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84" r:id="rId5"/>
    <p:sldId id="4264" r:id="rId6"/>
    <p:sldId id="4276" r:id="rId7"/>
    <p:sldId id="4268" r:id="rId8"/>
    <p:sldId id="4270" r:id="rId9"/>
    <p:sldId id="4301" r:id="rId10"/>
    <p:sldId id="281" r:id="rId11"/>
    <p:sldId id="4272" r:id="rId12"/>
    <p:sldId id="4303" r:id="rId13"/>
    <p:sldId id="4302" r:id="rId14"/>
    <p:sldId id="4284" r:id="rId15"/>
    <p:sldId id="4330" r:id="rId16"/>
    <p:sldId id="4286" r:id="rId17"/>
    <p:sldId id="4287" r:id="rId18"/>
    <p:sldId id="4273" r:id="rId19"/>
    <p:sldId id="283" r:id="rId20"/>
    <p:sldId id="4289" r:id="rId21"/>
    <p:sldId id="4290" r:id="rId22"/>
    <p:sldId id="4299" r:id="rId23"/>
    <p:sldId id="276" r:id="rId24"/>
    <p:sldId id="4331" r:id="rId25"/>
    <p:sldId id="277" r:id="rId26"/>
    <p:sldId id="4329" r:id="rId27"/>
    <p:sldId id="4279" r:id="rId28"/>
    <p:sldId id="4297" r:id="rId29"/>
    <p:sldId id="4312" r:id="rId30"/>
    <p:sldId id="4321" r:id="rId31"/>
    <p:sldId id="4266" r:id="rId32"/>
    <p:sldId id="302" r:id="rId33"/>
    <p:sldId id="4298" r:id="rId34"/>
    <p:sldId id="4283" r:id="rId35"/>
    <p:sldId id="291" r:id="rId36"/>
    <p:sldId id="4328" r:id="rId37"/>
    <p:sldId id="4280" r:id="rId38"/>
    <p:sldId id="4282" r:id="rId39"/>
    <p:sldId id="4308" r:id="rId40"/>
    <p:sldId id="4293" r:id="rId41"/>
    <p:sldId id="4305" r:id="rId42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nzo Cotrozzi" initials="LC" lastIdx="1" clrIdx="0">
    <p:extLst>
      <p:ext uri="{19B8F6BF-5375-455C-9EA6-DF929625EA0E}">
        <p15:presenceInfo xmlns:p15="http://schemas.microsoft.com/office/powerpoint/2012/main" userId="Lorenzo Cotrozz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C102"/>
    <a:srgbClr val="FFCF3D"/>
    <a:srgbClr val="FFC000"/>
    <a:srgbClr val="660066"/>
    <a:srgbClr val="FF6600"/>
    <a:srgbClr val="C55A11"/>
    <a:srgbClr val="D27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FECA9D-49F7-B640-AEF1-EA98A9E86D43}" v="1128" dt="2023-12-04T17:45:20.990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ile scuro 1 - Color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94"/>
  </p:normalViewPr>
  <p:slideViewPr>
    <p:cSldViewPr snapToGrid="0">
      <p:cViewPr varScale="1">
        <p:scale>
          <a:sx n="59" d="100"/>
          <a:sy n="59" d="100"/>
        </p:scale>
        <p:origin x="1000" y="4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zo Cotrozzi" userId="S::l.cotrozzi@studenti.unipi.it::6cd7a3b0-bc3b-49e8-90ba-0219fa4b2273" providerId="AD" clId="Web-{B047D780-3F6A-8740-31F3-EB549AE08055}"/>
    <pc:docChg chg="modSld">
      <pc:chgData name="Lorenzo Cotrozzi" userId="S::l.cotrozzi@studenti.unipi.it::6cd7a3b0-bc3b-49e8-90ba-0219fa4b2273" providerId="AD" clId="Web-{B047D780-3F6A-8740-31F3-EB549AE08055}" dt="2023-12-01T22:04:04.704" v="7" actId="1076"/>
      <pc:docMkLst>
        <pc:docMk/>
      </pc:docMkLst>
      <pc:sldChg chg="modSp modNotes">
        <pc:chgData name="Lorenzo Cotrozzi" userId="S::l.cotrozzi@studenti.unipi.it::6cd7a3b0-bc3b-49e8-90ba-0219fa4b2273" providerId="AD" clId="Web-{B047D780-3F6A-8740-31F3-EB549AE08055}" dt="2023-12-01T22:04:04.704" v="7" actId="1076"/>
        <pc:sldMkLst>
          <pc:docMk/>
          <pc:sldMk cId="1965285599" sldId="284"/>
        </pc:sldMkLst>
        <pc:spChg chg="mod">
          <ac:chgData name="Lorenzo Cotrozzi" userId="S::l.cotrozzi@studenti.unipi.it::6cd7a3b0-bc3b-49e8-90ba-0219fa4b2273" providerId="AD" clId="Web-{B047D780-3F6A-8740-31F3-EB549AE08055}" dt="2023-12-01T22:04:04.704" v="7" actId="1076"/>
          <ac:spMkLst>
            <pc:docMk/>
            <pc:sldMk cId="1965285599" sldId="284"/>
            <ac:spMk id="2" creationId="{00000000-0000-0000-0000-000000000000}"/>
          </ac:spMkLst>
        </pc:spChg>
      </pc:sldChg>
    </pc:docChg>
  </pc:docChgLst>
  <pc:docChgLst>
    <pc:chgData name="Lorenzo Cotrozzi" userId="S::l.cotrozzi@studenti.unipi.it::6cd7a3b0-bc3b-49e8-90ba-0219fa4b2273" providerId="AD" clId="Web-{6CB0980E-6B73-9730-147D-7744517CCF5A}"/>
    <pc:docChg chg="addSld modSld">
      <pc:chgData name="Lorenzo Cotrozzi" userId="S::l.cotrozzi@studenti.unipi.it::6cd7a3b0-bc3b-49e8-90ba-0219fa4b2273" providerId="AD" clId="Web-{6CB0980E-6B73-9730-147D-7744517CCF5A}" dt="2023-12-02T21:43:38.792" v="702"/>
      <pc:docMkLst>
        <pc:docMk/>
      </pc:docMkLst>
      <pc:sldChg chg="addSp delSp modSp modNotes">
        <pc:chgData name="Lorenzo Cotrozzi" userId="S::l.cotrozzi@studenti.unipi.it::6cd7a3b0-bc3b-49e8-90ba-0219fa4b2273" providerId="AD" clId="Web-{6CB0980E-6B73-9730-147D-7744517CCF5A}" dt="2023-12-02T21:19:48.469" v="34" actId="20577"/>
        <pc:sldMkLst>
          <pc:docMk/>
          <pc:sldMk cId="2771859900" sldId="265"/>
        </pc:sldMkLst>
        <pc:spChg chg="add mod">
          <ac:chgData name="Lorenzo Cotrozzi" userId="S::l.cotrozzi@studenti.unipi.it::6cd7a3b0-bc3b-49e8-90ba-0219fa4b2273" providerId="AD" clId="Web-{6CB0980E-6B73-9730-147D-7744517CCF5A}" dt="2023-12-02T21:19:48.469" v="34" actId="20577"/>
          <ac:spMkLst>
            <pc:docMk/>
            <pc:sldMk cId="2771859900" sldId="265"/>
            <ac:spMk id="6" creationId="{A83F49B3-7C5F-C994-A423-CB48416264D4}"/>
          </ac:spMkLst>
        </pc:spChg>
        <pc:spChg chg="del">
          <ac:chgData name="Lorenzo Cotrozzi" userId="S::l.cotrozzi@studenti.unipi.it::6cd7a3b0-bc3b-49e8-90ba-0219fa4b2273" providerId="AD" clId="Web-{6CB0980E-6B73-9730-147D-7744517CCF5A}" dt="2023-12-02T21:19:41.750" v="30"/>
          <ac:spMkLst>
            <pc:docMk/>
            <pc:sldMk cId="2771859900" sldId="265"/>
            <ac:spMk id="14" creationId="{00000000-0000-0000-0000-000000000000}"/>
          </ac:spMkLst>
        </pc:spChg>
        <pc:picChg chg="del">
          <ac:chgData name="Lorenzo Cotrozzi" userId="S::l.cotrozzi@studenti.unipi.it::6cd7a3b0-bc3b-49e8-90ba-0219fa4b2273" providerId="AD" clId="Web-{6CB0980E-6B73-9730-147D-7744517CCF5A}" dt="2023-12-02T21:19:44.703" v="32"/>
          <ac:picMkLst>
            <pc:docMk/>
            <pc:sldMk cId="2771859900" sldId="265"/>
            <ac:picMk id="7" creationId="{686A9042-1B26-A00F-FE4A-5B4108614A07}"/>
          </ac:picMkLst>
        </pc:picChg>
        <pc:picChg chg="del">
          <ac:chgData name="Lorenzo Cotrozzi" userId="S::l.cotrozzi@studenti.unipi.it::6cd7a3b0-bc3b-49e8-90ba-0219fa4b2273" providerId="AD" clId="Web-{6CB0980E-6B73-9730-147D-7744517CCF5A}" dt="2023-12-02T21:19:43.390" v="31"/>
          <ac:picMkLst>
            <pc:docMk/>
            <pc:sldMk cId="2771859900" sldId="265"/>
            <ac:picMk id="12" creationId="{867CD50F-E325-308B-AD1F-2CEDEF5895E8}"/>
          </ac:picMkLst>
        </pc:picChg>
      </pc:sldChg>
      <pc:sldChg chg="modSp modNotes">
        <pc:chgData name="Lorenzo Cotrozzi" userId="S::l.cotrozzi@studenti.unipi.it::6cd7a3b0-bc3b-49e8-90ba-0219fa4b2273" providerId="AD" clId="Web-{6CB0980E-6B73-9730-147D-7744517CCF5A}" dt="2023-12-02T21:20:29.877" v="39"/>
        <pc:sldMkLst>
          <pc:docMk/>
          <pc:sldMk cId="1965285599" sldId="284"/>
        </pc:sldMkLst>
        <pc:spChg chg="mod">
          <ac:chgData name="Lorenzo Cotrozzi" userId="S::l.cotrozzi@studenti.unipi.it::6cd7a3b0-bc3b-49e8-90ba-0219fa4b2273" providerId="AD" clId="Web-{6CB0980E-6B73-9730-147D-7744517CCF5A}" dt="2023-12-02T21:17:50.569" v="1" actId="1076"/>
          <ac:spMkLst>
            <pc:docMk/>
            <pc:sldMk cId="1965285599" sldId="284"/>
            <ac:spMk id="2" creationId="{00000000-0000-0000-0000-000000000000}"/>
          </ac:spMkLst>
        </pc:spChg>
      </pc:sldChg>
      <pc:sldChg chg="modNotes">
        <pc:chgData name="Lorenzo Cotrozzi" userId="S::l.cotrozzi@studenti.unipi.it::6cd7a3b0-bc3b-49e8-90ba-0219fa4b2273" providerId="AD" clId="Web-{6CB0980E-6B73-9730-147D-7744517CCF5A}" dt="2023-12-02T21:43:38.792" v="702"/>
        <pc:sldMkLst>
          <pc:docMk/>
          <pc:sldMk cId="1524476110" sldId="285"/>
        </pc:sldMkLst>
      </pc:sldChg>
      <pc:sldChg chg="add replId modNotes">
        <pc:chgData name="Lorenzo Cotrozzi" userId="S::l.cotrozzi@studenti.unipi.it::6cd7a3b0-bc3b-49e8-90ba-0219fa4b2273" providerId="AD" clId="Web-{6CB0980E-6B73-9730-147D-7744517CCF5A}" dt="2023-12-02T21:34:28.451" v="166"/>
        <pc:sldMkLst>
          <pc:docMk/>
          <pc:sldMk cId="334858072" sldId="303"/>
        </pc:sldMkLst>
      </pc:sldChg>
      <pc:sldChg chg="add replId modNotes">
        <pc:chgData name="Lorenzo Cotrozzi" userId="S::l.cotrozzi@studenti.unipi.it::6cd7a3b0-bc3b-49e8-90ba-0219fa4b2273" providerId="AD" clId="Web-{6CB0980E-6B73-9730-147D-7744517CCF5A}" dt="2023-12-02T21:34:17.435" v="139"/>
        <pc:sldMkLst>
          <pc:docMk/>
          <pc:sldMk cId="1966310126" sldId="304"/>
        </pc:sldMkLst>
      </pc:sldChg>
      <pc:sldChg chg="add replId modNotes">
        <pc:chgData name="Lorenzo Cotrozzi" userId="S::l.cotrozzi@studenti.unipi.it::6cd7a3b0-bc3b-49e8-90ba-0219fa4b2273" providerId="AD" clId="Web-{6CB0980E-6B73-9730-147D-7744517CCF5A}" dt="2023-12-02T21:34:50.859" v="193"/>
        <pc:sldMkLst>
          <pc:docMk/>
          <pc:sldMk cId="3159072758" sldId="305"/>
        </pc:sldMkLst>
      </pc:sldChg>
      <pc:sldChg chg="add replId modNotes">
        <pc:chgData name="Lorenzo Cotrozzi" userId="S::l.cotrozzi@studenti.unipi.it::6cd7a3b0-bc3b-49e8-90ba-0219fa4b2273" providerId="AD" clId="Web-{6CB0980E-6B73-9730-147D-7744517CCF5A}" dt="2023-12-02T21:37:16.726" v="209"/>
        <pc:sldMkLst>
          <pc:docMk/>
          <pc:sldMk cId="2019805920" sldId="306"/>
        </pc:sldMkLst>
      </pc:sldChg>
    </pc:docChg>
  </pc:docChgLst>
  <pc:docChgLst>
    <pc:chgData name="Lorenzo Cotrozzi" userId="6cd7a3b0-bc3b-49e8-90ba-0219fa4b2273" providerId="ADAL" clId="{CBFECA9D-49F7-B640-AEF1-EA98A9E86D43}"/>
    <pc:docChg chg="undo redo custSel addSld delSld modSld">
      <pc:chgData name="Lorenzo Cotrozzi" userId="6cd7a3b0-bc3b-49e8-90ba-0219fa4b2273" providerId="ADAL" clId="{CBFECA9D-49F7-B640-AEF1-EA98A9E86D43}" dt="2023-12-04T17:46:44.195" v="4886" actId="20577"/>
      <pc:docMkLst>
        <pc:docMk/>
      </pc:docMkLst>
      <pc:sldChg chg="delSp modSp del mod">
        <pc:chgData name="Lorenzo Cotrozzi" userId="6cd7a3b0-bc3b-49e8-90ba-0219fa4b2273" providerId="ADAL" clId="{CBFECA9D-49F7-B640-AEF1-EA98A9E86D43}" dt="2023-12-03T14:03:58.416" v="1105" actId="2696"/>
        <pc:sldMkLst>
          <pc:docMk/>
          <pc:sldMk cId="2771859900" sldId="265"/>
        </pc:sldMkLst>
        <pc:spChg chg="mod">
          <ac:chgData name="Lorenzo Cotrozzi" userId="6cd7a3b0-bc3b-49e8-90ba-0219fa4b2273" providerId="ADAL" clId="{CBFECA9D-49F7-B640-AEF1-EA98A9E86D43}" dt="2023-12-03T13:50:50.639" v="624" actId="5793"/>
          <ac:spMkLst>
            <pc:docMk/>
            <pc:sldMk cId="2771859900" sldId="265"/>
            <ac:spMk id="4" creationId="{0399774A-8605-4FE2-AE9E-8C9693CA4781}"/>
          </ac:spMkLst>
        </pc:spChg>
        <pc:spChg chg="mod">
          <ac:chgData name="Lorenzo Cotrozzi" userId="6cd7a3b0-bc3b-49e8-90ba-0219fa4b2273" providerId="ADAL" clId="{CBFECA9D-49F7-B640-AEF1-EA98A9E86D43}" dt="2023-12-03T13:43:09.826" v="508" actId="20577"/>
          <ac:spMkLst>
            <pc:docMk/>
            <pc:sldMk cId="2771859900" sldId="265"/>
            <ac:spMk id="6" creationId="{A83F49B3-7C5F-C994-A423-CB48416264D4}"/>
          </ac:spMkLst>
        </pc:spChg>
        <pc:picChg chg="del">
          <ac:chgData name="Lorenzo Cotrozzi" userId="6cd7a3b0-bc3b-49e8-90ba-0219fa4b2273" providerId="ADAL" clId="{CBFECA9D-49F7-B640-AEF1-EA98A9E86D43}" dt="2023-12-03T13:43:01.582" v="506" actId="478"/>
          <ac:picMkLst>
            <pc:docMk/>
            <pc:sldMk cId="2771859900" sldId="265"/>
            <ac:picMk id="10" creationId="{61D14367-A9FE-7766-97C8-983F4B5E7F3F}"/>
          </ac:picMkLst>
        </pc:picChg>
      </pc:sldChg>
      <pc:sldChg chg="addSp delSp modSp mod">
        <pc:chgData name="Lorenzo Cotrozzi" userId="6cd7a3b0-bc3b-49e8-90ba-0219fa4b2273" providerId="ADAL" clId="{CBFECA9D-49F7-B640-AEF1-EA98A9E86D43}" dt="2023-12-04T15:52:33.029" v="2574"/>
        <pc:sldMkLst>
          <pc:docMk/>
          <pc:sldMk cId="1887530627" sldId="268"/>
        </pc:sldMkLst>
        <pc:spChg chg="add mod">
          <ac:chgData name="Lorenzo Cotrozzi" userId="6cd7a3b0-bc3b-49e8-90ba-0219fa4b2273" providerId="ADAL" clId="{CBFECA9D-49F7-B640-AEF1-EA98A9E86D43}" dt="2023-12-04T15:52:33.029" v="2574"/>
          <ac:spMkLst>
            <pc:docMk/>
            <pc:sldMk cId="1887530627" sldId="268"/>
            <ac:spMk id="4" creationId="{CEEB402E-44A3-AB75-9E20-AB076C90F52F}"/>
          </ac:spMkLst>
        </pc:spChg>
        <pc:spChg chg="del">
          <ac:chgData name="Lorenzo Cotrozzi" userId="6cd7a3b0-bc3b-49e8-90ba-0219fa4b2273" providerId="ADAL" clId="{CBFECA9D-49F7-B640-AEF1-EA98A9E86D43}" dt="2023-12-04T15:52:32.893" v="2573" actId="478"/>
          <ac:spMkLst>
            <pc:docMk/>
            <pc:sldMk cId="1887530627" sldId="268"/>
            <ac:spMk id="5" creationId="{ACB582A5-1988-73E2-60D2-AE61F856CECF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1:51.456" v="2552"/>
        <pc:sldMkLst>
          <pc:docMk/>
          <pc:sldMk cId="833066593" sldId="270"/>
        </pc:sldMkLst>
        <pc:spChg chg="del">
          <ac:chgData name="Lorenzo Cotrozzi" userId="6cd7a3b0-bc3b-49e8-90ba-0219fa4b2273" providerId="ADAL" clId="{CBFECA9D-49F7-B640-AEF1-EA98A9E86D43}" dt="2023-12-04T15:51:51.295" v="2551" actId="478"/>
          <ac:spMkLst>
            <pc:docMk/>
            <pc:sldMk cId="833066593" sldId="270"/>
            <ac:spMk id="6" creationId="{5293A90C-9742-9E32-18BC-6FFBDB3CBC6C}"/>
          </ac:spMkLst>
        </pc:spChg>
        <pc:spChg chg="add mod">
          <ac:chgData name="Lorenzo Cotrozzi" userId="6cd7a3b0-bc3b-49e8-90ba-0219fa4b2273" providerId="ADAL" clId="{CBFECA9D-49F7-B640-AEF1-EA98A9E86D43}" dt="2023-12-04T15:51:51.456" v="2552"/>
          <ac:spMkLst>
            <pc:docMk/>
            <pc:sldMk cId="833066593" sldId="270"/>
            <ac:spMk id="7" creationId="{E90AFF4C-F5A6-C38E-28EA-340CB1182AD2}"/>
          </ac:spMkLst>
        </pc:spChg>
      </pc:sldChg>
      <pc:sldChg chg="addSp delSp modSp mod modNotesTx">
        <pc:chgData name="Lorenzo Cotrozzi" userId="6cd7a3b0-bc3b-49e8-90ba-0219fa4b2273" providerId="ADAL" clId="{CBFECA9D-49F7-B640-AEF1-EA98A9E86D43}" dt="2023-12-04T16:36:54.150" v="3545" actId="20577"/>
        <pc:sldMkLst>
          <pc:docMk/>
          <pc:sldMk cId="2099411857" sldId="276"/>
        </pc:sldMkLst>
        <pc:spChg chg="add mod">
          <ac:chgData name="Lorenzo Cotrozzi" userId="6cd7a3b0-bc3b-49e8-90ba-0219fa4b2273" providerId="ADAL" clId="{CBFECA9D-49F7-B640-AEF1-EA98A9E86D43}" dt="2023-12-04T15:52:19.114" v="2570"/>
          <ac:spMkLst>
            <pc:docMk/>
            <pc:sldMk cId="2099411857" sldId="276"/>
            <ac:spMk id="4" creationId="{99F0BA29-7DA0-AD96-96D6-DAE209089011}"/>
          </ac:spMkLst>
        </pc:spChg>
        <pc:spChg chg="del">
          <ac:chgData name="Lorenzo Cotrozzi" userId="6cd7a3b0-bc3b-49e8-90ba-0219fa4b2273" providerId="ADAL" clId="{CBFECA9D-49F7-B640-AEF1-EA98A9E86D43}" dt="2023-12-04T15:52:18.948" v="2569" actId="478"/>
          <ac:spMkLst>
            <pc:docMk/>
            <pc:sldMk cId="2099411857" sldId="276"/>
            <ac:spMk id="5" creationId="{0291E8ED-4A1D-4B3F-70B8-3F6B6D8AD8EB}"/>
          </ac:spMkLst>
        </pc:spChg>
      </pc:sldChg>
      <pc:sldChg chg="modSp mod">
        <pc:chgData name="Lorenzo Cotrozzi" userId="6cd7a3b0-bc3b-49e8-90ba-0219fa4b2273" providerId="ADAL" clId="{CBFECA9D-49F7-B640-AEF1-EA98A9E86D43}" dt="2023-12-03T14:10:27.923" v="1339" actId="20577"/>
        <pc:sldMkLst>
          <pc:docMk/>
          <pc:sldMk cId="1000227798" sldId="277"/>
        </pc:sldMkLst>
        <pc:spChg chg="mod">
          <ac:chgData name="Lorenzo Cotrozzi" userId="6cd7a3b0-bc3b-49e8-90ba-0219fa4b2273" providerId="ADAL" clId="{CBFECA9D-49F7-B640-AEF1-EA98A9E86D43}" dt="2023-12-03T14:10:27.923" v="1339" actId="20577"/>
          <ac:spMkLst>
            <pc:docMk/>
            <pc:sldMk cId="1000227798" sldId="277"/>
            <ac:spMk id="3" creationId="{00000000-0000-0000-0000-000000000000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1:53.877" v="2554"/>
        <pc:sldMkLst>
          <pc:docMk/>
          <pc:sldMk cId="2551863931" sldId="278"/>
        </pc:sldMkLst>
        <pc:spChg chg="add mod">
          <ac:chgData name="Lorenzo Cotrozzi" userId="6cd7a3b0-bc3b-49e8-90ba-0219fa4b2273" providerId="ADAL" clId="{CBFECA9D-49F7-B640-AEF1-EA98A9E86D43}" dt="2023-12-04T15:51:53.877" v="2554"/>
          <ac:spMkLst>
            <pc:docMk/>
            <pc:sldMk cId="2551863931" sldId="278"/>
            <ac:spMk id="5" creationId="{0A40A352-5E35-C4DD-AAC9-DE3DFE2B2456}"/>
          </ac:spMkLst>
        </pc:spChg>
        <pc:spChg chg="del">
          <ac:chgData name="Lorenzo Cotrozzi" userId="6cd7a3b0-bc3b-49e8-90ba-0219fa4b2273" providerId="ADAL" clId="{CBFECA9D-49F7-B640-AEF1-EA98A9E86D43}" dt="2023-12-04T15:51:53.731" v="2553" actId="478"/>
          <ac:spMkLst>
            <pc:docMk/>
            <pc:sldMk cId="2551863931" sldId="278"/>
            <ac:spMk id="6" creationId="{EEB828D6-F071-3110-76BF-71FD5DD19A7E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30.118" v="2572"/>
        <pc:sldMkLst>
          <pc:docMk/>
          <pc:sldMk cId="2314425082" sldId="279"/>
        </pc:sldMkLst>
        <pc:spChg chg="add mod">
          <ac:chgData name="Lorenzo Cotrozzi" userId="6cd7a3b0-bc3b-49e8-90ba-0219fa4b2273" providerId="ADAL" clId="{CBFECA9D-49F7-B640-AEF1-EA98A9E86D43}" dt="2023-12-04T15:52:30.118" v="2572"/>
          <ac:spMkLst>
            <pc:docMk/>
            <pc:sldMk cId="2314425082" sldId="279"/>
            <ac:spMk id="4" creationId="{08B35FD2-5B85-7C04-AE57-AA07881AEFD6}"/>
          </ac:spMkLst>
        </pc:spChg>
        <pc:spChg chg="del">
          <ac:chgData name="Lorenzo Cotrozzi" userId="6cd7a3b0-bc3b-49e8-90ba-0219fa4b2273" providerId="ADAL" clId="{CBFECA9D-49F7-B640-AEF1-EA98A9E86D43}" dt="2023-12-04T15:52:29.908" v="2571" actId="478"/>
          <ac:spMkLst>
            <pc:docMk/>
            <pc:sldMk cId="2314425082" sldId="279"/>
            <ac:spMk id="5" creationId="{0BB94E78-E369-69D0-E398-D6C43B0451B8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36.254" v="2576"/>
        <pc:sldMkLst>
          <pc:docMk/>
          <pc:sldMk cId="2877731993" sldId="280"/>
        </pc:sldMkLst>
        <pc:spChg chg="add mod">
          <ac:chgData name="Lorenzo Cotrozzi" userId="6cd7a3b0-bc3b-49e8-90ba-0219fa4b2273" providerId="ADAL" clId="{CBFECA9D-49F7-B640-AEF1-EA98A9E86D43}" dt="2023-12-04T15:52:36.254" v="2576"/>
          <ac:spMkLst>
            <pc:docMk/>
            <pc:sldMk cId="2877731993" sldId="280"/>
            <ac:spMk id="4" creationId="{09DDCC00-50B7-91FE-D6F9-C03ADB4DE020}"/>
          </ac:spMkLst>
        </pc:spChg>
        <pc:spChg chg="del">
          <ac:chgData name="Lorenzo Cotrozzi" userId="6cd7a3b0-bc3b-49e8-90ba-0219fa4b2273" providerId="ADAL" clId="{CBFECA9D-49F7-B640-AEF1-EA98A9E86D43}" dt="2023-12-04T15:52:36.110" v="2575" actId="478"/>
          <ac:spMkLst>
            <pc:docMk/>
            <pc:sldMk cId="2877731993" sldId="280"/>
            <ac:spMk id="6" creationId="{5E3A189E-0A46-DA5B-E4A5-C5F68E356A10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39.542" v="2578"/>
        <pc:sldMkLst>
          <pc:docMk/>
          <pc:sldMk cId="1009450024" sldId="281"/>
        </pc:sldMkLst>
        <pc:spChg chg="del">
          <ac:chgData name="Lorenzo Cotrozzi" userId="6cd7a3b0-bc3b-49e8-90ba-0219fa4b2273" providerId="ADAL" clId="{CBFECA9D-49F7-B640-AEF1-EA98A9E86D43}" dt="2023-12-04T15:52:39.414" v="2577" actId="478"/>
          <ac:spMkLst>
            <pc:docMk/>
            <pc:sldMk cId="1009450024" sldId="281"/>
            <ac:spMk id="5" creationId="{F8ED7AA5-84B9-9D4F-61A8-5F2215FED6AC}"/>
          </ac:spMkLst>
        </pc:spChg>
        <pc:spChg chg="add mod">
          <ac:chgData name="Lorenzo Cotrozzi" userId="6cd7a3b0-bc3b-49e8-90ba-0219fa4b2273" providerId="ADAL" clId="{CBFECA9D-49F7-B640-AEF1-EA98A9E86D43}" dt="2023-12-04T15:52:39.542" v="2578"/>
          <ac:spMkLst>
            <pc:docMk/>
            <pc:sldMk cId="1009450024" sldId="281"/>
            <ac:spMk id="7" creationId="{95718142-ED57-2C04-DEEC-2D065B0B25C1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46.405" v="2582"/>
        <pc:sldMkLst>
          <pc:docMk/>
          <pc:sldMk cId="1093209893" sldId="283"/>
        </pc:sldMkLst>
        <pc:spChg chg="add mod">
          <ac:chgData name="Lorenzo Cotrozzi" userId="6cd7a3b0-bc3b-49e8-90ba-0219fa4b2273" providerId="ADAL" clId="{CBFECA9D-49F7-B640-AEF1-EA98A9E86D43}" dt="2023-12-04T15:52:46.405" v="2582"/>
          <ac:spMkLst>
            <pc:docMk/>
            <pc:sldMk cId="1093209893" sldId="283"/>
            <ac:spMk id="4" creationId="{8086EE99-4F79-BB61-1C03-70568C440EBB}"/>
          </ac:spMkLst>
        </pc:spChg>
        <pc:spChg chg="del">
          <ac:chgData name="Lorenzo Cotrozzi" userId="6cd7a3b0-bc3b-49e8-90ba-0219fa4b2273" providerId="ADAL" clId="{CBFECA9D-49F7-B640-AEF1-EA98A9E86D43}" dt="2023-12-04T15:52:46.238" v="2581" actId="478"/>
          <ac:spMkLst>
            <pc:docMk/>
            <pc:sldMk cId="1093209893" sldId="283"/>
            <ac:spMk id="5" creationId="{54C4AF86-3817-1F7B-38B4-E79AB580FAB1}"/>
          </ac:spMkLst>
        </pc:spChg>
      </pc:sldChg>
      <pc:sldChg chg="addSp delSp modSp mod modNotesTx">
        <pc:chgData name="Lorenzo Cotrozzi" userId="6cd7a3b0-bc3b-49e8-90ba-0219fa4b2273" providerId="ADAL" clId="{CBFECA9D-49F7-B640-AEF1-EA98A9E86D43}" dt="2023-12-04T14:15:15.603" v="1547" actId="403"/>
        <pc:sldMkLst>
          <pc:docMk/>
          <pc:sldMk cId="1965285599" sldId="284"/>
        </pc:sldMkLst>
        <pc:spChg chg="mod">
          <ac:chgData name="Lorenzo Cotrozzi" userId="6cd7a3b0-bc3b-49e8-90ba-0219fa4b2273" providerId="ADAL" clId="{CBFECA9D-49F7-B640-AEF1-EA98A9E86D43}" dt="2023-12-03T04:17:13.457" v="254" actId="14100"/>
          <ac:spMkLst>
            <pc:docMk/>
            <pc:sldMk cId="1965285599" sldId="284"/>
            <ac:spMk id="2" creationId="{00000000-0000-0000-0000-000000000000}"/>
          </ac:spMkLst>
        </pc:spChg>
        <pc:spChg chg="mod">
          <ac:chgData name="Lorenzo Cotrozzi" userId="6cd7a3b0-bc3b-49e8-90ba-0219fa4b2273" providerId="ADAL" clId="{CBFECA9D-49F7-B640-AEF1-EA98A9E86D43}" dt="2023-12-04T14:15:15.603" v="1547" actId="403"/>
          <ac:spMkLst>
            <pc:docMk/>
            <pc:sldMk cId="1965285599" sldId="284"/>
            <ac:spMk id="3" creationId="{00000000-0000-0000-0000-000000000000}"/>
          </ac:spMkLst>
        </pc:spChg>
        <pc:spChg chg="add del">
          <ac:chgData name="Lorenzo Cotrozzi" userId="6cd7a3b0-bc3b-49e8-90ba-0219fa4b2273" providerId="ADAL" clId="{CBFECA9D-49F7-B640-AEF1-EA98A9E86D43}" dt="2023-12-03T04:24:31.159" v="407" actId="22"/>
          <ac:spMkLst>
            <pc:docMk/>
            <pc:sldMk cId="1965285599" sldId="284"/>
            <ac:spMk id="5" creationId="{31A0111C-906A-DBDC-DDCE-233F91F1D2F7}"/>
          </ac:spMkLst>
        </pc:spChg>
        <pc:picChg chg="mod">
          <ac:chgData name="Lorenzo Cotrozzi" userId="6cd7a3b0-bc3b-49e8-90ba-0219fa4b2273" providerId="ADAL" clId="{CBFECA9D-49F7-B640-AEF1-EA98A9E86D43}" dt="2023-12-03T04:24:41.564" v="409" actId="171"/>
          <ac:picMkLst>
            <pc:docMk/>
            <pc:sldMk cId="1965285599" sldId="284"/>
            <ac:picMk id="10" creationId="{D0C39A80-5F0B-B7F1-37CF-A8F000DF0345}"/>
          </ac:picMkLst>
        </pc:picChg>
      </pc:sldChg>
      <pc:sldChg chg="addSp delSp modSp mod modNotesTx">
        <pc:chgData name="Lorenzo Cotrozzi" userId="6cd7a3b0-bc3b-49e8-90ba-0219fa4b2273" providerId="ADAL" clId="{CBFECA9D-49F7-B640-AEF1-EA98A9E86D43}" dt="2023-12-04T17:46:44.195" v="4886" actId="20577"/>
        <pc:sldMkLst>
          <pc:docMk/>
          <pc:sldMk cId="1524476110" sldId="285"/>
        </pc:sldMkLst>
        <pc:spChg chg="add mod">
          <ac:chgData name="Lorenzo Cotrozzi" userId="6cd7a3b0-bc3b-49e8-90ba-0219fa4b2273" providerId="ADAL" clId="{CBFECA9D-49F7-B640-AEF1-EA98A9E86D43}" dt="2023-12-04T15:51:46.916" v="2550"/>
          <ac:spMkLst>
            <pc:docMk/>
            <pc:sldMk cId="1524476110" sldId="285"/>
            <ac:spMk id="4" creationId="{03633D3A-77EF-C2D4-B63D-67C3AE4E6217}"/>
          </ac:spMkLst>
        </pc:spChg>
        <pc:spChg chg="del">
          <ac:chgData name="Lorenzo Cotrozzi" userId="6cd7a3b0-bc3b-49e8-90ba-0219fa4b2273" providerId="ADAL" clId="{CBFECA9D-49F7-B640-AEF1-EA98A9E86D43}" dt="2023-12-04T15:51:46.751" v="2549" actId="478"/>
          <ac:spMkLst>
            <pc:docMk/>
            <pc:sldMk cId="1524476110" sldId="285"/>
            <ac:spMk id="6" creationId="{D888938A-3E21-62AC-DCD8-DE9FCF361263}"/>
          </ac:spMkLst>
        </pc:spChg>
        <pc:spChg chg="add mod">
          <ac:chgData name="Lorenzo Cotrozzi" userId="6cd7a3b0-bc3b-49e8-90ba-0219fa4b2273" providerId="ADAL" clId="{CBFECA9D-49F7-B640-AEF1-EA98A9E86D43}" dt="2023-12-04T17:45:40.886" v="4873" actId="1076"/>
          <ac:spMkLst>
            <pc:docMk/>
            <pc:sldMk cId="1524476110" sldId="285"/>
            <ac:spMk id="12" creationId="{E15EF444-6DF7-C5CF-BBEA-D6FD90EC8862}"/>
          </ac:spMkLst>
        </pc:spChg>
        <pc:spChg chg="mod">
          <ac:chgData name="Lorenzo Cotrozzi" userId="6cd7a3b0-bc3b-49e8-90ba-0219fa4b2273" providerId="ADAL" clId="{CBFECA9D-49F7-B640-AEF1-EA98A9E86D43}" dt="2023-12-04T17:42:49.112" v="4835" actId="20577"/>
          <ac:spMkLst>
            <pc:docMk/>
            <pc:sldMk cId="1524476110" sldId="285"/>
            <ac:spMk id="13" creationId="{00000000-0000-0000-0000-000000000000}"/>
          </ac:spMkLst>
        </pc:spChg>
        <pc:spChg chg="del">
          <ac:chgData name="Lorenzo Cotrozzi" userId="6cd7a3b0-bc3b-49e8-90ba-0219fa4b2273" providerId="ADAL" clId="{CBFECA9D-49F7-B640-AEF1-EA98A9E86D43}" dt="2023-12-04T17:35:05.469" v="4668" actId="478"/>
          <ac:spMkLst>
            <pc:docMk/>
            <pc:sldMk cId="1524476110" sldId="285"/>
            <ac:spMk id="23" creationId="{6C72E02A-67E4-94B2-AFD3-62F4A0D74947}"/>
          </ac:spMkLst>
        </pc:spChg>
        <pc:spChg chg="del">
          <ac:chgData name="Lorenzo Cotrozzi" userId="6cd7a3b0-bc3b-49e8-90ba-0219fa4b2273" providerId="ADAL" clId="{CBFECA9D-49F7-B640-AEF1-EA98A9E86D43}" dt="2023-12-04T17:35:11.752" v="4669" actId="478"/>
          <ac:spMkLst>
            <pc:docMk/>
            <pc:sldMk cId="1524476110" sldId="285"/>
            <ac:spMk id="25" creationId="{FD95C5D7-5DD0-7D53-7A8C-2B3A777256EA}"/>
          </ac:spMkLst>
        </pc:spChg>
        <pc:spChg chg="del">
          <ac:chgData name="Lorenzo Cotrozzi" userId="6cd7a3b0-bc3b-49e8-90ba-0219fa4b2273" providerId="ADAL" clId="{CBFECA9D-49F7-B640-AEF1-EA98A9E86D43}" dt="2023-12-04T17:35:05.469" v="4668" actId="478"/>
          <ac:spMkLst>
            <pc:docMk/>
            <pc:sldMk cId="1524476110" sldId="285"/>
            <ac:spMk id="26" creationId="{A34647D2-FC2F-DDE7-2F05-42995C58EB52}"/>
          </ac:spMkLst>
        </pc:spChg>
        <pc:spChg chg="del">
          <ac:chgData name="Lorenzo Cotrozzi" userId="6cd7a3b0-bc3b-49e8-90ba-0219fa4b2273" providerId="ADAL" clId="{CBFECA9D-49F7-B640-AEF1-EA98A9E86D43}" dt="2023-12-04T17:35:11.752" v="4669" actId="478"/>
          <ac:spMkLst>
            <pc:docMk/>
            <pc:sldMk cId="1524476110" sldId="285"/>
            <ac:spMk id="27" creationId="{4D35A4FE-A07E-8F5E-67A8-5CA76BCF5DF5}"/>
          </ac:spMkLst>
        </pc:spChg>
        <pc:spChg chg="del">
          <ac:chgData name="Lorenzo Cotrozzi" userId="6cd7a3b0-bc3b-49e8-90ba-0219fa4b2273" providerId="ADAL" clId="{CBFECA9D-49F7-B640-AEF1-EA98A9E86D43}" dt="2023-12-04T17:35:13.395" v="4670" actId="478"/>
          <ac:spMkLst>
            <pc:docMk/>
            <pc:sldMk cId="1524476110" sldId="285"/>
            <ac:spMk id="28" creationId="{5AD95EBF-5CA0-9783-F01A-6845B2467A4F}"/>
          </ac:spMkLst>
        </pc:spChg>
        <pc:spChg chg="del">
          <ac:chgData name="Lorenzo Cotrozzi" userId="6cd7a3b0-bc3b-49e8-90ba-0219fa4b2273" providerId="ADAL" clId="{CBFECA9D-49F7-B640-AEF1-EA98A9E86D43}" dt="2023-12-04T17:35:11.752" v="4669" actId="478"/>
          <ac:spMkLst>
            <pc:docMk/>
            <pc:sldMk cId="1524476110" sldId="285"/>
            <ac:spMk id="29" creationId="{3BD62938-05B2-6D82-9432-1A7A0E7035AF}"/>
          </ac:spMkLst>
        </pc:spChg>
        <pc:graphicFrameChg chg="add mod modGraphic">
          <ac:chgData name="Lorenzo Cotrozzi" userId="6cd7a3b0-bc3b-49e8-90ba-0219fa4b2273" providerId="ADAL" clId="{CBFECA9D-49F7-B640-AEF1-EA98A9E86D43}" dt="2023-12-04T17:46:25.573" v="4885" actId="1076"/>
          <ac:graphicFrameMkLst>
            <pc:docMk/>
            <pc:sldMk cId="1524476110" sldId="285"/>
            <ac:graphicFrameMk id="9" creationId="{EB763CF9-E9CD-6D44-C5BD-E0DA263E8B0F}"/>
          </ac:graphicFrameMkLst>
        </pc:graphicFrameChg>
        <pc:picChg chg="add del mod">
          <ac:chgData name="Lorenzo Cotrozzi" userId="6cd7a3b0-bc3b-49e8-90ba-0219fa4b2273" providerId="ADAL" clId="{CBFECA9D-49F7-B640-AEF1-EA98A9E86D43}" dt="2023-12-04T17:38:48.119" v="4705" actId="478"/>
          <ac:picMkLst>
            <pc:docMk/>
            <pc:sldMk cId="1524476110" sldId="285"/>
            <ac:picMk id="5" creationId="{E1567B92-3B19-B7E6-4C65-7C4947BD78E5}"/>
          </ac:picMkLst>
        </pc:picChg>
        <pc:picChg chg="add mod">
          <ac:chgData name="Lorenzo Cotrozzi" userId="6cd7a3b0-bc3b-49e8-90ba-0219fa4b2273" providerId="ADAL" clId="{CBFECA9D-49F7-B640-AEF1-EA98A9E86D43}" dt="2023-12-04T17:46:22.362" v="4884" actId="1076"/>
          <ac:picMkLst>
            <pc:docMk/>
            <pc:sldMk cId="1524476110" sldId="285"/>
            <ac:picMk id="7" creationId="{832A59DC-7F53-0A42-49D8-18AF214663ED}"/>
          </ac:picMkLst>
        </pc:picChg>
        <pc:picChg chg="del">
          <ac:chgData name="Lorenzo Cotrozzi" userId="6cd7a3b0-bc3b-49e8-90ba-0219fa4b2273" providerId="ADAL" clId="{CBFECA9D-49F7-B640-AEF1-EA98A9E86D43}" dt="2023-12-04T17:35:05.469" v="4668" actId="478"/>
          <ac:picMkLst>
            <pc:docMk/>
            <pc:sldMk cId="1524476110" sldId="285"/>
            <ac:picMk id="8" creationId="{622FB166-BFC7-20D2-F7F3-5BB99BE0022B}"/>
          </ac:picMkLst>
        </pc:picChg>
        <pc:picChg chg="add mod">
          <ac:chgData name="Lorenzo Cotrozzi" userId="6cd7a3b0-bc3b-49e8-90ba-0219fa4b2273" providerId="ADAL" clId="{CBFECA9D-49F7-B640-AEF1-EA98A9E86D43}" dt="2023-12-04T17:44:33.904" v="4846" actId="208"/>
          <ac:picMkLst>
            <pc:docMk/>
            <pc:sldMk cId="1524476110" sldId="285"/>
            <ac:picMk id="10" creationId="{F0AC2E43-BF08-AE4F-C27A-54832C92EBA9}"/>
          </ac:picMkLst>
        </pc:picChg>
        <pc:picChg chg="add mod">
          <ac:chgData name="Lorenzo Cotrozzi" userId="6cd7a3b0-bc3b-49e8-90ba-0219fa4b2273" providerId="ADAL" clId="{CBFECA9D-49F7-B640-AEF1-EA98A9E86D43}" dt="2023-12-04T17:45:00.467" v="4856" actId="1037"/>
          <ac:picMkLst>
            <pc:docMk/>
            <pc:sldMk cId="1524476110" sldId="285"/>
            <ac:picMk id="11" creationId="{AAA0D447-4EFE-9005-038A-24927E7FEC16}"/>
          </ac:picMkLst>
        </pc:picChg>
        <pc:picChg chg="del">
          <ac:chgData name="Lorenzo Cotrozzi" userId="6cd7a3b0-bc3b-49e8-90ba-0219fa4b2273" providerId="ADAL" clId="{CBFECA9D-49F7-B640-AEF1-EA98A9E86D43}" dt="2023-12-04T17:35:11.752" v="4669" actId="478"/>
          <ac:picMkLst>
            <pc:docMk/>
            <pc:sldMk cId="1524476110" sldId="285"/>
            <ac:picMk id="30" creationId="{D84F62B4-893C-2458-24A6-320C1B419060}"/>
          </ac:picMkLst>
        </pc:picChg>
        <pc:picChg chg="del">
          <ac:chgData name="Lorenzo Cotrozzi" userId="6cd7a3b0-bc3b-49e8-90ba-0219fa4b2273" providerId="ADAL" clId="{CBFECA9D-49F7-B640-AEF1-EA98A9E86D43}" dt="2023-12-04T17:35:11.752" v="4669" actId="478"/>
          <ac:picMkLst>
            <pc:docMk/>
            <pc:sldMk cId="1524476110" sldId="285"/>
            <ac:picMk id="31" creationId="{9C99AC10-5EAA-658E-D8D6-F78AB6234549}"/>
          </ac:picMkLst>
        </pc:picChg>
        <pc:cxnChg chg="del">
          <ac:chgData name="Lorenzo Cotrozzi" userId="6cd7a3b0-bc3b-49e8-90ba-0219fa4b2273" providerId="ADAL" clId="{CBFECA9D-49F7-B640-AEF1-EA98A9E86D43}" dt="2023-12-04T17:35:11.752" v="4669" actId="478"/>
          <ac:cxnSpMkLst>
            <pc:docMk/>
            <pc:sldMk cId="1524476110" sldId="285"/>
            <ac:cxnSpMk id="32" creationId="{33B98F97-5416-C6D6-5167-4036807660A3}"/>
          </ac:cxnSpMkLst>
        </pc:cxnChg>
        <pc:cxnChg chg="del">
          <ac:chgData name="Lorenzo Cotrozzi" userId="6cd7a3b0-bc3b-49e8-90ba-0219fa4b2273" providerId="ADAL" clId="{CBFECA9D-49F7-B640-AEF1-EA98A9E86D43}" dt="2023-12-04T17:35:11.752" v="4669" actId="478"/>
          <ac:cxnSpMkLst>
            <pc:docMk/>
            <pc:sldMk cId="1524476110" sldId="285"/>
            <ac:cxnSpMk id="39" creationId="{F8D5775F-143C-8268-ED25-E3531A88C568}"/>
          </ac:cxnSpMkLst>
        </pc:cxnChg>
      </pc:sldChg>
      <pc:sldChg chg="addSp delSp modSp mod">
        <pc:chgData name="Lorenzo Cotrozzi" userId="6cd7a3b0-bc3b-49e8-90ba-0219fa4b2273" providerId="ADAL" clId="{CBFECA9D-49F7-B640-AEF1-EA98A9E86D43}" dt="2023-12-04T15:51:57.529" v="2556"/>
        <pc:sldMkLst>
          <pc:docMk/>
          <pc:sldMk cId="3558885128" sldId="286"/>
        </pc:sldMkLst>
        <pc:spChg chg="add mod">
          <ac:chgData name="Lorenzo Cotrozzi" userId="6cd7a3b0-bc3b-49e8-90ba-0219fa4b2273" providerId="ADAL" clId="{CBFECA9D-49F7-B640-AEF1-EA98A9E86D43}" dt="2023-12-04T15:51:57.529" v="2556"/>
          <ac:spMkLst>
            <pc:docMk/>
            <pc:sldMk cId="3558885128" sldId="286"/>
            <ac:spMk id="3" creationId="{00E27041-98AF-437F-56C0-E75AA274EB81}"/>
          </ac:spMkLst>
        </pc:spChg>
        <pc:spChg chg="del">
          <ac:chgData name="Lorenzo Cotrozzi" userId="6cd7a3b0-bc3b-49e8-90ba-0219fa4b2273" providerId="ADAL" clId="{CBFECA9D-49F7-B640-AEF1-EA98A9E86D43}" dt="2023-12-04T15:51:57.383" v="2555" actId="478"/>
          <ac:spMkLst>
            <pc:docMk/>
            <pc:sldMk cId="3558885128" sldId="286"/>
            <ac:spMk id="7" creationId="{FAF3EF5A-18DA-446E-325E-CF92435621FE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00.816" v="2558"/>
        <pc:sldMkLst>
          <pc:docMk/>
          <pc:sldMk cId="1212476885" sldId="287"/>
        </pc:sldMkLst>
        <pc:spChg chg="add mod">
          <ac:chgData name="Lorenzo Cotrozzi" userId="6cd7a3b0-bc3b-49e8-90ba-0219fa4b2273" providerId="ADAL" clId="{CBFECA9D-49F7-B640-AEF1-EA98A9E86D43}" dt="2023-12-04T15:52:00.816" v="2558"/>
          <ac:spMkLst>
            <pc:docMk/>
            <pc:sldMk cId="1212476885" sldId="287"/>
            <ac:spMk id="2" creationId="{BB113D81-33D1-156E-CC3A-BFC29DDB8866}"/>
          </ac:spMkLst>
        </pc:spChg>
        <pc:spChg chg="del">
          <ac:chgData name="Lorenzo Cotrozzi" userId="6cd7a3b0-bc3b-49e8-90ba-0219fa4b2273" providerId="ADAL" clId="{CBFECA9D-49F7-B640-AEF1-EA98A9E86D43}" dt="2023-12-04T15:52:00.674" v="2557" actId="478"/>
          <ac:spMkLst>
            <pc:docMk/>
            <pc:sldMk cId="1212476885" sldId="287"/>
            <ac:spMk id="7" creationId="{10697D48-DECC-F99B-6F9E-CBF37A143A08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03.717" v="2560"/>
        <pc:sldMkLst>
          <pc:docMk/>
          <pc:sldMk cId="3392912139" sldId="288"/>
        </pc:sldMkLst>
        <pc:spChg chg="add mod">
          <ac:chgData name="Lorenzo Cotrozzi" userId="6cd7a3b0-bc3b-49e8-90ba-0219fa4b2273" providerId="ADAL" clId="{CBFECA9D-49F7-B640-AEF1-EA98A9E86D43}" dt="2023-12-04T15:52:03.717" v="2560"/>
          <ac:spMkLst>
            <pc:docMk/>
            <pc:sldMk cId="3392912139" sldId="288"/>
            <ac:spMk id="2" creationId="{2945CF1C-7D18-89CF-B977-C43393148766}"/>
          </ac:spMkLst>
        </pc:spChg>
        <pc:spChg chg="del">
          <ac:chgData name="Lorenzo Cotrozzi" userId="6cd7a3b0-bc3b-49e8-90ba-0219fa4b2273" providerId="ADAL" clId="{CBFECA9D-49F7-B640-AEF1-EA98A9E86D43}" dt="2023-12-04T15:52:03.580" v="2559" actId="478"/>
          <ac:spMkLst>
            <pc:docMk/>
            <pc:sldMk cId="3392912139" sldId="288"/>
            <ac:spMk id="7" creationId="{AF0ED3B9-DD09-84CB-D00F-3B80A4E1728F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06.585" v="2562"/>
        <pc:sldMkLst>
          <pc:docMk/>
          <pc:sldMk cId="573429329" sldId="289"/>
        </pc:sldMkLst>
        <pc:spChg chg="add mod">
          <ac:chgData name="Lorenzo Cotrozzi" userId="6cd7a3b0-bc3b-49e8-90ba-0219fa4b2273" providerId="ADAL" clId="{CBFECA9D-49F7-B640-AEF1-EA98A9E86D43}" dt="2023-12-04T15:52:06.585" v="2562"/>
          <ac:spMkLst>
            <pc:docMk/>
            <pc:sldMk cId="573429329" sldId="289"/>
            <ac:spMk id="2" creationId="{2947264A-F42E-4886-B8A3-2F5B2492B043}"/>
          </ac:spMkLst>
        </pc:spChg>
        <pc:spChg chg="del">
          <ac:chgData name="Lorenzo Cotrozzi" userId="6cd7a3b0-bc3b-49e8-90ba-0219fa4b2273" providerId="ADAL" clId="{CBFECA9D-49F7-B640-AEF1-EA98A9E86D43}" dt="2023-12-04T15:52:06.450" v="2561" actId="478"/>
          <ac:spMkLst>
            <pc:docMk/>
            <pc:sldMk cId="573429329" sldId="289"/>
            <ac:spMk id="7" creationId="{9F5E604D-3135-A6FD-1E10-AC12B2580616}"/>
          </ac:spMkLst>
        </pc:spChg>
      </pc:sldChg>
      <pc:sldChg chg="del">
        <pc:chgData name="Lorenzo Cotrozzi" userId="6cd7a3b0-bc3b-49e8-90ba-0219fa4b2273" providerId="ADAL" clId="{CBFECA9D-49F7-B640-AEF1-EA98A9E86D43}" dt="2023-12-03T14:08:25.935" v="1252" actId="2696"/>
        <pc:sldMkLst>
          <pc:docMk/>
          <pc:sldMk cId="3198800183" sldId="290"/>
        </pc:sldMkLst>
      </pc:sldChg>
      <pc:sldChg chg="addSp delSp modSp mod">
        <pc:chgData name="Lorenzo Cotrozzi" userId="6cd7a3b0-bc3b-49e8-90ba-0219fa4b2273" providerId="ADAL" clId="{CBFECA9D-49F7-B640-AEF1-EA98A9E86D43}" dt="2023-12-04T15:52:09.481" v="2564"/>
        <pc:sldMkLst>
          <pc:docMk/>
          <pc:sldMk cId="1253344672" sldId="291"/>
        </pc:sldMkLst>
        <pc:spChg chg="add mod">
          <ac:chgData name="Lorenzo Cotrozzi" userId="6cd7a3b0-bc3b-49e8-90ba-0219fa4b2273" providerId="ADAL" clId="{CBFECA9D-49F7-B640-AEF1-EA98A9E86D43}" dt="2023-12-04T15:52:09.481" v="2564"/>
          <ac:spMkLst>
            <pc:docMk/>
            <pc:sldMk cId="1253344672" sldId="291"/>
            <ac:spMk id="2" creationId="{155930A8-1831-BDE7-5804-98AF658AEED8}"/>
          </ac:spMkLst>
        </pc:spChg>
        <pc:spChg chg="del">
          <ac:chgData name="Lorenzo Cotrozzi" userId="6cd7a3b0-bc3b-49e8-90ba-0219fa4b2273" providerId="ADAL" clId="{CBFECA9D-49F7-B640-AEF1-EA98A9E86D43}" dt="2023-12-04T15:52:09.322" v="2563" actId="478"/>
          <ac:spMkLst>
            <pc:docMk/>
            <pc:sldMk cId="1253344672" sldId="291"/>
            <ac:spMk id="7" creationId="{2BA365B1-5E86-3E02-6D2F-127A74938E80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12.249" v="2566"/>
        <pc:sldMkLst>
          <pc:docMk/>
          <pc:sldMk cId="4011429893" sldId="292"/>
        </pc:sldMkLst>
        <pc:spChg chg="add mod">
          <ac:chgData name="Lorenzo Cotrozzi" userId="6cd7a3b0-bc3b-49e8-90ba-0219fa4b2273" providerId="ADAL" clId="{CBFECA9D-49F7-B640-AEF1-EA98A9E86D43}" dt="2023-12-04T15:52:12.249" v="2566"/>
          <ac:spMkLst>
            <pc:docMk/>
            <pc:sldMk cId="4011429893" sldId="292"/>
            <ac:spMk id="2" creationId="{5210C878-86EE-1BDD-2FCB-A8B29F7BFB57}"/>
          </ac:spMkLst>
        </pc:spChg>
        <pc:spChg chg="del">
          <ac:chgData name="Lorenzo Cotrozzi" userId="6cd7a3b0-bc3b-49e8-90ba-0219fa4b2273" providerId="ADAL" clId="{CBFECA9D-49F7-B640-AEF1-EA98A9E86D43}" dt="2023-12-04T15:52:12.122" v="2565" actId="478"/>
          <ac:spMkLst>
            <pc:docMk/>
            <pc:sldMk cId="4011429893" sldId="292"/>
            <ac:spMk id="7" creationId="{EC11CCF6-C49A-2CD1-5EBC-A408CEF8292F}"/>
          </ac:spMkLst>
        </pc:spChg>
      </pc:sldChg>
      <pc:sldChg chg="del">
        <pc:chgData name="Lorenzo Cotrozzi" userId="6cd7a3b0-bc3b-49e8-90ba-0219fa4b2273" providerId="ADAL" clId="{CBFECA9D-49F7-B640-AEF1-EA98A9E86D43}" dt="2023-12-03T14:08:26.401" v="1253" actId="2696"/>
        <pc:sldMkLst>
          <pc:docMk/>
          <pc:sldMk cId="246746549" sldId="293"/>
        </pc:sldMkLst>
      </pc:sldChg>
      <pc:sldChg chg="del">
        <pc:chgData name="Lorenzo Cotrozzi" userId="6cd7a3b0-bc3b-49e8-90ba-0219fa4b2273" providerId="ADAL" clId="{CBFECA9D-49F7-B640-AEF1-EA98A9E86D43}" dt="2023-12-03T14:08:26.754" v="1254" actId="2696"/>
        <pc:sldMkLst>
          <pc:docMk/>
          <pc:sldMk cId="861876492" sldId="294"/>
        </pc:sldMkLst>
      </pc:sldChg>
      <pc:sldChg chg="del">
        <pc:chgData name="Lorenzo Cotrozzi" userId="6cd7a3b0-bc3b-49e8-90ba-0219fa4b2273" providerId="ADAL" clId="{CBFECA9D-49F7-B640-AEF1-EA98A9E86D43}" dt="2023-12-03T14:08:27.054" v="1255" actId="2696"/>
        <pc:sldMkLst>
          <pc:docMk/>
          <pc:sldMk cId="1692319694" sldId="295"/>
        </pc:sldMkLst>
      </pc:sldChg>
      <pc:sldChg chg="del">
        <pc:chgData name="Lorenzo Cotrozzi" userId="6cd7a3b0-bc3b-49e8-90ba-0219fa4b2273" providerId="ADAL" clId="{CBFECA9D-49F7-B640-AEF1-EA98A9E86D43}" dt="2023-12-03T14:08:27.318" v="1256" actId="2696"/>
        <pc:sldMkLst>
          <pc:docMk/>
          <pc:sldMk cId="2744838038" sldId="296"/>
        </pc:sldMkLst>
      </pc:sldChg>
      <pc:sldChg chg="del">
        <pc:chgData name="Lorenzo Cotrozzi" userId="6cd7a3b0-bc3b-49e8-90ba-0219fa4b2273" providerId="ADAL" clId="{CBFECA9D-49F7-B640-AEF1-EA98A9E86D43}" dt="2023-12-03T14:08:27.522" v="1257" actId="2696"/>
        <pc:sldMkLst>
          <pc:docMk/>
          <pc:sldMk cId="1448028458" sldId="297"/>
        </pc:sldMkLst>
      </pc:sldChg>
      <pc:sldChg chg="del">
        <pc:chgData name="Lorenzo Cotrozzi" userId="6cd7a3b0-bc3b-49e8-90ba-0219fa4b2273" providerId="ADAL" clId="{CBFECA9D-49F7-B640-AEF1-EA98A9E86D43}" dt="2023-12-03T14:08:27.776" v="1258" actId="2696"/>
        <pc:sldMkLst>
          <pc:docMk/>
          <pc:sldMk cId="2839077583" sldId="298"/>
        </pc:sldMkLst>
      </pc:sldChg>
      <pc:sldChg chg="addSp delSp modSp mod">
        <pc:chgData name="Lorenzo Cotrozzi" userId="6cd7a3b0-bc3b-49e8-90ba-0219fa4b2273" providerId="ADAL" clId="{CBFECA9D-49F7-B640-AEF1-EA98A9E86D43}" dt="2023-12-04T15:52:16.141" v="2568"/>
        <pc:sldMkLst>
          <pc:docMk/>
          <pc:sldMk cId="2957640950" sldId="299"/>
        </pc:sldMkLst>
        <pc:spChg chg="add mod">
          <ac:chgData name="Lorenzo Cotrozzi" userId="6cd7a3b0-bc3b-49e8-90ba-0219fa4b2273" providerId="ADAL" clId="{CBFECA9D-49F7-B640-AEF1-EA98A9E86D43}" dt="2023-12-04T15:52:16.141" v="2568"/>
          <ac:spMkLst>
            <pc:docMk/>
            <pc:sldMk cId="2957640950" sldId="299"/>
            <ac:spMk id="4" creationId="{74809C93-8AF6-4E14-DFF5-AE38C20930FD}"/>
          </ac:spMkLst>
        </pc:spChg>
        <pc:spChg chg="del">
          <ac:chgData name="Lorenzo Cotrozzi" userId="6cd7a3b0-bc3b-49e8-90ba-0219fa4b2273" providerId="ADAL" clId="{CBFECA9D-49F7-B640-AEF1-EA98A9E86D43}" dt="2023-12-04T15:52:15.985" v="2567" actId="478"/>
          <ac:spMkLst>
            <pc:docMk/>
            <pc:sldMk cId="2957640950" sldId="299"/>
            <ac:spMk id="7" creationId="{EC11CCF6-C49A-2CD1-5EBC-A408CEF8292F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50.982" v="2586"/>
        <pc:sldMkLst>
          <pc:docMk/>
          <pc:sldMk cId="3286355955" sldId="300"/>
        </pc:sldMkLst>
        <pc:spChg chg="add mod">
          <ac:chgData name="Lorenzo Cotrozzi" userId="6cd7a3b0-bc3b-49e8-90ba-0219fa4b2273" providerId="ADAL" clId="{CBFECA9D-49F7-B640-AEF1-EA98A9E86D43}" dt="2023-12-04T15:52:50.982" v="2586"/>
          <ac:spMkLst>
            <pc:docMk/>
            <pc:sldMk cId="3286355955" sldId="300"/>
            <ac:spMk id="5" creationId="{23D65664-CA7E-4DEF-D268-B00B06FF866C}"/>
          </ac:spMkLst>
        </pc:spChg>
        <pc:spChg chg="del">
          <ac:chgData name="Lorenzo Cotrozzi" userId="6cd7a3b0-bc3b-49e8-90ba-0219fa4b2273" providerId="ADAL" clId="{CBFECA9D-49F7-B640-AEF1-EA98A9E86D43}" dt="2023-12-04T15:52:50.795" v="2585" actId="478"/>
          <ac:spMkLst>
            <pc:docMk/>
            <pc:sldMk cId="3286355955" sldId="300"/>
            <ac:spMk id="6" creationId="{84B54EF2-0C62-F924-10CF-E5B0F3FE5888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42.479" v="2580"/>
        <pc:sldMkLst>
          <pc:docMk/>
          <pc:sldMk cId="2304036107" sldId="301"/>
        </pc:sldMkLst>
        <pc:spChg chg="add mod">
          <ac:chgData name="Lorenzo Cotrozzi" userId="6cd7a3b0-bc3b-49e8-90ba-0219fa4b2273" providerId="ADAL" clId="{CBFECA9D-49F7-B640-AEF1-EA98A9E86D43}" dt="2023-12-04T15:52:42.479" v="2580"/>
          <ac:spMkLst>
            <pc:docMk/>
            <pc:sldMk cId="2304036107" sldId="301"/>
            <ac:spMk id="4" creationId="{0EDD149B-593C-F978-AF98-4E76E4647672}"/>
          </ac:spMkLst>
        </pc:spChg>
        <pc:spChg chg="del">
          <ac:chgData name="Lorenzo Cotrozzi" userId="6cd7a3b0-bc3b-49e8-90ba-0219fa4b2273" providerId="ADAL" clId="{CBFECA9D-49F7-B640-AEF1-EA98A9E86D43}" dt="2023-12-04T15:52:42.341" v="2579" actId="478"/>
          <ac:spMkLst>
            <pc:docMk/>
            <pc:sldMk cId="2304036107" sldId="301"/>
            <ac:spMk id="5" creationId="{54C4AF86-3817-1F7B-38B4-E79AB580FAB1}"/>
          </ac:spMkLst>
        </pc:spChg>
      </pc:sldChg>
      <pc:sldChg chg="addSp delSp modSp mod">
        <pc:chgData name="Lorenzo Cotrozzi" userId="6cd7a3b0-bc3b-49e8-90ba-0219fa4b2273" providerId="ADAL" clId="{CBFECA9D-49F7-B640-AEF1-EA98A9E86D43}" dt="2023-12-04T15:52:48.649" v="2584"/>
        <pc:sldMkLst>
          <pc:docMk/>
          <pc:sldMk cId="898909786" sldId="302"/>
        </pc:sldMkLst>
        <pc:spChg chg="del">
          <ac:chgData name="Lorenzo Cotrozzi" userId="6cd7a3b0-bc3b-49e8-90ba-0219fa4b2273" providerId="ADAL" clId="{CBFECA9D-49F7-B640-AEF1-EA98A9E86D43}" dt="2023-12-04T15:52:48.465" v="2583" actId="478"/>
          <ac:spMkLst>
            <pc:docMk/>
            <pc:sldMk cId="898909786" sldId="302"/>
            <ac:spMk id="5" creationId="{54C4AF86-3817-1F7B-38B4-E79AB580FAB1}"/>
          </ac:spMkLst>
        </pc:spChg>
        <pc:spChg chg="add mod">
          <ac:chgData name="Lorenzo Cotrozzi" userId="6cd7a3b0-bc3b-49e8-90ba-0219fa4b2273" providerId="ADAL" clId="{CBFECA9D-49F7-B640-AEF1-EA98A9E86D43}" dt="2023-12-04T15:52:48.649" v="2584"/>
          <ac:spMkLst>
            <pc:docMk/>
            <pc:sldMk cId="898909786" sldId="302"/>
            <ac:spMk id="6" creationId="{F6B18BD3-7310-61B5-EE70-5B0FD6EF42BC}"/>
          </ac:spMkLst>
        </pc:spChg>
      </pc:sldChg>
      <pc:sldChg chg="addSp delSp modSp mod modNotesTx">
        <pc:chgData name="Lorenzo Cotrozzi" userId="6cd7a3b0-bc3b-49e8-90ba-0219fa4b2273" providerId="ADAL" clId="{CBFECA9D-49F7-B640-AEF1-EA98A9E86D43}" dt="2023-12-04T16:09:24.543" v="2824" actId="113"/>
        <pc:sldMkLst>
          <pc:docMk/>
          <pc:sldMk cId="334858072" sldId="303"/>
        </pc:sldMkLst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2" creationId="{B7CF45A9-D963-A206-CFF9-AD1C8D9ABD85}"/>
          </ac:spMkLst>
        </pc:spChg>
        <pc:spChg chg="mod">
          <ac:chgData name="Lorenzo Cotrozzi" userId="6cd7a3b0-bc3b-49e8-90ba-0219fa4b2273" providerId="ADAL" clId="{CBFECA9D-49F7-B640-AEF1-EA98A9E86D43}" dt="2023-12-04T15:51:21.937" v="2539" actId="20577"/>
          <ac:spMkLst>
            <pc:docMk/>
            <pc:sldMk cId="334858072" sldId="303"/>
            <ac:spMk id="4" creationId="{0399774A-8605-4FE2-AE9E-8C9693CA4781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6" creationId="{6BC1B5D7-4DC8-5EE0-7942-A3B352DB1E61}"/>
          </ac:spMkLst>
        </pc:spChg>
        <pc:spChg chg="add del mod">
          <ac:chgData name="Lorenzo Cotrozzi" userId="6cd7a3b0-bc3b-49e8-90ba-0219fa4b2273" providerId="ADAL" clId="{CBFECA9D-49F7-B640-AEF1-EA98A9E86D43}" dt="2023-12-03T13:49:09.377" v="563" actId="478"/>
          <ac:spMkLst>
            <pc:docMk/>
            <pc:sldMk cId="334858072" sldId="303"/>
            <ac:spMk id="6" creationId="{B5829DDE-B96F-A6D0-5D0E-3E4DDB5474F8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10" creationId="{594E8ED4-DE53-D0DF-CF00-26C6DC470B73}"/>
          </ac:spMkLst>
        </pc:spChg>
        <pc:spChg chg="add mod">
          <ac:chgData name="Lorenzo Cotrozzi" userId="6cd7a3b0-bc3b-49e8-90ba-0219fa4b2273" providerId="ADAL" clId="{CBFECA9D-49F7-B640-AEF1-EA98A9E86D43}" dt="2023-12-04T16:09:24.543" v="2824" actId="113"/>
          <ac:spMkLst>
            <pc:docMk/>
            <pc:sldMk cId="334858072" sldId="303"/>
            <ac:spMk id="12" creationId="{C3C6E659-45BC-B02F-F4FC-CF3FD065BD6B}"/>
          </ac:spMkLst>
        </pc:spChg>
        <pc:spChg chg="del mod">
          <ac:chgData name="Lorenzo Cotrozzi" userId="6cd7a3b0-bc3b-49e8-90ba-0219fa4b2273" providerId="ADAL" clId="{CBFECA9D-49F7-B640-AEF1-EA98A9E86D43}" dt="2023-12-04T15:40:48.188" v="2365" actId="478"/>
          <ac:spMkLst>
            <pc:docMk/>
            <pc:sldMk cId="334858072" sldId="303"/>
            <ac:spMk id="13" creationId="{00000000-0000-0000-0000-000000000000}"/>
          </ac:spMkLst>
        </pc:spChg>
        <pc:spChg chg="del">
          <ac:chgData name="Lorenzo Cotrozzi" userId="6cd7a3b0-bc3b-49e8-90ba-0219fa4b2273" providerId="ADAL" clId="{CBFECA9D-49F7-B640-AEF1-EA98A9E86D43}" dt="2023-12-03T13:49:04.789" v="562" actId="478"/>
          <ac:spMkLst>
            <pc:docMk/>
            <pc:sldMk cId="334858072" sldId="303"/>
            <ac:spMk id="14" creationId="{00000000-0000-0000-0000-000000000000}"/>
          </ac:spMkLst>
        </pc:spChg>
        <pc:spChg chg="add del mod">
          <ac:chgData name="Lorenzo Cotrozzi" userId="6cd7a3b0-bc3b-49e8-90ba-0219fa4b2273" providerId="ADAL" clId="{CBFECA9D-49F7-B640-AEF1-EA98A9E86D43}" dt="2023-12-04T15:41:28.801" v="2373" actId="478"/>
          <ac:spMkLst>
            <pc:docMk/>
            <pc:sldMk cId="334858072" sldId="303"/>
            <ac:spMk id="14" creationId="{D00C2908-675E-2F47-004F-DE96164CBAD2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15" creationId="{F222B7FB-74AC-500F-E2E1-D9B2289458F9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16" creationId="{28A15BEB-8F9E-0179-1517-1D6851FC7C50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17" creationId="{8E0D1C0A-BC11-538D-ABCA-E0BD11A4D66B}"/>
          </ac:spMkLst>
        </pc:spChg>
        <pc:spChg chg="add del mod">
          <ac:chgData name="Lorenzo Cotrozzi" userId="6cd7a3b0-bc3b-49e8-90ba-0219fa4b2273" providerId="ADAL" clId="{CBFECA9D-49F7-B640-AEF1-EA98A9E86D43}" dt="2023-12-04T15:40:25.455" v="2361" actId="478"/>
          <ac:spMkLst>
            <pc:docMk/>
            <pc:sldMk cId="334858072" sldId="303"/>
            <ac:spMk id="18" creationId="{24981439-7E67-F163-B9DE-0B355E8A833B}"/>
          </ac:spMkLst>
        </pc:spChg>
        <pc:spChg chg="add del mod">
          <ac:chgData name="Lorenzo Cotrozzi" userId="6cd7a3b0-bc3b-49e8-90ba-0219fa4b2273" providerId="ADAL" clId="{CBFECA9D-49F7-B640-AEF1-EA98A9E86D43}" dt="2023-12-04T15:41:34.628" v="2375" actId="1076"/>
          <ac:spMkLst>
            <pc:docMk/>
            <pc:sldMk cId="334858072" sldId="303"/>
            <ac:spMk id="20" creationId="{5A787AAB-671D-3D08-712B-58ECE71C5620}"/>
          </ac:spMkLst>
        </pc:spChg>
        <pc:picChg chg="del mod">
          <ac:chgData name="Lorenzo Cotrozzi" userId="6cd7a3b0-bc3b-49e8-90ba-0219fa4b2273" providerId="ADAL" clId="{CBFECA9D-49F7-B640-AEF1-EA98A9E86D43}" dt="2023-12-04T15:40:25.455" v="2361" actId="478"/>
          <ac:picMkLst>
            <pc:docMk/>
            <pc:sldMk cId="334858072" sldId="303"/>
            <ac:picMk id="7" creationId="{686A9042-1B26-A00F-FE4A-5B4108614A07}"/>
          </ac:picMkLst>
        </pc:picChg>
        <pc:picChg chg="add del mod">
          <ac:chgData name="Lorenzo Cotrozzi" userId="6cd7a3b0-bc3b-49e8-90ba-0219fa4b2273" providerId="ADAL" clId="{CBFECA9D-49F7-B640-AEF1-EA98A9E86D43}" dt="2023-12-04T15:40:25.455" v="2361" actId="478"/>
          <ac:picMkLst>
            <pc:docMk/>
            <pc:sldMk cId="334858072" sldId="303"/>
            <ac:picMk id="8" creationId="{0A32BC5E-28B9-8F5D-A329-224A6033D5EA}"/>
          </ac:picMkLst>
        </pc:picChg>
        <pc:picChg chg="add del mod">
          <ac:chgData name="Lorenzo Cotrozzi" userId="6cd7a3b0-bc3b-49e8-90ba-0219fa4b2273" providerId="ADAL" clId="{CBFECA9D-49F7-B640-AEF1-EA98A9E86D43}" dt="2023-12-04T15:40:25.455" v="2361" actId="478"/>
          <ac:picMkLst>
            <pc:docMk/>
            <pc:sldMk cId="334858072" sldId="303"/>
            <ac:picMk id="9" creationId="{2C69663A-FBCC-B542-03A7-0582F912ED31}"/>
          </ac:picMkLst>
        </pc:picChg>
        <pc:picChg chg="del">
          <ac:chgData name="Lorenzo Cotrozzi" userId="6cd7a3b0-bc3b-49e8-90ba-0219fa4b2273" providerId="ADAL" clId="{CBFECA9D-49F7-B640-AEF1-EA98A9E86D43}" dt="2023-12-03T13:49:13.495" v="564" actId="478"/>
          <ac:picMkLst>
            <pc:docMk/>
            <pc:sldMk cId="334858072" sldId="303"/>
            <ac:picMk id="10" creationId="{61D14367-A9FE-7766-97C8-983F4B5E7F3F}"/>
          </ac:picMkLst>
        </pc:picChg>
        <pc:picChg chg="add del mod">
          <ac:chgData name="Lorenzo Cotrozzi" userId="6cd7a3b0-bc3b-49e8-90ba-0219fa4b2273" providerId="ADAL" clId="{CBFECA9D-49F7-B640-AEF1-EA98A9E86D43}" dt="2023-12-04T15:40:25.455" v="2361" actId="478"/>
          <ac:picMkLst>
            <pc:docMk/>
            <pc:sldMk cId="334858072" sldId="303"/>
            <ac:picMk id="11" creationId="{A68207A4-3E92-5D09-8C5F-DCE81B7FC3CA}"/>
          </ac:picMkLst>
        </pc:picChg>
        <pc:picChg chg="del">
          <ac:chgData name="Lorenzo Cotrozzi" userId="6cd7a3b0-bc3b-49e8-90ba-0219fa4b2273" providerId="ADAL" clId="{CBFECA9D-49F7-B640-AEF1-EA98A9E86D43}" dt="2023-12-03T13:49:15.379" v="565" actId="478"/>
          <ac:picMkLst>
            <pc:docMk/>
            <pc:sldMk cId="334858072" sldId="303"/>
            <ac:picMk id="12" creationId="{867CD50F-E325-308B-AD1F-2CEDEF5895E8}"/>
          </ac:picMkLst>
        </pc:picChg>
        <pc:picChg chg="add mod">
          <ac:chgData name="Lorenzo Cotrozzi" userId="6cd7a3b0-bc3b-49e8-90ba-0219fa4b2273" providerId="ADAL" clId="{CBFECA9D-49F7-B640-AEF1-EA98A9E86D43}" dt="2023-12-04T15:45:31.153" v="2396" actId="1076"/>
          <ac:picMkLst>
            <pc:docMk/>
            <pc:sldMk cId="334858072" sldId="303"/>
            <ac:picMk id="21" creationId="{27DCC04B-FBFB-318B-5316-267868EAC29D}"/>
          </ac:picMkLst>
        </pc:picChg>
      </pc:sldChg>
      <pc:sldChg chg="addSp delSp modSp del mod">
        <pc:chgData name="Lorenzo Cotrozzi" userId="6cd7a3b0-bc3b-49e8-90ba-0219fa4b2273" providerId="ADAL" clId="{CBFECA9D-49F7-B640-AEF1-EA98A9E86D43}" dt="2023-12-04T16:28:54.818" v="3465" actId="2696"/>
        <pc:sldMkLst>
          <pc:docMk/>
          <pc:sldMk cId="1966310126" sldId="304"/>
        </pc:sldMkLst>
        <pc:spChg chg="del mod">
          <ac:chgData name="Lorenzo Cotrozzi" userId="6cd7a3b0-bc3b-49e8-90ba-0219fa4b2273" providerId="ADAL" clId="{CBFECA9D-49F7-B640-AEF1-EA98A9E86D43}" dt="2023-12-04T15:51:38.377" v="2543" actId="478"/>
          <ac:spMkLst>
            <pc:docMk/>
            <pc:sldMk cId="1966310126" sldId="304"/>
            <ac:spMk id="4" creationId="{0399774A-8605-4FE2-AE9E-8C9693CA4781}"/>
          </ac:spMkLst>
        </pc:spChg>
        <pc:spChg chg="mod">
          <ac:chgData name="Lorenzo Cotrozzi" userId="6cd7a3b0-bc3b-49e8-90ba-0219fa4b2273" providerId="ADAL" clId="{CBFECA9D-49F7-B640-AEF1-EA98A9E86D43}" dt="2023-12-04T16:19:47.972" v="3029" actId="20577"/>
          <ac:spMkLst>
            <pc:docMk/>
            <pc:sldMk cId="1966310126" sldId="304"/>
            <ac:spMk id="6" creationId="{A83F49B3-7C5F-C994-A423-CB48416264D4}"/>
          </ac:spMkLst>
        </pc:spChg>
        <pc:spChg chg="add mod">
          <ac:chgData name="Lorenzo Cotrozzi" userId="6cd7a3b0-bc3b-49e8-90ba-0219fa4b2273" providerId="ADAL" clId="{CBFECA9D-49F7-B640-AEF1-EA98A9E86D43}" dt="2023-12-04T15:51:38.557" v="2544"/>
          <ac:spMkLst>
            <pc:docMk/>
            <pc:sldMk cId="1966310126" sldId="304"/>
            <ac:spMk id="7" creationId="{0181DEAB-75CF-013A-CC83-899F399C76F4}"/>
          </ac:spMkLst>
        </pc:spChg>
        <pc:spChg chg="mod">
          <ac:chgData name="Lorenzo Cotrozzi" userId="6cd7a3b0-bc3b-49e8-90ba-0219fa4b2273" providerId="ADAL" clId="{CBFECA9D-49F7-B640-AEF1-EA98A9E86D43}" dt="2023-12-03T13:57:49.473" v="924" actId="20577"/>
          <ac:spMkLst>
            <pc:docMk/>
            <pc:sldMk cId="1966310126" sldId="304"/>
            <ac:spMk id="13" creationId="{00000000-0000-0000-0000-000000000000}"/>
          </ac:spMkLst>
        </pc:spChg>
        <pc:picChg chg="add mod">
          <ac:chgData name="Lorenzo Cotrozzi" userId="6cd7a3b0-bc3b-49e8-90ba-0219fa4b2273" providerId="ADAL" clId="{CBFECA9D-49F7-B640-AEF1-EA98A9E86D43}" dt="2023-12-03T14:01:28.590" v="927" actId="1076"/>
          <ac:picMkLst>
            <pc:docMk/>
            <pc:sldMk cId="1966310126" sldId="304"/>
            <ac:picMk id="2" creationId="{4C3EB308-9C00-15A3-E107-51823AB22B67}"/>
          </ac:picMkLst>
        </pc:picChg>
        <pc:picChg chg="del">
          <ac:chgData name="Lorenzo Cotrozzi" userId="6cd7a3b0-bc3b-49e8-90ba-0219fa4b2273" providerId="ADAL" clId="{CBFECA9D-49F7-B640-AEF1-EA98A9E86D43}" dt="2023-12-03T13:57:04.401" v="876" actId="478"/>
          <ac:picMkLst>
            <pc:docMk/>
            <pc:sldMk cId="1966310126" sldId="304"/>
            <ac:picMk id="10" creationId="{61D14367-A9FE-7766-97C8-983F4B5E7F3F}"/>
          </ac:picMkLst>
        </pc:picChg>
      </pc:sldChg>
      <pc:sldChg chg="addSp delSp modSp mod modNotesTx">
        <pc:chgData name="Lorenzo Cotrozzi" userId="6cd7a3b0-bc3b-49e8-90ba-0219fa4b2273" providerId="ADAL" clId="{CBFECA9D-49F7-B640-AEF1-EA98A9E86D43}" dt="2023-12-04T17:09:57.824" v="4028" actId="1076"/>
        <pc:sldMkLst>
          <pc:docMk/>
          <pc:sldMk cId="3159072758" sldId="305"/>
        </pc:sldMkLst>
        <pc:spChg chg="del">
          <ac:chgData name="Lorenzo Cotrozzi" userId="6cd7a3b0-bc3b-49e8-90ba-0219fa4b2273" providerId="ADAL" clId="{CBFECA9D-49F7-B640-AEF1-EA98A9E86D43}" dt="2023-12-04T15:51:41.157" v="2545" actId="478"/>
          <ac:spMkLst>
            <pc:docMk/>
            <pc:sldMk cId="3159072758" sldId="305"/>
            <ac:spMk id="4" creationId="{0399774A-8605-4FE2-AE9E-8C9693CA4781}"/>
          </ac:spMkLst>
        </pc:spChg>
        <pc:spChg chg="del mod">
          <ac:chgData name="Lorenzo Cotrozzi" userId="6cd7a3b0-bc3b-49e8-90ba-0219fa4b2273" providerId="ADAL" clId="{CBFECA9D-49F7-B640-AEF1-EA98A9E86D43}" dt="2023-12-04T16:39:10.995" v="3682" actId="478"/>
          <ac:spMkLst>
            <pc:docMk/>
            <pc:sldMk cId="3159072758" sldId="305"/>
            <ac:spMk id="6" creationId="{A83F49B3-7C5F-C994-A423-CB48416264D4}"/>
          </ac:spMkLst>
        </pc:spChg>
        <pc:spChg chg="add mod">
          <ac:chgData name="Lorenzo Cotrozzi" userId="6cd7a3b0-bc3b-49e8-90ba-0219fa4b2273" providerId="ADAL" clId="{CBFECA9D-49F7-B640-AEF1-EA98A9E86D43}" dt="2023-12-04T15:51:41.351" v="2546"/>
          <ac:spMkLst>
            <pc:docMk/>
            <pc:sldMk cId="3159072758" sldId="305"/>
            <ac:spMk id="7" creationId="{8C6F49C7-B354-BD96-9AE5-161E206D2A0A}"/>
          </ac:spMkLst>
        </pc:spChg>
        <pc:spChg chg="add mod">
          <ac:chgData name="Lorenzo Cotrozzi" userId="6cd7a3b0-bc3b-49e8-90ba-0219fa4b2273" providerId="ADAL" clId="{CBFECA9D-49F7-B640-AEF1-EA98A9E86D43}" dt="2023-12-04T17:05:19.371" v="3941" actId="1035"/>
          <ac:spMkLst>
            <pc:docMk/>
            <pc:sldMk cId="3159072758" sldId="305"/>
            <ac:spMk id="9" creationId="{609170F0-D0B2-FF73-8F71-9D51267675F7}"/>
          </ac:spMkLst>
        </pc:spChg>
        <pc:spChg chg="mod">
          <ac:chgData name="Lorenzo Cotrozzi" userId="6cd7a3b0-bc3b-49e8-90ba-0219fa4b2273" providerId="ADAL" clId="{CBFECA9D-49F7-B640-AEF1-EA98A9E86D43}" dt="2023-12-04T16:38:13.679" v="3600" actId="20577"/>
          <ac:spMkLst>
            <pc:docMk/>
            <pc:sldMk cId="3159072758" sldId="305"/>
            <ac:spMk id="13" creationId="{00000000-0000-0000-0000-000000000000}"/>
          </ac:spMkLst>
        </pc:spChg>
        <pc:spChg chg="add mod">
          <ac:chgData name="Lorenzo Cotrozzi" userId="6cd7a3b0-bc3b-49e8-90ba-0219fa4b2273" providerId="ADAL" clId="{CBFECA9D-49F7-B640-AEF1-EA98A9E86D43}" dt="2023-12-04T17:09:30.007" v="4026" actId="1076"/>
          <ac:spMkLst>
            <pc:docMk/>
            <pc:sldMk cId="3159072758" sldId="305"/>
            <ac:spMk id="14" creationId="{679A8EFD-7A85-0034-437C-22D69A8B3218}"/>
          </ac:spMkLst>
        </pc:spChg>
        <pc:spChg chg="add mod">
          <ac:chgData name="Lorenzo Cotrozzi" userId="6cd7a3b0-bc3b-49e8-90ba-0219fa4b2273" providerId="ADAL" clId="{CBFECA9D-49F7-B640-AEF1-EA98A9E86D43}" dt="2023-12-04T17:06:24.617" v="3969" actId="20577"/>
          <ac:spMkLst>
            <pc:docMk/>
            <pc:sldMk cId="3159072758" sldId="305"/>
            <ac:spMk id="16" creationId="{6C3506A7-DC23-73AC-C69F-7B83B1AB58CC}"/>
          </ac:spMkLst>
        </pc:spChg>
        <pc:spChg chg="add mod">
          <ac:chgData name="Lorenzo Cotrozzi" userId="6cd7a3b0-bc3b-49e8-90ba-0219fa4b2273" providerId="ADAL" clId="{CBFECA9D-49F7-B640-AEF1-EA98A9E86D43}" dt="2023-12-04T17:09:11.173" v="4025" actId="1076"/>
          <ac:spMkLst>
            <pc:docMk/>
            <pc:sldMk cId="3159072758" sldId="305"/>
            <ac:spMk id="19" creationId="{024D3051-092F-FE73-55B1-639AB06F6BA2}"/>
          </ac:spMkLst>
        </pc:spChg>
        <pc:picChg chg="add del mod">
          <ac:chgData name="Lorenzo Cotrozzi" userId="6cd7a3b0-bc3b-49e8-90ba-0219fa4b2273" providerId="ADAL" clId="{CBFECA9D-49F7-B640-AEF1-EA98A9E86D43}" dt="2023-12-04T16:55:30.396" v="3883" actId="478"/>
          <ac:picMkLst>
            <pc:docMk/>
            <pc:sldMk cId="3159072758" sldId="305"/>
            <ac:picMk id="2" creationId="{17DF0B8F-8B3B-F3E3-4141-6E39CA384444}"/>
          </ac:picMkLst>
        </pc:picChg>
        <pc:picChg chg="del">
          <ac:chgData name="Lorenzo Cotrozzi" userId="6cd7a3b0-bc3b-49e8-90ba-0219fa4b2273" providerId="ADAL" clId="{CBFECA9D-49F7-B640-AEF1-EA98A9E86D43}" dt="2023-12-03T14:03:20.616" v="1074" actId="478"/>
          <ac:picMkLst>
            <pc:docMk/>
            <pc:sldMk cId="3159072758" sldId="305"/>
            <ac:picMk id="10" creationId="{61D14367-A9FE-7766-97C8-983F4B5E7F3F}"/>
          </ac:picMkLst>
        </pc:picChg>
        <pc:picChg chg="add mod">
          <ac:chgData name="Lorenzo Cotrozzi" userId="6cd7a3b0-bc3b-49e8-90ba-0219fa4b2273" providerId="ADAL" clId="{CBFECA9D-49F7-B640-AEF1-EA98A9E86D43}" dt="2023-12-04T17:09:54.972" v="4027" actId="1076"/>
          <ac:picMkLst>
            <pc:docMk/>
            <pc:sldMk cId="3159072758" sldId="305"/>
            <ac:picMk id="10" creationId="{AA46D5A3-3796-CD1E-54DD-84FBEBBA019E}"/>
          </ac:picMkLst>
        </pc:picChg>
        <pc:picChg chg="add mod">
          <ac:chgData name="Lorenzo Cotrozzi" userId="6cd7a3b0-bc3b-49e8-90ba-0219fa4b2273" providerId="ADAL" clId="{CBFECA9D-49F7-B640-AEF1-EA98A9E86D43}" dt="2023-12-04T17:09:57.824" v="4028" actId="1076"/>
          <ac:picMkLst>
            <pc:docMk/>
            <pc:sldMk cId="3159072758" sldId="305"/>
            <ac:picMk id="11" creationId="{35799630-0C04-86B7-C900-B77EB09ADE8B}"/>
          </ac:picMkLst>
        </pc:picChg>
        <pc:picChg chg="add mod">
          <ac:chgData name="Lorenzo Cotrozzi" userId="6cd7a3b0-bc3b-49e8-90ba-0219fa4b2273" providerId="ADAL" clId="{CBFECA9D-49F7-B640-AEF1-EA98A9E86D43}" dt="2023-12-04T17:05:19.371" v="3941" actId="1035"/>
          <ac:picMkLst>
            <pc:docMk/>
            <pc:sldMk cId="3159072758" sldId="305"/>
            <ac:picMk id="12" creationId="{F6BA61BE-C6AD-D7D9-BF06-53B8E3BDB32E}"/>
          </ac:picMkLst>
        </pc:picChg>
        <pc:picChg chg="add mod">
          <ac:chgData name="Lorenzo Cotrozzi" userId="6cd7a3b0-bc3b-49e8-90ba-0219fa4b2273" providerId="ADAL" clId="{CBFECA9D-49F7-B640-AEF1-EA98A9E86D43}" dt="2023-12-04T17:06:58.801" v="3972" actId="1076"/>
          <ac:picMkLst>
            <pc:docMk/>
            <pc:sldMk cId="3159072758" sldId="305"/>
            <ac:picMk id="17" creationId="{E33FE3DA-AB8D-A329-98C1-6DE784B1DD67}"/>
          </ac:picMkLst>
        </pc:picChg>
        <pc:picChg chg="add del">
          <ac:chgData name="Lorenzo Cotrozzi" userId="6cd7a3b0-bc3b-49e8-90ba-0219fa4b2273" providerId="ADAL" clId="{CBFECA9D-49F7-B640-AEF1-EA98A9E86D43}" dt="2023-12-04T17:07:09.289" v="3974" actId="478"/>
          <ac:picMkLst>
            <pc:docMk/>
            <pc:sldMk cId="3159072758" sldId="305"/>
            <ac:picMk id="18" creationId="{8CB1604E-B1DA-6720-2B56-71C4DF7D1EEB}"/>
          </ac:picMkLst>
        </pc:picChg>
      </pc:sldChg>
      <pc:sldChg chg="addSp delSp modSp mod modNotesTx">
        <pc:chgData name="Lorenzo Cotrozzi" userId="6cd7a3b0-bc3b-49e8-90ba-0219fa4b2273" providerId="ADAL" clId="{CBFECA9D-49F7-B640-AEF1-EA98A9E86D43}" dt="2023-12-04T17:29:35.623" v="4526" actId="6549"/>
        <pc:sldMkLst>
          <pc:docMk/>
          <pc:sldMk cId="2019805920" sldId="306"/>
        </pc:sldMkLst>
        <pc:spChg chg="del">
          <ac:chgData name="Lorenzo Cotrozzi" userId="6cd7a3b0-bc3b-49e8-90ba-0219fa4b2273" providerId="ADAL" clId="{CBFECA9D-49F7-B640-AEF1-EA98A9E86D43}" dt="2023-12-04T15:51:43.999" v="2547" actId="478"/>
          <ac:spMkLst>
            <pc:docMk/>
            <pc:sldMk cId="2019805920" sldId="306"/>
            <ac:spMk id="4" creationId="{0399774A-8605-4FE2-AE9E-8C9693CA4781}"/>
          </ac:spMkLst>
        </pc:spChg>
        <pc:spChg chg="mod">
          <ac:chgData name="Lorenzo Cotrozzi" userId="6cd7a3b0-bc3b-49e8-90ba-0219fa4b2273" providerId="ADAL" clId="{CBFECA9D-49F7-B640-AEF1-EA98A9E86D43}" dt="2023-12-04T17:29:35.623" v="4526" actId="6549"/>
          <ac:spMkLst>
            <pc:docMk/>
            <pc:sldMk cId="2019805920" sldId="306"/>
            <ac:spMk id="6" creationId="{A83F49B3-7C5F-C994-A423-CB48416264D4}"/>
          </ac:spMkLst>
        </pc:spChg>
        <pc:spChg chg="add mod">
          <ac:chgData name="Lorenzo Cotrozzi" userId="6cd7a3b0-bc3b-49e8-90ba-0219fa4b2273" providerId="ADAL" clId="{CBFECA9D-49F7-B640-AEF1-EA98A9E86D43}" dt="2023-12-04T15:51:44.191" v="2548"/>
          <ac:spMkLst>
            <pc:docMk/>
            <pc:sldMk cId="2019805920" sldId="306"/>
            <ac:spMk id="7" creationId="{9C896D7A-4AE4-C563-2113-8C4DD82C18F5}"/>
          </ac:spMkLst>
        </pc:spChg>
        <pc:spChg chg="add mod">
          <ac:chgData name="Lorenzo Cotrozzi" userId="6cd7a3b0-bc3b-49e8-90ba-0219fa4b2273" providerId="ADAL" clId="{CBFECA9D-49F7-B640-AEF1-EA98A9E86D43}" dt="2023-12-04T17:27:41.205" v="4417" actId="1076"/>
          <ac:spMkLst>
            <pc:docMk/>
            <pc:sldMk cId="2019805920" sldId="306"/>
            <ac:spMk id="11" creationId="{DAE8381F-17C4-9321-7DDC-1C868100AE98}"/>
          </ac:spMkLst>
        </pc:spChg>
        <pc:spChg chg="add del mod">
          <ac:chgData name="Lorenzo Cotrozzi" userId="6cd7a3b0-bc3b-49e8-90ba-0219fa4b2273" providerId="ADAL" clId="{CBFECA9D-49F7-B640-AEF1-EA98A9E86D43}" dt="2023-12-04T17:27:28.901" v="4413" actId="478"/>
          <ac:spMkLst>
            <pc:docMk/>
            <pc:sldMk cId="2019805920" sldId="306"/>
            <ac:spMk id="12" creationId="{26D35629-A58E-754E-7FAA-6A3DCB23DB01}"/>
          </ac:spMkLst>
        </pc:spChg>
        <pc:spChg chg="mod">
          <ac:chgData name="Lorenzo Cotrozzi" userId="6cd7a3b0-bc3b-49e8-90ba-0219fa4b2273" providerId="ADAL" clId="{CBFECA9D-49F7-B640-AEF1-EA98A9E86D43}" dt="2023-12-04T16:38:31.703" v="3633" actId="20577"/>
          <ac:spMkLst>
            <pc:docMk/>
            <pc:sldMk cId="2019805920" sldId="306"/>
            <ac:spMk id="13" creationId="{00000000-0000-0000-0000-000000000000}"/>
          </ac:spMkLst>
        </pc:spChg>
        <pc:spChg chg="add mod">
          <ac:chgData name="Lorenzo Cotrozzi" userId="6cd7a3b0-bc3b-49e8-90ba-0219fa4b2273" providerId="ADAL" clId="{CBFECA9D-49F7-B640-AEF1-EA98A9E86D43}" dt="2023-12-04T17:29:25.657" v="4516" actId="20577"/>
          <ac:spMkLst>
            <pc:docMk/>
            <pc:sldMk cId="2019805920" sldId="306"/>
            <ac:spMk id="14" creationId="{2E6836F4-17BB-1D69-939C-720A244C0AA7}"/>
          </ac:spMkLst>
        </pc:spChg>
        <pc:picChg chg="add del mod">
          <ac:chgData name="Lorenzo Cotrozzi" userId="6cd7a3b0-bc3b-49e8-90ba-0219fa4b2273" providerId="ADAL" clId="{CBFECA9D-49F7-B640-AEF1-EA98A9E86D43}" dt="2023-12-04T17:21:18.036" v="4235" actId="478"/>
          <ac:picMkLst>
            <pc:docMk/>
            <pc:sldMk cId="2019805920" sldId="306"/>
            <ac:picMk id="2" creationId="{E91CDB81-E2F6-E908-16C1-E292C9054A1B}"/>
          </ac:picMkLst>
        </pc:picChg>
        <pc:picChg chg="add mod">
          <ac:chgData name="Lorenzo Cotrozzi" userId="6cd7a3b0-bc3b-49e8-90ba-0219fa4b2273" providerId="ADAL" clId="{CBFECA9D-49F7-B640-AEF1-EA98A9E86D43}" dt="2023-12-04T17:27:35.411" v="4415" actId="1076"/>
          <ac:picMkLst>
            <pc:docMk/>
            <pc:sldMk cId="2019805920" sldId="306"/>
            <ac:picMk id="8" creationId="{B78094F1-F663-5EA2-CDC6-9DD29FE7E939}"/>
          </ac:picMkLst>
        </pc:picChg>
        <pc:picChg chg="add del mod">
          <ac:chgData name="Lorenzo Cotrozzi" userId="6cd7a3b0-bc3b-49e8-90ba-0219fa4b2273" providerId="ADAL" clId="{CBFECA9D-49F7-B640-AEF1-EA98A9E86D43}" dt="2023-12-04T17:27:25.914" v="4412" actId="478"/>
          <ac:picMkLst>
            <pc:docMk/>
            <pc:sldMk cId="2019805920" sldId="306"/>
            <ac:picMk id="9" creationId="{01779AC7-065F-5753-40C5-A1F545ADC7DA}"/>
          </ac:picMkLst>
        </pc:picChg>
        <pc:picChg chg="del">
          <ac:chgData name="Lorenzo Cotrozzi" userId="6cd7a3b0-bc3b-49e8-90ba-0219fa4b2273" providerId="ADAL" clId="{CBFECA9D-49F7-B640-AEF1-EA98A9E86D43}" dt="2023-12-03T14:04:59.538" v="1140" actId="478"/>
          <ac:picMkLst>
            <pc:docMk/>
            <pc:sldMk cId="2019805920" sldId="306"/>
            <ac:picMk id="10" creationId="{61D14367-A9FE-7766-97C8-983F4B5E7F3F}"/>
          </ac:picMkLst>
        </pc:picChg>
        <pc:picChg chg="add mod">
          <ac:chgData name="Lorenzo Cotrozzi" userId="6cd7a3b0-bc3b-49e8-90ba-0219fa4b2273" providerId="ADAL" clId="{CBFECA9D-49F7-B640-AEF1-EA98A9E86D43}" dt="2023-12-04T17:27:33.018" v="4414" actId="1076"/>
          <ac:picMkLst>
            <pc:docMk/>
            <pc:sldMk cId="2019805920" sldId="306"/>
            <ac:picMk id="10" creationId="{AF67FDD6-03AD-3ACB-B0E6-E0180E977CED}"/>
          </ac:picMkLst>
        </pc:picChg>
      </pc:sldChg>
      <pc:sldChg chg="delSp add del mod modNotesTx">
        <pc:chgData name="Lorenzo Cotrozzi" userId="6cd7a3b0-bc3b-49e8-90ba-0219fa4b2273" providerId="ADAL" clId="{CBFECA9D-49F7-B640-AEF1-EA98A9E86D43}" dt="2023-12-04T15:49:36.916" v="2472" actId="2696"/>
        <pc:sldMkLst>
          <pc:docMk/>
          <pc:sldMk cId="3783502281" sldId="4262"/>
        </pc:sldMkLst>
        <pc:picChg chg="del">
          <ac:chgData name="Lorenzo Cotrozzi" userId="6cd7a3b0-bc3b-49e8-90ba-0219fa4b2273" providerId="ADAL" clId="{CBFECA9D-49F7-B640-AEF1-EA98A9E86D43}" dt="2023-12-03T13:48:01.307" v="510" actId="478"/>
          <ac:picMkLst>
            <pc:docMk/>
            <pc:sldMk cId="3783502281" sldId="4262"/>
            <ac:picMk id="19" creationId="{7B2500CE-25E2-7E68-0BEC-7877FB0E5461}"/>
          </ac:picMkLst>
        </pc:picChg>
      </pc:sldChg>
      <pc:sldChg chg="addSp delSp modSp add del mod modAnim">
        <pc:chgData name="Lorenzo Cotrozzi" userId="6cd7a3b0-bc3b-49e8-90ba-0219fa4b2273" providerId="ADAL" clId="{CBFECA9D-49F7-B640-AEF1-EA98A9E86D43}" dt="2023-12-04T15:49:37.092" v="2473" actId="2696"/>
        <pc:sldMkLst>
          <pc:docMk/>
          <pc:sldMk cId="1790171752" sldId="4263"/>
        </pc:sldMkLst>
        <pc:spChg chg="del">
          <ac:chgData name="Lorenzo Cotrozzi" userId="6cd7a3b0-bc3b-49e8-90ba-0219fa4b2273" providerId="ADAL" clId="{CBFECA9D-49F7-B640-AEF1-EA98A9E86D43}" dt="2023-12-04T14:20:23.285" v="1705" actId="478"/>
          <ac:spMkLst>
            <pc:docMk/>
            <pc:sldMk cId="1790171752" sldId="4263"/>
            <ac:spMk id="2" creationId="{4755246C-24B9-C446-B839-179DB2D52776}"/>
          </ac:spMkLst>
        </pc:spChg>
        <pc:spChg chg="del">
          <ac:chgData name="Lorenzo Cotrozzi" userId="6cd7a3b0-bc3b-49e8-90ba-0219fa4b2273" providerId="ADAL" clId="{CBFECA9D-49F7-B640-AEF1-EA98A9E86D43}" dt="2023-12-04T14:17:09.896" v="1598" actId="478"/>
          <ac:spMkLst>
            <pc:docMk/>
            <pc:sldMk cId="1790171752" sldId="4263"/>
            <ac:spMk id="3" creationId="{168212EC-6C8F-9345-B117-D3B5F9611999}"/>
          </ac:spMkLst>
        </pc:spChg>
        <pc:spChg chg="add mod">
          <ac:chgData name="Lorenzo Cotrozzi" userId="6cd7a3b0-bc3b-49e8-90ba-0219fa4b2273" providerId="ADAL" clId="{CBFECA9D-49F7-B640-AEF1-EA98A9E86D43}" dt="2023-12-04T14:17:06.073" v="1597" actId="20577"/>
          <ac:spMkLst>
            <pc:docMk/>
            <pc:sldMk cId="1790171752" sldId="4263"/>
            <ac:spMk id="4" creationId="{2B785629-3224-05AB-433E-422A1172CCA5}"/>
          </ac:spMkLst>
        </pc:spChg>
        <pc:spChg chg="del">
          <ac:chgData name="Lorenzo Cotrozzi" userId="6cd7a3b0-bc3b-49e8-90ba-0219fa4b2273" providerId="ADAL" clId="{CBFECA9D-49F7-B640-AEF1-EA98A9E86D43}" dt="2023-12-04T15:32:54.085" v="2080" actId="478"/>
          <ac:spMkLst>
            <pc:docMk/>
            <pc:sldMk cId="1790171752" sldId="4263"/>
            <ac:spMk id="8" creationId="{ADFEE4F5-CEF4-69B8-F44D-9C1CF6622CA8}"/>
          </ac:spMkLst>
        </pc:spChg>
        <pc:spChg chg="add del mod">
          <ac:chgData name="Lorenzo Cotrozzi" userId="6cd7a3b0-bc3b-49e8-90ba-0219fa4b2273" providerId="ADAL" clId="{CBFECA9D-49F7-B640-AEF1-EA98A9E86D43}" dt="2023-12-04T14:17:12.201" v="1599" actId="478"/>
          <ac:spMkLst>
            <pc:docMk/>
            <pc:sldMk cId="1790171752" sldId="4263"/>
            <ac:spMk id="20" creationId="{8CC50A52-39CF-6472-95EB-2EFC9F9A8009}"/>
          </ac:spMkLst>
        </pc:spChg>
        <pc:spChg chg="add del mod">
          <ac:chgData name="Lorenzo Cotrozzi" userId="6cd7a3b0-bc3b-49e8-90ba-0219fa4b2273" providerId="ADAL" clId="{CBFECA9D-49F7-B640-AEF1-EA98A9E86D43}" dt="2023-12-04T15:30:31.912" v="1980" actId="478"/>
          <ac:spMkLst>
            <pc:docMk/>
            <pc:sldMk cId="1790171752" sldId="4263"/>
            <ac:spMk id="21" creationId="{BEBFFB39-A2C9-0713-CC4E-821DEAFCE837}"/>
          </ac:spMkLst>
        </pc:spChg>
        <pc:spChg chg="del">
          <ac:chgData name="Lorenzo Cotrozzi" userId="6cd7a3b0-bc3b-49e8-90ba-0219fa4b2273" providerId="ADAL" clId="{CBFECA9D-49F7-B640-AEF1-EA98A9E86D43}" dt="2023-12-04T14:16:37.963" v="1551" actId="478"/>
          <ac:spMkLst>
            <pc:docMk/>
            <pc:sldMk cId="1790171752" sldId="4263"/>
            <ac:spMk id="26" creationId="{0FE23FB9-32A3-E24B-A67F-657DEC4FA3CF}"/>
          </ac:spMkLst>
        </pc:spChg>
        <pc:spChg chg="add mod">
          <ac:chgData name="Lorenzo Cotrozzi" userId="6cd7a3b0-bc3b-49e8-90ba-0219fa4b2273" providerId="ADAL" clId="{CBFECA9D-49F7-B640-AEF1-EA98A9E86D43}" dt="2023-12-04T15:37:33.376" v="2356" actId="20577"/>
          <ac:spMkLst>
            <pc:docMk/>
            <pc:sldMk cId="1790171752" sldId="4263"/>
            <ac:spMk id="27" creationId="{AC0B1981-B1F5-81A8-595C-82C6715F3865}"/>
          </ac:spMkLst>
        </pc:spChg>
        <pc:spChg chg="del mod">
          <ac:chgData name="Lorenzo Cotrozzi" userId="6cd7a3b0-bc3b-49e8-90ba-0219fa4b2273" providerId="ADAL" clId="{CBFECA9D-49F7-B640-AEF1-EA98A9E86D43}" dt="2023-12-04T15:30:51.267" v="1998" actId="478"/>
          <ac:spMkLst>
            <pc:docMk/>
            <pc:sldMk cId="1790171752" sldId="4263"/>
            <ac:spMk id="28" creationId="{F4B0A438-68E6-CF4A-B54E-E72D6DAFE8FC}"/>
          </ac:spMkLst>
        </pc:spChg>
        <pc:spChg chg="del mod">
          <ac:chgData name="Lorenzo Cotrozzi" userId="6cd7a3b0-bc3b-49e8-90ba-0219fa4b2273" providerId="ADAL" clId="{CBFECA9D-49F7-B640-AEF1-EA98A9E86D43}" dt="2023-12-04T15:30:52.360" v="1999" actId="478"/>
          <ac:spMkLst>
            <pc:docMk/>
            <pc:sldMk cId="1790171752" sldId="4263"/>
            <ac:spMk id="29" creationId="{2CC361C5-18A2-F549-95CE-81C7BDE1D7B8}"/>
          </ac:spMkLst>
        </pc:spChg>
        <pc:spChg chg="del">
          <ac:chgData name="Lorenzo Cotrozzi" userId="6cd7a3b0-bc3b-49e8-90ba-0219fa4b2273" providerId="ADAL" clId="{CBFECA9D-49F7-B640-AEF1-EA98A9E86D43}" dt="2023-12-04T15:32:57.197" v="2081" actId="478"/>
          <ac:spMkLst>
            <pc:docMk/>
            <pc:sldMk cId="1790171752" sldId="4263"/>
            <ac:spMk id="36" creationId="{12C52FFF-955C-724B-A253-B11DF05F742B}"/>
          </ac:spMkLst>
        </pc:spChg>
        <pc:grpChg chg="del">
          <ac:chgData name="Lorenzo Cotrozzi" userId="6cd7a3b0-bc3b-49e8-90ba-0219fa4b2273" providerId="ADAL" clId="{CBFECA9D-49F7-B640-AEF1-EA98A9E86D43}" dt="2023-12-04T14:19:51.105" v="1700" actId="478"/>
          <ac:grpSpMkLst>
            <pc:docMk/>
            <pc:sldMk cId="1790171752" sldId="4263"/>
            <ac:grpSpMk id="9" creationId="{F2D4E540-ED56-DA7C-9503-6DCCDC2B37FF}"/>
          </ac:grpSpMkLst>
        </pc:grpChg>
        <pc:grpChg chg="del">
          <ac:chgData name="Lorenzo Cotrozzi" userId="6cd7a3b0-bc3b-49e8-90ba-0219fa4b2273" providerId="ADAL" clId="{CBFECA9D-49F7-B640-AEF1-EA98A9E86D43}" dt="2023-12-04T14:19:54.362" v="1702" actId="478"/>
          <ac:grpSpMkLst>
            <pc:docMk/>
            <pc:sldMk cId="1790171752" sldId="4263"/>
            <ac:grpSpMk id="13" creationId="{7690F217-4057-7F45-B275-A987DB5E764C}"/>
          </ac:grpSpMkLst>
        </pc:grpChg>
        <pc:picChg chg="del">
          <ac:chgData name="Lorenzo Cotrozzi" userId="6cd7a3b0-bc3b-49e8-90ba-0219fa4b2273" providerId="ADAL" clId="{CBFECA9D-49F7-B640-AEF1-EA98A9E86D43}" dt="2023-12-04T14:19:53.023" v="1701" actId="478"/>
          <ac:picMkLst>
            <pc:docMk/>
            <pc:sldMk cId="1790171752" sldId="4263"/>
            <ac:picMk id="12" creationId="{26C923A8-9267-23BE-404B-475B67D43EC2}"/>
          </ac:picMkLst>
        </pc:picChg>
        <pc:picChg chg="del">
          <ac:chgData name="Lorenzo Cotrozzi" userId="6cd7a3b0-bc3b-49e8-90ba-0219fa4b2273" providerId="ADAL" clId="{CBFECA9D-49F7-B640-AEF1-EA98A9E86D43}" dt="2023-12-04T14:20:06.664" v="1704" actId="478"/>
          <ac:picMkLst>
            <pc:docMk/>
            <pc:sldMk cId="1790171752" sldId="4263"/>
            <ac:picMk id="18" creationId="{EA6268B6-6295-9544-B128-1DE8E5DF2D9A}"/>
          </ac:picMkLst>
        </pc:picChg>
        <pc:picChg chg="del mod">
          <ac:chgData name="Lorenzo Cotrozzi" userId="6cd7a3b0-bc3b-49e8-90ba-0219fa4b2273" providerId="ADAL" clId="{CBFECA9D-49F7-B640-AEF1-EA98A9E86D43}" dt="2023-12-04T15:30:53.422" v="2000" actId="478"/>
          <ac:picMkLst>
            <pc:docMk/>
            <pc:sldMk cId="1790171752" sldId="4263"/>
            <ac:picMk id="30" creationId="{36C9DF29-BE29-A942-BBBE-461B6C4996D8}"/>
          </ac:picMkLst>
        </pc:picChg>
        <pc:picChg chg="del mod">
          <ac:chgData name="Lorenzo Cotrozzi" userId="6cd7a3b0-bc3b-49e8-90ba-0219fa4b2273" providerId="ADAL" clId="{CBFECA9D-49F7-B640-AEF1-EA98A9E86D43}" dt="2023-12-04T15:30:54.271" v="2001" actId="478"/>
          <ac:picMkLst>
            <pc:docMk/>
            <pc:sldMk cId="1790171752" sldId="4263"/>
            <ac:picMk id="31" creationId="{F07A6324-2C7F-744C-920D-F272A9D1D77A}"/>
          </ac:picMkLst>
        </pc:picChg>
        <pc:cxnChg chg="del">
          <ac:chgData name="Lorenzo Cotrozzi" userId="6cd7a3b0-bc3b-49e8-90ba-0219fa4b2273" providerId="ADAL" clId="{CBFECA9D-49F7-B640-AEF1-EA98A9E86D43}" dt="2023-12-04T14:16:35.753" v="1550" actId="478"/>
          <ac:cxnSpMkLst>
            <pc:docMk/>
            <pc:sldMk cId="1790171752" sldId="4263"/>
            <ac:cxnSpMk id="23" creationId="{3D20AB69-3B1C-9740-8993-D771660C2CD3}"/>
          </ac:cxnSpMkLst>
        </pc:cxnChg>
        <pc:cxnChg chg="del">
          <ac:chgData name="Lorenzo Cotrozzi" userId="6cd7a3b0-bc3b-49e8-90ba-0219fa4b2273" providerId="ADAL" clId="{CBFECA9D-49F7-B640-AEF1-EA98A9E86D43}" dt="2023-12-04T14:16:39.336" v="1552" actId="478"/>
          <ac:cxnSpMkLst>
            <pc:docMk/>
            <pc:sldMk cId="1790171752" sldId="4263"/>
            <ac:cxnSpMk id="24" creationId="{8BDB7390-F0C5-AB43-B7D9-3F444F1B0D12}"/>
          </ac:cxnSpMkLst>
        </pc:cxnChg>
        <pc:cxnChg chg="del">
          <ac:chgData name="Lorenzo Cotrozzi" userId="6cd7a3b0-bc3b-49e8-90ba-0219fa4b2273" providerId="ADAL" clId="{CBFECA9D-49F7-B640-AEF1-EA98A9E86D43}" dt="2023-12-04T14:16:40.372" v="1553" actId="478"/>
          <ac:cxnSpMkLst>
            <pc:docMk/>
            <pc:sldMk cId="1790171752" sldId="4263"/>
            <ac:cxnSpMk id="25" creationId="{57040179-A85C-7B48-A0AE-A2A688B64E8D}"/>
          </ac:cxnSpMkLst>
        </pc:cxnChg>
      </pc:sldChg>
      <pc:sldChg chg="addSp delSp modSp add mod modNotesTx">
        <pc:chgData name="Lorenzo Cotrozzi" userId="6cd7a3b0-bc3b-49e8-90ba-0219fa4b2273" providerId="ADAL" clId="{CBFECA9D-49F7-B640-AEF1-EA98A9E86D43}" dt="2023-12-04T16:08:59.090" v="2823" actId="20577"/>
        <pc:sldMkLst>
          <pc:docMk/>
          <pc:sldMk cId="1463741402" sldId="4264"/>
        </pc:sldMkLst>
        <pc:spChg chg="del">
          <ac:chgData name="Lorenzo Cotrozzi" userId="6cd7a3b0-bc3b-49e8-90ba-0219fa4b2273" providerId="ADAL" clId="{CBFECA9D-49F7-B640-AEF1-EA98A9E86D43}" dt="2023-12-04T15:47:27.163" v="2397" actId="478"/>
          <ac:spMkLst>
            <pc:docMk/>
            <pc:sldMk cId="1463741402" sldId="4264"/>
            <ac:spMk id="2" creationId="{B7CF45A9-D963-A206-CFF9-AD1C8D9ABD85}"/>
          </ac:spMkLst>
        </pc:spChg>
        <pc:spChg chg="del">
          <ac:chgData name="Lorenzo Cotrozzi" userId="6cd7a3b0-bc3b-49e8-90ba-0219fa4b2273" providerId="ADAL" clId="{CBFECA9D-49F7-B640-AEF1-EA98A9E86D43}" dt="2023-12-04T15:51:33.442" v="2540" actId="478"/>
          <ac:spMkLst>
            <pc:docMk/>
            <pc:sldMk cId="1463741402" sldId="4264"/>
            <ac:spMk id="4" creationId="{0399774A-8605-4FE2-AE9E-8C9693CA4781}"/>
          </ac:spMkLst>
        </pc:spChg>
        <pc:spChg chg="del">
          <ac:chgData name="Lorenzo Cotrozzi" userId="6cd7a3b0-bc3b-49e8-90ba-0219fa4b2273" providerId="ADAL" clId="{CBFECA9D-49F7-B640-AEF1-EA98A9E86D43}" dt="2023-12-04T15:55:20.096" v="2664" actId="478"/>
          <ac:spMkLst>
            <pc:docMk/>
            <pc:sldMk cId="1463741402" sldId="4264"/>
            <ac:spMk id="6" creationId="{6BC1B5D7-4DC8-5EE0-7942-A3B352DB1E61}"/>
          </ac:spMkLst>
        </pc:spChg>
        <pc:spChg chg="del">
          <ac:chgData name="Lorenzo Cotrozzi" userId="6cd7a3b0-bc3b-49e8-90ba-0219fa4b2273" providerId="ADAL" clId="{CBFECA9D-49F7-B640-AEF1-EA98A9E86D43}" dt="2023-12-04T15:57:56.831" v="2675" actId="478"/>
          <ac:spMkLst>
            <pc:docMk/>
            <pc:sldMk cId="1463741402" sldId="4264"/>
            <ac:spMk id="10" creationId="{594E8ED4-DE53-D0DF-CF00-26C6DC470B73}"/>
          </ac:spMkLst>
        </pc:spChg>
        <pc:spChg chg="add mod">
          <ac:chgData name="Lorenzo Cotrozzi" userId="6cd7a3b0-bc3b-49e8-90ba-0219fa4b2273" providerId="ADAL" clId="{CBFECA9D-49F7-B640-AEF1-EA98A9E86D43}" dt="2023-12-04T15:48:27.441" v="2461" actId="207"/>
          <ac:spMkLst>
            <pc:docMk/>
            <pc:sldMk cId="1463741402" sldId="4264"/>
            <ac:spMk id="12" creationId="{217AA34A-3116-0E95-7956-EC3E18EC62CD}"/>
          </ac:spMkLst>
        </pc:spChg>
        <pc:spChg chg="add mod">
          <ac:chgData name="Lorenzo Cotrozzi" userId="6cd7a3b0-bc3b-49e8-90ba-0219fa4b2273" providerId="ADAL" clId="{CBFECA9D-49F7-B640-AEF1-EA98A9E86D43}" dt="2023-12-04T15:55:25.317" v="2665" actId="1076"/>
          <ac:spMkLst>
            <pc:docMk/>
            <pc:sldMk cId="1463741402" sldId="4264"/>
            <ac:spMk id="14" creationId="{35D31EFD-AB24-DD33-6993-98E378DA5304}"/>
          </ac:spMkLst>
        </pc:spChg>
        <pc:spChg chg="mod">
          <ac:chgData name="Lorenzo Cotrozzi" userId="6cd7a3b0-bc3b-49e8-90ba-0219fa4b2273" providerId="ADAL" clId="{CBFECA9D-49F7-B640-AEF1-EA98A9E86D43}" dt="2023-12-04T15:54:34.186" v="2627" actId="20577"/>
          <ac:spMkLst>
            <pc:docMk/>
            <pc:sldMk cId="1463741402" sldId="4264"/>
            <ac:spMk id="15" creationId="{F222B7FB-74AC-500F-E2E1-D9B2289458F9}"/>
          </ac:spMkLst>
        </pc:spChg>
        <pc:spChg chg="mod">
          <ac:chgData name="Lorenzo Cotrozzi" userId="6cd7a3b0-bc3b-49e8-90ba-0219fa4b2273" providerId="ADAL" clId="{CBFECA9D-49F7-B640-AEF1-EA98A9E86D43}" dt="2023-12-04T15:54:48.818" v="2641" actId="20577"/>
          <ac:spMkLst>
            <pc:docMk/>
            <pc:sldMk cId="1463741402" sldId="4264"/>
            <ac:spMk id="16" creationId="{28A15BEB-8F9E-0179-1517-1D6851FC7C50}"/>
          </ac:spMkLst>
        </pc:spChg>
        <pc:spChg chg="mod">
          <ac:chgData name="Lorenzo Cotrozzi" userId="6cd7a3b0-bc3b-49e8-90ba-0219fa4b2273" providerId="ADAL" clId="{CBFECA9D-49F7-B640-AEF1-EA98A9E86D43}" dt="2023-12-04T15:55:34.915" v="2670" actId="1036"/>
          <ac:spMkLst>
            <pc:docMk/>
            <pc:sldMk cId="1463741402" sldId="4264"/>
            <ac:spMk id="17" creationId="{8E0D1C0A-BC11-538D-ABCA-E0BD11A4D66B}"/>
          </ac:spMkLst>
        </pc:spChg>
        <pc:spChg chg="mod">
          <ac:chgData name="Lorenzo Cotrozzi" userId="6cd7a3b0-bc3b-49e8-90ba-0219fa4b2273" providerId="ADAL" clId="{CBFECA9D-49F7-B640-AEF1-EA98A9E86D43}" dt="2023-12-04T16:06:23.594" v="2803" actId="20577"/>
          <ac:spMkLst>
            <pc:docMk/>
            <pc:sldMk cId="1463741402" sldId="4264"/>
            <ac:spMk id="18" creationId="{24981439-7E67-F163-B9DE-0B355E8A833B}"/>
          </ac:spMkLst>
        </pc:spChg>
        <pc:spChg chg="add mod">
          <ac:chgData name="Lorenzo Cotrozzi" userId="6cd7a3b0-bc3b-49e8-90ba-0219fa4b2273" providerId="ADAL" clId="{CBFECA9D-49F7-B640-AEF1-EA98A9E86D43}" dt="2023-12-04T15:51:33.891" v="2541"/>
          <ac:spMkLst>
            <pc:docMk/>
            <pc:sldMk cId="1463741402" sldId="4264"/>
            <ac:spMk id="19" creationId="{0FDDFC31-D288-924F-793C-6AC019757144}"/>
          </ac:spMkLst>
        </pc:spChg>
        <pc:spChg chg="add mod">
          <ac:chgData name="Lorenzo Cotrozzi" userId="6cd7a3b0-bc3b-49e8-90ba-0219fa4b2273" providerId="ADAL" clId="{CBFECA9D-49F7-B640-AEF1-EA98A9E86D43}" dt="2023-12-04T15:58:01.979" v="2676" actId="1076"/>
          <ac:spMkLst>
            <pc:docMk/>
            <pc:sldMk cId="1463741402" sldId="4264"/>
            <ac:spMk id="22" creationId="{0E857CA8-02E0-4EB5-0B8D-275E9FDA1B02}"/>
          </ac:spMkLst>
        </pc:spChg>
        <pc:picChg chg="add del mod">
          <ac:chgData name="Lorenzo Cotrozzi" userId="6cd7a3b0-bc3b-49e8-90ba-0219fa4b2273" providerId="ADAL" clId="{CBFECA9D-49F7-B640-AEF1-EA98A9E86D43}" dt="2023-12-04T16:07:43.606" v="2812" actId="208"/>
          <ac:picMkLst>
            <pc:docMk/>
            <pc:sldMk cId="1463741402" sldId="4264"/>
            <ac:picMk id="9" creationId="{2C69663A-FBCC-B542-03A7-0582F912ED31}"/>
          </ac:picMkLst>
        </pc:picChg>
        <pc:picChg chg="add mod">
          <ac:chgData name="Lorenzo Cotrozzi" userId="6cd7a3b0-bc3b-49e8-90ba-0219fa4b2273" providerId="ADAL" clId="{CBFECA9D-49F7-B640-AEF1-EA98A9E86D43}" dt="2023-12-04T15:54:12.269" v="2601" actId="1036"/>
          <ac:picMkLst>
            <pc:docMk/>
            <pc:sldMk cId="1463741402" sldId="4264"/>
            <ac:picMk id="20" creationId="{B135B592-9B46-AA05-9878-6B84D87AF98B}"/>
          </ac:picMkLst>
        </pc:picChg>
        <pc:picChg chg="add mod">
          <ac:chgData name="Lorenzo Cotrozzi" userId="6cd7a3b0-bc3b-49e8-90ba-0219fa4b2273" providerId="ADAL" clId="{CBFECA9D-49F7-B640-AEF1-EA98A9E86D43}" dt="2023-12-04T15:57:12.065" v="2673" actId="1076"/>
          <ac:picMkLst>
            <pc:docMk/>
            <pc:sldMk cId="1463741402" sldId="4264"/>
            <ac:picMk id="21" creationId="{9A13E570-39C7-C655-CE55-48D1456215DA}"/>
          </ac:picMkLst>
        </pc:picChg>
        <pc:picChg chg="add mod">
          <ac:chgData name="Lorenzo Cotrozzi" userId="6cd7a3b0-bc3b-49e8-90ba-0219fa4b2273" providerId="ADAL" clId="{CBFECA9D-49F7-B640-AEF1-EA98A9E86D43}" dt="2023-12-04T16:08:37.661" v="2818" actId="14100"/>
          <ac:picMkLst>
            <pc:docMk/>
            <pc:sldMk cId="1463741402" sldId="4264"/>
            <ac:picMk id="1026" creationId="{081E1755-EC30-5C50-78FB-1BFBA1F1BA08}"/>
          </ac:picMkLst>
        </pc:picChg>
        <pc:picChg chg="add mod">
          <ac:chgData name="Lorenzo Cotrozzi" userId="6cd7a3b0-bc3b-49e8-90ba-0219fa4b2273" providerId="ADAL" clId="{CBFECA9D-49F7-B640-AEF1-EA98A9E86D43}" dt="2023-12-04T16:08:39.694" v="2819" actId="14100"/>
          <ac:picMkLst>
            <pc:docMk/>
            <pc:sldMk cId="1463741402" sldId="4264"/>
            <ac:picMk id="1028" creationId="{F83E4E6E-A945-A481-A5B1-DBA71B403D41}"/>
          </ac:picMkLst>
        </pc:picChg>
      </pc:sldChg>
      <pc:sldChg chg="addSp delSp modSp add mod modNotesTx">
        <pc:chgData name="Lorenzo Cotrozzi" userId="6cd7a3b0-bc3b-49e8-90ba-0219fa4b2273" providerId="ADAL" clId="{CBFECA9D-49F7-B640-AEF1-EA98A9E86D43}" dt="2023-12-04T16:37:27.337" v="3548" actId="207"/>
        <pc:sldMkLst>
          <pc:docMk/>
          <pc:sldMk cId="3383351378" sldId="4265"/>
        </pc:sldMkLst>
        <pc:spChg chg="del">
          <ac:chgData name="Lorenzo Cotrozzi" userId="6cd7a3b0-bc3b-49e8-90ba-0219fa4b2273" providerId="ADAL" clId="{CBFECA9D-49F7-B640-AEF1-EA98A9E86D43}" dt="2023-12-04T16:13:36.199" v="2827" actId="478"/>
          <ac:spMkLst>
            <pc:docMk/>
            <pc:sldMk cId="3383351378" sldId="4265"/>
            <ac:spMk id="6" creationId="{A83F49B3-7C5F-C994-A423-CB48416264D4}"/>
          </ac:spMkLst>
        </pc:spChg>
        <pc:spChg chg="add mod">
          <ac:chgData name="Lorenzo Cotrozzi" userId="6cd7a3b0-bc3b-49e8-90ba-0219fa4b2273" providerId="ADAL" clId="{CBFECA9D-49F7-B640-AEF1-EA98A9E86D43}" dt="2023-12-04T16:33:42.295" v="3472" actId="1035"/>
          <ac:spMkLst>
            <pc:docMk/>
            <pc:sldMk cId="3383351378" sldId="4265"/>
            <ac:spMk id="8" creationId="{F617E55C-F3DE-2FA9-9C4D-3564FFE8589F}"/>
          </ac:spMkLst>
        </pc:spChg>
        <pc:spChg chg="add mod">
          <ac:chgData name="Lorenzo Cotrozzi" userId="6cd7a3b0-bc3b-49e8-90ba-0219fa4b2273" providerId="ADAL" clId="{CBFECA9D-49F7-B640-AEF1-EA98A9E86D43}" dt="2023-12-04T16:37:27.337" v="3548" actId="207"/>
          <ac:spMkLst>
            <pc:docMk/>
            <pc:sldMk cId="3383351378" sldId="4265"/>
            <ac:spMk id="11" creationId="{59A6DED2-8B20-8A84-CAD5-ECE96758C55F}"/>
          </ac:spMkLst>
        </pc:spChg>
        <pc:picChg chg="del">
          <ac:chgData name="Lorenzo Cotrozzi" userId="6cd7a3b0-bc3b-49e8-90ba-0219fa4b2273" providerId="ADAL" clId="{CBFECA9D-49F7-B640-AEF1-EA98A9E86D43}" dt="2023-12-04T16:13:37.319" v="2828" actId="478"/>
          <ac:picMkLst>
            <pc:docMk/>
            <pc:sldMk cId="3383351378" sldId="4265"/>
            <ac:picMk id="2" creationId="{4C3EB308-9C00-15A3-E107-51823AB22B67}"/>
          </ac:picMkLst>
        </pc:picChg>
        <pc:picChg chg="add mod">
          <ac:chgData name="Lorenzo Cotrozzi" userId="6cd7a3b0-bc3b-49e8-90ba-0219fa4b2273" providerId="ADAL" clId="{CBFECA9D-49F7-B640-AEF1-EA98A9E86D43}" dt="2023-12-04T16:15:14.437" v="2839" actId="1076"/>
          <ac:picMkLst>
            <pc:docMk/>
            <pc:sldMk cId="3383351378" sldId="4265"/>
            <ac:picMk id="9" creationId="{D1A65BCB-FEE8-5CD6-3D4D-5A641E212C0B}"/>
          </ac:picMkLst>
        </pc:picChg>
        <pc:picChg chg="add mod">
          <ac:chgData name="Lorenzo Cotrozzi" userId="6cd7a3b0-bc3b-49e8-90ba-0219fa4b2273" providerId="ADAL" clId="{CBFECA9D-49F7-B640-AEF1-EA98A9E86D43}" dt="2023-12-04T16:15:29.979" v="2844" actId="1076"/>
          <ac:picMkLst>
            <pc:docMk/>
            <pc:sldMk cId="3383351378" sldId="4265"/>
            <ac:picMk id="10" creationId="{68473F5F-0AE9-C0F0-CA26-5B65DD8B654A}"/>
          </ac:picMkLst>
        </pc:picChg>
      </pc:sldChg>
      <pc:sldChg chg="add modNotesTx">
        <pc:chgData name="Lorenzo Cotrozzi" userId="6cd7a3b0-bc3b-49e8-90ba-0219fa4b2273" providerId="ADAL" clId="{CBFECA9D-49F7-B640-AEF1-EA98A9E86D43}" dt="2023-12-04T17:31:28.665" v="4529" actId="20577"/>
        <pc:sldMkLst>
          <pc:docMk/>
          <pc:sldMk cId="4123443728" sldId="4266"/>
        </pc:sldMkLst>
      </pc:sldChg>
      <pc:sldMasterChg chg="addSldLayout delSldLayout">
        <pc:chgData name="Lorenzo Cotrozzi" userId="6cd7a3b0-bc3b-49e8-90ba-0219fa4b2273" providerId="ADAL" clId="{CBFECA9D-49F7-B640-AEF1-EA98A9E86D43}" dt="2023-12-04T15:49:37.093" v="2474" actId="2696"/>
        <pc:sldMasterMkLst>
          <pc:docMk/>
          <pc:sldMasterMk cId="2563760958" sldId="2147483648"/>
        </pc:sldMasterMkLst>
        <pc:sldLayoutChg chg="add del">
          <pc:chgData name="Lorenzo Cotrozzi" userId="6cd7a3b0-bc3b-49e8-90ba-0219fa4b2273" providerId="ADAL" clId="{CBFECA9D-49F7-B640-AEF1-EA98A9E86D43}" dt="2023-12-04T15:49:37.093" v="2474" actId="2696"/>
          <pc:sldLayoutMkLst>
            <pc:docMk/>
            <pc:sldMasterMk cId="2563760958" sldId="2147483648"/>
            <pc:sldLayoutMk cId="1025467171" sldId="214748366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A399ABC-53CC-44C8-BD34-5196D185A19A}" type="datetime1">
              <a:rPr lang="it-IT" smtClean="0"/>
              <a:t>17/07/2024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EE27D-5C57-49E7-ABB5-79E4946B1188}" type="datetime1">
              <a:rPr lang="it-IT" smtClean="0"/>
              <a:pPr/>
              <a:t>17/07/2024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956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dirty="0" err="1">
                <a:solidFill>
                  <a:schemeClr val="bg2"/>
                </a:solidFill>
              </a:rPr>
              <a:t>Each</a:t>
            </a:r>
            <a:r>
              <a:rPr lang="it-IT" sz="1200" dirty="0">
                <a:solidFill>
                  <a:schemeClr val="bg2"/>
                </a:solidFill>
              </a:rPr>
              <a:t> </a:t>
            </a:r>
            <a:r>
              <a:rPr lang="it-IT" sz="1200" dirty="0" err="1">
                <a:solidFill>
                  <a:schemeClr val="bg2"/>
                </a:solidFill>
              </a:rPr>
              <a:t>applies</a:t>
            </a:r>
            <a:r>
              <a:rPr lang="it-IT" sz="1200" dirty="0">
                <a:solidFill>
                  <a:schemeClr val="bg2"/>
                </a:solidFill>
              </a:rPr>
              <a:t> secret offset; </a:t>
            </a:r>
            <a:r>
              <a:rPr lang="it-IT" sz="1200" dirty="0" err="1">
                <a:solidFill>
                  <a:schemeClr val="bg2"/>
                </a:solidFill>
              </a:rPr>
              <a:t>many</a:t>
            </a:r>
            <a:r>
              <a:rPr lang="it-IT" sz="1200" dirty="0">
                <a:solidFill>
                  <a:schemeClr val="bg2"/>
                </a:solidFill>
              </a:rPr>
              <a:t> </a:t>
            </a:r>
            <a:r>
              <a:rPr lang="it-IT" sz="1200" dirty="0" err="1">
                <a:solidFill>
                  <a:schemeClr val="bg2"/>
                </a:solidFill>
              </a:rPr>
              <a:t>different</a:t>
            </a:r>
            <a:r>
              <a:rPr lang="it-IT" sz="1200" dirty="0">
                <a:solidFill>
                  <a:schemeClr val="bg2"/>
                </a:solidFill>
              </a:rPr>
              <a:t> </a:t>
            </a:r>
            <a:r>
              <a:rPr lang="it-IT" sz="1200" dirty="0" err="1">
                <a:solidFill>
                  <a:schemeClr val="bg2"/>
                </a:solidFill>
              </a:rPr>
              <a:t>methods</a:t>
            </a:r>
            <a:r>
              <a:rPr lang="it-IT" sz="1200" dirty="0">
                <a:solidFill>
                  <a:schemeClr val="bg2"/>
                </a:solidFill>
              </a:rPr>
              <a:t> </a:t>
            </a:r>
            <a:r>
              <a:rPr lang="it-IT" sz="1200" dirty="0" err="1">
                <a:solidFill>
                  <a:schemeClr val="bg2"/>
                </a:solidFill>
              </a:rPr>
              <a:t>tested</a:t>
            </a:r>
            <a:r>
              <a:rPr lang="it-IT" sz="1200" dirty="0">
                <a:solidFill>
                  <a:schemeClr val="bg2"/>
                </a:solidFill>
              </a:rPr>
              <a:t>; </a:t>
            </a:r>
            <a:r>
              <a:rPr lang="it-IT" sz="1200" dirty="0" err="1">
                <a:solidFill>
                  <a:schemeClr val="bg2"/>
                </a:solidFill>
              </a:rPr>
              <a:t>consistency</a:t>
            </a:r>
            <a:r>
              <a:rPr lang="it-IT" sz="1200" dirty="0">
                <a:solidFill>
                  <a:schemeClr val="bg2"/>
                </a:solidFill>
              </a:rPr>
              <a:t> checks </a:t>
            </a:r>
            <a:r>
              <a:rPr lang="it-IT" sz="1200" dirty="0" err="1">
                <a:solidFill>
                  <a:schemeClr val="bg2"/>
                </a:solidFill>
              </a:rPr>
              <a:t>before</a:t>
            </a:r>
            <a:r>
              <a:rPr lang="it-IT" sz="1200" dirty="0">
                <a:solidFill>
                  <a:schemeClr val="bg2"/>
                </a:solidFill>
              </a:rPr>
              <a:t> publishing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0230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714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000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085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473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147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10628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36989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517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143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434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8137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4579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1530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7035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4495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0119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6054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400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1484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76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8034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360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8768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OOF </a:t>
            </a:r>
            <a:r>
              <a:rPr lang="it-IT" dirty="0" err="1"/>
              <a:t>would</a:t>
            </a:r>
            <a:r>
              <a:rPr lang="it-IT" dirty="0"/>
              <a:t> be 10^-3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93418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44940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9455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597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0722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606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413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677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036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832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9938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-1" y="0"/>
            <a:ext cx="12188826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-1" y="5102352"/>
            <a:ext cx="12188826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9601200" cy="1517904"/>
          </a:xfrm>
        </p:spPr>
        <p:txBody>
          <a:bodyPr rtlCol="0" anchor="b"/>
          <a:lstStyle>
            <a:lvl1pPr algn="ctr">
              <a:defRPr sz="5400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27432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rtlCol="0" anchor="b">
            <a:normAutofit/>
          </a:bodyPr>
          <a:lstStyle>
            <a:lvl1pPr algn="ctr">
              <a:defRPr sz="5400" b="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rtlCol="0"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06EF73-9DB8-4763-865F-2F88181A4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 marL="59436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itchFamily="34" charset="0"/>
              <a:buChar char="•"/>
              <a:tabLst/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"/>
          </p:nvPr>
        </p:nvSpPr>
        <p:spPr>
          <a:xfrm>
            <a:off x="301752" y="502920"/>
            <a:ext cx="670255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658368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it-IT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fld id="{CA8D9AD5-F248-4919-864A-CFD76CC027D6}" type="slidenum">
              <a:rPr lang="it-IT" smtClean="0"/>
              <a:pPr rt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31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2.jpg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29.jpg"/><Relationship Id="rId4" Type="http://schemas.openxmlformats.org/officeDocument/2006/relationships/image" Target="../media/image9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39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10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0.png"/><Relationship Id="rId13" Type="http://schemas.openxmlformats.org/officeDocument/2006/relationships/image" Target="../media/image50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4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7.png"/><Relationship Id="rId5" Type="http://schemas.openxmlformats.org/officeDocument/2006/relationships/image" Target="../media/image44.png"/><Relationship Id="rId15" Type="http://schemas.openxmlformats.org/officeDocument/2006/relationships/image" Target="../media/image11.jpeg"/><Relationship Id="rId10" Type="http://schemas.openxmlformats.org/officeDocument/2006/relationships/image" Target="../media/image1140.png"/><Relationship Id="rId4" Type="http://schemas.openxmlformats.org/officeDocument/2006/relationships/image" Target="../media/image43.png"/><Relationship Id="rId14" Type="http://schemas.openxmlformats.org/officeDocument/2006/relationships/image" Target="../media/image51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54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4" Type="http://schemas.openxmlformats.org/officeDocument/2006/relationships/image" Target="../media/image55.png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3.png"/><Relationship Id="rId7" Type="http://schemas.openxmlformats.org/officeDocument/2006/relationships/image" Target="../media/image5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2.png"/><Relationship Id="rId4" Type="http://schemas.openxmlformats.org/officeDocument/2006/relationships/image" Target="../media/image56.png"/><Relationship Id="rId9" Type="http://schemas.openxmlformats.org/officeDocument/2006/relationships/image" Target="../media/image57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00.png"/><Relationship Id="rId3" Type="http://schemas.openxmlformats.org/officeDocument/2006/relationships/image" Target="../media/image58.jpeg"/><Relationship Id="rId7" Type="http://schemas.openxmlformats.org/officeDocument/2006/relationships/image" Target="../media/image130.pn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11" Type="http://schemas.openxmlformats.org/officeDocument/2006/relationships/image" Target="../media/image134.png"/><Relationship Id="rId5" Type="http://schemas.openxmlformats.org/officeDocument/2006/relationships/image" Target="../media/image128.png"/><Relationship Id="rId10" Type="http://schemas.openxmlformats.org/officeDocument/2006/relationships/image" Target="../media/image60.png"/><Relationship Id="rId9" Type="http://schemas.openxmlformats.org/officeDocument/2006/relationships/image" Target="../media/image1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image" Target="../media/image6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2.15410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4.pn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png"/><Relationship Id="rId9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5.png"/><Relationship Id="rId10" Type="http://schemas.openxmlformats.org/officeDocument/2006/relationships/image" Target="../media/image11.jpeg"/><Relationship Id="rId4" Type="http://schemas.openxmlformats.org/officeDocument/2006/relationships/image" Target="../media/image390.png"/><Relationship Id="rId9" Type="http://schemas.openxmlformats.org/officeDocument/2006/relationships/image" Target="../media/image7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54.png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11.jpeg"/><Relationship Id="rId4" Type="http://schemas.openxmlformats.org/officeDocument/2006/relationships/image" Target="../media/image980.png"/><Relationship Id="rId9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1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650.png"/><Relationship Id="rId4" Type="http://schemas.openxmlformats.org/officeDocument/2006/relationships/image" Target="../media/image6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5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0.png"/><Relationship Id="rId5" Type="http://schemas.openxmlformats.org/officeDocument/2006/relationships/image" Target="../media/image691.png"/><Relationship Id="rId9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10" Type="http://schemas.openxmlformats.org/officeDocument/2006/relationships/image" Target="../media/image11.jpeg"/><Relationship Id="rId4" Type="http://schemas.openxmlformats.org/officeDocument/2006/relationships/image" Target="../media/image14.png"/><Relationship Id="rId9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7" Type="http://schemas.openxmlformats.org/officeDocument/2006/relationships/image" Target="../media/image530.pn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4" Type="http://schemas.openxmlformats.org/officeDocument/2006/relationships/image" Target="../media/image500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10" Type="http://schemas.openxmlformats.org/officeDocument/2006/relationships/image" Target="../media/image11.jpeg"/><Relationship Id="rId4" Type="http://schemas.openxmlformats.org/officeDocument/2006/relationships/image" Target="../media/image20.png"/><Relationship Id="rId9" Type="http://schemas.openxmlformats.org/officeDocument/2006/relationships/image" Target="../media/image2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9.jp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blu, aqua, Turchese, Blu elettrico&#10;&#10;Descrizione generata automaticamente">
            <a:extLst>
              <a:ext uri="{FF2B5EF4-FFF2-40B4-BE49-F238E27FC236}">
                <a16:creationId xmlns:a16="http://schemas.microsoft.com/office/drawing/2014/main" id="{486BC0E2-0BDC-F451-1E11-B4FF5CFD0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93242"/>
            <a:ext cx="12191987" cy="62697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5CD1A99-BCB9-4435-8510-0559AFBF5F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4825281"/>
            <a:ext cx="12192000" cy="2032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ctrTitle"/>
              </p:nvPr>
            </p:nvSpPr>
            <p:spPr>
              <a:xfrm>
                <a:off x="-6" y="0"/>
                <a:ext cx="12192000" cy="2458628"/>
              </a:xfrm>
            </p:spPr>
            <p:txBody>
              <a:bodyPr rtlCol="0" anchor="ctr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Measurement of the anomalous spin precession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44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4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4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in</a:t>
                </a:r>
                <a:b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</a:br>
                <a: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the Muon </a:t>
                </a:r>
                <a14:m>
                  <m:oMath xmlns:m="http://schemas.openxmlformats.org/officeDocument/2006/math">
                    <m:r>
                      <a:rPr lang="it-IT" sz="44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cs typeface="Calibri Light" panose="020F0302020204030204" pitchFamily="34" charset="0"/>
                      </a:rPr>
                      <m:t>𝒈</m:t>
                    </m:r>
                    <m:r>
                      <a:rPr lang="it-IT" sz="44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cs typeface="Calibri Light" panose="020F0302020204030204" pitchFamily="34" charset="0"/>
                      </a:rPr>
                      <m:t>−</m:t>
                    </m:r>
                    <m:r>
                      <a:rPr lang="it-IT" sz="44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cs typeface="Calibri Light" panose="020F0302020204030204" pitchFamily="34" charset="0"/>
                      </a:rPr>
                      <m:t>𝟐</m:t>
                    </m:r>
                  </m:oMath>
                </a14:m>
                <a: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</a:t>
                </a:r>
                <a:r>
                  <a:rPr lang="it-IT" sz="44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experiment</a:t>
                </a:r>
                <a: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</a:t>
                </a:r>
                <a:r>
                  <a:rPr lang="it-IT" sz="44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at</a:t>
                </a:r>
                <a:r>
                  <a:rPr lang="it-IT" sz="44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Fermilab</a:t>
                </a:r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6" y="0"/>
                <a:ext cx="12192000" cy="2458628"/>
              </a:xfrm>
              <a:blipFill>
                <a:blip r:embed="rId5"/>
                <a:stretch>
                  <a:fillRect b="-47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 descr="Immagine che contiene linea, simbolo, Carattere&#10;&#10;Descrizione generata automaticamente">
            <a:extLst>
              <a:ext uri="{FF2B5EF4-FFF2-40B4-BE49-F238E27FC236}">
                <a16:creationId xmlns:a16="http://schemas.microsoft.com/office/drawing/2014/main" id="{D0C39A80-5F0B-B7F1-37CF-A8F000DF03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1555"/>
            <a:ext cx="1791991" cy="1791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600DF9A-3E1C-A380-762B-9EB83FBB5B7B}"/>
                  </a:ext>
                </a:extLst>
              </p:cNvPr>
              <p:cNvSpPr txBox="1"/>
              <p:nvPr/>
            </p:nvSpPr>
            <p:spPr>
              <a:xfrm>
                <a:off x="99071" y="3258360"/>
                <a:ext cx="11993842" cy="1493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t-IT" sz="3200" dirty="0">
                    <a:solidFill>
                      <a:schemeClr val="bg2"/>
                    </a:solidFill>
                  </a:rPr>
                  <a:t>Lorenzo Cotrozzi, on </a:t>
                </a:r>
                <a:r>
                  <a:rPr lang="it-IT" sz="3200" dirty="0" err="1">
                    <a:solidFill>
                      <a:schemeClr val="bg2"/>
                    </a:solidFill>
                  </a:rPr>
                  <a:t>behalf</a:t>
                </a:r>
                <a:r>
                  <a:rPr lang="it-IT" sz="3200" dirty="0">
                    <a:solidFill>
                      <a:schemeClr val="bg2"/>
                    </a:solidFill>
                  </a:rPr>
                  <a:t> of the </a:t>
                </a:r>
                <a:r>
                  <a:rPr lang="it-IT" sz="3200" dirty="0" err="1">
                    <a:solidFill>
                      <a:schemeClr val="bg2"/>
                    </a:solidFill>
                  </a:rPr>
                  <a:t>Muon</a:t>
                </a:r>
                <a:r>
                  <a:rPr lang="it-IT" sz="32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3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it-IT" sz="3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it-IT" sz="3200" dirty="0">
                    <a:solidFill>
                      <a:schemeClr val="bg2"/>
                    </a:solidFill>
                  </a:rPr>
                  <a:t> </a:t>
                </a:r>
                <a:r>
                  <a:rPr lang="it-IT" sz="3200" dirty="0" err="1">
                    <a:solidFill>
                      <a:schemeClr val="bg2"/>
                    </a:solidFill>
                  </a:rPr>
                  <a:t>collaboration</a:t>
                </a:r>
                <a:r>
                  <a:rPr lang="it-IT" sz="3200" dirty="0">
                    <a:solidFill>
                      <a:schemeClr val="bg2"/>
                    </a:solidFill>
                  </a:rPr>
                  <a:t>	</a:t>
                </a:r>
                <a:endParaRPr lang="it-IT" sz="1400" dirty="0">
                  <a:solidFill>
                    <a:schemeClr val="bg2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it-IT" sz="3200" dirty="0">
                    <a:solidFill>
                      <a:schemeClr val="bg2"/>
                    </a:solidFill>
                  </a:rPr>
                  <a:t>18/07/2024 | ICHEP 2024 | </a:t>
                </a:r>
                <a:r>
                  <a:rPr lang="it-IT" sz="3200" dirty="0" err="1">
                    <a:solidFill>
                      <a:schemeClr val="bg2"/>
                    </a:solidFill>
                  </a:rPr>
                  <a:t>Prague</a:t>
                </a:r>
                <a:endParaRPr lang="it-IT" sz="3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600DF9A-3E1C-A380-762B-9EB83FBB5B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71" y="3258360"/>
                <a:ext cx="11993842" cy="1493358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 descr="Immagine che contiene Carattere, schermata, Elementi grafici, testo&#10;&#10;Descrizione generata automaticamente">
            <a:extLst>
              <a:ext uri="{FF2B5EF4-FFF2-40B4-BE49-F238E27FC236}">
                <a16:creationId xmlns:a16="http://schemas.microsoft.com/office/drawing/2014/main" id="{B2C51365-A58D-1497-E574-572500894D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643" y="6116069"/>
            <a:ext cx="3298357" cy="664292"/>
          </a:xfrm>
          <a:prstGeom prst="rect">
            <a:avLst/>
          </a:prstGeom>
        </p:spPr>
      </p:pic>
      <p:pic>
        <p:nvPicPr>
          <p:cNvPr id="7" name="Immagine 6" descr="Immagine che contiene testo, Carattere, logo, simbolo&#10;&#10;Descrizione generata automaticamente">
            <a:extLst>
              <a:ext uri="{FF2B5EF4-FFF2-40B4-BE49-F238E27FC236}">
                <a16:creationId xmlns:a16="http://schemas.microsoft.com/office/drawing/2014/main" id="{63524BEC-06B4-1926-0815-E4896E90157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796" y="5189081"/>
            <a:ext cx="3130050" cy="80941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93A937-3254-0234-CD72-FDE49B911ACC}"/>
              </a:ext>
            </a:extLst>
          </p:cNvPr>
          <p:cNvSpPr txBox="1"/>
          <p:nvPr/>
        </p:nvSpPr>
        <p:spPr>
          <a:xfrm>
            <a:off x="2589582" y="5336678"/>
            <a:ext cx="5506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i="0" dirty="0">
                <a:solidFill>
                  <a:srgbClr val="000000"/>
                </a:solidFill>
                <a:effectLst/>
                <a:highlight>
                  <a:srgbClr val="FFFFBB"/>
                </a:highlight>
                <a:latin typeface="Times New Roman" panose="02020603050405020304" pitchFamily="18" charset="0"/>
              </a:rPr>
              <a:t>FERMILAB-SLIDES-24-0182-V</a:t>
            </a:r>
            <a:endParaRPr lang="it-IT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A081F1E-36BD-A538-D815-94A3DEA03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498" y="5783014"/>
            <a:ext cx="6036638" cy="10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28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</p:spPr>
            <p:txBody>
              <a:bodyPr rtlCol="0" anchor="ctr">
                <a:normAutofit/>
              </a:bodyPr>
              <a:lstStyle/>
              <a:p>
                <a:pPr algn="ctr" rtl="0"/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Run-2/3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</a:t>
                </a:r>
                <a:r>
                  <a:rPr lang="it-IT" sz="40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analysis</a:t>
                </a:r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teams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  <a:blipFill>
                <a:blip r:embed="rId3"/>
                <a:stretch>
                  <a:fillRect t="-6250" b="-159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10</a:t>
            </a:fld>
            <a:endParaRPr lang="it-IT" sz="180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DEDB243-137A-A252-0139-4512E9C7C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8EE55924-5E45-2888-BBE6-37B38E454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46E7D58-DD25-E466-9A85-A912309F6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16" y="3469943"/>
            <a:ext cx="8789477" cy="29696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7CCED4BE-F066-5DDA-31F0-7104119599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701131"/>
                  </p:ext>
                </p:extLst>
              </p:nvPr>
            </p:nvGraphicFramePr>
            <p:xfrm>
              <a:off x="141516" y="915671"/>
              <a:ext cx="11908968" cy="2352040"/>
            </p:xfrm>
            <a:graphic>
              <a:graphicData uri="http://schemas.openxmlformats.org/drawingml/2006/table">
                <a:tbl>
                  <a:tblPr firstRow="1" bandRow="1">
                    <a:tableStyleId>{10A1B5D5-9B99-4C35-A422-299274C87663}</a:tableStyleId>
                  </a:tblPr>
                  <a:tblGrid>
                    <a:gridCol w="1488621">
                      <a:extLst>
                        <a:ext uri="{9D8B030D-6E8A-4147-A177-3AD203B41FA5}">
                          <a16:colId xmlns:a16="http://schemas.microsoft.com/office/drawing/2014/main" val="1347384274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2202728073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2033424334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1714909555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1955871537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3873439175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3291580727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95164767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Group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III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VII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216412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Pulse</a:t>
                          </a:r>
                          <a:r>
                            <a:rPr lang="it-IT" dirty="0"/>
                            <a:t> fitting &amp; clustering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oMath>
                          </a14:m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 «ITA»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oMath>
                          </a14:m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Global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Global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Q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724320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Pileup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subtraction</a:t>
                          </a:r>
                          <a:endParaRPr lang="it-IT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Shadow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«Semi» </a:t>
                          </a:r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58853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Analysis </a:t>
                          </a:r>
                          <a:r>
                            <a:rPr lang="it-IT" dirty="0" err="1"/>
                            <a:t>methods</a:t>
                          </a:r>
                          <a:endParaRPr lang="it-IT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RT, 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RT, 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Q, RQ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089184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7CCED4BE-F066-5DDA-31F0-7104119599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701131"/>
                  </p:ext>
                </p:extLst>
              </p:nvPr>
            </p:nvGraphicFramePr>
            <p:xfrm>
              <a:off x="141516" y="915671"/>
              <a:ext cx="11908968" cy="2352040"/>
            </p:xfrm>
            <a:graphic>
              <a:graphicData uri="http://schemas.openxmlformats.org/drawingml/2006/table">
                <a:tbl>
                  <a:tblPr firstRow="1" bandRow="1">
                    <a:tableStyleId>{10A1B5D5-9B99-4C35-A422-299274C87663}</a:tableStyleId>
                  </a:tblPr>
                  <a:tblGrid>
                    <a:gridCol w="1488621">
                      <a:extLst>
                        <a:ext uri="{9D8B030D-6E8A-4147-A177-3AD203B41FA5}">
                          <a16:colId xmlns:a16="http://schemas.microsoft.com/office/drawing/2014/main" val="1347384274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2202728073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2033424334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1714909555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1955871537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3873439175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3291580727"/>
                        </a:ext>
                      </a:extLst>
                    </a:gridCol>
                    <a:gridCol w="1488621">
                      <a:extLst>
                        <a:ext uri="{9D8B030D-6E8A-4147-A177-3AD203B41FA5}">
                          <a16:colId xmlns:a16="http://schemas.microsoft.com/office/drawing/2014/main" val="95164767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Group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III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VII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2164125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Pulse</a:t>
                          </a:r>
                          <a:r>
                            <a:rPr lang="it-IT" dirty="0"/>
                            <a:t> fitting &amp; clustering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820" t="-62857" r="-501230" b="-22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Local «ITA»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400820" t="-62857" r="-301230" b="-22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Global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Global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Q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72432048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Pileup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subtraction</a:t>
                          </a:r>
                          <a:endParaRPr lang="it-IT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Shadow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«Semi» </a:t>
                          </a:r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 err="1"/>
                            <a:t>Empirical</a:t>
                          </a:r>
                          <a:endParaRPr lang="it-IT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588534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Analysis </a:t>
                          </a:r>
                          <a:r>
                            <a:rPr lang="it-IT" dirty="0" err="1"/>
                            <a:t>methods</a:t>
                          </a:r>
                          <a:endParaRPr lang="it-IT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RT, 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RT, 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A, RT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T, 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dirty="0"/>
                            <a:t>Q, RQ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089184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7796D323-0CC2-FADB-CA96-73B95735256A}"/>
              </a:ext>
            </a:extLst>
          </p:cNvPr>
          <p:cNvSpPr txBox="1"/>
          <p:nvPr/>
        </p:nvSpPr>
        <p:spPr>
          <a:xfrm>
            <a:off x="8930993" y="3867635"/>
            <a:ext cx="298473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details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on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combination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next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talk by Alberto Lusiani</a:t>
            </a:r>
          </a:p>
        </p:txBody>
      </p:sp>
    </p:spTree>
    <p:extLst>
      <p:ext uri="{BB962C8B-B14F-4D97-AF65-F5344CB8AC3E}">
        <p14:creationId xmlns:p14="http://schemas.microsoft.com/office/powerpoint/2010/main" val="1689775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40CBF159-3794-DD7E-92CA-6D804D295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342" y="506058"/>
            <a:ext cx="4731187" cy="26251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88"/>
                <a:ext cx="12192000" cy="979400"/>
              </a:xfrm>
            </p:spPr>
            <p:txBody>
              <a:bodyPr rtlCol="0" anchor="ctr">
                <a:normAutofit/>
              </a:bodyPr>
              <a:lstStyle/>
              <a:p>
                <a:pPr algn="ctr" rtl="0"/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Reconstruct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p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𝒆</m:t>
                        </m:r>
                      </m:e>
                      <m:sup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events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88"/>
                <a:ext cx="12192000" cy="979400"/>
              </a:xfrm>
              <a:blipFill>
                <a:blip r:embed="rId4"/>
                <a:stretch>
                  <a:fillRect b="-93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11</a:t>
            </a:fld>
            <a:endParaRPr lang="it-IT" sz="1800"/>
          </a:p>
        </p:txBody>
      </p:sp>
      <p:sp>
        <p:nvSpPr>
          <p:cNvPr id="2" name="Segnaposto contenuto 13">
            <a:extLst>
              <a:ext uri="{FF2B5EF4-FFF2-40B4-BE49-F238E27FC236}">
                <a16:creationId xmlns:a16="http://schemas.microsoft.com/office/drawing/2014/main" id="{48553BC2-8B54-1B48-FFB9-85D30A8EECE0}"/>
              </a:ext>
            </a:extLst>
          </p:cNvPr>
          <p:cNvSpPr txBox="1">
            <a:spLocks/>
          </p:cNvSpPr>
          <p:nvPr/>
        </p:nvSpPr>
        <p:spPr>
          <a:xfrm>
            <a:off x="65156" y="870192"/>
            <a:ext cx="10465684" cy="2702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Pulse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fitter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identifies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traces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on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crystals</a:t>
            </a:r>
            <a:endParaRPr lang="it-IT" sz="28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tabLst>
                <a:tab pos="5564188" algn="l"/>
              </a:tabLst>
            </a:pP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New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algorithms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took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into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account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detector’s</a:t>
            </a:r>
            <a:b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</a:b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time and energy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resolutions</a:t>
            </a:r>
            <a:endParaRPr lang="it-IT" sz="28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 algn="just"/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Reduced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pileup in un-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physical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region</a:t>
            </a:r>
            <a:endParaRPr lang="it-IT" sz="28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608F875-D58B-5365-8BCE-A1C360AF67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9" y="3271945"/>
            <a:ext cx="3487736" cy="313761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FF7DF0C-AAFE-59EB-25C9-1E75F13AD5DD}"/>
              </a:ext>
            </a:extLst>
          </p:cNvPr>
          <p:cNvSpPr txBox="1"/>
          <p:nvPr/>
        </p:nvSpPr>
        <p:spPr>
          <a:xfrm>
            <a:off x="2085262" y="3473603"/>
            <a:ext cx="1380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0" dirty="0" err="1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Pulse</a:t>
            </a:r>
            <a:r>
              <a:rPr lang="it-IT" sz="1800" b="0" dirty="0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1800" b="0" dirty="0" err="1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fitter</a:t>
            </a:r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12" name="Immagine 11" descr="Immagine che contiene testo, diagramma, numero, schermata&#10;&#10;Descrizione generata automaticamente">
            <a:extLst>
              <a:ext uri="{FF2B5EF4-FFF2-40B4-BE49-F238E27FC236}">
                <a16:creationId xmlns:a16="http://schemas.microsoft.com/office/drawing/2014/main" id="{79EE53A8-7FA3-E328-5ACE-752102C38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30" y="2907246"/>
            <a:ext cx="1537023" cy="3624859"/>
          </a:xfrm>
          <a:prstGeom prst="rect">
            <a:avLst/>
          </a:prstGeom>
        </p:spPr>
      </p:pic>
      <p:pic>
        <p:nvPicPr>
          <p:cNvPr id="14" name="Immagine 1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822CFF4A-4756-423A-835D-309396ADB5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67" y="3124677"/>
            <a:ext cx="5392100" cy="3376780"/>
          </a:xfrm>
          <a:prstGeom prst="rect">
            <a:avLst/>
          </a:prstGeom>
        </p:spPr>
      </p:pic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8243154D-CB0D-B764-0A9B-12350D7F5C97}"/>
              </a:ext>
            </a:extLst>
          </p:cNvPr>
          <p:cNvCxnSpPr/>
          <p:nvPr/>
        </p:nvCxnSpPr>
        <p:spPr>
          <a:xfrm flipV="1">
            <a:off x="8836814" y="3597387"/>
            <a:ext cx="0" cy="2375210"/>
          </a:xfrm>
          <a:prstGeom prst="line">
            <a:avLst/>
          </a:prstGeom>
          <a:ln w="571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6FAC46C-529A-F3ED-2F59-F7FE13E02B21}"/>
              </a:ext>
            </a:extLst>
          </p:cNvPr>
          <p:cNvSpPr txBox="1"/>
          <p:nvPr/>
        </p:nvSpPr>
        <p:spPr>
          <a:xfrm>
            <a:off x="9164032" y="5506514"/>
            <a:ext cx="129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B0F0"/>
                </a:solidFill>
              </a:rPr>
              <a:t>Un-</a:t>
            </a:r>
            <a:r>
              <a:rPr lang="it-IT" b="1" dirty="0" err="1">
                <a:solidFill>
                  <a:srgbClr val="00B0F0"/>
                </a:solidFill>
              </a:rPr>
              <a:t>physical</a:t>
            </a:r>
            <a:endParaRPr lang="it-IT" b="1" dirty="0">
              <a:solidFill>
                <a:srgbClr val="00B0F0"/>
              </a:solidFill>
            </a:endParaRP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D10F2C76-2F33-948E-92FD-BA08A4DF0881}"/>
              </a:ext>
            </a:extLst>
          </p:cNvPr>
          <p:cNvCxnSpPr/>
          <p:nvPr/>
        </p:nvCxnSpPr>
        <p:spPr>
          <a:xfrm>
            <a:off x="8959478" y="4277459"/>
            <a:ext cx="63190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221873C4-659F-384D-A8E7-277ADEB5C4D7}"/>
              </a:ext>
            </a:extLst>
          </p:cNvPr>
          <p:cNvCxnSpPr/>
          <p:nvPr/>
        </p:nvCxnSpPr>
        <p:spPr>
          <a:xfrm>
            <a:off x="8948326" y="5475289"/>
            <a:ext cx="63190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EB779A3-2B65-FF51-58D4-3B6AF8599AF5}"/>
              </a:ext>
            </a:extLst>
          </p:cNvPr>
          <p:cNvSpPr txBox="1"/>
          <p:nvPr/>
        </p:nvSpPr>
        <p:spPr>
          <a:xfrm>
            <a:off x="5748491" y="4222729"/>
            <a:ext cx="2585813" cy="1015663"/>
          </a:xfrm>
          <a:prstGeom prst="rect">
            <a:avLst/>
          </a:prstGeom>
          <a:solidFill>
            <a:schemeClr val="tx1"/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err="1">
                <a:solidFill>
                  <a:schemeClr val="bg2"/>
                </a:solidFill>
              </a:rPr>
              <a:t>Pileup</a:t>
            </a:r>
            <a:r>
              <a:rPr lang="it-IT" sz="2000" dirty="0">
                <a:solidFill>
                  <a:schemeClr val="bg2"/>
                </a:solidFill>
              </a:rPr>
              <a:t> </a:t>
            </a:r>
            <a:r>
              <a:rPr lang="it-IT" sz="2000" dirty="0" err="1">
                <a:solidFill>
                  <a:schemeClr val="bg2"/>
                </a:solidFill>
              </a:rPr>
              <a:t>dominated</a:t>
            </a:r>
            <a:r>
              <a:rPr lang="it-IT" sz="2000" dirty="0">
                <a:solidFill>
                  <a:schemeClr val="bg2"/>
                </a:solidFill>
              </a:rPr>
              <a:t> Run-1 </a:t>
            </a:r>
            <a:r>
              <a:rPr lang="it-IT" sz="2000" dirty="0" err="1">
                <a:solidFill>
                  <a:schemeClr val="bg2"/>
                </a:solidFill>
              </a:rPr>
              <a:t>systematics</a:t>
            </a:r>
            <a:r>
              <a:rPr lang="it-IT" sz="2000" dirty="0">
                <a:solidFill>
                  <a:schemeClr val="bg2"/>
                </a:solidFill>
              </a:rPr>
              <a:t> (35 ppb).</a:t>
            </a:r>
          </a:p>
          <a:p>
            <a:pPr algn="ctr"/>
            <a:r>
              <a:rPr lang="it-IT" sz="2000" dirty="0">
                <a:solidFill>
                  <a:schemeClr val="bg2"/>
                </a:solidFill>
              </a:rPr>
              <a:t>Now </a:t>
            </a:r>
            <a:r>
              <a:rPr lang="it-IT" sz="2000" dirty="0" err="1">
                <a:solidFill>
                  <a:schemeClr val="bg2"/>
                </a:solidFill>
              </a:rPr>
              <a:t>reduced</a:t>
            </a:r>
            <a:r>
              <a:rPr lang="it-IT" sz="2000" dirty="0">
                <a:solidFill>
                  <a:schemeClr val="bg2"/>
                </a:solidFill>
              </a:rPr>
              <a:t> to 7 ppb!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E062A32-1D1A-FF75-A9F2-1F6264D52D1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D148DBA-DC3F-3625-2462-2B8A709EB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05152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613316" y="138034"/>
            <a:ext cx="10995103" cy="876362"/>
          </a:xfrm>
        </p:spPr>
        <p:txBody>
          <a:bodyPr rtlCol="0" anchor="ctr">
            <a:normAutofit fontScale="90000"/>
          </a:bodyPr>
          <a:lstStyle/>
          <a:p>
            <a:pPr algn="ctr" rtl="0"/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Improved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pileup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correction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since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Run-1</a:t>
            </a:r>
            <a:b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</a:br>
            <a:r>
              <a:rPr lang="it-IT" sz="27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(</a:t>
            </a:r>
            <a:r>
              <a:rPr lang="it-IT" sz="27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example</a:t>
            </a:r>
            <a:r>
              <a:rPr lang="it-IT" sz="27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for «</a:t>
            </a:r>
            <a:r>
              <a:rPr lang="it-IT" sz="27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local</a:t>
            </a:r>
            <a:r>
              <a:rPr lang="it-IT" sz="27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» </a:t>
            </a:r>
            <a:r>
              <a:rPr lang="it-IT" sz="27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method</a:t>
            </a:r>
            <a:r>
              <a:rPr lang="it-IT" sz="27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)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12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3024" y="2486939"/>
                <a:ext cx="11753692" cy="3596157"/>
              </a:xfrm>
            </p:spPr>
            <p:txBody>
              <a:bodyPr rtlCol="0">
                <a:normAutofit/>
              </a:bodyPr>
              <a:lstStyle/>
              <a:p>
                <a:pPr marL="45720" indent="0" algn="just" rtl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it-IT" sz="32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 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each 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FF0000"/>
                    </a:highlight>
                    <a:latin typeface="Cambria" panose="02040503050406030204" pitchFamily="18" charset="0"/>
                    <a:ea typeface="Cambria" panose="02040503050406030204" pitchFamily="18" charset="0"/>
                  </a:rPr>
                  <a:t>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(Trigger) cluster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that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we find: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Search for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coincidence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in 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0000FF"/>
                    </a:highlight>
                    <a:latin typeface="Cambria" panose="02040503050406030204" pitchFamily="18" charset="0"/>
                    <a:ea typeface="Cambria" panose="02040503050406030204" pitchFamily="18" charset="0"/>
                  </a:rPr>
                  <a:t>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(Shadow) window, after 149.2 ns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Superimpose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 two clusters and pass to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reconstruction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algorithm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3024" y="2486939"/>
                <a:ext cx="11753692" cy="3596157"/>
              </a:xfrm>
              <a:blipFill>
                <a:blip r:embed="rId3"/>
                <a:stretch>
                  <a:fillRect l="-934" t="-22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A35DE577-AF05-7C87-60FE-F2D468F42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457" y="1014396"/>
            <a:ext cx="3624942" cy="127846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AFCEF6A-4B70-94C1-CB13-6CFF70D7C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9867" y="1119692"/>
            <a:ext cx="4530887" cy="1673054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6ACED93-39CF-412B-FB01-472610567EFD}"/>
              </a:ext>
            </a:extLst>
          </p:cNvPr>
          <p:cNvSpPr txBox="1"/>
          <p:nvPr/>
        </p:nvSpPr>
        <p:spPr>
          <a:xfrm>
            <a:off x="3505200" y="4570696"/>
            <a:ext cx="84637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If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not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resolved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: merge them and build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pileup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  <a:p>
            <a:pPr algn="ctr"/>
            <a:endParaRPr lang="it-IT" sz="28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In Run-2/3: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also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searched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for triple</a:t>
            </a:r>
            <a:r>
              <a:rPr lang="it-IT" sz="28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ts</a:t>
            </a:r>
            <a:r>
              <a:rPr lang="it-IT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 </a:t>
            </a:r>
            <a:r>
              <a:rPr lang="it-IT" sz="28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shadows</a:t>
            </a:r>
            <a:r>
              <a:rPr lang="it-IT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433A9B5-5E5B-9C72-2DC3-362E2EC47C6C}"/>
              </a:ext>
            </a:extLst>
          </p:cNvPr>
          <p:cNvSpPr txBox="1"/>
          <p:nvPr/>
        </p:nvSpPr>
        <p:spPr>
          <a:xfrm>
            <a:off x="7299867" y="1541706"/>
            <a:ext cx="671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0000"/>
                </a:highlight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</a:t>
            </a:r>
            <a:endParaRPr lang="it-IT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BA96AF3-0E96-7014-AC0F-73F7545B6186}"/>
              </a:ext>
            </a:extLst>
          </p:cNvPr>
          <p:cNvSpPr txBox="1"/>
          <p:nvPr/>
        </p:nvSpPr>
        <p:spPr>
          <a:xfrm>
            <a:off x="10587432" y="1541706"/>
            <a:ext cx="526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00FF"/>
                </a:highlight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E99F2B7-8E6B-69B5-27F9-43042C5245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D99BF2C-419F-C652-9F18-5151EF6E0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55F872F-7741-18EF-2BB3-B90C245743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718" y="3948904"/>
            <a:ext cx="3159014" cy="2453501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B081E2B-0298-3AA0-90CC-B6D62561DF5B}"/>
              </a:ext>
            </a:extLst>
          </p:cNvPr>
          <p:cNvCxnSpPr/>
          <p:nvPr/>
        </p:nvCxnSpPr>
        <p:spPr>
          <a:xfrm>
            <a:off x="6172200" y="3962403"/>
            <a:ext cx="0" cy="4726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11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7406CE1-293E-5B99-4706-2BA874323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188" y="3794684"/>
            <a:ext cx="3835205" cy="276261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EF30643-49D2-ED6C-D227-3E8B345DC0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28" y="677485"/>
            <a:ext cx="4942424" cy="31171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</p:spPr>
            <p:txBody>
              <a:bodyPr rtlCol="0" anchor="ctr">
                <a:normAutofit/>
              </a:bodyPr>
              <a:lstStyle/>
              <a:p>
                <a:pPr algn="ctr" rtl="0"/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Methods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analysis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  <a:blipFill>
                <a:blip r:embed="rId5"/>
                <a:stretch>
                  <a:fillRect t="-6250" b="-159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13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13">
                <a:extLst>
                  <a:ext uri="{FF2B5EF4-FFF2-40B4-BE49-F238E27FC236}">
                    <a16:creationId xmlns:a16="http://schemas.microsoft.com/office/drawing/2014/main" id="{42AE2B30-7D86-3A17-BFD4-8459320E13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853936"/>
                <a:ext cx="6911729" cy="5682366"/>
              </a:xfrm>
            </p:spPr>
            <p:txBody>
              <a:bodyPr rtlCol="0">
                <a:normAutofit/>
              </a:bodyPr>
              <a:lstStyle/>
              <a:p>
                <a:pPr marL="45720" indent="0" algn="just">
                  <a:buNone/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T-Method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:</a:t>
                </a:r>
              </a:p>
              <a:p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Greater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threshold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: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wider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oscillations</a:t>
                </a:r>
              </a:p>
              <a:p>
                <a:pPr algn="just"/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Lower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threshold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: more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positrons</a:t>
                </a: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algn="just"/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Compromise: </a:t>
                </a:r>
                <a14:m>
                  <m:oMath xmlns:m="http://schemas.openxmlformats.org/officeDocument/2006/math">
                    <m:r>
                      <a:rPr lang="it-IT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1.7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GeV</a:t>
                </a:r>
              </a:p>
              <a:p>
                <a:pPr marL="45720" indent="0" algn="just">
                  <a:buNone/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A-Method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:</a:t>
                </a:r>
              </a:p>
              <a:p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Extract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asymmetry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(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oscillation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amplitude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) as function of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positron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energy 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𝐴</m:t>
                    </m:r>
                    <m:d>
                      <m:d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d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algn="just"/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Weight each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positron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event with  </a:t>
                </a:r>
                <a14:m>
                  <m:oMath xmlns:m="http://schemas.openxmlformats.org/officeDocument/2006/math">
                    <m:r>
                      <a:rPr lang="it-IT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𝐴</m:t>
                    </m:r>
                    <m:d>
                      <m:dPr>
                        <m:ctrlP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d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sub>
                        </m:sSub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(A-Method)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∼90%</m:t>
                    </m:r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  <m:sub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sub>
                        </m:sSub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(T-Method)</a:t>
                </a:r>
              </a:p>
            </p:txBody>
          </p:sp>
        </mc:Choice>
        <mc:Fallback xmlns="">
          <p:sp>
            <p:nvSpPr>
              <p:cNvPr id="7" name="Segnaposto contenuto 13">
                <a:extLst>
                  <a:ext uri="{FF2B5EF4-FFF2-40B4-BE49-F238E27FC236}">
                    <a16:creationId xmlns:a16="http://schemas.microsoft.com/office/drawing/2014/main" id="{42AE2B30-7D86-3A17-BFD4-8459320E13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853936"/>
                <a:ext cx="6911729" cy="5682366"/>
              </a:xfrm>
              <a:blipFill>
                <a:blip r:embed="rId7"/>
                <a:stretch>
                  <a:fillRect l="-1058" t="-1824" r="-24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72DFAA-B1FB-FD7B-8C02-5FC43DB48648}"/>
                  </a:ext>
                </a:extLst>
              </p:cNvPr>
              <p:cNvSpPr txBox="1"/>
              <p:nvPr/>
            </p:nvSpPr>
            <p:spPr>
              <a:xfrm>
                <a:off x="8769505" y="5007951"/>
                <a:ext cx="1441295" cy="10432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  <a:sym typeface="Wingdings" panose="05000000000000000000" pitchFamily="2" charset="2"/>
                            </a:rPr>
                          </m:ctrlPr>
                        </m:fPr>
                        <m:num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  <a:sym typeface="Wingdings" panose="05000000000000000000" pitchFamily="2" charset="2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  <a:sym typeface="Wingdings" panose="05000000000000000000" pitchFamily="2" charset="2"/>
                                </a:rPr>
                              </m:ctrlPr>
                            </m:sSubSupPr>
                            <m:e>
                              <m: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  <a:sym typeface="Wingdings" panose="05000000000000000000" pitchFamily="2" charset="2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it-IT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cs typeface="+mn-cs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cs typeface="+mn-cs"/>
                                      <a:sym typeface="Wingdings" panose="05000000000000000000" pitchFamily="2" charset="2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kumimoji="0" lang="it-IT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cs typeface="+mn-cs"/>
                                      <a:sym typeface="Wingdings" panose="05000000000000000000" pitchFamily="2" charset="2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  <a:sym typeface="Wingdings" panose="05000000000000000000" pitchFamily="2" charset="2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72DFAA-B1FB-FD7B-8C02-5FC43DB48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9505" y="5007951"/>
                <a:ext cx="1441295" cy="10432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D4087337-E263-1BCE-5738-3F52CDBAC1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3004893-3745-5B3B-CF5D-A5422A522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4ECFC22A-53F1-746C-012A-394DA9656192}"/>
                  </a:ext>
                </a:extLst>
              </p:cNvPr>
              <p:cNvSpPr txBox="1"/>
              <p:nvPr/>
            </p:nvSpPr>
            <p:spPr>
              <a:xfrm>
                <a:off x="9051472" y="3063316"/>
                <a:ext cx="15804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it-IT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/3.1</m:t>
                    </m:r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GeV</a:t>
                </a:r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4ECFC22A-53F1-746C-012A-394DA9656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1472" y="3063316"/>
                <a:ext cx="1580433" cy="276999"/>
              </a:xfrm>
              <a:prstGeom prst="rect">
                <a:avLst/>
              </a:prstGeom>
              <a:blipFill>
                <a:blip r:embed="rId10"/>
                <a:stretch>
                  <a:fillRect l="-5405" t="-28889" r="-8494" b="-5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6953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5FBAEFE8-5FC5-9666-EE08-03256859C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366" y="5321799"/>
            <a:ext cx="666750" cy="381000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58A471D7-E330-98D4-E4B3-CF8414F5A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538" y="4839161"/>
            <a:ext cx="1704975" cy="1323975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AC07F822-D966-1F84-BC8E-78FA25AC9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8620" y="4366194"/>
            <a:ext cx="2246020" cy="43263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1022E9-5FDB-45E0-45DD-E52599330C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56" y="3606298"/>
            <a:ext cx="4291839" cy="2843708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F051E94-34DB-DB9B-9FF6-05340B574A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565" y="85776"/>
            <a:ext cx="4667435" cy="27826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</p:spPr>
            <p:txBody>
              <a:bodyPr rtlCol="0" anchor="ctr">
                <a:normAutofit/>
              </a:bodyPr>
              <a:lstStyle/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fit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  <a:blipFill>
                <a:blip r:embed="rId8"/>
                <a:stretch>
                  <a:fillRect t="-6250" b="-159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14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13">
                <a:extLst>
                  <a:ext uri="{FF2B5EF4-FFF2-40B4-BE49-F238E27FC236}">
                    <a16:creationId xmlns:a16="http://schemas.microsoft.com/office/drawing/2014/main" id="{23B05B04-5FCA-00B2-0ED7-815FF641B3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12776" y="1260198"/>
                <a:ext cx="5783246" cy="1486501"/>
              </a:xfrm>
            </p:spPr>
            <p:txBody>
              <a:bodyPr rtlCol="0">
                <a:normAutofit/>
              </a:bodyPr>
              <a:lstStyle/>
              <a:p>
                <a:pPr marL="4572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it-IT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5-parameter </a:t>
                </a:r>
                <a:r>
                  <a:rPr lang="it-IT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fit</a:t>
                </a:r>
                <a:endParaRPr lang="it-IT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marL="45720" indent="0" algn="just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𝑁</m:t>
                      </m:r>
                      <m:d>
                        <m:dPr>
                          <m:ctrlP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𝑵</m:t>
                          </m:r>
                        </m:e>
                        <m:sub>
                          <m: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𝜸</m:t>
                              </m:r>
                              <m:sSub>
                                <m:sSub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𝝁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1</m:t>
                          </m:r>
                          <m:r>
                            <m:rPr>
                              <m:lit/>
                            </m:rPr>
                            <a:rPr lang="it-IT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+</m:t>
                          </m:r>
                          <m: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𝑨</m:t>
                          </m:r>
                          <m:func>
                            <m:funcPr>
                              <m:ctrlPr>
                                <a:rPr lang="it-IT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𝝎</m:t>
                                      </m:r>
                                    </m:e>
                                    <m:sub>
                                      <m:r>
                                        <a:rPr lang="it-IT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𝒂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  <m:r>
                                    <a:rPr lang="it-IT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+</m:t>
                                  </m:r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𝝋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it-IT" sz="22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9" name="Segnaposto contenuto 13">
                <a:extLst>
                  <a:ext uri="{FF2B5EF4-FFF2-40B4-BE49-F238E27FC236}">
                    <a16:creationId xmlns:a16="http://schemas.microsoft.com/office/drawing/2014/main" id="{23B05B04-5FCA-00B2-0ED7-815FF641B3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12776" y="1260198"/>
                <a:ext cx="5783246" cy="1486501"/>
              </a:xfrm>
              <a:blipFill>
                <a:blip r:embed="rId10"/>
                <a:stretch>
                  <a:fillRect t="-24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8BA989F0-C67D-8BFE-6D44-7BEF4D08F3C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2" y="711597"/>
            <a:ext cx="3644874" cy="2717403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32732A9-42FD-DD40-D666-BEAD91C7BB06}"/>
              </a:ext>
            </a:extLst>
          </p:cNvPr>
          <p:cNvSpPr txBox="1"/>
          <p:nvPr/>
        </p:nvSpPr>
        <p:spPr>
          <a:xfrm>
            <a:off x="4712153" y="2560675"/>
            <a:ext cx="21739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FFT of </a:t>
            </a:r>
            <a:r>
              <a:rPr lang="it-IT" sz="2400" b="1" dirty="0" err="1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residuals</a:t>
            </a:r>
            <a:endParaRPr lang="it-IT" sz="2400" b="1" dirty="0">
              <a:solidFill>
                <a:schemeClr val="bg2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FB0F2CF-4964-EC2F-8090-FCE19B4AB61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50000"/>
          <a:stretch/>
        </p:blipFill>
        <p:spPr>
          <a:xfrm>
            <a:off x="7524566" y="3055661"/>
            <a:ext cx="3659500" cy="3409175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8C90775-5E13-3634-65D2-E513C7FF6EA6}"/>
              </a:ext>
            </a:extLst>
          </p:cNvPr>
          <p:cNvSpPr txBox="1"/>
          <p:nvPr/>
        </p:nvSpPr>
        <p:spPr>
          <a:xfrm>
            <a:off x="8057452" y="5405748"/>
            <a:ext cx="26168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marR="0" lvl="0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Pct val="80000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Coherent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betatron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oscillations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 (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CBO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20" name="Elemento grafico 19" descr="Freccia: leggera curva con riempimento a tinta unita">
            <a:extLst>
              <a:ext uri="{FF2B5EF4-FFF2-40B4-BE49-F238E27FC236}">
                <a16:creationId xmlns:a16="http://schemas.microsoft.com/office/drawing/2014/main" id="{E6AFE936-3A92-F85F-08C3-C10BF49371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962066">
            <a:off x="3695983" y="2366775"/>
            <a:ext cx="1171652" cy="117686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FD3C13E-4E43-A36F-01D2-401DDA2E7922}"/>
              </a:ext>
            </a:extLst>
          </p:cNvPr>
          <p:cNvSpPr txBox="1"/>
          <p:nvPr/>
        </p:nvSpPr>
        <p:spPr>
          <a:xfrm>
            <a:off x="1931644" y="3880831"/>
            <a:ext cx="1962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marR="0" lvl="0" algn="ctr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Pct val="80000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Muon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losses</a:t>
            </a:r>
            <a:r>
              <a:rPr kumimoji="0" lang="it-IT" sz="2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 over time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23" name="Elemento grafico 22" descr="Freccia: leggera curva con riempimento a tinta unita">
            <a:extLst>
              <a:ext uri="{FF2B5EF4-FFF2-40B4-BE49-F238E27FC236}">
                <a16:creationId xmlns:a16="http://schemas.microsoft.com/office/drawing/2014/main" id="{66923C62-09F1-6ACE-CA7D-3692C00CC7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417947">
            <a:off x="6721725" y="2166491"/>
            <a:ext cx="1171652" cy="1176863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E166C345-52D5-3A53-4DEC-E932148768E5}"/>
              </a:ext>
            </a:extLst>
          </p:cNvPr>
          <p:cNvSpPr/>
          <p:nvPr/>
        </p:nvSpPr>
        <p:spPr>
          <a:xfrm>
            <a:off x="7895443" y="1637898"/>
            <a:ext cx="367612" cy="110880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8907394A-530E-895C-527B-13F1707B9E70}"/>
              </a:ext>
            </a:extLst>
          </p:cNvPr>
          <p:cNvSpPr/>
          <p:nvPr/>
        </p:nvSpPr>
        <p:spPr>
          <a:xfrm>
            <a:off x="8357561" y="85777"/>
            <a:ext cx="338461" cy="266914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BF20322-004A-A834-BCEB-F2B67108533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5EAF423-FDEC-03D4-60FC-2AC1A24D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16633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2" grpId="0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15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35709E71-0F5B-FBFF-4562-9953419E05C4}"/>
              </a:ext>
            </a:extLst>
          </p:cNvPr>
          <p:cNvSpPr txBox="1">
            <a:spLocks/>
          </p:cNvSpPr>
          <p:nvPr/>
        </p:nvSpPr>
        <p:spPr>
          <a:xfrm>
            <a:off x="0" y="62892"/>
            <a:ext cx="8913886" cy="876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CBO model: amplitude vs time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6AE3F39-87DF-ED69-55B3-3B15D483B5AC}"/>
              </a:ext>
            </a:extLst>
          </p:cNvPr>
          <p:cNvSpPr txBox="1"/>
          <p:nvPr/>
        </p:nvSpPr>
        <p:spPr>
          <a:xfrm>
            <a:off x="201855" y="1810872"/>
            <a:ext cx="115638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</a:rPr>
              <a:t>Muons are an ensemble: </a:t>
            </a:r>
            <a:r>
              <a:rPr lang="it-IT" sz="2400" dirty="0" err="1">
                <a:solidFill>
                  <a:schemeClr val="bg2"/>
                </a:solidFill>
              </a:rPr>
              <a:t>betatron</a:t>
            </a:r>
            <a:r>
              <a:rPr lang="it-IT" sz="2400" dirty="0">
                <a:solidFill>
                  <a:schemeClr val="bg2"/>
                </a:solidFill>
              </a:rPr>
              <a:t> </a:t>
            </a:r>
            <a:r>
              <a:rPr lang="it-IT" sz="2400" dirty="0" err="1">
                <a:solidFill>
                  <a:schemeClr val="bg2"/>
                </a:solidFill>
              </a:rPr>
              <a:t>oscillations</a:t>
            </a:r>
            <a:r>
              <a:rPr lang="it-IT" sz="2400" dirty="0">
                <a:solidFill>
                  <a:schemeClr val="bg2"/>
                </a:solidFill>
              </a:rPr>
              <a:t> </a:t>
            </a:r>
            <a:r>
              <a:rPr lang="it-IT" sz="2400" dirty="0" err="1">
                <a:solidFill>
                  <a:schemeClr val="bg2"/>
                </a:solidFill>
              </a:rPr>
              <a:t>decohere</a:t>
            </a:r>
            <a:r>
              <a:rPr lang="it-IT" sz="2400" dirty="0">
                <a:solidFill>
                  <a:schemeClr val="bg2"/>
                </a:solidFill>
              </a:rPr>
              <a:t> over time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</a:rPr>
              <a:t>Sliding window </a:t>
            </a:r>
            <a:r>
              <a:rPr lang="it-IT" sz="2400" dirty="0" err="1">
                <a:solidFill>
                  <a:schemeClr val="bg2"/>
                </a:solidFill>
              </a:rPr>
              <a:t>fits</a:t>
            </a:r>
            <a:r>
              <a:rPr lang="it-IT" sz="2400" dirty="0">
                <a:solidFill>
                  <a:schemeClr val="bg2"/>
                </a:solidFill>
              </a:rPr>
              <a:t> to determine good or bad </a:t>
            </a:r>
            <a:r>
              <a:rPr lang="it-IT" sz="2400" dirty="0" err="1">
                <a:solidFill>
                  <a:schemeClr val="bg2"/>
                </a:solidFill>
              </a:rPr>
              <a:t>envelopes</a:t>
            </a:r>
            <a:r>
              <a:rPr lang="it-IT" sz="2400" dirty="0">
                <a:solidFill>
                  <a:schemeClr val="bg2"/>
                </a:solidFill>
              </a:rPr>
              <a:t>: more </a:t>
            </a:r>
            <a:r>
              <a:rPr lang="it-IT" sz="2400" dirty="0" err="1">
                <a:solidFill>
                  <a:schemeClr val="bg2"/>
                </a:solidFill>
              </a:rPr>
              <a:t>statistics</a:t>
            </a:r>
            <a:r>
              <a:rPr lang="it-IT" sz="2400" dirty="0" err="1">
                <a:solidFill>
                  <a:schemeClr val="bg2"/>
                </a:solidFill>
                <a:sym typeface="Wingdings" panose="05000000000000000000" pitchFamily="2" charset="2"/>
              </a:rPr>
              <a:t>more</a:t>
            </a:r>
            <a:r>
              <a:rPr lang="it-IT" sz="2400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it-IT" sz="2400" dirty="0">
                <a:solidFill>
                  <a:schemeClr val="bg2"/>
                </a:solidFill>
              </a:rPr>
              <a:t>studies than Run-1; also input from tracker data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B796D42-D0E8-14BC-2EF4-8F318A9321FC}"/>
              </a:ext>
            </a:extLst>
          </p:cNvPr>
          <p:cNvSpPr txBox="1"/>
          <p:nvPr/>
        </p:nvSpPr>
        <p:spPr>
          <a:xfrm>
            <a:off x="8936188" y="18288"/>
            <a:ext cx="3233907" cy="120032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bg2"/>
                </a:solidFill>
              </a:rPr>
              <a:t>CBO </a:t>
            </a:r>
            <a:r>
              <a:rPr lang="it-IT" sz="2400" dirty="0" err="1">
                <a:solidFill>
                  <a:schemeClr val="bg2"/>
                </a:solidFill>
              </a:rPr>
              <a:t>dominated</a:t>
            </a:r>
            <a:r>
              <a:rPr lang="it-IT" sz="2400" dirty="0">
                <a:solidFill>
                  <a:schemeClr val="bg2"/>
                </a:solidFill>
              </a:rPr>
              <a:t> Run-1 </a:t>
            </a:r>
            <a:r>
              <a:rPr lang="it-IT" sz="2400" dirty="0" err="1">
                <a:solidFill>
                  <a:schemeClr val="bg2"/>
                </a:solidFill>
              </a:rPr>
              <a:t>systematics</a:t>
            </a:r>
            <a:r>
              <a:rPr lang="it-IT" sz="2400" dirty="0">
                <a:solidFill>
                  <a:schemeClr val="bg2"/>
                </a:solidFill>
              </a:rPr>
              <a:t> (38 ppb).</a:t>
            </a:r>
          </a:p>
          <a:p>
            <a:pPr algn="ctr"/>
            <a:r>
              <a:rPr lang="it-IT" sz="2400" dirty="0">
                <a:solidFill>
                  <a:schemeClr val="bg2"/>
                </a:solidFill>
              </a:rPr>
              <a:t>Now </a:t>
            </a:r>
            <a:r>
              <a:rPr lang="it-IT" sz="2400" dirty="0" err="1">
                <a:solidFill>
                  <a:schemeClr val="bg2"/>
                </a:solidFill>
              </a:rPr>
              <a:t>reduced</a:t>
            </a:r>
            <a:r>
              <a:rPr lang="it-IT" sz="2400" dirty="0">
                <a:solidFill>
                  <a:schemeClr val="bg2"/>
                </a:solidFill>
              </a:rPr>
              <a:t> to 21 ppb!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1E458C5-393D-FDF9-4801-2ED34AD01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00" y="3091506"/>
            <a:ext cx="4007519" cy="340913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4ED040E-7F01-57EB-55E9-B5CB4E26B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982" y="3151515"/>
            <a:ext cx="4007518" cy="3389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BE48C308-8D20-4B65-8B14-6CB0E0DDCC7A}"/>
                  </a:ext>
                </a:extLst>
              </p:cNvPr>
              <p:cNvSpPr txBox="1"/>
              <p:nvPr/>
            </p:nvSpPr>
            <p:spPr>
              <a:xfrm>
                <a:off x="495700" y="1234138"/>
                <a:ext cx="9127802" cy="475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𝐶𝐵𝑂</m:t>
                    </m:r>
                    <m:d>
                      <m:d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=1+</m:t>
                    </m:r>
                    <m:sSub>
                      <m:sSub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𝐴</m:t>
                        </m:r>
                      </m:e>
                      <m:sub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𝐶𝐵𝑂</m:t>
                        </m:r>
                      </m:sub>
                    </m:sSub>
                    <m:func>
                      <m:func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it-IT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  <m:t>𝐶𝐵𝑂</m:t>
                                </m:r>
                              </m:sub>
                            </m:sSub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  <m:t>𝑡</m:t>
                            </m:r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2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kumimoji="0" lang="it-IT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2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  <a:cs typeface="+mn-cs"/>
                                    <a:sym typeface="Wingdings" panose="05000000000000000000" pitchFamily="2" charset="2"/>
                                  </a:rPr>
                                  <m:t>𝐶𝐵𝑂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𝜏</m:t>
                        </m:r>
                      </m:sup>
                    </m:sSup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   		</a:t>
                </a:r>
                <a:r>
                  <a:rPr lang="it-IT" sz="2000" dirty="0" err="1">
                    <a:solidFill>
                      <a:schemeClr val="bg2"/>
                    </a:solidFill>
                  </a:rPr>
                  <a:t>Decoherence</a:t>
                </a:r>
                <a:endParaRPr lang="it-IT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BE48C308-8D20-4B65-8B14-6CB0E0DDC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00" y="1234138"/>
                <a:ext cx="9127802" cy="475451"/>
              </a:xfrm>
              <a:prstGeom prst="rect">
                <a:avLst/>
              </a:prstGeom>
              <a:blipFill>
                <a:blip r:embed="rId6"/>
                <a:stretch>
                  <a:fillRect b="-217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F55135F-578A-ECBC-4657-9938547E929B}"/>
              </a:ext>
            </a:extLst>
          </p:cNvPr>
          <p:cNvSpPr txBox="1"/>
          <p:nvPr/>
        </p:nvSpPr>
        <p:spPr>
          <a:xfrm>
            <a:off x="8776500" y="4430655"/>
            <a:ext cx="3233907" cy="830997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bg2"/>
                </a:solidFill>
              </a:rPr>
              <a:t>… and many other models </a:t>
            </a:r>
            <a:r>
              <a:rPr lang="it-IT" sz="2400" dirty="0" err="1">
                <a:solidFill>
                  <a:schemeClr val="bg2"/>
                </a:solidFill>
              </a:rPr>
              <a:t>tested</a:t>
            </a:r>
            <a:endParaRPr lang="it-IT" sz="2400" dirty="0">
              <a:solidFill>
                <a:schemeClr val="bg2"/>
              </a:solidFill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D8820590-51B6-02BF-CF50-BA73294BD9D4}"/>
              </a:ext>
            </a:extLst>
          </p:cNvPr>
          <p:cNvSpPr/>
          <p:nvPr/>
        </p:nvSpPr>
        <p:spPr>
          <a:xfrm>
            <a:off x="5983762" y="1234138"/>
            <a:ext cx="874238" cy="5365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Elemento grafico 14" descr="Freccia: leggera curva con riempimento a tinta unita">
            <a:extLst>
              <a:ext uri="{FF2B5EF4-FFF2-40B4-BE49-F238E27FC236}">
                <a16:creationId xmlns:a16="http://schemas.microsoft.com/office/drawing/2014/main" id="{D951593D-29AA-7879-525C-2C7E5466B5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784676">
            <a:off x="6867579" y="1212589"/>
            <a:ext cx="911882" cy="915938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5826907C-F6CF-694F-0FDF-1ECD056D0D4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79BB986E-E342-188C-1708-ABFF878A3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751098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21020"/>
                <a:ext cx="12192000" cy="629920"/>
              </a:xfrm>
            </p:spPr>
            <p:txBody>
              <a:bodyPr rtlCol="0">
                <a:normAutofit/>
              </a:bodyPr>
              <a:lstStyle/>
              <a:p>
                <a:pPr algn="ctr" rtl="0"/>
                <a:r>
                  <a:rPr lang="it-IT" sz="36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Run-2/3: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36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fit and FFT of </a:t>
                </a:r>
                <a:r>
                  <a:rPr lang="it-IT" sz="36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residuals</a:t>
                </a:r>
                <a:endParaRPr lang="it-IT" sz="3600" b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1020"/>
                <a:ext cx="12192000" cy="629920"/>
              </a:xfrm>
              <a:blipFill>
                <a:blip r:embed="rId3"/>
                <a:stretch>
                  <a:fillRect t="-16346" b="-36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16</a:t>
            </a:fld>
            <a:endParaRPr lang="it-IT" sz="180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159294F-A5CE-BC50-A444-E9C99D3C6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0467" y="753044"/>
            <a:ext cx="9791066" cy="570477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BF2437E-B9EE-F322-AB16-F0FB50A696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078" y="1025912"/>
            <a:ext cx="6680610" cy="3211551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4173ED2-7068-D7A4-66F3-C82FCD7E34F0}"/>
              </a:ext>
            </a:extLst>
          </p:cNvPr>
          <p:cNvSpPr txBox="1"/>
          <p:nvPr/>
        </p:nvSpPr>
        <p:spPr>
          <a:xfrm>
            <a:off x="3358621" y="1675598"/>
            <a:ext cx="1002967" cy="830997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CBO </a:t>
            </a:r>
            <a:r>
              <a:rPr lang="it-IT" sz="2400" dirty="0" err="1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peaks</a:t>
            </a:r>
            <a:endParaRPr lang="it-IT" sz="2400" dirty="0">
              <a:solidFill>
                <a:schemeClr val="bg2"/>
              </a:solidFill>
            </a:endParaRP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63D146E6-68A1-5039-D3CB-083E4B34DC86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3737443" y="2506595"/>
            <a:ext cx="122662" cy="12648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1A7D9A8-F2E1-7798-98FD-3FCC386D847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3860105" y="2506595"/>
            <a:ext cx="205272" cy="17308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B58FAB92-5D90-EBD7-240C-615E452DD56B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2646321" y="2506595"/>
            <a:ext cx="1213784" cy="20037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389B00B7-7261-DDA5-61E6-66FC0C29C9AB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3133682" y="2506595"/>
            <a:ext cx="726423" cy="3369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335D501-0D44-DF0B-9FDB-844F964BD549}"/>
              </a:ext>
            </a:extLst>
          </p:cNvPr>
          <p:cNvSpPr txBox="1"/>
          <p:nvPr/>
        </p:nvSpPr>
        <p:spPr>
          <a:xfrm>
            <a:off x="6323556" y="6036542"/>
            <a:ext cx="2391050" cy="461665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Vertical </a:t>
            </a:r>
            <a:r>
              <a:rPr lang="it-IT" sz="2400" dirty="0" err="1">
                <a:solidFill>
                  <a:schemeClr val="bg2"/>
                </a:solidFill>
                <a:ea typeface="Cambria" panose="02040503050406030204" pitchFamily="18" charset="0"/>
                <a:sym typeface="Wingdings" panose="05000000000000000000" pitchFamily="2" charset="2"/>
              </a:rPr>
              <a:t>motion</a:t>
            </a:r>
            <a:endParaRPr lang="it-IT" sz="2400" dirty="0">
              <a:solidFill>
                <a:schemeClr val="bg2"/>
              </a:solidFill>
              <a:ea typeface="Cambria" panose="02040503050406030204" pitchFamily="18" charset="0"/>
              <a:sym typeface="Wingdings" panose="05000000000000000000" pitchFamily="2" charset="2"/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705F9B56-DEDF-258A-4FFC-49CEB7D9093D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7137560" y="5307980"/>
            <a:ext cx="381521" cy="7285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8F1A08AC-F19E-5080-10B8-32DC8B0FBC9D}"/>
              </a:ext>
            </a:extLst>
          </p:cNvPr>
          <p:cNvCxnSpPr>
            <a:cxnSpLocks/>
          </p:cNvCxnSpPr>
          <p:nvPr/>
        </p:nvCxnSpPr>
        <p:spPr>
          <a:xfrm flipV="1">
            <a:off x="7519081" y="5378257"/>
            <a:ext cx="375982" cy="617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A9FF1036-658C-2108-2CB2-2C49FAA4D3C2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7519081" y="5378257"/>
            <a:ext cx="561836" cy="6582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3CC2E694-8ACC-9418-B298-7089D661147C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3860105" y="2506595"/>
            <a:ext cx="3009352" cy="2561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AB48208C-2167-2E1F-5126-5B03E587F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0086" y="1007115"/>
            <a:ext cx="2947682" cy="3829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Segnaposto contenuto 13">
                <a:extLst>
                  <a:ext uri="{FF2B5EF4-FFF2-40B4-BE49-F238E27FC236}">
                    <a16:creationId xmlns:a16="http://schemas.microsoft.com/office/drawing/2014/main" id="{97CE0D5A-4D4C-634D-93A8-E860C74919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88351" y="1791734"/>
                <a:ext cx="6160310" cy="2066588"/>
              </a:xfrm>
            </p:spPr>
            <p:txBody>
              <a:bodyPr rtlCol="0">
                <a:normAutofit/>
              </a:bodyPr>
              <a:lstStyle/>
              <a:p>
                <a:pPr marL="4572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it-IT" sz="24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Final </a:t>
                </a:r>
                <a:r>
                  <a:rPr lang="it-IT" sz="24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fit</a:t>
                </a:r>
                <a:r>
                  <a:rPr lang="it-IT" sz="24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includes</a:t>
                </a:r>
                <a:r>
                  <a:rPr lang="it-IT" sz="24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all </a:t>
                </a:r>
                <a:r>
                  <a:rPr lang="it-IT" sz="24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oscillations</a:t>
                </a:r>
                <a:endParaRPr lang="it-IT" sz="24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marL="45720" indent="0" algn="just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𝑁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it-IT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it-IT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𝑵</m:t>
                          </m:r>
                        </m:e>
                        <m:sub>
                          <m:r>
                            <a:rPr lang="it-IT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𝑒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24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fPr>
                            <m:num>
                              <m:r>
                                <a:rPr lang="it-IT" sz="24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it-IT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𝜸</m:t>
                              </m:r>
                              <m:sSub>
                                <m:sSubPr>
                                  <m:ctrlP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𝝁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1</m:t>
                          </m:r>
                          <m:r>
                            <m:rPr>
                              <m:lit/>
                            </m:rP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+</m:t>
                          </m:r>
                          <m:r>
                            <a:rPr lang="it-IT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𝑨</m:t>
                          </m:r>
                          <m:func>
                            <m:funcPr>
                              <m:ctrlPr>
                                <a:rPr lang="it-IT" sz="24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400" b="0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sz="24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𝝎</m:t>
                                      </m:r>
                                    </m:e>
                                    <m:sub>
                                      <m:r>
                                        <a:rPr lang="it-IT" sz="2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  <a:sym typeface="Wingdings" panose="05000000000000000000" pitchFamily="2" charset="2"/>
                                        </a:rPr>
                                        <m:t>𝒂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𝑡</m:t>
                                  </m:r>
                                  <m:r>
                                    <a:rPr lang="it-IT" sz="24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+</m:t>
                                  </m:r>
                                  <m:r>
                                    <a:rPr lang="it-IT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𝝋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br>
                  <a:rPr lang="it-IT" sz="24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</a:br>
                <a:endParaRPr lang="it-IT" sz="2400" b="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0" name="Segnaposto contenuto 13">
                <a:extLst>
                  <a:ext uri="{FF2B5EF4-FFF2-40B4-BE49-F238E27FC236}">
                    <a16:creationId xmlns:a16="http://schemas.microsoft.com/office/drawing/2014/main" id="{97CE0D5A-4D4C-634D-93A8-E860C74919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8351" y="1791734"/>
                <a:ext cx="6160310" cy="2066588"/>
              </a:xfrm>
              <a:blipFill>
                <a:blip r:embed="rId7"/>
                <a:stretch>
                  <a:fillRect t="-2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>
            <a:extLst>
              <a:ext uri="{FF2B5EF4-FFF2-40B4-BE49-F238E27FC236}">
                <a16:creationId xmlns:a16="http://schemas.microsoft.com/office/drawing/2014/main" id="{36DBB206-2FE6-271B-4EA6-041C8A19E0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C636AE15-B4BC-65B9-7EE8-FA0E8F168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13">
                <a:extLst>
                  <a:ext uri="{FF2B5EF4-FFF2-40B4-BE49-F238E27FC236}">
                    <a16:creationId xmlns:a16="http://schemas.microsoft.com/office/drawing/2014/main" id="{5E6B0E25-2FB7-E260-D7C3-2936CA2C83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61141" y="2486415"/>
                <a:ext cx="6160310" cy="20665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ctr">
                  <a:lnSpc>
                    <a:spcPct val="100000"/>
                  </a:lnSpc>
                  <a:spcAft>
                    <a:spcPts val="600"/>
                  </a:spcAft>
                  <a:buFont typeface="Arial" pitchFamily="34" charset="0"/>
                  <a:buNone/>
                </a:pPr>
                <a:r>
                  <a:rPr lang="it-IT" sz="2400" dirty="0">
                    <a:solidFill>
                      <a:schemeClr val="bg2"/>
                    </a:solidFill>
                    <a:ea typeface="Cambria" panose="02040503050406030204" pitchFamily="18" charset="0"/>
                    <a:sym typeface="Wingdings" panose="05000000000000000000" pitchFamily="2" charset="2"/>
                  </a:rPr>
                  <a:t>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</m:oMath>
                </a14:m>
                <a:br>
                  <a:rPr lang="it-IT" sz="24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</a:br>
                <a:endParaRPr lang="it-IT" sz="1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  <a:p>
                <a:pPr marL="45720" indent="0" algn="ctr">
                  <a:lnSpc>
                    <a:spcPct val="100000"/>
                  </a:lnSpc>
                  <a:spcAft>
                    <a:spcPts val="600"/>
                  </a:spcAft>
                  <a:buFont typeface="Arial" pitchFamily="34" charset="0"/>
                  <a:buNone/>
                </a:pPr>
                <a:r>
                  <a:rPr lang="it-IT" sz="24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		               </a:t>
                </a:r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𝐶𝐵𝑂</m:t>
                    </m:r>
                    <m:d>
                      <m:dPr>
                        <m:ctrlPr>
                          <a:rPr lang="it-IT" sz="2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it-IT" sz="2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𝑉𝑊</m:t>
                    </m:r>
                    <m:d>
                      <m:dPr>
                        <m:ctrlPr>
                          <a:rPr lang="it-IT" sz="2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it-IT" sz="24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</m:d>
                    <m:r>
                      <a:rPr lang="it-IT" sz="24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×…</m:t>
                    </m:r>
                  </m:oMath>
                </a14:m>
                <a:endParaRPr lang="it-IT" sz="240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" name="Segnaposto contenuto 13">
                <a:extLst>
                  <a:ext uri="{FF2B5EF4-FFF2-40B4-BE49-F238E27FC236}">
                    <a16:creationId xmlns:a16="http://schemas.microsoft.com/office/drawing/2014/main" id="{5E6B0E25-2FB7-E260-D7C3-2936CA2C8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141" y="2486415"/>
                <a:ext cx="6160310" cy="20665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320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43D6B15C-70C7-D874-F03A-1D53095C8907}"/>
              </a:ext>
            </a:extLst>
          </p:cNvPr>
          <p:cNvCxnSpPr>
            <a:cxnSpLocks/>
          </p:cNvCxnSpPr>
          <p:nvPr/>
        </p:nvCxnSpPr>
        <p:spPr>
          <a:xfrm flipV="1">
            <a:off x="1312928" y="953257"/>
            <a:ext cx="0" cy="220156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6EC3538F-B7FE-CB25-3CB4-F2402563C3DB}"/>
              </a:ext>
            </a:extLst>
          </p:cNvPr>
          <p:cNvCxnSpPr>
            <a:cxnSpLocks/>
          </p:cNvCxnSpPr>
          <p:nvPr/>
        </p:nvCxnSpPr>
        <p:spPr>
          <a:xfrm flipV="1">
            <a:off x="228698" y="944337"/>
            <a:ext cx="0" cy="220156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341120" y="18288"/>
            <a:ext cx="9509760" cy="876362"/>
          </a:xfrm>
        </p:spPr>
        <p:txBody>
          <a:bodyPr rtlCol="0">
            <a:normAutofit/>
          </a:bodyPr>
          <a:lstStyle/>
          <a:p>
            <a:pPr algn="ctr" rtl="0"/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Ratio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method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wiggle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plots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17</a:t>
            </a:fld>
            <a:endParaRPr lang="it-IT" sz="180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AF1BA65-000A-4E57-33AC-CF31764BD642}"/>
              </a:ext>
            </a:extLst>
          </p:cNvPr>
          <p:cNvSpPr/>
          <p:nvPr/>
        </p:nvSpPr>
        <p:spPr>
          <a:xfrm>
            <a:off x="206396" y="953257"/>
            <a:ext cx="5508561" cy="74074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1C17755-45DE-B687-8EA8-56F2A506AF5C}"/>
              </a:ext>
            </a:extLst>
          </p:cNvPr>
          <p:cNvSpPr/>
          <p:nvPr/>
        </p:nvSpPr>
        <p:spPr>
          <a:xfrm>
            <a:off x="206396" y="2441130"/>
            <a:ext cx="1117683" cy="74074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276E5B7-DC07-4897-6108-B6AFB127B200}"/>
              </a:ext>
            </a:extLst>
          </p:cNvPr>
          <p:cNvSpPr/>
          <p:nvPr/>
        </p:nvSpPr>
        <p:spPr>
          <a:xfrm>
            <a:off x="1658566" y="2441130"/>
            <a:ext cx="1117683" cy="74074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9A3206A-DB6E-AE3E-5257-515DC7FAB2EB}"/>
              </a:ext>
            </a:extLst>
          </p:cNvPr>
          <p:cNvSpPr/>
          <p:nvPr/>
        </p:nvSpPr>
        <p:spPr>
          <a:xfrm>
            <a:off x="2971622" y="2441130"/>
            <a:ext cx="1117683" cy="74074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CFECC4-6471-3D7A-D633-9D8B4A6ECD0D}"/>
              </a:ext>
            </a:extLst>
          </p:cNvPr>
          <p:cNvSpPr/>
          <p:nvPr/>
        </p:nvSpPr>
        <p:spPr>
          <a:xfrm>
            <a:off x="4817183" y="2441130"/>
            <a:ext cx="1117683" cy="74074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3A60E20B-8883-467A-C996-486961FF1411}"/>
              </a:ext>
            </a:extLst>
          </p:cNvPr>
          <p:cNvSpPr/>
          <p:nvPr/>
        </p:nvSpPr>
        <p:spPr>
          <a:xfrm>
            <a:off x="217548" y="954884"/>
            <a:ext cx="1062891" cy="74074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7576D9C-F658-DAAC-8F09-640BC15DFDA9}"/>
              </a:ext>
            </a:extLst>
          </p:cNvPr>
          <p:cNvSpPr/>
          <p:nvPr/>
        </p:nvSpPr>
        <p:spPr>
          <a:xfrm>
            <a:off x="1659769" y="961744"/>
            <a:ext cx="1117683" cy="74074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7AACD739-4348-2C36-CAC2-E21E94FD0635}"/>
              </a:ext>
            </a:extLst>
          </p:cNvPr>
          <p:cNvSpPr/>
          <p:nvPr/>
        </p:nvSpPr>
        <p:spPr>
          <a:xfrm>
            <a:off x="3158490" y="959646"/>
            <a:ext cx="1117683" cy="74074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4578815-CDE8-F805-064E-467420B2390C}"/>
              </a:ext>
            </a:extLst>
          </p:cNvPr>
          <p:cNvSpPr/>
          <p:nvPr/>
        </p:nvSpPr>
        <p:spPr>
          <a:xfrm>
            <a:off x="4625771" y="954187"/>
            <a:ext cx="1117683" cy="74074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sinistra 17">
            <a:extLst>
              <a:ext uri="{FF2B5EF4-FFF2-40B4-BE49-F238E27FC236}">
                <a16:creationId xmlns:a16="http://schemas.microsoft.com/office/drawing/2014/main" id="{F2059CD3-6AD1-BE28-3FEA-603E1D1456A4}"/>
              </a:ext>
            </a:extLst>
          </p:cNvPr>
          <p:cNvSpPr/>
          <p:nvPr/>
        </p:nvSpPr>
        <p:spPr>
          <a:xfrm>
            <a:off x="3685159" y="3187544"/>
            <a:ext cx="591014" cy="189571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a sinistra 18">
            <a:extLst>
              <a:ext uri="{FF2B5EF4-FFF2-40B4-BE49-F238E27FC236}">
                <a16:creationId xmlns:a16="http://schemas.microsoft.com/office/drawing/2014/main" id="{9487E287-C011-67B7-BEA4-3F98A758515A}"/>
              </a:ext>
            </a:extLst>
          </p:cNvPr>
          <p:cNvSpPr/>
          <p:nvPr/>
        </p:nvSpPr>
        <p:spPr>
          <a:xfrm rot="10800000">
            <a:off x="4613315" y="3181872"/>
            <a:ext cx="591014" cy="189571"/>
          </a:xfrm>
          <a:prstGeom prst="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858F953-F1D0-D4E5-112F-CE7B6AA1A43E}"/>
              </a:ext>
            </a:extLst>
          </p:cNvPr>
          <p:cNvSpPr txBox="1"/>
          <p:nvPr/>
        </p:nvSpPr>
        <p:spPr>
          <a:xfrm>
            <a:off x="206396" y="1854017"/>
            <a:ext cx="54474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 err="1">
                <a:solidFill>
                  <a:schemeClr val="bg2"/>
                </a:solidFill>
              </a:rPr>
              <a:t>Randomly</a:t>
            </a:r>
            <a:r>
              <a:rPr lang="it-IT" sz="2400" dirty="0">
                <a:solidFill>
                  <a:schemeClr val="bg2"/>
                </a:solidFill>
              </a:rPr>
              <a:t> split </a:t>
            </a:r>
            <a:r>
              <a:rPr lang="it-IT" sz="2400" dirty="0" err="1">
                <a:solidFill>
                  <a:schemeClr val="bg2"/>
                </a:solidFill>
              </a:rPr>
              <a:t>positrons</a:t>
            </a:r>
            <a:r>
              <a:rPr lang="it-IT" sz="2400" dirty="0">
                <a:solidFill>
                  <a:schemeClr val="bg2"/>
                </a:solidFill>
              </a:rPr>
              <a:t> in 4 groups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7CCA4D8-3089-DCCC-4304-F003CD9C7838}"/>
                  </a:ext>
                </a:extLst>
              </p:cNvPr>
              <p:cNvSpPr txBox="1"/>
              <p:nvPr/>
            </p:nvSpPr>
            <p:spPr>
              <a:xfrm>
                <a:off x="114122" y="3275557"/>
                <a:ext cx="57150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2400" dirty="0">
                    <a:solidFill>
                      <a:schemeClr val="bg2"/>
                    </a:solidFill>
                  </a:rPr>
                  <a:t>Shift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two</a:t>
                </a:r>
                <a:r>
                  <a:rPr lang="it-IT" sz="2400" dirty="0">
                    <a:solidFill>
                      <a:schemeClr val="bg2"/>
                    </a:solidFill>
                  </a:rPr>
                  <a:t> groups in time by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half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precession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period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it-IT" sz="2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it-IT" sz="2400" dirty="0">
                    <a:solidFill>
                      <a:schemeClr val="bg2"/>
                    </a:solidFill>
                  </a:rPr>
                  <a:t>.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Recombine</a:t>
                </a:r>
                <a:r>
                  <a:rPr lang="it-IT" sz="2400" dirty="0">
                    <a:solidFill>
                      <a:schemeClr val="bg2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7CCA4D8-3089-DCCC-4304-F003CD9C7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22" y="3275557"/>
                <a:ext cx="5715000" cy="830997"/>
              </a:xfrm>
              <a:prstGeom prst="rect">
                <a:avLst/>
              </a:prstGeom>
              <a:blipFill>
                <a:blip r:embed="rId5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1EAE610B-53A4-0D35-F6D0-BF90295CBF2B}"/>
              </a:ext>
            </a:extLst>
          </p:cNvPr>
          <p:cNvCxnSpPr>
            <a:cxnSpLocks/>
          </p:cNvCxnSpPr>
          <p:nvPr/>
        </p:nvCxnSpPr>
        <p:spPr>
          <a:xfrm flipV="1">
            <a:off x="1674638" y="962925"/>
            <a:ext cx="0" cy="220156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B2BFFC89-6CA6-5FFF-2D9B-0A9E3742EF22}"/>
              </a:ext>
            </a:extLst>
          </p:cNvPr>
          <p:cNvCxnSpPr>
            <a:cxnSpLocks/>
          </p:cNvCxnSpPr>
          <p:nvPr/>
        </p:nvCxnSpPr>
        <p:spPr>
          <a:xfrm flipV="1">
            <a:off x="2765098" y="970681"/>
            <a:ext cx="0" cy="220156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56BE3F75-E25C-447B-1279-82889E0C3A48}"/>
              </a:ext>
            </a:extLst>
          </p:cNvPr>
          <p:cNvCxnSpPr>
            <a:cxnSpLocks/>
          </p:cNvCxnSpPr>
          <p:nvPr/>
        </p:nvCxnSpPr>
        <p:spPr>
          <a:xfrm flipV="1">
            <a:off x="3158490" y="944337"/>
            <a:ext cx="0" cy="2201562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3D837F6E-331C-13B9-9B18-0AAA6681D52C}"/>
              </a:ext>
            </a:extLst>
          </p:cNvPr>
          <p:cNvCxnSpPr>
            <a:cxnSpLocks/>
          </p:cNvCxnSpPr>
          <p:nvPr/>
        </p:nvCxnSpPr>
        <p:spPr>
          <a:xfrm flipV="1">
            <a:off x="4276173" y="940951"/>
            <a:ext cx="0" cy="2201562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999F9035-BB21-681C-BBC7-D79913E58EF0}"/>
              </a:ext>
            </a:extLst>
          </p:cNvPr>
          <p:cNvCxnSpPr>
            <a:cxnSpLocks/>
          </p:cNvCxnSpPr>
          <p:nvPr/>
        </p:nvCxnSpPr>
        <p:spPr>
          <a:xfrm flipV="1">
            <a:off x="4614620" y="940951"/>
            <a:ext cx="0" cy="2201562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E44C5E94-5B66-0CAE-66D6-3D34C2F3544E}"/>
              </a:ext>
            </a:extLst>
          </p:cNvPr>
          <p:cNvCxnSpPr>
            <a:cxnSpLocks/>
          </p:cNvCxnSpPr>
          <p:nvPr/>
        </p:nvCxnSpPr>
        <p:spPr>
          <a:xfrm flipV="1">
            <a:off x="5757338" y="940951"/>
            <a:ext cx="0" cy="2201562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>
            <a:extLst>
              <a:ext uri="{FF2B5EF4-FFF2-40B4-BE49-F238E27FC236}">
                <a16:creationId xmlns:a16="http://schemas.microsoft.com/office/drawing/2014/main" id="{0A2E93B9-FA52-E719-5715-2E3FB4C49E77}"/>
              </a:ext>
            </a:extLst>
          </p:cNvPr>
          <p:cNvSpPr/>
          <p:nvPr/>
        </p:nvSpPr>
        <p:spPr>
          <a:xfrm>
            <a:off x="217547" y="4079672"/>
            <a:ext cx="2547551" cy="748041"/>
          </a:xfrm>
          <a:prstGeom prst="rect">
            <a:avLst/>
          </a:prstGeom>
          <a:solidFill>
            <a:srgbClr val="2E0CFC"/>
          </a:solidFill>
          <a:ln>
            <a:solidFill>
              <a:srgbClr val="2E0C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3DE2DE7-C0DE-0EDE-90E6-41B900E628C0}"/>
              </a:ext>
            </a:extLst>
          </p:cNvPr>
          <p:cNvSpPr/>
          <p:nvPr/>
        </p:nvSpPr>
        <p:spPr>
          <a:xfrm>
            <a:off x="2971622" y="4086911"/>
            <a:ext cx="2960925" cy="74804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AFB3A78D-BE64-6219-0720-F04375D5A57F}"/>
                  </a:ext>
                </a:extLst>
              </p:cNvPr>
              <p:cNvSpPr txBox="1"/>
              <p:nvPr/>
            </p:nvSpPr>
            <p:spPr>
              <a:xfrm>
                <a:off x="958132" y="4142786"/>
                <a:ext cx="106637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36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AFB3A78D-BE64-6219-0720-F04375D5A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132" y="4142786"/>
                <a:ext cx="106637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2A856C3E-F407-5E6F-3569-7E0641D1657D}"/>
                  </a:ext>
                </a:extLst>
              </p:cNvPr>
              <p:cNvSpPr txBox="1"/>
              <p:nvPr/>
            </p:nvSpPr>
            <p:spPr>
              <a:xfrm>
                <a:off x="3980666" y="4126833"/>
                <a:ext cx="106637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𝑼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it-IT" sz="3600" b="1" i="1" dirty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36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2A856C3E-F407-5E6F-3569-7E0641D16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666" y="4126833"/>
                <a:ext cx="1066379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Immagine 35">
            <a:extLst>
              <a:ext uri="{FF2B5EF4-FFF2-40B4-BE49-F238E27FC236}">
                <a16:creationId xmlns:a16="http://schemas.microsoft.com/office/drawing/2014/main" id="{229F3776-4C22-771D-0AB2-8E5FABFF95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97" y="953257"/>
            <a:ext cx="4436842" cy="2829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E3F2A225-96DA-B9B1-99FB-AE2E83078306}"/>
                  </a:ext>
                </a:extLst>
              </p:cNvPr>
              <p:cNvSpPr txBox="1"/>
              <p:nvPr/>
            </p:nvSpPr>
            <p:spPr>
              <a:xfrm>
                <a:off x="0" y="4953002"/>
                <a:ext cx="609790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𝑅</m:t>
                      </m:r>
                      <m:d>
                        <m:dPr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m:t>𝑉</m:t>
                          </m:r>
                          <m:d>
                            <m:dPr>
                              <m:ctrlP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m:t>𝑈</m:t>
                          </m:r>
                          <m:d>
                            <m:dPr>
                              <m:ctrlP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it-IT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/[</m:t>
                      </m:r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𝑉</m:t>
                      </m:r>
                      <m:d>
                        <m:dPr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𝑈</m:t>
                      </m:r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m:t>)]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E3F2A225-96DA-B9B1-99FB-AE2E83078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53002"/>
                <a:ext cx="6097904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Immagine 40">
            <a:extLst>
              <a:ext uri="{FF2B5EF4-FFF2-40B4-BE49-F238E27FC236}">
                <a16:creationId xmlns:a16="http://schemas.microsoft.com/office/drawing/2014/main" id="{FF11062B-8AC3-3786-A15B-7C1A9FD5EA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466" y="3677100"/>
            <a:ext cx="4005792" cy="2880198"/>
          </a:xfrm>
          <a:prstGeom prst="rect">
            <a:avLst/>
          </a:prstGeom>
        </p:spPr>
      </p:pic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34A06B0E-2A65-E203-7956-0B350E327717}"/>
              </a:ext>
            </a:extLst>
          </p:cNvPr>
          <p:cNvCxnSpPr>
            <a:cxnSpLocks/>
          </p:cNvCxnSpPr>
          <p:nvPr/>
        </p:nvCxnSpPr>
        <p:spPr>
          <a:xfrm flipV="1">
            <a:off x="5932547" y="5117199"/>
            <a:ext cx="1256923" cy="974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B1949B02-F7E6-5A55-E713-F51281C831A5}"/>
                  </a:ext>
                </a:extLst>
              </p:cNvPr>
              <p:cNvSpPr txBox="1"/>
              <p:nvPr/>
            </p:nvSpPr>
            <p:spPr>
              <a:xfrm>
                <a:off x="27354" y="5601511"/>
                <a:ext cx="676907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" indent="0" algn="ctr">
                  <a:buNone/>
                </a:pPr>
                <a:r>
                  <a:rPr lang="it-IT" sz="2400" dirty="0">
                    <a:solidFill>
                      <a:schemeClr val="bg2"/>
                    </a:solidFill>
                  </a:rPr>
                  <a:t>It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gets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rid</a:t>
                </a:r>
                <a:r>
                  <a:rPr lang="it-IT" sz="2400" dirty="0">
                    <a:solidFill>
                      <a:schemeClr val="bg2"/>
                    </a:solidFill>
                  </a:rPr>
                  <a:t> of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muon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lifetime</a:t>
                </a:r>
                <a:r>
                  <a:rPr lang="it-IT" sz="2400" dirty="0">
                    <a:solidFill>
                      <a:schemeClr val="bg2"/>
                    </a:solidFill>
                  </a:rPr>
                  <a:t> and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normalization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24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chemeClr val="bg2"/>
                    </a:solidFill>
                  </a:rPr>
                  <a:t> in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fit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function</a:t>
                </a:r>
                <a:r>
                  <a:rPr lang="it-IT" sz="2400" dirty="0">
                    <a:solidFill>
                      <a:schemeClr val="bg2"/>
                    </a:solidFill>
                  </a:rPr>
                  <a:t>.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Any</a:t>
                </a:r>
                <a:r>
                  <a:rPr lang="it-IT" sz="2400" dirty="0">
                    <a:solidFill>
                      <a:schemeClr val="bg2"/>
                    </a:solidFill>
                  </a:rPr>
                  <a:t> «slow»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effect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is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highly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reduced</a:t>
                </a:r>
                <a:r>
                  <a:rPr lang="it-IT" sz="2400" dirty="0">
                    <a:solidFill>
                      <a:schemeClr val="bg2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B1949B02-F7E6-5A55-E713-F51281C83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4" y="5601511"/>
                <a:ext cx="6769071" cy="830997"/>
              </a:xfrm>
              <a:prstGeom prst="rect">
                <a:avLst/>
              </a:prstGeom>
              <a:blipFill>
                <a:blip r:embed="rId11"/>
                <a:stretch>
                  <a:fillRect t="-5882" r="-630" b="-161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ttangolo 1">
            <a:extLst>
              <a:ext uri="{FF2B5EF4-FFF2-40B4-BE49-F238E27FC236}">
                <a16:creationId xmlns:a16="http://schemas.microsoft.com/office/drawing/2014/main" id="{CE6BE6BD-3961-ED92-12B8-397CB26BCC45}"/>
              </a:ext>
            </a:extLst>
          </p:cNvPr>
          <p:cNvSpPr/>
          <p:nvPr/>
        </p:nvSpPr>
        <p:spPr>
          <a:xfrm>
            <a:off x="3158490" y="2435654"/>
            <a:ext cx="1117683" cy="74074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5AF337A-0DBB-BDF6-5810-204007844B5D}"/>
              </a:ext>
            </a:extLst>
          </p:cNvPr>
          <p:cNvSpPr/>
          <p:nvPr/>
        </p:nvSpPr>
        <p:spPr>
          <a:xfrm>
            <a:off x="4623786" y="2438124"/>
            <a:ext cx="1117683" cy="74074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AC3C59C-2806-38D5-CA63-2E6D69F085C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3B3CC08-D1BD-E91E-6D64-3107AF9E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C7DBBC8E-D654-249A-DEAD-6D4CD395345B}"/>
                  </a:ext>
                </a:extLst>
              </p:cNvPr>
              <p:cNvSpPr txBox="1"/>
              <p:nvPr/>
            </p:nvSpPr>
            <p:spPr>
              <a:xfrm>
                <a:off x="5836038" y="1099184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it-IT" sz="2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C7DBBC8E-D654-249A-DEAD-6D4CD3953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38" y="1099184"/>
                <a:ext cx="598625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80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32" grpId="0" animBg="1"/>
      <p:bldP spid="33" grpId="0" animBg="1"/>
      <p:bldP spid="34" grpId="0"/>
      <p:bldP spid="35" grpId="0"/>
      <p:bldP spid="40" grpId="0"/>
      <p:bldP spid="45" grpId="0"/>
      <p:bldP spid="2" grpId="0" animBg="1"/>
      <p:bldP spid="2" grpId="1" animBg="1"/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341120" y="18288"/>
            <a:ext cx="9509760" cy="876362"/>
          </a:xfrm>
        </p:spPr>
        <p:txBody>
          <a:bodyPr rtlCol="0">
            <a:norm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New “Ratio” A-Method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18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911371"/>
                <a:ext cx="12192000" cy="5129882"/>
              </a:xfrm>
            </p:spPr>
            <p:txBody>
              <a:bodyPr rtlCol="0"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Weight each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positron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with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asymmetry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function (like A-Method)</a:t>
                </a:r>
                <a:endParaRPr lang="it-IT" sz="11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45720" indent="0" algn="ctr">
                  <a:buNone/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;</m:t>
                        </m:r>
                        <m:r>
                          <a:rPr lang="it-IT" sz="28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it-IT" sz="28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RA</a:t>
                </a:r>
                <a:r>
                  <a:rPr lang="it-IT" sz="28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</a:t>
                </a:r>
                <a:r>
                  <a:rPr lang="it-IT" sz="2800" dirty="0">
                    <a:solidFill>
                      <a:schemeClr val="bg2"/>
                    </a:solidFill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𝑉</m:t>
                            </m:r>
                          </m:e>
                        </m:acc>
                        <m:d>
                          <m:dPr>
                            <m:ctrlP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𝐸</m:t>
                            </m:r>
                          </m:sub>
                          <m:sup/>
                          <m:e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ctrlP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</m:e>
                        </m:nary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𝐸</m:t>
                            </m:r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,</m:t>
                            </m:r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;</m:t>
                        </m:r>
                        <m:acc>
                          <m:accPr>
                            <m:chr m:val="̅"/>
                            <m:ctrlP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𝑈</m:t>
                            </m:r>
                          </m:e>
                        </m:acc>
                        <m:d>
                          <m:dPr>
                            <m:ctrlP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𝐸</m:t>
                            </m:r>
                          </m:sub>
                          <m:sup/>
                          <m:e>
                            <m:r>
                              <a:rPr lang="it-IT" sz="28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ctrlP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  <m:r>
                              <a:rPr lang="it-IT" sz="28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𝑈</m:t>
                            </m:r>
                            <m:d>
                              <m:dPr>
                                <m:ctrlP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,</m:t>
                                </m:r>
                                <m:r>
                                  <a:rPr lang="it-IT" sz="28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nary>
                      </m:e>
                    </m:d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45720" indent="0">
                  <a:buNone/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R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  <m: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</m:oMath>
                </a14:m>
                <a:r>
                  <a:rPr lang="it-IT" sz="28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        </a:t>
                </a: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RA</a:t>
                </a:r>
                <a:r>
                  <a:rPr lang="it-IT" sz="2800" b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3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𝑉</m:t>
                            </m:r>
                          </m:e>
                        </m:acc>
                        <m:d>
                          <m:dPr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3600" b="0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𝑈</m:t>
                            </m:r>
                          </m:e>
                        </m:acc>
                        <m:d>
                          <m:dPr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acc>
                          <m:accPr>
                            <m:chr m:val="̅"/>
                            <m:ctrlP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3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𝑉</m:t>
                            </m:r>
                          </m:e>
                        </m:acc>
                        <m:d>
                          <m:dPr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sz="3600" b="0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𝑈</m:t>
                            </m:r>
                          </m:e>
                        </m:acc>
                        <m:d>
                          <m:dPr>
                            <m:ctrlP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3600" b="0" i="1" dirty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/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Statistical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uncertainty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minimized</a:t>
                </a: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/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Exponential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due to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muon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lifetime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cancelled</a:t>
                </a: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Reduces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sensitivity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to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most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«slow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effects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»,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such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SiPM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gain </a:t>
                </a:r>
                <a:r>
                  <a:rPr lang="it-IT" sz="28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fluctuations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!</a:t>
                </a:r>
              </a:p>
            </p:txBody>
          </p:sp>
        </mc:Choice>
        <mc:Fallback xmlns="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11371"/>
                <a:ext cx="12192000" cy="5129882"/>
              </a:xfrm>
              <a:blipFill>
                <a:blip r:embed="rId3"/>
                <a:stretch>
                  <a:fillRect l="-2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1688A001-674F-7598-6490-33AEF1D831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556" y="2541083"/>
            <a:ext cx="3849800" cy="3516891"/>
          </a:xfrm>
          <a:prstGeom prst="rect">
            <a:avLst/>
          </a:prstGeom>
        </p:spPr>
      </p:pic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31E854CD-3C04-EE2F-595A-4CDF4FE3878F}"/>
              </a:ext>
            </a:extLst>
          </p:cNvPr>
          <p:cNvCxnSpPr>
            <a:cxnSpLocks/>
          </p:cNvCxnSpPr>
          <p:nvPr/>
        </p:nvCxnSpPr>
        <p:spPr>
          <a:xfrm flipH="1">
            <a:off x="8175253" y="2748465"/>
            <a:ext cx="2972300" cy="2985386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76FBD70F-854B-351A-DF00-9430C4B83E15}"/>
              </a:ext>
            </a:extLst>
          </p:cNvPr>
          <p:cNvCxnSpPr>
            <a:cxnSpLocks/>
          </p:cNvCxnSpPr>
          <p:nvPr/>
        </p:nvCxnSpPr>
        <p:spPr>
          <a:xfrm flipH="1">
            <a:off x="7759117" y="3604280"/>
            <a:ext cx="3557239" cy="118342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5684CC-8A2F-9003-425F-D0BFB0406239}"/>
              </a:ext>
            </a:extLst>
          </p:cNvPr>
          <p:cNvSpPr txBox="1"/>
          <p:nvPr/>
        </p:nvSpPr>
        <p:spPr>
          <a:xfrm rot="20660290">
            <a:off x="9650419" y="3878230"/>
            <a:ext cx="2124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RA-Method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8CAB597-9835-79EB-6D70-C561DB56C804}"/>
              </a:ext>
            </a:extLst>
          </p:cNvPr>
          <p:cNvSpPr txBox="1"/>
          <p:nvPr/>
        </p:nvSpPr>
        <p:spPr>
          <a:xfrm rot="18841559">
            <a:off x="9077838" y="2937894"/>
            <a:ext cx="2124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</a:rPr>
              <a:t>A-Method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4FB88FE8-70BD-C96C-15CB-4196192811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084597" y="4888646"/>
            <a:ext cx="2173018" cy="737730"/>
          </a:xfrm>
          <a:prstGeom prst="rect">
            <a:avLst/>
          </a:prstGeom>
        </p:spPr>
      </p:pic>
      <p:sp>
        <p:nvSpPr>
          <p:cNvPr id="17" name="Freccia circolare a destra 16">
            <a:extLst>
              <a:ext uri="{FF2B5EF4-FFF2-40B4-BE49-F238E27FC236}">
                <a16:creationId xmlns:a16="http://schemas.microsoft.com/office/drawing/2014/main" id="{38F46D6D-5A66-3944-22B0-91AA3436AC55}"/>
              </a:ext>
            </a:extLst>
          </p:cNvPr>
          <p:cNvSpPr/>
          <p:nvPr/>
        </p:nvSpPr>
        <p:spPr>
          <a:xfrm rot="16688946">
            <a:off x="5810490" y="4325806"/>
            <a:ext cx="769217" cy="3507548"/>
          </a:xfrm>
          <a:prstGeom prst="curvedRightArrow">
            <a:avLst>
              <a:gd name="adj1" fmla="val 25000"/>
              <a:gd name="adj2" fmla="val 58734"/>
              <a:gd name="adj3" fmla="val 3185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13BB8764-FFF6-E302-6573-19F8989842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ADD1E42-F620-D56E-5A41-F10762C4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60528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19</a:t>
            </a:fld>
            <a:endParaRPr lang="it-IT" sz="180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D4717F5-790C-BEE6-9C9B-3F7EDBDE5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4" y="1703731"/>
            <a:ext cx="5797015" cy="3552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7873A02A-53C7-CBD2-77A7-771778A86C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62892"/>
                <a:ext cx="12192000" cy="87636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Font typeface="Arial" pitchFamily="34" charset="0"/>
                  <a:buNone/>
                  <a:defRPr sz="3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Prospects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</a:t>
                </a:r>
                <a:r>
                  <a:rPr lang="it-IT" sz="40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analysis</a:t>
                </a:r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in Run-4/5/6</a:t>
                </a:r>
                <a:endParaRPr lang="it-IT" sz="4000" b="1" u="sng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7873A02A-53C7-CBD2-77A7-771778A86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892"/>
                <a:ext cx="12192000" cy="876362"/>
              </a:xfrm>
              <a:prstGeom prst="rect">
                <a:avLst/>
              </a:prstGeom>
              <a:blipFill>
                <a:blip r:embed="rId4"/>
                <a:stretch>
                  <a:fillRect b="-298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F532BBA4-8D8C-33B0-D80F-DEB2BB039D02}"/>
              </a:ext>
            </a:extLst>
          </p:cNvPr>
          <p:cNvSpPr txBox="1"/>
          <p:nvPr/>
        </p:nvSpPr>
        <p:spPr>
          <a:xfrm>
            <a:off x="54430" y="1193321"/>
            <a:ext cx="625928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Statistical </a:t>
            </a:r>
            <a:r>
              <a:rPr lang="it-IT" sz="2400" u="sng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uncertainty</a:t>
            </a: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With Runs1--&gt;6,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we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expect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surpass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design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uncertainty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of 100 ppb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21.9 times the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previous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BNL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experiment</a:t>
            </a:r>
            <a:endParaRPr lang="it-IT" sz="24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endParaRPr lang="it-IT" sz="10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00000"/>
              </a:lnSpc>
            </a:pP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Running </a:t>
            </a:r>
            <a:r>
              <a:rPr lang="it-IT" sz="2400" u="sng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conditions</a:t>
            </a: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in Run-4/5/6: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Quadrupole Radio-Frequency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switched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on during Run-5 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reduced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radial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vertical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motion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of muons, more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stable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beam and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less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muon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losses</a:t>
            </a:r>
            <a:endParaRPr lang="it-IT" sz="24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endParaRPr lang="it-IT" sz="10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00000"/>
              </a:lnSpc>
            </a:pPr>
            <a:r>
              <a:rPr lang="it-IT" sz="2400" u="sng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Systematic</a:t>
            </a: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sources of </a:t>
            </a:r>
            <a:r>
              <a:rPr lang="it-IT" sz="2400" u="sng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uncertainty</a:t>
            </a:r>
            <a:r>
              <a:rPr lang="it-IT" sz="2400" u="sng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CBO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expected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to be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reduced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, thanks to Quad RF and to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dedicated</a:t>
            </a:r>
            <a:r>
              <a:rPr lang="it-IT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studies in task </a:t>
            </a:r>
            <a:r>
              <a:rPr lang="it-IT" sz="24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forces</a:t>
            </a:r>
            <a:endParaRPr lang="it-IT" sz="24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67CC801-8B13-B47D-D658-5D6A16F086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72B6566B-30DD-1F10-7116-7A6CD1933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46302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9A13E570-39C7-C655-CE55-48D145621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8893" y="3701498"/>
            <a:ext cx="5001986" cy="26668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26">
                <a:extLst>
                  <a:ext uri="{FF2B5EF4-FFF2-40B4-BE49-F238E27FC236}">
                    <a16:creationId xmlns:a16="http://schemas.microsoft.com/office/drawing/2014/main" id="{40D1E65C-18E1-B0BF-B2C2-153D42E23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844097"/>
                <a:ext cx="6335486" cy="3118303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Anomalous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precession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in the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Muon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g-2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experiment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at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FNAL</a:t>
                </a: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Run-2/3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result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(2023) vs Run-1 (2021)</a:t>
                </a:r>
                <a:endParaRPr lang="it-IT" sz="2400" dirty="0">
                  <a:solidFill>
                    <a:schemeClr val="bg2"/>
                  </a:solidFill>
                  <a:cs typeface="Calibri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Projections</a:t>
                </a:r>
                <a:r>
                  <a:rPr lang="it-IT" sz="2800" dirty="0">
                    <a:solidFill>
                      <a:schemeClr val="bg2"/>
                    </a:solidFill>
                    <a:cs typeface="Calibri"/>
                  </a:rPr>
                  <a:t> for Run-4/5/6 </a:t>
                </a:r>
                <a:r>
                  <a:rPr lang="it-IT" sz="2800" dirty="0" err="1">
                    <a:solidFill>
                      <a:schemeClr val="bg2"/>
                    </a:solidFill>
                    <a:cs typeface="Calibri"/>
                  </a:rPr>
                  <a:t>result</a:t>
                </a:r>
                <a:endParaRPr lang="it-IT" sz="2600" dirty="0">
                  <a:solidFill>
                    <a:schemeClr val="bg2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4" name="Segnaposto contenuto 26">
                <a:extLst>
                  <a:ext uri="{FF2B5EF4-FFF2-40B4-BE49-F238E27FC236}">
                    <a16:creationId xmlns:a16="http://schemas.microsoft.com/office/drawing/2014/main" id="{40D1E65C-18E1-B0BF-B2C2-153D42E23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44097"/>
                <a:ext cx="6335486" cy="3118303"/>
              </a:xfrm>
              <a:blipFill>
                <a:blip r:embed="rId4"/>
                <a:stretch>
                  <a:fillRect l="-385" r="-19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" y="106800"/>
            <a:ext cx="12191999" cy="803916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44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Outline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</a:t>
            </a:fld>
            <a:endParaRPr lang="it-IT" sz="1800"/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0761B789-2F33-E42E-289A-DC49DD516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9728C7A-5784-1B60-3462-FA014BD74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644" y="917852"/>
            <a:ext cx="5455530" cy="266682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27918E5-C56F-3918-390E-B93B66268A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3A2F6A4-07EB-79A4-83C6-1614BFF8EC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3831949"/>
            <a:ext cx="6211960" cy="253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4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341120" y="18288"/>
            <a:ext cx="9509760" cy="810133"/>
          </a:xfrm>
        </p:spPr>
        <p:txBody>
          <a:bodyPr rtlCol="0">
            <a:normAutofit/>
          </a:bodyPr>
          <a:lstStyle/>
          <a:p>
            <a:pPr algn="ctr" rtl="0"/>
            <a:r>
              <a:rPr lang="it-IT" sz="4000" b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Summary and </a:t>
            </a:r>
            <a:r>
              <a:rPr lang="it-IT" sz="4000" b="1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conclusions</a:t>
            </a:r>
            <a:endParaRPr lang="it-IT" sz="3600" b="1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egnaposto contenuto 13"/>
              <p:cNvSpPr>
                <a:spLocks noGrp="1"/>
              </p:cNvSpPr>
              <p:nvPr>
                <p:ph idx="1"/>
              </p:nvPr>
            </p:nvSpPr>
            <p:spPr>
              <a:xfrm>
                <a:off x="0" y="1056272"/>
                <a:ext cx="12192000" cy="5218772"/>
              </a:xfrm>
            </p:spPr>
            <p:txBody>
              <a:bodyPr rtlCol="0">
                <a:normAutofit/>
              </a:bodyPr>
              <a:lstStyle/>
              <a:p>
                <a:pPr lvl="1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v"/>
                  <a:defRPr/>
                </a:pP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New 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experimental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average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has </a:t>
                </a:r>
                <a:r>
                  <a:rPr lang="it-IT" sz="2800" b="1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unprecedented</a:t>
                </a:r>
                <a:r>
                  <a:rPr lang="it-IT" sz="2800" b="1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b="1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precision</a:t>
                </a:r>
                <a:r>
                  <a:rPr lang="it-IT" sz="2800" b="1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of 190 ppb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</a:t>
                </a:r>
              </a:p>
              <a:p>
                <a:pPr lvl="2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Factor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∼2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improvement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in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statistical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systematic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uncertainties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</m:oMath>
                </a14:m>
                <a:endParaRPr lang="it-IT" sz="28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lvl="2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Improved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running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conditions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;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upgraded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reconstruction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pileup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subtraction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algorithms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; more studies on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beam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dynamics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effects</a:t>
                </a:r>
                <a:endParaRPr lang="it-IT" sz="28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v"/>
                  <a:defRPr/>
                </a:pP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Future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analysis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expected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to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meet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desing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goals:</a:t>
                </a:r>
              </a:p>
              <a:p>
                <a:pPr lvl="2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Surpassed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goal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statistics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 21+ times w.r.t.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previous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BNL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experiment</a:t>
                </a:r>
                <a:endParaRPr lang="it-IT" sz="28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lvl="2">
                  <a:lnSpc>
                    <a:spcPct val="10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RF system ON: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improved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beam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stability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,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ongoing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evaluation</a:t>
                </a:r>
                <a:r>
                  <a:rPr lang="it-IT" sz="2800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of </a:t>
                </a:r>
                <a:r>
                  <a:rPr lang="it-IT" sz="2800" dirty="0" err="1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systematics</a:t>
                </a:r>
                <a:endParaRPr lang="it-IT" sz="28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4" name="Segnaposto contenuto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6272"/>
                <a:ext cx="12192000" cy="5218772"/>
              </a:xfrm>
              <a:blipFill>
                <a:blip r:embed="rId3"/>
                <a:stretch>
                  <a:fillRect t="-1051" r="-3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20</a:t>
            </a:fld>
            <a:endParaRPr lang="it-IT" sz="180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43E0BF7-1062-2126-B655-93EA85059F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08D3F407-9656-B173-03DD-6FA324EC1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2099411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0" y="18288"/>
            <a:ext cx="12192000" cy="810133"/>
          </a:xfrm>
        </p:spPr>
        <p:txBody>
          <a:bodyPr rtlCol="0">
            <a:normAutofit/>
          </a:bodyPr>
          <a:lstStyle/>
          <a:p>
            <a:pPr algn="ctr" rtl="0"/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… and more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details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in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recent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2024 paper</a:t>
            </a:r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>
          <a:xfrm>
            <a:off x="0" y="849442"/>
            <a:ext cx="8371114" cy="5218772"/>
          </a:xfrm>
        </p:spPr>
        <p:txBody>
          <a:bodyPr rtlCol="0">
            <a:normAutofit/>
          </a:bodyPr>
          <a:lstStyle/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«</a:t>
            </a:r>
            <a:r>
              <a:rPr lang="en-GB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Detailed Report on the Measurement of the Positive Muon Anomalous Magnetic Moment to 0.20 ppm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» on 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  <a:hlinkClick r:id="rId3"/>
              </a:rPr>
              <a:t>arXiv:2402.15410 [</a:t>
            </a:r>
            <a:r>
              <a:rPr lang="it-IT" sz="2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  <a:hlinkClick r:id="rId3"/>
              </a:rPr>
              <a:t>hep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  <a:hlinkClick r:id="rId3"/>
              </a:rPr>
              <a:t>-ex]</a:t>
            </a:r>
            <a:b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b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it-IT" sz="2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Soon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be </a:t>
            </a:r>
            <a:r>
              <a:rPr lang="it-IT" sz="2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published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on </a:t>
            </a:r>
            <a:r>
              <a:rPr lang="it-IT" sz="2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Phys</a:t>
            </a:r>
            <a:r>
              <a:rPr lang="it-IT" sz="2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Rev. D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endParaRPr lang="it-IT" sz="28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21</a:t>
            </a:fld>
            <a:endParaRPr lang="it-IT" sz="180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43E0BF7-1062-2126-B655-93EA85059F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08D3F407-9656-B173-03DD-6FA324EC1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27071D5-2C82-CCF8-ED6C-D89D63EBD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3847" y="958299"/>
            <a:ext cx="3029106" cy="3664138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25B79B3-5F71-08BE-B4D1-83AF954AD888}"/>
              </a:ext>
            </a:extLst>
          </p:cNvPr>
          <p:cNvSpPr txBox="1"/>
          <p:nvPr/>
        </p:nvSpPr>
        <p:spPr>
          <a:xfrm>
            <a:off x="-16329" y="5030705"/>
            <a:ext cx="1178922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9436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 typeface="Wingdings" panose="05000000000000000000" pitchFamily="2" charset="2"/>
              <a:buChar char="v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A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few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more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physics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papers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will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come out in the future, e.g. Beyond Standard Model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searches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see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tomorrow’s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talk on CPT/LIV by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Baisakhi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Mitra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8CEBB535-15E2-01DB-CCCE-53E429A94B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361" y="3193529"/>
            <a:ext cx="7417942" cy="1428908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587091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95CD1A99-BCB9-4435-8510-0559AFBF5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5077297"/>
            <a:ext cx="12192000" cy="178070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6" y="0"/>
            <a:ext cx="12192000" cy="1906859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100000"/>
              </a:lnSpc>
            </a:pPr>
            <a:r>
              <a:rPr lang="it-IT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THANK YOU FOR</a:t>
            </a:r>
            <a:br>
              <a:rPr lang="it-IT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</a:br>
            <a:r>
              <a:rPr lang="it-IT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YOUR ATTENTION</a:t>
            </a:r>
            <a:r>
              <a:rPr lang="it-IT" sz="6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!</a:t>
            </a:r>
          </a:p>
        </p:txBody>
      </p:sp>
      <p:pic>
        <p:nvPicPr>
          <p:cNvPr id="4" name="Immagine 3" descr="Immagine che contiene Carattere, Elementi grafici, grafica, schermata&#10;&#10;Descrizione generata automaticamente">
            <a:extLst>
              <a:ext uri="{FF2B5EF4-FFF2-40B4-BE49-F238E27FC236}">
                <a16:creationId xmlns:a16="http://schemas.microsoft.com/office/drawing/2014/main" id="{A92AE225-AD04-E53A-EE5B-576B95CE32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28" y="5967648"/>
            <a:ext cx="3848166" cy="695250"/>
          </a:xfrm>
          <a:prstGeom prst="rect">
            <a:avLst/>
          </a:prstGeom>
        </p:spPr>
      </p:pic>
      <p:pic>
        <p:nvPicPr>
          <p:cNvPr id="14" name="Immagine 13" descr="Immagine che contiene vestiti, muro, interno, persona&#10;&#10;Descrizione generata automaticamente">
            <a:extLst>
              <a:ext uri="{FF2B5EF4-FFF2-40B4-BE49-F238E27FC236}">
                <a16:creationId xmlns:a16="http://schemas.microsoft.com/office/drawing/2014/main" id="{BEE04A29-0DF8-CCA7-2F05-2B38EE02D3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07221"/>
            <a:ext cx="6000388" cy="343793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E6D6E22-F165-ED55-07F4-4D81CD701B79}"/>
              </a:ext>
            </a:extLst>
          </p:cNvPr>
          <p:cNvSpPr txBox="1"/>
          <p:nvPr/>
        </p:nvSpPr>
        <p:spPr>
          <a:xfrm>
            <a:off x="5954181" y="5369684"/>
            <a:ext cx="6237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solidFill>
                  <a:schemeClr val="bg2"/>
                </a:solidFill>
              </a:rPr>
              <a:t>July</a:t>
            </a:r>
            <a:r>
              <a:rPr lang="it-IT" sz="2400" dirty="0">
                <a:solidFill>
                  <a:schemeClr val="bg2"/>
                </a:solidFill>
              </a:rPr>
              <a:t> 2023 </a:t>
            </a:r>
            <a:r>
              <a:rPr lang="it-IT" sz="2400" dirty="0" err="1">
                <a:solidFill>
                  <a:schemeClr val="bg2"/>
                </a:solidFill>
              </a:rPr>
              <a:t>collaboration</a:t>
            </a:r>
            <a:r>
              <a:rPr lang="it-IT" sz="2400" dirty="0">
                <a:solidFill>
                  <a:schemeClr val="bg2"/>
                </a:solidFill>
              </a:rPr>
              <a:t> meeting @ Liverpool, UK</a:t>
            </a:r>
          </a:p>
        </p:txBody>
      </p:sp>
      <p:pic>
        <p:nvPicPr>
          <p:cNvPr id="8" name="Immagine 7" descr="Immagine che contiene linea, simbolo, Carattere&#10;&#10;Descrizione generata automaticamente">
            <a:extLst>
              <a:ext uri="{FF2B5EF4-FFF2-40B4-BE49-F238E27FC236}">
                <a16:creationId xmlns:a16="http://schemas.microsoft.com/office/drawing/2014/main" id="{6BF5B169-E921-B803-F25C-2DA832E98C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8" y="2021369"/>
            <a:ext cx="1551682" cy="1551682"/>
          </a:xfrm>
          <a:prstGeom prst="rect">
            <a:avLst/>
          </a:prstGeom>
        </p:spPr>
      </p:pic>
      <p:pic>
        <p:nvPicPr>
          <p:cNvPr id="3" name="Immagine 2" descr="Immagine che contiene Carattere, schermata, Elementi grafici, testo&#10;&#10;Descrizione generata automaticamente">
            <a:extLst>
              <a:ext uri="{FF2B5EF4-FFF2-40B4-BE49-F238E27FC236}">
                <a16:creationId xmlns:a16="http://schemas.microsoft.com/office/drawing/2014/main" id="{4672BC9B-7340-4D7B-907E-895AA79CF6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42" y="3687561"/>
            <a:ext cx="4141138" cy="834029"/>
          </a:xfrm>
          <a:prstGeom prst="rect">
            <a:avLst/>
          </a:prstGeom>
        </p:spPr>
      </p:pic>
      <p:pic>
        <p:nvPicPr>
          <p:cNvPr id="5" name="Immagine 4" descr="Immagine che contiene testo, Carattere, logo, simbolo&#10;&#10;Descrizione generata automaticamente">
            <a:extLst>
              <a:ext uri="{FF2B5EF4-FFF2-40B4-BE49-F238E27FC236}">
                <a16:creationId xmlns:a16="http://schemas.microsoft.com/office/drawing/2014/main" id="{B5CE061D-8C91-9F87-694F-64702ED5C8F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66" y="2354029"/>
            <a:ext cx="3427609" cy="88636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70A762-82E1-6915-7CB4-A04810A36F2E}"/>
              </a:ext>
            </a:extLst>
          </p:cNvPr>
          <p:cNvSpPr txBox="1"/>
          <p:nvPr/>
        </p:nvSpPr>
        <p:spPr>
          <a:xfrm>
            <a:off x="47805" y="4981079"/>
            <a:ext cx="6000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2"/>
                </a:solidFill>
              </a:rPr>
              <a:t>lorenzo.cotrozzi@liverpool.ac.uk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B07CA21-9EE4-B4B9-F970-39A6127AB6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5992742"/>
            <a:ext cx="6000388" cy="57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27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0" y="2810107"/>
            <a:ext cx="12192000" cy="1237786"/>
          </a:xfrm>
        </p:spPr>
        <p:txBody>
          <a:bodyPr rtlCol="0" anchor="b">
            <a:normAutofit/>
          </a:bodyPr>
          <a:lstStyle/>
          <a:p>
            <a:pPr algn="ctr" rtl="0"/>
            <a:r>
              <a:rPr lang="it-IT" sz="72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Extra: </a:t>
            </a:r>
            <a:r>
              <a:rPr lang="it-IT" sz="72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Bad</a:t>
            </a:r>
            <a:r>
              <a:rPr lang="it-IT" sz="72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72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resistors</a:t>
            </a:r>
            <a:r>
              <a:rPr lang="it-IT" sz="72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backup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mtClean="0"/>
              <a:t>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399774A-8605-4FE2-AE9E-8C9693CA4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84CF35F-6361-4625-9B9C-CDCB89520C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9340" y="6029578"/>
            <a:ext cx="852660" cy="82842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819F9D9-1E20-4071-B29C-ACA747633E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7297"/>
            <a:ext cx="12192000" cy="178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06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759F91-9098-4200-8BBD-1CE677DFF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88"/>
            <a:ext cx="12280739" cy="953985"/>
          </a:xfrm>
        </p:spPr>
        <p:txBody>
          <a:bodyPr anchor="ctr">
            <a:normAutofit/>
          </a:bodyPr>
          <a:lstStyle/>
          <a:p>
            <a:pPr algn="ctr"/>
            <a:r>
              <a:rPr lang="it-IT" sz="48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Injection and muon storage</a:t>
            </a:r>
            <a:endParaRPr lang="it-IT" sz="4800" dirty="0"/>
          </a:p>
        </p:txBody>
      </p:sp>
      <p:sp>
        <p:nvSpPr>
          <p:cNvPr id="6" name="Titolo 12">
            <a:extLst>
              <a:ext uri="{FF2B5EF4-FFF2-40B4-BE49-F238E27FC236}">
                <a16:creationId xmlns:a16="http://schemas.microsoft.com/office/drawing/2014/main" id="{B46268D9-3CCF-21E8-0B59-736525488F2C}"/>
              </a:ext>
            </a:extLst>
          </p:cNvPr>
          <p:cNvSpPr txBox="1">
            <a:spLocks/>
          </p:cNvSpPr>
          <p:nvPr/>
        </p:nvSpPr>
        <p:spPr>
          <a:xfrm>
            <a:off x="883725" y="746"/>
            <a:ext cx="10424550" cy="7233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10" name="Segnaposto numero diapositiva 2">
            <a:extLst>
              <a:ext uri="{FF2B5EF4-FFF2-40B4-BE49-F238E27FC236}">
                <a16:creationId xmlns:a16="http://schemas.microsoft.com/office/drawing/2014/main" id="{174C9FD9-373C-E81C-1A23-B469DDC4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</p:spPr>
        <p:txBody>
          <a:bodyPr/>
          <a:lstStyle/>
          <a:p>
            <a:pPr rtl="0"/>
            <a:fld id="{CA8D9AD5-F248-4919-864A-CFD76CC027D6}" type="slidenum">
              <a:rPr lang="it-IT" sz="1800" smtClean="0"/>
              <a:t>24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egnaposto contenuto 12">
                <a:extLst>
                  <a:ext uri="{FF2B5EF4-FFF2-40B4-BE49-F238E27FC236}">
                    <a16:creationId xmlns:a16="http://schemas.microsoft.com/office/drawing/2014/main" id="{C5947E21-88E6-037E-9A35-00AD1E888F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" y="984152"/>
                <a:ext cx="6767535" cy="5039764"/>
              </a:xfrm>
            </p:spPr>
            <p:txBody>
              <a:bodyPr>
                <a:normAutofit/>
              </a:bodyPr>
              <a:lstStyle/>
              <a:p>
                <a:pPr marL="502920" indent="-457200">
                  <a:buFont typeface="+mj-lt"/>
                  <a:buAutoNum type="arabicPeriod"/>
                </a:pPr>
                <a:r>
                  <a:rPr lang="it-IT" sz="2800" dirty="0" err="1">
                    <a:solidFill>
                      <a:schemeClr val="bg2"/>
                    </a:solidFill>
                    <a:highlight>
                      <a:srgbClr val="00FF00"/>
                    </a:highlight>
                  </a:rPr>
                  <a:t>Inflector</a:t>
                </a:r>
                <a:r>
                  <a:rPr lang="it-IT" sz="2800" dirty="0">
                    <a:solidFill>
                      <a:schemeClr val="bg2"/>
                    </a:solidFill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cancels</a:t>
                </a:r>
                <a:r>
                  <a:rPr lang="it-IT" sz="2800" dirty="0">
                    <a:solidFill>
                      <a:schemeClr val="bg2"/>
                    </a:solidFill>
                  </a:rPr>
                  <a:t> main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dipole</a:t>
                </a:r>
                <a:r>
                  <a:rPr lang="it-IT" sz="2800" dirty="0">
                    <a:solidFill>
                      <a:schemeClr val="bg2"/>
                    </a:solidFill>
                  </a:rPr>
                  <a:t> field and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injects</a:t>
                </a:r>
                <a:r>
                  <a:rPr lang="it-IT" sz="2800" dirty="0">
                    <a:solidFill>
                      <a:schemeClr val="bg2"/>
                    </a:solidFill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at</a:t>
                </a:r>
                <a:r>
                  <a:rPr lang="it-IT" sz="28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</a:rPr>
                  <a:t>8 cm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radially</a:t>
                </a:r>
                <a:r>
                  <a:rPr lang="it-IT" sz="2800" dirty="0">
                    <a:solidFill>
                      <a:schemeClr val="bg2"/>
                    </a:solidFill>
                  </a:rPr>
                  <a:t> away from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nominal</a:t>
                </a:r>
                <a:r>
                  <a:rPr lang="it-IT" sz="2800" dirty="0">
                    <a:solidFill>
                      <a:schemeClr val="bg2"/>
                    </a:solidFill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orbit</a:t>
                </a:r>
                <a:endParaRPr lang="it-IT" sz="2800" dirty="0">
                  <a:solidFill>
                    <a:schemeClr val="bg2"/>
                  </a:solidFill>
                </a:endParaRPr>
              </a:p>
              <a:p>
                <a:pPr marL="502920" indent="-457200">
                  <a:buFont typeface="+mj-lt"/>
                  <a:buAutoNum type="arabicPeriod"/>
                </a:pPr>
                <a:r>
                  <a:rPr lang="it-IT" sz="2800" dirty="0">
                    <a:solidFill>
                      <a:schemeClr val="bg2"/>
                    </a:solidFill>
                    <a:highlight>
                      <a:srgbClr val="FFC000"/>
                    </a:highlight>
                  </a:rPr>
                  <a:t>3 fast </a:t>
                </a:r>
                <a:r>
                  <a:rPr lang="it-IT" sz="2800" dirty="0" err="1">
                    <a:solidFill>
                      <a:schemeClr val="bg2"/>
                    </a:solidFill>
                    <a:highlight>
                      <a:srgbClr val="FFC000"/>
                    </a:highlight>
                  </a:rPr>
                  <a:t>magnetic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FFC000"/>
                    </a:highlight>
                  </a:rPr>
                  <a:t> kickers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provide</a:t>
                </a:r>
                <a:r>
                  <a:rPr lang="it-IT" sz="2800" dirty="0">
                    <a:solidFill>
                      <a:schemeClr val="bg2"/>
                    </a:solidFill>
                  </a:rPr>
                  <a:t> 10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mrad</a:t>
                </a:r>
                <a:r>
                  <a:rPr lang="it-IT" sz="2800" dirty="0">
                    <a:solidFill>
                      <a:schemeClr val="bg2"/>
                    </a:solidFill>
                  </a:rPr>
                  <a:t> kick and place muons in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orbit</a:t>
                </a:r>
                <a:endParaRPr lang="it-IT" sz="2800" dirty="0">
                  <a:solidFill>
                    <a:schemeClr val="bg2"/>
                  </a:solidFill>
                </a:endParaRPr>
              </a:p>
              <a:p>
                <a:pPr marL="502920" indent="-457200">
                  <a:buFont typeface="+mj-lt"/>
                  <a:buAutoNum type="arabicPeriod"/>
                </a:pPr>
                <a:r>
                  <a:rPr lang="it-IT" sz="2800" dirty="0">
                    <a:solidFill>
                      <a:schemeClr val="bg2"/>
                    </a:solidFill>
                    <a:highlight>
                      <a:srgbClr val="FF00FF"/>
                    </a:highlight>
                  </a:rPr>
                  <a:t>8 </a:t>
                </a:r>
                <a:r>
                  <a:rPr lang="it-IT" sz="2800" dirty="0" err="1">
                    <a:solidFill>
                      <a:schemeClr val="bg2"/>
                    </a:solidFill>
                    <a:highlight>
                      <a:srgbClr val="FF00FF"/>
                    </a:highlight>
                  </a:rPr>
                  <a:t>Electrostatic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FF00FF"/>
                    </a:highlight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highlight>
                      <a:srgbClr val="FF00FF"/>
                    </a:highlight>
                  </a:rPr>
                  <a:t>Quadrupoles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FF00FF"/>
                    </a:highlight>
                  </a:rPr>
                  <a:t> </a:t>
                </a:r>
                <a:r>
                  <a:rPr lang="it-IT" sz="2800" dirty="0">
                    <a:solidFill>
                      <a:schemeClr val="bg2"/>
                    </a:solidFill>
                  </a:rPr>
                  <a:t>(ESQ) focus in the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vertical</a:t>
                </a:r>
                <a:r>
                  <a:rPr lang="it-IT" sz="2800" dirty="0">
                    <a:solidFill>
                      <a:schemeClr val="bg2"/>
                    </a:solidFill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direction</a:t>
                </a:r>
                <a:endParaRPr lang="it-IT" sz="2800" strike="sngStrike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3" name="Segnaposto contenuto 12">
                <a:extLst>
                  <a:ext uri="{FF2B5EF4-FFF2-40B4-BE49-F238E27FC236}">
                    <a16:creationId xmlns:a16="http://schemas.microsoft.com/office/drawing/2014/main" id="{C5947E21-88E6-037E-9A35-00AD1E888F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" y="984152"/>
                <a:ext cx="6767535" cy="5039764"/>
              </a:xfrm>
              <a:blipFill>
                <a:blip r:embed="rId4"/>
                <a:stretch>
                  <a:fillRect l="-541" t="-1935" r="-2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DB03EB56-A33D-2A63-D480-D9A19D90A2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34" y="937936"/>
            <a:ext cx="5329606" cy="3437539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2C71164-545D-02AD-1D91-7F246B5575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806940" y="1643698"/>
            <a:ext cx="2290200" cy="110871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E68E264-3219-D57B-CA7B-A4F330829C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490" y="4449395"/>
            <a:ext cx="2728888" cy="202758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A763A4B-6B24-3EC6-E9C6-1B956CB2E67B}"/>
              </a:ext>
            </a:extLst>
          </p:cNvPr>
          <p:cNvSpPr txBox="1"/>
          <p:nvPr/>
        </p:nvSpPr>
        <p:spPr>
          <a:xfrm>
            <a:off x="35159" y="4409811"/>
            <a:ext cx="53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bg2"/>
                </a:solidFill>
                <a:highlight>
                  <a:srgbClr val="00FF00"/>
                </a:highlight>
              </a:rPr>
              <a:t>1.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5BEEAEA-4B57-AEBF-04DD-635588C0EDF2}"/>
              </a:ext>
            </a:extLst>
          </p:cNvPr>
          <p:cNvSpPr txBox="1"/>
          <p:nvPr/>
        </p:nvSpPr>
        <p:spPr>
          <a:xfrm>
            <a:off x="3445968" y="4409811"/>
            <a:ext cx="53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bg2"/>
                </a:solidFill>
                <a:highlight>
                  <a:srgbClr val="FFC000"/>
                </a:highlight>
              </a:rPr>
              <a:t>2.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AC7E951-46AB-F6EE-5A0B-FA4FFFBA8975}"/>
              </a:ext>
            </a:extLst>
          </p:cNvPr>
          <p:cNvSpPr txBox="1"/>
          <p:nvPr/>
        </p:nvSpPr>
        <p:spPr>
          <a:xfrm>
            <a:off x="7818042" y="4409810"/>
            <a:ext cx="65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chemeClr val="bg2"/>
                </a:solidFill>
                <a:highlight>
                  <a:srgbClr val="FF00FF"/>
                </a:highlight>
              </a:rPr>
              <a:t>3.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08F6A59-7BAE-6799-B370-59ECA23444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4493" y="4429369"/>
            <a:ext cx="3709006" cy="2078519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336BD7E9-729A-C204-006A-993DAA955C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7796" y="4409810"/>
            <a:ext cx="3047489" cy="207851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4C2D736F-CB10-37D0-4FFC-ADE5E89307B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183B832B-1666-D9EF-E1F1-CD6445FE6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9467304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BB7ADA37-20B5-0454-76A5-64453CF9AB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49"/>
          <a:stretch/>
        </p:blipFill>
        <p:spPr>
          <a:xfrm>
            <a:off x="4206443" y="3577597"/>
            <a:ext cx="3779113" cy="2705401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25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35709E71-0F5B-FBFF-4562-9953419E05C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92001" cy="1274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Run-2/3 improved running conditions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3D78825-EAF2-8857-0BF2-9D1D2A0F5E68}"/>
              </a:ext>
            </a:extLst>
          </p:cNvPr>
          <p:cNvSpPr txBox="1"/>
          <p:nvPr/>
        </p:nvSpPr>
        <p:spPr>
          <a:xfrm>
            <a:off x="152399" y="1077884"/>
            <a:ext cx="118872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Before Run-2: </a:t>
            </a:r>
            <a:r>
              <a:rPr lang="it-IT" sz="2800" b="1" dirty="0">
                <a:solidFill>
                  <a:srgbClr val="000000"/>
                </a:solidFill>
                <a:latin typeface="Calibri"/>
                <a:cs typeface="Calibri"/>
              </a:rPr>
              <a:t>f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ixed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faulty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resistors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2/32 quadrupole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plates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 b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etter storage, more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stable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beam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oscillations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and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reduced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systematics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After Run-2: added </a:t>
            </a: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thermal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insulation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to ring 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less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variable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magnetic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 field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Run-3: 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upgraded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kicker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cables </a:t>
            </a:r>
            <a:r>
              <a:rPr lang="it-IT" sz="2800" dirty="0">
                <a:solidFill>
                  <a:srgbClr val="000000"/>
                </a:solidFill>
                <a:latin typeface="Calibri"/>
                <a:cs typeface="Calibri"/>
              </a:rPr>
              <a:t>for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optimal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kick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 more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centered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beam</a:t>
            </a:r>
            <a:endParaRPr lang="it-IT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019A8584-E3C7-5248-8F23-86CB73A8C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8054" y="3577597"/>
            <a:ext cx="3505200" cy="2224980"/>
          </a:xfrm>
          <a:prstGeom prst="rect">
            <a:avLst/>
          </a:prstGeom>
        </p:spPr>
      </p:pic>
      <p:pic>
        <p:nvPicPr>
          <p:cNvPr id="9" name="Picture 11" descr="A graph of a running graph&#10;&#10;Description automatically generated">
            <a:extLst>
              <a:ext uri="{FF2B5EF4-FFF2-40B4-BE49-F238E27FC236}">
                <a16:creationId xmlns:a16="http://schemas.microsoft.com/office/drawing/2014/main" id="{CD4BFDD7-3816-EC05-0B83-17D64CEC5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47" y="3434761"/>
            <a:ext cx="3826100" cy="30730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52683D-3EDB-35E0-3103-2E7BB7497547}"/>
              </a:ext>
            </a:extLst>
          </p:cNvPr>
          <p:cNvSpPr txBox="1"/>
          <p:nvPr/>
        </p:nvSpPr>
        <p:spPr>
          <a:xfrm>
            <a:off x="844314" y="5690417"/>
            <a:ext cx="3089290" cy="345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Helvetica" pitchFamily="2" charset="0"/>
              </a:rPr>
              <a:t>Vertical beam width change</a:t>
            </a:r>
            <a:endParaRPr lang="en-US" sz="1600" baseline="-25000" dirty="0">
              <a:solidFill>
                <a:srgbClr val="000000"/>
              </a:solidFill>
              <a:latin typeface="Helvetica" pitchFamily="2" charset="0"/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3602E50B-6238-1EFA-6BE0-B086AEBC3301}"/>
              </a:ext>
            </a:extLst>
          </p:cNvPr>
          <p:cNvSpPr txBox="1"/>
          <p:nvPr/>
        </p:nvSpPr>
        <p:spPr>
          <a:xfrm>
            <a:off x="4671400" y="5086071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Helvetica" pitchFamily="2" charset="0"/>
              </a:rPr>
              <a:t>Run-1</a:t>
            </a:r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id="{2F5F0BC0-5F0E-4CD6-D23C-FBD805DA8FDA}"/>
              </a:ext>
            </a:extLst>
          </p:cNvPr>
          <p:cNvSpPr txBox="1"/>
          <p:nvPr/>
        </p:nvSpPr>
        <p:spPr>
          <a:xfrm>
            <a:off x="5616295" y="5086071"/>
            <a:ext cx="1056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4774E"/>
                </a:solidFill>
                <a:latin typeface="Helvetica" pitchFamily="2" charset="0"/>
              </a:rPr>
              <a:t>Run-2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AB2BD28A-4ACF-684A-C118-34D3827ACDCE}"/>
              </a:ext>
            </a:extLst>
          </p:cNvPr>
          <p:cNvSpPr txBox="1"/>
          <p:nvPr/>
        </p:nvSpPr>
        <p:spPr>
          <a:xfrm>
            <a:off x="6611754" y="5086070"/>
            <a:ext cx="1056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Helvetica" pitchFamily="2" charset="0"/>
              </a:rPr>
              <a:t>Run-3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FDE7544-14C4-2711-ABF1-FBEBFC7D89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CB07F30E-3509-550D-E2CD-10DDD919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934330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2810107"/>
                <a:ext cx="12192000" cy="1237786"/>
              </a:xfrm>
            </p:spPr>
            <p:txBody>
              <a:bodyPr rtlCol="0" anchor="b">
                <a:normAutofit/>
              </a:bodyPr>
              <a:lstStyle/>
              <a:p>
                <a:pPr algn="ctr" rtl="0"/>
                <a:r>
                  <a:rPr lang="it-IT" sz="72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Extra: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72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72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72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72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backup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810107"/>
                <a:ext cx="12192000" cy="1237786"/>
              </a:xfrm>
              <a:blipFill>
                <a:blip r:embed="rId3"/>
                <a:stretch>
                  <a:fillRect t="-14778" b="-408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mtClean="0"/>
              <a:t>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399774A-8605-4FE2-AE9E-8C9693CA4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03/08/2021 - ENGLISH for RESEARCH PUBLICATION and PRESENTATION PURPOSES</a:t>
            </a:r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84CF35F-6361-4625-9B9C-CDCB89520C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9340" y="6029578"/>
            <a:ext cx="852660" cy="82842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819F9D9-1E20-4071-B29C-ACA747633E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7297"/>
            <a:ext cx="12192000" cy="178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11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9B8811-8AD1-28CA-59B8-427EDCCAD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4800" b="1" dirty="0">
                <a:solidFill>
                  <a:schemeClr val="bg2"/>
                </a:solidFill>
              </a:rPr>
              <a:t>Run-1 vs Run-2/3 </a:t>
            </a:r>
            <a:r>
              <a:rPr lang="it-IT" sz="4800" b="1" dirty="0" err="1">
                <a:solidFill>
                  <a:schemeClr val="bg2"/>
                </a:solidFill>
              </a:rPr>
              <a:t>systematics</a:t>
            </a:r>
            <a:endParaRPr lang="it-IT" sz="4800" b="1" dirty="0">
              <a:solidFill>
                <a:schemeClr val="bg2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C48406-F196-5EA1-DE0A-4D1794256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>
                <a:solidFill>
                  <a:schemeClr val="bg2"/>
                </a:solidFill>
              </a:rPr>
              <a:t>d</a:t>
            </a:r>
          </a:p>
        </p:txBody>
      </p:sp>
      <p:sp>
        <p:nvSpPr>
          <p:cNvPr id="9" name="Segnaposto numero diapositiva 2">
            <a:extLst>
              <a:ext uri="{FF2B5EF4-FFF2-40B4-BE49-F238E27FC236}">
                <a16:creationId xmlns:a16="http://schemas.microsoft.com/office/drawing/2014/main" id="{328254A3-EEF5-9D46-8B61-EF276FBA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</p:spPr>
        <p:txBody>
          <a:bodyPr/>
          <a:lstStyle/>
          <a:p>
            <a:pPr rtl="0"/>
            <a:fld id="{CA8D9AD5-F248-4919-864A-CFD76CC027D6}" type="slidenum">
              <a:rPr lang="it-IT" sz="1800" smtClean="0"/>
              <a:t>27</a:t>
            </a:fld>
            <a:endParaRPr lang="it-IT" sz="180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1DA21B6-7C0F-0AD9-8EA4-A2ADAC88D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45" y="1609979"/>
            <a:ext cx="4819650" cy="44196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EB0ECD-A79D-9A97-D89E-CDAE2F67F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527" y="1538541"/>
            <a:ext cx="48387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0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7" descr="Immagine che contiene testo, schermata, numero, linea&#10;&#10;Descrizione generata automaticamente">
            <a:extLst>
              <a:ext uri="{FF2B5EF4-FFF2-40B4-BE49-F238E27FC236}">
                <a16:creationId xmlns:a16="http://schemas.microsoft.com/office/drawing/2014/main" id="{C3872C53-8393-F522-9127-A17F5BB87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370" y="796817"/>
            <a:ext cx="5394180" cy="3568829"/>
          </a:xfr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0" y="103852"/>
            <a:ext cx="12192000" cy="966665"/>
          </a:xfrm>
        </p:spPr>
        <p:txBody>
          <a:bodyPr rtlCol="0" anchor="ctr">
            <a:norm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Run-2/3 Result: FNAL + BNL Combination</a:t>
            </a:r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28</a:t>
            </a:fld>
            <a:endParaRPr lang="it-IT" sz="1800"/>
          </a:p>
        </p:txBody>
      </p:sp>
      <p:pic>
        <p:nvPicPr>
          <p:cNvPr id="8" name="Picture 24">
            <a:extLst>
              <a:ext uri="{FF2B5EF4-FFF2-40B4-BE49-F238E27FC236}">
                <a16:creationId xmlns:a16="http://schemas.microsoft.com/office/drawing/2014/main" id="{622FB166-BFC7-20D2-F7F3-5BB99BE002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1972" y="1681855"/>
            <a:ext cx="6515152" cy="4886364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C72E02A-67E4-94B2-AFD3-62F4A0D74947}"/>
              </a:ext>
            </a:extLst>
          </p:cNvPr>
          <p:cNvSpPr txBox="1"/>
          <p:nvPr/>
        </p:nvSpPr>
        <p:spPr>
          <a:xfrm>
            <a:off x="178422" y="2992298"/>
            <a:ext cx="635294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   April 7</a:t>
            </a:r>
            <a:r>
              <a:rPr lang="en-US" sz="2400" baseline="30000" dirty="0">
                <a:solidFill>
                  <a:srgbClr val="FF0000"/>
                </a:solidFill>
                <a:latin typeface="Helvetica" pitchFamily="2" charset="0"/>
              </a:rPr>
              <a:t>th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, 2021</a:t>
            </a:r>
          </a:p>
          <a:p>
            <a:pPr algn="ctr"/>
            <a:endParaRPr lang="en-US" sz="700" dirty="0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   August 10</a:t>
            </a:r>
            <a:r>
              <a:rPr lang="en-US" sz="2400" baseline="30000" dirty="0">
                <a:solidFill>
                  <a:srgbClr val="FF0000"/>
                </a:solidFill>
                <a:latin typeface="Helvetica" pitchFamily="2" charset="0"/>
              </a:rPr>
              <a:t>th</a:t>
            </a:r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, 2023</a:t>
            </a:r>
          </a:p>
          <a:p>
            <a:pPr algn="ctr"/>
            <a:endParaRPr lang="en-US" sz="700" dirty="0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Helvetica" pitchFamily="2" charset="0"/>
              </a:rPr>
              <a:t>					   (203 ppb)</a:t>
            </a:r>
          </a:p>
          <a:p>
            <a:pPr algn="ctr"/>
            <a:endParaRPr lang="it-IT" sz="2400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D95C5D7-5DD0-7D53-7A8C-2B3A777256EA}"/>
              </a:ext>
            </a:extLst>
          </p:cNvPr>
          <p:cNvSpPr txBox="1"/>
          <p:nvPr/>
        </p:nvSpPr>
        <p:spPr>
          <a:xfrm>
            <a:off x="71972" y="2053220"/>
            <a:ext cx="28050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  <a:latin typeface="Helvetica" pitchFamily="2" charset="0"/>
              </a:rPr>
              <a:t>2006: 540 ppb</a:t>
            </a:r>
            <a:endParaRPr lang="it-IT" sz="2400" dirty="0">
              <a:solidFill>
                <a:srgbClr val="0070C0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34647D2-FC2F-DDE7-2F05-42995C58EB52}"/>
              </a:ext>
            </a:extLst>
          </p:cNvPr>
          <p:cNvSpPr txBox="1"/>
          <p:nvPr/>
        </p:nvSpPr>
        <p:spPr>
          <a:xfrm>
            <a:off x="71972" y="4953025"/>
            <a:ext cx="28050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rgbClr val="7030A0"/>
                </a:solidFill>
                <a:latin typeface="Helvetica" pitchFamily="2" charset="0"/>
              </a:rPr>
              <a:t>2023: 190 ppb</a:t>
            </a:r>
            <a:endParaRPr lang="it-IT" sz="240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4270169-F2D0-35EE-4F71-EFAD89653BE5}"/>
                  </a:ext>
                </a:extLst>
              </p:cNvPr>
              <p:cNvSpPr txBox="1"/>
              <p:nvPr/>
            </p:nvSpPr>
            <p:spPr>
              <a:xfrm>
                <a:off x="6693574" y="4345060"/>
                <a:ext cx="5394180" cy="20928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kumimoji="0" lang="it-IT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Running</a:t>
                </a:r>
                <a:r>
                  <a:rPr kumimoji="0" lang="it-IT" sz="26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 </a:t>
                </a:r>
                <a:r>
                  <a:rPr kumimoji="0" lang="it-IT" sz="2600" b="0" i="0" u="none" strike="noStrike" kern="1200" cap="none" spc="0" normalizeH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improvements</a:t>
                </a:r>
                <a:endParaRPr kumimoji="0" lang="it-IT" sz="2600" b="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6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/>
                      </a:rPr>
                      <m:t>∼5</m:t>
                    </m:r>
                  </m:oMath>
                </a14:m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x </a:t>
                </a:r>
                <a:r>
                  <a:rPr lang="it-IT" sz="26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statistics</a:t>
                </a:r>
                <a:endParaRPr kumimoji="0" lang="it-IT" sz="2600" b="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Analysis </a:t>
                </a:r>
                <a:r>
                  <a:rPr lang="it-IT" sz="26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improvements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 (CBO, pileup, </a:t>
                </a:r>
                <a:r>
                  <a:rPr lang="it-IT" sz="26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reconstruction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, …)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70 ppb </a:t>
                </a:r>
                <a:r>
                  <a:rPr lang="it-IT" sz="26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syst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. 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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 </a:t>
                </a:r>
                <a:r>
                  <a:rPr lang="it-IT" sz="26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exceeded</a:t>
                </a:r>
                <a:r>
                  <a:rPr lang="it-IT" sz="2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 goal!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4270169-F2D0-35EE-4F71-EFAD89653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574" y="4345060"/>
                <a:ext cx="5394180" cy="2092881"/>
              </a:xfrm>
              <a:prstGeom prst="rect">
                <a:avLst/>
              </a:prstGeom>
              <a:blipFill>
                <a:blip r:embed="rId5"/>
                <a:stretch>
                  <a:fillRect l="-1695" t="-2332" r="-2034" b="-670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9F227532-1605-604D-647C-9896C71B3858}"/>
              </a:ext>
            </a:extLst>
          </p:cNvPr>
          <p:cNvSpPr txBox="1"/>
          <p:nvPr/>
        </p:nvSpPr>
        <p:spPr>
          <a:xfrm>
            <a:off x="243573" y="995912"/>
            <a:ext cx="62226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D. P. </a:t>
            </a:r>
            <a:r>
              <a:rPr lang="it-IT" b="1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Aguillard</a:t>
            </a:r>
            <a:r>
              <a:rPr lang="it-IT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et al, </a:t>
            </a:r>
            <a:r>
              <a:rPr lang="it-IT" b="1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Phys</a:t>
            </a:r>
            <a:r>
              <a:rPr lang="it-IT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 Rev. Lett. 131.161802 (2023)</a:t>
            </a:r>
          </a:p>
          <a:p>
            <a:pPr algn="ctr"/>
            <a:r>
              <a:rPr lang="it-IT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D. P. </a:t>
            </a:r>
            <a:r>
              <a:rPr lang="it-IT" b="1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Aguillard</a:t>
            </a:r>
            <a:r>
              <a:rPr lang="it-IT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et al</a:t>
            </a:r>
            <a:r>
              <a:rPr lang="it-IT" b="1" dirty="0">
                <a:solidFill>
                  <a:schemeClr val="tx2">
                    <a:lumMod val="50000"/>
                  </a:schemeClr>
                </a:solidFill>
              </a:rPr>
              <a:t>, arxiv:2402.15410 (2024)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23C2132-CBF9-DCC6-FFFF-0B18F82BFE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4C1ACA0A-4CDF-B557-C411-5BC96D17E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4123443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13">
                <a:extLst>
                  <a:ext uri="{FF2B5EF4-FFF2-40B4-BE49-F238E27FC236}">
                    <a16:creationId xmlns:a16="http://schemas.microsoft.com/office/drawing/2014/main" id="{12E86631-5CBB-408E-7A28-067DFCB5D9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19" y="714293"/>
                <a:ext cx="11908388" cy="5786868"/>
              </a:xfrm>
            </p:spPr>
            <p:txBody>
              <a:bodyPr rtlCol="0">
                <a:noAutofit/>
              </a:bodyPr>
              <a:lstStyle/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Hardware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main clock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tuned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(40−</m:t>
                    </m:r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𝜀</m:t>
                    </m:r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MHz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Offset only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known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to two scientists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external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to the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collaboration</a:t>
                </a: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endParaRPr lang="it-IT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endParaRPr lang="it-IT" sz="10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it-IT" sz="2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Software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analyzer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applies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their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own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secret offset to their results</a:t>
                </a:r>
              </a:p>
            </p:txBody>
          </p:sp>
        </mc:Choice>
        <mc:Fallback xmlns="">
          <p:sp>
            <p:nvSpPr>
              <p:cNvPr id="9" name="Segnaposto contenuto 13">
                <a:extLst>
                  <a:ext uri="{FF2B5EF4-FFF2-40B4-BE49-F238E27FC236}">
                    <a16:creationId xmlns:a16="http://schemas.microsoft.com/office/drawing/2014/main" id="{12E86631-5CBB-408E-7A28-067DFCB5D9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" y="714293"/>
                <a:ext cx="11908388" cy="5786868"/>
              </a:xfrm>
              <a:blipFill>
                <a:blip r:embed="rId3"/>
                <a:stretch>
                  <a:fillRect l="-154" t="-10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" y="21020"/>
            <a:ext cx="8285262" cy="85909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36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Blinded</a:t>
            </a:r>
            <a:r>
              <a:rPr lang="it-IT" sz="36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it-IT" sz="36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analysis</a:t>
            </a:r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29</a:t>
            </a:fld>
            <a:endParaRPr lang="it-IT" sz="180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4F22D1B-79B2-B937-7958-E03EA0BA8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981" y="351237"/>
            <a:ext cx="3668845" cy="4928735"/>
          </a:xfrm>
          <a:prstGeom prst="rect">
            <a:avLst/>
          </a:prstGeom>
        </p:spPr>
      </p:pic>
      <p:pic>
        <p:nvPicPr>
          <p:cNvPr id="2" name="Picture 24" descr="Two people looking at a computer screen&#10;&#10;Description automatically generated with low confidence">
            <a:extLst>
              <a:ext uri="{FF2B5EF4-FFF2-40B4-BE49-F238E27FC236}">
                <a16:creationId xmlns:a16="http://schemas.microsoft.com/office/drawing/2014/main" id="{B6284D48-63DA-CDD9-38EE-ACD64D9F2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8448" y="1742343"/>
            <a:ext cx="4856616" cy="337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09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759F91-9098-4200-8BBD-1CE677DFF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88"/>
            <a:ext cx="12280739" cy="862203"/>
          </a:xfrm>
        </p:spPr>
        <p:txBody>
          <a:bodyPr anchor="ctr">
            <a:normAutofit/>
          </a:bodyPr>
          <a:lstStyle/>
          <a:p>
            <a:pPr algn="ctr"/>
            <a:r>
              <a:rPr lang="it-IT" sz="48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Experiment </a:t>
            </a:r>
            <a:r>
              <a:rPr lang="it-IT" sz="48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at</a:t>
            </a:r>
            <a:r>
              <a:rPr lang="it-IT" sz="48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Fermilab Muon Campus</a:t>
            </a:r>
            <a:endParaRPr lang="it-IT" sz="4400" dirty="0"/>
          </a:p>
        </p:txBody>
      </p:sp>
      <p:sp>
        <p:nvSpPr>
          <p:cNvPr id="6" name="Titolo 12">
            <a:extLst>
              <a:ext uri="{FF2B5EF4-FFF2-40B4-BE49-F238E27FC236}">
                <a16:creationId xmlns:a16="http://schemas.microsoft.com/office/drawing/2014/main" id="{B46268D9-3CCF-21E8-0B59-736525488F2C}"/>
              </a:ext>
            </a:extLst>
          </p:cNvPr>
          <p:cNvSpPr txBox="1">
            <a:spLocks/>
          </p:cNvSpPr>
          <p:nvPr/>
        </p:nvSpPr>
        <p:spPr>
          <a:xfrm>
            <a:off x="883725" y="746"/>
            <a:ext cx="10424550" cy="7233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pic>
        <p:nvPicPr>
          <p:cNvPr id="7" name="Immagine 6" descr="Immagine che contiene erba, esterni&#10;&#10;Descrizione generata automaticamente">
            <a:extLst>
              <a:ext uri="{FF2B5EF4-FFF2-40B4-BE49-F238E27FC236}">
                <a16:creationId xmlns:a16="http://schemas.microsoft.com/office/drawing/2014/main" id="{370E8E70-AEA1-8151-9BE0-91A7AB6452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0" y="945084"/>
            <a:ext cx="7293054" cy="4967832"/>
          </a:xfrm>
          <a:prstGeom prst="rect">
            <a:avLst/>
          </a:prstGeom>
        </p:spPr>
      </p:pic>
      <p:sp>
        <p:nvSpPr>
          <p:cNvPr id="10" name="Segnaposto numero diapositiva 2">
            <a:extLst>
              <a:ext uri="{FF2B5EF4-FFF2-40B4-BE49-F238E27FC236}">
                <a16:creationId xmlns:a16="http://schemas.microsoft.com/office/drawing/2014/main" id="{174C9FD9-373C-E81C-1A23-B469DDC4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</p:spPr>
        <p:txBody>
          <a:bodyPr/>
          <a:lstStyle/>
          <a:p>
            <a:pPr rtl="0"/>
            <a:fld id="{CA8D9AD5-F248-4919-864A-CFD76CC027D6}" type="slidenum">
              <a:rPr lang="it-IT" sz="1800" smtClean="0"/>
              <a:t>3</a:t>
            </a:fld>
            <a:endParaRPr lang="it-IT" sz="180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EC9088-23D5-EA4F-8E44-0F0CE14CE157}"/>
              </a:ext>
            </a:extLst>
          </p:cNvPr>
          <p:cNvSpPr txBox="1"/>
          <p:nvPr/>
        </p:nvSpPr>
        <p:spPr>
          <a:xfrm>
            <a:off x="2473124" y="5945785"/>
            <a:ext cx="72457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2800" dirty="0" err="1">
                <a:solidFill>
                  <a:srgbClr val="000000"/>
                </a:solidFill>
                <a:latin typeface="Calibri"/>
                <a:cs typeface="Calibri"/>
              </a:rPr>
              <a:t>Presented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in the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previous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talk by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Kim 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Siang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C09E419-8AD1-B636-56A0-6AEA19E8FD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7EC54098-74DB-213E-A0C7-B6DDD490A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pic>
        <p:nvPicPr>
          <p:cNvPr id="5" name="Immagine 4" descr="Immagine che contiene ingegneria, Modello in scala, interno&#10;&#10;Descrizione generata automaticamente">
            <a:extLst>
              <a:ext uri="{FF2B5EF4-FFF2-40B4-BE49-F238E27FC236}">
                <a16:creationId xmlns:a16="http://schemas.microsoft.com/office/drawing/2014/main" id="{3AF53BDE-C7F0-4140-6E3F-63C33A95E9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169" y="1921974"/>
            <a:ext cx="4523901" cy="3014051"/>
          </a:xfrm>
          <a:prstGeom prst="rect">
            <a:avLst/>
          </a:prstGeom>
          <a:ln w="76200">
            <a:noFill/>
          </a:ln>
        </p:spPr>
      </p:pic>
    </p:spTree>
    <p:extLst>
      <p:ext uri="{BB962C8B-B14F-4D97-AF65-F5344CB8AC3E}">
        <p14:creationId xmlns:p14="http://schemas.microsoft.com/office/powerpoint/2010/main" val="28610170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33806A34-902D-0E2D-0526-EADDE7313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588" y="4170193"/>
            <a:ext cx="3838820" cy="201167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ECBFF97-114F-3428-3AC8-7D256B84D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891" y="3698701"/>
            <a:ext cx="3886218" cy="2691778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1333715" y="21020"/>
            <a:ext cx="9509760" cy="85909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36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Run-2/3 </a:t>
            </a:r>
            <a:r>
              <a:rPr lang="it-IT" sz="36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unblinding</a:t>
            </a:r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30</a:t>
            </a:fld>
            <a:endParaRPr lang="it-IT" sz="1800"/>
          </a:p>
        </p:txBody>
      </p:sp>
      <p:sp>
        <p:nvSpPr>
          <p:cNvPr id="9" name="Segnaposto contenuto 13">
            <a:extLst>
              <a:ext uri="{FF2B5EF4-FFF2-40B4-BE49-F238E27FC236}">
                <a16:creationId xmlns:a16="http://schemas.microsoft.com/office/drawing/2014/main" id="{12E86631-5CBB-408E-7A28-067DFCB5D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592" y="1299480"/>
            <a:ext cx="8881110" cy="2776653"/>
          </a:xfrm>
        </p:spPr>
        <p:txBody>
          <a:bodyPr rtlCol="0">
            <a:noAutofit/>
          </a:bodyPr>
          <a:lstStyle/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it-IT" sz="28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Software </a:t>
            </a:r>
            <a:r>
              <a:rPr lang="it-IT" sz="28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unblinding</a:t>
            </a:r>
            <a:endParaRPr lang="it-IT" sz="28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sz="10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sz="10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it-IT" sz="28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Hardware </a:t>
            </a:r>
            <a:r>
              <a:rPr lang="it-IT" sz="28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unblinding</a:t>
            </a:r>
            <a:endParaRPr lang="it-IT" sz="28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8A61E76-85FF-DEFF-B498-9ACBC83C2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4445" y="795434"/>
            <a:ext cx="7371225" cy="2600345"/>
          </a:xfrm>
          <a:prstGeom prst="rect">
            <a:avLst/>
          </a:prstGeom>
        </p:spPr>
      </p:pic>
      <p:pic>
        <p:nvPicPr>
          <p:cNvPr id="2" name="Picture 10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AA1B5A8E-A8EA-CF8C-87E7-DAC509E320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199" y="3775216"/>
            <a:ext cx="3754213" cy="250280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4834D5F-CAA8-30AE-E15C-F6EA36786C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8393647-B387-FCA9-54D3-55B0D1E4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4326853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4B40127A-65B9-1FF3-707D-684FBEDD7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770" y="2652269"/>
            <a:ext cx="4163698" cy="2818582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613316" y="18288"/>
            <a:ext cx="10995103" cy="876362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Example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of new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method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to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subtract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pileup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31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3024" y="2367193"/>
                <a:ext cx="7638586" cy="3596157"/>
              </a:xfrm>
            </p:spPr>
            <p:txBody>
              <a:bodyPr rtlCol="0">
                <a:normAutofit/>
              </a:bodyPr>
              <a:lstStyle/>
              <a:p>
                <a:pPr marL="45720" indent="0" algn="just" rtl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it-IT" sz="32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 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each 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FF0000"/>
                    </a:highlight>
                    <a:latin typeface="Cambria" panose="02040503050406030204" pitchFamily="18" charset="0"/>
                    <a:ea typeface="Cambria" panose="02040503050406030204" pitchFamily="18" charset="0"/>
                  </a:rPr>
                  <a:t>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(Trigger) cluster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that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we find: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Search for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coincidence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in </a:t>
                </a:r>
                <a:r>
                  <a:rPr lang="it-IT" sz="2800" dirty="0">
                    <a:solidFill>
                      <a:schemeClr val="bg2"/>
                    </a:solidFill>
                    <a:highlight>
                      <a:srgbClr val="0000FF"/>
                    </a:highlight>
                    <a:latin typeface="Cambria" panose="02040503050406030204" pitchFamily="18" charset="0"/>
                    <a:ea typeface="Cambria" panose="02040503050406030204" pitchFamily="18" charset="0"/>
                  </a:rPr>
                  <a:t>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(Shadow) window, after 149.2 ns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Superimpose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 two clusters and pass to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reconstruction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algorithm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b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Segnaposto contenuto 13">
                <a:extLst>
                  <a:ext uri="{FF2B5EF4-FFF2-40B4-BE49-F238E27FC236}">
                    <a16:creationId xmlns:a16="http://schemas.microsoft.com/office/drawing/2014/main" id="{12E6273F-4428-4FC3-9FBE-579F464FFE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3024" y="2367193"/>
                <a:ext cx="7638586" cy="3596157"/>
              </a:xfrm>
              <a:blipFill>
                <a:blip r:embed="rId4"/>
                <a:stretch>
                  <a:fillRect l="-1437" t="-22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A35DE577-AF05-7C87-60FE-F2D468F42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431" y="894650"/>
            <a:ext cx="4087968" cy="144176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AFCEF6A-4B70-94C1-CB13-6CFF70D7C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3" y="737014"/>
            <a:ext cx="4890113" cy="18057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463F79E-47B3-C326-52B4-E2739F331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945" y="5191152"/>
            <a:ext cx="2038350" cy="55245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6AA55069-6F95-06CE-99C8-69F605116A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3117" y="5110190"/>
            <a:ext cx="4476750" cy="71437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832C6305-3FCC-A274-30FD-49845FA6A3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2700" y="5291474"/>
            <a:ext cx="2495550" cy="400050"/>
          </a:xfrm>
          <a:prstGeom prst="rect">
            <a:avLst/>
          </a:prstGeom>
        </p:spPr>
      </p:pic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B875EA2F-26B5-DE25-7793-7EAD14B2DBD0}"/>
              </a:ext>
            </a:extLst>
          </p:cNvPr>
          <p:cNvSpPr/>
          <p:nvPr/>
        </p:nvSpPr>
        <p:spPr>
          <a:xfrm>
            <a:off x="7449015" y="5358663"/>
            <a:ext cx="769434" cy="2762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6ACED93-39CF-412B-FB01-472610567EFD}"/>
              </a:ext>
            </a:extLst>
          </p:cNvPr>
          <p:cNvSpPr txBox="1"/>
          <p:nvPr/>
        </p:nvSpPr>
        <p:spPr>
          <a:xfrm>
            <a:off x="482518" y="4606129"/>
            <a:ext cx="7267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sym typeface="Wingdings" panose="05000000000000000000" pitchFamily="2" charset="2"/>
              </a:rPr>
              <a:t>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If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not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resolved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: merge them and build pileup</a:t>
            </a:r>
            <a:endParaRPr lang="it-IT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4EE0423-D4DC-349B-1AAC-6EF8625B7EBA}"/>
              </a:ext>
            </a:extLst>
          </p:cNvPr>
          <p:cNvSpPr txBox="1"/>
          <p:nvPr/>
        </p:nvSpPr>
        <p:spPr>
          <a:xfrm>
            <a:off x="0" y="5934120"/>
            <a:ext cx="12192000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4572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itchFamily="34" charset="0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Finally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:</a:t>
            </a:r>
            <a:r>
              <a:rPr kumimoji="0" lang="it-IT" sz="2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kumimoji="0" lang="it-IT" sz="28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ubtract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merged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event and add single events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433A9B5-5E5B-9C72-2DC3-362E2EC47C6C}"/>
              </a:ext>
            </a:extLst>
          </p:cNvPr>
          <p:cNvSpPr txBox="1"/>
          <p:nvPr/>
        </p:nvSpPr>
        <p:spPr>
          <a:xfrm>
            <a:off x="6964155" y="955358"/>
            <a:ext cx="671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0000"/>
                </a:highlight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</a:t>
            </a:r>
            <a:endParaRPr lang="it-IT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BA96AF3-0E96-7014-AC0F-73F7545B6186}"/>
              </a:ext>
            </a:extLst>
          </p:cNvPr>
          <p:cNvSpPr txBox="1"/>
          <p:nvPr/>
        </p:nvSpPr>
        <p:spPr>
          <a:xfrm>
            <a:off x="10584802" y="955358"/>
            <a:ext cx="526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00FF"/>
                </a:highlight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E99F2B7-8E6B-69B5-27F9-43042C5245F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D99BF2C-419F-C652-9F18-5151EF6E0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4637285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32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35709E71-0F5B-FBFF-4562-9953419E05C4}"/>
              </a:ext>
            </a:extLst>
          </p:cNvPr>
          <p:cNvSpPr txBox="1">
            <a:spLocks/>
          </p:cNvSpPr>
          <p:nvPr/>
        </p:nvSpPr>
        <p:spPr>
          <a:xfrm>
            <a:off x="0" y="29085"/>
            <a:ext cx="12192000" cy="876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Radial and vertical motion of the beam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189FCA3E-E690-27F0-747B-ED6538087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7" y="3429000"/>
            <a:ext cx="5041937" cy="3014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2">
                <a:extLst>
                  <a:ext uri="{FF2B5EF4-FFF2-40B4-BE49-F238E27FC236}">
                    <a16:creationId xmlns:a16="http://schemas.microsoft.com/office/drawing/2014/main" id="{BAAADF41-8F4E-69A2-35B6-DE984E2583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417" y="937833"/>
                <a:ext cx="7461249" cy="2491167"/>
              </a:xfrm>
            </p:spPr>
            <p:txBody>
              <a:bodyPr>
                <a:normAutofit/>
              </a:bodyPr>
              <a:lstStyle/>
              <a:p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Field index: </a:t>
                </a: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</m:t>
                    </m:r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(quad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voltages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</a:t>
                </a:r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Radial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motion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of the beam: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𝑐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1−</m:t>
                        </m:r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e>
                    </m:rad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CBO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aliased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𝐶𝐵𝑂</m:t>
                        </m:r>
                      </m:sub>
                    </m:sSub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CBO period of about </a:t>
                </a:r>
                <a:r>
                  <a:rPr kumimoji="0" lang="it-IT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2.7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it-IT" sz="2800" b="0" i="0" u="none" strike="noStrike" kern="1200" cap="none" spc="0" normalizeH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μs</m:t>
                    </m:r>
                  </m:oMath>
                </a14:m>
                <a:r>
                  <a:rPr kumimoji="0" lang="it-IT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" name="Segnaposto contenuto 2">
                <a:extLst>
                  <a:ext uri="{FF2B5EF4-FFF2-40B4-BE49-F238E27FC236}">
                    <a16:creationId xmlns:a16="http://schemas.microsoft.com/office/drawing/2014/main" id="{BAAADF41-8F4E-69A2-35B6-DE984E2583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417" y="937833"/>
                <a:ext cx="7461249" cy="2491167"/>
              </a:xfrm>
              <a:blipFill>
                <a:blip r:embed="rId5"/>
                <a:stretch>
                  <a:fillRect l="-327" t="-4156" b="-14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>
            <a:extLst>
              <a:ext uri="{FF2B5EF4-FFF2-40B4-BE49-F238E27FC236}">
                <a16:creationId xmlns:a16="http://schemas.microsoft.com/office/drawing/2014/main" id="{28D1E9CC-31CC-64A7-5A79-31B528A680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000"/>
          <a:stretch/>
        </p:blipFill>
        <p:spPr>
          <a:xfrm>
            <a:off x="8212727" y="899241"/>
            <a:ext cx="3126613" cy="291274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909B5CF-E978-2B8A-EF7C-7253B1E148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2030" y="3880765"/>
            <a:ext cx="6177310" cy="256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446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9B8811-8AD1-28CA-59B8-427EDCCAD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84491"/>
            <a:ext cx="9509760" cy="1233424"/>
          </a:xfrm>
        </p:spPr>
        <p:txBody>
          <a:bodyPr anchor="t">
            <a:normAutofit/>
          </a:bodyPr>
          <a:lstStyle/>
          <a:p>
            <a:pPr algn="ctr"/>
            <a:r>
              <a:rPr lang="it-IT" sz="4800" b="1" dirty="0" err="1">
                <a:solidFill>
                  <a:schemeClr val="bg2"/>
                </a:solidFill>
              </a:rPr>
              <a:t>Randomization</a:t>
            </a:r>
            <a:endParaRPr lang="it-IT" sz="4800" b="1" dirty="0">
              <a:solidFill>
                <a:schemeClr val="bg2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C48406-F196-5EA1-DE0A-4D1794256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>
                <a:solidFill>
                  <a:schemeClr val="bg2"/>
                </a:solidFill>
              </a:rPr>
              <a:t>d</a:t>
            </a:r>
          </a:p>
        </p:txBody>
      </p:sp>
      <p:sp>
        <p:nvSpPr>
          <p:cNvPr id="9" name="Segnaposto numero diapositiva 2">
            <a:extLst>
              <a:ext uri="{FF2B5EF4-FFF2-40B4-BE49-F238E27FC236}">
                <a16:creationId xmlns:a16="http://schemas.microsoft.com/office/drawing/2014/main" id="{328254A3-EEF5-9D46-8B61-EF276FBA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</p:spPr>
        <p:txBody>
          <a:bodyPr/>
          <a:lstStyle/>
          <a:p>
            <a:pPr rtl="0"/>
            <a:fld id="{CA8D9AD5-F248-4919-864A-CFD76CC027D6}" type="slidenum">
              <a:rPr lang="it-IT" sz="1800" smtClean="0"/>
              <a:t>33</a:t>
            </a:fld>
            <a:endParaRPr lang="it-IT" sz="180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3BE8713-5184-BFA5-9B47-308722295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99" y="1479484"/>
            <a:ext cx="5822693" cy="389903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5C963C4-A65A-CC6C-6301-6F3A01F48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96512"/>
            <a:ext cx="5926101" cy="226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60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34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52140B8E-71A6-6263-E596-DC5D64DBB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020"/>
            <a:ext cx="12192000" cy="114484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4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Laser-</a:t>
            </a:r>
            <a:r>
              <a:rPr lang="it-IT" sz="4800" b="1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based</a:t>
            </a:r>
            <a:r>
              <a:rPr lang="it-IT" sz="4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gain monitoring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A1784F93-0CEB-81A8-E0B8-213C9C87D3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1016" y="1089759"/>
                <a:ext cx="11749968" cy="1809558"/>
              </a:xfrm>
            </p:spPr>
            <p:txBody>
              <a:bodyPr anchor="ctr">
                <a:normAutofit/>
              </a:bodyPr>
              <a:lstStyle/>
              <a:p>
                <a:pPr marL="0" indent="0" algn="just">
                  <a:buNone/>
                  <a:tabLst>
                    <a:tab pos="3943350" algn="l"/>
                  </a:tabLst>
                </a:pPr>
                <a:r>
                  <a:rPr lang="it-IT" sz="3000" dirty="0">
                    <a:solidFill>
                      <a:schemeClr val="bg2"/>
                    </a:solidFill>
                  </a:rPr>
                  <a:t>Built by INFN/CNR-INO: time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synchronization</a:t>
                </a:r>
                <a:r>
                  <a:rPr lang="it-IT" sz="3000" dirty="0">
                    <a:solidFill>
                      <a:schemeClr val="bg2"/>
                    </a:solidFill>
                  </a:rPr>
                  <a:t> and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calibration</a:t>
                </a:r>
                <a:r>
                  <a:rPr lang="it-IT" sz="3000" dirty="0">
                    <a:solidFill>
                      <a:schemeClr val="bg2"/>
                    </a:solidFill>
                  </a:rPr>
                  <a:t> of 1296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SiPMs</a:t>
                </a:r>
                <a:r>
                  <a:rPr lang="it-IT" sz="3000" dirty="0">
                    <a:solidFill>
                      <a:schemeClr val="bg2"/>
                    </a:solidFill>
                  </a:rPr>
                  <a:t> on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timescales</a:t>
                </a:r>
                <a:r>
                  <a:rPr lang="it-IT" sz="3000" dirty="0">
                    <a:solidFill>
                      <a:schemeClr val="bg2"/>
                    </a:solidFill>
                  </a:rPr>
                  <a:t> from ns to days/weeks. Gain changes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dominated</a:t>
                </a:r>
                <a:r>
                  <a:rPr lang="it-IT" sz="3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3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3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3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3000" dirty="0">
                    <a:solidFill>
                      <a:schemeClr val="bg2"/>
                    </a:solidFill>
                  </a:rPr>
                  <a:t>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systematics</a:t>
                </a:r>
                <a:r>
                  <a:rPr lang="it-IT" sz="3000" dirty="0">
                    <a:solidFill>
                      <a:schemeClr val="bg2"/>
                    </a:solidFill>
                  </a:rPr>
                  <a:t>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at</a:t>
                </a:r>
                <a:r>
                  <a:rPr lang="it-IT" sz="3000" dirty="0">
                    <a:solidFill>
                      <a:schemeClr val="bg2"/>
                    </a:solidFill>
                  </a:rPr>
                  <a:t> BNL: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exceeded</a:t>
                </a:r>
                <a:r>
                  <a:rPr lang="it-IT" sz="3000" dirty="0">
                    <a:solidFill>
                      <a:schemeClr val="bg2"/>
                    </a:solidFill>
                  </a:rPr>
                  <a:t> goal of 20 ppb </a:t>
                </a:r>
                <a:r>
                  <a:rPr lang="it-IT" sz="3000" dirty="0" err="1">
                    <a:solidFill>
                      <a:schemeClr val="bg2"/>
                    </a:solidFill>
                  </a:rPr>
                  <a:t>at</a:t>
                </a:r>
                <a:r>
                  <a:rPr lang="it-IT" sz="3000" dirty="0">
                    <a:solidFill>
                      <a:schemeClr val="bg2"/>
                    </a:solidFill>
                  </a:rPr>
                  <a:t> FNAL.</a:t>
                </a:r>
              </a:p>
            </p:txBody>
          </p:sp>
        </mc:Choice>
        <mc:Fallback xmlns="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A1784F93-0CEB-81A8-E0B8-213C9C87D3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1016" y="1089759"/>
                <a:ext cx="11749968" cy="1809558"/>
              </a:xfrm>
              <a:blipFill>
                <a:blip r:embed="rId4"/>
                <a:stretch>
                  <a:fillRect l="-1193" r="-11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BFBC3FFF-F92A-59E3-A1B0-517532482A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" y="2490632"/>
                <a:ext cx="7014259" cy="38754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it-IT" u="sng" dirty="0">
                    <a:solidFill>
                      <a:schemeClr val="bg2"/>
                    </a:solidFill>
                  </a:rPr>
                  <a:t>Standard </a:t>
                </a:r>
                <a:r>
                  <a:rPr lang="it-IT" u="sng" dirty="0" err="1">
                    <a:solidFill>
                      <a:schemeClr val="bg2"/>
                    </a:solidFill>
                  </a:rPr>
                  <a:t>operating</a:t>
                </a:r>
                <a:r>
                  <a:rPr lang="it-IT" u="sng" dirty="0">
                    <a:solidFill>
                      <a:schemeClr val="bg2"/>
                    </a:solidFill>
                  </a:rPr>
                  <a:t> mode</a:t>
                </a:r>
                <a:r>
                  <a:rPr lang="it-IT" dirty="0">
                    <a:solidFill>
                      <a:schemeClr val="bg2"/>
                    </a:solidFill>
                  </a:rPr>
                  <a:t>: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it-IT" b="1" dirty="0" err="1">
                    <a:solidFill>
                      <a:schemeClr val="bg2"/>
                    </a:solidFill>
                  </a:rPr>
                  <a:t>Sync</a:t>
                </a:r>
                <a:r>
                  <a:rPr lang="it-IT" b="1" dirty="0">
                    <a:solidFill>
                      <a:schemeClr val="bg2"/>
                    </a:solidFill>
                  </a:rPr>
                  <a:t> </a:t>
                </a:r>
                <a:r>
                  <a:rPr lang="it-IT" b="1" dirty="0" err="1">
                    <a:solidFill>
                      <a:schemeClr val="bg2"/>
                    </a:solidFill>
                  </a:rPr>
                  <a:t>pulse</a:t>
                </a:r>
                <a:r>
                  <a:rPr lang="it-IT" dirty="0">
                    <a:solidFill>
                      <a:schemeClr val="bg2"/>
                    </a:solidFill>
                  </a:rPr>
                  <a:t>: time </a:t>
                </a:r>
                <a:r>
                  <a:rPr lang="it-IT" dirty="0" err="1">
                    <a:solidFill>
                      <a:schemeClr val="bg2"/>
                    </a:solidFill>
                  </a:rPr>
                  <a:t>synchronization</a:t>
                </a:r>
                <a:r>
                  <a:rPr lang="it-IT" dirty="0">
                    <a:solidFill>
                      <a:schemeClr val="bg2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∼50</m:t>
                    </m:r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 </a:t>
                </a:r>
                <a:r>
                  <a:rPr lang="it-IT" dirty="0" err="1">
                    <a:solidFill>
                      <a:schemeClr val="bg2"/>
                    </a:solidFill>
                  </a:rPr>
                  <a:t>ps</a:t>
                </a:r>
                <a:endParaRPr lang="it-IT" dirty="0">
                  <a:solidFill>
                    <a:schemeClr val="bg2"/>
                  </a:solidFill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it-IT" b="1" dirty="0">
                    <a:solidFill>
                      <a:schemeClr val="bg2"/>
                    </a:solidFill>
                  </a:rPr>
                  <a:t>In-Fill </a:t>
                </a:r>
                <a:r>
                  <a:rPr lang="it-IT" b="1" dirty="0" err="1">
                    <a:solidFill>
                      <a:schemeClr val="bg2"/>
                    </a:solidFill>
                  </a:rPr>
                  <a:t>pulses</a:t>
                </a:r>
                <a:r>
                  <a:rPr lang="it-IT" dirty="0">
                    <a:solidFill>
                      <a:schemeClr val="bg2"/>
                    </a:solidFill>
                  </a:rPr>
                  <a:t>: monitor rate-</a:t>
                </a:r>
                <a:r>
                  <a:rPr lang="it-IT" dirty="0" err="1">
                    <a:solidFill>
                      <a:schemeClr val="bg2"/>
                    </a:solidFill>
                  </a:rPr>
                  <a:t>dependent</a:t>
                </a:r>
                <a:r>
                  <a:rPr lang="it-IT" dirty="0">
                    <a:solidFill>
                      <a:schemeClr val="bg2"/>
                    </a:solidFill>
                  </a:rPr>
                  <a:t> gain changes </a:t>
                </a:r>
                <a:r>
                  <a:rPr lang="it-IT" dirty="0" err="1">
                    <a:solidFill>
                      <a:schemeClr val="bg2"/>
                    </a:solidFill>
                  </a:rPr>
                  <a:t>at</a:t>
                </a:r>
                <a:r>
                  <a:rPr lang="it-IT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 during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700 </m:t>
                    </m:r>
                    <m:r>
                      <m:rPr>
                        <m:sty m:val="p"/>
                      </m:rPr>
                      <a:rPr lang="it-IT" b="0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it-IT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dirty="0">
                    <a:solidFill>
                      <a:schemeClr val="bg2"/>
                    </a:solidFill>
                  </a:rPr>
                  <a:t> beam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it-IT" b="1" dirty="0">
                    <a:solidFill>
                      <a:schemeClr val="bg2"/>
                    </a:solidFill>
                  </a:rPr>
                  <a:t>Out-of-Fill </a:t>
                </a:r>
                <a:r>
                  <a:rPr lang="it-IT" b="1" dirty="0" err="1">
                    <a:solidFill>
                      <a:schemeClr val="bg2"/>
                    </a:solidFill>
                  </a:rPr>
                  <a:t>pulses</a:t>
                </a:r>
                <a:r>
                  <a:rPr lang="it-IT" dirty="0">
                    <a:solidFill>
                      <a:schemeClr val="bg2"/>
                    </a:solidFill>
                  </a:rPr>
                  <a:t>: monitor </a:t>
                </a:r>
                <a:r>
                  <a:rPr lang="it-IT" dirty="0" err="1">
                    <a:solidFill>
                      <a:schemeClr val="bg2"/>
                    </a:solidFill>
                  </a:rPr>
                  <a:t>stability</a:t>
                </a:r>
                <a:r>
                  <a:rPr lang="it-IT" dirty="0">
                    <a:solidFill>
                      <a:schemeClr val="bg2"/>
                    </a:solidFill>
                  </a:rPr>
                  <a:t> over days</a:t>
                </a:r>
              </a:p>
            </p:txBody>
          </p:sp>
        </mc:Choice>
        <mc:Fallback xmlns="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BFBC3FFF-F92A-59E3-A1B0-517532482A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490632"/>
                <a:ext cx="7014259" cy="3875443"/>
              </a:xfrm>
              <a:prstGeom prst="rect">
                <a:avLst/>
              </a:prstGeom>
              <a:blipFill>
                <a:blip r:embed="rId5"/>
                <a:stretch>
                  <a:fillRect l="-1564" r="-434" b="-15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9100459B-6B6E-D264-F0E3-EECDEF7CA9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6862" y="3279994"/>
            <a:ext cx="5224122" cy="2296718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0825804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F2C56D45-69A1-084A-B0FC-9C33A88358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563" y="708891"/>
            <a:ext cx="3816437" cy="2721723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0" y="18288"/>
            <a:ext cx="11519210" cy="876362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SiPM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gain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calibration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35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DC854AE0-A065-B52F-FE3D-EA2EA46E33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873344"/>
                <a:ext cx="8664498" cy="12007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just">
                  <a:buNone/>
                </a:pPr>
                <a:r>
                  <a:rPr lang="it-IT" sz="2800" b="1" dirty="0">
                    <a:solidFill>
                      <a:schemeClr val="bg2"/>
                    </a:solidFill>
                  </a:rPr>
                  <a:t>In-Fill</a:t>
                </a:r>
                <a:r>
                  <a:rPr lang="it-IT" sz="2800" dirty="0">
                    <a:solidFill>
                      <a:schemeClr val="bg2"/>
                    </a:solidFill>
                  </a:rPr>
                  <a:t>: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sag</a:t>
                </a:r>
                <a:r>
                  <a:rPr lang="it-IT" sz="2800" dirty="0">
                    <a:solidFill>
                      <a:schemeClr val="bg2"/>
                    </a:solidFill>
                  </a:rPr>
                  <a:t> in power supply due to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initial</a:t>
                </a:r>
                <a:r>
                  <a:rPr lang="it-IT" sz="2800" dirty="0">
                    <a:solidFill>
                      <a:schemeClr val="bg2"/>
                    </a:solidFill>
                  </a:rPr>
                  <a:t> injection splash.</a:t>
                </a:r>
              </a:p>
              <a:p>
                <a:pPr marL="45720" indent="0" algn="just">
                  <a:buNone/>
                </a:pPr>
                <a:r>
                  <a:rPr lang="it-IT" sz="2800" dirty="0">
                    <a:solidFill>
                      <a:schemeClr val="bg2"/>
                    </a:solidFill>
                  </a:rPr>
                  <a:t>Recovery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timescale</a:t>
                </a:r>
                <a:r>
                  <a:rPr lang="it-IT" sz="2800" dirty="0">
                    <a:solidFill>
                      <a:schemeClr val="bg2"/>
                    </a:solidFill>
                  </a:rPr>
                  <a:t> of front-end </a:t>
                </a:r>
                <a:r>
                  <a:rPr lang="it-IT" sz="2800" dirty="0" err="1">
                    <a:solidFill>
                      <a:schemeClr val="bg2"/>
                    </a:solidFill>
                  </a:rPr>
                  <a:t>electronics</a:t>
                </a:r>
                <a:r>
                  <a:rPr lang="it-IT" sz="2800" dirty="0">
                    <a:solidFill>
                      <a:schemeClr val="bg2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</a:rPr>
                  <a:t>(10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80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</a:rPr>
                  <a:t>).</a:t>
                </a:r>
              </a:p>
            </p:txBody>
          </p:sp>
        </mc:Choice>
        <mc:Fallback xmlns="">
          <p:sp>
            <p:nvSpPr>
              <p:cNvPr id="7" name="Segnaposto contenuto 2">
                <a:extLst>
                  <a:ext uri="{FF2B5EF4-FFF2-40B4-BE49-F238E27FC236}">
                    <a16:creationId xmlns:a16="http://schemas.microsoft.com/office/drawing/2014/main" id="{DC854AE0-A065-B52F-FE3D-EA2EA46E3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73344"/>
                <a:ext cx="8664498" cy="1200784"/>
              </a:xfrm>
              <a:prstGeom prst="rect">
                <a:avLst/>
              </a:prstGeom>
              <a:blipFill>
                <a:blip r:embed="rId5"/>
                <a:stretch>
                  <a:fillRect l="-844" t="-8122" b="-50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813EC0B6-52A9-B1EC-2081-490E9AA6B744}"/>
                  </a:ext>
                </a:extLst>
              </p:cNvPr>
              <p:cNvSpPr txBox="1"/>
              <p:nvPr/>
            </p:nvSpPr>
            <p:spPr>
              <a:xfrm>
                <a:off x="14692" y="2736502"/>
                <a:ext cx="8337571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Short-</a:t>
                </a:r>
                <a:r>
                  <a:rPr kumimoji="0" lang="it-IT" sz="2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term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consecutive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positron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hits within </a:t>
                </a: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𝒪</m:t>
                    </m:r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(100 ns).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After the </a:t>
                </a:r>
                <a:r>
                  <a:rPr kumimoji="0" lang="it-IT" sz="2800" b="0" i="0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first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hit, the recovery time of pixels reduce the gain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experienced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by the second hit.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813EC0B6-52A9-B1EC-2081-490E9AA6B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2" y="2736502"/>
                <a:ext cx="8337571" cy="1384995"/>
              </a:xfrm>
              <a:prstGeom prst="rect">
                <a:avLst/>
              </a:prstGeom>
              <a:blipFill>
                <a:blip r:embed="rId6"/>
                <a:stretch>
                  <a:fillRect l="-1462" t="-4405" r="-1023" b="-118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magine 16">
            <a:extLst>
              <a:ext uri="{FF2B5EF4-FFF2-40B4-BE49-F238E27FC236}">
                <a16:creationId xmlns:a16="http://schemas.microsoft.com/office/drawing/2014/main" id="{7BD575AB-F6CE-F89F-C669-331C563990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065" y="3840180"/>
            <a:ext cx="3825045" cy="2609826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C4BC9019-E1C2-6272-986E-C4A3C8AAAD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19" y="4350191"/>
            <a:ext cx="1806037" cy="2002061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EDF732F7-03D4-6407-AE1D-43E4CA19199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033" y="4350191"/>
            <a:ext cx="1800810" cy="1994220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92D740C6-8E26-7C20-6D1B-F9CB27D2B809}"/>
              </a:ext>
            </a:extLst>
          </p:cNvPr>
          <p:cNvCxnSpPr>
            <a:cxnSpLocks/>
          </p:cNvCxnSpPr>
          <p:nvPr/>
        </p:nvCxnSpPr>
        <p:spPr>
          <a:xfrm>
            <a:off x="1795346" y="3635298"/>
            <a:ext cx="206608" cy="61714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7239649B-7E0D-175B-ABC7-A67BDCD01418}"/>
              </a:ext>
            </a:extLst>
          </p:cNvPr>
          <p:cNvCxnSpPr>
            <a:cxnSpLocks/>
          </p:cNvCxnSpPr>
          <p:nvPr/>
        </p:nvCxnSpPr>
        <p:spPr>
          <a:xfrm>
            <a:off x="4202707" y="4053373"/>
            <a:ext cx="489803" cy="480205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345206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3B38F34-CE89-2CBA-55EA-A491810143E6}"/>
                  </a:ext>
                </a:extLst>
              </p:cNvPr>
              <p:cNvSpPr txBox="1"/>
              <p:nvPr/>
            </p:nvSpPr>
            <p:spPr>
              <a:xfrm>
                <a:off x="314092" y="1372366"/>
                <a:ext cx="1156381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chemeClr val="bg2"/>
                    </a:solidFill>
                  </a:rPr>
                  <a:t>Exponential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relaxation</a:t>
                </a:r>
                <a:r>
                  <a:rPr lang="it-IT" sz="2400" dirty="0">
                    <a:solidFill>
                      <a:schemeClr val="bg2"/>
                    </a:solidFill>
                  </a:rPr>
                  <a:t> of CBO frequency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chemeClr val="bg2"/>
                    </a:solidFill>
                  </a:rPr>
                  <a:t>Run-1: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faulty</a:t>
                </a:r>
                <a:r>
                  <a:rPr lang="it-IT" sz="2400" dirty="0">
                    <a:solidFill>
                      <a:schemeClr val="bg2"/>
                    </a:solidFill>
                  </a:rPr>
                  <a:t> ESQ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resistors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enhanced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this</a:t>
                </a:r>
                <a:r>
                  <a:rPr lang="it-IT" sz="2400" dirty="0">
                    <a:solidFill>
                      <a:schemeClr val="bg2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effect</a:t>
                </a:r>
                <a:r>
                  <a:rPr lang="it-IT" sz="2400" dirty="0">
                    <a:solidFill>
                      <a:schemeClr val="bg2"/>
                    </a:solidFill>
                  </a:rPr>
                  <a:t> 10 times!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chemeClr val="bg2"/>
                    </a:solidFill>
                  </a:rPr>
                  <a:t>Sliding window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fits</a:t>
                </a:r>
                <a:r>
                  <a:rPr lang="it-IT" sz="2400" dirty="0">
                    <a:solidFill>
                      <a:schemeClr val="bg2"/>
                    </a:solidFill>
                  </a:rPr>
                  <a:t> to determine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lifetime</a:t>
                </a:r>
                <a:r>
                  <a:rPr lang="it-IT" sz="2400" dirty="0">
                    <a:solidFill>
                      <a:schemeClr val="bg2"/>
                    </a:solidFill>
                  </a:rPr>
                  <a:t> and </a:t>
                </a:r>
                <a:r>
                  <a:rPr lang="it-IT" sz="2400" dirty="0" err="1">
                    <a:solidFill>
                      <a:schemeClr val="bg2"/>
                    </a:solidFill>
                  </a:rPr>
                  <a:t>constrain</a:t>
                </a:r>
                <a:r>
                  <a:rPr lang="it-IT" sz="2400" dirty="0">
                    <a:solidFill>
                      <a:schemeClr val="bg2"/>
                    </a:solidFill>
                  </a:rPr>
                  <a:t> it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chemeClr val="bg2"/>
                    </a:solidFill>
                  </a:rPr>
                  <a:t> fits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3B38F34-CE89-2CBA-55EA-A49181014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092" y="1372366"/>
                <a:ext cx="11563815" cy="1200329"/>
              </a:xfrm>
              <a:prstGeom prst="rect">
                <a:avLst/>
              </a:prstGeom>
              <a:blipFill>
                <a:blip r:embed="rId3"/>
                <a:stretch>
                  <a:fillRect l="-738" t="-4061" b="-106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36</a:t>
            </a:fld>
            <a:endParaRPr lang="it-IT" sz="180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30F08252-8C63-3B9B-6563-015267509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76" y="2620925"/>
            <a:ext cx="5747324" cy="3911792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E7C4CEB2-E6D4-BC83-2A6A-959F9459F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472" y="2726444"/>
            <a:ext cx="4327432" cy="3717225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8EE06F0C-04BD-1EE1-EF31-8444BDA91F8D}"/>
              </a:ext>
            </a:extLst>
          </p:cNvPr>
          <p:cNvSpPr txBox="1"/>
          <p:nvPr/>
        </p:nvSpPr>
        <p:spPr>
          <a:xfrm>
            <a:off x="2675526" y="4947506"/>
            <a:ext cx="10936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</a:rPr>
              <a:t>Run-1</a:t>
            </a:r>
            <a:endParaRPr lang="it-IT" sz="2400" dirty="0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E62E145-90AB-08B5-89AB-ABD246DF2C64}"/>
              </a:ext>
            </a:extLst>
          </p:cNvPr>
          <p:cNvSpPr txBox="1"/>
          <p:nvPr/>
        </p:nvSpPr>
        <p:spPr>
          <a:xfrm>
            <a:off x="8422850" y="4947505"/>
            <a:ext cx="13229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</a:rPr>
              <a:t>Run-2/3</a:t>
            </a:r>
            <a:endParaRPr lang="it-IT" sz="2400" dirty="0"/>
          </a:p>
        </p:txBody>
      </p:sp>
      <p:sp>
        <p:nvSpPr>
          <p:cNvPr id="2" name="Titolo 12">
            <a:extLst>
              <a:ext uri="{FF2B5EF4-FFF2-40B4-BE49-F238E27FC236}">
                <a16:creationId xmlns:a16="http://schemas.microsoft.com/office/drawing/2014/main" id="{92BFB56E-4D07-A77B-E265-73CC779BC3A9}"/>
              </a:ext>
            </a:extLst>
          </p:cNvPr>
          <p:cNvSpPr txBox="1">
            <a:spLocks/>
          </p:cNvSpPr>
          <p:nvPr/>
        </p:nvSpPr>
        <p:spPr>
          <a:xfrm>
            <a:off x="0" y="62892"/>
            <a:ext cx="8913886" cy="876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CBO model: frequency vs time</a:t>
            </a:r>
            <a:endParaRPr lang="it-IT" sz="40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86AF83A-C73E-6CA3-8A66-A4B7D6FA1366}"/>
              </a:ext>
            </a:extLst>
          </p:cNvPr>
          <p:cNvSpPr txBox="1"/>
          <p:nvPr/>
        </p:nvSpPr>
        <p:spPr>
          <a:xfrm>
            <a:off x="8936188" y="18288"/>
            <a:ext cx="3233907" cy="120032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bg2"/>
                </a:solidFill>
              </a:rPr>
              <a:t>CBO </a:t>
            </a:r>
            <a:r>
              <a:rPr lang="it-IT" sz="2400" dirty="0" err="1">
                <a:solidFill>
                  <a:schemeClr val="bg2"/>
                </a:solidFill>
              </a:rPr>
              <a:t>dominated</a:t>
            </a:r>
            <a:r>
              <a:rPr lang="it-IT" sz="2400" dirty="0">
                <a:solidFill>
                  <a:schemeClr val="bg2"/>
                </a:solidFill>
              </a:rPr>
              <a:t> Run-1 </a:t>
            </a:r>
            <a:r>
              <a:rPr lang="it-IT" sz="2400" dirty="0" err="1">
                <a:solidFill>
                  <a:schemeClr val="bg2"/>
                </a:solidFill>
              </a:rPr>
              <a:t>systematics</a:t>
            </a:r>
            <a:r>
              <a:rPr lang="it-IT" sz="2400" dirty="0">
                <a:solidFill>
                  <a:schemeClr val="bg2"/>
                </a:solidFill>
              </a:rPr>
              <a:t> (38 ppb).</a:t>
            </a:r>
          </a:p>
          <a:p>
            <a:pPr algn="ctr"/>
            <a:r>
              <a:rPr lang="it-IT" sz="2400" dirty="0">
                <a:solidFill>
                  <a:schemeClr val="bg2"/>
                </a:solidFill>
              </a:rPr>
              <a:t>Now </a:t>
            </a:r>
            <a:r>
              <a:rPr lang="it-IT" sz="2400" dirty="0" err="1">
                <a:solidFill>
                  <a:schemeClr val="bg2"/>
                </a:solidFill>
              </a:rPr>
              <a:t>reduced</a:t>
            </a:r>
            <a:r>
              <a:rPr lang="it-IT" sz="2400" dirty="0">
                <a:solidFill>
                  <a:schemeClr val="bg2"/>
                </a:solidFill>
              </a:rPr>
              <a:t> to 21 ppb!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AE6F9EA-BB5C-AA56-4F8C-46F0BD4CEF81}"/>
              </a:ext>
            </a:extLst>
          </p:cNvPr>
          <p:cNvSpPr txBox="1"/>
          <p:nvPr/>
        </p:nvSpPr>
        <p:spPr>
          <a:xfrm>
            <a:off x="2138710" y="3823960"/>
            <a:ext cx="800100" cy="587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7336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37</a:t>
            </a:fld>
            <a:endParaRPr lang="it-IT" sz="1800"/>
          </a:p>
        </p:txBody>
      </p:sp>
      <p:sp>
        <p:nvSpPr>
          <p:cNvPr id="11" name="Titolo 12">
            <a:extLst>
              <a:ext uri="{FF2B5EF4-FFF2-40B4-BE49-F238E27FC236}">
                <a16:creationId xmlns:a16="http://schemas.microsoft.com/office/drawing/2014/main" id="{7873A02A-53C7-CBD2-77A7-771778A86CE1}"/>
              </a:ext>
            </a:extLst>
          </p:cNvPr>
          <p:cNvSpPr txBox="1">
            <a:spLocks/>
          </p:cNvSpPr>
          <p:nvPr/>
        </p:nvSpPr>
        <p:spPr>
          <a:xfrm>
            <a:off x="0" y="62892"/>
            <a:ext cx="12192000" cy="876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Run-4/5/6: current status and puzzles</a:t>
            </a:r>
            <a:endParaRPr lang="it-IT" sz="4000" b="1" u="sng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2" name="Segnaposto contenuto 13">
            <a:extLst>
              <a:ext uri="{FF2B5EF4-FFF2-40B4-BE49-F238E27FC236}">
                <a16:creationId xmlns:a16="http://schemas.microsoft.com/office/drawing/2014/main" id="{6ECAA265-79B0-FB6D-78B2-519870598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1580"/>
            <a:ext cx="12192000" cy="4629150"/>
          </a:xfrm>
        </p:spPr>
        <p:txBody>
          <a:bodyPr rtlCol="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With much more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statistics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we can investigate the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residual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slow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term</a:t>
            </a:r>
            <a:b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			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energy leakage in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calorimeters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?</a:t>
            </a:r>
            <a:b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</a:b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						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reconstruction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effect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?</a:t>
            </a:r>
          </a:p>
          <a:p>
            <a:pPr>
              <a:lnSpc>
                <a:spcPct val="100000"/>
              </a:lnSpc>
            </a:pP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Further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improved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reconstruction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with new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pulse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fitting technique</a:t>
            </a:r>
          </a:p>
          <a:p>
            <a:pPr>
              <a:lnSpc>
                <a:spcPct val="100000"/>
              </a:lnSpc>
            </a:pP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Task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forces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in place to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address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dominating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Run-2/3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systematics</a:t>
            </a:r>
            <a:endParaRPr lang="it-IT" sz="28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Quadrupole Radio-Frequency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switched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on during Run-5, to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highly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reduce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radial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vertical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motion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of muons  more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stable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beam dynamics and much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fewer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lost</a:t>
            </a:r>
            <a:r>
              <a:rPr lang="it-IT" sz="28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 muons!</a:t>
            </a:r>
          </a:p>
        </p:txBody>
      </p:sp>
    </p:spTree>
    <p:extLst>
      <p:ext uri="{BB962C8B-B14F-4D97-AF65-F5344CB8AC3E}">
        <p14:creationId xmlns:p14="http://schemas.microsoft.com/office/powerpoint/2010/main" val="33762368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DB9EB4F-DB2B-F5BF-274E-596492395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874" y="2718521"/>
            <a:ext cx="3578437" cy="2843721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E5852A7E-42B5-3D62-7AE2-E4F267090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153" y="2718521"/>
            <a:ext cx="3304366" cy="2819618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0" y="21019"/>
            <a:ext cx="12192000" cy="111456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«Slow» </a:t>
            </a:r>
            <a:r>
              <a:rPr lang="it-IT" sz="40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effects</a:t>
            </a:r>
            <a:r>
              <a:rPr lang="it-IT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: ratio vs non-ratio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38</a:t>
            </a:fld>
            <a:endParaRPr lang="it-IT" sz="180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4935F2E-966B-188F-C403-54D445C0EB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0318" y="1096428"/>
            <a:ext cx="7231363" cy="138103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1BB5C44-B27A-49DA-EF9E-8A00CBF96908}"/>
              </a:ext>
            </a:extLst>
          </p:cNvPr>
          <p:cNvSpPr txBox="1"/>
          <p:nvPr/>
        </p:nvSpPr>
        <p:spPr>
          <a:xfrm>
            <a:off x="1916099" y="5630759"/>
            <a:ext cx="2641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rgbClr val="000000"/>
                </a:solidFill>
                <a:latin typeface="Calibri"/>
              </a:rPr>
              <a:t>Gain </a:t>
            </a:r>
            <a:r>
              <a:rPr lang="it-IT" sz="2800" dirty="0" err="1">
                <a:solidFill>
                  <a:srgbClr val="000000"/>
                </a:solidFill>
                <a:latin typeface="Calibri"/>
              </a:rPr>
              <a:t>calibration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D4F623F-4D8E-9D34-D6B8-19DB698C0755}"/>
              </a:ext>
            </a:extLst>
          </p:cNvPr>
          <p:cNvSpPr txBox="1"/>
          <p:nvPr/>
        </p:nvSpPr>
        <p:spPr>
          <a:xfrm>
            <a:off x="8587842" y="5614669"/>
            <a:ext cx="11234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Pileup</a:t>
            </a:r>
            <a:endParaRPr lang="it-IT" dirty="0"/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135EF170-DDED-5B5E-5E25-306C117AB87A}"/>
              </a:ext>
            </a:extLst>
          </p:cNvPr>
          <p:cNvCxnSpPr/>
          <p:nvPr/>
        </p:nvCxnSpPr>
        <p:spPr>
          <a:xfrm>
            <a:off x="3203489" y="4906534"/>
            <a:ext cx="164175" cy="0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903BB73-49CC-E4FB-8920-2BCCE3BDF436}"/>
              </a:ext>
            </a:extLst>
          </p:cNvPr>
          <p:cNvCxnSpPr/>
          <p:nvPr/>
        </p:nvCxnSpPr>
        <p:spPr>
          <a:xfrm>
            <a:off x="3203489" y="4635810"/>
            <a:ext cx="1641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ABB908D0-45CE-B67E-52DF-B77B89336747}"/>
              </a:ext>
            </a:extLst>
          </p:cNvPr>
          <p:cNvCxnSpPr/>
          <p:nvPr/>
        </p:nvCxnSpPr>
        <p:spPr>
          <a:xfrm>
            <a:off x="9476467" y="3479902"/>
            <a:ext cx="164175" cy="0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B35E1189-455F-75DA-AD71-707AC45E4A69}"/>
              </a:ext>
            </a:extLst>
          </p:cNvPr>
          <p:cNvCxnSpPr/>
          <p:nvPr/>
        </p:nvCxnSpPr>
        <p:spPr>
          <a:xfrm>
            <a:off x="9474814" y="3175311"/>
            <a:ext cx="1641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87503E5D-D4D3-A27B-6BE0-D030CDE70B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E90F073A-893E-95B0-F945-54273C326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3614733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1DA2FAFC-78CB-2A24-434E-5E0480420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815" y="3489936"/>
            <a:ext cx="2943180" cy="2904454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826460" y="18288"/>
            <a:ext cx="10539078" cy="893380"/>
          </a:xfrm>
        </p:spPr>
        <p:txBody>
          <a:bodyPr rtlCol="0">
            <a:normAutofit/>
          </a:bodyPr>
          <a:lstStyle/>
          <a:p>
            <a:pPr algn="ctr" rtl="0"/>
            <a:r>
              <a:rPr lang="it-IT" sz="36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Anomalous</a:t>
            </a:r>
            <a:r>
              <a:rPr lang="it-IT" sz="36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spin </a:t>
            </a:r>
            <a:r>
              <a:rPr lang="it-IT" sz="3600" b="1" dirty="0" err="1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precession</a:t>
            </a:r>
            <a:r>
              <a:rPr lang="it-IT" sz="36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 in B-field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4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9AF5D82-BD1E-674A-54F2-B4B0D600BB30}"/>
                  </a:ext>
                </a:extLst>
              </p:cNvPr>
              <p:cNvSpPr txBox="1"/>
              <p:nvPr/>
            </p:nvSpPr>
            <p:spPr>
              <a:xfrm>
                <a:off x="61330" y="1074527"/>
                <a:ext cx="12069337" cy="2920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" lvl="0">
                  <a:lnSpc>
                    <a:spcPct val="90000"/>
                  </a:lnSpc>
                  <a:spcBef>
                    <a:spcPts val="1800"/>
                  </a:spcBef>
                  <a:buSzPct val="80000"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8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𝑔</m:t>
                      </m:r>
                      <m:r>
                        <a:rPr lang="it-IT" sz="28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−2≠0</m:t>
                      </m:r>
                    </m:oMath>
                  </m:oMathPara>
                </a14:m>
                <a:endParaRPr kumimoji="0" lang="it-IT" sz="2800" b="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  <a:p>
                <a:pPr marL="45720" lvl="0">
                  <a:lnSpc>
                    <a:spcPct val="90000"/>
                  </a:lnSpc>
                  <a:spcBef>
                    <a:spcPts val="1800"/>
                  </a:spcBef>
                  <a:buSzPct val="80000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</m:ctrlPr>
                      </m:sSubPr>
                      <m:e>
                        <m: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𝜇</m:t>
                        </m:r>
                      </m:sub>
                    </m:sSub>
                    <m:r>
                      <a:rPr kumimoji="0" lang="it-IT" sz="28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/>
                      </a:rPr>
                      <m:t>≠0</m:t>
                    </m:r>
                  </m:oMath>
                </a14:m>
                <a:r>
                  <a:rPr kumimoji="0" lang="it-IT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</a:p>
              <a:p>
                <a:pPr marL="45720" marR="0" lvl="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tabLst/>
                  <a:defRPr/>
                </a:pPr>
                <a:endParaRPr kumimoji="0" lang="it-IT" sz="100" b="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  <a:p>
                <a:pPr marL="45720" marR="0" lvl="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𝑎</m:t>
                          </m:r>
                        </m:sub>
                      </m:sSub>
                      <m:r>
                        <a:rPr kumimoji="0" lang="it-IT" sz="2800" b="0" i="1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Calibri"/>
                        </a:rPr>
                        <m:t>=−</m:t>
                      </m:r>
                      <m:f>
                        <m:fPr>
                          <m:ctrlP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</m:ctrlPr>
                        </m:fPr>
                        <m:num>
                          <m: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𝑒</m:t>
                          </m:r>
                        </m:num>
                        <m:den>
                          <m: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𝑚𝑐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sSub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𝜇</m:t>
                              </m:r>
                            </m:sub>
                          </m:sSub>
                          <m:acc>
                            <m:accPr>
                              <m:chr m:val="⃗"/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𝐵</m:t>
                              </m:r>
                            </m:e>
                          </m:acc>
                          <m: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−</m:t>
                          </m:r>
                          <m:d>
                            <m:dPr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kumimoji="0" lang="it-IT" sz="2800" b="0" i="1" u="none" strike="noStrike" kern="1200" cap="none" spc="0" normalizeH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Calibri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it-IT" sz="2800" b="0" i="1" u="none" strike="noStrike" kern="1200" cap="none" spc="0" normalizeH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Calibri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kumimoji="0" lang="it-IT" sz="2800" b="0" i="1" u="none" strike="noStrike" kern="1200" cap="none" spc="0" normalizeH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Calibri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d>
                          <m:acc>
                            <m:accPr>
                              <m:chr m:val="⃗"/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𝛽</m:t>
                              </m:r>
                            </m:e>
                          </m:acc>
                          <m: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𝐸</m:t>
                              </m:r>
                            </m:e>
                          </m:acc>
                          <m:r>
                            <a:rPr kumimoji="0" lang="it-IT" sz="2800" b="0" i="1" u="none" strike="noStrike" kern="1200" cap="none" spc="0" normalizeH="0" noProof="0" smtClean="0">
                              <a:ln>
                                <a:noFill/>
                              </a:ln>
                              <a:solidFill>
                                <a:srgbClr val="0432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Calibri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sSub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𝜇</m:t>
                              </m:r>
                            </m:sub>
                          </m:sSub>
                          <m:f>
                            <m:fPr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fPr>
                            <m:num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𝛾</m:t>
                              </m:r>
                            </m:num>
                            <m:den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𝛾</m:t>
                              </m:r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+1</m:t>
                              </m:r>
                            </m:den>
                          </m:f>
                          <m:d>
                            <m:dPr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432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</m:ctrlPr>
                                </m:accPr>
                                <m:e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432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𝛽</m:t>
                                  </m:r>
                                </m:e>
                              </m:acc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⋅</m:t>
                              </m:r>
                              <m:acc>
                                <m:accPr>
                                  <m:chr m:val="⃗"/>
                                  <m:ctrlP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432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</m:ctrlPr>
                                </m:accPr>
                                <m:e>
                                  <m:r>
                                    <a:rPr kumimoji="0" lang="it-IT" sz="2800" b="0" i="1" u="none" strike="noStrike" kern="1200" cap="none" spc="0" normalizeH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432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Calibri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  <m:acc>
                            <m:accPr>
                              <m:chr m:val="⃗"/>
                              <m:ctrlP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kumimoji="0" lang="it-IT" sz="2800" b="0" i="1" u="none" strike="noStrike" kern="1200" cap="none" spc="0" normalizeH="0" noProof="0" smtClean="0">
                                  <a:ln>
                                    <a:noFill/>
                                  </a:ln>
                                  <a:solidFill>
                                    <a:srgbClr val="0432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Calibri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kumimoji="0" lang="it-IT" sz="2800" b="0" i="0" u="none" strike="noStrike" kern="1200" cap="none" spc="0" normalizeH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  <a:p>
                <a:pPr marL="45720" marR="0" lvl="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tabLst/>
                  <a:defRPr/>
                </a:pPr>
                <a:endParaRPr kumimoji="0" lang="it-IT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9AF5D82-BD1E-674A-54F2-B4B0D600B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0" y="1074527"/>
                <a:ext cx="12069337" cy="29200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AC48DB05-8AA1-F86D-1BC0-DB0CA105515E}"/>
                  </a:ext>
                </a:extLst>
              </p:cNvPr>
              <p:cNvSpPr txBox="1"/>
              <p:nvPr/>
            </p:nvSpPr>
            <p:spPr>
              <a:xfrm>
                <a:off x="8181418" y="4034222"/>
                <a:ext cx="3949249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𝜔</m:t>
                          </m:r>
                        </m:e>
                        <m:sub>
                          <m:r>
                            <a:rPr kumimoji="0" lang="it-IT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𝑐</m:t>
                          </m:r>
                        </m:sub>
                      </m:sSub>
                      <m:r>
                        <a:rPr kumimoji="0" lang="it-IT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∼42.1 </m:t>
                      </m:r>
                      <m:r>
                        <m:rPr>
                          <m:sty m:val="p"/>
                        </m:rPr>
                        <a:rPr kumimoji="0" lang="it-IT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rad</m:t>
                      </m:r>
                      <m:r>
                        <a:rPr kumimoji="0" lang="it-IT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0" lang="it-IT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μs</m:t>
                      </m:r>
                    </m:oMath>
                  </m:oMathPara>
                </a14:m>
                <a:endParaRPr lang="it-IT" sz="2800" dirty="0">
                  <a:solidFill>
                    <a:schemeClr val="bg2"/>
                  </a:solidFill>
                </a:endParaRPr>
              </a:p>
              <a:p>
                <a:pPr algn="ctr"/>
                <a:endParaRPr lang="it-IT" sz="2800" dirty="0">
                  <a:solidFill>
                    <a:schemeClr val="bg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𝜔</m:t>
                        </m:r>
                      </m:e>
                      <m:sub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∼1.439 </m:t>
                    </m:r>
                    <m:r>
                      <m:rPr>
                        <m:sty m:val="p"/>
                      </m:rPr>
                      <a:rPr kumimoji="0" lang="it-IT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rad</m:t>
                    </m:r>
                    <m:r>
                      <a:rPr kumimoji="0" lang="it-IT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kumimoji="0" lang="it-IT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μs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∼</m:t>
                    </m:r>
                  </m:oMath>
                </a14:m>
                <a:endParaRPr lang="it-IT" sz="2800" dirty="0">
                  <a:solidFill>
                    <a:schemeClr val="bg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∼12.4°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</a:rPr>
                  <a:t> per turn</a:t>
                </a: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AC48DB05-8AA1-F86D-1BC0-DB0CA1055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418" y="4034222"/>
                <a:ext cx="3949249" cy="1815882"/>
              </a:xfrm>
              <a:prstGeom prst="rect">
                <a:avLst/>
              </a:prstGeom>
              <a:blipFill>
                <a:blip r:embed="rId5"/>
                <a:stretch>
                  <a:fillRect b="-87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B579943-3D83-EB0F-236C-395F76657ACD}"/>
                  </a:ext>
                </a:extLst>
              </p:cNvPr>
              <p:cNvSpPr txBox="1"/>
              <p:nvPr/>
            </p:nvSpPr>
            <p:spPr>
              <a:xfrm>
                <a:off x="2157253" y="1329355"/>
                <a:ext cx="9534246" cy="562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  <a:sym typeface="Wingdings" panose="05000000000000000000" pitchFamily="2" charset="2"/>
                  </a:rPr>
                  <a:t> spin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  <a:sym typeface="Wingdings" panose="05000000000000000000" pitchFamily="2" charset="2"/>
                  </a:rPr>
                  <a:t>precesses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  <a:sym typeface="Wingdings" panose="05000000000000000000" pitchFamily="2" charset="2"/>
                  </a:rPr>
                  <a:t> with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  <a:sym typeface="Wingdings" panose="05000000000000000000" pitchFamily="2" charset="2"/>
                  </a:rPr>
                  <a:t>anomalous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  <a:sym typeface="Wingdings" panose="05000000000000000000" pitchFamily="2" charset="2"/>
                  </a:rPr>
                  <a:t>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kumimoji="0" lang="it-IT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𝑎</m:t>
                        </m:r>
                      </m:sub>
                    </m:sSub>
                    <m:r>
                      <a:rPr kumimoji="0" lang="it-IT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kumimoji="0" lang="it-IT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kumimoji="0" lang="it-IT" sz="2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spin</m:t>
                        </m:r>
                      </m:sub>
                    </m:sSub>
                    <m:r>
                      <a:rPr kumimoji="0" lang="it-IT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kumimoji="0" lang="it-IT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+mn-cs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kumimoji="0" lang="it-IT" sz="2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c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B579943-3D83-EB0F-236C-395F76657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7253" y="1329355"/>
                <a:ext cx="9534246" cy="562846"/>
              </a:xfrm>
              <a:prstGeom prst="rect">
                <a:avLst/>
              </a:prstGeom>
              <a:blipFill>
                <a:blip r:embed="rId7"/>
                <a:stretch>
                  <a:fillRect t="-11957" b="-21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arentesi graffa chiusa 10">
            <a:extLst>
              <a:ext uri="{FF2B5EF4-FFF2-40B4-BE49-F238E27FC236}">
                <a16:creationId xmlns:a16="http://schemas.microsoft.com/office/drawing/2014/main" id="{B7AF2CA4-C0C5-6FFE-9F89-F49479568553}"/>
              </a:ext>
            </a:extLst>
          </p:cNvPr>
          <p:cNvSpPr/>
          <p:nvPr/>
        </p:nvSpPr>
        <p:spPr>
          <a:xfrm>
            <a:off x="1717415" y="1086499"/>
            <a:ext cx="439838" cy="1035217"/>
          </a:xfrm>
          <a:prstGeom prst="rightBrace">
            <a:avLst>
              <a:gd name="adj1" fmla="val 51817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egnaposto contenuto 13">
                <a:extLst>
                  <a:ext uri="{FF2B5EF4-FFF2-40B4-BE49-F238E27FC236}">
                    <a16:creationId xmlns:a16="http://schemas.microsoft.com/office/drawing/2014/main" id="{5B5F1A75-62A4-668F-D362-B1F7F03680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7656" y="4030426"/>
                <a:ext cx="4680521" cy="10034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it-IT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=29.3→</m:t>
                    </m:r>
                    <m:r>
                      <a:rPr lang="it-IT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𝑝</m:t>
                    </m:r>
                    <m:r>
                      <a:rPr lang="it-IT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=3.094 </m:t>
                    </m:r>
                    <m:r>
                      <m:rPr>
                        <m:sty m:val="p"/>
                      </m:rPr>
                      <a:rPr lang="it-IT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GeV</m:t>
                    </m:r>
                    <m:r>
                      <a:rPr lang="it-IT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lang="it-IT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sym typeface="Wingdings" panose="05000000000000000000" pitchFamily="2" charset="2"/>
                      </a:rPr>
                      <m:t>c</m:t>
                    </m:r>
                  </m:oMath>
                </a14:m>
                <a:r>
                  <a:rPr lang="it-IT" sz="28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“</a:t>
                </a:r>
                <a:r>
                  <a:rPr lang="it-IT" sz="2800" dirty="0" err="1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magic</a:t>
                </a:r>
                <a:r>
                  <a:rPr lang="it-IT" sz="28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it-IT" sz="2800" dirty="0" err="1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momentum</a:t>
                </a:r>
                <a:r>
                  <a:rPr lang="it-IT" sz="28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”</a:t>
                </a:r>
              </a:p>
            </p:txBody>
          </p:sp>
        </mc:Choice>
        <mc:Fallback xmlns="">
          <p:sp>
            <p:nvSpPr>
              <p:cNvPr id="16" name="Segnaposto contenuto 13">
                <a:extLst>
                  <a:ext uri="{FF2B5EF4-FFF2-40B4-BE49-F238E27FC236}">
                    <a16:creationId xmlns:a16="http://schemas.microsoft.com/office/drawing/2014/main" id="{5B5F1A75-62A4-668F-D362-B1F7F0368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56" y="4030426"/>
                <a:ext cx="4680521" cy="1003490"/>
              </a:xfrm>
              <a:prstGeom prst="rect">
                <a:avLst/>
              </a:prstGeom>
              <a:blipFill>
                <a:blip r:embed="rId8"/>
                <a:stretch>
                  <a:fillRect b="-24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gno di moltiplicazione 16">
            <a:extLst>
              <a:ext uri="{FF2B5EF4-FFF2-40B4-BE49-F238E27FC236}">
                <a16:creationId xmlns:a16="http://schemas.microsoft.com/office/drawing/2014/main" id="{9D87B2EC-AC7C-DF40-7EE4-1BD9C9C595B2}"/>
              </a:ext>
            </a:extLst>
          </p:cNvPr>
          <p:cNvSpPr/>
          <p:nvPr/>
        </p:nvSpPr>
        <p:spPr>
          <a:xfrm>
            <a:off x="2964909" y="1792472"/>
            <a:ext cx="5696413" cy="2098269"/>
          </a:xfrm>
          <a:prstGeom prst="mathMultiply">
            <a:avLst>
              <a:gd name="adj1" fmla="val 0"/>
            </a:avLst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egnaposto contenuto 13">
                <a:extLst>
                  <a:ext uri="{FF2B5EF4-FFF2-40B4-BE49-F238E27FC236}">
                    <a16:creationId xmlns:a16="http://schemas.microsoft.com/office/drawing/2014/main" id="{C0674495-1A57-B6F5-3967-C656BAADE1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17415" y="5383402"/>
                <a:ext cx="1721005" cy="55558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80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8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80000"/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" indent="0" algn="ctr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accPr>
                        <m:e>
                          <m:r>
                            <a:rPr lang="it-IT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𝛽</m:t>
                          </m:r>
                        </m:e>
                      </m:acc>
                      <m:r>
                        <a:rPr lang="it-IT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it-IT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accPr>
                        <m:e>
                          <m:r>
                            <a:rPr lang="it-IT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𝐵</m:t>
                          </m:r>
                        </m:e>
                      </m:acc>
                      <m:r>
                        <a:rPr lang="it-IT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  <a:sym typeface="Wingdings" panose="05000000000000000000" pitchFamily="2" charset="2"/>
                        </a:rPr>
                        <m:t>=0</m:t>
                      </m:r>
                    </m:oMath>
                  </m:oMathPara>
                </a14:m>
                <a:endParaRPr lang="it-IT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8" name="Segnaposto contenuto 13">
                <a:extLst>
                  <a:ext uri="{FF2B5EF4-FFF2-40B4-BE49-F238E27FC236}">
                    <a16:creationId xmlns:a16="http://schemas.microsoft.com/office/drawing/2014/main" id="{C0674495-1A57-B6F5-3967-C656BAADE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415" y="5383402"/>
                <a:ext cx="1721005" cy="5555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egno di moltiplicazione 18">
            <a:extLst>
              <a:ext uri="{FF2B5EF4-FFF2-40B4-BE49-F238E27FC236}">
                <a16:creationId xmlns:a16="http://schemas.microsoft.com/office/drawing/2014/main" id="{6BA6F5D8-A4E5-DC13-6AE4-5BC5EC7025A9}"/>
              </a:ext>
            </a:extLst>
          </p:cNvPr>
          <p:cNvSpPr/>
          <p:nvPr/>
        </p:nvSpPr>
        <p:spPr>
          <a:xfrm>
            <a:off x="6784405" y="1792471"/>
            <a:ext cx="4759240" cy="2098269"/>
          </a:xfrm>
          <a:prstGeom prst="mathMultiply">
            <a:avLst>
              <a:gd name="adj1" fmla="val 0"/>
            </a:avLst>
          </a:prstGeom>
          <a:solidFill>
            <a:srgbClr val="0000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B82252D-3761-5740-816F-6D5EEE1A71D1}"/>
              </a:ext>
            </a:extLst>
          </p:cNvPr>
          <p:cNvSpPr/>
          <p:nvPr/>
        </p:nvSpPr>
        <p:spPr>
          <a:xfrm>
            <a:off x="1381019" y="2284575"/>
            <a:ext cx="2598237" cy="105258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2EEBE99-CDD5-E158-1B1D-9DDC6968C3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5A85DC7B-1613-D796-AA8F-B0D9869A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389878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6" grpId="0"/>
      <p:bldP spid="17" grpId="0" animBg="1"/>
      <p:bldP spid="18" grpId="0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6">
            <a:extLst>
              <a:ext uri="{FF2B5EF4-FFF2-40B4-BE49-F238E27FC236}">
                <a16:creationId xmlns:a16="http://schemas.microsoft.com/office/drawing/2014/main" id="{7D56E2A4-9E60-950F-9BE6-5BC96127A927}"/>
              </a:ext>
            </a:extLst>
          </p:cNvPr>
          <p:cNvSpPr txBox="1">
            <a:spLocks/>
          </p:cNvSpPr>
          <p:nvPr/>
        </p:nvSpPr>
        <p:spPr>
          <a:xfrm>
            <a:off x="130589" y="4969144"/>
            <a:ext cx="8469401" cy="1260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endParaRPr lang="it-IT" sz="3200" dirty="0">
              <a:solidFill>
                <a:srgbClr val="1D1C1D"/>
              </a:solidFill>
              <a:latin typeface="Slack-Lato"/>
              <a:cs typeface="Calibri" panose="020F050202020403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5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59BFBE12-136B-8CA9-4252-3ADFCC18BB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77376" y="271115"/>
                <a:ext cx="9214624" cy="81322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Font typeface="Arial" pitchFamily="34" charset="0"/>
                  <a:buNone/>
                  <a:defRPr sz="3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it-IT" sz="36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Master formula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36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36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e>
                      <m:sub>
                        <m:r>
                          <a:rPr lang="it-IT" sz="36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𝝁</m:t>
                        </m:r>
                      </m:sub>
                    </m:sSub>
                  </m:oMath>
                </a14:m>
                <a:endParaRPr lang="it-IT" sz="3200" b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59BFBE12-136B-8CA9-4252-3ADFCC18B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376" y="271115"/>
                <a:ext cx="9214624" cy="813228"/>
              </a:xfrm>
              <a:prstGeom prst="rect">
                <a:avLst/>
              </a:prstGeom>
              <a:blipFill>
                <a:blip r:embed="rId4"/>
                <a:stretch>
                  <a:fillRect b="-216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Segnaposto contenuto 16">
                <a:extLst>
                  <a:ext uri="{FF2B5EF4-FFF2-40B4-BE49-F238E27FC236}">
                    <a16:creationId xmlns:a16="http://schemas.microsoft.com/office/drawing/2014/main" id="{6FC02D20-9F95-883F-4499-DF5F88A765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9502" y="1559298"/>
                <a:ext cx="12170380" cy="14376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lnSpc>
                    <a:spcPct val="110000"/>
                  </a:lnSpc>
                  <a:buFont typeface="Arial" panose="020B0604020202020204" pitchFamily="34" charset="0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𝜇</m:t>
                          </m:r>
                        </m:sub>
                      </m:sSub>
                      <m:r>
                        <a:rPr lang="it-IT" sz="3200" i="1" dirty="0" smtClean="0">
                          <a:solidFill>
                            <a:srgbClr val="1D1C1D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it-IT" sz="3200" i="1" dirty="0" smtClean="0">
                          <a:solidFill>
                            <a:srgbClr val="1D1C1D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×</m:t>
                      </m:r>
                      <m:f>
                        <m:f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3200" i="1" dirty="0" smtClean="0">
                                      <a:solidFill>
                                        <a:srgbClr val="1D1C1D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3200" i="1" dirty="0" smtClean="0">
                                      <a:solidFill>
                                        <a:srgbClr val="1D1C1D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sz="3200" i="1" dirty="0" smtClean="0">
                                      <a:solidFill>
                                        <a:srgbClr val="1D1C1D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it-IT" sz="3200" i="1" dirty="0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it-IT" sz="3200" i="1" dirty="0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3200" dirty="0">
                  <a:solidFill>
                    <a:srgbClr val="1D1C1D"/>
                  </a:solidFill>
                  <a:latin typeface="Slack-Lat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3" name="Segnaposto contenuto 16">
                <a:extLst>
                  <a:ext uri="{FF2B5EF4-FFF2-40B4-BE49-F238E27FC236}">
                    <a16:creationId xmlns:a16="http://schemas.microsoft.com/office/drawing/2014/main" id="{6FC02D20-9F95-883F-4499-DF5F88A76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502" y="1559298"/>
                <a:ext cx="12170380" cy="1437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ttangolo 43">
            <a:extLst>
              <a:ext uri="{FF2B5EF4-FFF2-40B4-BE49-F238E27FC236}">
                <a16:creationId xmlns:a16="http://schemas.microsoft.com/office/drawing/2014/main" id="{6B4A982A-0AD3-B912-8ADE-11DEA8AF8315}"/>
              </a:ext>
            </a:extLst>
          </p:cNvPr>
          <p:cNvSpPr/>
          <p:nvPr/>
        </p:nvSpPr>
        <p:spPr>
          <a:xfrm>
            <a:off x="5542156" y="1682437"/>
            <a:ext cx="3536795" cy="1182029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D1AA0220-44C9-EFAE-DA34-105A217F70FC}"/>
              </a:ext>
            </a:extLst>
          </p:cNvPr>
          <p:cNvSpPr txBox="1"/>
          <p:nvPr/>
        </p:nvSpPr>
        <p:spPr>
          <a:xfrm>
            <a:off x="9233209" y="1872006"/>
            <a:ext cx="3021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7030A0"/>
                </a:solidFill>
                <a:latin typeface="等线" panose="020F0502020204030204"/>
              </a:rPr>
              <a:t>External</a:t>
            </a:r>
            <a:r>
              <a:rPr lang="it-IT" sz="2400" b="1" dirty="0">
                <a:solidFill>
                  <a:srgbClr val="7030A0"/>
                </a:solidFill>
                <a:latin typeface="等线" panose="020F0502020204030204"/>
              </a:rPr>
              <a:t> </a:t>
            </a:r>
            <a:r>
              <a:rPr lang="it-IT" sz="2400" b="1" dirty="0" err="1">
                <a:solidFill>
                  <a:srgbClr val="7030A0"/>
                </a:solidFill>
                <a:latin typeface="等线" panose="020F0502020204030204"/>
              </a:rPr>
              <a:t>factors</a:t>
            </a:r>
            <a:r>
              <a:rPr lang="it-IT" sz="2400" b="1" dirty="0">
                <a:solidFill>
                  <a:srgbClr val="7030A0"/>
                </a:solidFill>
                <a:latin typeface="等线" panose="020F0502020204030204"/>
              </a:rPr>
              <a:t>, </a:t>
            </a:r>
            <a:r>
              <a:rPr lang="it-IT" sz="2400" b="1" dirty="0" err="1">
                <a:solidFill>
                  <a:srgbClr val="7030A0"/>
                </a:solidFill>
                <a:latin typeface="等线" panose="020F0502020204030204"/>
              </a:rPr>
              <a:t>known</a:t>
            </a:r>
            <a:r>
              <a:rPr lang="it-IT" sz="2400" b="1" dirty="0">
                <a:solidFill>
                  <a:srgbClr val="7030A0"/>
                </a:solidFill>
                <a:latin typeface="等线" panose="020F0502020204030204"/>
              </a:rPr>
              <a:t> to 25 ppb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0C06AB21-B697-66E3-53D2-4A2D9FE4C395}"/>
                  </a:ext>
                </a:extLst>
              </p:cNvPr>
              <p:cNvSpPr txBox="1"/>
              <p:nvPr/>
            </p:nvSpPr>
            <p:spPr>
              <a:xfrm>
                <a:off x="1742629" y="6114529"/>
                <a:ext cx="32549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sz="2000" b="1" dirty="0">
                    <a:solidFill>
                      <a:srgbClr val="00B050"/>
                    </a:solidFill>
                    <a:latin typeface="等线" panose="020F0502020204030204"/>
                  </a:rPr>
                  <a:t>=</a:t>
                </a:r>
                <a:r>
                  <a:rPr lang="it-IT" sz="2000" b="1" dirty="0" err="1">
                    <a:solidFill>
                      <a:srgbClr val="00B050"/>
                    </a:solidFill>
                    <a:latin typeface="等线" panose="020F0502020204030204"/>
                  </a:rPr>
                  <a:t>Measured</a:t>
                </a:r>
                <a:r>
                  <a:rPr lang="it-IT" sz="2000" b="1" dirty="0">
                    <a:solidFill>
                      <a:srgbClr val="00B050"/>
                    </a:solidFill>
                    <a:latin typeface="等线" panose="020F0502020204030204"/>
                  </a:rPr>
                  <a:t> </a:t>
                </a:r>
                <a:r>
                  <a:rPr lang="it-IT" sz="2000" b="1" dirty="0" err="1">
                    <a:solidFill>
                      <a:srgbClr val="00B050"/>
                    </a:solidFill>
                    <a:latin typeface="等线" panose="020F0502020204030204"/>
                  </a:rPr>
                  <a:t>values</a:t>
                </a:r>
                <a:endParaRPr lang="it-IT" sz="2000" b="1" dirty="0">
                  <a:solidFill>
                    <a:srgbClr val="00B050"/>
                  </a:solidFill>
                  <a:latin typeface="等线" panose="020F0502020204030204"/>
                </a:endParaRPr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0C06AB21-B697-66E3-53D2-4A2D9FE4C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629" y="6114529"/>
                <a:ext cx="3254972" cy="400110"/>
              </a:xfrm>
              <a:prstGeom prst="rect">
                <a:avLst/>
              </a:prstGeom>
              <a:blipFill>
                <a:blip r:embed="rId7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Segnaposto contenuto 16">
                <a:extLst>
                  <a:ext uri="{FF2B5EF4-FFF2-40B4-BE49-F238E27FC236}">
                    <a16:creationId xmlns:a16="http://schemas.microsoft.com/office/drawing/2014/main" id="{F2554BCF-8D4D-8632-0351-1E0963049F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591" y="4969144"/>
                <a:ext cx="2846785" cy="12609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lnSpc>
                    <a:spcPct val="110000"/>
                  </a:lnSpc>
                  <a:buFont typeface="Arial" panose="020B0604020202020204" pitchFamily="34" charset="0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3200" i="1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smtClean="0">
                                  <a:solidFill>
                                    <a:srgbClr val="1D1C1D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it-IT" sz="3200" i="1" smtClean="0">
                          <a:solidFill>
                            <a:srgbClr val="1D1C1D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3200" i="1" smtClean="0">
                              <a:solidFill>
                                <a:srgbClr val="1D1C1D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3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p>
                          </m:sSubSup>
                        </m:den>
                      </m:f>
                      <m:r>
                        <a:rPr lang="it-IT" sz="3200" b="0" i="1" smtClean="0">
                          <a:solidFill>
                            <a:srgbClr val="1D1C1D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×</m:t>
                      </m:r>
                    </m:oMath>
                  </m:oMathPara>
                </a14:m>
                <a:endParaRPr lang="it-IT" sz="3200" dirty="0">
                  <a:solidFill>
                    <a:srgbClr val="1D1C1D"/>
                  </a:solidFill>
                  <a:latin typeface="Slack-Lato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0" name="Segnaposto contenuto 16">
                <a:extLst>
                  <a:ext uri="{FF2B5EF4-FFF2-40B4-BE49-F238E27FC236}">
                    <a16:creationId xmlns:a16="http://schemas.microsoft.com/office/drawing/2014/main" id="{F2554BCF-8D4D-8632-0351-1E0963049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591" y="4969144"/>
                <a:ext cx="2846785" cy="12609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Immagine 52">
            <a:extLst>
              <a:ext uri="{FF2B5EF4-FFF2-40B4-BE49-F238E27FC236}">
                <a16:creationId xmlns:a16="http://schemas.microsoft.com/office/drawing/2014/main" id="{0CCDBAF8-EE6F-1331-FD91-564A2AD981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41" y="385879"/>
            <a:ext cx="3365369" cy="1645091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7153C2AA-0C13-844A-414C-72B0B2DFC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921" y="2098040"/>
            <a:ext cx="3330709" cy="2661919"/>
          </a:xfrm>
          <a:prstGeom prst="rect">
            <a:avLst/>
          </a:prstGeom>
        </p:spPr>
      </p:pic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A2C2917D-1F35-063A-374B-71EF34067567}"/>
              </a:ext>
            </a:extLst>
          </p:cNvPr>
          <p:cNvCxnSpPr>
            <a:cxnSpLocks/>
          </p:cNvCxnSpPr>
          <p:nvPr/>
        </p:nvCxnSpPr>
        <p:spPr>
          <a:xfrm flipH="1" flipV="1">
            <a:off x="3601168" y="1460874"/>
            <a:ext cx="905783" cy="43410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15140A69-8D4B-9350-46EF-E4538302C861}"/>
              </a:ext>
            </a:extLst>
          </p:cNvPr>
          <p:cNvCxnSpPr>
            <a:cxnSpLocks/>
          </p:cNvCxnSpPr>
          <p:nvPr/>
        </p:nvCxnSpPr>
        <p:spPr>
          <a:xfrm flipH="1">
            <a:off x="3463630" y="2773465"/>
            <a:ext cx="1043321" cy="49972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67248AD-6789-A6C3-36AF-13848EBA628A}"/>
              </a:ext>
            </a:extLst>
          </p:cNvPr>
          <p:cNvCxnSpPr>
            <a:cxnSpLocks/>
          </p:cNvCxnSpPr>
          <p:nvPr/>
        </p:nvCxnSpPr>
        <p:spPr>
          <a:xfrm flipV="1">
            <a:off x="5241072" y="4616767"/>
            <a:ext cx="226078" cy="52015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A932FB6-064C-A432-F50D-D424F5E76991}"/>
              </a:ext>
            </a:extLst>
          </p:cNvPr>
          <p:cNvSpPr txBox="1"/>
          <p:nvPr/>
        </p:nvSpPr>
        <p:spPr>
          <a:xfrm>
            <a:off x="4365289" y="3587176"/>
            <a:ext cx="4695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  <a:latin typeface="等线" panose="020F0502020204030204"/>
              </a:rPr>
              <a:t>Make spin </a:t>
            </a:r>
            <a:r>
              <a:rPr lang="it-IT" sz="2800" b="1" dirty="0" err="1">
                <a:solidFill>
                  <a:srgbClr val="FF0000"/>
                </a:solidFill>
                <a:latin typeface="等线" panose="020F0502020204030204"/>
              </a:rPr>
              <a:t>precess</a:t>
            </a:r>
            <a:r>
              <a:rPr lang="it-IT" sz="2800" b="1" dirty="0">
                <a:solidFill>
                  <a:srgbClr val="FF0000"/>
                </a:solidFill>
                <a:latin typeface="等线" panose="020F0502020204030204"/>
              </a:rPr>
              <a:t> </a:t>
            </a:r>
            <a:r>
              <a:rPr lang="it-IT" sz="2800" b="1" dirty="0" err="1">
                <a:solidFill>
                  <a:srgbClr val="FF0000"/>
                </a:solidFill>
                <a:latin typeface="等线" panose="020F0502020204030204"/>
              </a:rPr>
              <a:t>slower</a:t>
            </a:r>
            <a:r>
              <a:rPr lang="it-IT" sz="2800" b="1" dirty="0">
                <a:solidFill>
                  <a:srgbClr val="FF0000"/>
                </a:solidFill>
                <a:latin typeface="等线" panose="020F0502020204030204"/>
              </a:rPr>
              <a:t> (E-field, </a:t>
            </a:r>
            <a:r>
              <a:rPr lang="it-IT" sz="2800" b="1" dirty="0" err="1">
                <a:solidFill>
                  <a:srgbClr val="FF0000"/>
                </a:solidFill>
                <a:latin typeface="等线" panose="020F0502020204030204"/>
              </a:rPr>
              <a:t>vertical</a:t>
            </a:r>
            <a:r>
              <a:rPr lang="it-IT" sz="2800" b="1" dirty="0">
                <a:solidFill>
                  <a:srgbClr val="FF0000"/>
                </a:solidFill>
                <a:latin typeface="等线" panose="020F0502020204030204"/>
              </a:rPr>
              <a:t> </a:t>
            </a:r>
            <a:r>
              <a:rPr lang="it-IT" sz="2800" b="1" dirty="0" err="1">
                <a:solidFill>
                  <a:srgbClr val="FF0000"/>
                </a:solidFill>
                <a:latin typeface="等线" panose="020F0502020204030204"/>
              </a:rPr>
              <a:t>motion</a:t>
            </a:r>
            <a:r>
              <a:rPr lang="it-IT" sz="2800" b="1" dirty="0">
                <a:solidFill>
                  <a:srgbClr val="FF0000"/>
                </a:solidFill>
                <a:latin typeface="等线" panose="020F0502020204030204"/>
              </a:rPr>
              <a:t>)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AEA3B6C3-8C15-0963-B39D-026E5B5BA44C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5241072" y="5413211"/>
            <a:ext cx="452157" cy="96401"/>
          </a:xfrm>
          <a:prstGeom prst="straightConnector1">
            <a:avLst/>
          </a:prstGeom>
          <a:noFill/>
          <a:ln w="38100" cap="flat" cmpd="sng" algn="ctr">
            <a:solidFill>
              <a:srgbClr val="C55A11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A5551FFF-3476-B049-F8A9-93D437538F98}"/>
                  </a:ext>
                </a:extLst>
              </p:cNvPr>
              <p:cNvSpPr txBox="1"/>
              <p:nvPr/>
            </p:nvSpPr>
            <p:spPr>
              <a:xfrm>
                <a:off x="5411549" y="4606204"/>
                <a:ext cx="330148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800" b="1" dirty="0">
                    <a:solidFill>
                      <a:srgbClr val="ED7D31">
                        <a:lumMod val="75000"/>
                      </a:srgbClr>
                    </a:solidFill>
                    <a:latin typeface="等线" panose="020F0502020204030204"/>
                  </a:rPr>
                  <a:t>Make </a:t>
                </a:r>
                <a:r>
                  <a:rPr lang="it-IT" sz="2800" b="1" dirty="0" err="1">
                    <a:solidFill>
                      <a:srgbClr val="ED7D31">
                        <a:lumMod val="75000"/>
                      </a:srgbClr>
                    </a:solidFill>
                    <a:latin typeface="等线" panose="020F0502020204030204"/>
                  </a:rPr>
                  <a:t>phase</a:t>
                </a:r>
                <a:r>
                  <a:rPr lang="it-IT" sz="2800" b="1" dirty="0">
                    <a:solidFill>
                      <a:srgbClr val="ED7D31">
                        <a:lumMod val="75000"/>
                      </a:srgbClr>
                    </a:solidFill>
                    <a:latin typeface="等线" panose="020F0502020204030204"/>
                  </a:rPr>
                  <a:t> change </a:t>
                </a:r>
                <a:r>
                  <a:rPr lang="it-IT" sz="2800" b="1" dirty="0" err="1">
                    <a:solidFill>
                      <a:srgbClr val="ED7D31">
                        <a:lumMod val="75000"/>
                      </a:srgbClr>
                    </a:solidFill>
                    <a:latin typeface="等线" panose="020F0502020204030204"/>
                  </a:rPr>
                  <a:t>within</a:t>
                </a:r>
                <a:r>
                  <a:rPr lang="it-IT" sz="2800" b="1" dirty="0">
                    <a:solidFill>
                      <a:srgbClr val="ED7D31">
                        <a:lumMod val="75000"/>
                      </a:srgbClr>
                    </a:solidFill>
                    <a:latin typeface="等线" panose="020F0502020204030204"/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b="1" i="1" smtClean="0">
                        <a:solidFill>
                          <a:srgbClr val="ED7D31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  <m:r>
                      <a:rPr lang="it-IT" sz="2800" b="1" i="1" smtClean="0">
                        <a:solidFill>
                          <a:srgbClr val="ED7D31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800" b="1" i="0" smtClean="0">
                        <a:solidFill>
                          <a:srgbClr val="ED7D31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it-IT" sz="2800" b="1" i="0" smtClean="0">
                        <a:solidFill>
                          <a:srgbClr val="ED7D31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endParaRPr lang="it-IT" sz="2800" b="1" dirty="0">
                  <a:solidFill>
                    <a:srgbClr val="ED7D31">
                      <a:lumMod val="75000"/>
                    </a:srgbClr>
                  </a:solidFill>
                  <a:latin typeface="等线" panose="020F0502020204030204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A5551FFF-3476-B049-F8A9-93D437538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549" y="4606204"/>
                <a:ext cx="3301480" cy="1384995"/>
              </a:xfrm>
              <a:prstGeom prst="rect">
                <a:avLst/>
              </a:prstGeom>
              <a:blipFill>
                <a:blip r:embed="rId11"/>
                <a:stretch>
                  <a:fillRect t="-5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31BA07A-9080-717D-AAC1-5854090ECD24}"/>
              </a:ext>
            </a:extLst>
          </p:cNvPr>
          <p:cNvSpPr txBox="1"/>
          <p:nvPr/>
        </p:nvSpPr>
        <p:spPr>
          <a:xfrm>
            <a:off x="2537252" y="4971003"/>
            <a:ext cx="27038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corrections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 for </a:t>
            </a: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effects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that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1D1C1D"/>
                </a:solidFill>
                <a:effectLst/>
                <a:uLnTx/>
                <a:uFillTx/>
                <a:latin typeface="Slack-Lato"/>
                <a:ea typeface="+mn-ea"/>
                <a:cs typeface="Calibri" panose="020F0502020204030204" pitchFamily="34" charset="0"/>
              </a:rPr>
              <a:t>…</a:t>
            </a:r>
            <a:endParaRPr lang="it-IT" dirty="0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CC3B1072-39EA-96DA-C888-6D4B7AB7993A}"/>
              </a:ext>
            </a:extLst>
          </p:cNvPr>
          <p:cNvCxnSpPr>
            <a:cxnSpLocks/>
          </p:cNvCxnSpPr>
          <p:nvPr/>
        </p:nvCxnSpPr>
        <p:spPr>
          <a:xfrm>
            <a:off x="5105399" y="5882300"/>
            <a:ext cx="871655" cy="244782"/>
          </a:xfrm>
          <a:prstGeom prst="straightConnector1">
            <a:avLst/>
          </a:prstGeom>
          <a:noFill/>
          <a:ln w="38100" cap="flat" cmpd="sng" algn="ctr">
            <a:solidFill>
              <a:srgbClr val="0432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6C7D133-FBFE-1A74-607B-426335AF8E30}"/>
              </a:ext>
            </a:extLst>
          </p:cNvPr>
          <p:cNvSpPr txBox="1"/>
          <p:nvPr/>
        </p:nvSpPr>
        <p:spPr>
          <a:xfrm>
            <a:off x="5809784" y="5865472"/>
            <a:ext cx="5865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432FF"/>
                </a:solidFill>
                <a:latin typeface="等线" panose="020F0502020204030204"/>
              </a:rPr>
              <a:t>Induce </a:t>
            </a:r>
            <a:r>
              <a:rPr lang="it-IT" sz="2800" b="1" dirty="0" err="1">
                <a:solidFill>
                  <a:srgbClr val="0432FF"/>
                </a:solidFill>
                <a:latin typeface="等线" panose="020F0502020204030204"/>
              </a:rPr>
              <a:t>transient</a:t>
            </a:r>
            <a:r>
              <a:rPr lang="it-IT" sz="2800" b="1" dirty="0">
                <a:solidFill>
                  <a:srgbClr val="0432FF"/>
                </a:solidFill>
                <a:latin typeface="等线" panose="020F0502020204030204"/>
              </a:rPr>
              <a:t> </a:t>
            </a:r>
            <a:r>
              <a:rPr lang="it-IT" sz="2800" b="1" dirty="0" err="1">
                <a:solidFill>
                  <a:srgbClr val="0432FF"/>
                </a:solidFill>
                <a:latin typeface="等线" panose="020F0502020204030204"/>
              </a:rPr>
              <a:t>magnetic</a:t>
            </a:r>
            <a:r>
              <a:rPr lang="it-IT" sz="2800" b="1" dirty="0">
                <a:solidFill>
                  <a:srgbClr val="0432FF"/>
                </a:solidFill>
                <a:latin typeface="等线" panose="020F0502020204030204"/>
              </a:rPr>
              <a:t> fields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3CB63B2-D253-AFC6-5DBA-6BEB190C0A8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332670-439F-F6F6-25CD-D97E0F54C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A8A6CE43-F183-519F-B1BA-4EC01EDB3A07}"/>
              </a:ext>
            </a:extLst>
          </p:cNvPr>
          <p:cNvSpPr/>
          <p:nvPr/>
        </p:nvSpPr>
        <p:spPr>
          <a:xfrm>
            <a:off x="8926286" y="3679371"/>
            <a:ext cx="478971" cy="2202929"/>
          </a:xfrm>
          <a:prstGeom prst="rightBrace">
            <a:avLst>
              <a:gd name="adj1" fmla="val 114982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BECAC35-B6B4-5F8F-0C88-CBC2EE5407F3}"/>
              </a:ext>
            </a:extLst>
          </p:cNvPr>
          <p:cNvSpPr txBox="1"/>
          <p:nvPr/>
        </p:nvSpPr>
        <p:spPr>
          <a:xfrm>
            <a:off x="9362629" y="4072932"/>
            <a:ext cx="264185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See poster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tonight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by Kim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Siang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97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6</a:t>
            </a:fld>
            <a:endParaRPr lang="it-IT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59BFBE12-136B-8CA9-4252-3ADFCC18BB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4645"/>
                <a:ext cx="12192000" cy="81322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Font typeface="Arial" pitchFamily="34" charset="0"/>
                  <a:buNone/>
                  <a:defRPr sz="3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it-IT" sz="36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Principle</a:t>
                </a:r>
                <a:r>
                  <a:rPr lang="it-IT" sz="36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6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36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measurement</a:t>
                </a:r>
                <a:endParaRPr lang="it-IT" sz="3200" b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1" name="Titolo 12">
                <a:extLst>
                  <a:ext uri="{FF2B5EF4-FFF2-40B4-BE49-F238E27FC236}">
                    <a16:creationId xmlns:a16="http://schemas.microsoft.com/office/drawing/2014/main" id="{59BFBE12-136B-8CA9-4252-3ADFCC18B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645"/>
                <a:ext cx="12192000" cy="813228"/>
              </a:xfrm>
              <a:prstGeom prst="rect">
                <a:avLst/>
              </a:prstGeom>
              <a:blipFill>
                <a:blip r:embed="rId3"/>
                <a:stretch>
                  <a:fillRect t="-3731" b="-141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3E54F272-8E9D-5DD2-DF03-AEBCF66AB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58" y="1138751"/>
            <a:ext cx="5254906" cy="199576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5ED56DF3-0DCD-75A1-56FB-94550488D9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68" y="3852147"/>
            <a:ext cx="4609086" cy="231980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A69CA81F-272E-BE8B-A8B3-4886D78C30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1" y="875933"/>
            <a:ext cx="5717892" cy="5159863"/>
          </a:xfrm>
          <a:prstGeom prst="rect">
            <a:avLst/>
          </a:prstGeom>
        </p:spPr>
      </p:pic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941C5896-D013-668E-0A62-750C8C3BC5D3}"/>
              </a:ext>
            </a:extLst>
          </p:cNvPr>
          <p:cNvCxnSpPr>
            <a:cxnSpLocks/>
          </p:cNvCxnSpPr>
          <p:nvPr/>
        </p:nvCxnSpPr>
        <p:spPr>
          <a:xfrm flipV="1">
            <a:off x="2357935" y="1261641"/>
            <a:ext cx="0" cy="1921397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D369C48-D85F-8F89-AC1E-BD18430090FE}"/>
              </a:ext>
            </a:extLst>
          </p:cNvPr>
          <p:cNvCxnSpPr>
            <a:cxnSpLocks/>
          </p:cNvCxnSpPr>
          <p:nvPr/>
        </p:nvCxnSpPr>
        <p:spPr>
          <a:xfrm flipV="1">
            <a:off x="3348001" y="3831220"/>
            <a:ext cx="0" cy="1865453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magine 32">
            <a:extLst>
              <a:ext uri="{FF2B5EF4-FFF2-40B4-BE49-F238E27FC236}">
                <a16:creationId xmlns:a16="http://schemas.microsoft.com/office/drawing/2014/main" id="{7C13F640-EA66-8BFD-BDB6-86C05E2C79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16" y="3543511"/>
            <a:ext cx="5461389" cy="2669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446D710-9FB4-69BF-EC15-44EC7D63AFBA}"/>
                  </a:ext>
                </a:extLst>
              </p:cNvPr>
              <p:cNvSpPr txBox="1"/>
              <p:nvPr/>
            </p:nvSpPr>
            <p:spPr>
              <a:xfrm>
                <a:off x="5540805" y="822204"/>
                <a:ext cx="6496435" cy="54907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60070" indent="-514350" rtl="0">
                  <a:lnSpc>
                    <a:spcPct val="150000"/>
                  </a:lnSpc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Weak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decays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violate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parity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</a:t>
                </a:r>
              </a:p>
              <a:p>
                <a:pPr marL="1017270" lvl="1" indent="-514350">
                  <a:lnSpc>
                    <a:spcPct val="15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polarized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muon beam</a:t>
                </a:r>
              </a:p>
              <a:p>
                <a:pPr marL="1017270" lvl="1" indent="-514350">
                  <a:lnSpc>
                    <a:spcPct val="15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preferred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high-energy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direction</a:t>
                </a:r>
              </a:p>
              <a:p>
                <a:pPr marL="560070" indent="-514350">
                  <a:lnSpc>
                    <a:spcPct val="150000"/>
                  </a:lnSpc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Correlation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in the lab frame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between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energy spectrum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28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phase</a:t>
                </a:r>
              </a:p>
              <a:p>
                <a:pPr marL="560070" indent="-514350">
                  <a:lnSpc>
                    <a:spcPct val="150000"/>
                  </a:lnSpc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«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Wiggle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plot»: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count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high-energy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over time, for about </a:t>
                </a:r>
                <a14:m>
                  <m:oMath xmlns:m="http://schemas.openxmlformats.org/officeDocument/2006/math">
                    <m:r>
                      <a:rPr lang="it-IT" sz="280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700 </m:t>
                    </m:r>
                    <m:r>
                      <m:rPr>
                        <m:sty m:val="p"/>
                      </m:rPr>
                      <a:rPr lang="it-IT" sz="280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μs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(muon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lifetime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800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∼64</m:t>
                    </m:r>
                    <m:r>
                      <a:rPr lang="it-IT" sz="280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80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μs</m:t>
                    </m:r>
                  </m:oMath>
                </a14:m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in the lab)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446D710-9FB4-69BF-EC15-44EC7D63A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0805" y="822204"/>
                <a:ext cx="6496435" cy="5490799"/>
              </a:xfrm>
              <a:prstGeom prst="rect">
                <a:avLst/>
              </a:prstGeom>
              <a:blipFill>
                <a:blip r:embed="rId9"/>
                <a:stretch>
                  <a:fillRect l="-1126" r="-1501" b="-21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92D6A0F0-7881-3816-82D5-A53DE2F764F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554B913C-E968-5C9A-2387-79B23735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8911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C8E5A055-5D5F-4492-B05A-926AB87F75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7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52140B8E-71A6-6263-E596-DC5D64DBB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020"/>
            <a:ext cx="4464695" cy="921412"/>
          </a:xfrm>
        </p:spPr>
        <p:txBody>
          <a:bodyPr rtlCol="0" anchor="ctr">
            <a:normAutofit/>
          </a:bodyPr>
          <a:lstStyle/>
          <a:p>
            <a:pPr algn="ctr" rtl="0"/>
            <a:r>
              <a:rPr kumimoji="0" lang="it-IT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Detectors</a:t>
            </a:r>
            <a:endParaRPr lang="it-IT" sz="3600" b="1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24893AD9-2F00-0543-AF44-6A28A31E2D03}"/>
                  </a:ext>
                </a:extLst>
              </p:cNvPr>
              <p:cNvSpPr txBox="1"/>
              <p:nvPr/>
            </p:nvSpPr>
            <p:spPr>
              <a:xfrm>
                <a:off x="46862" y="890200"/>
                <a:ext cx="12048681" cy="53091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" marR="0" lvl="0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tabLst/>
                  <a:defRPr/>
                </a:pPr>
                <a:r>
                  <a:rPr lang="it-IT" sz="3200" u="sng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24 e.m. c</a:t>
                </a:r>
                <a:r>
                  <a:rPr kumimoji="0" lang="it-IT" sz="3200" b="0" i="0" u="sng" strike="noStrike" kern="1200" cap="none" spc="0" normalizeH="0" baseline="0" noProof="0" dirty="0" err="1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alorimeters</a:t>
                </a:r>
                <a:endParaRPr kumimoji="0" lang="it-IT" sz="3200" b="0" i="0" u="sng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:r>
                  <a:rPr lang="en-US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Measure (</a:t>
                </a:r>
                <a:r>
                  <a:rPr lang="en-US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E,t</a:t>
                </a:r>
                <a:r>
                  <a:rPr lang="en-US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sz="2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:r>
                  <a:rPr lang="en-US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ach made of </a:t>
                </a: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</a:rPr>
                      <m:t>6×9</m:t>
                    </m:r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PbF</a:t>
                </a:r>
                <a:r>
                  <a:rPr kumimoji="0" lang="en-US" sz="2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2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crystals, </a:t>
                </a: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</a:rPr>
                      <m:t>15</m:t>
                    </m:r>
                    <m:sSub>
                      <m:sSub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𝑋</m:t>
                        </m:r>
                      </m:e>
                      <m:sub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, read out by large-area </a:t>
                </a:r>
                <a:r>
                  <a:rPr kumimoji="0" lang="en-US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SiPMs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generate electromagnetic shower, </a:t>
                </a:r>
                <a:r>
                  <a:rPr kumimoji="0" lang="en-US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SiPMs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detect Cherenko</a:t>
                </a:r>
                <a:r>
                  <a:rPr lang="en-US" sz="2800" noProof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v light (</a:t>
                </a:r>
                <a14:m>
                  <m:oMath xmlns:m="http://schemas.openxmlformats.org/officeDocument/2006/math">
                    <m:r>
                      <a:rPr lang="it-IT" sz="2800" b="0" i="1" noProof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𝑛</m:t>
                    </m:r>
                    <m:r>
                      <a:rPr lang="it-IT" sz="2800" b="0" i="1" noProof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=1.8</m:t>
                    </m:r>
                  </m:oMath>
                </a14:m>
                <a:r>
                  <a:rPr lang="en-US" sz="2800" noProof="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  <a:endParaRPr lang="en-US" sz="1050" noProof="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45720" marR="0" lvl="0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tabLst/>
                  <a:defRPr/>
                </a:pPr>
                <a:r>
                  <a:rPr lang="it-IT" sz="3200" u="sng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2 </a:t>
                </a:r>
                <a:r>
                  <a:rPr lang="it-IT" sz="3200" u="sng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straw</a:t>
                </a:r>
                <a:r>
                  <a:rPr lang="it-IT" sz="3200" u="sng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tube trackers</a:t>
                </a:r>
                <a:endParaRPr kumimoji="0" lang="it-IT" sz="3200" b="0" i="0" u="sng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Each has 8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modules</a:t>
                </a:r>
                <a:r>
                  <a:rPr lang="it-IT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and 32 </a:t>
                </a:r>
                <a:r>
                  <a:rPr lang="it-IT" sz="2800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planes</a:t>
                </a:r>
                <a:endParaRPr lang="en-US" sz="2800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:r>
                  <a:rPr lang="it-IT" sz="2800" b="0" i="0" u="none" strike="noStrike" baseline="0" dirty="0">
                    <a:solidFill>
                      <a:schemeClr val="bg2"/>
                    </a:solidFill>
                    <a:latin typeface="LMRoman12-Regular"/>
                  </a:rPr>
                  <a:t>50:50 </a:t>
                </a:r>
                <a:r>
                  <a:rPr lang="it-IT" sz="2800" b="0" i="0" u="none" strike="noStrike" baseline="0" dirty="0" err="1">
                    <a:solidFill>
                      <a:schemeClr val="bg2"/>
                    </a:solidFill>
                    <a:latin typeface="LMRoman12-Regular"/>
                  </a:rPr>
                  <a:t>Argon:Ethane</a:t>
                </a:r>
                <a:r>
                  <a:rPr lang="it-IT" sz="2800" b="0" i="0" u="none" strike="noStrike" baseline="0" dirty="0">
                    <a:solidFill>
                      <a:schemeClr val="bg2"/>
                    </a:solidFill>
                    <a:latin typeface="LMRoman12-Regular"/>
                  </a:rPr>
                  <a:t> </a:t>
                </a:r>
                <a:r>
                  <a:rPr lang="it-IT" sz="2800" b="0" i="0" u="none" strike="noStrike" baseline="0" dirty="0" err="1">
                    <a:solidFill>
                      <a:schemeClr val="bg2"/>
                    </a:solidFill>
                    <a:latin typeface="LMRoman12-Regular"/>
                  </a:rPr>
                  <a:t>at</a:t>
                </a:r>
                <a:r>
                  <a:rPr lang="it-IT" sz="2800" b="0" i="0" u="none" strike="noStrike" baseline="0" dirty="0">
                    <a:solidFill>
                      <a:schemeClr val="bg2"/>
                    </a:solidFill>
                    <a:latin typeface="LMRoman12-Regular"/>
                  </a:rPr>
                  <a:t> 1 atm pressure</a:t>
                </a:r>
              </a:p>
              <a:p>
                <a:pPr marL="27432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0"/>
                  </a:spcAft>
                  <a:buClrTx/>
                  <a:buSzPct val="80000"/>
                  <a:buFont typeface="Arial" pitchFamily="34" charset="0"/>
                  <a:buChar char="•"/>
                  <a:tabLst/>
                  <a:defRPr/>
                </a:pPr>
                <a:r>
                  <a:rPr kumimoji="0" lang="it-IT" sz="2800" kern="1200" cap="none" spc="0" normalizeH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LMRoman12-Regular"/>
                    <a:ea typeface="Cambria" panose="02040503050406030204" pitchFamily="18" charset="0"/>
                    <a:cs typeface="+mn-cs"/>
                  </a:rPr>
                  <a:t>Extrapolate </a:t>
                </a:r>
                <a:r>
                  <a:rPr kumimoji="0" lang="it-IT" sz="2800" kern="1200" cap="none" spc="0" normalizeH="0" noProof="0" dirty="0" err="1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LMRoman12-Regular"/>
                    <a:ea typeface="Cambria" panose="02040503050406030204" pitchFamily="18" charset="0"/>
                    <a:cs typeface="+mn-cs"/>
                  </a:rPr>
                  <a:t>decay</a:t>
                </a:r>
                <a:r>
                  <a:rPr kumimoji="0" lang="it-IT" sz="2800" kern="1200" cap="none" spc="0" normalizeH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LMRoman12-Regular"/>
                    <a:ea typeface="Cambria" panose="02040503050406030204" pitchFamily="18" charset="0"/>
                    <a:cs typeface="+mn-cs"/>
                  </a:rPr>
                  <a:t> vertex location to</a:t>
                </a:r>
                <a:br>
                  <a:rPr lang="en-US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en-US" sz="2800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measure beam distribution</a:t>
                </a:r>
                <a:endParaRPr kumimoji="0" lang="it-IT" sz="2800" kern="1200" cap="none" spc="0" normalizeH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LMRoman12-Regular"/>
                  <a:ea typeface="Cambria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24893AD9-2F00-0543-AF44-6A28A31E2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2" y="890200"/>
                <a:ext cx="12048681" cy="5309146"/>
              </a:xfrm>
              <a:prstGeom prst="rect">
                <a:avLst/>
              </a:prstGeom>
              <a:blipFill>
                <a:blip r:embed="rId4"/>
                <a:stretch>
                  <a:fillRect l="-911" t="-2411" r="-557" b="-20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625CB666-1424-5AA7-8C71-9FFEE105E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4695" y="73766"/>
            <a:ext cx="7727305" cy="1998796"/>
          </a:xfrm>
          <a:prstGeom prst="rect">
            <a:avLst/>
          </a:prstGeom>
        </p:spPr>
      </p:pic>
      <p:pic>
        <p:nvPicPr>
          <p:cNvPr id="9" name="Immagine 8" descr="Immagine che contiene elettronica, interno, macchina, dispositivo&#10;&#10;Descrizione generata automaticamente">
            <a:extLst>
              <a:ext uri="{FF2B5EF4-FFF2-40B4-BE49-F238E27FC236}">
                <a16:creationId xmlns:a16="http://schemas.microsoft.com/office/drawing/2014/main" id="{62C54576-D8E6-A64F-FED0-88AF161F329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20606" y="3020072"/>
            <a:ext cx="2579785" cy="3428998"/>
          </a:xfrm>
          <a:prstGeom prst="rect">
            <a:avLst/>
          </a:prstGeom>
        </p:spPr>
      </p:pic>
      <p:pic>
        <p:nvPicPr>
          <p:cNvPr id="12" name="Immagine 11" descr="Immagine che contiene griglia, automobile, tifosi&#10;&#10;Descrizione generata automaticamente">
            <a:extLst>
              <a:ext uri="{FF2B5EF4-FFF2-40B4-BE49-F238E27FC236}">
                <a16:creationId xmlns:a16="http://schemas.microsoft.com/office/drawing/2014/main" id="{0550B924-5535-2389-AFEA-9121639940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610" y="3433345"/>
            <a:ext cx="1957939" cy="2602452"/>
          </a:xfrm>
          <a:prstGeom prst="rect">
            <a:avLst/>
          </a:prstGeom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0949A456-A831-FD7D-DBA3-4D2F5763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009450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EFA90B-9F58-F311-D6AE-21AF0449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8</a:t>
            </a:fld>
            <a:endParaRPr lang="it-IT" sz="1800"/>
          </a:p>
        </p:txBody>
      </p:sp>
      <p:sp>
        <p:nvSpPr>
          <p:cNvPr id="4" name="Titolo 12">
            <a:extLst>
              <a:ext uri="{FF2B5EF4-FFF2-40B4-BE49-F238E27FC236}">
                <a16:creationId xmlns:a16="http://schemas.microsoft.com/office/drawing/2014/main" id="{35709E71-0F5B-FBFF-4562-9953419E05C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92001" cy="123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 Light" panose="020F0302020204030204" pitchFamily="34" charset="0"/>
              </a:rPr>
              <a:t>Run-2/3 (2019-2020 campaign)</a:t>
            </a:r>
          </a:p>
        </p:txBody>
      </p:sp>
      <p:pic>
        <p:nvPicPr>
          <p:cNvPr id="8" name="Immagine 7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192E7DE1-F370-38EF-24B9-4FD48AF3F2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80" y="1246454"/>
            <a:ext cx="7258572" cy="3803018"/>
          </a:xfrm>
          <a:prstGeom prst="rect">
            <a:avLst/>
          </a:prstGeom>
        </p:spPr>
      </p:pic>
      <p:graphicFrame>
        <p:nvGraphicFramePr>
          <p:cNvPr id="9" name="Tabella 9">
            <a:extLst>
              <a:ext uri="{FF2B5EF4-FFF2-40B4-BE49-F238E27FC236}">
                <a16:creationId xmlns:a16="http://schemas.microsoft.com/office/drawing/2014/main" id="{E6A79D11-EE5A-CC5B-178E-FDDF821A4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272030"/>
              </p:ext>
            </p:extLst>
          </p:nvPr>
        </p:nvGraphicFramePr>
        <p:xfrm>
          <a:off x="7720933" y="1225433"/>
          <a:ext cx="4051967" cy="3803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861">
                  <a:extLst>
                    <a:ext uri="{9D8B030D-6E8A-4147-A177-3AD203B41FA5}">
                      <a16:colId xmlns:a16="http://schemas.microsoft.com/office/drawing/2014/main" val="3323861790"/>
                    </a:ext>
                  </a:extLst>
                </a:gridCol>
                <a:gridCol w="1850106">
                  <a:extLst>
                    <a:ext uri="{9D8B030D-6E8A-4147-A177-3AD203B41FA5}">
                      <a16:colId xmlns:a16="http://schemas.microsoft.com/office/drawing/2014/main" val="1317486899"/>
                    </a:ext>
                  </a:extLst>
                </a:gridCol>
              </a:tblGrid>
              <a:tr h="1005728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Dataset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Stat. </a:t>
                      </a:r>
                      <a:r>
                        <a:rPr lang="it-IT" sz="2400" b="1" dirty="0" err="1"/>
                        <a:t>unc</a:t>
                      </a:r>
                      <a:r>
                        <a:rPr lang="it-IT" sz="2400" b="1" dirty="0"/>
                        <a:t>. [ppb]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7760249"/>
                  </a:ext>
                </a:extLst>
              </a:tr>
              <a:tr h="484239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Run-1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/>
                        <a:t>434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2968756"/>
                  </a:ext>
                </a:extLst>
              </a:tr>
              <a:tr h="484239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Run-2/3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201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1952802"/>
                  </a:ext>
                </a:extLst>
              </a:tr>
              <a:tr h="914406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err="1"/>
                        <a:t>Combined</a:t>
                      </a:r>
                      <a:endParaRPr lang="it-IT" sz="2400" b="1" dirty="0"/>
                    </a:p>
                    <a:p>
                      <a:pPr algn="ctr"/>
                      <a:r>
                        <a:rPr lang="it-IT" sz="2400" b="1" dirty="0"/>
                        <a:t>Run-1+Run-2/3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185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3465039"/>
                  </a:ext>
                </a:extLst>
              </a:tr>
              <a:tr h="914406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FNAL design goal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017036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622EBC0-5E96-F920-47D2-B6743610743E}"/>
                  </a:ext>
                </a:extLst>
              </p:cNvPr>
              <p:cNvSpPr txBox="1"/>
              <p:nvPr/>
            </p:nvSpPr>
            <p:spPr>
              <a:xfrm>
                <a:off x="0" y="5320811"/>
                <a:ext cx="12192000" cy="988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algn="just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it-IT" sz="28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Calibri"/>
                  </a:rPr>
                  <a:t>Statistics: </a:t>
                </a: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/>
                      </a:rPr>
                      <m:t>∼5</m:t>
                    </m:r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more muon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decays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than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Run-1.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Systematic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limitations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in Run-1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were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fixed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: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reached</a:t>
                </a:r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25 ppb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</m:ctrlPr>
                      </m:sSubPr>
                      <m:e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𝜔</m:t>
                        </m:r>
                      </m:e>
                      <m:sub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𝑎</m:t>
                        </m:r>
                      </m:sub>
                    </m:sSub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, 70 ppb on</a:t>
                </a:r>
                <a:r>
                  <a:rPr kumimoji="0" lang="it-IT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</m:ctrlPr>
                      </m:sSubPr>
                      <m:e>
                        <m: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kumimoji="0" lang="it-IT" sz="28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, </a:t>
                </a:r>
                <a:r>
                  <a:rPr kumimoji="0" lang="it-IT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surpassed</a:t>
                </a:r>
                <a:r>
                  <a:rPr kumimoji="0" lang="it-IT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design goal of 100 ppb</a:t>
                </a:r>
                <a:endParaRPr kumimoji="0" lang="it-IT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622EBC0-5E96-F920-47D2-B67436107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20811"/>
                <a:ext cx="12192000" cy="988797"/>
              </a:xfrm>
              <a:prstGeom prst="rect">
                <a:avLst/>
              </a:prstGeom>
              <a:blipFill>
                <a:blip r:embed="rId4"/>
                <a:stretch>
                  <a:fillRect l="-1000" t="-6173" r="-1000" b="-135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B5B20172-2564-5088-233D-DB9E68C9CC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EFB7F536-E7EC-828D-6D2E-93AC33629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1123757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magine 38" descr="Immagine che contiene testo, diagramma, schermata, Carattere&#10;&#10;Descrizione generata automaticamente">
            <a:extLst>
              <a:ext uri="{FF2B5EF4-FFF2-40B4-BE49-F238E27FC236}">
                <a16:creationId xmlns:a16="http://schemas.microsoft.com/office/drawing/2014/main" id="{50C4661B-46B8-C5C4-26F3-A994A221B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1270"/>
            <a:ext cx="12192000" cy="43590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olo 12"/>
              <p:cNvSpPr>
                <a:spLocks noGrp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</p:spPr>
            <p:txBody>
              <a:bodyPr rtlCol="0">
                <a:normAutofit/>
              </a:bodyPr>
              <a:lstStyle/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40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 Light" panose="020F0302020204030204" pitchFamily="34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it-IT" sz="40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 Light" panose="020F0302020204030204" pitchFamily="34" charset="0"/>
                  </a:rPr>
                  <a:t> analysis flowchart</a:t>
                </a:r>
              </a:p>
            </p:txBody>
          </p:sp>
        </mc:Choice>
        <mc:Fallback xmlns="">
          <p:sp>
            <p:nvSpPr>
              <p:cNvPr id="13" name="Titolo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41120" y="18288"/>
                <a:ext cx="9509760" cy="876362"/>
              </a:xfrm>
              <a:blipFill>
                <a:blip r:embed="rId4"/>
                <a:stretch>
                  <a:fillRect b="-298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9151E5-E98E-4514-BC27-C2EA4E30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it-IT" sz="1800" smtClean="0"/>
              <a:t>9</a:t>
            </a:fld>
            <a:endParaRPr lang="it-IT" sz="180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5563807-3363-FABA-20D8-EB8A7EB88C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343" y="4480654"/>
            <a:ext cx="2228543" cy="2004827"/>
          </a:xfrm>
          <a:prstGeom prst="rect">
            <a:avLst/>
          </a:prstGeom>
          <a:ln w="38100">
            <a:solidFill>
              <a:schemeClr val="bg1">
                <a:lumMod val="60000"/>
                <a:lumOff val="40000"/>
              </a:schemeClr>
            </a:solidFill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0995EF9-4185-E895-6E02-B1CBCF5FB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3296" y="4578228"/>
            <a:ext cx="3697751" cy="180756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A5555EB-1AFA-71D4-809D-744A0387192A}"/>
              </a:ext>
            </a:extLst>
          </p:cNvPr>
          <p:cNvCxnSpPr/>
          <p:nvPr/>
        </p:nvCxnSpPr>
        <p:spPr>
          <a:xfrm>
            <a:off x="4070195" y="5482012"/>
            <a:ext cx="1635792" cy="0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1EBBAB97-95B8-1609-9352-518C610419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6020492"/>
            <a:ext cx="838201" cy="83820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85C039A-7BF5-A12C-8CAA-7CF3B73B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80947"/>
            <a:ext cx="10210801" cy="282414"/>
          </a:xfrm>
        </p:spPr>
        <p:txBody>
          <a:bodyPr/>
          <a:lstStyle/>
          <a:p>
            <a:pPr algn="ctr" rtl="0"/>
            <a:r>
              <a:rPr lang="en-US" sz="1800" dirty="0"/>
              <a:t>LORENZO cotrozzi		18/07/2024 – </a:t>
            </a:r>
            <a:r>
              <a:rPr lang="it-IT" sz="1800" dirty="0"/>
              <a:t>ICHEP 2024, PRAGUE</a:t>
            </a:r>
          </a:p>
        </p:txBody>
      </p:sp>
    </p:spTree>
    <p:extLst>
      <p:ext uri="{BB962C8B-B14F-4D97-AF65-F5344CB8AC3E}">
        <p14:creationId xmlns:p14="http://schemas.microsoft.com/office/powerpoint/2010/main" val="3595723660"/>
      </p:ext>
    </p:extLst>
  </p:cSld>
  <p:clrMapOvr>
    <a:masterClrMapping/>
  </p:clrMapOvr>
</p:sld>
</file>

<file path=ppt/theme/theme1.xml><?xml version="1.0" encoding="utf-8"?>
<a:theme xmlns:a="http://schemas.openxmlformats.org/drawingml/2006/main" name="Schema con bande verde acqua 16:9">
  <a:themeElements>
    <a:clrScheme name="Personalizzato 2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00B0F0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6545_TF02895254.potx" id="{B7635DBC-892F-43FB-938D-2E6177B69C8E}" vid="{948BCB82-9328-468A-86C0-EF5758FE2F37}"/>
    </a:ext>
  </a:extLst>
</a:theme>
</file>

<file path=ppt/theme/theme2.xml><?xml version="1.0" encoding="utf-8"?>
<a:theme xmlns:a="http://schemas.openxmlformats.org/drawingml/2006/main" name="Tema di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65A2C9-CB67-4F36-A412-EEC1AD297F3A}">
  <ds:schemaRefs>
    <ds:schemaRef ds:uri="40262f94-9f35-4ac3-9a90-690165a166b7"/>
    <ds:schemaRef ds:uri="a4f35948-e619-41b3-aa29-22878b09cfd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0B0D886-CB8D-4564-A797-C05BC7D513A8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a4f35948-e619-41b3-aa29-22878b09cfd2"/>
    <ds:schemaRef ds:uri="http://schemas.microsoft.com/office/2006/metadata/properties"/>
    <ds:schemaRef ds:uri="http://schemas.microsoft.com/office/infopath/2007/PartnerControls"/>
    <ds:schemaRef ds:uri="40262f94-9f35-4ac3-9a90-690165a166b7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AC2023F-644C-4F7E-8E8C-CDBE4A63C7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5089</TotalTime>
  <Words>2193</Words>
  <Application>Microsoft Office PowerPoint</Application>
  <PresentationFormat>Widescreen</PresentationFormat>
  <Paragraphs>374</Paragraphs>
  <Slides>38</Slides>
  <Notes>36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50" baseType="lpstr">
      <vt:lpstr>等线</vt:lpstr>
      <vt:lpstr>Arial</vt:lpstr>
      <vt:lpstr>Calibri</vt:lpstr>
      <vt:lpstr>Cambria</vt:lpstr>
      <vt:lpstr>Cambria Math</vt:lpstr>
      <vt:lpstr>Courier New</vt:lpstr>
      <vt:lpstr>Helvetica</vt:lpstr>
      <vt:lpstr>LMRoman12-Regular</vt:lpstr>
      <vt:lpstr>Slack-Lato</vt:lpstr>
      <vt:lpstr>Times New Roman</vt:lpstr>
      <vt:lpstr>Wingdings</vt:lpstr>
      <vt:lpstr>Schema con bande verde acqua 16:9</vt:lpstr>
      <vt:lpstr>Measurement of the anomalous spin precession frequency ω_a in the Muon g-2 experiment at Fermilab</vt:lpstr>
      <vt:lpstr>Outline</vt:lpstr>
      <vt:lpstr>Experiment at Fermilab Muon Campus</vt:lpstr>
      <vt:lpstr>Anomalous spin precession in B-field</vt:lpstr>
      <vt:lpstr>Presentazione standard di PowerPoint</vt:lpstr>
      <vt:lpstr>Presentazione standard di PowerPoint</vt:lpstr>
      <vt:lpstr>Detectors</vt:lpstr>
      <vt:lpstr>Presentazione standard di PowerPoint</vt:lpstr>
      <vt:lpstr>ω_a analysis flowchart</vt:lpstr>
      <vt:lpstr>Run-2/3 ω_a analysis teams</vt:lpstr>
      <vt:lpstr>Reconstruct e^+ events</vt:lpstr>
      <vt:lpstr>Improved pileup correction since Run-1 (example for «local» method)</vt:lpstr>
      <vt:lpstr>Methods for ω_a analysis</vt:lpstr>
      <vt:lpstr>ω_a fit</vt:lpstr>
      <vt:lpstr>Presentazione standard di PowerPoint</vt:lpstr>
      <vt:lpstr>Run-2/3: ω_a fit and FFT of residuals</vt:lpstr>
      <vt:lpstr>Ratio method wiggle plots</vt:lpstr>
      <vt:lpstr>New “Ratio” A-Method</vt:lpstr>
      <vt:lpstr>Presentazione standard di PowerPoint</vt:lpstr>
      <vt:lpstr>Summary and conclusions</vt:lpstr>
      <vt:lpstr>… and more details in recent 2024 paper</vt:lpstr>
      <vt:lpstr>THANK YOU FOR YOUR ATTENTION!</vt:lpstr>
      <vt:lpstr>Extra: Bad resistors backup</vt:lpstr>
      <vt:lpstr>Injection and muon storage</vt:lpstr>
      <vt:lpstr>Presentazione standard di PowerPoint</vt:lpstr>
      <vt:lpstr>Extra: ω_a backup</vt:lpstr>
      <vt:lpstr>Run-1 vs Run-2/3 systematics</vt:lpstr>
      <vt:lpstr>Run-2/3 Result: FNAL + BNL Combination</vt:lpstr>
      <vt:lpstr>Blinded analysis</vt:lpstr>
      <vt:lpstr>Run-2/3 unblinding</vt:lpstr>
      <vt:lpstr>Example of new method to subtract pileup</vt:lpstr>
      <vt:lpstr>Presentazione standard di PowerPoint</vt:lpstr>
      <vt:lpstr>Randomization</vt:lpstr>
      <vt:lpstr>Laser-based gain monitoring system</vt:lpstr>
      <vt:lpstr>SiPM gain calibration</vt:lpstr>
      <vt:lpstr>Presentazione standard di PowerPoint</vt:lpstr>
      <vt:lpstr>Presentazione standard di PowerPoint</vt:lpstr>
      <vt:lpstr>«Slow» effects: ratio vs non-ratio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Cotrozzi ICHEP 2024</dc:title>
  <dc:creator>Lorenzo Cotrozzi</dc:creator>
  <cp:lastModifiedBy>Cotrozzi, Lorenzo</cp:lastModifiedBy>
  <cp:revision>522</cp:revision>
  <dcterms:created xsi:type="dcterms:W3CDTF">2021-03-07T20:58:16Z</dcterms:created>
  <dcterms:modified xsi:type="dcterms:W3CDTF">2024-07-17T17:47:43Z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