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1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64"/>
    <p:restoredTop sz="96327"/>
  </p:normalViewPr>
  <p:slideViewPr>
    <p:cSldViewPr snapToGrid="0">
      <p:cViewPr>
        <p:scale>
          <a:sx n="100" d="100"/>
          <a:sy n="100" d="100"/>
        </p:scale>
        <p:origin x="904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EBC55-5864-427B-84CF-6441AA82BD0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6745" y="1205037"/>
            <a:ext cx="7744993" cy="2541336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EB52BDB-18E0-4991-A6F2-7AD5420153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6745" y="3949332"/>
            <a:ext cx="7744993" cy="2006735"/>
          </a:xfrm>
        </p:spPr>
        <p:txBody>
          <a:bodyPr>
            <a:normAutofit/>
          </a:bodyPr>
          <a:lstStyle>
            <a:lvl1pPr marL="0" indent="0" algn="l">
              <a:buNone/>
              <a:defRPr sz="20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F0ABC6-907E-47DE-8E40-61F2DD1B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AB158-6097-43A1-90B6-406F93670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2EE077-FF20-4DD9-92B5-EE1C4D615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256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071ABCB-C306-49F0-8D5D-0B890583C1CE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4A67F94-2250-4B3A-8424-1BC0A0BCB3FF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FB942D8-95BE-4CFD-BFCC-26209EC192CE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F6499A-D398-4CBC-AA22-4277539430FC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D91493C-6480-4A3F-8836-1727CBA3C849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546BFEE-D3D9-4B18-BA88-49F7C7D26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86" y="959587"/>
            <a:ext cx="9076329" cy="106427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EA5BD3-1A63-4F94-ADFA-5CA2A414DE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148186" y="2248257"/>
            <a:ext cx="9076329" cy="365015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21888E-6FA1-446E-A77C-7D26923F6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33313F-58CA-4397-A3B4-71B068D1E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CC6AB3-89E2-4B6A-A5F3-3FB781C1A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86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7BC2869-B8E0-44C7-801E-BA0C2C1B5E82}"/>
              </a:ext>
            </a:extLst>
          </p:cNvPr>
          <p:cNvGrpSpPr/>
          <p:nvPr/>
        </p:nvGrpSpPr>
        <p:grpSpPr>
          <a:xfrm rot="10800000">
            <a:off x="0" y="1827078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A7CEB8F-94FA-4A87-AA80-066173AA5C5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4F9817E-A26F-4D7B-82A1-FA647EE4C86F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0E734839-B51C-4112-A4D8-DDFCB7F84A6F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DFF651-C17F-4B2C-A962-32FA4958BCFA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9B263D-CDF8-431B-A5D1-9687649138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31030" y="866253"/>
            <a:ext cx="2222769" cy="531071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B6B9BE-E660-4F3A-ABA1-86667DC13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866253"/>
            <a:ext cx="8164286" cy="531071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082700-F509-4302-AE0E-6CC56401A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3BD63-5B0C-4FB3-8434-8EA1A84F2D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3E9EB-019B-4F03-8147-D6CBA6B1E6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58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31C13-CF9D-4E82-A5B4-91008DCD2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C06FD2-89E8-4415-ADF7-22F4A4C25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0CBBFF-8889-497F-B4CA-A031E8DD3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E78DAF-985B-4BB4-ADA9-02EA979F1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A10DBC-42B5-46AB-B36A-B39128E69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1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1B6E7-01C8-4375-B7C7-596CD1199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883229"/>
            <a:ext cx="8214179" cy="330313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441675-8F3E-47CC-9573-D853C506D5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5295900"/>
            <a:ext cx="8214179" cy="79375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19F49-690E-49EC-BD41-75A18C9E3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9E70-1401-468E-97DE-4255CA222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BE14C-9127-4582-A006-2AEA93AF7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553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34DF9-FA60-4E7B-BDE8-C0F9AFE6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7F1133-890E-4E96-AEDD-0F921E26F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66745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4763B4-4987-4303-9640-54B67DD75E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97174" y="2250798"/>
            <a:ext cx="4445899" cy="37526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94AAD8-D444-410E-98EC-47076908F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2F01E-6867-4604-8B58-F65BCC820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543D87-0EC8-43C7-9D1B-46DB52129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38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605AE-70FD-4CEE-BDFB-D5C0A3D35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5" y="960120"/>
            <a:ext cx="9196928" cy="1060704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9091E2-4532-4D16-827E-4DB0688F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7153" y="2062842"/>
            <a:ext cx="4445899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2B53BE-9EDA-4D07-A042-0D101FAB9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6745" y="2882837"/>
            <a:ext cx="4446642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DFDFC1-7510-4F8E-A831-ABA33D977A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25280" y="2062842"/>
            <a:ext cx="4467794" cy="781893"/>
          </a:xfrm>
        </p:spPr>
        <p:txBody>
          <a:bodyPr anchor="b">
            <a:normAutofit/>
          </a:bodyPr>
          <a:lstStyle>
            <a:lvl1pPr marL="0" indent="0">
              <a:buNone/>
              <a:defRPr sz="1800" b="1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2A42F0-9A48-4946-8BA8-394CBF01A0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24868" y="2882837"/>
            <a:ext cx="4468541" cy="334379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0FC563-D319-494F-AA63-0BDF1D25E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42F4FE-433A-42F6-8A73-AD843352B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D575352-FC7F-4BA8-940F-2F920C280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16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B3FB5-4B13-4412-9F42-62450D6AA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C87ECA-0E5D-4DD2-B664-DF351875F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E2406B-A925-466A-AF79-D0A4E0EA4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61B050-D381-4E1A-88DD-361F0EE9D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16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C8BF592-6A15-4999-ACFA-A535A113B2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19EFC1-AD45-4610-8FC6-2058F55E4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3DF506-CFF9-4BD2-8D76-337792779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647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77674-EAFF-4CAE-A685-8AEA617D0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94014"/>
            <a:ext cx="3932237" cy="14369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3A185-E15D-46FD-A4FB-709A8B5D0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94014"/>
            <a:ext cx="6172200" cy="4767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086F7-5F48-40D6-B4E3-1347EA21B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2"/>
            <a:ext cx="3932237" cy="32509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F4FC41-0A32-438D-9A47-F932AB492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0F85D-CB6B-48E8-B56F-81472CE94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6E120E-E239-4B93-AC67-210D23BD2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524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1F02C-5A08-45D4-AFE1-8EF0E6DEC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3932237" cy="146580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2EF863-20E6-4CF9-A179-0A2A52E5F3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ECFB1A-5B7E-45DA-9713-0CD8E3121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3932237" cy="325097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EFD67F-901E-4423-A48F-41F00ECA5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8460-8B2F-4AAA-A4E2-10730069204C}" type="datetimeFigureOut">
              <a:rPr lang="en-US" smtClean="0"/>
              <a:t>11/27/23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B04982-0749-4F34-A4DB-DDC12BD4BE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B38447-AEAF-40D9-B3D3-94404C144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6259B-8396-46CD-AD42-FDEDA89DA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88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D206359A-F1E3-49EE-BBC2-40888C4A3628}"/>
              </a:ext>
            </a:extLst>
          </p:cNvPr>
          <p:cNvGrpSpPr/>
          <p:nvPr/>
        </p:nvGrpSpPr>
        <p:grpSpPr>
          <a:xfrm>
            <a:off x="9265700" y="2026"/>
            <a:ext cx="2926300" cy="5030922"/>
            <a:chOff x="9265700" y="2026"/>
            <a:chExt cx="2926300" cy="5030922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ED90C42-6A0F-48E8-BF96-7D3E2A395EC7}"/>
                </a:ext>
              </a:extLst>
            </p:cNvPr>
            <p:cNvSpPr/>
            <p:nvPr/>
          </p:nvSpPr>
          <p:spPr>
            <a:xfrm>
              <a:off x="9326904" y="2026"/>
              <a:ext cx="2249810" cy="2294745"/>
            </a:xfrm>
            <a:custGeom>
              <a:avLst/>
              <a:gdLst>
                <a:gd name="connsiteX0" fmla="*/ 49162 w 2249810"/>
                <a:gd name="connsiteY0" fmla="*/ 0 h 2294745"/>
                <a:gd name="connsiteX1" fmla="*/ 2200648 w 2249810"/>
                <a:gd name="connsiteY1" fmla="*/ 0 h 2294745"/>
                <a:gd name="connsiteX2" fmla="*/ 2210105 w 2249810"/>
                <a:gd name="connsiteY2" fmla="*/ 23601 h 2294745"/>
                <a:gd name="connsiteX3" fmla="*/ 2249810 w 2249810"/>
                <a:gd name="connsiteY3" fmla="*/ 326934 h 2294745"/>
                <a:gd name="connsiteX4" fmla="*/ 2249810 w 2249810"/>
                <a:gd name="connsiteY4" fmla="*/ 422824 h 2294745"/>
                <a:gd name="connsiteX5" fmla="*/ 2249810 w 2249810"/>
                <a:gd name="connsiteY5" fmla="*/ 696534 h 2294745"/>
                <a:gd name="connsiteX6" fmla="*/ 2249810 w 2249810"/>
                <a:gd name="connsiteY6" fmla="*/ 848826 h 2294745"/>
                <a:gd name="connsiteX7" fmla="*/ 2249810 w 2249810"/>
                <a:gd name="connsiteY7" fmla="*/ 1058531 h 2294745"/>
                <a:gd name="connsiteX8" fmla="*/ 2249810 w 2249810"/>
                <a:gd name="connsiteY8" fmla="*/ 1218426 h 2294745"/>
                <a:gd name="connsiteX9" fmla="*/ 1955981 w 2249810"/>
                <a:gd name="connsiteY9" fmla="*/ 1845313 h 2294745"/>
                <a:gd name="connsiteX10" fmla="*/ 1225437 w 2249810"/>
                <a:gd name="connsiteY10" fmla="*/ 2208220 h 2294745"/>
                <a:gd name="connsiteX11" fmla="*/ 1123061 w 2249810"/>
                <a:gd name="connsiteY11" fmla="*/ 2294745 h 2294745"/>
                <a:gd name="connsiteX12" fmla="*/ 1024372 w 2249810"/>
                <a:gd name="connsiteY12" fmla="*/ 2208220 h 2294745"/>
                <a:gd name="connsiteX13" fmla="*/ 293828 w 2249810"/>
                <a:gd name="connsiteY13" fmla="*/ 1845313 h 2294745"/>
                <a:gd name="connsiteX14" fmla="*/ 0 w 2249810"/>
                <a:gd name="connsiteY14" fmla="*/ 1218426 h 2294745"/>
                <a:gd name="connsiteX15" fmla="*/ 0 w 2249810"/>
                <a:gd name="connsiteY15" fmla="*/ 1058531 h 2294745"/>
                <a:gd name="connsiteX16" fmla="*/ 0 w 2249810"/>
                <a:gd name="connsiteY16" fmla="*/ 848826 h 2294745"/>
                <a:gd name="connsiteX17" fmla="*/ 0 w 2249810"/>
                <a:gd name="connsiteY17" fmla="*/ 696534 h 2294745"/>
                <a:gd name="connsiteX18" fmla="*/ 0 w 2249810"/>
                <a:gd name="connsiteY18" fmla="*/ 422824 h 2294745"/>
                <a:gd name="connsiteX19" fmla="*/ 0 w 2249810"/>
                <a:gd name="connsiteY19" fmla="*/ 326934 h 2294745"/>
                <a:gd name="connsiteX20" fmla="*/ 39705 w 2249810"/>
                <a:gd name="connsiteY20" fmla="*/ 23601 h 2294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49810" h="2294745">
                  <a:moveTo>
                    <a:pt x="49162" y="0"/>
                  </a:moveTo>
                  <a:lnTo>
                    <a:pt x="2200648" y="0"/>
                  </a:lnTo>
                  <a:lnTo>
                    <a:pt x="2210105" y="23601"/>
                  </a:lnTo>
                  <a:cubicBezTo>
                    <a:pt x="2236898" y="106934"/>
                    <a:pt x="2249810" y="205568"/>
                    <a:pt x="2249810" y="326934"/>
                  </a:cubicBezTo>
                  <a:lnTo>
                    <a:pt x="2249810" y="422824"/>
                  </a:lnTo>
                  <a:lnTo>
                    <a:pt x="2249810" y="696534"/>
                  </a:lnTo>
                  <a:lnTo>
                    <a:pt x="2249810" y="848826"/>
                  </a:lnTo>
                  <a:lnTo>
                    <a:pt x="2249810" y="1058531"/>
                  </a:lnTo>
                  <a:lnTo>
                    <a:pt x="2249810" y="1218426"/>
                  </a:lnTo>
                  <a:cubicBezTo>
                    <a:pt x="2249810" y="1542068"/>
                    <a:pt x="2157989" y="1704061"/>
                    <a:pt x="1955981" y="1845313"/>
                  </a:cubicBezTo>
                  <a:cubicBezTo>
                    <a:pt x="1745898" y="1967026"/>
                    <a:pt x="1470144" y="2019115"/>
                    <a:pt x="1225437" y="2208220"/>
                  </a:cubicBezTo>
                  <a:lnTo>
                    <a:pt x="1123061" y="2294745"/>
                  </a:lnTo>
                  <a:lnTo>
                    <a:pt x="1024372" y="2208220"/>
                  </a:lnTo>
                  <a:cubicBezTo>
                    <a:pt x="779664" y="2019115"/>
                    <a:pt x="503910" y="1967026"/>
                    <a:pt x="293828" y="1845313"/>
                  </a:cubicBezTo>
                  <a:cubicBezTo>
                    <a:pt x="91820" y="1704061"/>
                    <a:pt x="0" y="1542068"/>
                    <a:pt x="0" y="1218426"/>
                  </a:cubicBezTo>
                  <a:lnTo>
                    <a:pt x="0" y="1058531"/>
                  </a:lnTo>
                  <a:lnTo>
                    <a:pt x="0" y="848826"/>
                  </a:lnTo>
                  <a:lnTo>
                    <a:pt x="0" y="696534"/>
                  </a:lnTo>
                  <a:lnTo>
                    <a:pt x="0" y="422824"/>
                  </a:lnTo>
                  <a:lnTo>
                    <a:pt x="0" y="326934"/>
                  </a:lnTo>
                  <a:cubicBezTo>
                    <a:pt x="0" y="205568"/>
                    <a:pt x="12912" y="106934"/>
                    <a:pt x="39705" y="23601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DA0863A-55F7-4EB0-9451-F3EE4D65DBDB}"/>
                </a:ext>
              </a:extLst>
            </p:cNvPr>
            <p:cNvSpPr/>
            <p:nvPr/>
          </p:nvSpPr>
          <p:spPr>
            <a:xfrm>
              <a:off x="10597154" y="1907348"/>
              <a:ext cx="1594846" cy="3044131"/>
            </a:xfrm>
            <a:custGeom>
              <a:avLst/>
              <a:gdLst>
                <a:gd name="connsiteX0" fmla="*/ 1126749 w 1594846"/>
                <a:gd name="connsiteY0" fmla="*/ 0 h 3044131"/>
                <a:gd name="connsiteX1" fmla="*/ 1225438 w 1594846"/>
                <a:gd name="connsiteY1" fmla="*/ 86525 h 3044131"/>
                <a:gd name="connsiteX2" fmla="*/ 1413279 w 1594846"/>
                <a:gd name="connsiteY2" fmla="*/ 205892 h 3044131"/>
                <a:gd name="connsiteX3" fmla="*/ 1594846 w 1594846"/>
                <a:gd name="connsiteY3" fmla="*/ 289191 h 3044131"/>
                <a:gd name="connsiteX4" fmla="*/ 1594846 w 1594846"/>
                <a:gd name="connsiteY4" fmla="*/ 2754939 h 3044131"/>
                <a:gd name="connsiteX5" fmla="*/ 1413277 w 1594846"/>
                <a:gd name="connsiteY5" fmla="*/ 2838239 h 3044131"/>
                <a:gd name="connsiteX6" fmla="*/ 1225436 w 1594846"/>
                <a:gd name="connsiteY6" fmla="*/ 2957606 h 3044131"/>
                <a:gd name="connsiteX7" fmla="*/ 1123061 w 1594846"/>
                <a:gd name="connsiteY7" fmla="*/ 3044131 h 3044131"/>
                <a:gd name="connsiteX8" fmla="*/ 1024372 w 1594846"/>
                <a:gd name="connsiteY8" fmla="*/ 2957606 h 3044131"/>
                <a:gd name="connsiteX9" fmla="*/ 293828 w 1594846"/>
                <a:gd name="connsiteY9" fmla="*/ 2594699 h 3044131"/>
                <a:gd name="connsiteX10" fmla="*/ 0 w 1594846"/>
                <a:gd name="connsiteY10" fmla="*/ 1967812 h 3044131"/>
                <a:gd name="connsiteX11" fmla="*/ 0 w 1594846"/>
                <a:gd name="connsiteY11" fmla="*/ 1807917 h 3044131"/>
                <a:gd name="connsiteX12" fmla="*/ 0 w 1594846"/>
                <a:gd name="connsiteY12" fmla="*/ 1598212 h 3044131"/>
                <a:gd name="connsiteX13" fmla="*/ 0 w 1594846"/>
                <a:gd name="connsiteY13" fmla="*/ 1445920 h 3044131"/>
                <a:gd name="connsiteX14" fmla="*/ 0 w 1594846"/>
                <a:gd name="connsiteY14" fmla="*/ 1172210 h 3044131"/>
                <a:gd name="connsiteX15" fmla="*/ 0 w 1594846"/>
                <a:gd name="connsiteY15" fmla="*/ 1076320 h 3044131"/>
                <a:gd name="connsiteX16" fmla="*/ 293829 w 1594846"/>
                <a:gd name="connsiteY16" fmla="*/ 449433 h 3044131"/>
                <a:gd name="connsiteX17" fmla="*/ 1024374 w 1594846"/>
                <a:gd name="connsiteY17" fmla="*/ 86525 h 3044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594846" h="3044131">
                  <a:moveTo>
                    <a:pt x="1126749" y="0"/>
                  </a:moveTo>
                  <a:lnTo>
                    <a:pt x="1225438" y="86525"/>
                  </a:lnTo>
                  <a:cubicBezTo>
                    <a:pt x="1286615" y="133801"/>
                    <a:pt x="1349732" y="172514"/>
                    <a:pt x="1413279" y="205892"/>
                  </a:cubicBezTo>
                  <a:lnTo>
                    <a:pt x="1594846" y="289191"/>
                  </a:lnTo>
                  <a:lnTo>
                    <a:pt x="1594846" y="2754939"/>
                  </a:lnTo>
                  <a:lnTo>
                    <a:pt x="1413277" y="2838239"/>
                  </a:lnTo>
                  <a:cubicBezTo>
                    <a:pt x="1349730" y="2871617"/>
                    <a:pt x="1286613" y="2910330"/>
                    <a:pt x="1225436" y="2957606"/>
                  </a:cubicBezTo>
                  <a:lnTo>
                    <a:pt x="1123061" y="3044131"/>
                  </a:lnTo>
                  <a:lnTo>
                    <a:pt x="1024372" y="2957606"/>
                  </a:lnTo>
                  <a:cubicBezTo>
                    <a:pt x="779664" y="2768501"/>
                    <a:pt x="503910" y="2716412"/>
                    <a:pt x="293828" y="2594699"/>
                  </a:cubicBezTo>
                  <a:cubicBezTo>
                    <a:pt x="91820" y="2453447"/>
                    <a:pt x="0" y="2291454"/>
                    <a:pt x="0" y="1967812"/>
                  </a:cubicBezTo>
                  <a:lnTo>
                    <a:pt x="0" y="1807917"/>
                  </a:lnTo>
                  <a:lnTo>
                    <a:pt x="0" y="1598212"/>
                  </a:lnTo>
                  <a:lnTo>
                    <a:pt x="0" y="1445920"/>
                  </a:lnTo>
                  <a:lnTo>
                    <a:pt x="0" y="1172210"/>
                  </a:lnTo>
                  <a:lnTo>
                    <a:pt x="0" y="1076320"/>
                  </a:lnTo>
                  <a:cubicBezTo>
                    <a:pt x="0" y="752678"/>
                    <a:pt x="91821" y="590684"/>
                    <a:pt x="293829" y="449433"/>
                  </a:cubicBezTo>
                  <a:cubicBezTo>
                    <a:pt x="503912" y="327719"/>
                    <a:pt x="779665" y="275630"/>
                    <a:pt x="1024374" y="86525"/>
                  </a:cubicBezTo>
                  <a:close/>
                </a:path>
              </a:pathLst>
            </a:custGeom>
            <a:solidFill>
              <a:schemeClr val="bg2">
                <a:lumMod val="75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FE7CFE2-40F6-44B2-8AAD-0C384EEFCF7E}"/>
                </a:ext>
              </a:extLst>
            </p:cNvPr>
            <p:cNvSpPr/>
            <p:nvPr/>
          </p:nvSpPr>
          <p:spPr>
            <a:xfrm>
              <a:off x="9265700" y="7622"/>
              <a:ext cx="2372219" cy="2371961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4282900 w 4447989"/>
                <a:gd name="connsiteY0" fmla="*/ 2048959 h 5795027"/>
                <a:gd name="connsiteX1" fmla="*/ 4282900 w 4447989"/>
                <a:gd name="connsiteY1" fmla="*/ 2231503 h 5795027"/>
                <a:gd name="connsiteX2" fmla="*/ 4282900 w 4447989"/>
                <a:gd name="connsiteY2" fmla="*/ 2752557 h 5795027"/>
                <a:gd name="connsiteX3" fmla="*/ 4282900 w 4447989"/>
                <a:gd name="connsiteY3" fmla="*/ 3042471 h 5795027"/>
                <a:gd name="connsiteX4" fmla="*/ 4282900 w 4447989"/>
                <a:gd name="connsiteY4" fmla="*/ 3441681 h 5795027"/>
                <a:gd name="connsiteX5" fmla="*/ 4282900 w 4447989"/>
                <a:gd name="connsiteY5" fmla="*/ 3746068 h 5795027"/>
                <a:gd name="connsiteX6" fmla="*/ 3723546 w 4447989"/>
                <a:gd name="connsiteY6" fmla="*/ 4939455 h 5795027"/>
                <a:gd name="connsiteX7" fmla="*/ 2332829 w 4447989"/>
                <a:gd name="connsiteY7" fmla="*/ 5630311 h 5795027"/>
                <a:gd name="connsiteX8" fmla="*/ 2137940 w 4447989"/>
                <a:gd name="connsiteY8" fmla="*/ 5795027 h 5795027"/>
                <a:gd name="connsiteX9" fmla="*/ 1950069 w 4447989"/>
                <a:gd name="connsiteY9" fmla="*/ 5630311 h 5795027"/>
                <a:gd name="connsiteX10" fmla="*/ 559353 w 4447989"/>
                <a:gd name="connsiteY10" fmla="*/ 4939455 h 5795027"/>
                <a:gd name="connsiteX11" fmla="*/ 0 w 4447989"/>
                <a:gd name="connsiteY11" fmla="*/ 3746068 h 5795027"/>
                <a:gd name="connsiteX12" fmla="*/ 0 w 4447989"/>
                <a:gd name="connsiteY12" fmla="*/ 3441681 h 5795027"/>
                <a:gd name="connsiteX13" fmla="*/ 0 w 4447989"/>
                <a:gd name="connsiteY13" fmla="*/ 3042471 h 5795027"/>
                <a:gd name="connsiteX14" fmla="*/ 0 w 4447989"/>
                <a:gd name="connsiteY14" fmla="*/ 2752557 h 5795027"/>
                <a:gd name="connsiteX15" fmla="*/ 0 w 4447989"/>
                <a:gd name="connsiteY15" fmla="*/ 2231503 h 5795027"/>
                <a:gd name="connsiteX16" fmla="*/ 0 w 4447989"/>
                <a:gd name="connsiteY16" fmla="*/ 2048959 h 5795027"/>
                <a:gd name="connsiteX17" fmla="*/ 559354 w 4447989"/>
                <a:gd name="connsiteY17" fmla="*/ 855573 h 5795027"/>
                <a:gd name="connsiteX18" fmla="*/ 1950071 w 4447989"/>
                <a:gd name="connsiteY18" fmla="*/ 164715 h 5795027"/>
                <a:gd name="connsiteX19" fmla="*/ 2144960 w 4447989"/>
                <a:gd name="connsiteY19" fmla="*/ 0 h 5795027"/>
                <a:gd name="connsiteX20" fmla="*/ 2332832 w 4447989"/>
                <a:gd name="connsiteY20" fmla="*/ 164715 h 5795027"/>
                <a:gd name="connsiteX21" fmla="*/ 3723546 w 4447989"/>
                <a:gd name="connsiteY21" fmla="*/ 855573 h 5795027"/>
                <a:gd name="connsiteX22" fmla="*/ 4447989 w 4447989"/>
                <a:gd name="connsiteY22" fmla="*/ 2214048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82900"/>
                <a:gd name="connsiteY0" fmla="*/ 1519558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48071 w 4292243"/>
                <a:gd name="connsiteY0" fmla="*/ 1519558 h 5795027"/>
                <a:gd name="connsiteX1" fmla="*/ 4282900 w 4292243"/>
                <a:gd name="connsiteY1" fmla="*/ 2231503 h 5795027"/>
                <a:gd name="connsiteX2" fmla="*/ 4282900 w 4292243"/>
                <a:gd name="connsiteY2" fmla="*/ 2752557 h 5795027"/>
                <a:gd name="connsiteX3" fmla="*/ 4282900 w 4292243"/>
                <a:gd name="connsiteY3" fmla="*/ 3042471 h 5795027"/>
                <a:gd name="connsiteX4" fmla="*/ 4282900 w 4292243"/>
                <a:gd name="connsiteY4" fmla="*/ 3441681 h 5795027"/>
                <a:gd name="connsiteX5" fmla="*/ 4282900 w 4292243"/>
                <a:gd name="connsiteY5" fmla="*/ 3746068 h 5795027"/>
                <a:gd name="connsiteX6" fmla="*/ 3723546 w 4292243"/>
                <a:gd name="connsiteY6" fmla="*/ 4939455 h 5795027"/>
                <a:gd name="connsiteX7" fmla="*/ 2332829 w 4292243"/>
                <a:gd name="connsiteY7" fmla="*/ 5630311 h 5795027"/>
                <a:gd name="connsiteX8" fmla="*/ 2137940 w 4292243"/>
                <a:gd name="connsiteY8" fmla="*/ 5795027 h 5795027"/>
                <a:gd name="connsiteX9" fmla="*/ 1950069 w 4292243"/>
                <a:gd name="connsiteY9" fmla="*/ 5630311 h 5795027"/>
                <a:gd name="connsiteX10" fmla="*/ 559353 w 4292243"/>
                <a:gd name="connsiteY10" fmla="*/ 4939455 h 5795027"/>
                <a:gd name="connsiteX11" fmla="*/ 0 w 4292243"/>
                <a:gd name="connsiteY11" fmla="*/ 3746068 h 5795027"/>
                <a:gd name="connsiteX12" fmla="*/ 0 w 4292243"/>
                <a:gd name="connsiteY12" fmla="*/ 3441681 h 5795027"/>
                <a:gd name="connsiteX13" fmla="*/ 0 w 4292243"/>
                <a:gd name="connsiteY13" fmla="*/ 3042471 h 5795027"/>
                <a:gd name="connsiteX14" fmla="*/ 0 w 4292243"/>
                <a:gd name="connsiteY14" fmla="*/ 2752557 h 5795027"/>
                <a:gd name="connsiteX15" fmla="*/ 0 w 4292243"/>
                <a:gd name="connsiteY15" fmla="*/ 2231503 h 5795027"/>
                <a:gd name="connsiteX16" fmla="*/ 0 w 4292243"/>
                <a:gd name="connsiteY16" fmla="*/ 2048959 h 5795027"/>
                <a:gd name="connsiteX17" fmla="*/ 559354 w 4292243"/>
                <a:gd name="connsiteY17" fmla="*/ 855573 h 5795027"/>
                <a:gd name="connsiteX18" fmla="*/ 1950071 w 4292243"/>
                <a:gd name="connsiteY18" fmla="*/ 164715 h 5795027"/>
                <a:gd name="connsiteX19" fmla="*/ 2144960 w 4292243"/>
                <a:gd name="connsiteY19" fmla="*/ 0 h 5795027"/>
                <a:gd name="connsiteX20" fmla="*/ 2332832 w 4292243"/>
                <a:gd name="connsiteY20" fmla="*/ 164715 h 5795027"/>
                <a:gd name="connsiteX21" fmla="*/ 3723546 w 4292243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3723546 w 4282900"/>
                <a:gd name="connsiteY21" fmla="*/ 855573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2144960 w 4282900"/>
                <a:gd name="connsiteY18" fmla="*/ 0 h 5795027"/>
                <a:gd name="connsiteX0" fmla="*/ 4213242 w 4282900"/>
                <a:gd name="connsiteY0" fmla="*/ 1512593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64279 w 4282900"/>
                <a:gd name="connsiteY17" fmla="*/ 1516418 h 5795027"/>
                <a:gd name="connsiteX18" fmla="*/ 559354 w 4282900"/>
                <a:gd name="connsiteY18" fmla="*/ 855573 h 5795027"/>
                <a:gd name="connsiteX19" fmla="*/ 2144960 w 4282900"/>
                <a:gd name="connsiteY19" fmla="*/ 0 h 5795027"/>
                <a:gd name="connsiteX0" fmla="*/ 4213242 w 4282900"/>
                <a:gd name="connsiteY0" fmla="*/ 657020 h 4939454"/>
                <a:gd name="connsiteX1" fmla="*/ 4282900 w 4282900"/>
                <a:gd name="connsiteY1" fmla="*/ 1375930 h 4939454"/>
                <a:gd name="connsiteX2" fmla="*/ 4282900 w 4282900"/>
                <a:gd name="connsiteY2" fmla="*/ 1896984 h 4939454"/>
                <a:gd name="connsiteX3" fmla="*/ 4282900 w 4282900"/>
                <a:gd name="connsiteY3" fmla="*/ 2186898 h 4939454"/>
                <a:gd name="connsiteX4" fmla="*/ 4282900 w 4282900"/>
                <a:gd name="connsiteY4" fmla="*/ 2586108 h 4939454"/>
                <a:gd name="connsiteX5" fmla="*/ 4282900 w 4282900"/>
                <a:gd name="connsiteY5" fmla="*/ 2890495 h 4939454"/>
                <a:gd name="connsiteX6" fmla="*/ 3723546 w 4282900"/>
                <a:gd name="connsiteY6" fmla="*/ 4083882 h 4939454"/>
                <a:gd name="connsiteX7" fmla="*/ 2332829 w 4282900"/>
                <a:gd name="connsiteY7" fmla="*/ 4774738 h 4939454"/>
                <a:gd name="connsiteX8" fmla="*/ 2137940 w 4282900"/>
                <a:gd name="connsiteY8" fmla="*/ 4939454 h 4939454"/>
                <a:gd name="connsiteX9" fmla="*/ 1950069 w 4282900"/>
                <a:gd name="connsiteY9" fmla="*/ 4774738 h 4939454"/>
                <a:gd name="connsiteX10" fmla="*/ 559353 w 4282900"/>
                <a:gd name="connsiteY10" fmla="*/ 4083882 h 4939454"/>
                <a:gd name="connsiteX11" fmla="*/ 0 w 4282900"/>
                <a:gd name="connsiteY11" fmla="*/ 2890495 h 4939454"/>
                <a:gd name="connsiteX12" fmla="*/ 0 w 4282900"/>
                <a:gd name="connsiteY12" fmla="*/ 2586108 h 4939454"/>
                <a:gd name="connsiteX13" fmla="*/ 0 w 4282900"/>
                <a:gd name="connsiteY13" fmla="*/ 2186898 h 4939454"/>
                <a:gd name="connsiteX14" fmla="*/ 0 w 4282900"/>
                <a:gd name="connsiteY14" fmla="*/ 1896984 h 4939454"/>
                <a:gd name="connsiteX15" fmla="*/ 0 w 4282900"/>
                <a:gd name="connsiteY15" fmla="*/ 1375930 h 4939454"/>
                <a:gd name="connsiteX16" fmla="*/ 0 w 4282900"/>
                <a:gd name="connsiteY16" fmla="*/ 1193386 h 4939454"/>
                <a:gd name="connsiteX17" fmla="*/ 64279 w 4282900"/>
                <a:gd name="connsiteY17" fmla="*/ 660845 h 4939454"/>
                <a:gd name="connsiteX18" fmla="*/ 559354 w 4282900"/>
                <a:gd name="connsiteY18" fmla="*/ 0 h 493945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  <a:gd name="connsiteX0" fmla="*/ 4213242 w 4282900"/>
                <a:gd name="connsiteY0" fmla="*/ 0 h 4282434"/>
                <a:gd name="connsiteX1" fmla="*/ 4282900 w 4282900"/>
                <a:gd name="connsiteY1" fmla="*/ 718910 h 4282434"/>
                <a:gd name="connsiteX2" fmla="*/ 4282900 w 4282900"/>
                <a:gd name="connsiteY2" fmla="*/ 1239964 h 4282434"/>
                <a:gd name="connsiteX3" fmla="*/ 4282900 w 4282900"/>
                <a:gd name="connsiteY3" fmla="*/ 1529878 h 4282434"/>
                <a:gd name="connsiteX4" fmla="*/ 4282900 w 4282900"/>
                <a:gd name="connsiteY4" fmla="*/ 1929088 h 4282434"/>
                <a:gd name="connsiteX5" fmla="*/ 4282900 w 4282900"/>
                <a:gd name="connsiteY5" fmla="*/ 2233475 h 4282434"/>
                <a:gd name="connsiteX6" fmla="*/ 3723546 w 4282900"/>
                <a:gd name="connsiteY6" fmla="*/ 3426862 h 4282434"/>
                <a:gd name="connsiteX7" fmla="*/ 2332829 w 4282900"/>
                <a:gd name="connsiteY7" fmla="*/ 4117718 h 4282434"/>
                <a:gd name="connsiteX8" fmla="*/ 2137940 w 4282900"/>
                <a:gd name="connsiteY8" fmla="*/ 4282434 h 4282434"/>
                <a:gd name="connsiteX9" fmla="*/ 1950069 w 4282900"/>
                <a:gd name="connsiteY9" fmla="*/ 4117718 h 4282434"/>
                <a:gd name="connsiteX10" fmla="*/ 559353 w 4282900"/>
                <a:gd name="connsiteY10" fmla="*/ 3426862 h 4282434"/>
                <a:gd name="connsiteX11" fmla="*/ 0 w 4282900"/>
                <a:gd name="connsiteY11" fmla="*/ 2233475 h 4282434"/>
                <a:gd name="connsiteX12" fmla="*/ 0 w 4282900"/>
                <a:gd name="connsiteY12" fmla="*/ 1929088 h 4282434"/>
                <a:gd name="connsiteX13" fmla="*/ 0 w 4282900"/>
                <a:gd name="connsiteY13" fmla="*/ 1529878 h 4282434"/>
                <a:gd name="connsiteX14" fmla="*/ 0 w 4282900"/>
                <a:gd name="connsiteY14" fmla="*/ 1239964 h 4282434"/>
                <a:gd name="connsiteX15" fmla="*/ 0 w 4282900"/>
                <a:gd name="connsiteY15" fmla="*/ 718910 h 4282434"/>
                <a:gd name="connsiteX16" fmla="*/ 0 w 4282900"/>
                <a:gd name="connsiteY16" fmla="*/ 536366 h 4282434"/>
                <a:gd name="connsiteX17" fmla="*/ 64279 w 4282900"/>
                <a:gd name="connsiteY17" fmla="*/ 3825 h 4282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82900" h="4282434">
                  <a:moveTo>
                    <a:pt x="4213242" y="0"/>
                  </a:moveTo>
                  <a:cubicBezTo>
                    <a:pt x="4294511" y="306972"/>
                    <a:pt x="4271290" y="481595"/>
                    <a:pt x="4282900" y="718910"/>
                  </a:cubicBezTo>
                  <a:lnTo>
                    <a:pt x="4282900" y="1239964"/>
                  </a:lnTo>
                  <a:lnTo>
                    <a:pt x="4282900" y="1529878"/>
                  </a:lnTo>
                  <a:lnTo>
                    <a:pt x="4282900" y="1929088"/>
                  </a:lnTo>
                  <a:lnTo>
                    <a:pt x="4282900" y="2233475"/>
                  </a:lnTo>
                  <a:cubicBezTo>
                    <a:pt x="4282900" y="2849584"/>
                    <a:pt x="4108103" y="3157966"/>
                    <a:pt x="3723546" y="3426862"/>
                  </a:cubicBezTo>
                  <a:cubicBezTo>
                    <a:pt x="3323617" y="3658565"/>
                    <a:pt x="2798672" y="3757725"/>
                    <a:pt x="2332829" y="4117718"/>
                  </a:cubicBezTo>
                  <a:lnTo>
                    <a:pt x="2137940" y="4282434"/>
                  </a:lnTo>
                  <a:lnTo>
                    <a:pt x="1950069" y="4117718"/>
                  </a:lnTo>
                  <a:cubicBezTo>
                    <a:pt x="1484225" y="3757725"/>
                    <a:pt x="959280" y="3658565"/>
                    <a:pt x="559353" y="3426862"/>
                  </a:cubicBezTo>
                  <a:cubicBezTo>
                    <a:pt x="174796" y="3157966"/>
                    <a:pt x="0" y="2849584"/>
                    <a:pt x="0" y="2233475"/>
                  </a:cubicBezTo>
                  <a:lnTo>
                    <a:pt x="0" y="1929088"/>
                  </a:lnTo>
                  <a:lnTo>
                    <a:pt x="0" y="1529878"/>
                  </a:lnTo>
                  <a:lnTo>
                    <a:pt x="0" y="1239964"/>
                  </a:lnTo>
                  <a:lnTo>
                    <a:pt x="0" y="718910"/>
                  </a:lnTo>
                  <a:lnTo>
                    <a:pt x="0" y="536366"/>
                  </a:lnTo>
                  <a:cubicBezTo>
                    <a:pt x="10713" y="417185"/>
                    <a:pt x="19813" y="133066"/>
                    <a:pt x="64279" y="3825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F0D6A17-AA80-4608-8660-8D1587A17704}"/>
                </a:ext>
              </a:extLst>
            </p:cNvPr>
            <p:cNvSpPr/>
            <p:nvPr/>
          </p:nvSpPr>
          <p:spPr>
            <a:xfrm>
              <a:off x="10536649" y="1823190"/>
              <a:ext cx="1654608" cy="3209758"/>
            </a:xfrm>
            <a:custGeom>
              <a:avLst/>
              <a:gdLst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3723546 w 4282900"/>
                <a:gd name="connsiteY2" fmla="*/ 855573 h 5795027"/>
                <a:gd name="connsiteX3" fmla="*/ 4282900 w 4282900"/>
                <a:gd name="connsiteY3" fmla="*/ 2048959 h 5795027"/>
                <a:gd name="connsiteX4" fmla="*/ 4282900 w 4282900"/>
                <a:gd name="connsiteY4" fmla="*/ 2231503 h 5795027"/>
                <a:gd name="connsiteX5" fmla="*/ 4282900 w 4282900"/>
                <a:gd name="connsiteY5" fmla="*/ 2752557 h 5795027"/>
                <a:gd name="connsiteX6" fmla="*/ 4282900 w 4282900"/>
                <a:gd name="connsiteY6" fmla="*/ 3042471 h 5795027"/>
                <a:gd name="connsiteX7" fmla="*/ 4282900 w 4282900"/>
                <a:gd name="connsiteY7" fmla="*/ 3441681 h 5795027"/>
                <a:gd name="connsiteX8" fmla="*/ 4282900 w 4282900"/>
                <a:gd name="connsiteY8" fmla="*/ 3746068 h 5795027"/>
                <a:gd name="connsiteX9" fmla="*/ 3723546 w 4282900"/>
                <a:gd name="connsiteY9" fmla="*/ 4939455 h 5795027"/>
                <a:gd name="connsiteX10" fmla="*/ 2332829 w 4282900"/>
                <a:gd name="connsiteY10" fmla="*/ 5630311 h 5795027"/>
                <a:gd name="connsiteX11" fmla="*/ 2137940 w 4282900"/>
                <a:gd name="connsiteY11" fmla="*/ 5795027 h 5795027"/>
                <a:gd name="connsiteX12" fmla="*/ 1950069 w 4282900"/>
                <a:gd name="connsiteY12" fmla="*/ 5630311 h 5795027"/>
                <a:gd name="connsiteX13" fmla="*/ 559353 w 4282900"/>
                <a:gd name="connsiteY13" fmla="*/ 4939455 h 5795027"/>
                <a:gd name="connsiteX14" fmla="*/ 0 w 4282900"/>
                <a:gd name="connsiteY14" fmla="*/ 3746068 h 5795027"/>
                <a:gd name="connsiteX15" fmla="*/ 0 w 4282900"/>
                <a:gd name="connsiteY15" fmla="*/ 3441681 h 5795027"/>
                <a:gd name="connsiteX16" fmla="*/ 0 w 4282900"/>
                <a:gd name="connsiteY16" fmla="*/ 3042471 h 5795027"/>
                <a:gd name="connsiteX17" fmla="*/ 0 w 4282900"/>
                <a:gd name="connsiteY17" fmla="*/ 2752557 h 5795027"/>
                <a:gd name="connsiteX18" fmla="*/ 0 w 4282900"/>
                <a:gd name="connsiteY18" fmla="*/ 2231503 h 5795027"/>
                <a:gd name="connsiteX19" fmla="*/ 0 w 4282900"/>
                <a:gd name="connsiteY19" fmla="*/ 2048959 h 5795027"/>
                <a:gd name="connsiteX20" fmla="*/ 559354 w 4282900"/>
                <a:gd name="connsiteY20" fmla="*/ 855573 h 5795027"/>
                <a:gd name="connsiteX21" fmla="*/ 1950071 w 4282900"/>
                <a:gd name="connsiteY21" fmla="*/ 164715 h 5795027"/>
                <a:gd name="connsiteX0" fmla="*/ 2144960 w 4282900"/>
                <a:gd name="connsiteY0" fmla="*/ 0 h 5795027"/>
                <a:gd name="connsiteX1" fmla="*/ 2332832 w 4282900"/>
                <a:gd name="connsiteY1" fmla="*/ 164715 h 5795027"/>
                <a:gd name="connsiteX2" fmla="*/ 2976290 w 4282900"/>
                <a:gd name="connsiteY2" fmla="*/ 524033 h 5795027"/>
                <a:gd name="connsiteX3" fmla="*/ 3723546 w 4282900"/>
                <a:gd name="connsiteY3" fmla="*/ 855573 h 5795027"/>
                <a:gd name="connsiteX4" fmla="*/ 4282900 w 4282900"/>
                <a:gd name="connsiteY4" fmla="*/ 2048959 h 5795027"/>
                <a:gd name="connsiteX5" fmla="*/ 4282900 w 4282900"/>
                <a:gd name="connsiteY5" fmla="*/ 2231503 h 5795027"/>
                <a:gd name="connsiteX6" fmla="*/ 4282900 w 4282900"/>
                <a:gd name="connsiteY6" fmla="*/ 2752557 h 5795027"/>
                <a:gd name="connsiteX7" fmla="*/ 4282900 w 4282900"/>
                <a:gd name="connsiteY7" fmla="*/ 3042471 h 5795027"/>
                <a:gd name="connsiteX8" fmla="*/ 4282900 w 4282900"/>
                <a:gd name="connsiteY8" fmla="*/ 3441681 h 5795027"/>
                <a:gd name="connsiteX9" fmla="*/ 4282900 w 4282900"/>
                <a:gd name="connsiteY9" fmla="*/ 3746068 h 5795027"/>
                <a:gd name="connsiteX10" fmla="*/ 3723546 w 4282900"/>
                <a:gd name="connsiteY10" fmla="*/ 4939455 h 5795027"/>
                <a:gd name="connsiteX11" fmla="*/ 2332829 w 4282900"/>
                <a:gd name="connsiteY11" fmla="*/ 5630311 h 5795027"/>
                <a:gd name="connsiteX12" fmla="*/ 2137940 w 4282900"/>
                <a:gd name="connsiteY12" fmla="*/ 5795027 h 5795027"/>
                <a:gd name="connsiteX13" fmla="*/ 1950069 w 4282900"/>
                <a:gd name="connsiteY13" fmla="*/ 5630311 h 5795027"/>
                <a:gd name="connsiteX14" fmla="*/ 559353 w 4282900"/>
                <a:gd name="connsiteY14" fmla="*/ 4939455 h 5795027"/>
                <a:gd name="connsiteX15" fmla="*/ 0 w 4282900"/>
                <a:gd name="connsiteY15" fmla="*/ 3746068 h 5795027"/>
                <a:gd name="connsiteX16" fmla="*/ 0 w 4282900"/>
                <a:gd name="connsiteY16" fmla="*/ 3441681 h 5795027"/>
                <a:gd name="connsiteX17" fmla="*/ 0 w 4282900"/>
                <a:gd name="connsiteY17" fmla="*/ 3042471 h 5795027"/>
                <a:gd name="connsiteX18" fmla="*/ 0 w 4282900"/>
                <a:gd name="connsiteY18" fmla="*/ 2752557 h 5795027"/>
                <a:gd name="connsiteX19" fmla="*/ 0 w 4282900"/>
                <a:gd name="connsiteY19" fmla="*/ 2231503 h 5795027"/>
                <a:gd name="connsiteX20" fmla="*/ 0 w 4282900"/>
                <a:gd name="connsiteY20" fmla="*/ 2048959 h 5795027"/>
                <a:gd name="connsiteX21" fmla="*/ 559354 w 4282900"/>
                <a:gd name="connsiteY21" fmla="*/ 855573 h 5795027"/>
                <a:gd name="connsiteX22" fmla="*/ 1950071 w 4282900"/>
                <a:gd name="connsiteY22" fmla="*/ 164715 h 5795027"/>
                <a:gd name="connsiteX23" fmla="*/ 2144960 w 4282900"/>
                <a:gd name="connsiteY23" fmla="*/ 0 h 5795027"/>
                <a:gd name="connsiteX0" fmla="*/ 3723546 w 4282900"/>
                <a:gd name="connsiteY0" fmla="*/ 855573 h 5795027"/>
                <a:gd name="connsiteX1" fmla="*/ 4282900 w 4282900"/>
                <a:gd name="connsiteY1" fmla="*/ 2048959 h 5795027"/>
                <a:gd name="connsiteX2" fmla="*/ 4282900 w 4282900"/>
                <a:gd name="connsiteY2" fmla="*/ 2231503 h 5795027"/>
                <a:gd name="connsiteX3" fmla="*/ 4282900 w 4282900"/>
                <a:gd name="connsiteY3" fmla="*/ 2752557 h 5795027"/>
                <a:gd name="connsiteX4" fmla="*/ 4282900 w 4282900"/>
                <a:gd name="connsiteY4" fmla="*/ 3042471 h 5795027"/>
                <a:gd name="connsiteX5" fmla="*/ 4282900 w 4282900"/>
                <a:gd name="connsiteY5" fmla="*/ 3441681 h 5795027"/>
                <a:gd name="connsiteX6" fmla="*/ 4282900 w 4282900"/>
                <a:gd name="connsiteY6" fmla="*/ 3746068 h 5795027"/>
                <a:gd name="connsiteX7" fmla="*/ 3723546 w 4282900"/>
                <a:gd name="connsiteY7" fmla="*/ 4939455 h 5795027"/>
                <a:gd name="connsiteX8" fmla="*/ 2332829 w 4282900"/>
                <a:gd name="connsiteY8" fmla="*/ 5630311 h 5795027"/>
                <a:gd name="connsiteX9" fmla="*/ 2137940 w 4282900"/>
                <a:gd name="connsiteY9" fmla="*/ 5795027 h 5795027"/>
                <a:gd name="connsiteX10" fmla="*/ 1950069 w 4282900"/>
                <a:gd name="connsiteY10" fmla="*/ 5630311 h 5795027"/>
                <a:gd name="connsiteX11" fmla="*/ 559353 w 4282900"/>
                <a:gd name="connsiteY11" fmla="*/ 4939455 h 5795027"/>
                <a:gd name="connsiteX12" fmla="*/ 0 w 4282900"/>
                <a:gd name="connsiteY12" fmla="*/ 3746068 h 5795027"/>
                <a:gd name="connsiteX13" fmla="*/ 0 w 4282900"/>
                <a:gd name="connsiteY13" fmla="*/ 3441681 h 5795027"/>
                <a:gd name="connsiteX14" fmla="*/ 0 w 4282900"/>
                <a:gd name="connsiteY14" fmla="*/ 3042471 h 5795027"/>
                <a:gd name="connsiteX15" fmla="*/ 0 w 4282900"/>
                <a:gd name="connsiteY15" fmla="*/ 2752557 h 5795027"/>
                <a:gd name="connsiteX16" fmla="*/ 0 w 4282900"/>
                <a:gd name="connsiteY16" fmla="*/ 2231503 h 5795027"/>
                <a:gd name="connsiteX17" fmla="*/ 0 w 4282900"/>
                <a:gd name="connsiteY17" fmla="*/ 2048959 h 5795027"/>
                <a:gd name="connsiteX18" fmla="*/ 559354 w 4282900"/>
                <a:gd name="connsiteY18" fmla="*/ 855573 h 5795027"/>
                <a:gd name="connsiteX19" fmla="*/ 1950071 w 4282900"/>
                <a:gd name="connsiteY19" fmla="*/ 164715 h 5795027"/>
                <a:gd name="connsiteX20" fmla="*/ 2144960 w 4282900"/>
                <a:gd name="connsiteY20" fmla="*/ 0 h 5795027"/>
                <a:gd name="connsiteX21" fmla="*/ 2332832 w 4282900"/>
                <a:gd name="connsiteY21" fmla="*/ 164715 h 5795027"/>
                <a:gd name="connsiteX22" fmla="*/ 2976290 w 4282900"/>
                <a:gd name="connsiteY22" fmla="*/ 524033 h 5795027"/>
                <a:gd name="connsiteX23" fmla="*/ 3888635 w 4282900"/>
                <a:gd name="connsiteY23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22" fmla="*/ 3888635 w 4282900"/>
                <a:gd name="connsiteY22" fmla="*/ 1020662 h 5795027"/>
                <a:gd name="connsiteX0" fmla="*/ 4282900 w 4282900"/>
                <a:gd name="connsiteY0" fmla="*/ 2048959 h 5795027"/>
                <a:gd name="connsiteX1" fmla="*/ 4282900 w 4282900"/>
                <a:gd name="connsiteY1" fmla="*/ 2231503 h 5795027"/>
                <a:gd name="connsiteX2" fmla="*/ 4282900 w 4282900"/>
                <a:gd name="connsiteY2" fmla="*/ 2752557 h 5795027"/>
                <a:gd name="connsiteX3" fmla="*/ 4282900 w 4282900"/>
                <a:gd name="connsiteY3" fmla="*/ 3042471 h 5795027"/>
                <a:gd name="connsiteX4" fmla="*/ 4282900 w 4282900"/>
                <a:gd name="connsiteY4" fmla="*/ 3441681 h 5795027"/>
                <a:gd name="connsiteX5" fmla="*/ 4282900 w 4282900"/>
                <a:gd name="connsiteY5" fmla="*/ 3746068 h 5795027"/>
                <a:gd name="connsiteX6" fmla="*/ 3723546 w 4282900"/>
                <a:gd name="connsiteY6" fmla="*/ 4939455 h 5795027"/>
                <a:gd name="connsiteX7" fmla="*/ 2332829 w 4282900"/>
                <a:gd name="connsiteY7" fmla="*/ 5630311 h 5795027"/>
                <a:gd name="connsiteX8" fmla="*/ 2137940 w 4282900"/>
                <a:gd name="connsiteY8" fmla="*/ 5795027 h 5795027"/>
                <a:gd name="connsiteX9" fmla="*/ 1950069 w 4282900"/>
                <a:gd name="connsiteY9" fmla="*/ 5630311 h 5795027"/>
                <a:gd name="connsiteX10" fmla="*/ 559353 w 4282900"/>
                <a:gd name="connsiteY10" fmla="*/ 4939455 h 5795027"/>
                <a:gd name="connsiteX11" fmla="*/ 0 w 4282900"/>
                <a:gd name="connsiteY11" fmla="*/ 3746068 h 5795027"/>
                <a:gd name="connsiteX12" fmla="*/ 0 w 4282900"/>
                <a:gd name="connsiteY12" fmla="*/ 3441681 h 5795027"/>
                <a:gd name="connsiteX13" fmla="*/ 0 w 4282900"/>
                <a:gd name="connsiteY13" fmla="*/ 3042471 h 5795027"/>
                <a:gd name="connsiteX14" fmla="*/ 0 w 4282900"/>
                <a:gd name="connsiteY14" fmla="*/ 2752557 h 5795027"/>
                <a:gd name="connsiteX15" fmla="*/ 0 w 4282900"/>
                <a:gd name="connsiteY15" fmla="*/ 2231503 h 5795027"/>
                <a:gd name="connsiteX16" fmla="*/ 0 w 4282900"/>
                <a:gd name="connsiteY16" fmla="*/ 2048959 h 5795027"/>
                <a:gd name="connsiteX17" fmla="*/ 559354 w 4282900"/>
                <a:gd name="connsiteY17" fmla="*/ 855573 h 5795027"/>
                <a:gd name="connsiteX18" fmla="*/ 1950071 w 4282900"/>
                <a:gd name="connsiteY18" fmla="*/ 164715 h 5795027"/>
                <a:gd name="connsiteX19" fmla="*/ 2144960 w 4282900"/>
                <a:gd name="connsiteY19" fmla="*/ 0 h 5795027"/>
                <a:gd name="connsiteX20" fmla="*/ 2332832 w 4282900"/>
                <a:gd name="connsiteY20" fmla="*/ 164715 h 5795027"/>
                <a:gd name="connsiteX21" fmla="*/ 2976290 w 4282900"/>
                <a:gd name="connsiteY21" fmla="*/ 524033 h 5795027"/>
                <a:gd name="connsiteX0" fmla="*/ 4282900 w 4282900"/>
                <a:gd name="connsiteY0" fmla="*/ 2231503 h 5795027"/>
                <a:gd name="connsiteX1" fmla="*/ 4282900 w 4282900"/>
                <a:gd name="connsiteY1" fmla="*/ 2752557 h 5795027"/>
                <a:gd name="connsiteX2" fmla="*/ 4282900 w 4282900"/>
                <a:gd name="connsiteY2" fmla="*/ 3042471 h 5795027"/>
                <a:gd name="connsiteX3" fmla="*/ 4282900 w 4282900"/>
                <a:gd name="connsiteY3" fmla="*/ 3441681 h 5795027"/>
                <a:gd name="connsiteX4" fmla="*/ 4282900 w 4282900"/>
                <a:gd name="connsiteY4" fmla="*/ 3746068 h 5795027"/>
                <a:gd name="connsiteX5" fmla="*/ 3723546 w 4282900"/>
                <a:gd name="connsiteY5" fmla="*/ 4939455 h 5795027"/>
                <a:gd name="connsiteX6" fmla="*/ 2332829 w 4282900"/>
                <a:gd name="connsiteY6" fmla="*/ 5630311 h 5795027"/>
                <a:gd name="connsiteX7" fmla="*/ 2137940 w 4282900"/>
                <a:gd name="connsiteY7" fmla="*/ 5795027 h 5795027"/>
                <a:gd name="connsiteX8" fmla="*/ 1950069 w 4282900"/>
                <a:gd name="connsiteY8" fmla="*/ 5630311 h 5795027"/>
                <a:gd name="connsiteX9" fmla="*/ 559353 w 4282900"/>
                <a:gd name="connsiteY9" fmla="*/ 4939455 h 5795027"/>
                <a:gd name="connsiteX10" fmla="*/ 0 w 4282900"/>
                <a:gd name="connsiteY10" fmla="*/ 3746068 h 5795027"/>
                <a:gd name="connsiteX11" fmla="*/ 0 w 4282900"/>
                <a:gd name="connsiteY11" fmla="*/ 3441681 h 5795027"/>
                <a:gd name="connsiteX12" fmla="*/ 0 w 4282900"/>
                <a:gd name="connsiteY12" fmla="*/ 3042471 h 5795027"/>
                <a:gd name="connsiteX13" fmla="*/ 0 w 4282900"/>
                <a:gd name="connsiteY13" fmla="*/ 2752557 h 5795027"/>
                <a:gd name="connsiteX14" fmla="*/ 0 w 4282900"/>
                <a:gd name="connsiteY14" fmla="*/ 2231503 h 5795027"/>
                <a:gd name="connsiteX15" fmla="*/ 0 w 4282900"/>
                <a:gd name="connsiteY15" fmla="*/ 2048959 h 5795027"/>
                <a:gd name="connsiteX16" fmla="*/ 559354 w 4282900"/>
                <a:gd name="connsiteY16" fmla="*/ 855573 h 5795027"/>
                <a:gd name="connsiteX17" fmla="*/ 1950071 w 4282900"/>
                <a:gd name="connsiteY17" fmla="*/ 164715 h 5795027"/>
                <a:gd name="connsiteX18" fmla="*/ 2144960 w 4282900"/>
                <a:gd name="connsiteY18" fmla="*/ 0 h 5795027"/>
                <a:gd name="connsiteX19" fmla="*/ 2332832 w 4282900"/>
                <a:gd name="connsiteY19" fmla="*/ 164715 h 5795027"/>
                <a:gd name="connsiteX20" fmla="*/ 2976290 w 4282900"/>
                <a:gd name="connsiteY20" fmla="*/ 524033 h 5795027"/>
                <a:gd name="connsiteX0" fmla="*/ 4282900 w 4282900"/>
                <a:gd name="connsiteY0" fmla="*/ 2752557 h 5795027"/>
                <a:gd name="connsiteX1" fmla="*/ 4282900 w 4282900"/>
                <a:gd name="connsiteY1" fmla="*/ 3042471 h 5795027"/>
                <a:gd name="connsiteX2" fmla="*/ 4282900 w 4282900"/>
                <a:gd name="connsiteY2" fmla="*/ 3441681 h 5795027"/>
                <a:gd name="connsiteX3" fmla="*/ 4282900 w 4282900"/>
                <a:gd name="connsiteY3" fmla="*/ 3746068 h 5795027"/>
                <a:gd name="connsiteX4" fmla="*/ 3723546 w 4282900"/>
                <a:gd name="connsiteY4" fmla="*/ 4939455 h 5795027"/>
                <a:gd name="connsiteX5" fmla="*/ 2332829 w 4282900"/>
                <a:gd name="connsiteY5" fmla="*/ 5630311 h 5795027"/>
                <a:gd name="connsiteX6" fmla="*/ 2137940 w 4282900"/>
                <a:gd name="connsiteY6" fmla="*/ 5795027 h 5795027"/>
                <a:gd name="connsiteX7" fmla="*/ 1950069 w 4282900"/>
                <a:gd name="connsiteY7" fmla="*/ 5630311 h 5795027"/>
                <a:gd name="connsiteX8" fmla="*/ 559353 w 4282900"/>
                <a:gd name="connsiteY8" fmla="*/ 4939455 h 5795027"/>
                <a:gd name="connsiteX9" fmla="*/ 0 w 4282900"/>
                <a:gd name="connsiteY9" fmla="*/ 3746068 h 5795027"/>
                <a:gd name="connsiteX10" fmla="*/ 0 w 4282900"/>
                <a:gd name="connsiteY10" fmla="*/ 3441681 h 5795027"/>
                <a:gd name="connsiteX11" fmla="*/ 0 w 4282900"/>
                <a:gd name="connsiteY11" fmla="*/ 3042471 h 5795027"/>
                <a:gd name="connsiteX12" fmla="*/ 0 w 4282900"/>
                <a:gd name="connsiteY12" fmla="*/ 2752557 h 5795027"/>
                <a:gd name="connsiteX13" fmla="*/ 0 w 4282900"/>
                <a:gd name="connsiteY13" fmla="*/ 2231503 h 5795027"/>
                <a:gd name="connsiteX14" fmla="*/ 0 w 4282900"/>
                <a:gd name="connsiteY14" fmla="*/ 2048959 h 5795027"/>
                <a:gd name="connsiteX15" fmla="*/ 559354 w 4282900"/>
                <a:gd name="connsiteY15" fmla="*/ 855573 h 5795027"/>
                <a:gd name="connsiteX16" fmla="*/ 1950071 w 4282900"/>
                <a:gd name="connsiteY16" fmla="*/ 164715 h 5795027"/>
                <a:gd name="connsiteX17" fmla="*/ 2144960 w 4282900"/>
                <a:gd name="connsiteY17" fmla="*/ 0 h 5795027"/>
                <a:gd name="connsiteX18" fmla="*/ 2332832 w 4282900"/>
                <a:gd name="connsiteY18" fmla="*/ 164715 h 5795027"/>
                <a:gd name="connsiteX19" fmla="*/ 2976290 w 4282900"/>
                <a:gd name="connsiteY19" fmla="*/ 524033 h 5795027"/>
                <a:gd name="connsiteX0" fmla="*/ 4282900 w 4282900"/>
                <a:gd name="connsiteY0" fmla="*/ 3042471 h 5795027"/>
                <a:gd name="connsiteX1" fmla="*/ 4282900 w 4282900"/>
                <a:gd name="connsiteY1" fmla="*/ 3441681 h 5795027"/>
                <a:gd name="connsiteX2" fmla="*/ 4282900 w 4282900"/>
                <a:gd name="connsiteY2" fmla="*/ 3746068 h 5795027"/>
                <a:gd name="connsiteX3" fmla="*/ 3723546 w 4282900"/>
                <a:gd name="connsiteY3" fmla="*/ 4939455 h 5795027"/>
                <a:gd name="connsiteX4" fmla="*/ 2332829 w 4282900"/>
                <a:gd name="connsiteY4" fmla="*/ 5630311 h 5795027"/>
                <a:gd name="connsiteX5" fmla="*/ 2137940 w 4282900"/>
                <a:gd name="connsiteY5" fmla="*/ 5795027 h 5795027"/>
                <a:gd name="connsiteX6" fmla="*/ 1950069 w 4282900"/>
                <a:gd name="connsiteY6" fmla="*/ 5630311 h 5795027"/>
                <a:gd name="connsiteX7" fmla="*/ 559353 w 4282900"/>
                <a:gd name="connsiteY7" fmla="*/ 4939455 h 5795027"/>
                <a:gd name="connsiteX8" fmla="*/ 0 w 4282900"/>
                <a:gd name="connsiteY8" fmla="*/ 3746068 h 5795027"/>
                <a:gd name="connsiteX9" fmla="*/ 0 w 4282900"/>
                <a:gd name="connsiteY9" fmla="*/ 3441681 h 5795027"/>
                <a:gd name="connsiteX10" fmla="*/ 0 w 4282900"/>
                <a:gd name="connsiteY10" fmla="*/ 3042471 h 5795027"/>
                <a:gd name="connsiteX11" fmla="*/ 0 w 4282900"/>
                <a:gd name="connsiteY11" fmla="*/ 2752557 h 5795027"/>
                <a:gd name="connsiteX12" fmla="*/ 0 w 4282900"/>
                <a:gd name="connsiteY12" fmla="*/ 2231503 h 5795027"/>
                <a:gd name="connsiteX13" fmla="*/ 0 w 4282900"/>
                <a:gd name="connsiteY13" fmla="*/ 2048959 h 5795027"/>
                <a:gd name="connsiteX14" fmla="*/ 559354 w 4282900"/>
                <a:gd name="connsiteY14" fmla="*/ 855573 h 5795027"/>
                <a:gd name="connsiteX15" fmla="*/ 1950071 w 4282900"/>
                <a:gd name="connsiteY15" fmla="*/ 164715 h 5795027"/>
                <a:gd name="connsiteX16" fmla="*/ 2144960 w 4282900"/>
                <a:gd name="connsiteY16" fmla="*/ 0 h 5795027"/>
                <a:gd name="connsiteX17" fmla="*/ 2332832 w 4282900"/>
                <a:gd name="connsiteY17" fmla="*/ 164715 h 5795027"/>
                <a:gd name="connsiteX18" fmla="*/ 2976290 w 4282900"/>
                <a:gd name="connsiteY18" fmla="*/ 524033 h 5795027"/>
                <a:gd name="connsiteX0" fmla="*/ 4282900 w 4282900"/>
                <a:gd name="connsiteY0" fmla="*/ 3441681 h 5795027"/>
                <a:gd name="connsiteX1" fmla="*/ 4282900 w 4282900"/>
                <a:gd name="connsiteY1" fmla="*/ 3746068 h 5795027"/>
                <a:gd name="connsiteX2" fmla="*/ 3723546 w 4282900"/>
                <a:gd name="connsiteY2" fmla="*/ 4939455 h 5795027"/>
                <a:gd name="connsiteX3" fmla="*/ 2332829 w 4282900"/>
                <a:gd name="connsiteY3" fmla="*/ 5630311 h 5795027"/>
                <a:gd name="connsiteX4" fmla="*/ 2137940 w 4282900"/>
                <a:gd name="connsiteY4" fmla="*/ 5795027 h 5795027"/>
                <a:gd name="connsiteX5" fmla="*/ 1950069 w 4282900"/>
                <a:gd name="connsiteY5" fmla="*/ 5630311 h 5795027"/>
                <a:gd name="connsiteX6" fmla="*/ 559353 w 4282900"/>
                <a:gd name="connsiteY6" fmla="*/ 4939455 h 5795027"/>
                <a:gd name="connsiteX7" fmla="*/ 0 w 4282900"/>
                <a:gd name="connsiteY7" fmla="*/ 3746068 h 5795027"/>
                <a:gd name="connsiteX8" fmla="*/ 0 w 4282900"/>
                <a:gd name="connsiteY8" fmla="*/ 3441681 h 5795027"/>
                <a:gd name="connsiteX9" fmla="*/ 0 w 4282900"/>
                <a:gd name="connsiteY9" fmla="*/ 3042471 h 5795027"/>
                <a:gd name="connsiteX10" fmla="*/ 0 w 4282900"/>
                <a:gd name="connsiteY10" fmla="*/ 2752557 h 5795027"/>
                <a:gd name="connsiteX11" fmla="*/ 0 w 4282900"/>
                <a:gd name="connsiteY11" fmla="*/ 2231503 h 5795027"/>
                <a:gd name="connsiteX12" fmla="*/ 0 w 4282900"/>
                <a:gd name="connsiteY12" fmla="*/ 2048959 h 5795027"/>
                <a:gd name="connsiteX13" fmla="*/ 559354 w 4282900"/>
                <a:gd name="connsiteY13" fmla="*/ 855573 h 5795027"/>
                <a:gd name="connsiteX14" fmla="*/ 1950071 w 4282900"/>
                <a:gd name="connsiteY14" fmla="*/ 164715 h 5795027"/>
                <a:gd name="connsiteX15" fmla="*/ 2144960 w 4282900"/>
                <a:gd name="connsiteY15" fmla="*/ 0 h 5795027"/>
                <a:gd name="connsiteX16" fmla="*/ 2332832 w 4282900"/>
                <a:gd name="connsiteY16" fmla="*/ 164715 h 5795027"/>
                <a:gd name="connsiteX17" fmla="*/ 2976290 w 4282900"/>
                <a:gd name="connsiteY17" fmla="*/ 524033 h 5795027"/>
                <a:gd name="connsiteX0" fmla="*/ 4282900 w 4282900"/>
                <a:gd name="connsiteY0" fmla="*/ 3441681 h 5795027"/>
                <a:gd name="connsiteX1" fmla="*/ 3723546 w 4282900"/>
                <a:gd name="connsiteY1" fmla="*/ 4939455 h 5795027"/>
                <a:gd name="connsiteX2" fmla="*/ 2332829 w 4282900"/>
                <a:gd name="connsiteY2" fmla="*/ 5630311 h 5795027"/>
                <a:gd name="connsiteX3" fmla="*/ 2137940 w 4282900"/>
                <a:gd name="connsiteY3" fmla="*/ 5795027 h 5795027"/>
                <a:gd name="connsiteX4" fmla="*/ 1950069 w 4282900"/>
                <a:gd name="connsiteY4" fmla="*/ 5630311 h 5795027"/>
                <a:gd name="connsiteX5" fmla="*/ 559353 w 4282900"/>
                <a:gd name="connsiteY5" fmla="*/ 4939455 h 5795027"/>
                <a:gd name="connsiteX6" fmla="*/ 0 w 4282900"/>
                <a:gd name="connsiteY6" fmla="*/ 3746068 h 5795027"/>
                <a:gd name="connsiteX7" fmla="*/ 0 w 4282900"/>
                <a:gd name="connsiteY7" fmla="*/ 3441681 h 5795027"/>
                <a:gd name="connsiteX8" fmla="*/ 0 w 4282900"/>
                <a:gd name="connsiteY8" fmla="*/ 3042471 h 5795027"/>
                <a:gd name="connsiteX9" fmla="*/ 0 w 4282900"/>
                <a:gd name="connsiteY9" fmla="*/ 2752557 h 5795027"/>
                <a:gd name="connsiteX10" fmla="*/ 0 w 4282900"/>
                <a:gd name="connsiteY10" fmla="*/ 2231503 h 5795027"/>
                <a:gd name="connsiteX11" fmla="*/ 0 w 4282900"/>
                <a:gd name="connsiteY11" fmla="*/ 2048959 h 5795027"/>
                <a:gd name="connsiteX12" fmla="*/ 559354 w 4282900"/>
                <a:gd name="connsiteY12" fmla="*/ 855573 h 5795027"/>
                <a:gd name="connsiteX13" fmla="*/ 1950071 w 4282900"/>
                <a:gd name="connsiteY13" fmla="*/ 164715 h 5795027"/>
                <a:gd name="connsiteX14" fmla="*/ 2144960 w 4282900"/>
                <a:gd name="connsiteY14" fmla="*/ 0 h 5795027"/>
                <a:gd name="connsiteX15" fmla="*/ 2332832 w 4282900"/>
                <a:gd name="connsiteY15" fmla="*/ 164715 h 5795027"/>
                <a:gd name="connsiteX16" fmla="*/ 2976290 w 4282900"/>
                <a:gd name="connsiteY16" fmla="*/ 524033 h 5795027"/>
                <a:gd name="connsiteX0" fmla="*/ 3723546 w 3723546"/>
                <a:gd name="connsiteY0" fmla="*/ 4939455 h 5795027"/>
                <a:gd name="connsiteX1" fmla="*/ 2332829 w 3723546"/>
                <a:gd name="connsiteY1" fmla="*/ 5630311 h 5795027"/>
                <a:gd name="connsiteX2" fmla="*/ 2137940 w 3723546"/>
                <a:gd name="connsiteY2" fmla="*/ 5795027 h 5795027"/>
                <a:gd name="connsiteX3" fmla="*/ 1950069 w 3723546"/>
                <a:gd name="connsiteY3" fmla="*/ 5630311 h 5795027"/>
                <a:gd name="connsiteX4" fmla="*/ 559353 w 3723546"/>
                <a:gd name="connsiteY4" fmla="*/ 4939455 h 5795027"/>
                <a:gd name="connsiteX5" fmla="*/ 0 w 3723546"/>
                <a:gd name="connsiteY5" fmla="*/ 3746068 h 5795027"/>
                <a:gd name="connsiteX6" fmla="*/ 0 w 3723546"/>
                <a:gd name="connsiteY6" fmla="*/ 3441681 h 5795027"/>
                <a:gd name="connsiteX7" fmla="*/ 0 w 3723546"/>
                <a:gd name="connsiteY7" fmla="*/ 3042471 h 5795027"/>
                <a:gd name="connsiteX8" fmla="*/ 0 w 3723546"/>
                <a:gd name="connsiteY8" fmla="*/ 2752557 h 5795027"/>
                <a:gd name="connsiteX9" fmla="*/ 0 w 3723546"/>
                <a:gd name="connsiteY9" fmla="*/ 2231503 h 5795027"/>
                <a:gd name="connsiteX10" fmla="*/ 0 w 3723546"/>
                <a:gd name="connsiteY10" fmla="*/ 2048959 h 5795027"/>
                <a:gd name="connsiteX11" fmla="*/ 559354 w 3723546"/>
                <a:gd name="connsiteY11" fmla="*/ 855573 h 5795027"/>
                <a:gd name="connsiteX12" fmla="*/ 1950071 w 3723546"/>
                <a:gd name="connsiteY12" fmla="*/ 164715 h 5795027"/>
                <a:gd name="connsiteX13" fmla="*/ 2144960 w 3723546"/>
                <a:gd name="connsiteY13" fmla="*/ 0 h 5795027"/>
                <a:gd name="connsiteX14" fmla="*/ 2332832 w 3723546"/>
                <a:gd name="connsiteY14" fmla="*/ 164715 h 5795027"/>
                <a:gd name="connsiteX15" fmla="*/ 2976290 w 3723546"/>
                <a:gd name="connsiteY15" fmla="*/ 524033 h 5795027"/>
                <a:gd name="connsiteX0" fmla="*/ 3723546 w 3723546"/>
                <a:gd name="connsiteY0" fmla="*/ 4939455 h 5795027"/>
                <a:gd name="connsiteX1" fmla="*/ 2989878 w 3723546"/>
                <a:gd name="connsiteY1" fmla="*/ 5266109 h 5795027"/>
                <a:gd name="connsiteX2" fmla="*/ 2332829 w 3723546"/>
                <a:gd name="connsiteY2" fmla="*/ 5630311 h 5795027"/>
                <a:gd name="connsiteX3" fmla="*/ 2137940 w 3723546"/>
                <a:gd name="connsiteY3" fmla="*/ 5795027 h 5795027"/>
                <a:gd name="connsiteX4" fmla="*/ 1950069 w 3723546"/>
                <a:gd name="connsiteY4" fmla="*/ 5630311 h 5795027"/>
                <a:gd name="connsiteX5" fmla="*/ 559353 w 3723546"/>
                <a:gd name="connsiteY5" fmla="*/ 4939455 h 5795027"/>
                <a:gd name="connsiteX6" fmla="*/ 0 w 3723546"/>
                <a:gd name="connsiteY6" fmla="*/ 3746068 h 5795027"/>
                <a:gd name="connsiteX7" fmla="*/ 0 w 3723546"/>
                <a:gd name="connsiteY7" fmla="*/ 3441681 h 5795027"/>
                <a:gd name="connsiteX8" fmla="*/ 0 w 3723546"/>
                <a:gd name="connsiteY8" fmla="*/ 3042471 h 5795027"/>
                <a:gd name="connsiteX9" fmla="*/ 0 w 3723546"/>
                <a:gd name="connsiteY9" fmla="*/ 2752557 h 5795027"/>
                <a:gd name="connsiteX10" fmla="*/ 0 w 3723546"/>
                <a:gd name="connsiteY10" fmla="*/ 2231503 h 5795027"/>
                <a:gd name="connsiteX11" fmla="*/ 0 w 3723546"/>
                <a:gd name="connsiteY11" fmla="*/ 2048959 h 5795027"/>
                <a:gd name="connsiteX12" fmla="*/ 559354 w 3723546"/>
                <a:gd name="connsiteY12" fmla="*/ 855573 h 5795027"/>
                <a:gd name="connsiteX13" fmla="*/ 1950071 w 3723546"/>
                <a:gd name="connsiteY13" fmla="*/ 164715 h 5795027"/>
                <a:gd name="connsiteX14" fmla="*/ 2144960 w 3723546"/>
                <a:gd name="connsiteY14" fmla="*/ 0 h 5795027"/>
                <a:gd name="connsiteX15" fmla="*/ 2332832 w 3723546"/>
                <a:gd name="connsiteY15" fmla="*/ 164715 h 5795027"/>
                <a:gd name="connsiteX16" fmla="*/ 2976290 w 3723546"/>
                <a:gd name="connsiteY16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89878 w 2989878"/>
                <a:gd name="connsiteY0" fmla="*/ 5266109 h 5795027"/>
                <a:gd name="connsiteX1" fmla="*/ 2332829 w 2989878"/>
                <a:gd name="connsiteY1" fmla="*/ 5630311 h 5795027"/>
                <a:gd name="connsiteX2" fmla="*/ 2137940 w 2989878"/>
                <a:gd name="connsiteY2" fmla="*/ 5795027 h 5795027"/>
                <a:gd name="connsiteX3" fmla="*/ 1950069 w 2989878"/>
                <a:gd name="connsiteY3" fmla="*/ 5630311 h 5795027"/>
                <a:gd name="connsiteX4" fmla="*/ 559353 w 2989878"/>
                <a:gd name="connsiteY4" fmla="*/ 4939455 h 5795027"/>
                <a:gd name="connsiteX5" fmla="*/ 0 w 2989878"/>
                <a:gd name="connsiteY5" fmla="*/ 3746068 h 5795027"/>
                <a:gd name="connsiteX6" fmla="*/ 0 w 2989878"/>
                <a:gd name="connsiteY6" fmla="*/ 3441681 h 5795027"/>
                <a:gd name="connsiteX7" fmla="*/ 0 w 2989878"/>
                <a:gd name="connsiteY7" fmla="*/ 3042471 h 5795027"/>
                <a:gd name="connsiteX8" fmla="*/ 0 w 2989878"/>
                <a:gd name="connsiteY8" fmla="*/ 2752557 h 5795027"/>
                <a:gd name="connsiteX9" fmla="*/ 0 w 2989878"/>
                <a:gd name="connsiteY9" fmla="*/ 2231503 h 5795027"/>
                <a:gd name="connsiteX10" fmla="*/ 0 w 2989878"/>
                <a:gd name="connsiteY10" fmla="*/ 2048959 h 5795027"/>
                <a:gd name="connsiteX11" fmla="*/ 559354 w 2989878"/>
                <a:gd name="connsiteY11" fmla="*/ 855573 h 5795027"/>
                <a:gd name="connsiteX12" fmla="*/ 1950071 w 2989878"/>
                <a:gd name="connsiteY12" fmla="*/ 164715 h 5795027"/>
                <a:gd name="connsiteX13" fmla="*/ 2144960 w 2989878"/>
                <a:gd name="connsiteY13" fmla="*/ 0 h 5795027"/>
                <a:gd name="connsiteX14" fmla="*/ 2332832 w 2989878"/>
                <a:gd name="connsiteY14" fmla="*/ 164715 h 5795027"/>
                <a:gd name="connsiteX15" fmla="*/ 2976290 w 2989878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76290"/>
                <a:gd name="connsiteY0" fmla="*/ 5266109 h 5795027"/>
                <a:gd name="connsiteX1" fmla="*/ 2332829 w 2976290"/>
                <a:gd name="connsiteY1" fmla="*/ 5630311 h 5795027"/>
                <a:gd name="connsiteX2" fmla="*/ 2137940 w 2976290"/>
                <a:gd name="connsiteY2" fmla="*/ 5795027 h 5795027"/>
                <a:gd name="connsiteX3" fmla="*/ 1950069 w 2976290"/>
                <a:gd name="connsiteY3" fmla="*/ 5630311 h 5795027"/>
                <a:gd name="connsiteX4" fmla="*/ 559353 w 2976290"/>
                <a:gd name="connsiteY4" fmla="*/ 4939455 h 5795027"/>
                <a:gd name="connsiteX5" fmla="*/ 0 w 2976290"/>
                <a:gd name="connsiteY5" fmla="*/ 3746068 h 5795027"/>
                <a:gd name="connsiteX6" fmla="*/ 0 w 2976290"/>
                <a:gd name="connsiteY6" fmla="*/ 3441681 h 5795027"/>
                <a:gd name="connsiteX7" fmla="*/ 0 w 2976290"/>
                <a:gd name="connsiteY7" fmla="*/ 3042471 h 5795027"/>
                <a:gd name="connsiteX8" fmla="*/ 0 w 2976290"/>
                <a:gd name="connsiteY8" fmla="*/ 2752557 h 5795027"/>
                <a:gd name="connsiteX9" fmla="*/ 0 w 2976290"/>
                <a:gd name="connsiteY9" fmla="*/ 2231503 h 5795027"/>
                <a:gd name="connsiteX10" fmla="*/ 0 w 2976290"/>
                <a:gd name="connsiteY10" fmla="*/ 2048959 h 5795027"/>
                <a:gd name="connsiteX11" fmla="*/ 559354 w 2976290"/>
                <a:gd name="connsiteY11" fmla="*/ 855573 h 5795027"/>
                <a:gd name="connsiteX12" fmla="*/ 1950071 w 2976290"/>
                <a:gd name="connsiteY12" fmla="*/ 164715 h 5795027"/>
                <a:gd name="connsiteX13" fmla="*/ 2144960 w 2976290"/>
                <a:gd name="connsiteY13" fmla="*/ 0 h 5795027"/>
                <a:gd name="connsiteX14" fmla="*/ 2332832 w 2976290"/>
                <a:gd name="connsiteY14" fmla="*/ 164715 h 5795027"/>
                <a:gd name="connsiteX15" fmla="*/ 2976290 w 2976290"/>
                <a:gd name="connsiteY15" fmla="*/ 524033 h 5795027"/>
                <a:gd name="connsiteX0" fmla="*/ 2955049 w 2987296"/>
                <a:gd name="connsiteY0" fmla="*/ 5266109 h 5795027"/>
                <a:gd name="connsiteX1" fmla="*/ 2332829 w 2987296"/>
                <a:gd name="connsiteY1" fmla="*/ 5630311 h 5795027"/>
                <a:gd name="connsiteX2" fmla="*/ 2137940 w 2987296"/>
                <a:gd name="connsiteY2" fmla="*/ 5795027 h 5795027"/>
                <a:gd name="connsiteX3" fmla="*/ 1950069 w 2987296"/>
                <a:gd name="connsiteY3" fmla="*/ 5630311 h 5795027"/>
                <a:gd name="connsiteX4" fmla="*/ 559353 w 2987296"/>
                <a:gd name="connsiteY4" fmla="*/ 4939455 h 5795027"/>
                <a:gd name="connsiteX5" fmla="*/ 0 w 2987296"/>
                <a:gd name="connsiteY5" fmla="*/ 3746068 h 5795027"/>
                <a:gd name="connsiteX6" fmla="*/ 0 w 2987296"/>
                <a:gd name="connsiteY6" fmla="*/ 3441681 h 5795027"/>
                <a:gd name="connsiteX7" fmla="*/ 0 w 2987296"/>
                <a:gd name="connsiteY7" fmla="*/ 3042471 h 5795027"/>
                <a:gd name="connsiteX8" fmla="*/ 0 w 2987296"/>
                <a:gd name="connsiteY8" fmla="*/ 2752557 h 5795027"/>
                <a:gd name="connsiteX9" fmla="*/ 0 w 2987296"/>
                <a:gd name="connsiteY9" fmla="*/ 2231503 h 5795027"/>
                <a:gd name="connsiteX10" fmla="*/ 0 w 2987296"/>
                <a:gd name="connsiteY10" fmla="*/ 2048959 h 5795027"/>
                <a:gd name="connsiteX11" fmla="*/ 559354 w 2987296"/>
                <a:gd name="connsiteY11" fmla="*/ 855573 h 5795027"/>
                <a:gd name="connsiteX12" fmla="*/ 1950071 w 2987296"/>
                <a:gd name="connsiteY12" fmla="*/ 164715 h 5795027"/>
                <a:gd name="connsiteX13" fmla="*/ 2144960 w 2987296"/>
                <a:gd name="connsiteY13" fmla="*/ 0 h 5795027"/>
                <a:gd name="connsiteX14" fmla="*/ 2332832 w 2987296"/>
                <a:gd name="connsiteY14" fmla="*/ 164715 h 5795027"/>
                <a:gd name="connsiteX15" fmla="*/ 2987296 w 2987296"/>
                <a:gd name="connsiteY15" fmla="*/ 557051 h 5795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987296" h="5795027">
                  <a:moveTo>
                    <a:pt x="2955049" y="5266109"/>
                  </a:moveTo>
                  <a:cubicBezTo>
                    <a:pt x="2737194" y="5332489"/>
                    <a:pt x="2474819" y="5542158"/>
                    <a:pt x="2332829" y="5630311"/>
                  </a:cubicBezTo>
                  <a:lnTo>
                    <a:pt x="2137940" y="5795027"/>
                  </a:lnTo>
                  <a:lnTo>
                    <a:pt x="1950069" y="5630311"/>
                  </a:lnTo>
                  <a:cubicBezTo>
                    <a:pt x="1484225" y="5270318"/>
                    <a:pt x="959280" y="5171158"/>
                    <a:pt x="559353" y="4939455"/>
                  </a:cubicBezTo>
                  <a:cubicBezTo>
                    <a:pt x="174796" y="4670559"/>
                    <a:pt x="0" y="4362177"/>
                    <a:pt x="0" y="3746068"/>
                  </a:cubicBezTo>
                  <a:lnTo>
                    <a:pt x="0" y="3441681"/>
                  </a:lnTo>
                  <a:lnTo>
                    <a:pt x="0" y="3042471"/>
                  </a:lnTo>
                  <a:lnTo>
                    <a:pt x="0" y="2752557"/>
                  </a:lnTo>
                  <a:lnTo>
                    <a:pt x="0" y="2231503"/>
                  </a:lnTo>
                  <a:lnTo>
                    <a:pt x="0" y="2048959"/>
                  </a:lnTo>
                  <a:cubicBezTo>
                    <a:pt x="0" y="1432851"/>
                    <a:pt x="174797" y="1124469"/>
                    <a:pt x="559354" y="855573"/>
                  </a:cubicBezTo>
                  <a:cubicBezTo>
                    <a:pt x="959283" y="623869"/>
                    <a:pt x="1484227" y="524709"/>
                    <a:pt x="1950071" y="164715"/>
                  </a:cubicBezTo>
                  <a:lnTo>
                    <a:pt x="2144960" y="0"/>
                  </a:lnTo>
                  <a:lnTo>
                    <a:pt x="2332832" y="164715"/>
                  </a:lnTo>
                  <a:cubicBezTo>
                    <a:pt x="2471387" y="252054"/>
                    <a:pt x="2755510" y="441908"/>
                    <a:pt x="2987296" y="557051"/>
                  </a:cubicBezTo>
                </a:path>
              </a:pathLst>
            </a:custGeom>
            <a:noFill/>
            <a:ln w="25400" cap="rnd">
              <a:solidFill>
                <a:schemeClr val="bg2">
                  <a:lumMod val="75000"/>
                  <a:alpha val="6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11B74D-DF90-4993-88AE-4D05C91F2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6744" y="959587"/>
            <a:ext cx="9076329" cy="10642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9B3DE9-A495-4E75-819D-E0B2E5505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6744" y="2248257"/>
            <a:ext cx="9076329" cy="36501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2430AC-DB07-423B-A52A-0065639AFE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266975" y="6356350"/>
            <a:ext cx="29609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11008460-8B2F-4AAA-A4E2-10730069204C}" type="datetimeFigureOut">
              <a:rPr lang="en-US" smtClean="0"/>
              <a:pPr/>
              <a:t>11/27/23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FAFC9-FA18-4C55-8C92-B17603CAEE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66745" y="501128"/>
            <a:ext cx="33113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A493-61FB-4764-90B6-8CC218A781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39498" y="6356350"/>
            <a:ext cx="51547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i="0">
                <a:solidFill>
                  <a:schemeClr val="tx2">
                    <a:alpha val="85000"/>
                  </a:schemeClr>
                </a:solidFill>
              </a:defRPr>
            </a:lvl1pPr>
          </a:lstStyle>
          <a:p>
            <a:fld id="{0946259B-8396-46CD-AD42-FDEDA89DA2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531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SzPct val="150000"/>
        <a:buFont typeface="Goudy Old Style" panose="02020502050305020303" pitchFamily="18" charset="0"/>
        <a:buChar char="∙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54864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594360" indent="0" algn="l" defTabSz="914400" rtl="0" eaLnBrk="1" latinLnBrk="0" hangingPunct="1">
        <a:lnSpc>
          <a:spcPct val="110000"/>
        </a:lnSpc>
        <a:spcBef>
          <a:spcPts val="500"/>
        </a:spcBef>
        <a:buFontTx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822960" indent="-228600" algn="l" defTabSz="914400" rtl="0" eaLnBrk="1" latinLnBrk="0" hangingPunct="1">
        <a:lnSpc>
          <a:spcPct val="110000"/>
        </a:lnSpc>
        <a:spcBef>
          <a:spcPts val="500"/>
        </a:spcBef>
        <a:buSzPct val="150000"/>
        <a:buFont typeface="Goudy Old Style" panose="02020502050305020303" pitchFamily="18" charset="0"/>
        <a:buChar char="∙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commapress.co.uk/" TargetMode="Externa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eandt.theiet.org/content/articles/2023/03/book-review-collision-stories-from-the-science-of-cern/" TargetMode="External"/><Relationship Id="rId3" Type="http://schemas.openxmlformats.org/officeDocument/2006/relationships/hyperlink" Target="https://www.bbc.co.uk/programmes/m001jsfd" TargetMode="External"/><Relationship Id="rId7" Type="http://schemas.openxmlformats.org/officeDocument/2006/relationships/hyperlink" Target="https://www.newscientist.com/article/mg25634180-700-the-best-science-fiction-books-out-in-2023/" TargetMode="External"/><Relationship Id="rId2" Type="http://schemas.openxmlformats.org/officeDocument/2006/relationships/hyperlink" Target="https://www.bbc.co.uk/iplayer/episode/m001pbj5/click-a-collision-of-science-and-fiction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theguardian.com/books/series/science-fiction-roundup" TargetMode="External"/><Relationship Id="rId5" Type="http://schemas.openxmlformats.org/officeDocument/2006/relationships/hyperlink" Target="https://www.newscientist.com/article/mg25734230-500-collision-review-how-cerns-stellar-secrets-became-sci-fi-gold/" TargetMode="External"/><Relationship Id="rId4" Type="http://schemas.openxmlformats.org/officeDocument/2006/relationships/hyperlink" Target="https://www.bbc.co.uk/programmes/m001l4nl" TargetMode="External"/><Relationship Id="rId9" Type="http://schemas.openxmlformats.org/officeDocument/2006/relationships/hyperlink" Target="https://cerncourier.com/a/collision-stories-from-the-science-of-cern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2195A83-AA4F-FE4B-AFEA-5A5576C391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hool desk with books and pencils with chalkboard in background">
            <a:extLst>
              <a:ext uri="{FF2B5EF4-FFF2-40B4-BE49-F238E27FC236}">
                <a16:creationId xmlns:a16="http://schemas.microsoft.com/office/drawing/2014/main" id="{D3171CB2-6F89-9348-7638-E787222816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0" y="11"/>
            <a:ext cx="12191979" cy="6857989"/>
          </a:xfrm>
          <a:prstGeom prst="rect">
            <a:avLst/>
          </a:prstGeom>
        </p:spPr>
      </p:pic>
      <p:sp useBgFill="1">
        <p:nvSpPr>
          <p:cNvPr id="11" name="Freeform: Shape 10">
            <a:extLst>
              <a:ext uri="{FF2B5EF4-FFF2-40B4-BE49-F238E27FC236}">
                <a16:creationId xmlns:a16="http://schemas.microsoft.com/office/drawing/2014/main" id="{4AF0997A-7C0F-4AD2-BA90-5FE341A177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57594" y="805231"/>
            <a:ext cx="3876811" cy="5245563"/>
          </a:xfrm>
          <a:custGeom>
            <a:avLst/>
            <a:gdLst>
              <a:gd name="connsiteX0" fmla="*/ 1941583 w 3876811"/>
              <a:gd name="connsiteY0" fmla="*/ 0 h 5245563"/>
              <a:gd name="connsiteX1" fmla="*/ 2111641 w 3876811"/>
              <a:gd name="connsiteY1" fmla="*/ 149097 h 5245563"/>
              <a:gd name="connsiteX2" fmla="*/ 3370493 w 3876811"/>
              <a:gd name="connsiteY2" fmla="*/ 774451 h 5245563"/>
              <a:gd name="connsiteX3" fmla="*/ 3876811 w 3876811"/>
              <a:gd name="connsiteY3" fmla="*/ 1854684 h 5245563"/>
              <a:gd name="connsiteX4" fmla="*/ 3876811 w 3876811"/>
              <a:gd name="connsiteY4" fmla="*/ 2019920 h 5245563"/>
              <a:gd name="connsiteX5" fmla="*/ 3876811 w 3876811"/>
              <a:gd name="connsiteY5" fmla="*/ 2491569 h 5245563"/>
              <a:gd name="connsiteX6" fmla="*/ 3876811 w 3876811"/>
              <a:gd name="connsiteY6" fmla="*/ 2753995 h 5245563"/>
              <a:gd name="connsiteX7" fmla="*/ 3876811 w 3876811"/>
              <a:gd name="connsiteY7" fmla="*/ 3115353 h 5245563"/>
              <a:gd name="connsiteX8" fmla="*/ 3876811 w 3876811"/>
              <a:gd name="connsiteY8" fmla="*/ 3390879 h 5245563"/>
              <a:gd name="connsiteX9" fmla="*/ 3370493 w 3876811"/>
              <a:gd name="connsiteY9" fmla="*/ 4471114 h 5245563"/>
              <a:gd name="connsiteX10" fmla="*/ 2111639 w 3876811"/>
              <a:gd name="connsiteY10" fmla="*/ 5096465 h 5245563"/>
              <a:gd name="connsiteX11" fmla="*/ 1935228 w 3876811"/>
              <a:gd name="connsiteY11" fmla="*/ 5245563 h 5245563"/>
              <a:gd name="connsiteX12" fmla="*/ 1765171 w 3876811"/>
              <a:gd name="connsiteY12" fmla="*/ 5096465 h 5245563"/>
              <a:gd name="connsiteX13" fmla="*/ 506317 w 3876811"/>
              <a:gd name="connsiteY13" fmla="*/ 4471114 h 5245563"/>
              <a:gd name="connsiteX14" fmla="*/ 0 w 3876811"/>
              <a:gd name="connsiteY14" fmla="*/ 3390879 h 5245563"/>
              <a:gd name="connsiteX15" fmla="*/ 0 w 3876811"/>
              <a:gd name="connsiteY15" fmla="*/ 3115353 h 5245563"/>
              <a:gd name="connsiteX16" fmla="*/ 0 w 3876811"/>
              <a:gd name="connsiteY16" fmla="*/ 2753995 h 5245563"/>
              <a:gd name="connsiteX17" fmla="*/ 0 w 3876811"/>
              <a:gd name="connsiteY17" fmla="*/ 2491569 h 5245563"/>
              <a:gd name="connsiteX18" fmla="*/ 0 w 3876811"/>
              <a:gd name="connsiteY18" fmla="*/ 2019920 h 5245563"/>
              <a:gd name="connsiteX19" fmla="*/ 0 w 3876811"/>
              <a:gd name="connsiteY19" fmla="*/ 1854684 h 5245563"/>
              <a:gd name="connsiteX20" fmla="*/ 506318 w 3876811"/>
              <a:gd name="connsiteY20" fmla="*/ 774451 h 5245563"/>
              <a:gd name="connsiteX21" fmla="*/ 1765173 w 3876811"/>
              <a:gd name="connsiteY21" fmla="*/ 149097 h 524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876811" h="5245563">
                <a:moveTo>
                  <a:pt x="1941583" y="0"/>
                </a:moveTo>
                <a:lnTo>
                  <a:pt x="2111641" y="149097"/>
                </a:lnTo>
                <a:cubicBezTo>
                  <a:pt x="2533315" y="474958"/>
                  <a:pt x="3008487" y="564716"/>
                  <a:pt x="3370493" y="774451"/>
                </a:cubicBezTo>
                <a:cubicBezTo>
                  <a:pt x="3718590" y="1017851"/>
                  <a:pt x="3876811" y="1296993"/>
                  <a:pt x="3876811" y="1854684"/>
                </a:cubicBezTo>
                <a:lnTo>
                  <a:pt x="3876811" y="2019920"/>
                </a:lnTo>
                <a:lnTo>
                  <a:pt x="3876811" y="2491569"/>
                </a:lnTo>
                <a:lnTo>
                  <a:pt x="3876811" y="2753995"/>
                </a:lnTo>
                <a:lnTo>
                  <a:pt x="3876811" y="3115353"/>
                </a:lnTo>
                <a:lnTo>
                  <a:pt x="3876811" y="3390879"/>
                </a:lnTo>
                <a:cubicBezTo>
                  <a:pt x="3876811" y="3948571"/>
                  <a:pt x="3718588" y="4227713"/>
                  <a:pt x="3370493" y="4471114"/>
                </a:cubicBezTo>
                <a:cubicBezTo>
                  <a:pt x="3008484" y="4680847"/>
                  <a:pt x="2533312" y="4770605"/>
                  <a:pt x="2111639" y="5096465"/>
                </a:cubicBezTo>
                <a:lnTo>
                  <a:pt x="1935228" y="5245563"/>
                </a:lnTo>
                <a:lnTo>
                  <a:pt x="1765171" y="5096465"/>
                </a:lnTo>
                <a:cubicBezTo>
                  <a:pt x="1343496" y="4770605"/>
                  <a:pt x="868325" y="4680847"/>
                  <a:pt x="506317" y="4471114"/>
                </a:cubicBezTo>
                <a:cubicBezTo>
                  <a:pt x="158223" y="4227713"/>
                  <a:pt x="0" y="3948571"/>
                  <a:pt x="0" y="3390879"/>
                </a:cubicBezTo>
                <a:lnTo>
                  <a:pt x="0" y="3115353"/>
                </a:lnTo>
                <a:lnTo>
                  <a:pt x="0" y="2753995"/>
                </a:lnTo>
                <a:lnTo>
                  <a:pt x="0" y="2491569"/>
                </a:lnTo>
                <a:lnTo>
                  <a:pt x="0" y="2019920"/>
                </a:lnTo>
                <a:lnTo>
                  <a:pt x="0" y="1854684"/>
                </a:lnTo>
                <a:cubicBezTo>
                  <a:pt x="0" y="1296993"/>
                  <a:pt x="158224" y="1017851"/>
                  <a:pt x="506318" y="774451"/>
                </a:cubicBezTo>
                <a:cubicBezTo>
                  <a:pt x="868327" y="564716"/>
                  <a:pt x="1343498" y="474958"/>
                  <a:pt x="1765173" y="149097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26FBBD-A384-1F88-72DE-F995804F22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4671" y="1285313"/>
            <a:ext cx="3149221" cy="2142699"/>
          </a:xfrm>
        </p:spPr>
        <p:txBody>
          <a:bodyPr anchor="b">
            <a:normAutofit/>
          </a:bodyPr>
          <a:lstStyle/>
          <a:p>
            <a:pPr algn="ctr"/>
            <a:r>
              <a:rPr lang="en-US" sz="4000" dirty="0"/>
              <a:t>Stories from the Science of CERN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A36679-C61E-740E-818E-2C0F492559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95794" y="3457084"/>
            <a:ext cx="2906973" cy="948601"/>
          </a:xfrm>
        </p:spPr>
        <p:txBody>
          <a:bodyPr anchor="t">
            <a:normAutofit fontScale="85000" lnSpcReduction="10000"/>
          </a:bodyPr>
          <a:lstStyle/>
          <a:p>
            <a:pPr algn="ctr"/>
            <a:r>
              <a:rPr lang="en-US" dirty="0"/>
              <a:t>An anthology of short stories of fiction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2E67446-732B-4F72-8560-6FABB6CB25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88826" y="720724"/>
            <a:ext cx="4014345" cy="5414576"/>
          </a:xfrm>
          <a:custGeom>
            <a:avLst/>
            <a:gdLst>
              <a:gd name="connsiteX0" fmla="*/ 2144960 w 4282900"/>
              <a:gd name="connsiteY0" fmla="*/ 0 h 5795027"/>
              <a:gd name="connsiteX1" fmla="*/ 2332832 w 4282900"/>
              <a:gd name="connsiteY1" fmla="*/ 164715 h 5795027"/>
              <a:gd name="connsiteX2" fmla="*/ 3723546 w 4282900"/>
              <a:gd name="connsiteY2" fmla="*/ 855573 h 5795027"/>
              <a:gd name="connsiteX3" fmla="*/ 4282900 w 4282900"/>
              <a:gd name="connsiteY3" fmla="*/ 2048959 h 5795027"/>
              <a:gd name="connsiteX4" fmla="*/ 4282900 w 4282900"/>
              <a:gd name="connsiteY4" fmla="*/ 2231503 h 5795027"/>
              <a:gd name="connsiteX5" fmla="*/ 4282900 w 4282900"/>
              <a:gd name="connsiteY5" fmla="*/ 2752557 h 5795027"/>
              <a:gd name="connsiteX6" fmla="*/ 4282900 w 4282900"/>
              <a:gd name="connsiteY6" fmla="*/ 3042471 h 5795027"/>
              <a:gd name="connsiteX7" fmla="*/ 4282900 w 4282900"/>
              <a:gd name="connsiteY7" fmla="*/ 3441681 h 5795027"/>
              <a:gd name="connsiteX8" fmla="*/ 4282900 w 4282900"/>
              <a:gd name="connsiteY8" fmla="*/ 3746068 h 5795027"/>
              <a:gd name="connsiteX9" fmla="*/ 3723546 w 4282900"/>
              <a:gd name="connsiteY9" fmla="*/ 4939455 h 5795027"/>
              <a:gd name="connsiteX10" fmla="*/ 2332829 w 4282900"/>
              <a:gd name="connsiteY10" fmla="*/ 5630311 h 5795027"/>
              <a:gd name="connsiteX11" fmla="*/ 2137940 w 4282900"/>
              <a:gd name="connsiteY11" fmla="*/ 5795027 h 5795027"/>
              <a:gd name="connsiteX12" fmla="*/ 1950069 w 4282900"/>
              <a:gd name="connsiteY12" fmla="*/ 5630311 h 5795027"/>
              <a:gd name="connsiteX13" fmla="*/ 559353 w 4282900"/>
              <a:gd name="connsiteY13" fmla="*/ 4939455 h 5795027"/>
              <a:gd name="connsiteX14" fmla="*/ 0 w 4282900"/>
              <a:gd name="connsiteY14" fmla="*/ 3746068 h 5795027"/>
              <a:gd name="connsiteX15" fmla="*/ 0 w 4282900"/>
              <a:gd name="connsiteY15" fmla="*/ 3441681 h 5795027"/>
              <a:gd name="connsiteX16" fmla="*/ 0 w 4282900"/>
              <a:gd name="connsiteY16" fmla="*/ 3042471 h 5795027"/>
              <a:gd name="connsiteX17" fmla="*/ 0 w 4282900"/>
              <a:gd name="connsiteY17" fmla="*/ 2752557 h 5795027"/>
              <a:gd name="connsiteX18" fmla="*/ 0 w 4282900"/>
              <a:gd name="connsiteY18" fmla="*/ 2231503 h 5795027"/>
              <a:gd name="connsiteX19" fmla="*/ 0 w 4282900"/>
              <a:gd name="connsiteY19" fmla="*/ 2048959 h 5795027"/>
              <a:gd name="connsiteX20" fmla="*/ 559354 w 4282900"/>
              <a:gd name="connsiteY20" fmla="*/ 855573 h 5795027"/>
              <a:gd name="connsiteX21" fmla="*/ 1950071 w 4282900"/>
              <a:gd name="connsiteY21" fmla="*/ 164715 h 579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282900" h="5795027">
                <a:moveTo>
                  <a:pt x="2144960" y="0"/>
                </a:moveTo>
                <a:lnTo>
                  <a:pt x="2332832" y="164715"/>
                </a:lnTo>
                <a:cubicBezTo>
                  <a:pt x="2798675" y="524709"/>
                  <a:pt x="3323620" y="623869"/>
                  <a:pt x="3723546" y="855573"/>
                </a:cubicBezTo>
                <a:cubicBezTo>
                  <a:pt x="4108105" y="1124469"/>
                  <a:pt x="4282900" y="1432851"/>
                  <a:pt x="4282900" y="2048959"/>
                </a:cubicBezTo>
                <a:lnTo>
                  <a:pt x="4282900" y="2231503"/>
                </a:lnTo>
                <a:lnTo>
                  <a:pt x="4282900" y="2752557"/>
                </a:lnTo>
                <a:lnTo>
                  <a:pt x="4282900" y="3042471"/>
                </a:lnTo>
                <a:lnTo>
                  <a:pt x="4282900" y="3441681"/>
                </a:lnTo>
                <a:lnTo>
                  <a:pt x="4282900" y="3746068"/>
                </a:lnTo>
                <a:cubicBezTo>
                  <a:pt x="4282900" y="4362177"/>
                  <a:pt x="4108103" y="4670559"/>
                  <a:pt x="3723546" y="4939455"/>
                </a:cubicBezTo>
                <a:cubicBezTo>
                  <a:pt x="3323617" y="5171158"/>
                  <a:pt x="2798672" y="5270318"/>
                  <a:pt x="2332829" y="5630311"/>
                </a:cubicBezTo>
                <a:lnTo>
                  <a:pt x="2137940" y="5795027"/>
                </a:lnTo>
                <a:lnTo>
                  <a:pt x="1950069" y="5630311"/>
                </a:lnTo>
                <a:cubicBezTo>
                  <a:pt x="1484225" y="5270318"/>
                  <a:pt x="959280" y="5171158"/>
                  <a:pt x="559353" y="4939455"/>
                </a:cubicBezTo>
                <a:cubicBezTo>
                  <a:pt x="174796" y="4670559"/>
                  <a:pt x="0" y="4362177"/>
                  <a:pt x="0" y="3746068"/>
                </a:cubicBezTo>
                <a:lnTo>
                  <a:pt x="0" y="3441681"/>
                </a:lnTo>
                <a:lnTo>
                  <a:pt x="0" y="3042471"/>
                </a:lnTo>
                <a:lnTo>
                  <a:pt x="0" y="2752557"/>
                </a:lnTo>
                <a:lnTo>
                  <a:pt x="0" y="2231503"/>
                </a:lnTo>
                <a:lnTo>
                  <a:pt x="0" y="2048959"/>
                </a:lnTo>
                <a:cubicBezTo>
                  <a:pt x="0" y="1432851"/>
                  <a:pt x="174797" y="1124469"/>
                  <a:pt x="559354" y="855573"/>
                </a:cubicBezTo>
                <a:cubicBezTo>
                  <a:pt x="959283" y="623869"/>
                  <a:pt x="1484227" y="524709"/>
                  <a:pt x="1950071" y="164715"/>
                </a:cubicBezTo>
                <a:close/>
              </a:path>
            </a:pathLst>
          </a:custGeom>
          <a:noFill/>
          <a:ln w="25400" cap="rnd">
            <a:solidFill>
              <a:schemeClr val="bg2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87AED1-72A0-32D6-538B-DC93A3D6CEBB}"/>
              </a:ext>
            </a:extLst>
          </p:cNvPr>
          <p:cNvSpPr txBox="1"/>
          <p:nvPr/>
        </p:nvSpPr>
        <p:spPr>
          <a:xfrm>
            <a:off x="4307335" y="6079866"/>
            <a:ext cx="3683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IPPOG Thursday 30 November 2023</a:t>
            </a:r>
          </a:p>
          <a:p>
            <a:pPr algn="ctr"/>
            <a:r>
              <a:rPr lang="en-US" b="1" dirty="0">
                <a:solidFill>
                  <a:schemeClr val="bg1"/>
                </a:solidFill>
                <a:latin typeface="+mj-lt"/>
              </a:rPr>
              <a:t>CONNIE POTTER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FFC1A7-402A-3843-5109-1589293D8BB3}"/>
              </a:ext>
            </a:extLst>
          </p:cNvPr>
          <p:cNvSpPr txBox="1"/>
          <p:nvPr/>
        </p:nvSpPr>
        <p:spPr>
          <a:xfrm>
            <a:off x="4762162" y="4541623"/>
            <a:ext cx="26676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Co-edited by </a:t>
            </a:r>
          </a:p>
          <a:p>
            <a:pPr algn="ctr"/>
            <a:r>
              <a:rPr lang="en-US" sz="1600" dirty="0"/>
              <a:t>Connie Potter &amp; Rob Appleby</a:t>
            </a:r>
          </a:p>
        </p:txBody>
      </p:sp>
    </p:spTree>
    <p:extLst>
      <p:ext uri="{BB962C8B-B14F-4D97-AF65-F5344CB8AC3E}">
        <p14:creationId xmlns:p14="http://schemas.microsoft.com/office/powerpoint/2010/main" val="8323834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Upcoming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094412" cy="3782786"/>
          </a:xfrm>
        </p:spPr>
        <p:txBody>
          <a:bodyPr>
            <a:normAutofit/>
          </a:bodyPr>
          <a:lstStyle/>
          <a:p>
            <a:endParaRPr lang="en-US" sz="1700" dirty="0"/>
          </a:p>
          <a:p>
            <a:r>
              <a:rPr lang="en-US" dirty="0"/>
              <a:t>1 December 2023  at the </a:t>
            </a:r>
            <a:r>
              <a:rPr lang="en-US" b="1" dirty="0">
                <a:solidFill>
                  <a:srgbClr val="0070C0"/>
                </a:solidFill>
              </a:rPr>
              <a:t>Royal Institution in London</a:t>
            </a:r>
            <a:r>
              <a:rPr lang="en-US" dirty="0"/>
              <a:t>: Panel, reading and signing with Lady Margaret Drabble, Steven Moffat, Kristin </a:t>
            </a:r>
            <a:r>
              <a:rPr lang="en-US" dirty="0" err="1"/>
              <a:t>Lohwasser</a:t>
            </a:r>
            <a:r>
              <a:rPr lang="en-US" dirty="0"/>
              <a:t> and Connie Potter, hosted by the BBC’s Spencer Kelly</a:t>
            </a:r>
          </a:p>
          <a:p>
            <a:endParaRPr lang="en-US" sz="1700" dirty="0"/>
          </a:p>
          <a:p>
            <a:r>
              <a:rPr lang="en-US" sz="1700" dirty="0"/>
              <a:t>18 February 2024 at the </a:t>
            </a:r>
            <a:r>
              <a:rPr lang="en-US" sz="1700" b="1" dirty="0">
                <a:solidFill>
                  <a:srgbClr val="0070C0"/>
                </a:solidFill>
              </a:rPr>
              <a:t>Northern Ireland Science Festival</a:t>
            </a:r>
            <a:r>
              <a:rPr lang="en-US" sz="1700" dirty="0"/>
              <a:t>:</a:t>
            </a:r>
          </a:p>
          <a:p>
            <a:r>
              <a:rPr lang="en-US" sz="1700" dirty="0"/>
              <a:t>Dark Matters: A Night of Short Fiction Inspired by John Stewart Bell and CERN with Lucy Caldwell and Michael Davis</a:t>
            </a:r>
          </a:p>
          <a:p>
            <a:endParaRPr lang="en-US" sz="1700" dirty="0"/>
          </a:p>
          <a:p>
            <a:r>
              <a:rPr lang="en-US" sz="1700" dirty="0"/>
              <a:t>Interview of Connie Potter and Rob Appleby in </a:t>
            </a:r>
            <a:r>
              <a:rPr lang="en-US" sz="1700" b="1" dirty="0">
                <a:solidFill>
                  <a:srgbClr val="0070C0"/>
                </a:solidFill>
              </a:rPr>
              <a:t>Nature magazine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1365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Result?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094412" cy="378278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Hard work.</a:t>
            </a:r>
          </a:p>
          <a:p>
            <a:r>
              <a:rPr lang="en-US" dirty="0"/>
              <a:t>Incredibly successful. </a:t>
            </a:r>
          </a:p>
          <a:p>
            <a:r>
              <a:rPr lang="en-US" dirty="0"/>
              <a:t>Over 3500 books sold so far.</a:t>
            </a:r>
          </a:p>
          <a:p>
            <a:r>
              <a:rPr lang="en-US" dirty="0"/>
              <a:t>Interest in turning one or two stories into TV or film</a:t>
            </a:r>
          </a:p>
          <a:p>
            <a:r>
              <a:rPr lang="en-US" dirty="0"/>
              <a:t>Interest in an ‘American’ version of Collision</a:t>
            </a:r>
          </a:p>
          <a:p>
            <a:r>
              <a:rPr lang="en-US" dirty="0"/>
              <a:t>Get a feel for it was received here with this very short film</a:t>
            </a:r>
          </a:p>
          <a:p>
            <a:r>
              <a:rPr lang="en-US" dirty="0"/>
              <a:t>Video play https://</a:t>
            </a:r>
            <a:r>
              <a:rPr lang="en-US" dirty="0" err="1"/>
              <a:t>cernbox.cern.ch</a:t>
            </a:r>
            <a:r>
              <a:rPr lang="en-US" dirty="0"/>
              <a:t>/s/HAzfMLm9nq7gN9z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6051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170612" cy="4132036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Very successful way of combining physics and literature to reach a new audience.</a:t>
            </a:r>
          </a:p>
          <a:p>
            <a:r>
              <a:rPr lang="en-US" dirty="0"/>
              <a:t>Each story is quite different. Each writer’s voice varies considerably. </a:t>
            </a:r>
          </a:p>
          <a:p>
            <a:r>
              <a:rPr lang="en-US" dirty="0"/>
              <a:t>Stories are the writers interpretation of what they have seen and heard.</a:t>
            </a:r>
          </a:p>
          <a:p>
            <a:r>
              <a:rPr lang="en-US" dirty="0"/>
              <a:t>The afterword from the scientific partner is quite unique and has proven popular.</a:t>
            </a:r>
          </a:p>
          <a:p>
            <a:r>
              <a:rPr lang="en-US" dirty="0"/>
              <a:t>Do not be afraid to try something new. We didn’t know how this would be received. Could have flopped. It’s a chance one takes.</a:t>
            </a:r>
          </a:p>
          <a:p>
            <a:r>
              <a:rPr lang="en-US" dirty="0"/>
              <a:t>Instead it flies high.</a:t>
            </a:r>
          </a:p>
          <a:p>
            <a:r>
              <a:rPr lang="en-US" dirty="0"/>
              <a:t>Get your copy at the CERN shop in the Science Gateway</a:t>
            </a:r>
          </a:p>
          <a:p>
            <a:r>
              <a:rPr lang="en-US" dirty="0"/>
              <a:t>Thank you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670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27D2A6-D535-C904-6F17-DFEE0D961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FB8F76A-4980-5313-836C-1F94C25683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44346"/>
            <a:ext cx="5709293" cy="4003588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A first-ever collection of short stories bringing established, professional authors together with members of the CERN community</a:t>
            </a:r>
          </a:p>
          <a:p>
            <a:r>
              <a:rPr lang="en-US" dirty="0"/>
              <a:t>Non-profit publisher Comma Press (</a:t>
            </a:r>
            <a:r>
              <a:rPr lang="en-US" dirty="0">
                <a:hlinkClick r:id="rId2"/>
              </a:rPr>
              <a:t>https://commapress.co.uk/</a:t>
            </a:r>
            <a:r>
              <a:rPr lang="en-US" dirty="0"/>
              <a:t>), managed by Ra Page, had already worked with Prof. Rob Appleby, Manchester University and head of UK-LHC, on a previous anthology on another topic</a:t>
            </a:r>
          </a:p>
          <a:p>
            <a:r>
              <a:rPr lang="en-US" dirty="0"/>
              <a:t>Rob secured a tiny grant, seduced Ra with the idea and then convinced Connie Potter/CERN to become part of the project</a:t>
            </a:r>
          </a:p>
          <a:p>
            <a:r>
              <a:rPr lang="en-US" dirty="0"/>
              <a:t>Started work in Spring of 2021 : team of Ra, Rob and Connie</a:t>
            </a:r>
          </a:p>
        </p:txBody>
      </p:sp>
      <p:pic>
        <p:nvPicPr>
          <p:cNvPr id="13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FCFF4069-1D3A-4A98-1844-A9CBDA086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755" y="103187"/>
            <a:ext cx="4219512" cy="654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821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483826-EF12-AFA2-C37B-8828FFC8B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process.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063F7-A795-A7C0-CD15-348F0B5FC2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808514"/>
            <a:ext cx="5751512" cy="3839420"/>
          </a:xfrm>
        </p:spPr>
        <p:txBody>
          <a:bodyPr/>
          <a:lstStyle/>
          <a:p>
            <a:r>
              <a:rPr lang="en-US" dirty="0"/>
              <a:t>Step One:</a:t>
            </a:r>
          </a:p>
          <a:p>
            <a:r>
              <a:rPr lang="en-US" dirty="0"/>
              <a:t>Email every single mailing list in the worldwide CERN technical and scientific community</a:t>
            </a:r>
          </a:p>
          <a:p>
            <a:r>
              <a:rPr lang="en-US" dirty="0"/>
              <a:t>‘</a:t>
            </a:r>
            <a:r>
              <a:rPr lang="en-US" i="1" dirty="0"/>
              <a:t>Come up with a very short pitch for a fictional short story, based on something you have worked on at CERN in the past, are working on now, or an original, interesting idea for the future</a:t>
            </a:r>
            <a:r>
              <a:rPr lang="en-US" dirty="0"/>
              <a:t>’</a:t>
            </a:r>
          </a:p>
          <a:p>
            <a:r>
              <a:rPr lang="en-US" dirty="0"/>
              <a:t>Over 300 proposals received</a:t>
            </a:r>
          </a:p>
          <a:p>
            <a:r>
              <a:rPr lang="en-US" dirty="0"/>
              <a:t>Ra contacted select writers to propose the book idea to them. Connie also reached out to a couple of Special Guests she had shown around  CERN to see if they were interested</a:t>
            </a:r>
          </a:p>
          <a:p>
            <a:r>
              <a:rPr lang="en-US" dirty="0"/>
              <a:t>All said yes. Immediately.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1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6985EC43-BBD3-838E-8E15-D9E933740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755" y="103187"/>
            <a:ext cx="4219512" cy="654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159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The process… continued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094412" cy="378278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Step Two:</a:t>
            </a:r>
          </a:p>
          <a:p>
            <a:r>
              <a:rPr lang="en-US" dirty="0"/>
              <a:t>Spend weeks working on the proposals, shortening, editing, condensing into a central database</a:t>
            </a:r>
          </a:p>
          <a:p>
            <a:endParaRPr lang="en-US" dirty="0"/>
          </a:p>
          <a:p>
            <a:r>
              <a:rPr lang="en-US" dirty="0"/>
              <a:t>Step Three:</a:t>
            </a:r>
          </a:p>
          <a:p>
            <a:r>
              <a:rPr lang="en-US" dirty="0"/>
              <a:t>Share list with authors. Talk through with them some of the ones on their shortlist</a:t>
            </a:r>
          </a:p>
          <a:p>
            <a:endParaRPr lang="en-US" dirty="0"/>
          </a:p>
          <a:p>
            <a:r>
              <a:rPr lang="en-US" dirty="0"/>
              <a:t>Step Four:</a:t>
            </a:r>
          </a:p>
          <a:p>
            <a:r>
              <a:rPr lang="en-US" dirty="0"/>
              <a:t>Inform submitters their idea had been chosen and connect author and submitter</a:t>
            </a:r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540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9436" y="-888566"/>
            <a:ext cx="4392612" cy="1465806"/>
          </a:xfrm>
        </p:spPr>
        <p:txBody>
          <a:bodyPr/>
          <a:lstStyle/>
          <a:p>
            <a:r>
              <a:rPr lang="en-US" dirty="0"/>
              <a:t>The pairings</a:t>
            </a:r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842" y="69639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8921328-0EE5-81F5-B0AB-265061CE1CBA}"/>
              </a:ext>
            </a:extLst>
          </p:cNvPr>
          <p:cNvCxnSpPr>
            <a:cxnSpLocks/>
          </p:cNvCxnSpPr>
          <p:nvPr/>
        </p:nvCxnSpPr>
        <p:spPr>
          <a:xfrm>
            <a:off x="2750791" y="1014800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92FB405-17CF-8C28-A4F8-33A38049A260}"/>
              </a:ext>
            </a:extLst>
          </p:cNvPr>
          <p:cNvSpPr txBox="1"/>
          <p:nvPr/>
        </p:nvSpPr>
        <p:spPr>
          <a:xfrm>
            <a:off x="4267158" y="813911"/>
            <a:ext cx="1838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Andrea </a:t>
            </a:r>
            <a:r>
              <a:rPr lang="en-US" sz="1600" dirty="0" err="1"/>
              <a:t>Giammanco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B8C29-DF50-C8F3-16EE-1A42E55BED92}"/>
              </a:ext>
            </a:extLst>
          </p:cNvPr>
          <p:cNvSpPr txBox="1"/>
          <p:nvPr/>
        </p:nvSpPr>
        <p:spPr>
          <a:xfrm>
            <a:off x="829340" y="1239505"/>
            <a:ext cx="7906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Bidisha</a:t>
            </a:r>
            <a:endParaRPr lang="en-US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8885B2F-545C-3BE2-6BD8-6954F2BF1AD6}"/>
              </a:ext>
            </a:extLst>
          </p:cNvPr>
          <p:cNvCxnSpPr>
            <a:cxnSpLocks/>
          </p:cNvCxnSpPr>
          <p:nvPr/>
        </p:nvCxnSpPr>
        <p:spPr>
          <a:xfrm>
            <a:off x="2765743" y="1464235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DC6A0C8-6D16-7D4C-2136-2B3CBE3B1E16}"/>
              </a:ext>
            </a:extLst>
          </p:cNvPr>
          <p:cNvSpPr txBox="1"/>
          <p:nvPr/>
        </p:nvSpPr>
        <p:spPr>
          <a:xfrm>
            <a:off x="4282110" y="1260752"/>
            <a:ext cx="1628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Kristin </a:t>
            </a:r>
            <a:r>
              <a:rPr lang="en-US" sz="1600" dirty="0" err="1"/>
              <a:t>Lohwasser</a:t>
            </a:r>
            <a:endParaRPr lang="en-US" sz="1600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4261447-623C-F617-D7A4-9096FDD5AF08}"/>
              </a:ext>
            </a:extLst>
          </p:cNvPr>
          <p:cNvSpPr txBox="1">
            <a:spLocks/>
          </p:cNvSpPr>
          <p:nvPr/>
        </p:nvSpPr>
        <p:spPr>
          <a:xfrm>
            <a:off x="829340" y="1641800"/>
            <a:ext cx="6094412" cy="3782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150000"/>
              <a:buFont typeface="Goudy Old Style" panose="02020502050305020303" pitchFamily="18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Courttia</a:t>
            </a:r>
            <a:r>
              <a:rPr lang="en-US" dirty="0"/>
              <a:t> Newland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1A80E3A-7055-FA93-4E2B-2C46BBEE3152}"/>
              </a:ext>
            </a:extLst>
          </p:cNvPr>
          <p:cNvCxnSpPr>
            <a:cxnSpLocks/>
          </p:cNvCxnSpPr>
          <p:nvPr/>
        </p:nvCxnSpPr>
        <p:spPr>
          <a:xfrm>
            <a:off x="2765743" y="1858374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0AB9D18-503B-F713-4181-53EAB326B8CB}"/>
              </a:ext>
            </a:extLst>
          </p:cNvPr>
          <p:cNvSpPr txBox="1"/>
          <p:nvPr/>
        </p:nvSpPr>
        <p:spPr>
          <a:xfrm>
            <a:off x="4282110" y="1657485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Daniel </a:t>
            </a:r>
            <a:r>
              <a:rPr lang="en-US" sz="1600" dirty="0" err="1"/>
              <a:t>Cervenkov</a:t>
            </a:r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49DA73-4797-AFF6-5B09-3E66CA71AC76}"/>
              </a:ext>
            </a:extLst>
          </p:cNvPr>
          <p:cNvSpPr txBox="1"/>
          <p:nvPr/>
        </p:nvSpPr>
        <p:spPr>
          <a:xfrm>
            <a:off x="829340" y="2083978"/>
            <a:ext cx="1121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Ian Watson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D48BD73-9EB8-0FD4-A9A2-9C151FAA866F}"/>
              </a:ext>
            </a:extLst>
          </p:cNvPr>
          <p:cNvCxnSpPr>
            <a:cxnSpLocks/>
          </p:cNvCxnSpPr>
          <p:nvPr/>
        </p:nvCxnSpPr>
        <p:spPr>
          <a:xfrm>
            <a:off x="2765743" y="2308708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BAD70E1-B23B-9229-786D-70C09ADC88A3}"/>
              </a:ext>
            </a:extLst>
          </p:cNvPr>
          <p:cNvSpPr txBox="1"/>
          <p:nvPr/>
        </p:nvSpPr>
        <p:spPr>
          <a:xfrm>
            <a:off x="4282110" y="2105225"/>
            <a:ext cx="14371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Andrea </a:t>
            </a:r>
            <a:r>
              <a:rPr lang="en-US" sz="1600" dirty="0" err="1"/>
              <a:t>Bersani</a:t>
            </a:r>
            <a:endParaRPr lang="en-US" sz="1600" dirty="0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274D6AAA-BFAD-2E51-5127-25F07B3E6B81}"/>
              </a:ext>
            </a:extLst>
          </p:cNvPr>
          <p:cNvSpPr txBox="1">
            <a:spLocks/>
          </p:cNvSpPr>
          <p:nvPr/>
        </p:nvSpPr>
        <p:spPr>
          <a:xfrm>
            <a:off x="829340" y="2494938"/>
            <a:ext cx="6094412" cy="3782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150000"/>
              <a:buFont typeface="Goudy Old Style" panose="02020502050305020303" pitchFamily="18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Lisa </a:t>
            </a:r>
            <a:r>
              <a:rPr lang="en-US" dirty="0" err="1"/>
              <a:t>Luxx</a:t>
            </a:r>
            <a:endParaRPr lang="en-US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647D5AB-F4FE-11B8-9350-6203EB415B83}"/>
              </a:ext>
            </a:extLst>
          </p:cNvPr>
          <p:cNvCxnSpPr>
            <a:cxnSpLocks/>
          </p:cNvCxnSpPr>
          <p:nvPr/>
        </p:nvCxnSpPr>
        <p:spPr>
          <a:xfrm>
            <a:off x="2765743" y="2710988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3B9E2E5-216C-2B77-2AD8-4CB19AF1DED4}"/>
              </a:ext>
            </a:extLst>
          </p:cNvPr>
          <p:cNvSpPr txBox="1"/>
          <p:nvPr/>
        </p:nvSpPr>
        <p:spPr>
          <a:xfrm>
            <a:off x="4282110" y="2510099"/>
            <a:ext cx="146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Carole </a:t>
            </a:r>
            <a:r>
              <a:rPr lang="en-US" sz="1600" dirty="0" err="1"/>
              <a:t>Weydert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D66D95E-5461-BCCF-AD56-EBB0E042E668}"/>
              </a:ext>
            </a:extLst>
          </p:cNvPr>
          <p:cNvSpPr txBox="1"/>
          <p:nvPr/>
        </p:nvSpPr>
        <p:spPr>
          <a:xfrm>
            <a:off x="829340" y="2946821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Luan Goldie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00E4FE8-EC8B-13EC-A09A-01B2C8F61436}"/>
              </a:ext>
            </a:extLst>
          </p:cNvPr>
          <p:cNvCxnSpPr>
            <a:cxnSpLocks/>
          </p:cNvCxnSpPr>
          <p:nvPr/>
        </p:nvCxnSpPr>
        <p:spPr>
          <a:xfrm>
            <a:off x="2765743" y="3159336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F6F15A9-B06B-D094-558B-FC66A7CF8F59}"/>
              </a:ext>
            </a:extLst>
          </p:cNvPr>
          <p:cNvSpPr txBox="1"/>
          <p:nvPr/>
        </p:nvSpPr>
        <p:spPr>
          <a:xfrm>
            <a:off x="4270183" y="2969554"/>
            <a:ext cx="14609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Carole </a:t>
            </a:r>
            <a:r>
              <a:rPr lang="en-US" sz="1600" dirty="0" err="1"/>
              <a:t>Weydert</a:t>
            </a:r>
            <a:endParaRPr lang="en-US" sz="1600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A6DCDE1E-3B35-9AAD-88CF-C0A0573A5B9A}"/>
              </a:ext>
            </a:extLst>
          </p:cNvPr>
          <p:cNvSpPr txBox="1">
            <a:spLocks/>
          </p:cNvSpPr>
          <p:nvPr/>
        </p:nvSpPr>
        <p:spPr>
          <a:xfrm>
            <a:off x="843694" y="3416149"/>
            <a:ext cx="6094412" cy="3782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150000"/>
              <a:buFont typeface="Goudy Old Style" panose="02020502050305020303" pitchFamily="18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Lucy Caldwell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6F7A8DE-0B84-64C7-88BB-78160BA107F9}"/>
              </a:ext>
            </a:extLst>
          </p:cNvPr>
          <p:cNvCxnSpPr>
            <a:cxnSpLocks/>
          </p:cNvCxnSpPr>
          <p:nvPr/>
        </p:nvCxnSpPr>
        <p:spPr>
          <a:xfrm>
            <a:off x="2765743" y="3533193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B537E03C-E7D5-6A4B-E8DF-DC8631F3D84F}"/>
              </a:ext>
            </a:extLst>
          </p:cNvPr>
          <p:cNvSpPr txBox="1"/>
          <p:nvPr/>
        </p:nvSpPr>
        <p:spPr>
          <a:xfrm>
            <a:off x="4305771" y="3382259"/>
            <a:ext cx="951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Joe Haley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9B96850-7568-DC28-E1D1-DE7495D96A47}"/>
              </a:ext>
            </a:extLst>
          </p:cNvPr>
          <p:cNvSpPr txBox="1"/>
          <p:nvPr/>
        </p:nvSpPr>
        <p:spPr>
          <a:xfrm>
            <a:off x="853001" y="3778656"/>
            <a:ext cx="29546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Margaret Drabble		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082F9D8-9AFB-C92E-CB8A-C14153AC732D}"/>
              </a:ext>
            </a:extLst>
          </p:cNvPr>
          <p:cNvCxnSpPr>
            <a:cxnSpLocks/>
          </p:cNvCxnSpPr>
          <p:nvPr/>
        </p:nvCxnSpPr>
        <p:spPr>
          <a:xfrm>
            <a:off x="2789404" y="4003386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E3A975B2-DDD9-8B63-B835-6D6DE9EAB224}"/>
              </a:ext>
            </a:extLst>
          </p:cNvPr>
          <p:cNvSpPr txBox="1"/>
          <p:nvPr/>
        </p:nvSpPr>
        <p:spPr>
          <a:xfrm>
            <a:off x="4305771" y="3799903"/>
            <a:ext cx="127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Tessa Charles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AF6EDEC5-E310-2E9A-2D65-E377F599C65A}"/>
              </a:ext>
            </a:extLst>
          </p:cNvPr>
          <p:cNvSpPr txBox="1">
            <a:spLocks/>
          </p:cNvSpPr>
          <p:nvPr/>
        </p:nvSpPr>
        <p:spPr>
          <a:xfrm>
            <a:off x="838049" y="4163828"/>
            <a:ext cx="6094412" cy="3782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SzPct val="150000"/>
              <a:buFont typeface="Goudy Old Style" panose="02020502050305020303" pitchFamily="18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SzPct val="150000"/>
              <a:buFont typeface="Goudy Old Style" panose="02020502050305020303" pitchFamily="18" charset="0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Adam Marek</a:t>
            </a:r>
            <a:endParaRPr lang="en-US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0D43F6E-F348-430E-1969-DB4D7BCAFDC8}"/>
              </a:ext>
            </a:extLst>
          </p:cNvPr>
          <p:cNvCxnSpPr>
            <a:cxnSpLocks/>
          </p:cNvCxnSpPr>
          <p:nvPr/>
        </p:nvCxnSpPr>
        <p:spPr>
          <a:xfrm>
            <a:off x="2774452" y="4373878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7BE1F88-0D77-46AA-B0B6-A73FA78180E0}"/>
              </a:ext>
            </a:extLst>
          </p:cNvPr>
          <p:cNvSpPr txBox="1"/>
          <p:nvPr/>
        </p:nvSpPr>
        <p:spPr>
          <a:xfrm>
            <a:off x="4290819" y="4172989"/>
            <a:ext cx="1838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Andrea </a:t>
            </a:r>
            <a:r>
              <a:rPr lang="en-US" sz="1600" dirty="0" err="1"/>
              <a:t>Giammanco</a:t>
            </a:r>
            <a:endParaRPr lang="en-US" sz="160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5991B85-5CE2-903D-FD20-06ACCE37FDE0}"/>
              </a:ext>
            </a:extLst>
          </p:cNvPr>
          <p:cNvSpPr txBox="1"/>
          <p:nvPr/>
        </p:nvSpPr>
        <p:spPr>
          <a:xfrm>
            <a:off x="838049" y="4599482"/>
            <a:ext cx="9499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Pete Kalu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81AB3D6-687B-DD1A-E311-F14595F4FA72}"/>
              </a:ext>
            </a:extLst>
          </p:cNvPr>
          <p:cNvCxnSpPr>
            <a:cxnSpLocks/>
          </p:cNvCxnSpPr>
          <p:nvPr/>
        </p:nvCxnSpPr>
        <p:spPr>
          <a:xfrm>
            <a:off x="2774452" y="4824212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98799502-5695-1B36-30EE-F11D6932BF65}"/>
              </a:ext>
            </a:extLst>
          </p:cNvPr>
          <p:cNvSpPr txBox="1"/>
          <p:nvPr/>
        </p:nvSpPr>
        <p:spPr>
          <a:xfrm>
            <a:off x="4305771" y="5010620"/>
            <a:ext cx="9749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John Ellis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1B85570-5D7C-BE5E-3065-D9F578C31A23}"/>
              </a:ext>
            </a:extLst>
          </p:cNvPr>
          <p:cNvSpPr txBox="1"/>
          <p:nvPr/>
        </p:nvSpPr>
        <p:spPr>
          <a:xfrm>
            <a:off x="834847" y="813911"/>
            <a:ext cx="12435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Adam Marek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8F33F8E-F29F-49EA-D705-3461F5E3308C}"/>
              </a:ext>
            </a:extLst>
          </p:cNvPr>
          <p:cNvSpPr txBox="1"/>
          <p:nvPr/>
        </p:nvSpPr>
        <p:spPr>
          <a:xfrm>
            <a:off x="4305771" y="4637686"/>
            <a:ext cx="1327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Michael Davis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F70AC36-6710-AA9A-1FF3-D5C1939D768A}"/>
              </a:ext>
            </a:extLst>
          </p:cNvPr>
          <p:cNvSpPr txBox="1"/>
          <p:nvPr/>
        </p:nvSpPr>
        <p:spPr>
          <a:xfrm>
            <a:off x="823097" y="5001777"/>
            <a:ext cx="1419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Stephen Baxter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C6EF34A-7EF6-A764-0DFB-9A1E5E9D2EC7}"/>
              </a:ext>
            </a:extLst>
          </p:cNvPr>
          <p:cNvSpPr txBox="1"/>
          <p:nvPr/>
        </p:nvSpPr>
        <p:spPr>
          <a:xfrm>
            <a:off x="838647" y="5415190"/>
            <a:ext cx="1319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Steven Moffat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41461C4-AECD-1728-1586-9427001A7809}"/>
              </a:ext>
            </a:extLst>
          </p:cNvPr>
          <p:cNvSpPr txBox="1"/>
          <p:nvPr/>
        </p:nvSpPr>
        <p:spPr>
          <a:xfrm>
            <a:off x="4305771" y="5470075"/>
            <a:ext cx="1022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Pete Dong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F5BFA841-8ED8-6F96-F500-150776499A00}"/>
              </a:ext>
            </a:extLst>
          </p:cNvPr>
          <p:cNvSpPr txBox="1"/>
          <p:nvPr/>
        </p:nvSpPr>
        <p:spPr>
          <a:xfrm>
            <a:off x="838049" y="5798964"/>
            <a:ext cx="1582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Desiree Reynolds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BCD328A-9840-4CF4-5431-3DBE7B7D2400}"/>
              </a:ext>
            </a:extLst>
          </p:cNvPr>
          <p:cNvSpPr txBox="1"/>
          <p:nvPr/>
        </p:nvSpPr>
        <p:spPr>
          <a:xfrm>
            <a:off x="4305771" y="5822805"/>
            <a:ext cx="1043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Jens </a:t>
            </a:r>
            <a:r>
              <a:rPr lang="en-US" sz="1600" dirty="0" err="1"/>
              <a:t>Vigen</a:t>
            </a:r>
            <a:endParaRPr lang="en-US" sz="16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9C2ACA6-D998-1D5A-C01C-851AC11DDF80}"/>
              </a:ext>
            </a:extLst>
          </p:cNvPr>
          <p:cNvCxnSpPr>
            <a:cxnSpLocks/>
          </p:cNvCxnSpPr>
          <p:nvPr/>
        </p:nvCxnSpPr>
        <p:spPr>
          <a:xfrm>
            <a:off x="2774452" y="5200452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E720463-E334-7C58-0D24-4DE7AD6ED967}"/>
              </a:ext>
            </a:extLst>
          </p:cNvPr>
          <p:cNvCxnSpPr>
            <a:cxnSpLocks/>
          </p:cNvCxnSpPr>
          <p:nvPr/>
        </p:nvCxnSpPr>
        <p:spPr>
          <a:xfrm>
            <a:off x="2774452" y="5584467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822DFDA4-9E49-1736-97B6-DDE3EEFCCF86}"/>
              </a:ext>
            </a:extLst>
          </p:cNvPr>
          <p:cNvCxnSpPr>
            <a:cxnSpLocks/>
          </p:cNvCxnSpPr>
          <p:nvPr/>
        </p:nvCxnSpPr>
        <p:spPr>
          <a:xfrm>
            <a:off x="2774452" y="5968241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9D37CD39-C999-65FA-F3F0-59B9B481E0BB}"/>
              </a:ext>
            </a:extLst>
          </p:cNvPr>
          <p:cNvSpPr txBox="1"/>
          <p:nvPr/>
        </p:nvSpPr>
        <p:spPr>
          <a:xfrm>
            <a:off x="814986" y="6162869"/>
            <a:ext cx="12926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Lilian </a:t>
            </a:r>
            <a:r>
              <a:rPr lang="en-US" sz="1600" dirty="0" err="1"/>
              <a:t>Weezer</a:t>
            </a:r>
            <a:endParaRPr lang="en-US" sz="1600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F601171-34C4-97B6-9412-2867EF49E30D}"/>
              </a:ext>
            </a:extLst>
          </p:cNvPr>
          <p:cNvSpPr txBox="1"/>
          <p:nvPr/>
        </p:nvSpPr>
        <p:spPr>
          <a:xfrm>
            <a:off x="4232834" y="6186730"/>
            <a:ext cx="11897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Gino </a:t>
            </a:r>
            <a:r>
              <a:rPr lang="en-US" sz="1600" dirty="0" err="1"/>
              <a:t>Isidori</a:t>
            </a:r>
            <a:endParaRPr lang="en-US" sz="160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EF52227-181C-87BE-FCE6-57AD0D9929C4}"/>
              </a:ext>
            </a:extLst>
          </p:cNvPr>
          <p:cNvCxnSpPr>
            <a:cxnSpLocks/>
          </p:cNvCxnSpPr>
          <p:nvPr/>
        </p:nvCxnSpPr>
        <p:spPr>
          <a:xfrm>
            <a:off x="2789404" y="6302365"/>
            <a:ext cx="1003300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32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The process… continued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094412" cy="3782786"/>
          </a:xfrm>
        </p:spPr>
        <p:txBody>
          <a:bodyPr/>
          <a:lstStyle/>
          <a:p>
            <a:r>
              <a:rPr lang="en-US" dirty="0"/>
              <a:t>By end 2021 almost all authors had met the scientists at least once for a long zoom meeting</a:t>
            </a:r>
          </a:p>
          <a:p>
            <a:r>
              <a:rPr lang="en-US" dirty="0"/>
              <a:t>Mid March 2022 : Visit of a large fraction of the final authors to CERN over two days</a:t>
            </a:r>
          </a:p>
          <a:p>
            <a:r>
              <a:rPr lang="en-US" dirty="0"/>
              <a:t>Some writers adapted or even re-wrote their story after the visit</a:t>
            </a:r>
          </a:p>
          <a:p>
            <a:r>
              <a:rPr lang="en-US" dirty="0"/>
              <a:t>By end 2022 a first draft of the final book was ready with </a:t>
            </a:r>
            <a:r>
              <a:rPr lang="en-US" dirty="0" err="1"/>
              <a:t>afterwords</a:t>
            </a:r>
            <a:r>
              <a:rPr lang="en-US" dirty="0"/>
              <a:t> written by the scientific partners</a:t>
            </a:r>
          </a:p>
          <a:p>
            <a:r>
              <a:rPr lang="en-US" dirty="0"/>
              <a:t>‘blurb’ quotes for the book jacket were obtained from musicians Peter Gabriel and Wayne Coyne and Oscar-winning screenwriter Kenneth Lonergan</a:t>
            </a:r>
          </a:p>
          <a:p>
            <a:r>
              <a:rPr lang="en-US" dirty="0"/>
              <a:t>Book came out in March 2023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590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B4C982-96F1-8197-A7E2-8FE0ACADB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065120"/>
            <a:ext cx="4392612" cy="1465806"/>
          </a:xfrm>
        </p:spPr>
        <p:txBody>
          <a:bodyPr/>
          <a:lstStyle/>
          <a:p>
            <a:r>
              <a:rPr lang="en-US" dirty="0"/>
              <a:t>What happened next?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79865-A9AF-A5D8-5D90-24F5CD868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618014"/>
            <a:ext cx="6094412" cy="378278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Since the book came out, there have been interviews, articles, reviews and live, in-person events and book readings in the UK and the US.</a:t>
            </a:r>
          </a:p>
          <a:p>
            <a:endParaRPr lang="en-US" dirty="0"/>
          </a:p>
          <a:p>
            <a:r>
              <a:rPr lang="en-US" dirty="0"/>
              <a:t>Here’s a sample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Collision - Stories from the Science of CERN | Comma Press">
            <a:extLst>
              <a:ext uri="{FF2B5EF4-FFF2-40B4-BE49-F238E27FC236}">
                <a16:creationId xmlns:a16="http://schemas.microsoft.com/office/drawing/2014/main" id="{705A431A-393F-BE37-A2E6-B3B3FA900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2636" y="107950"/>
            <a:ext cx="4282277" cy="664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5826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E793E57-8E6A-1947-4E1D-1E394A9136C7}"/>
              </a:ext>
            </a:extLst>
          </p:cNvPr>
          <p:cNvSpPr txBox="1"/>
          <p:nvPr/>
        </p:nvSpPr>
        <p:spPr>
          <a:xfrm>
            <a:off x="1092200" y="650439"/>
            <a:ext cx="109347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Watch Adam Marek and Prof Rob Appleby talk about the project on BBC's </a:t>
            </a:r>
            <a:r>
              <a:rPr lang="en-GB" b="0" i="0" dirty="0">
                <a:solidFill>
                  <a:srgbClr val="404D4D"/>
                </a:solidFill>
                <a:effectLst/>
                <a:hlinkClick r:id="rId2"/>
              </a:rPr>
              <a:t>The Click</a:t>
            </a:r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endParaRPr lang="en-GB" dirty="0">
              <a:solidFill>
                <a:srgbClr val="404D4D"/>
              </a:solidFill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Listen to Steven </a:t>
            </a:r>
            <a:r>
              <a:rPr lang="en-GB" b="0" i="0" dirty="0" err="1">
                <a:solidFill>
                  <a:srgbClr val="404D4D"/>
                </a:solidFill>
                <a:effectLst/>
              </a:rPr>
              <a:t>Moffat</a:t>
            </a:r>
            <a:r>
              <a:rPr lang="en-GB" b="0" i="0" dirty="0">
                <a:solidFill>
                  <a:srgbClr val="404D4D"/>
                </a:solidFill>
                <a:effectLst/>
              </a:rPr>
              <a:t> and Lucy Caldwell talk about the project with Samira Ahmed on BBC Radio 4's </a:t>
            </a:r>
            <a:r>
              <a:rPr lang="en-GB" b="0" i="0" dirty="0">
                <a:solidFill>
                  <a:srgbClr val="404D4D"/>
                </a:solidFill>
                <a:effectLst/>
                <a:hlinkClick r:id="rId3"/>
              </a:rPr>
              <a:t>Front Row</a:t>
            </a:r>
            <a:endParaRPr lang="en-GB" dirty="0">
              <a:solidFill>
                <a:srgbClr val="404D4D"/>
              </a:solidFill>
            </a:endParaRP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Listen to Steven </a:t>
            </a:r>
            <a:r>
              <a:rPr lang="en-GB" b="0" i="0" dirty="0" err="1">
                <a:solidFill>
                  <a:srgbClr val="404D4D"/>
                </a:solidFill>
                <a:effectLst/>
              </a:rPr>
              <a:t>Moffat</a:t>
            </a:r>
            <a:r>
              <a:rPr lang="en-GB" b="0" i="0" dirty="0">
                <a:solidFill>
                  <a:srgbClr val="404D4D"/>
                </a:solidFill>
                <a:effectLst/>
              </a:rPr>
              <a:t> and Prof Peter Dong talk to Ian McMillan about ‘Going Dark’, reverse causality, the measurement problem and consciousness on Radio 3's </a:t>
            </a:r>
            <a:r>
              <a:rPr lang="en-GB" b="0" i="0" dirty="0">
                <a:solidFill>
                  <a:srgbClr val="404D4D"/>
                </a:solidFill>
                <a:effectLst/>
                <a:hlinkClick r:id="rId4"/>
              </a:rPr>
              <a:t>The Verb</a:t>
            </a:r>
            <a:r>
              <a:rPr lang="en-GB" b="0" i="0" dirty="0">
                <a:solidFill>
                  <a:srgbClr val="404D4D"/>
                </a:solidFill>
                <a:effectLst/>
              </a:rPr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134366-4588-3AC9-B7D6-3D29DDCB3FD1}"/>
              </a:ext>
            </a:extLst>
          </p:cNvPr>
          <p:cNvSpPr txBox="1"/>
          <p:nvPr/>
        </p:nvSpPr>
        <p:spPr>
          <a:xfrm>
            <a:off x="1092200" y="2869337"/>
            <a:ext cx="109347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'Collision review: How CERN's stellar secrets became sci-fi gold' - </a:t>
            </a:r>
            <a:r>
              <a:rPr lang="en-GB" b="0" i="1" dirty="0">
                <a:solidFill>
                  <a:srgbClr val="404D4D"/>
                </a:solidFill>
                <a:effectLst/>
                <a:hlinkClick r:id="rId5"/>
              </a:rPr>
              <a:t>The New Scientist</a:t>
            </a:r>
            <a:endParaRPr lang="en-GB" b="0" i="1" dirty="0">
              <a:solidFill>
                <a:srgbClr val="404D4D"/>
              </a:solidFill>
              <a:effectLst/>
            </a:endParaRP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Featured in The Guardian's </a:t>
            </a:r>
            <a:r>
              <a:rPr lang="en-GB" b="0" i="0" dirty="0">
                <a:solidFill>
                  <a:srgbClr val="404D4D"/>
                </a:solidFill>
                <a:effectLst/>
                <a:hlinkClick r:id="rId6"/>
              </a:rPr>
              <a:t>best science fiction round-up</a:t>
            </a:r>
            <a:endParaRPr lang="en-GB" dirty="0">
              <a:solidFill>
                <a:srgbClr val="404D4D"/>
              </a:solidFill>
            </a:endParaRP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Featured in The New Scientist's </a:t>
            </a:r>
            <a:r>
              <a:rPr lang="en-GB" b="0" i="0" dirty="0">
                <a:solidFill>
                  <a:srgbClr val="404D4D"/>
                </a:solidFill>
                <a:effectLst/>
                <a:hlinkClick r:id="rId7"/>
              </a:rPr>
              <a:t>best science fiction round-up of 2023</a:t>
            </a:r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Reviewed in </a:t>
            </a:r>
            <a:r>
              <a:rPr lang="en-GB" b="0" i="0" dirty="0">
                <a:solidFill>
                  <a:srgbClr val="404D4D"/>
                </a:solidFill>
                <a:effectLst/>
                <a:hlinkClick r:id="rId8"/>
              </a:rPr>
              <a:t>E&amp;T magazine</a:t>
            </a:r>
            <a:r>
              <a:rPr lang="en-GB" b="0" i="0" dirty="0">
                <a:solidFill>
                  <a:srgbClr val="404D4D"/>
                </a:solidFill>
                <a:effectLst/>
              </a:rPr>
              <a:t> </a:t>
            </a: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r>
              <a:rPr lang="en-GB" b="0" i="0" dirty="0">
                <a:solidFill>
                  <a:srgbClr val="404D4D"/>
                </a:solidFill>
                <a:effectLst/>
              </a:rPr>
              <a:t>Reviewed in </a:t>
            </a:r>
            <a:r>
              <a:rPr lang="en-GB" b="0" i="0" dirty="0">
                <a:solidFill>
                  <a:srgbClr val="404D4D"/>
                </a:solidFill>
                <a:effectLst/>
                <a:hlinkClick r:id="rId9"/>
              </a:rPr>
              <a:t>The CERN Courier</a:t>
            </a:r>
            <a:endParaRPr lang="en-GB" b="0" i="0" dirty="0">
              <a:solidFill>
                <a:srgbClr val="404D4D"/>
              </a:solidFill>
              <a:effectLst/>
            </a:endParaRPr>
          </a:p>
          <a:p>
            <a:pPr algn="l" fontAlgn="base"/>
            <a:endParaRPr lang="en-GB" b="0" i="0" dirty="0">
              <a:solidFill>
                <a:srgbClr val="404D4D"/>
              </a:solidFill>
              <a:effectLst/>
            </a:endParaRPr>
          </a:p>
          <a:p>
            <a:br>
              <a:rPr lang="en-GB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055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336E147-D7CA-0AA4-8D60-BDF0DE3F6AF2}"/>
              </a:ext>
            </a:extLst>
          </p:cNvPr>
          <p:cNvSpPr txBox="1"/>
          <p:nvPr/>
        </p:nvSpPr>
        <p:spPr>
          <a:xfrm>
            <a:off x="2846635" y="163812"/>
            <a:ext cx="31287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British Science Museum, London </a:t>
            </a:r>
            <a:r>
              <a:rPr lang="en-US" dirty="0"/>
              <a:t>’Late’ event with writers Steven Moffat, </a:t>
            </a:r>
            <a:r>
              <a:rPr lang="en-US" dirty="0" err="1"/>
              <a:t>Bidisha</a:t>
            </a:r>
            <a:r>
              <a:rPr lang="en-US" dirty="0"/>
              <a:t>, Luan Goldie, Adam Marek</a:t>
            </a:r>
          </a:p>
          <a:p>
            <a:r>
              <a:rPr lang="en-US" dirty="0"/>
              <a:t>Hosted by Rob Appleby and Connie Potter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B8477A-1EAE-01C9-C461-B9C235D29400}"/>
              </a:ext>
            </a:extLst>
          </p:cNvPr>
          <p:cNvSpPr txBox="1"/>
          <p:nvPr/>
        </p:nvSpPr>
        <p:spPr>
          <a:xfrm>
            <a:off x="7524352" y="174025"/>
            <a:ext cx="4553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Hay Festival in Wales </a:t>
            </a:r>
            <a:r>
              <a:rPr lang="en-US" dirty="0"/>
              <a:t>panel with Lucy Caldwell, Steven Moffat, Ra Page and Rob Appleby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6679B9-1105-4A6E-DCAB-5A83E1E82CB0}"/>
              </a:ext>
            </a:extLst>
          </p:cNvPr>
          <p:cNvSpPr txBox="1"/>
          <p:nvPr/>
        </p:nvSpPr>
        <p:spPr>
          <a:xfrm>
            <a:off x="476763" y="3864632"/>
            <a:ext cx="1845325" cy="2333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Panel at the </a:t>
            </a:r>
            <a:r>
              <a:rPr lang="en-US" b="1" dirty="0" err="1">
                <a:solidFill>
                  <a:srgbClr val="0070C0"/>
                </a:solidFill>
              </a:rPr>
              <a:t>Bluedot</a:t>
            </a:r>
            <a:r>
              <a:rPr lang="en-US" b="1" dirty="0">
                <a:solidFill>
                  <a:srgbClr val="0070C0"/>
                </a:solidFill>
              </a:rPr>
              <a:t> Festival in Cheshire </a:t>
            </a:r>
            <a:r>
              <a:rPr lang="en-US" dirty="0"/>
              <a:t>with </a:t>
            </a:r>
            <a:r>
              <a:rPr lang="en-US" dirty="0" err="1"/>
              <a:t>Courttia</a:t>
            </a:r>
            <a:r>
              <a:rPr lang="en-US" dirty="0"/>
              <a:t> Newland, Lisa </a:t>
            </a:r>
            <a:r>
              <a:rPr lang="en-US" dirty="0" err="1"/>
              <a:t>Luxx</a:t>
            </a:r>
            <a:r>
              <a:rPr lang="en-US" dirty="0"/>
              <a:t>, Rob Appleby and Ra Page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C04F0D-4CB8-4581-F602-16288A3F3E00}"/>
              </a:ext>
            </a:extLst>
          </p:cNvPr>
          <p:cNvSpPr txBox="1"/>
          <p:nvPr/>
        </p:nvSpPr>
        <p:spPr>
          <a:xfrm>
            <a:off x="7635017" y="5026318"/>
            <a:ext cx="46712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Southern Festival of Books, Nashville, Tennessee</a:t>
            </a:r>
            <a:r>
              <a:rPr lang="en-US" dirty="0"/>
              <a:t> Panel and Reading</a:t>
            </a:r>
          </a:p>
          <a:p>
            <a:r>
              <a:rPr lang="en-US" dirty="0"/>
              <a:t>With Lucy Caldwell, Rob Appleby and Connie Potter</a:t>
            </a:r>
          </a:p>
        </p:txBody>
      </p:sp>
      <p:pic>
        <p:nvPicPr>
          <p:cNvPr id="13" name="Picture 12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D97F3F77-DABB-C700-365C-E1DDD4BDD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763" y="163812"/>
            <a:ext cx="2272488" cy="2829557"/>
          </a:xfrm>
          <a:prstGeom prst="rect">
            <a:avLst/>
          </a:prstGeom>
        </p:spPr>
      </p:pic>
      <p:pic>
        <p:nvPicPr>
          <p:cNvPr id="15" name="Picture 14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ECEB31C7-6E38-E857-DE39-B0BCB15FB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9837" y="1874159"/>
            <a:ext cx="2496209" cy="1828278"/>
          </a:xfrm>
          <a:prstGeom prst="rect">
            <a:avLst/>
          </a:prstGeom>
        </p:spPr>
      </p:pic>
      <p:pic>
        <p:nvPicPr>
          <p:cNvPr id="17" name="Picture 16" descr="A group of people in a tent&#10;&#10;Description automatically generated">
            <a:extLst>
              <a:ext uri="{FF2B5EF4-FFF2-40B4-BE49-F238E27FC236}">
                <a16:creationId xmlns:a16="http://schemas.microsoft.com/office/drawing/2014/main" id="{568E215E-A1AC-9789-6B99-ED505A1BAA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3992" y="993062"/>
            <a:ext cx="1847033" cy="2462711"/>
          </a:xfrm>
          <a:prstGeom prst="rect">
            <a:avLst/>
          </a:prstGeom>
        </p:spPr>
      </p:pic>
      <p:pic>
        <p:nvPicPr>
          <p:cNvPr id="19" name="Picture 18" descr="A group of people sitting on a stage&#10;&#10;Description automatically generated">
            <a:extLst>
              <a:ext uri="{FF2B5EF4-FFF2-40B4-BE49-F238E27FC236}">
                <a16:creationId xmlns:a16="http://schemas.microsoft.com/office/drawing/2014/main" id="{29A5BEDA-2B0E-0C52-DBC7-F1EC0DECAF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98410" y="960084"/>
            <a:ext cx="1993106" cy="3543300"/>
          </a:xfrm>
          <a:prstGeom prst="rect">
            <a:avLst/>
          </a:prstGeom>
        </p:spPr>
      </p:pic>
      <p:pic>
        <p:nvPicPr>
          <p:cNvPr id="21" name="Picture 20" descr="A group of people standing in front of a large screen&#10;&#10;Description automatically generated">
            <a:extLst>
              <a:ext uri="{FF2B5EF4-FFF2-40B4-BE49-F238E27FC236}">
                <a16:creationId xmlns:a16="http://schemas.microsoft.com/office/drawing/2014/main" id="{5C1E8A4C-A85C-5417-D3D1-92CB1497BE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1989894" y="4211994"/>
            <a:ext cx="2657553" cy="1993165"/>
          </a:xfrm>
          <a:prstGeom prst="rect">
            <a:avLst/>
          </a:prstGeom>
        </p:spPr>
      </p:pic>
      <p:pic>
        <p:nvPicPr>
          <p:cNvPr id="23" name="Picture 22" descr="A poster for a concert&#10;&#10;Description automatically generated">
            <a:extLst>
              <a:ext uri="{FF2B5EF4-FFF2-40B4-BE49-F238E27FC236}">
                <a16:creationId xmlns:a16="http://schemas.microsoft.com/office/drawing/2014/main" id="{73352153-09E5-C550-6230-65DC1AA676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54708" y="3622256"/>
            <a:ext cx="2143454" cy="291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11091"/>
      </p:ext>
    </p:extLst>
  </p:cSld>
  <p:clrMapOvr>
    <a:masterClrMapping/>
  </p:clrMapOvr>
</p:sld>
</file>

<file path=ppt/theme/theme1.xml><?xml version="1.0" encoding="utf-8"?>
<a:theme xmlns:a="http://schemas.openxmlformats.org/drawingml/2006/main" name="MarrakeshVTI">
  <a:themeElements>
    <a:clrScheme name="AnalogousFromLightSeedLeftStep">
      <a:dk1>
        <a:srgbClr val="000000"/>
      </a:dk1>
      <a:lt1>
        <a:srgbClr val="FFFFFF"/>
      </a:lt1>
      <a:dk2>
        <a:srgbClr val="21373A"/>
      </a:dk2>
      <a:lt2>
        <a:srgbClr val="E8E2E2"/>
      </a:lt2>
      <a:accent1>
        <a:srgbClr val="80A9A7"/>
      </a:accent1>
      <a:accent2>
        <a:srgbClr val="75AB91"/>
      </a:accent2>
      <a:accent3>
        <a:srgbClr val="81AC86"/>
      </a:accent3>
      <a:accent4>
        <a:srgbClr val="86AC76"/>
      </a:accent4>
      <a:accent5>
        <a:srgbClr val="9AA57D"/>
      </a:accent5>
      <a:accent6>
        <a:srgbClr val="A9A274"/>
      </a:accent6>
      <a:hlink>
        <a:srgbClr val="AE696D"/>
      </a:hlink>
      <a:folHlink>
        <a:srgbClr val="7F7F7F"/>
      </a:folHlink>
    </a:clrScheme>
    <a:fontScheme name="Goudy">
      <a:majorFont>
        <a:latin typeface="Goudy Old Style"/>
        <a:ea typeface=""/>
        <a:cs typeface=""/>
      </a:majorFont>
      <a:minorFont>
        <a:latin typeface="Goudy Old Sty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rrakeshVTI" id="{DCD97A9B-DAE4-42FA-B2F9-0A5C34F43D6C}" vid="{A7163F41-974B-4A88-831F-D9DFFFE40C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915</Words>
  <Application>Microsoft Macintosh PowerPoint</Application>
  <PresentationFormat>Widescreen</PresentationFormat>
  <Paragraphs>120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Goudy Old Style</vt:lpstr>
      <vt:lpstr>MarrakeshVTI</vt:lpstr>
      <vt:lpstr>Stories from the Science of CERN</vt:lpstr>
      <vt:lpstr>What is it?</vt:lpstr>
      <vt:lpstr>The process. </vt:lpstr>
      <vt:lpstr>The process… continued</vt:lpstr>
      <vt:lpstr>The pairings</vt:lpstr>
      <vt:lpstr>The process… continued</vt:lpstr>
      <vt:lpstr>What happened next?</vt:lpstr>
      <vt:lpstr>PowerPoint Presentation</vt:lpstr>
      <vt:lpstr>PowerPoint Presentation</vt:lpstr>
      <vt:lpstr>Upcoming</vt:lpstr>
      <vt:lpstr>Result?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Stories from the Science of CERN</dc:title>
  <dc:creator>Connie Potter</dc:creator>
  <cp:lastModifiedBy>Connie Potter</cp:lastModifiedBy>
  <cp:revision>14</cp:revision>
  <dcterms:created xsi:type="dcterms:W3CDTF">2023-11-27T18:31:13Z</dcterms:created>
  <dcterms:modified xsi:type="dcterms:W3CDTF">2023-11-29T19:16:25Z</dcterms:modified>
</cp:coreProperties>
</file>