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8" r:id="rId2"/>
    <p:sldId id="262" r:id="rId3"/>
    <p:sldId id="267" r:id="rId4"/>
    <p:sldId id="268" r:id="rId5"/>
    <p:sldId id="269" r:id="rId6"/>
    <p:sldId id="270" r:id="rId7"/>
    <p:sldId id="274" r:id="rId8"/>
    <p:sldId id="271"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06" autoAdjust="0"/>
    <p:restoredTop sz="94660"/>
  </p:normalViewPr>
  <p:slideViewPr>
    <p:cSldViewPr snapToGrid="0">
      <p:cViewPr>
        <p:scale>
          <a:sx n="52" d="100"/>
          <a:sy n="52" d="100"/>
        </p:scale>
        <p:origin x="16" y="114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FE5A7C-2AD4-4725-AF9C-AA1B88C4E4F4}" type="datetimeFigureOut">
              <a:rPr lang="en-GB" smtClean="0"/>
              <a:t>29/11/2023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CC55E1-FCDF-41E4-9CF9-759B113EFEDE}" type="slidenum">
              <a:rPr lang="en-GB" smtClean="0"/>
              <a:t>‹#›</a:t>
            </a:fld>
            <a:endParaRPr lang="en-GB"/>
          </a:p>
        </p:txBody>
      </p:sp>
    </p:spTree>
    <p:extLst>
      <p:ext uri="{BB962C8B-B14F-4D97-AF65-F5344CB8AC3E}">
        <p14:creationId xmlns:p14="http://schemas.microsoft.com/office/powerpoint/2010/main" val="3767906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6">
            <a:extLst>
              <a:ext uri="{FF2B5EF4-FFF2-40B4-BE49-F238E27FC236}">
                <a16:creationId xmlns:a16="http://schemas.microsoft.com/office/drawing/2014/main" id="{446F7E71-5564-0DAB-4ADB-3DADCCD338CF}"/>
              </a:ext>
            </a:extLst>
          </p:cNvPr>
          <p:cNvSpPr>
            <a:spLocks noGrp="1" noChangeArrowheads="1"/>
          </p:cNvSpPr>
          <p:nvPr>
            <p:ph type="sldNum"/>
          </p:nvPr>
        </p:nvSpPr>
        <p:spPr>
          <a:ln/>
        </p:spPr>
        <p:txBody>
          <a:bodyPr/>
          <a:lstStyle/>
          <a:p>
            <a:fld id="{98EAF66A-0869-4D93-8D97-5F6736EBA570}" type="slidenum">
              <a:rPr lang="en-US" altLang="en-US"/>
              <a:pPr/>
              <a:t>2</a:t>
            </a:fld>
            <a:endParaRPr lang="en-US" altLang="en-US"/>
          </a:p>
        </p:txBody>
      </p:sp>
      <p:sp>
        <p:nvSpPr>
          <p:cNvPr id="76801" name="Rectangle 1">
            <a:extLst>
              <a:ext uri="{FF2B5EF4-FFF2-40B4-BE49-F238E27FC236}">
                <a16:creationId xmlns:a16="http://schemas.microsoft.com/office/drawing/2014/main" id="{45AB0CBE-773E-3718-BE58-A6DEE17C15FB}"/>
              </a:ext>
            </a:extLst>
          </p:cNvPr>
          <p:cNvSpPr txBox="1">
            <a:spLocks noChangeArrowheads="1"/>
          </p:cNvSpPr>
          <p:nvPr>
            <p:ph type="sldImg"/>
          </p:nvPr>
        </p:nvSpPr>
        <p:spPr bwMode="auto">
          <a:xfrm>
            <a:off x="533400" y="763588"/>
            <a:ext cx="6704013"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6802" name="Rectangle 2">
            <a:extLst>
              <a:ext uri="{FF2B5EF4-FFF2-40B4-BE49-F238E27FC236}">
                <a16:creationId xmlns:a16="http://schemas.microsoft.com/office/drawing/2014/main" id="{1695EDAE-9950-A7CE-016F-7FF808BD8CA0}"/>
              </a:ext>
            </a:extLst>
          </p:cNvPr>
          <p:cNvSpPr txBox="1">
            <a:spLocks noChangeArrowheads="1"/>
          </p:cNvSpPr>
          <p:nvPr>
            <p:ph type="body" idx="1"/>
          </p:nvPr>
        </p:nvSpPr>
        <p:spPr bwMode="auto">
          <a:xfrm>
            <a:off x="777875" y="4776788"/>
            <a:ext cx="6218238"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6">
            <a:extLst>
              <a:ext uri="{FF2B5EF4-FFF2-40B4-BE49-F238E27FC236}">
                <a16:creationId xmlns:a16="http://schemas.microsoft.com/office/drawing/2014/main" id="{5B0E611A-6AE4-6264-AD1F-A9DB96E0D57F}"/>
              </a:ext>
            </a:extLst>
          </p:cNvPr>
          <p:cNvSpPr>
            <a:spLocks noGrp="1" noChangeArrowheads="1"/>
          </p:cNvSpPr>
          <p:nvPr>
            <p:ph type="sldNum"/>
          </p:nvPr>
        </p:nvSpPr>
        <p:spPr>
          <a:ln/>
        </p:spPr>
        <p:txBody>
          <a:bodyPr/>
          <a:lstStyle/>
          <a:p>
            <a:fld id="{56C388D5-F3F8-4C69-8346-9C1BCEB133B8}" type="slidenum">
              <a:rPr lang="en-US" altLang="en-US"/>
              <a:pPr/>
              <a:t>3</a:t>
            </a:fld>
            <a:endParaRPr lang="en-US" altLang="en-US"/>
          </a:p>
        </p:txBody>
      </p:sp>
      <p:sp>
        <p:nvSpPr>
          <p:cNvPr id="81921" name="Rectangle 1">
            <a:extLst>
              <a:ext uri="{FF2B5EF4-FFF2-40B4-BE49-F238E27FC236}">
                <a16:creationId xmlns:a16="http://schemas.microsoft.com/office/drawing/2014/main" id="{2D6A23EC-655F-207F-1F52-DE8850F42BAB}"/>
              </a:ext>
            </a:extLst>
          </p:cNvPr>
          <p:cNvSpPr txBox="1">
            <a:spLocks noChangeArrowheads="1"/>
          </p:cNvSpPr>
          <p:nvPr>
            <p:ph type="sldImg"/>
          </p:nvPr>
        </p:nvSpPr>
        <p:spPr bwMode="auto">
          <a:xfrm>
            <a:off x="533400" y="763588"/>
            <a:ext cx="6704013"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1922" name="Rectangle 2">
            <a:extLst>
              <a:ext uri="{FF2B5EF4-FFF2-40B4-BE49-F238E27FC236}">
                <a16:creationId xmlns:a16="http://schemas.microsoft.com/office/drawing/2014/main" id="{99DA3D89-FD45-48D0-39F2-9247F0AE3F3D}"/>
              </a:ext>
            </a:extLst>
          </p:cNvPr>
          <p:cNvSpPr txBox="1">
            <a:spLocks noChangeArrowheads="1"/>
          </p:cNvSpPr>
          <p:nvPr>
            <p:ph type="body" idx="1"/>
          </p:nvPr>
        </p:nvSpPr>
        <p:spPr bwMode="auto">
          <a:xfrm>
            <a:off x="777875" y="4776788"/>
            <a:ext cx="6218238"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29fcef49bfc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29fcef49bfc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Nata</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29fcef49bfc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29fcef49bfc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Nata</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13A528-63AA-54E3-0939-62173DFBE41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FB659B6-3E94-6312-117E-9D86266699D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C75F789-F4DD-EA40-52AF-B8D150909158}"/>
              </a:ext>
            </a:extLst>
          </p:cNvPr>
          <p:cNvSpPr>
            <a:spLocks noGrp="1"/>
          </p:cNvSpPr>
          <p:nvPr>
            <p:ph type="dt" sz="half" idx="10"/>
          </p:nvPr>
        </p:nvSpPr>
        <p:spPr/>
        <p:txBody>
          <a:bodyPr/>
          <a:lstStyle/>
          <a:p>
            <a:fld id="{7ECA80F5-DDC5-4165-B89D-4AAC90D5D2F9}" type="datetimeFigureOut">
              <a:rPr lang="en-GB" smtClean="0"/>
              <a:t>29/11/2023</a:t>
            </a:fld>
            <a:endParaRPr lang="en-GB"/>
          </a:p>
        </p:txBody>
      </p:sp>
      <p:sp>
        <p:nvSpPr>
          <p:cNvPr id="5" name="Footer Placeholder 4">
            <a:extLst>
              <a:ext uri="{FF2B5EF4-FFF2-40B4-BE49-F238E27FC236}">
                <a16:creationId xmlns:a16="http://schemas.microsoft.com/office/drawing/2014/main" id="{F8EF780F-FE54-9D75-423D-F88D4ECA04B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DD76808-5B32-5AD7-517F-DF29B3BAFEDF}"/>
              </a:ext>
            </a:extLst>
          </p:cNvPr>
          <p:cNvSpPr>
            <a:spLocks noGrp="1"/>
          </p:cNvSpPr>
          <p:nvPr>
            <p:ph type="sldNum" sz="quarter" idx="12"/>
          </p:nvPr>
        </p:nvSpPr>
        <p:spPr/>
        <p:txBody>
          <a:bodyPr/>
          <a:lstStyle/>
          <a:p>
            <a:fld id="{ECA840C6-B3BE-4788-BEF3-7602F3EC7FC8}" type="slidenum">
              <a:rPr lang="en-GB" smtClean="0"/>
              <a:t>‹#›</a:t>
            </a:fld>
            <a:endParaRPr lang="en-GB"/>
          </a:p>
        </p:txBody>
      </p:sp>
    </p:spTree>
    <p:extLst>
      <p:ext uri="{BB962C8B-B14F-4D97-AF65-F5344CB8AC3E}">
        <p14:creationId xmlns:p14="http://schemas.microsoft.com/office/powerpoint/2010/main" val="2184816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830789-A151-B980-5359-AFDD920FA0D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3CEA40B-36C0-75BB-C5A0-735A02D88AD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FECAAFC-79F2-F722-EE7D-ED6191718E90}"/>
              </a:ext>
            </a:extLst>
          </p:cNvPr>
          <p:cNvSpPr>
            <a:spLocks noGrp="1"/>
          </p:cNvSpPr>
          <p:nvPr>
            <p:ph type="dt" sz="half" idx="10"/>
          </p:nvPr>
        </p:nvSpPr>
        <p:spPr/>
        <p:txBody>
          <a:bodyPr/>
          <a:lstStyle/>
          <a:p>
            <a:fld id="{7ECA80F5-DDC5-4165-B89D-4AAC90D5D2F9}" type="datetimeFigureOut">
              <a:rPr lang="en-GB" smtClean="0"/>
              <a:t>29/11/2023</a:t>
            </a:fld>
            <a:endParaRPr lang="en-GB"/>
          </a:p>
        </p:txBody>
      </p:sp>
      <p:sp>
        <p:nvSpPr>
          <p:cNvPr id="5" name="Footer Placeholder 4">
            <a:extLst>
              <a:ext uri="{FF2B5EF4-FFF2-40B4-BE49-F238E27FC236}">
                <a16:creationId xmlns:a16="http://schemas.microsoft.com/office/drawing/2014/main" id="{170A8495-067D-3239-2712-DCD7DFEC4B4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60702C8-EEC5-E858-EB14-CE92DA7F3337}"/>
              </a:ext>
            </a:extLst>
          </p:cNvPr>
          <p:cNvSpPr>
            <a:spLocks noGrp="1"/>
          </p:cNvSpPr>
          <p:nvPr>
            <p:ph type="sldNum" sz="quarter" idx="12"/>
          </p:nvPr>
        </p:nvSpPr>
        <p:spPr/>
        <p:txBody>
          <a:bodyPr/>
          <a:lstStyle/>
          <a:p>
            <a:fld id="{ECA840C6-B3BE-4788-BEF3-7602F3EC7FC8}" type="slidenum">
              <a:rPr lang="en-GB" smtClean="0"/>
              <a:t>‹#›</a:t>
            </a:fld>
            <a:endParaRPr lang="en-GB"/>
          </a:p>
        </p:txBody>
      </p:sp>
    </p:spTree>
    <p:extLst>
      <p:ext uri="{BB962C8B-B14F-4D97-AF65-F5344CB8AC3E}">
        <p14:creationId xmlns:p14="http://schemas.microsoft.com/office/powerpoint/2010/main" val="2747680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D599D39-EFD4-C5D6-FB45-DC268F2AA86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0F83354-7B3B-C0EA-C79E-7E65FBFB8C4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1849E4E-B0CD-C0C2-6927-CAC62B34D001}"/>
              </a:ext>
            </a:extLst>
          </p:cNvPr>
          <p:cNvSpPr>
            <a:spLocks noGrp="1"/>
          </p:cNvSpPr>
          <p:nvPr>
            <p:ph type="dt" sz="half" idx="10"/>
          </p:nvPr>
        </p:nvSpPr>
        <p:spPr/>
        <p:txBody>
          <a:bodyPr/>
          <a:lstStyle/>
          <a:p>
            <a:fld id="{7ECA80F5-DDC5-4165-B89D-4AAC90D5D2F9}" type="datetimeFigureOut">
              <a:rPr lang="en-GB" smtClean="0"/>
              <a:t>29/11/2023</a:t>
            </a:fld>
            <a:endParaRPr lang="en-GB"/>
          </a:p>
        </p:txBody>
      </p:sp>
      <p:sp>
        <p:nvSpPr>
          <p:cNvPr id="5" name="Footer Placeholder 4">
            <a:extLst>
              <a:ext uri="{FF2B5EF4-FFF2-40B4-BE49-F238E27FC236}">
                <a16:creationId xmlns:a16="http://schemas.microsoft.com/office/drawing/2014/main" id="{78E3618C-450F-8199-94B5-4FA305ED73F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40D49B-C1D8-24C9-EAC3-C328ACD8B430}"/>
              </a:ext>
            </a:extLst>
          </p:cNvPr>
          <p:cNvSpPr>
            <a:spLocks noGrp="1"/>
          </p:cNvSpPr>
          <p:nvPr>
            <p:ph type="sldNum" sz="quarter" idx="12"/>
          </p:nvPr>
        </p:nvSpPr>
        <p:spPr/>
        <p:txBody>
          <a:bodyPr/>
          <a:lstStyle/>
          <a:p>
            <a:fld id="{ECA840C6-B3BE-4788-BEF3-7602F3EC7FC8}" type="slidenum">
              <a:rPr lang="en-GB" smtClean="0"/>
              <a:t>‹#›</a:t>
            </a:fld>
            <a:endParaRPr lang="en-GB"/>
          </a:p>
        </p:txBody>
      </p:sp>
    </p:spTree>
    <p:extLst>
      <p:ext uri="{BB962C8B-B14F-4D97-AF65-F5344CB8AC3E}">
        <p14:creationId xmlns:p14="http://schemas.microsoft.com/office/powerpoint/2010/main" val="30230738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337390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6E565-7358-CCCB-4899-BA64A49FF27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A3D91CC-CA23-BCE6-61C6-8A750C553B5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5D2D460-C314-6725-B73B-F57D1B470A2A}"/>
              </a:ext>
            </a:extLst>
          </p:cNvPr>
          <p:cNvSpPr>
            <a:spLocks noGrp="1"/>
          </p:cNvSpPr>
          <p:nvPr>
            <p:ph type="dt" sz="half" idx="10"/>
          </p:nvPr>
        </p:nvSpPr>
        <p:spPr/>
        <p:txBody>
          <a:bodyPr/>
          <a:lstStyle/>
          <a:p>
            <a:fld id="{7ECA80F5-DDC5-4165-B89D-4AAC90D5D2F9}" type="datetimeFigureOut">
              <a:rPr lang="en-GB" smtClean="0"/>
              <a:t>29/11/2023</a:t>
            </a:fld>
            <a:endParaRPr lang="en-GB"/>
          </a:p>
        </p:txBody>
      </p:sp>
      <p:sp>
        <p:nvSpPr>
          <p:cNvPr id="5" name="Footer Placeholder 4">
            <a:extLst>
              <a:ext uri="{FF2B5EF4-FFF2-40B4-BE49-F238E27FC236}">
                <a16:creationId xmlns:a16="http://schemas.microsoft.com/office/drawing/2014/main" id="{1D87E7EB-09B0-CA0F-2231-84C432695D3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3B5D877-C896-0BA7-4C00-CE4E6DA5509F}"/>
              </a:ext>
            </a:extLst>
          </p:cNvPr>
          <p:cNvSpPr>
            <a:spLocks noGrp="1"/>
          </p:cNvSpPr>
          <p:nvPr>
            <p:ph type="sldNum" sz="quarter" idx="12"/>
          </p:nvPr>
        </p:nvSpPr>
        <p:spPr/>
        <p:txBody>
          <a:bodyPr/>
          <a:lstStyle/>
          <a:p>
            <a:fld id="{ECA840C6-B3BE-4788-BEF3-7602F3EC7FC8}" type="slidenum">
              <a:rPr lang="en-GB" smtClean="0"/>
              <a:t>‹#›</a:t>
            </a:fld>
            <a:endParaRPr lang="en-GB"/>
          </a:p>
        </p:txBody>
      </p:sp>
    </p:spTree>
    <p:extLst>
      <p:ext uri="{BB962C8B-B14F-4D97-AF65-F5344CB8AC3E}">
        <p14:creationId xmlns:p14="http://schemas.microsoft.com/office/powerpoint/2010/main" val="3831207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A9922-D9C5-57AE-5F9D-94D4126F647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1B5F4B4-7B9E-C4E6-4E9C-2E259989AEF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FDA41E6-E8AE-FD36-C3FF-6386F0D2EA44}"/>
              </a:ext>
            </a:extLst>
          </p:cNvPr>
          <p:cNvSpPr>
            <a:spLocks noGrp="1"/>
          </p:cNvSpPr>
          <p:nvPr>
            <p:ph type="dt" sz="half" idx="10"/>
          </p:nvPr>
        </p:nvSpPr>
        <p:spPr/>
        <p:txBody>
          <a:bodyPr/>
          <a:lstStyle/>
          <a:p>
            <a:fld id="{7ECA80F5-DDC5-4165-B89D-4AAC90D5D2F9}" type="datetimeFigureOut">
              <a:rPr lang="en-GB" smtClean="0"/>
              <a:t>29/11/2023</a:t>
            </a:fld>
            <a:endParaRPr lang="en-GB"/>
          </a:p>
        </p:txBody>
      </p:sp>
      <p:sp>
        <p:nvSpPr>
          <p:cNvPr id="5" name="Footer Placeholder 4">
            <a:extLst>
              <a:ext uri="{FF2B5EF4-FFF2-40B4-BE49-F238E27FC236}">
                <a16:creationId xmlns:a16="http://schemas.microsoft.com/office/drawing/2014/main" id="{CC5440E1-D222-2FBF-0726-84B27A65CE1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13167BE-D5F4-9B95-239C-5AF5D40A90EB}"/>
              </a:ext>
            </a:extLst>
          </p:cNvPr>
          <p:cNvSpPr>
            <a:spLocks noGrp="1"/>
          </p:cNvSpPr>
          <p:nvPr>
            <p:ph type="sldNum" sz="quarter" idx="12"/>
          </p:nvPr>
        </p:nvSpPr>
        <p:spPr/>
        <p:txBody>
          <a:bodyPr/>
          <a:lstStyle/>
          <a:p>
            <a:fld id="{ECA840C6-B3BE-4788-BEF3-7602F3EC7FC8}" type="slidenum">
              <a:rPr lang="en-GB" smtClean="0"/>
              <a:t>‹#›</a:t>
            </a:fld>
            <a:endParaRPr lang="en-GB"/>
          </a:p>
        </p:txBody>
      </p:sp>
    </p:spTree>
    <p:extLst>
      <p:ext uri="{BB962C8B-B14F-4D97-AF65-F5344CB8AC3E}">
        <p14:creationId xmlns:p14="http://schemas.microsoft.com/office/powerpoint/2010/main" val="2620256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4CA92-887D-A96E-870D-F6943F74CC6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EE9E217-99E4-DC75-2EF7-F92DAA1EF59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542A0C1-6A9B-0F6F-AA5E-D54FDBF604C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0171ACE-D4DA-D472-0464-43A5D5867247}"/>
              </a:ext>
            </a:extLst>
          </p:cNvPr>
          <p:cNvSpPr>
            <a:spLocks noGrp="1"/>
          </p:cNvSpPr>
          <p:nvPr>
            <p:ph type="dt" sz="half" idx="10"/>
          </p:nvPr>
        </p:nvSpPr>
        <p:spPr/>
        <p:txBody>
          <a:bodyPr/>
          <a:lstStyle/>
          <a:p>
            <a:fld id="{7ECA80F5-DDC5-4165-B89D-4AAC90D5D2F9}" type="datetimeFigureOut">
              <a:rPr lang="en-GB" smtClean="0"/>
              <a:t>29/11/2023</a:t>
            </a:fld>
            <a:endParaRPr lang="en-GB"/>
          </a:p>
        </p:txBody>
      </p:sp>
      <p:sp>
        <p:nvSpPr>
          <p:cNvPr id="6" name="Footer Placeholder 5">
            <a:extLst>
              <a:ext uri="{FF2B5EF4-FFF2-40B4-BE49-F238E27FC236}">
                <a16:creationId xmlns:a16="http://schemas.microsoft.com/office/drawing/2014/main" id="{BCF8C213-882E-2D0F-2CE9-945DFAE7B9E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FD495DD-5695-4253-4444-1F5106A42801}"/>
              </a:ext>
            </a:extLst>
          </p:cNvPr>
          <p:cNvSpPr>
            <a:spLocks noGrp="1"/>
          </p:cNvSpPr>
          <p:nvPr>
            <p:ph type="sldNum" sz="quarter" idx="12"/>
          </p:nvPr>
        </p:nvSpPr>
        <p:spPr/>
        <p:txBody>
          <a:bodyPr/>
          <a:lstStyle/>
          <a:p>
            <a:fld id="{ECA840C6-B3BE-4788-BEF3-7602F3EC7FC8}" type="slidenum">
              <a:rPr lang="en-GB" smtClean="0"/>
              <a:t>‹#›</a:t>
            </a:fld>
            <a:endParaRPr lang="en-GB"/>
          </a:p>
        </p:txBody>
      </p:sp>
    </p:spTree>
    <p:extLst>
      <p:ext uri="{BB962C8B-B14F-4D97-AF65-F5344CB8AC3E}">
        <p14:creationId xmlns:p14="http://schemas.microsoft.com/office/powerpoint/2010/main" val="8173867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2581C7-9D08-6327-6D8B-4B43C2E1EEF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36F286B-5678-1E7F-B70A-FA5203177E0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FA2BBF9-9B26-7362-F96D-E57279E3B74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6577D7E-5257-A309-D21E-581666E441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EB29997-EF58-514C-B3A5-E2B3E8FD157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29AF8B3-2E14-B7D2-582E-513FA0E0BF55}"/>
              </a:ext>
            </a:extLst>
          </p:cNvPr>
          <p:cNvSpPr>
            <a:spLocks noGrp="1"/>
          </p:cNvSpPr>
          <p:nvPr>
            <p:ph type="dt" sz="half" idx="10"/>
          </p:nvPr>
        </p:nvSpPr>
        <p:spPr/>
        <p:txBody>
          <a:bodyPr/>
          <a:lstStyle/>
          <a:p>
            <a:fld id="{7ECA80F5-DDC5-4165-B89D-4AAC90D5D2F9}" type="datetimeFigureOut">
              <a:rPr lang="en-GB" smtClean="0"/>
              <a:t>29/11/2023</a:t>
            </a:fld>
            <a:endParaRPr lang="en-GB"/>
          </a:p>
        </p:txBody>
      </p:sp>
      <p:sp>
        <p:nvSpPr>
          <p:cNvPr id="8" name="Footer Placeholder 7">
            <a:extLst>
              <a:ext uri="{FF2B5EF4-FFF2-40B4-BE49-F238E27FC236}">
                <a16:creationId xmlns:a16="http://schemas.microsoft.com/office/drawing/2014/main" id="{39AE1359-ECF5-2C9D-4A86-18F778BA44A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6E7F0F6-254E-72D1-9EF2-7508F933F535}"/>
              </a:ext>
            </a:extLst>
          </p:cNvPr>
          <p:cNvSpPr>
            <a:spLocks noGrp="1"/>
          </p:cNvSpPr>
          <p:nvPr>
            <p:ph type="sldNum" sz="quarter" idx="12"/>
          </p:nvPr>
        </p:nvSpPr>
        <p:spPr/>
        <p:txBody>
          <a:bodyPr/>
          <a:lstStyle/>
          <a:p>
            <a:fld id="{ECA840C6-B3BE-4788-BEF3-7602F3EC7FC8}" type="slidenum">
              <a:rPr lang="en-GB" smtClean="0"/>
              <a:t>‹#›</a:t>
            </a:fld>
            <a:endParaRPr lang="en-GB"/>
          </a:p>
        </p:txBody>
      </p:sp>
    </p:spTree>
    <p:extLst>
      <p:ext uri="{BB962C8B-B14F-4D97-AF65-F5344CB8AC3E}">
        <p14:creationId xmlns:p14="http://schemas.microsoft.com/office/powerpoint/2010/main" val="22723945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D6BA8-1C9D-CFAB-6B3E-9AE78B9033F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DE43AAA-B93C-2E07-7562-E881F7039676}"/>
              </a:ext>
            </a:extLst>
          </p:cNvPr>
          <p:cNvSpPr>
            <a:spLocks noGrp="1"/>
          </p:cNvSpPr>
          <p:nvPr>
            <p:ph type="dt" sz="half" idx="10"/>
          </p:nvPr>
        </p:nvSpPr>
        <p:spPr/>
        <p:txBody>
          <a:bodyPr/>
          <a:lstStyle/>
          <a:p>
            <a:fld id="{7ECA80F5-DDC5-4165-B89D-4AAC90D5D2F9}" type="datetimeFigureOut">
              <a:rPr lang="en-GB" smtClean="0"/>
              <a:t>29/11/2023</a:t>
            </a:fld>
            <a:endParaRPr lang="en-GB"/>
          </a:p>
        </p:txBody>
      </p:sp>
      <p:sp>
        <p:nvSpPr>
          <p:cNvPr id="4" name="Footer Placeholder 3">
            <a:extLst>
              <a:ext uri="{FF2B5EF4-FFF2-40B4-BE49-F238E27FC236}">
                <a16:creationId xmlns:a16="http://schemas.microsoft.com/office/drawing/2014/main" id="{440E5BB3-7699-BC99-D014-7B00289BAA0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725F258-B9B6-4776-7555-24DCB8AD925A}"/>
              </a:ext>
            </a:extLst>
          </p:cNvPr>
          <p:cNvSpPr>
            <a:spLocks noGrp="1"/>
          </p:cNvSpPr>
          <p:nvPr>
            <p:ph type="sldNum" sz="quarter" idx="12"/>
          </p:nvPr>
        </p:nvSpPr>
        <p:spPr/>
        <p:txBody>
          <a:bodyPr/>
          <a:lstStyle/>
          <a:p>
            <a:fld id="{ECA840C6-B3BE-4788-BEF3-7602F3EC7FC8}" type="slidenum">
              <a:rPr lang="en-GB" smtClean="0"/>
              <a:t>‹#›</a:t>
            </a:fld>
            <a:endParaRPr lang="en-GB"/>
          </a:p>
        </p:txBody>
      </p:sp>
    </p:spTree>
    <p:extLst>
      <p:ext uri="{BB962C8B-B14F-4D97-AF65-F5344CB8AC3E}">
        <p14:creationId xmlns:p14="http://schemas.microsoft.com/office/powerpoint/2010/main" val="277308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617D78D-5E78-6781-9638-FB890AADC472}"/>
              </a:ext>
            </a:extLst>
          </p:cNvPr>
          <p:cNvSpPr>
            <a:spLocks noGrp="1"/>
          </p:cNvSpPr>
          <p:nvPr>
            <p:ph type="dt" sz="half" idx="10"/>
          </p:nvPr>
        </p:nvSpPr>
        <p:spPr/>
        <p:txBody>
          <a:bodyPr/>
          <a:lstStyle/>
          <a:p>
            <a:fld id="{7ECA80F5-DDC5-4165-B89D-4AAC90D5D2F9}" type="datetimeFigureOut">
              <a:rPr lang="en-GB" smtClean="0"/>
              <a:t>29/11/2023</a:t>
            </a:fld>
            <a:endParaRPr lang="en-GB"/>
          </a:p>
        </p:txBody>
      </p:sp>
      <p:sp>
        <p:nvSpPr>
          <p:cNvPr id="3" name="Footer Placeholder 2">
            <a:extLst>
              <a:ext uri="{FF2B5EF4-FFF2-40B4-BE49-F238E27FC236}">
                <a16:creationId xmlns:a16="http://schemas.microsoft.com/office/drawing/2014/main" id="{CCA18EC1-D8E1-92CD-B6AB-8A056AD7E1C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BAF9FC0-E979-A0FC-24DA-45083A0E8B49}"/>
              </a:ext>
            </a:extLst>
          </p:cNvPr>
          <p:cNvSpPr>
            <a:spLocks noGrp="1"/>
          </p:cNvSpPr>
          <p:nvPr>
            <p:ph type="sldNum" sz="quarter" idx="12"/>
          </p:nvPr>
        </p:nvSpPr>
        <p:spPr/>
        <p:txBody>
          <a:bodyPr/>
          <a:lstStyle/>
          <a:p>
            <a:fld id="{ECA840C6-B3BE-4788-BEF3-7602F3EC7FC8}" type="slidenum">
              <a:rPr lang="en-GB" smtClean="0"/>
              <a:t>‹#›</a:t>
            </a:fld>
            <a:endParaRPr lang="en-GB"/>
          </a:p>
        </p:txBody>
      </p:sp>
    </p:spTree>
    <p:extLst>
      <p:ext uri="{BB962C8B-B14F-4D97-AF65-F5344CB8AC3E}">
        <p14:creationId xmlns:p14="http://schemas.microsoft.com/office/powerpoint/2010/main" val="3480183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181A2-0855-34AA-7CAE-BC97B73EE90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2A5169B-BB9F-1371-BAB7-0001D1B0A6F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EB6B922-FA9B-A001-0132-6A5887B8E71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754304C-0B35-88CB-6ACB-8E3B35AFBC15}"/>
              </a:ext>
            </a:extLst>
          </p:cNvPr>
          <p:cNvSpPr>
            <a:spLocks noGrp="1"/>
          </p:cNvSpPr>
          <p:nvPr>
            <p:ph type="dt" sz="half" idx="10"/>
          </p:nvPr>
        </p:nvSpPr>
        <p:spPr/>
        <p:txBody>
          <a:bodyPr/>
          <a:lstStyle/>
          <a:p>
            <a:fld id="{7ECA80F5-DDC5-4165-B89D-4AAC90D5D2F9}" type="datetimeFigureOut">
              <a:rPr lang="en-GB" smtClean="0"/>
              <a:t>29/11/2023</a:t>
            </a:fld>
            <a:endParaRPr lang="en-GB"/>
          </a:p>
        </p:txBody>
      </p:sp>
      <p:sp>
        <p:nvSpPr>
          <p:cNvPr id="6" name="Footer Placeholder 5">
            <a:extLst>
              <a:ext uri="{FF2B5EF4-FFF2-40B4-BE49-F238E27FC236}">
                <a16:creationId xmlns:a16="http://schemas.microsoft.com/office/drawing/2014/main" id="{5FB9E158-4E5B-0F80-7875-28CACFF97B7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2545D17-9CB5-2022-58DC-8A080D798978}"/>
              </a:ext>
            </a:extLst>
          </p:cNvPr>
          <p:cNvSpPr>
            <a:spLocks noGrp="1"/>
          </p:cNvSpPr>
          <p:nvPr>
            <p:ph type="sldNum" sz="quarter" idx="12"/>
          </p:nvPr>
        </p:nvSpPr>
        <p:spPr/>
        <p:txBody>
          <a:bodyPr/>
          <a:lstStyle/>
          <a:p>
            <a:fld id="{ECA840C6-B3BE-4788-BEF3-7602F3EC7FC8}" type="slidenum">
              <a:rPr lang="en-GB" smtClean="0"/>
              <a:t>‹#›</a:t>
            </a:fld>
            <a:endParaRPr lang="en-GB"/>
          </a:p>
        </p:txBody>
      </p:sp>
    </p:spTree>
    <p:extLst>
      <p:ext uri="{BB962C8B-B14F-4D97-AF65-F5344CB8AC3E}">
        <p14:creationId xmlns:p14="http://schemas.microsoft.com/office/powerpoint/2010/main" val="8673515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E7FC4-75DC-D493-9B55-41EE320294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EEE535B-6BA1-2342-0B94-7A544C41D5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4D8A6D4-9849-72CB-96A4-3C1E2B838B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C81E18C-4BFA-0A7B-AFFA-9FA085E0FB11}"/>
              </a:ext>
            </a:extLst>
          </p:cNvPr>
          <p:cNvSpPr>
            <a:spLocks noGrp="1"/>
          </p:cNvSpPr>
          <p:nvPr>
            <p:ph type="dt" sz="half" idx="10"/>
          </p:nvPr>
        </p:nvSpPr>
        <p:spPr/>
        <p:txBody>
          <a:bodyPr/>
          <a:lstStyle/>
          <a:p>
            <a:fld id="{7ECA80F5-DDC5-4165-B89D-4AAC90D5D2F9}" type="datetimeFigureOut">
              <a:rPr lang="en-GB" smtClean="0"/>
              <a:t>29/11/2023</a:t>
            </a:fld>
            <a:endParaRPr lang="en-GB"/>
          </a:p>
        </p:txBody>
      </p:sp>
      <p:sp>
        <p:nvSpPr>
          <p:cNvPr id="6" name="Footer Placeholder 5">
            <a:extLst>
              <a:ext uri="{FF2B5EF4-FFF2-40B4-BE49-F238E27FC236}">
                <a16:creationId xmlns:a16="http://schemas.microsoft.com/office/drawing/2014/main" id="{8F927590-C098-829B-D05F-64AC70D4558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A744BA6-9E60-C19C-2CAD-8851E422D047}"/>
              </a:ext>
            </a:extLst>
          </p:cNvPr>
          <p:cNvSpPr>
            <a:spLocks noGrp="1"/>
          </p:cNvSpPr>
          <p:nvPr>
            <p:ph type="sldNum" sz="quarter" idx="12"/>
          </p:nvPr>
        </p:nvSpPr>
        <p:spPr/>
        <p:txBody>
          <a:bodyPr/>
          <a:lstStyle/>
          <a:p>
            <a:fld id="{ECA840C6-B3BE-4788-BEF3-7602F3EC7FC8}" type="slidenum">
              <a:rPr lang="en-GB" smtClean="0"/>
              <a:t>‹#›</a:t>
            </a:fld>
            <a:endParaRPr lang="en-GB"/>
          </a:p>
        </p:txBody>
      </p:sp>
    </p:spTree>
    <p:extLst>
      <p:ext uri="{BB962C8B-B14F-4D97-AF65-F5344CB8AC3E}">
        <p14:creationId xmlns:p14="http://schemas.microsoft.com/office/powerpoint/2010/main" val="30380774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6F9E48F-6A3E-22A4-8771-7EEE6F94AF2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188E2A4-6CE8-0919-0FF2-3AC58C2FBDA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5715689-0714-578B-145F-C84772CFAD3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CA80F5-DDC5-4165-B89D-4AAC90D5D2F9}" type="datetimeFigureOut">
              <a:rPr lang="en-GB" smtClean="0"/>
              <a:t>29/11/2023</a:t>
            </a:fld>
            <a:endParaRPr lang="en-GB"/>
          </a:p>
        </p:txBody>
      </p:sp>
      <p:sp>
        <p:nvSpPr>
          <p:cNvPr id="5" name="Footer Placeholder 4">
            <a:extLst>
              <a:ext uri="{FF2B5EF4-FFF2-40B4-BE49-F238E27FC236}">
                <a16:creationId xmlns:a16="http://schemas.microsoft.com/office/drawing/2014/main" id="{9AC856F2-9D6A-7757-F633-1DD79D8C81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30C66A6-23A5-F74E-551F-DAE930D4E73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A840C6-B3BE-4788-BEF3-7602F3EC7FC8}" type="slidenum">
              <a:rPr lang="en-GB" smtClean="0"/>
              <a:t>‹#›</a:t>
            </a:fld>
            <a:endParaRPr lang="en-GB"/>
          </a:p>
        </p:txBody>
      </p:sp>
    </p:spTree>
    <p:extLst>
      <p:ext uri="{BB962C8B-B14F-4D97-AF65-F5344CB8AC3E}">
        <p14:creationId xmlns:p14="http://schemas.microsoft.com/office/powerpoint/2010/main" val="8081279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jpe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5.jpeg"/><Relationship Id="rId7"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3.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3" Type="http://schemas.openxmlformats.org/officeDocument/2006/relationships/image" Target="../media/image18.png"/><Relationship Id="rId7" Type="http://schemas.openxmlformats.org/officeDocument/2006/relationships/image" Target="../media/image20.png"/><Relationship Id="rId12"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www.3sat.de/wissen/wissenschaftsdoku/231109-sendung-elementarteilchen-wie-sie-unsere-welt-durchdringen-wido-100.html" TargetMode="External"/><Relationship Id="rId11" Type="http://schemas.openxmlformats.org/officeDocument/2006/relationships/image" Target="../media/image24.png"/><Relationship Id="rId5" Type="http://schemas.openxmlformats.org/officeDocument/2006/relationships/image" Target="../media/image19.png"/><Relationship Id="rId10" Type="http://schemas.openxmlformats.org/officeDocument/2006/relationships/image" Target="../media/image23.png"/><Relationship Id="rId4" Type="http://schemas.openxmlformats.org/officeDocument/2006/relationships/image" Target="../media/image5.jpeg"/><Relationship Id="rId9" Type="http://schemas.openxmlformats.org/officeDocument/2006/relationships/image" Target="../media/image22.png"/></Relationships>
</file>

<file path=ppt/slides/_rels/slide4.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29.png"/><Relationship Id="rId5" Type="http://schemas.openxmlformats.org/officeDocument/2006/relationships/hyperlink" Target="https://www.suratomica.com/" TargetMode="External"/><Relationship Id="rId4" Type="http://schemas.openxmlformats.org/officeDocument/2006/relationships/image" Target="../media/image28.jpg"/></Relationships>
</file>

<file path=ppt/slides/_rels/slide5.xml.rels><?xml version="1.0" encoding="UTF-8" standalone="yes"?>
<Relationships xmlns="http://schemas.openxmlformats.org/package/2006/relationships"><Relationship Id="rId3" Type="http://schemas.openxmlformats.org/officeDocument/2006/relationships/image" Target="../media/image27.jpg"/><Relationship Id="rId7" Type="http://schemas.openxmlformats.org/officeDocument/2006/relationships/image" Target="../media/image31.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hyperlink" Target="https://www.suratomica.com/" TargetMode="External"/><Relationship Id="rId5" Type="http://schemas.openxmlformats.org/officeDocument/2006/relationships/image" Target="../media/image29.png"/><Relationship Id="rId4" Type="http://schemas.openxmlformats.org/officeDocument/2006/relationships/image" Target="../media/image30.jpg"/></Relationships>
</file>

<file path=ppt/slides/_rels/slide6.xml.rels><?xml version="1.0" encoding="UTF-8" standalone="yes"?>
<Relationships xmlns="http://schemas.openxmlformats.org/package/2006/relationships"><Relationship Id="rId3" Type="http://schemas.openxmlformats.org/officeDocument/2006/relationships/image" Target="../media/image32.jpeg"/><Relationship Id="rId7" Type="http://schemas.openxmlformats.org/officeDocument/2006/relationships/hyperlink" Target="https://consensus.avr-music.com/rapper-consensus-original-conscience-decoded-breakdown-of-the-album-cosmology-astronomy-particle-physics-and-lyrics/" TargetMode="External"/><Relationship Id="rId2" Type="http://schemas.openxmlformats.org/officeDocument/2006/relationships/image" Target="../media/image27.jpg"/><Relationship Id="rId1" Type="http://schemas.openxmlformats.org/officeDocument/2006/relationships/slideLayout" Target="../slideLayouts/slideLayout1.xml"/><Relationship Id="rId6" Type="http://schemas.openxmlformats.org/officeDocument/2006/relationships/hyperlink" Target="https://consensus.avr-music.com/consensus-cern-and-engagements-with-particle-physic-album-concerned/" TargetMode="External"/><Relationship Id="rId5" Type="http://schemas.openxmlformats.org/officeDocument/2006/relationships/image" Target="../media/image33.jpeg"/><Relationship Id="rId4" Type="http://schemas.openxmlformats.org/officeDocument/2006/relationships/hyperlink" Target="https://youtu.be/hr3AAIgnbpQ"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image" Target="../media/image34.png"/><Relationship Id="rId7" Type="http://schemas.openxmlformats.org/officeDocument/2006/relationships/image" Target="../media/image38.jpeg"/><Relationship Id="rId2" Type="http://schemas.openxmlformats.org/officeDocument/2006/relationships/image" Target="../media/image27.jpg"/><Relationship Id="rId1" Type="http://schemas.openxmlformats.org/officeDocument/2006/relationships/slideLayout" Target="../slideLayouts/slideLayout2.xml"/><Relationship Id="rId6" Type="http://schemas.openxmlformats.org/officeDocument/2006/relationships/image" Target="../media/image37.jpeg"/><Relationship Id="rId5" Type="http://schemas.openxmlformats.org/officeDocument/2006/relationships/image" Target="../media/image36.png"/><Relationship Id="rId4" Type="http://schemas.openxmlformats.org/officeDocument/2006/relationships/image" Target="../media/image35.jpeg"/></Relationships>
</file>

<file path=ppt/slides/_rels/slide8.xml.rels><?xml version="1.0" encoding="UTF-8" standalone="yes"?>
<Relationships xmlns="http://schemas.openxmlformats.org/package/2006/relationships"><Relationship Id="rId3" Type="http://schemas.openxmlformats.org/officeDocument/2006/relationships/image" Target="../media/image33.jpeg"/><Relationship Id="rId7" Type="http://schemas.openxmlformats.org/officeDocument/2006/relationships/hyperlink" Target="https://consensus.avr-music.com/consensus-cern-and-engagements-with-particle-physic-album-concerned/" TargetMode="External"/><Relationship Id="rId2" Type="http://schemas.openxmlformats.org/officeDocument/2006/relationships/image" Target="../media/image27.jpg"/><Relationship Id="rId1" Type="http://schemas.openxmlformats.org/officeDocument/2006/relationships/slideLayout" Target="../slideLayouts/slideLayout1.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494973D-658B-42A3-CDF2-F1E969168A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19025" y="4327008"/>
            <a:ext cx="959329" cy="95932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5" name="Group 4">
            <a:extLst>
              <a:ext uri="{FF2B5EF4-FFF2-40B4-BE49-F238E27FC236}">
                <a16:creationId xmlns:a16="http://schemas.microsoft.com/office/drawing/2014/main" id="{6DC6A371-6381-332D-49E1-1AC69D8CAFD3}"/>
              </a:ext>
            </a:extLst>
          </p:cNvPr>
          <p:cNvGrpSpPr>
            <a:grpSpLocks/>
          </p:cNvGrpSpPr>
          <p:nvPr/>
        </p:nvGrpSpPr>
        <p:grpSpPr bwMode="auto">
          <a:xfrm>
            <a:off x="7367036" y="5408324"/>
            <a:ext cx="1642808" cy="685938"/>
            <a:chOff x="605" y="2697"/>
            <a:chExt cx="1607" cy="617"/>
          </a:xfrm>
        </p:grpSpPr>
        <p:sp>
          <p:nvSpPr>
            <p:cNvPr id="8" name="Rectangle 7">
              <a:extLst>
                <a:ext uri="{FF2B5EF4-FFF2-40B4-BE49-F238E27FC236}">
                  <a16:creationId xmlns:a16="http://schemas.microsoft.com/office/drawing/2014/main" id="{897B1221-269A-57A0-7D6D-1059BBBE1A09}"/>
                </a:ext>
              </a:extLst>
            </p:cNvPr>
            <p:cNvSpPr>
              <a:spLocks noChangeArrowheads="1"/>
            </p:cNvSpPr>
            <p:nvPr/>
          </p:nvSpPr>
          <p:spPr bwMode="auto">
            <a:xfrm>
              <a:off x="605" y="2697"/>
              <a:ext cx="1607" cy="617"/>
            </a:xfrm>
            <a:prstGeom prst="rect">
              <a:avLst/>
            </a:prstGeom>
            <a:solidFill>
              <a:srgbClr val="FFFFFF"/>
            </a:solidFill>
            <a:ln>
              <a:noFill/>
            </a:ln>
            <a:effectLst/>
            <a:extLs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defPPr>
                <a:defRPr lang="en-GB"/>
              </a:defPPr>
              <a:lvl1pPr algn="l" rtl="0" fontAlgn="base" hangingPunct="0">
                <a:lnSpc>
                  <a:spcPct val="83000"/>
                </a:lnSpc>
                <a:spcBef>
                  <a:spcPts val="13"/>
                </a:spcBef>
                <a:spcAft>
                  <a:spcPts val="13"/>
                </a:spcAft>
                <a:buClr>
                  <a:srgbClr val="000000"/>
                </a:buClr>
                <a:buSzPct val="100000"/>
                <a:buFont typeface="Times New Roman" panose="02020603050405020304" pitchFamily="18" charset="0"/>
                <a:defRPr kern="1200">
                  <a:solidFill>
                    <a:schemeClr val="tx1"/>
                  </a:solidFill>
                  <a:latin typeface="Calibri" panose="020F0502020204030204" pitchFamily="34" charset="0"/>
                  <a:ea typeface="+mn-ea"/>
                  <a:cs typeface="Tahoma" panose="020B0604030504040204" pitchFamily="34" charset="0"/>
                </a:defRPr>
              </a:lvl1pPr>
              <a:lvl2pPr marL="742950" indent="-285750" algn="l" rtl="0" fontAlgn="base" hangingPunct="0">
                <a:lnSpc>
                  <a:spcPct val="83000"/>
                </a:lnSpc>
                <a:spcBef>
                  <a:spcPts val="13"/>
                </a:spcBef>
                <a:spcAft>
                  <a:spcPts val="13"/>
                </a:spcAft>
                <a:buClr>
                  <a:srgbClr val="000000"/>
                </a:buClr>
                <a:buSzPct val="100000"/>
                <a:buFont typeface="Times New Roman" panose="02020603050405020304" pitchFamily="18" charset="0"/>
                <a:defRPr kern="1200">
                  <a:solidFill>
                    <a:schemeClr val="tx1"/>
                  </a:solidFill>
                  <a:latin typeface="Calibri" panose="020F0502020204030204" pitchFamily="34" charset="0"/>
                  <a:ea typeface="+mn-ea"/>
                  <a:cs typeface="Tahoma" panose="020B0604030504040204" pitchFamily="34" charset="0"/>
                </a:defRPr>
              </a:lvl2pPr>
              <a:lvl3pPr marL="1143000" indent="-228600" algn="l" rtl="0" fontAlgn="base" hangingPunct="0">
                <a:lnSpc>
                  <a:spcPct val="83000"/>
                </a:lnSpc>
                <a:spcBef>
                  <a:spcPts val="13"/>
                </a:spcBef>
                <a:spcAft>
                  <a:spcPts val="13"/>
                </a:spcAft>
                <a:buClr>
                  <a:srgbClr val="000000"/>
                </a:buClr>
                <a:buSzPct val="100000"/>
                <a:buFont typeface="Times New Roman" panose="02020603050405020304" pitchFamily="18" charset="0"/>
                <a:defRPr kern="1200">
                  <a:solidFill>
                    <a:schemeClr val="tx1"/>
                  </a:solidFill>
                  <a:latin typeface="Calibri" panose="020F0502020204030204" pitchFamily="34" charset="0"/>
                  <a:ea typeface="+mn-ea"/>
                  <a:cs typeface="Tahoma" panose="020B0604030504040204" pitchFamily="34" charset="0"/>
                </a:defRPr>
              </a:lvl3pPr>
              <a:lvl4pPr marL="1600200" indent="-228600" algn="l" rtl="0" fontAlgn="base" hangingPunct="0">
                <a:lnSpc>
                  <a:spcPct val="83000"/>
                </a:lnSpc>
                <a:spcBef>
                  <a:spcPts val="13"/>
                </a:spcBef>
                <a:spcAft>
                  <a:spcPts val="13"/>
                </a:spcAft>
                <a:buClr>
                  <a:srgbClr val="000000"/>
                </a:buClr>
                <a:buSzPct val="100000"/>
                <a:buFont typeface="Times New Roman" panose="02020603050405020304" pitchFamily="18" charset="0"/>
                <a:defRPr kern="1200">
                  <a:solidFill>
                    <a:schemeClr val="tx1"/>
                  </a:solidFill>
                  <a:latin typeface="Calibri" panose="020F0502020204030204" pitchFamily="34" charset="0"/>
                  <a:ea typeface="+mn-ea"/>
                  <a:cs typeface="Tahoma" panose="020B0604030504040204" pitchFamily="34" charset="0"/>
                </a:defRPr>
              </a:lvl4pPr>
              <a:lvl5pPr marL="2057400" indent="-228600" algn="l" rtl="0" fontAlgn="base" hangingPunct="0">
                <a:lnSpc>
                  <a:spcPct val="83000"/>
                </a:lnSpc>
                <a:spcBef>
                  <a:spcPts val="13"/>
                </a:spcBef>
                <a:spcAft>
                  <a:spcPts val="13"/>
                </a:spcAft>
                <a:buClr>
                  <a:srgbClr val="000000"/>
                </a:buClr>
                <a:buSzPct val="100000"/>
                <a:buFont typeface="Times New Roman" panose="02020603050405020304" pitchFamily="18" charset="0"/>
                <a:defRPr kern="1200">
                  <a:solidFill>
                    <a:schemeClr val="tx1"/>
                  </a:solidFill>
                  <a:latin typeface="Calibri" panose="020F0502020204030204" pitchFamily="34" charset="0"/>
                  <a:ea typeface="+mn-ea"/>
                  <a:cs typeface="Tahoma" panose="020B060403050404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Tahoma" panose="020B060403050404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Tahoma" panose="020B060403050404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Tahoma" panose="020B060403050404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Tahoma" panose="020B0604030504040204" pitchFamily="34" charset="0"/>
                </a:defRPr>
              </a:lvl9pPr>
            </a:lstStyle>
            <a:p>
              <a:endParaRPr lang="en-GB"/>
            </a:p>
          </p:txBody>
        </p:sp>
        <p:pic>
          <p:nvPicPr>
            <p:cNvPr id="9" name="Picture 8">
              <a:extLst>
                <a:ext uri="{FF2B5EF4-FFF2-40B4-BE49-F238E27FC236}">
                  <a16:creationId xmlns:a16="http://schemas.microsoft.com/office/drawing/2014/main" id="{585CF34F-BCF3-519C-3F91-269F1D44FF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 y="2697"/>
              <a:ext cx="1607" cy="61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pic>
        <p:nvPicPr>
          <p:cNvPr id="6" name="Picture 5">
            <a:extLst>
              <a:ext uri="{FF2B5EF4-FFF2-40B4-BE49-F238E27FC236}">
                <a16:creationId xmlns:a16="http://schemas.microsoft.com/office/drawing/2014/main" id="{74E3B448-684F-C0FA-A27E-1AC419F7005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67036" y="6108925"/>
            <a:ext cx="2304928" cy="50272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6">
            <a:extLst>
              <a:ext uri="{FF2B5EF4-FFF2-40B4-BE49-F238E27FC236}">
                <a16:creationId xmlns:a16="http://schemas.microsoft.com/office/drawing/2014/main" id="{49C526A8-5637-D922-8D72-8BA9342D1A5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67185" y="6002130"/>
            <a:ext cx="2085849" cy="59958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9">
            <a:extLst>
              <a:ext uri="{FF2B5EF4-FFF2-40B4-BE49-F238E27FC236}">
                <a16:creationId xmlns:a16="http://schemas.microsoft.com/office/drawing/2014/main" id="{D282C0E3-475A-8CE4-2842-065BA07C8D77}"/>
              </a:ext>
            </a:extLst>
          </p:cNvPr>
          <p:cNvSpPr>
            <a:spLocks noChangeArrowheads="1"/>
          </p:cNvSpPr>
          <p:nvPr/>
        </p:nvSpPr>
        <p:spPr bwMode="auto">
          <a:xfrm>
            <a:off x="73024" y="34083"/>
            <a:ext cx="12118975" cy="1133475"/>
          </a:xfrm>
          <a:prstGeom prst="rect">
            <a:avLst/>
          </a:prstGeom>
          <a:blipFill dpi="0" rotWithShape="0">
            <a:blip r:embed="rId6"/>
            <a:srcRect/>
            <a:tile tx="0" ty="0" sx="100000" sy="100000" flip="none" algn="tl"/>
          </a:blipFill>
          <a:ln w="25560" cap="flat">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defPPr>
              <a:defRPr lang="en-GB"/>
            </a:defPPr>
            <a:lvl1pPr algn="l" rtl="0" fontAlgn="base" hangingPunct="0">
              <a:lnSpc>
                <a:spcPct val="83000"/>
              </a:lnSpc>
              <a:spcBef>
                <a:spcPts val="13"/>
              </a:spcBef>
              <a:spcAft>
                <a:spcPts val="13"/>
              </a:spcAft>
              <a:buClr>
                <a:srgbClr val="000000"/>
              </a:buClr>
              <a:buSzPct val="100000"/>
              <a:buFont typeface="Times New Roman" panose="02020603050405020304" pitchFamily="18" charset="0"/>
              <a:defRPr kern="1200">
                <a:solidFill>
                  <a:schemeClr val="tx1"/>
                </a:solidFill>
                <a:latin typeface="Calibri" panose="020F0502020204030204" pitchFamily="34" charset="0"/>
                <a:ea typeface="+mn-ea"/>
                <a:cs typeface="Tahoma" panose="020B0604030504040204" pitchFamily="34" charset="0"/>
              </a:defRPr>
            </a:lvl1pPr>
            <a:lvl2pPr marL="742950" indent="-285750" algn="l" rtl="0" fontAlgn="base" hangingPunct="0">
              <a:lnSpc>
                <a:spcPct val="83000"/>
              </a:lnSpc>
              <a:spcBef>
                <a:spcPts val="13"/>
              </a:spcBef>
              <a:spcAft>
                <a:spcPts val="13"/>
              </a:spcAft>
              <a:buClr>
                <a:srgbClr val="000000"/>
              </a:buClr>
              <a:buSzPct val="100000"/>
              <a:buFont typeface="Times New Roman" panose="02020603050405020304" pitchFamily="18" charset="0"/>
              <a:defRPr kern="1200">
                <a:solidFill>
                  <a:schemeClr val="tx1"/>
                </a:solidFill>
                <a:latin typeface="Calibri" panose="020F0502020204030204" pitchFamily="34" charset="0"/>
                <a:ea typeface="+mn-ea"/>
                <a:cs typeface="Tahoma" panose="020B0604030504040204" pitchFamily="34" charset="0"/>
              </a:defRPr>
            </a:lvl2pPr>
            <a:lvl3pPr marL="1143000" indent="-228600" algn="l" rtl="0" fontAlgn="base" hangingPunct="0">
              <a:lnSpc>
                <a:spcPct val="83000"/>
              </a:lnSpc>
              <a:spcBef>
                <a:spcPts val="13"/>
              </a:spcBef>
              <a:spcAft>
                <a:spcPts val="13"/>
              </a:spcAft>
              <a:buClr>
                <a:srgbClr val="000000"/>
              </a:buClr>
              <a:buSzPct val="100000"/>
              <a:buFont typeface="Times New Roman" panose="02020603050405020304" pitchFamily="18" charset="0"/>
              <a:defRPr kern="1200">
                <a:solidFill>
                  <a:schemeClr val="tx1"/>
                </a:solidFill>
                <a:latin typeface="Calibri" panose="020F0502020204030204" pitchFamily="34" charset="0"/>
                <a:ea typeface="+mn-ea"/>
                <a:cs typeface="Tahoma" panose="020B0604030504040204" pitchFamily="34" charset="0"/>
              </a:defRPr>
            </a:lvl3pPr>
            <a:lvl4pPr marL="1600200" indent="-228600" algn="l" rtl="0" fontAlgn="base" hangingPunct="0">
              <a:lnSpc>
                <a:spcPct val="83000"/>
              </a:lnSpc>
              <a:spcBef>
                <a:spcPts val="13"/>
              </a:spcBef>
              <a:spcAft>
                <a:spcPts val="13"/>
              </a:spcAft>
              <a:buClr>
                <a:srgbClr val="000000"/>
              </a:buClr>
              <a:buSzPct val="100000"/>
              <a:buFont typeface="Times New Roman" panose="02020603050405020304" pitchFamily="18" charset="0"/>
              <a:defRPr kern="1200">
                <a:solidFill>
                  <a:schemeClr val="tx1"/>
                </a:solidFill>
                <a:latin typeface="Calibri" panose="020F0502020204030204" pitchFamily="34" charset="0"/>
                <a:ea typeface="+mn-ea"/>
                <a:cs typeface="Tahoma" panose="020B0604030504040204" pitchFamily="34" charset="0"/>
              </a:defRPr>
            </a:lvl4pPr>
            <a:lvl5pPr marL="2057400" indent="-228600" algn="l" rtl="0" fontAlgn="base" hangingPunct="0">
              <a:lnSpc>
                <a:spcPct val="83000"/>
              </a:lnSpc>
              <a:spcBef>
                <a:spcPts val="13"/>
              </a:spcBef>
              <a:spcAft>
                <a:spcPts val="13"/>
              </a:spcAft>
              <a:buClr>
                <a:srgbClr val="000000"/>
              </a:buClr>
              <a:buSzPct val="100000"/>
              <a:buFont typeface="Times New Roman" panose="02020603050405020304" pitchFamily="18" charset="0"/>
              <a:defRPr kern="1200">
                <a:solidFill>
                  <a:schemeClr val="tx1"/>
                </a:solidFill>
                <a:latin typeface="Calibri" panose="020F0502020204030204" pitchFamily="34" charset="0"/>
                <a:ea typeface="+mn-ea"/>
                <a:cs typeface="Tahoma" panose="020B060403050404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Tahoma" panose="020B060403050404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Tahoma" panose="020B060403050404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Tahoma" panose="020B060403050404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Tahoma" panose="020B0604030504040204" pitchFamily="34" charset="0"/>
              </a:defRPr>
            </a:lvl9pPr>
          </a:lstStyle>
          <a:p>
            <a:endParaRPr lang="en-GB"/>
          </a:p>
        </p:txBody>
      </p:sp>
      <p:sp>
        <p:nvSpPr>
          <p:cNvPr id="11" name="Rectangle 10">
            <a:extLst>
              <a:ext uri="{FF2B5EF4-FFF2-40B4-BE49-F238E27FC236}">
                <a16:creationId xmlns:a16="http://schemas.microsoft.com/office/drawing/2014/main" id="{A509E5D0-6360-2245-3473-4C394CD12848}"/>
              </a:ext>
            </a:extLst>
          </p:cNvPr>
          <p:cNvSpPr>
            <a:spLocks noChangeArrowheads="1"/>
          </p:cNvSpPr>
          <p:nvPr/>
        </p:nvSpPr>
        <p:spPr bwMode="auto">
          <a:xfrm>
            <a:off x="-629156" y="-45294"/>
            <a:ext cx="13523334" cy="16301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38160" tIns="38160" rIns="38160" bIns="38160" anchor="ctr"/>
          <a:lstStyle>
            <a:defPPr>
              <a:defRPr lang="en-GB"/>
            </a:defPPr>
            <a:lvl1pPr algn="l" rtl="0" fontAlgn="base" hangingPunct="0">
              <a:lnSpc>
                <a:spcPct val="83000"/>
              </a:lnSpc>
              <a:spcBef>
                <a:spcPts val="13"/>
              </a:spcBef>
              <a:spcAft>
                <a:spcPts val="13"/>
              </a:spcAft>
              <a:buClr>
                <a:srgbClr val="000000"/>
              </a:buClr>
              <a:buSzPct val="100000"/>
              <a:buFont typeface="Times New Roman" panose="02020603050405020304" pitchFamily="18" charset="0"/>
              <a:defRPr kern="1200">
                <a:solidFill>
                  <a:schemeClr val="tx1"/>
                </a:solidFill>
                <a:latin typeface="Calibri" panose="020F0502020204030204" pitchFamily="34" charset="0"/>
                <a:ea typeface="+mn-ea"/>
                <a:cs typeface="Tahoma" panose="020B0604030504040204" pitchFamily="34" charset="0"/>
              </a:defRPr>
            </a:lvl1pPr>
            <a:lvl2pPr marL="742950" indent="-285750" algn="l" rtl="0" fontAlgn="base" hangingPunct="0">
              <a:lnSpc>
                <a:spcPct val="83000"/>
              </a:lnSpc>
              <a:spcBef>
                <a:spcPts val="13"/>
              </a:spcBef>
              <a:spcAft>
                <a:spcPts val="13"/>
              </a:spcAft>
              <a:buClr>
                <a:srgbClr val="000000"/>
              </a:buClr>
              <a:buSzPct val="100000"/>
              <a:buFont typeface="Times New Roman" panose="02020603050405020304" pitchFamily="18" charset="0"/>
              <a:defRPr kern="1200">
                <a:solidFill>
                  <a:schemeClr val="tx1"/>
                </a:solidFill>
                <a:latin typeface="Calibri" panose="020F0502020204030204" pitchFamily="34" charset="0"/>
                <a:ea typeface="+mn-ea"/>
                <a:cs typeface="Tahoma" panose="020B0604030504040204" pitchFamily="34" charset="0"/>
              </a:defRPr>
            </a:lvl2pPr>
            <a:lvl3pPr marL="1143000" indent="-228600" algn="l" rtl="0" fontAlgn="base" hangingPunct="0">
              <a:lnSpc>
                <a:spcPct val="83000"/>
              </a:lnSpc>
              <a:spcBef>
                <a:spcPts val="13"/>
              </a:spcBef>
              <a:spcAft>
                <a:spcPts val="13"/>
              </a:spcAft>
              <a:buClr>
                <a:srgbClr val="000000"/>
              </a:buClr>
              <a:buSzPct val="100000"/>
              <a:buFont typeface="Times New Roman" panose="02020603050405020304" pitchFamily="18" charset="0"/>
              <a:defRPr kern="1200">
                <a:solidFill>
                  <a:schemeClr val="tx1"/>
                </a:solidFill>
                <a:latin typeface="Calibri" panose="020F0502020204030204" pitchFamily="34" charset="0"/>
                <a:ea typeface="+mn-ea"/>
                <a:cs typeface="Tahoma" panose="020B0604030504040204" pitchFamily="34" charset="0"/>
              </a:defRPr>
            </a:lvl3pPr>
            <a:lvl4pPr marL="1600200" indent="-228600" algn="l" rtl="0" fontAlgn="base" hangingPunct="0">
              <a:lnSpc>
                <a:spcPct val="83000"/>
              </a:lnSpc>
              <a:spcBef>
                <a:spcPts val="13"/>
              </a:spcBef>
              <a:spcAft>
                <a:spcPts val="13"/>
              </a:spcAft>
              <a:buClr>
                <a:srgbClr val="000000"/>
              </a:buClr>
              <a:buSzPct val="100000"/>
              <a:buFont typeface="Times New Roman" panose="02020603050405020304" pitchFamily="18" charset="0"/>
              <a:defRPr kern="1200">
                <a:solidFill>
                  <a:schemeClr val="tx1"/>
                </a:solidFill>
                <a:latin typeface="Calibri" panose="020F0502020204030204" pitchFamily="34" charset="0"/>
                <a:ea typeface="+mn-ea"/>
                <a:cs typeface="Tahoma" panose="020B0604030504040204" pitchFamily="34" charset="0"/>
              </a:defRPr>
            </a:lvl4pPr>
            <a:lvl5pPr marL="2057400" indent="-228600" algn="l" rtl="0" fontAlgn="base" hangingPunct="0">
              <a:lnSpc>
                <a:spcPct val="83000"/>
              </a:lnSpc>
              <a:spcBef>
                <a:spcPts val="13"/>
              </a:spcBef>
              <a:spcAft>
                <a:spcPts val="13"/>
              </a:spcAft>
              <a:buClr>
                <a:srgbClr val="000000"/>
              </a:buClr>
              <a:buSzPct val="100000"/>
              <a:buFont typeface="Times New Roman" panose="02020603050405020304" pitchFamily="18" charset="0"/>
              <a:defRPr kern="1200">
                <a:solidFill>
                  <a:schemeClr val="tx1"/>
                </a:solidFill>
                <a:latin typeface="Calibri" panose="020F0502020204030204" pitchFamily="34" charset="0"/>
                <a:ea typeface="+mn-ea"/>
                <a:cs typeface="Tahoma" panose="020B060403050404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Tahoma" panose="020B060403050404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Tahoma" panose="020B060403050404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Tahoma" panose="020B060403050404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Tahoma" panose="020B0604030504040204" pitchFamily="34" charset="0"/>
              </a:defRPr>
            </a:lvl9pPr>
          </a:lstStyle>
          <a:p>
            <a:pPr algn="ctr">
              <a:lnSpc>
                <a:spcPct val="100000"/>
              </a:lnSpc>
            </a:pPr>
            <a:r>
              <a:rPr lang="en-US" altLang="en-US" sz="3200" b="1" dirty="0">
                <a:solidFill>
                  <a:srgbClr val="FF9300"/>
                </a:solidFill>
                <a:latin typeface="Lucida Grande" charset="0"/>
                <a:cs typeface="Lucida Grande" charset="0"/>
              </a:rPr>
              <a:t>Art Meets Science in Hamburg - Christian Schwanenberger</a:t>
            </a:r>
          </a:p>
          <a:p>
            <a:pPr algn="ctr">
              <a:lnSpc>
                <a:spcPct val="100000"/>
              </a:lnSpc>
            </a:pPr>
            <a:r>
              <a:rPr lang="de-DE" altLang="en-US" sz="2400" b="1" dirty="0">
                <a:solidFill>
                  <a:srgbClr val="FF9300"/>
                </a:solidFill>
                <a:latin typeface="Lucida Grande" charset="0"/>
                <a:cs typeface="Lucida Grande" charset="0"/>
              </a:rPr>
              <a:t>Deutsches Elektronensynchrotron (DESY) Universität Hamburg</a:t>
            </a:r>
            <a:endParaRPr lang="en-US" altLang="en-US" sz="2400" b="1" dirty="0">
              <a:solidFill>
                <a:srgbClr val="FF9300"/>
              </a:solidFill>
              <a:latin typeface="Lucida Grande" charset="0"/>
              <a:cs typeface="Lucida Grande" charset="0"/>
            </a:endParaRPr>
          </a:p>
          <a:p>
            <a:pPr algn="ctr">
              <a:lnSpc>
                <a:spcPct val="100000"/>
              </a:lnSpc>
            </a:pPr>
            <a:r>
              <a:rPr lang="en-US" altLang="en-US" sz="3200" b="1" dirty="0">
                <a:solidFill>
                  <a:srgbClr val="FF9300"/>
                </a:solidFill>
                <a:latin typeface="Lucida Grande" charset="0"/>
                <a:cs typeface="Lucida Grande" charset="0"/>
              </a:rPr>
              <a:t>   </a:t>
            </a:r>
          </a:p>
        </p:txBody>
      </p:sp>
      <p:pic>
        <p:nvPicPr>
          <p:cNvPr id="12" name="Picture 11">
            <a:extLst>
              <a:ext uri="{FF2B5EF4-FFF2-40B4-BE49-F238E27FC236}">
                <a16:creationId xmlns:a16="http://schemas.microsoft.com/office/drawing/2014/main" id="{1DD01830-90C5-F8F7-3421-70511D3B6A5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0825" y="1447799"/>
            <a:ext cx="1904886" cy="271277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5" name="TextBox 14">
            <a:extLst>
              <a:ext uri="{FF2B5EF4-FFF2-40B4-BE49-F238E27FC236}">
                <a16:creationId xmlns:a16="http://schemas.microsoft.com/office/drawing/2014/main" id="{93F96677-A2B7-D1CA-AEFE-74B3A15495DE}"/>
              </a:ext>
            </a:extLst>
          </p:cNvPr>
          <p:cNvSpPr txBox="1"/>
          <p:nvPr/>
        </p:nvSpPr>
        <p:spPr>
          <a:xfrm>
            <a:off x="2317498" y="1715701"/>
            <a:ext cx="6760632" cy="2121093"/>
          </a:xfrm>
          <a:prstGeom prst="rect">
            <a:avLst/>
          </a:prstGeom>
          <a:noFill/>
        </p:spPr>
        <p:txBody>
          <a:bodyPr wrap="square">
            <a:spAutoFit/>
          </a:bodyPr>
          <a:lstStyle/>
          <a:p>
            <a:pPr>
              <a:spcBef>
                <a:spcPts val="913"/>
              </a:spcBef>
              <a:buClr>
                <a:srgbClr val="FF9300"/>
              </a:buClr>
            </a:pPr>
            <a:r>
              <a:rPr lang="en-US" altLang="en-US" sz="2000" b="1" dirty="0" err="1">
                <a:latin typeface="Lucida Grande" charset="0"/>
                <a:cs typeface="Lucida Grande" charset="0"/>
              </a:rPr>
              <a:t>Programme</a:t>
            </a:r>
            <a:r>
              <a:rPr lang="en-US" altLang="en-US" sz="2000" b="1" dirty="0">
                <a:latin typeface="Lucida Grande" charset="0"/>
                <a:cs typeface="Lucida Grande" charset="0"/>
              </a:rPr>
              <a:t> Kick off:   10 scientists   15 artists</a:t>
            </a:r>
          </a:p>
          <a:p>
            <a:pPr>
              <a:spcBef>
                <a:spcPts val="913"/>
              </a:spcBef>
              <a:buClr>
                <a:srgbClr val="FF9300"/>
              </a:buClr>
            </a:pPr>
            <a:r>
              <a:rPr lang="en-US" altLang="en-US" sz="2000" b="1" dirty="0">
                <a:latin typeface="Lucida Grande" charset="0"/>
                <a:cs typeface="Lucida Grande" charset="0"/>
              </a:rPr>
              <a:t>8 Projects in total </a:t>
            </a:r>
          </a:p>
          <a:p>
            <a:pPr>
              <a:lnSpc>
                <a:spcPct val="100000"/>
              </a:lnSpc>
              <a:spcBef>
                <a:spcPts val="1013"/>
              </a:spcBef>
              <a:buClr>
                <a:srgbClr val="FF9300"/>
              </a:buClr>
            </a:pPr>
            <a:r>
              <a:rPr lang="en-US" altLang="en-US" sz="2000" b="1" dirty="0">
                <a:latin typeface="Lucida Grande" charset="0"/>
                <a:cs typeface="Lucida Grande" charset="0"/>
              </a:rPr>
              <a:t>topical artwork presented in a working lab</a:t>
            </a:r>
          </a:p>
          <a:p>
            <a:pPr>
              <a:lnSpc>
                <a:spcPct val="100000"/>
              </a:lnSpc>
              <a:buClrTx/>
              <a:buSzTx/>
              <a:buFontTx/>
              <a:buNone/>
            </a:pPr>
            <a:r>
              <a:rPr lang="en-US" altLang="en-US" sz="2000" b="1" dirty="0">
                <a:latin typeface="Lucida Grande" charset="0"/>
                <a:cs typeface="Lucida Grande" charset="0"/>
              </a:rPr>
              <a:t> </a:t>
            </a:r>
            <a:r>
              <a:rPr lang="en-US" altLang="en-US" sz="2000" b="1" dirty="0">
                <a:solidFill>
                  <a:srgbClr val="FF9300"/>
                </a:solidFill>
                <a:latin typeface="Lucida Grande" charset="0"/>
                <a:cs typeface="Lucida Grande" charset="0"/>
              </a:rPr>
              <a:t>➞</a:t>
            </a:r>
            <a:r>
              <a:rPr lang="en-US" altLang="en-US" sz="2000" b="1" dirty="0">
                <a:latin typeface="Lucida Grande" charset="0"/>
                <a:cs typeface="Lucida Grande" charset="0"/>
              </a:rPr>
              <a:t> </a:t>
            </a:r>
            <a:r>
              <a:rPr lang="en-US" altLang="en-US" sz="2000" b="1" dirty="0">
                <a:solidFill>
                  <a:srgbClr val="FF9300"/>
                </a:solidFill>
                <a:latin typeface="Lucida Grande" charset="0"/>
                <a:cs typeface="Lucida Grande" charset="0"/>
              </a:rPr>
              <a:t> part of research for one month: </a:t>
            </a:r>
            <a:r>
              <a:rPr lang="en-US" altLang="en-US" sz="1800" b="1" dirty="0">
                <a:latin typeface="Lucida Grande" charset="0"/>
                <a:cs typeface="Lucida Grande" charset="0"/>
              </a:rPr>
              <a:t>~ 2500 visitors, almost all new to campus (70-80%), plus 20’000 visitors during DESY day, TV, radio and press coverage, …</a:t>
            </a:r>
          </a:p>
        </p:txBody>
      </p:sp>
      <p:pic>
        <p:nvPicPr>
          <p:cNvPr id="18" name="Picture 5">
            <a:extLst>
              <a:ext uri="{FF2B5EF4-FFF2-40B4-BE49-F238E27FC236}">
                <a16:creationId xmlns:a16="http://schemas.microsoft.com/office/drawing/2014/main" id="{97A65622-4273-F7AA-C760-DA48D3D5034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3984" y="4289440"/>
            <a:ext cx="3683000" cy="251251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9" name="Picture 6">
            <a:extLst>
              <a:ext uri="{FF2B5EF4-FFF2-40B4-BE49-F238E27FC236}">
                <a16:creationId xmlns:a16="http://schemas.microsoft.com/office/drawing/2014/main" id="{A4822B16-9F40-D358-CF35-E666AD8281C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828047" y="1546328"/>
            <a:ext cx="3211781" cy="214153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 name="Picture 7">
            <a:extLst>
              <a:ext uri="{FF2B5EF4-FFF2-40B4-BE49-F238E27FC236}">
                <a16:creationId xmlns:a16="http://schemas.microsoft.com/office/drawing/2014/main" id="{4FB8B186-9B25-D106-B8BB-D36D807448E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819490" y="3801241"/>
            <a:ext cx="3211781" cy="193413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1" name="Picture 11">
            <a:extLst>
              <a:ext uri="{FF2B5EF4-FFF2-40B4-BE49-F238E27FC236}">
                <a16:creationId xmlns:a16="http://schemas.microsoft.com/office/drawing/2014/main" id="{297B5CCC-A2FC-6A1D-49E2-E9A4F479AE6B}"/>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984495" y="4327008"/>
            <a:ext cx="3305030" cy="233062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635963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D445E2-921F-F509-2CA7-3C33441B5D93}"/>
              </a:ext>
            </a:extLst>
          </p:cNvPr>
          <p:cNvSpPr>
            <a:spLocks noChangeArrowheads="1"/>
          </p:cNvSpPr>
          <p:nvPr/>
        </p:nvSpPr>
        <p:spPr bwMode="auto">
          <a:xfrm>
            <a:off x="91863" y="0"/>
            <a:ext cx="12118975" cy="1731598"/>
          </a:xfrm>
          <a:prstGeom prst="rect">
            <a:avLst/>
          </a:prstGeom>
          <a:blipFill dpi="0" rotWithShape="0">
            <a:blip r:embed="rId3"/>
            <a:srcRect/>
            <a:tile tx="0" ty="0" sx="100000" sy="100000" flip="none" algn="tl"/>
          </a:blipFill>
          <a:ln w="25560" cap="flat">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defPPr>
              <a:defRPr lang="en-GB"/>
            </a:defPPr>
            <a:lvl1pPr algn="l" rtl="0" fontAlgn="base" hangingPunct="0">
              <a:lnSpc>
                <a:spcPct val="83000"/>
              </a:lnSpc>
              <a:spcBef>
                <a:spcPts val="13"/>
              </a:spcBef>
              <a:spcAft>
                <a:spcPts val="13"/>
              </a:spcAft>
              <a:buClr>
                <a:srgbClr val="000000"/>
              </a:buClr>
              <a:buSzPct val="100000"/>
              <a:buFont typeface="Times New Roman" panose="02020603050405020304" pitchFamily="18" charset="0"/>
              <a:defRPr kern="1200">
                <a:solidFill>
                  <a:schemeClr val="tx1"/>
                </a:solidFill>
                <a:latin typeface="Calibri" panose="020F0502020204030204" pitchFamily="34" charset="0"/>
                <a:ea typeface="+mn-ea"/>
                <a:cs typeface="Tahoma" panose="020B0604030504040204" pitchFamily="34" charset="0"/>
              </a:defRPr>
            </a:lvl1pPr>
            <a:lvl2pPr marL="742950" indent="-285750" algn="l" rtl="0" fontAlgn="base" hangingPunct="0">
              <a:lnSpc>
                <a:spcPct val="83000"/>
              </a:lnSpc>
              <a:spcBef>
                <a:spcPts val="13"/>
              </a:spcBef>
              <a:spcAft>
                <a:spcPts val="13"/>
              </a:spcAft>
              <a:buClr>
                <a:srgbClr val="000000"/>
              </a:buClr>
              <a:buSzPct val="100000"/>
              <a:buFont typeface="Times New Roman" panose="02020603050405020304" pitchFamily="18" charset="0"/>
              <a:defRPr kern="1200">
                <a:solidFill>
                  <a:schemeClr val="tx1"/>
                </a:solidFill>
                <a:latin typeface="Calibri" panose="020F0502020204030204" pitchFamily="34" charset="0"/>
                <a:ea typeface="+mn-ea"/>
                <a:cs typeface="Tahoma" panose="020B0604030504040204" pitchFamily="34" charset="0"/>
              </a:defRPr>
            </a:lvl2pPr>
            <a:lvl3pPr marL="1143000" indent="-228600" algn="l" rtl="0" fontAlgn="base" hangingPunct="0">
              <a:lnSpc>
                <a:spcPct val="83000"/>
              </a:lnSpc>
              <a:spcBef>
                <a:spcPts val="13"/>
              </a:spcBef>
              <a:spcAft>
                <a:spcPts val="13"/>
              </a:spcAft>
              <a:buClr>
                <a:srgbClr val="000000"/>
              </a:buClr>
              <a:buSzPct val="100000"/>
              <a:buFont typeface="Times New Roman" panose="02020603050405020304" pitchFamily="18" charset="0"/>
              <a:defRPr kern="1200">
                <a:solidFill>
                  <a:schemeClr val="tx1"/>
                </a:solidFill>
                <a:latin typeface="Calibri" panose="020F0502020204030204" pitchFamily="34" charset="0"/>
                <a:ea typeface="+mn-ea"/>
                <a:cs typeface="Tahoma" panose="020B0604030504040204" pitchFamily="34" charset="0"/>
              </a:defRPr>
            </a:lvl3pPr>
            <a:lvl4pPr marL="1600200" indent="-228600" algn="l" rtl="0" fontAlgn="base" hangingPunct="0">
              <a:lnSpc>
                <a:spcPct val="83000"/>
              </a:lnSpc>
              <a:spcBef>
                <a:spcPts val="13"/>
              </a:spcBef>
              <a:spcAft>
                <a:spcPts val="13"/>
              </a:spcAft>
              <a:buClr>
                <a:srgbClr val="000000"/>
              </a:buClr>
              <a:buSzPct val="100000"/>
              <a:buFont typeface="Times New Roman" panose="02020603050405020304" pitchFamily="18" charset="0"/>
              <a:defRPr kern="1200">
                <a:solidFill>
                  <a:schemeClr val="tx1"/>
                </a:solidFill>
                <a:latin typeface="Calibri" panose="020F0502020204030204" pitchFamily="34" charset="0"/>
                <a:ea typeface="+mn-ea"/>
                <a:cs typeface="Tahoma" panose="020B0604030504040204" pitchFamily="34" charset="0"/>
              </a:defRPr>
            </a:lvl4pPr>
            <a:lvl5pPr marL="2057400" indent="-228600" algn="l" rtl="0" fontAlgn="base" hangingPunct="0">
              <a:lnSpc>
                <a:spcPct val="83000"/>
              </a:lnSpc>
              <a:spcBef>
                <a:spcPts val="13"/>
              </a:spcBef>
              <a:spcAft>
                <a:spcPts val="13"/>
              </a:spcAft>
              <a:buClr>
                <a:srgbClr val="000000"/>
              </a:buClr>
              <a:buSzPct val="100000"/>
              <a:buFont typeface="Times New Roman" panose="02020603050405020304" pitchFamily="18" charset="0"/>
              <a:defRPr kern="1200">
                <a:solidFill>
                  <a:schemeClr val="tx1"/>
                </a:solidFill>
                <a:latin typeface="Calibri" panose="020F0502020204030204" pitchFamily="34" charset="0"/>
                <a:ea typeface="+mn-ea"/>
                <a:cs typeface="Tahoma" panose="020B060403050404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Tahoma" panose="020B060403050404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Tahoma" panose="020B060403050404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Tahoma" panose="020B060403050404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Tahoma" panose="020B0604030504040204" pitchFamily="34" charset="0"/>
              </a:defRPr>
            </a:lvl9pPr>
          </a:lstStyle>
          <a:p>
            <a:endParaRPr lang="en-GB"/>
          </a:p>
        </p:txBody>
      </p:sp>
      <p:sp>
        <p:nvSpPr>
          <p:cNvPr id="15361" name="Rectangle 1">
            <a:extLst>
              <a:ext uri="{FF2B5EF4-FFF2-40B4-BE49-F238E27FC236}">
                <a16:creationId xmlns:a16="http://schemas.microsoft.com/office/drawing/2014/main" id="{3BD672B8-B32F-966F-E946-E67BA1AEFD8F}"/>
              </a:ext>
            </a:extLst>
          </p:cNvPr>
          <p:cNvSpPr>
            <a:spLocks noGrp="1" noChangeArrowheads="1"/>
          </p:cNvSpPr>
          <p:nvPr>
            <p:ph type="title" idx="4294967295"/>
          </p:nvPr>
        </p:nvSpPr>
        <p:spPr>
          <a:xfrm>
            <a:off x="1529715" y="0"/>
            <a:ext cx="9132570" cy="937260"/>
          </a:xfrm>
          <a:ln/>
        </p:spPr>
        <p:txBody>
          <a:bodyPr/>
          <a:lstStyle/>
          <a:p>
            <a:pPr>
              <a:lnSpc>
                <a:spcPct val="100000"/>
              </a:lnSpc>
              <a:tabLst>
                <a:tab pos="0" algn="l"/>
                <a:tab pos="822960" algn="l"/>
                <a:tab pos="1645920" algn="l"/>
                <a:tab pos="2468880" algn="l"/>
                <a:tab pos="3291840" algn="l"/>
                <a:tab pos="4114800" algn="l"/>
                <a:tab pos="4937760" algn="l"/>
                <a:tab pos="5760720" algn="l"/>
                <a:tab pos="6583680" algn="l"/>
                <a:tab pos="7406640" algn="l"/>
                <a:tab pos="8229600" algn="l"/>
                <a:tab pos="9052560" algn="l"/>
              </a:tabLst>
            </a:pPr>
            <a:r>
              <a:rPr lang="en-US" altLang="en-US" sz="3240" b="1" dirty="0">
                <a:solidFill>
                  <a:srgbClr val="F5F5F5"/>
                </a:solidFill>
                <a:latin typeface="Lucida Grande" charset="0"/>
                <a:cs typeface="Lucida Grande" charset="0"/>
              </a:rPr>
              <a:t>  </a:t>
            </a:r>
          </a:p>
        </p:txBody>
      </p:sp>
      <p:sp>
        <p:nvSpPr>
          <p:cNvPr id="15362" name="Rectangle 2">
            <a:extLst>
              <a:ext uri="{FF2B5EF4-FFF2-40B4-BE49-F238E27FC236}">
                <a16:creationId xmlns:a16="http://schemas.microsoft.com/office/drawing/2014/main" id="{7741B5EE-7F16-2E1B-91E7-FCEAEF341AA8}"/>
              </a:ext>
            </a:extLst>
          </p:cNvPr>
          <p:cNvSpPr>
            <a:spLocks noChangeArrowheads="1"/>
          </p:cNvSpPr>
          <p:nvPr/>
        </p:nvSpPr>
        <p:spPr bwMode="auto">
          <a:xfrm>
            <a:off x="560704" y="201979"/>
            <a:ext cx="11650134" cy="16629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34344" tIns="34344" rIns="34344" bIns="34344"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Tahoma" panose="020B060403050404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Tahoma" panose="020B060403050404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Tahoma" panose="020B060403050404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Tahoma" panose="020B060403050404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Tahoma" panose="020B0604030504040204" pitchFamily="34" charset="0"/>
              </a:defRPr>
            </a:lvl5pPr>
            <a:lvl6pPr marL="2514600" indent="-228600" fontAlgn="base" hangingPunct="0">
              <a:lnSpc>
                <a:spcPct val="83000"/>
              </a:lnSpc>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Tahoma" panose="020B0604030504040204" pitchFamily="34" charset="0"/>
              </a:defRPr>
            </a:lvl6pPr>
            <a:lvl7pPr marL="2971800" indent="-228600" fontAlgn="base" hangingPunct="0">
              <a:lnSpc>
                <a:spcPct val="83000"/>
              </a:lnSpc>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Tahoma" panose="020B0604030504040204" pitchFamily="34" charset="0"/>
              </a:defRPr>
            </a:lvl7pPr>
            <a:lvl8pPr marL="3429000" indent="-228600" fontAlgn="base" hangingPunct="0">
              <a:lnSpc>
                <a:spcPct val="83000"/>
              </a:lnSpc>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Tahoma" panose="020B0604030504040204" pitchFamily="34" charset="0"/>
              </a:defRPr>
            </a:lvl8pPr>
            <a:lvl9pPr marL="3886200" indent="-228600" fontAlgn="base" hangingPunct="0">
              <a:lnSpc>
                <a:spcPct val="83000"/>
              </a:lnSpc>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Tahoma" panose="020B0604030504040204" pitchFamily="34" charset="0"/>
              </a:defRPr>
            </a:lvl9pPr>
          </a:lstStyle>
          <a:p>
            <a:pPr>
              <a:lnSpc>
                <a:spcPct val="100000"/>
              </a:lnSpc>
            </a:pPr>
            <a:r>
              <a:rPr lang="en-US" altLang="en-US" sz="2400" b="1" dirty="0">
                <a:solidFill>
                  <a:srgbClr val="F5F5F5"/>
                </a:solidFill>
                <a:latin typeface="Lucida Grande" charset="0"/>
                <a:cs typeface="Lucida Grande" charset="0"/>
              </a:rPr>
              <a:t>Science Exhibition: Museum der Arbeit, 10/22-05/23</a:t>
            </a:r>
          </a:p>
          <a:p>
            <a:r>
              <a:rPr lang="en-US" altLang="en-US" sz="2400" b="1" dirty="0">
                <a:solidFill>
                  <a:srgbClr val="F5F5F5"/>
                </a:solidFill>
                <a:latin typeface="Lucida Grande" charset="0"/>
                <a:cs typeface="Lucida Grande" charset="0"/>
              </a:rPr>
              <a:t>		Symbiose: </a:t>
            </a:r>
            <a:r>
              <a:rPr lang="en-US" altLang="en-US" sz="2400" b="1" dirty="0" err="1">
                <a:solidFill>
                  <a:srgbClr val="F5F5F5"/>
                </a:solidFill>
                <a:latin typeface="Lucida Grande" charset="0"/>
                <a:cs typeface="Lucida Grande" charset="0"/>
              </a:rPr>
              <a:t>Schauraum</a:t>
            </a:r>
            <a:r>
              <a:rPr lang="en-US" altLang="en-US" sz="2400" b="1" dirty="0">
                <a:solidFill>
                  <a:srgbClr val="F5F5F5"/>
                </a:solidFill>
                <a:latin typeface="Lucida Grande" charset="0"/>
                <a:cs typeface="Lucida Grande" charset="0"/>
              </a:rPr>
              <a:t> Altona, Hamburg, 02-03/23</a:t>
            </a:r>
          </a:p>
          <a:p>
            <a:r>
              <a:rPr lang="en-US" altLang="en-US" sz="2400" b="1" dirty="0">
                <a:solidFill>
                  <a:srgbClr val="F5F5F5"/>
                </a:solidFill>
                <a:latin typeface="Lucida Grande" charset="0"/>
                <a:cs typeface="Lucida Grande" charset="0"/>
              </a:rPr>
              <a:t>			Science Exhibition: Museum der Arbeit, 10/22-05/23</a:t>
            </a:r>
          </a:p>
          <a:p>
            <a:r>
              <a:rPr lang="en-US" altLang="en-US" sz="2400" b="1" dirty="0">
                <a:solidFill>
                  <a:srgbClr val="F5F5F5"/>
                </a:solidFill>
                <a:latin typeface="Lucida Grande" charset="0"/>
                <a:cs typeface="Lucida Grande" charset="0"/>
              </a:rPr>
              <a:t>				Art exhibition during EPS-HEP conference 08/23</a:t>
            </a:r>
          </a:p>
          <a:p>
            <a:endParaRPr lang="en-US" altLang="en-US" sz="2800" b="1" dirty="0">
              <a:solidFill>
                <a:srgbClr val="F5F5F5"/>
              </a:solidFill>
              <a:latin typeface="Lucida Grande" charset="0"/>
              <a:cs typeface="Lucida Grande" charset="0"/>
            </a:endParaRPr>
          </a:p>
        </p:txBody>
      </p:sp>
      <p:sp>
        <p:nvSpPr>
          <p:cNvPr id="15363" name="Rectangle 3">
            <a:extLst>
              <a:ext uri="{FF2B5EF4-FFF2-40B4-BE49-F238E27FC236}">
                <a16:creationId xmlns:a16="http://schemas.microsoft.com/office/drawing/2014/main" id="{2E1003B2-A592-5C2A-32C2-845A9F3A33AA}"/>
              </a:ext>
            </a:extLst>
          </p:cNvPr>
          <p:cNvSpPr>
            <a:spLocks noChangeArrowheads="1"/>
          </p:cNvSpPr>
          <p:nvPr/>
        </p:nvSpPr>
        <p:spPr bwMode="auto">
          <a:xfrm>
            <a:off x="12763119" y="1409231"/>
            <a:ext cx="1103756" cy="2862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45684" tIns="45684" rIns="45684" bIns="45684" anchor="ctr">
            <a:spAutoFit/>
          </a:bodyPr>
          <a:lstStyle>
            <a:lvl1pPr>
              <a:tabLst>
                <a:tab pos="0" algn="l"/>
                <a:tab pos="914400" algn="l"/>
              </a:tabLst>
              <a:defRPr>
                <a:solidFill>
                  <a:srgbClr val="000000"/>
                </a:solidFill>
                <a:latin typeface="Calibri" panose="020F0502020204030204" pitchFamily="34" charset="0"/>
                <a:cs typeface="Tahoma" panose="020B0604030504040204" pitchFamily="34" charset="0"/>
              </a:defRPr>
            </a:lvl1pPr>
            <a:lvl2pPr>
              <a:tabLst>
                <a:tab pos="0" algn="l"/>
                <a:tab pos="914400" algn="l"/>
              </a:tabLst>
              <a:defRPr>
                <a:solidFill>
                  <a:srgbClr val="000000"/>
                </a:solidFill>
                <a:latin typeface="Calibri" panose="020F0502020204030204" pitchFamily="34" charset="0"/>
                <a:cs typeface="Tahoma" panose="020B0604030504040204" pitchFamily="34" charset="0"/>
              </a:defRPr>
            </a:lvl2pPr>
            <a:lvl3pPr>
              <a:tabLst>
                <a:tab pos="0" algn="l"/>
                <a:tab pos="914400" algn="l"/>
              </a:tabLst>
              <a:defRPr>
                <a:solidFill>
                  <a:srgbClr val="000000"/>
                </a:solidFill>
                <a:latin typeface="Calibri" panose="020F0502020204030204" pitchFamily="34" charset="0"/>
                <a:cs typeface="Tahoma" panose="020B0604030504040204" pitchFamily="34" charset="0"/>
              </a:defRPr>
            </a:lvl3pPr>
            <a:lvl4pPr>
              <a:tabLst>
                <a:tab pos="0" algn="l"/>
                <a:tab pos="914400" algn="l"/>
              </a:tabLst>
              <a:defRPr>
                <a:solidFill>
                  <a:srgbClr val="000000"/>
                </a:solidFill>
                <a:latin typeface="Calibri" panose="020F0502020204030204" pitchFamily="34" charset="0"/>
                <a:cs typeface="Tahoma" panose="020B0604030504040204" pitchFamily="34" charset="0"/>
              </a:defRPr>
            </a:lvl4pPr>
            <a:lvl5pPr>
              <a:tabLst>
                <a:tab pos="0" algn="l"/>
                <a:tab pos="914400" algn="l"/>
              </a:tabLst>
              <a:defRPr>
                <a:solidFill>
                  <a:srgbClr val="000000"/>
                </a:solidFill>
                <a:latin typeface="Calibri" panose="020F0502020204030204" pitchFamily="34" charset="0"/>
                <a:cs typeface="Tahoma" panose="020B0604030504040204" pitchFamily="34" charset="0"/>
              </a:defRPr>
            </a:lvl5pPr>
            <a:lvl6pPr marL="2514600" indent="-228600" fontAlgn="base" hangingPunct="0">
              <a:lnSpc>
                <a:spcPct val="83000"/>
              </a:lnSpc>
              <a:spcBef>
                <a:spcPts val="13"/>
              </a:spcBef>
              <a:spcAft>
                <a:spcPts val="13"/>
              </a:spcAft>
              <a:buClr>
                <a:srgbClr val="000000"/>
              </a:buClr>
              <a:buSzPct val="100000"/>
              <a:buFont typeface="Times New Roman" panose="02020603050405020304" pitchFamily="18" charset="0"/>
              <a:tabLst>
                <a:tab pos="0" algn="l"/>
                <a:tab pos="914400" algn="l"/>
              </a:tabLst>
              <a:defRPr>
                <a:solidFill>
                  <a:srgbClr val="000000"/>
                </a:solidFill>
                <a:latin typeface="Calibri" panose="020F0502020204030204" pitchFamily="34" charset="0"/>
                <a:cs typeface="Tahoma" panose="020B0604030504040204" pitchFamily="34" charset="0"/>
              </a:defRPr>
            </a:lvl6pPr>
            <a:lvl7pPr marL="2971800" indent="-228600" fontAlgn="base" hangingPunct="0">
              <a:lnSpc>
                <a:spcPct val="83000"/>
              </a:lnSpc>
              <a:spcBef>
                <a:spcPts val="13"/>
              </a:spcBef>
              <a:spcAft>
                <a:spcPts val="13"/>
              </a:spcAft>
              <a:buClr>
                <a:srgbClr val="000000"/>
              </a:buClr>
              <a:buSzPct val="100000"/>
              <a:buFont typeface="Times New Roman" panose="02020603050405020304" pitchFamily="18" charset="0"/>
              <a:tabLst>
                <a:tab pos="0" algn="l"/>
                <a:tab pos="914400" algn="l"/>
              </a:tabLst>
              <a:defRPr>
                <a:solidFill>
                  <a:srgbClr val="000000"/>
                </a:solidFill>
                <a:latin typeface="Calibri" panose="020F0502020204030204" pitchFamily="34" charset="0"/>
                <a:cs typeface="Tahoma" panose="020B0604030504040204" pitchFamily="34" charset="0"/>
              </a:defRPr>
            </a:lvl7pPr>
            <a:lvl8pPr marL="3429000" indent="-228600" fontAlgn="base" hangingPunct="0">
              <a:lnSpc>
                <a:spcPct val="83000"/>
              </a:lnSpc>
              <a:spcBef>
                <a:spcPts val="13"/>
              </a:spcBef>
              <a:spcAft>
                <a:spcPts val="13"/>
              </a:spcAft>
              <a:buClr>
                <a:srgbClr val="000000"/>
              </a:buClr>
              <a:buSzPct val="100000"/>
              <a:buFont typeface="Times New Roman" panose="02020603050405020304" pitchFamily="18" charset="0"/>
              <a:tabLst>
                <a:tab pos="0" algn="l"/>
                <a:tab pos="914400" algn="l"/>
              </a:tabLst>
              <a:defRPr>
                <a:solidFill>
                  <a:srgbClr val="000000"/>
                </a:solidFill>
                <a:latin typeface="Calibri" panose="020F0502020204030204" pitchFamily="34" charset="0"/>
                <a:cs typeface="Tahoma" panose="020B0604030504040204" pitchFamily="34" charset="0"/>
              </a:defRPr>
            </a:lvl8pPr>
            <a:lvl9pPr marL="3886200" indent="-228600" fontAlgn="base" hangingPunct="0">
              <a:lnSpc>
                <a:spcPct val="83000"/>
              </a:lnSpc>
              <a:spcBef>
                <a:spcPts val="13"/>
              </a:spcBef>
              <a:spcAft>
                <a:spcPts val="13"/>
              </a:spcAft>
              <a:buClr>
                <a:srgbClr val="000000"/>
              </a:buClr>
              <a:buSzPct val="100000"/>
              <a:buFont typeface="Times New Roman" panose="02020603050405020304" pitchFamily="18" charset="0"/>
              <a:tabLst>
                <a:tab pos="0" algn="l"/>
                <a:tab pos="914400" algn="l"/>
              </a:tabLst>
              <a:defRPr>
                <a:solidFill>
                  <a:srgbClr val="000000"/>
                </a:solidFill>
                <a:latin typeface="Calibri" panose="020F0502020204030204" pitchFamily="34" charset="0"/>
                <a:cs typeface="Tahoma" panose="020B0604030504040204" pitchFamily="34" charset="0"/>
              </a:defRPr>
            </a:lvl9pPr>
          </a:lstStyle>
          <a:p>
            <a:pPr algn="ctr">
              <a:lnSpc>
                <a:spcPct val="100000"/>
              </a:lnSpc>
            </a:pPr>
            <a:r>
              <a:rPr lang="en-US" altLang="en-US" sz="18000" b="1">
                <a:solidFill>
                  <a:srgbClr val="FF2600"/>
                </a:solidFill>
                <a:latin typeface="Lucida Grande" charset="0"/>
                <a:cs typeface="Lucida Grande" charset="0"/>
              </a:rPr>
              <a:t>?</a:t>
            </a:r>
          </a:p>
        </p:txBody>
      </p:sp>
      <p:sp>
        <p:nvSpPr>
          <p:cNvPr id="15364" name="Text Box 4">
            <a:extLst>
              <a:ext uri="{FF2B5EF4-FFF2-40B4-BE49-F238E27FC236}">
                <a16:creationId xmlns:a16="http://schemas.microsoft.com/office/drawing/2014/main" id="{5A80A1A1-7670-7F57-D628-35141DB3243F}"/>
              </a:ext>
            </a:extLst>
          </p:cNvPr>
          <p:cNvSpPr txBox="1">
            <a:spLocks noChangeArrowheads="1"/>
          </p:cNvSpPr>
          <p:nvPr/>
        </p:nvSpPr>
        <p:spPr bwMode="auto">
          <a:xfrm>
            <a:off x="9489282" y="6589395"/>
            <a:ext cx="168593" cy="2628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1620"/>
          </a:p>
        </p:txBody>
      </p:sp>
      <p:pic>
        <p:nvPicPr>
          <p:cNvPr id="15365" name="Picture 5">
            <a:extLst>
              <a:ext uri="{FF2B5EF4-FFF2-40B4-BE49-F238E27FC236}">
                <a16:creationId xmlns:a16="http://schemas.microsoft.com/office/drawing/2014/main" id="{B97AADBA-DE77-89D5-E451-BA8CF21C7B8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516" y="1842558"/>
            <a:ext cx="4689051" cy="264797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5367" name="Picture 7">
            <a:extLst>
              <a:ext uri="{FF2B5EF4-FFF2-40B4-BE49-F238E27FC236}">
                <a16:creationId xmlns:a16="http://schemas.microsoft.com/office/drawing/2014/main" id="{B2C5D9D9-BF27-BE48-D579-7D7FCD822DE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04070" y="1899621"/>
            <a:ext cx="1839675" cy="260522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5368" name="Picture 8">
            <a:extLst>
              <a:ext uri="{FF2B5EF4-FFF2-40B4-BE49-F238E27FC236}">
                <a16:creationId xmlns:a16="http://schemas.microsoft.com/office/drawing/2014/main" id="{39FCAB60-FBF7-8ABB-3BB0-D9309A555F0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024" y="4549140"/>
            <a:ext cx="4069080" cy="230886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5369" name="Picture 9">
            <a:extLst>
              <a:ext uri="{FF2B5EF4-FFF2-40B4-BE49-F238E27FC236}">
                <a16:creationId xmlns:a16="http://schemas.microsoft.com/office/drawing/2014/main" id="{6D4D8983-CD50-C1CF-C281-A1CA5F7BF29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69164" y="4539533"/>
            <a:ext cx="4327683" cy="236315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 name="Picture 5">
            <a:extLst>
              <a:ext uri="{FF2B5EF4-FFF2-40B4-BE49-F238E27FC236}">
                <a16:creationId xmlns:a16="http://schemas.microsoft.com/office/drawing/2014/main" id="{E119A7F7-AC23-522F-34CA-9741405CD6E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20627" y="1891244"/>
            <a:ext cx="2721883" cy="271618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 name="Picture 6">
            <a:extLst>
              <a:ext uri="{FF2B5EF4-FFF2-40B4-BE49-F238E27FC236}">
                <a16:creationId xmlns:a16="http://schemas.microsoft.com/office/drawing/2014/main" id="{EFC9B4E9-EA46-D2FD-201C-D01A351BB03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723907" y="4607433"/>
            <a:ext cx="3332215" cy="180015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 name="Picture 9">
            <a:extLst>
              <a:ext uri="{FF2B5EF4-FFF2-40B4-BE49-F238E27FC236}">
                <a16:creationId xmlns:a16="http://schemas.microsoft.com/office/drawing/2014/main" id="{3DA4DFFD-0312-79DA-1A1F-DA6718DD392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723908" y="6420028"/>
            <a:ext cx="3421420" cy="40446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slow"/>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5">
            <a:extLst>
              <a:ext uri="{FF2B5EF4-FFF2-40B4-BE49-F238E27FC236}">
                <a16:creationId xmlns:a16="http://schemas.microsoft.com/office/drawing/2014/main" id="{B10E25DE-7989-3768-AF81-2525D16D41D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33633" y="4409105"/>
            <a:ext cx="2048846" cy="204884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 name="Rectangle 4">
            <a:extLst>
              <a:ext uri="{FF2B5EF4-FFF2-40B4-BE49-F238E27FC236}">
                <a16:creationId xmlns:a16="http://schemas.microsoft.com/office/drawing/2014/main" id="{CDDFA881-21C8-EE03-8E7F-CFBEAC09CA7D}"/>
              </a:ext>
            </a:extLst>
          </p:cNvPr>
          <p:cNvSpPr>
            <a:spLocks noChangeArrowheads="1"/>
          </p:cNvSpPr>
          <p:nvPr/>
        </p:nvSpPr>
        <p:spPr bwMode="auto">
          <a:xfrm>
            <a:off x="91863" y="0"/>
            <a:ext cx="12118975" cy="1458665"/>
          </a:xfrm>
          <a:prstGeom prst="rect">
            <a:avLst/>
          </a:prstGeom>
          <a:blipFill dpi="0" rotWithShape="0">
            <a:blip r:embed="rId4"/>
            <a:srcRect/>
            <a:tile tx="0" ty="0" sx="100000" sy="100000" flip="none" algn="tl"/>
          </a:blipFill>
          <a:ln w="25560" cap="flat">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defPPr>
              <a:defRPr lang="en-GB"/>
            </a:defPPr>
            <a:lvl1pPr algn="l" rtl="0" fontAlgn="base" hangingPunct="0">
              <a:lnSpc>
                <a:spcPct val="83000"/>
              </a:lnSpc>
              <a:spcBef>
                <a:spcPts val="13"/>
              </a:spcBef>
              <a:spcAft>
                <a:spcPts val="13"/>
              </a:spcAft>
              <a:buClr>
                <a:srgbClr val="000000"/>
              </a:buClr>
              <a:buSzPct val="100000"/>
              <a:buFont typeface="Times New Roman" panose="02020603050405020304" pitchFamily="18" charset="0"/>
              <a:defRPr kern="1200">
                <a:solidFill>
                  <a:schemeClr val="tx1"/>
                </a:solidFill>
                <a:latin typeface="Calibri" panose="020F0502020204030204" pitchFamily="34" charset="0"/>
                <a:ea typeface="+mn-ea"/>
                <a:cs typeface="Tahoma" panose="020B0604030504040204" pitchFamily="34" charset="0"/>
              </a:defRPr>
            </a:lvl1pPr>
            <a:lvl2pPr marL="742950" indent="-285750" algn="l" rtl="0" fontAlgn="base" hangingPunct="0">
              <a:lnSpc>
                <a:spcPct val="83000"/>
              </a:lnSpc>
              <a:spcBef>
                <a:spcPts val="13"/>
              </a:spcBef>
              <a:spcAft>
                <a:spcPts val="13"/>
              </a:spcAft>
              <a:buClr>
                <a:srgbClr val="000000"/>
              </a:buClr>
              <a:buSzPct val="100000"/>
              <a:buFont typeface="Times New Roman" panose="02020603050405020304" pitchFamily="18" charset="0"/>
              <a:defRPr kern="1200">
                <a:solidFill>
                  <a:schemeClr val="tx1"/>
                </a:solidFill>
                <a:latin typeface="Calibri" panose="020F0502020204030204" pitchFamily="34" charset="0"/>
                <a:ea typeface="+mn-ea"/>
                <a:cs typeface="Tahoma" panose="020B0604030504040204" pitchFamily="34" charset="0"/>
              </a:defRPr>
            </a:lvl2pPr>
            <a:lvl3pPr marL="1143000" indent="-228600" algn="l" rtl="0" fontAlgn="base" hangingPunct="0">
              <a:lnSpc>
                <a:spcPct val="83000"/>
              </a:lnSpc>
              <a:spcBef>
                <a:spcPts val="13"/>
              </a:spcBef>
              <a:spcAft>
                <a:spcPts val="13"/>
              </a:spcAft>
              <a:buClr>
                <a:srgbClr val="000000"/>
              </a:buClr>
              <a:buSzPct val="100000"/>
              <a:buFont typeface="Times New Roman" panose="02020603050405020304" pitchFamily="18" charset="0"/>
              <a:defRPr kern="1200">
                <a:solidFill>
                  <a:schemeClr val="tx1"/>
                </a:solidFill>
                <a:latin typeface="Calibri" panose="020F0502020204030204" pitchFamily="34" charset="0"/>
                <a:ea typeface="+mn-ea"/>
                <a:cs typeface="Tahoma" panose="020B0604030504040204" pitchFamily="34" charset="0"/>
              </a:defRPr>
            </a:lvl3pPr>
            <a:lvl4pPr marL="1600200" indent="-228600" algn="l" rtl="0" fontAlgn="base" hangingPunct="0">
              <a:lnSpc>
                <a:spcPct val="83000"/>
              </a:lnSpc>
              <a:spcBef>
                <a:spcPts val="13"/>
              </a:spcBef>
              <a:spcAft>
                <a:spcPts val="13"/>
              </a:spcAft>
              <a:buClr>
                <a:srgbClr val="000000"/>
              </a:buClr>
              <a:buSzPct val="100000"/>
              <a:buFont typeface="Times New Roman" panose="02020603050405020304" pitchFamily="18" charset="0"/>
              <a:defRPr kern="1200">
                <a:solidFill>
                  <a:schemeClr val="tx1"/>
                </a:solidFill>
                <a:latin typeface="Calibri" panose="020F0502020204030204" pitchFamily="34" charset="0"/>
                <a:ea typeface="+mn-ea"/>
                <a:cs typeface="Tahoma" panose="020B0604030504040204" pitchFamily="34" charset="0"/>
              </a:defRPr>
            </a:lvl4pPr>
            <a:lvl5pPr marL="2057400" indent="-228600" algn="l" rtl="0" fontAlgn="base" hangingPunct="0">
              <a:lnSpc>
                <a:spcPct val="83000"/>
              </a:lnSpc>
              <a:spcBef>
                <a:spcPts val="13"/>
              </a:spcBef>
              <a:spcAft>
                <a:spcPts val="13"/>
              </a:spcAft>
              <a:buClr>
                <a:srgbClr val="000000"/>
              </a:buClr>
              <a:buSzPct val="100000"/>
              <a:buFont typeface="Times New Roman" panose="02020603050405020304" pitchFamily="18" charset="0"/>
              <a:defRPr kern="1200">
                <a:solidFill>
                  <a:schemeClr val="tx1"/>
                </a:solidFill>
                <a:latin typeface="Calibri" panose="020F0502020204030204" pitchFamily="34" charset="0"/>
                <a:ea typeface="+mn-ea"/>
                <a:cs typeface="Tahoma" panose="020B060403050404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Tahoma" panose="020B060403050404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Tahoma" panose="020B060403050404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Tahoma" panose="020B060403050404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Tahoma" panose="020B0604030504040204" pitchFamily="34" charset="0"/>
              </a:defRPr>
            </a:lvl9pPr>
          </a:lstStyle>
          <a:p>
            <a:endParaRPr lang="en-GB"/>
          </a:p>
        </p:txBody>
      </p:sp>
      <p:sp>
        <p:nvSpPr>
          <p:cNvPr id="20481" name="Rectangle 1">
            <a:extLst>
              <a:ext uri="{FF2B5EF4-FFF2-40B4-BE49-F238E27FC236}">
                <a16:creationId xmlns:a16="http://schemas.microsoft.com/office/drawing/2014/main" id="{3C7BB68F-0F2D-FF3B-774D-427043415156}"/>
              </a:ext>
            </a:extLst>
          </p:cNvPr>
          <p:cNvSpPr>
            <a:spLocks noGrp="1" noChangeArrowheads="1"/>
          </p:cNvSpPr>
          <p:nvPr>
            <p:ph type="title" idx="4294967295"/>
          </p:nvPr>
        </p:nvSpPr>
        <p:spPr>
          <a:xfrm>
            <a:off x="1529715" y="0"/>
            <a:ext cx="9132570" cy="937260"/>
          </a:xfrm>
          <a:ln/>
        </p:spPr>
        <p:txBody>
          <a:bodyPr/>
          <a:lstStyle/>
          <a:p>
            <a:pPr>
              <a:lnSpc>
                <a:spcPct val="100000"/>
              </a:lnSpc>
              <a:tabLst>
                <a:tab pos="0" algn="l"/>
                <a:tab pos="822960" algn="l"/>
                <a:tab pos="1645920" algn="l"/>
                <a:tab pos="2468880" algn="l"/>
                <a:tab pos="3291840" algn="l"/>
                <a:tab pos="4114800" algn="l"/>
                <a:tab pos="4937760" algn="l"/>
                <a:tab pos="5760720" algn="l"/>
                <a:tab pos="6583680" algn="l"/>
                <a:tab pos="7406640" algn="l"/>
                <a:tab pos="8229600" algn="l"/>
                <a:tab pos="9052560" algn="l"/>
              </a:tabLst>
            </a:pPr>
            <a:r>
              <a:rPr lang="en-US" altLang="en-US" sz="3240" b="1" dirty="0">
                <a:solidFill>
                  <a:srgbClr val="F5F5F5"/>
                </a:solidFill>
                <a:latin typeface="Lucida Grande" charset="0"/>
                <a:cs typeface="Lucida Grande" charset="0"/>
              </a:rPr>
              <a:t>  </a:t>
            </a:r>
          </a:p>
        </p:txBody>
      </p:sp>
      <p:sp>
        <p:nvSpPr>
          <p:cNvPr id="20482" name="Rectangle 2">
            <a:extLst>
              <a:ext uri="{FF2B5EF4-FFF2-40B4-BE49-F238E27FC236}">
                <a16:creationId xmlns:a16="http://schemas.microsoft.com/office/drawing/2014/main" id="{04DD0878-3776-3145-176D-2DDB9382DDC3}"/>
              </a:ext>
            </a:extLst>
          </p:cNvPr>
          <p:cNvSpPr>
            <a:spLocks noChangeArrowheads="1"/>
          </p:cNvSpPr>
          <p:nvPr/>
        </p:nvSpPr>
        <p:spPr bwMode="auto">
          <a:xfrm>
            <a:off x="368003" y="468630"/>
            <a:ext cx="12118975" cy="9372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34344" tIns="34344" rIns="34344" bIns="34344" anchor="ctr"/>
          <a:lstStyle>
            <a:lvl1pPr>
              <a:tabLst>
                <a:tab pos="0" algn="l"/>
                <a:tab pos="914400" algn="l"/>
                <a:tab pos="1828800" algn="l"/>
                <a:tab pos="2743200" algn="l"/>
                <a:tab pos="3657600" algn="l"/>
                <a:tab pos="4572000" algn="l"/>
                <a:tab pos="5486400" algn="l"/>
                <a:tab pos="6400800" algn="l"/>
                <a:tab pos="7315200" algn="l"/>
                <a:tab pos="8229600" algn="l"/>
                <a:tab pos="9144000" algn="l"/>
              </a:tabLst>
              <a:defRPr>
                <a:solidFill>
                  <a:srgbClr val="000000"/>
                </a:solidFill>
                <a:latin typeface="Calibri" panose="020F0502020204030204" pitchFamily="34" charset="0"/>
                <a:cs typeface="Tahoma" panose="020B060403050404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Lst>
              <a:defRPr>
                <a:solidFill>
                  <a:srgbClr val="000000"/>
                </a:solidFill>
                <a:latin typeface="Calibri" panose="020F0502020204030204" pitchFamily="34" charset="0"/>
                <a:cs typeface="Tahoma" panose="020B060403050404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Lst>
              <a:defRPr>
                <a:solidFill>
                  <a:srgbClr val="000000"/>
                </a:solidFill>
                <a:latin typeface="Calibri" panose="020F0502020204030204" pitchFamily="34" charset="0"/>
                <a:cs typeface="Tahoma" panose="020B060403050404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Lst>
              <a:defRPr>
                <a:solidFill>
                  <a:srgbClr val="000000"/>
                </a:solidFill>
                <a:latin typeface="Calibri" panose="020F0502020204030204" pitchFamily="34" charset="0"/>
                <a:cs typeface="Tahoma" panose="020B060403050404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Lst>
              <a:defRPr>
                <a:solidFill>
                  <a:srgbClr val="000000"/>
                </a:solidFill>
                <a:latin typeface="Calibri" panose="020F0502020204030204" pitchFamily="34" charset="0"/>
                <a:cs typeface="Tahoma" panose="020B0604030504040204" pitchFamily="34" charset="0"/>
              </a:defRPr>
            </a:lvl5pPr>
            <a:lvl6pPr marL="2514600" indent="-228600" fontAlgn="base" hangingPunct="0">
              <a:lnSpc>
                <a:spcPct val="83000"/>
              </a:lnSpc>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Lst>
              <a:defRPr>
                <a:solidFill>
                  <a:srgbClr val="000000"/>
                </a:solidFill>
                <a:latin typeface="Calibri" panose="020F0502020204030204" pitchFamily="34" charset="0"/>
                <a:cs typeface="Tahoma" panose="020B0604030504040204" pitchFamily="34" charset="0"/>
              </a:defRPr>
            </a:lvl6pPr>
            <a:lvl7pPr marL="2971800" indent="-228600" fontAlgn="base" hangingPunct="0">
              <a:lnSpc>
                <a:spcPct val="83000"/>
              </a:lnSpc>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Lst>
              <a:defRPr>
                <a:solidFill>
                  <a:srgbClr val="000000"/>
                </a:solidFill>
                <a:latin typeface="Calibri" panose="020F0502020204030204" pitchFamily="34" charset="0"/>
                <a:cs typeface="Tahoma" panose="020B0604030504040204" pitchFamily="34" charset="0"/>
              </a:defRPr>
            </a:lvl7pPr>
            <a:lvl8pPr marL="3429000" indent="-228600" fontAlgn="base" hangingPunct="0">
              <a:lnSpc>
                <a:spcPct val="83000"/>
              </a:lnSpc>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Lst>
              <a:defRPr>
                <a:solidFill>
                  <a:srgbClr val="000000"/>
                </a:solidFill>
                <a:latin typeface="Calibri" panose="020F0502020204030204" pitchFamily="34" charset="0"/>
                <a:cs typeface="Tahoma" panose="020B0604030504040204" pitchFamily="34" charset="0"/>
              </a:defRPr>
            </a:lvl8pPr>
            <a:lvl9pPr marL="3886200" indent="-228600" fontAlgn="base" hangingPunct="0">
              <a:lnSpc>
                <a:spcPct val="83000"/>
              </a:lnSpc>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Lst>
              <a:defRPr>
                <a:solidFill>
                  <a:srgbClr val="000000"/>
                </a:solidFill>
                <a:latin typeface="Calibri" panose="020F0502020204030204" pitchFamily="34" charset="0"/>
                <a:cs typeface="Tahoma" panose="020B0604030504040204" pitchFamily="34" charset="0"/>
              </a:defRPr>
            </a:lvl9pPr>
          </a:lstStyle>
          <a:p>
            <a:pPr>
              <a:lnSpc>
                <a:spcPct val="100000"/>
              </a:lnSpc>
            </a:pPr>
            <a:r>
              <a:rPr lang="en-US" altLang="en-US" sz="2400" b="1" dirty="0">
                <a:solidFill>
                  <a:srgbClr val="F5F5F5"/>
                </a:solidFill>
                <a:latin typeface="Lucida Grande" charset="0"/>
                <a:cs typeface="Lucida Grande" charset="0"/>
              </a:rPr>
              <a:t>Ekki Wetzel: 3sat Film on Elementary Particles</a:t>
            </a:r>
          </a:p>
          <a:p>
            <a:pPr algn="ctr">
              <a:lnSpc>
                <a:spcPct val="100000"/>
              </a:lnSpc>
            </a:pPr>
            <a:r>
              <a:rPr lang="en-US" altLang="en-US" sz="2400" b="1" dirty="0">
                <a:solidFill>
                  <a:srgbClr val="F5F5F5"/>
                </a:solidFill>
                <a:latin typeface="Lucida Grande" charset="0"/>
                <a:cs typeface="Lucida Grande" charset="0"/>
              </a:rPr>
              <a:t>Art exhibition: Nadav </a:t>
            </a:r>
            <a:r>
              <a:rPr lang="en-US" altLang="en-US" sz="2400" b="1" dirty="0" err="1">
                <a:solidFill>
                  <a:srgbClr val="F5F5F5"/>
                </a:solidFill>
                <a:latin typeface="Lucida Grande" charset="0"/>
                <a:cs typeface="Lucida Grande" charset="0"/>
              </a:rPr>
              <a:t>Drukker</a:t>
            </a:r>
            <a:r>
              <a:rPr lang="en-US" altLang="en-US" sz="2400" b="1" dirty="0">
                <a:solidFill>
                  <a:srgbClr val="F5F5F5"/>
                </a:solidFill>
                <a:latin typeface="Lucida Grande" charset="0"/>
                <a:cs typeface="Lucida Grande" charset="0"/>
              </a:rPr>
              <a:t>, Galerie HIDDE VAN SEGGELEN, 11-12/23</a:t>
            </a:r>
          </a:p>
          <a:p>
            <a:pPr algn="ctr"/>
            <a:r>
              <a:rPr lang="en-US" altLang="en-US" sz="2400" b="1" dirty="0">
                <a:solidFill>
                  <a:srgbClr val="F5F5F5"/>
                </a:solidFill>
                <a:latin typeface="Lucida Grande" charset="0"/>
                <a:cs typeface="Lucida Grande" charset="0"/>
              </a:rPr>
              <a:t>Opera: Gloria Bruni, Creation, Fragments, 04/23</a:t>
            </a:r>
          </a:p>
          <a:p>
            <a:pPr>
              <a:lnSpc>
                <a:spcPct val="100000"/>
              </a:lnSpc>
            </a:pPr>
            <a:r>
              <a:rPr lang="en-US" altLang="en-US" sz="2880" b="1" dirty="0">
                <a:solidFill>
                  <a:srgbClr val="F5F5F5"/>
                </a:solidFill>
                <a:latin typeface="Lucida Grande" charset="0"/>
                <a:cs typeface="Lucida Grande" charset="0"/>
              </a:rPr>
              <a:t> </a:t>
            </a:r>
          </a:p>
        </p:txBody>
      </p:sp>
      <p:sp>
        <p:nvSpPr>
          <p:cNvPr id="20483" name="Rectangle 3">
            <a:extLst>
              <a:ext uri="{FF2B5EF4-FFF2-40B4-BE49-F238E27FC236}">
                <a16:creationId xmlns:a16="http://schemas.microsoft.com/office/drawing/2014/main" id="{9E839ACD-9178-444C-EC00-82E2B7ECF018}"/>
              </a:ext>
            </a:extLst>
          </p:cNvPr>
          <p:cNvSpPr>
            <a:spLocks noChangeArrowheads="1"/>
          </p:cNvSpPr>
          <p:nvPr/>
        </p:nvSpPr>
        <p:spPr bwMode="auto">
          <a:xfrm>
            <a:off x="12763119" y="1409231"/>
            <a:ext cx="1103756" cy="2862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45684" tIns="45684" rIns="45684" bIns="45684" anchor="ctr">
            <a:spAutoFit/>
          </a:bodyPr>
          <a:lstStyle>
            <a:lvl1pPr>
              <a:tabLst>
                <a:tab pos="0" algn="l"/>
                <a:tab pos="914400" algn="l"/>
              </a:tabLst>
              <a:defRPr>
                <a:solidFill>
                  <a:srgbClr val="000000"/>
                </a:solidFill>
                <a:latin typeface="Calibri" panose="020F0502020204030204" pitchFamily="34" charset="0"/>
                <a:cs typeface="Tahoma" panose="020B0604030504040204" pitchFamily="34" charset="0"/>
              </a:defRPr>
            </a:lvl1pPr>
            <a:lvl2pPr>
              <a:tabLst>
                <a:tab pos="0" algn="l"/>
                <a:tab pos="914400" algn="l"/>
              </a:tabLst>
              <a:defRPr>
                <a:solidFill>
                  <a:srgbClr val="000000"/>
                </a:solidFill>
                <a:latin typeface="Calibri" panose="020F0502020204030204" pitchFamily="34" charset="0"/>
                <a:cs typeface="Tahoma" panose="020B0604030504040204" pitchFamily="34" charset="0"/>
              </a:defRPr>
            </a:lvl2pPr>
            <a:lvl3pPr>
              <a:tabLst>
                <a:tab pos="0" algn="l"/>
                <a:tab pos="914400" algn="l"/>
              </a:tabLst>
              <a:defRPr>
                <a:solidFill>
                  <a:srgbClr val="000000"/>
                </a:solidFill>
                <a:latin typeface="Calibri" panose="020F0502020204030204" pitchFamily="34" charset="0"/>
                <a:cs typeface="Tahoma" panose="020B0604030504040204" pitchFamily="34" charset="0"/>
              </a:defRPr>
            </a:lvl3pPr>
            <a:lvl4pPr>
              <a:tabLst>
                <a:tab pos="0" algn="l"/>
                <a:tab pos="914400" algn="l"/>
              </a:tabLst>
              <a:defRPr>
                <a:solidFill>
                  <a:srgbClr val="000000"/>
                </a:solidFill>
                <a:latin typeface="Calibri" panose="020F0502020204030204" pitchFamily="34" charset="0"/>
                <a:cs typeface="Tahoma" panose="020B0604030504040204" pitchFamily="34" charset="0"/>
              </a:defRPr>
            </a:lvl4pPr>
            <a:lvl5pPr>
              <a:tabLst>
                <a:tab pos="0" algn="l"/>
                <a:tab pos="914400" algn="l"/>
              </a:tabLst>
              <a:defRPr>
                <a:solidFill>
                  <a:srgbClr val="000000"/>
                </a:solidFill>
                <a:latin typeface="Calibri" panose="020F0502020204030204" pitchFamily="34" charset="0"/>
                <a:cs typeface="Tahoma" panose="020B0604030504040204" pitchFamily="34" charset="0"/>
              </a:defRPr>
            </a:lvl5pPr>
            <a:lvl6pPr marL="2514600" indent="-228600" fontAlgn="base" hangingPunct="0">
              <a:lnSpc>
                <a:spcPct val="83000"/>
              </a:lnSpc>
              <a:spcBef>
                <a:spcPts val="13"/>
              </a:spcBef>
              <a:spcAft>
                <a:spcPts val="13"/>
              </a:spcAft>
              <a:buClr>
                <a:srgbClr val="000000"/>
              </a:buClr>
              <a:buSzPct val="100000"/>
              <a:buFont typeface="Times New Roman" panose="02020603050405020304" pitchFamily="18" charset="0"/>
              <a:tabLst>
                <a:tab pos="0" algn="l"/>
                <a:tab pos="914400" algn="l"/>
              </a:tabLst>
              <a:defRPr>
                <a:solidFill>
                  <a:srgbClr val="000000"/>
                </a:solidFill>
                <a:latin typeface="Calibri" panose="020F0502020204030204" pitchFamily="34" charset="0"/>
                <a:cs typeface="Tahoma" panose="020B0604030504040204" pitchFamily="34" charset="0"/>
              </a:defRPr>
            </a:lvl6pPr>
            <a:lvl7pPr marL="2971800" indent="-228600" fontAlgn="base" hangingPunct="0">
              <a:lnSpc>
                <a:spcPct val="83000"/>
              </a:lnSpc>
              <a:spcBef>
                <a:spcPts val="13"/>
              </a:spcBef>
              <a:spcAft>
                <a:spcPts val="13"/>
              </a:spcAft>
              <a:buClr>
                <a:srgbClr val="000000"/>
              </a:buClr>
              <a:buSzPct val="100000"/>
              <a:buFont typeface="Times New Roman" panose="02020603050405020304" pitchFamily="18" charset="0"/>
              <a:tabLst>
                <a:tab pos="0" algn="l"/>
                <a:tab pos="914400" algn="l"/>
              </a:tabLst>
              <a:defRPr>
                <a:solidFill>
                  <a:srgbClr val="000000"/>
                </a:solidFill>
                <a:latin typeface="Calibri" panose="020F0502020204030204" pitchFamily="34" charset="0"/>
                <a:cs typeface="Tahoma" panose="020B0604030504040204" pitchFamily="34" charset="0"/>
              </a:defRPr>
            </a:lvl7pPr>
            <a:lvl8pPr marL="3429000" indent="-228600" fontAlgn="base" hangingPunct="0">
              <a:lnSpc>
                <a:spcPct val="83000"/>
              </a:lnSpc>
              <a:spcBef>
                <a:spcPts val="13"/>
              </a:spcBef>
              <a:spcAft>
                <a:spcPts val="13"/>
              </a:spcAft>
              <a:buClr>
                <a:srgbClr val="000000"/>
              </a:buClr>
              <a:buSzPct val="100000"/>
              <a:buFont typeface="Times New Roman" panose="02020603050405020304" pitchFamily="18" charset="0"/>
              <a:tabLst>
                <a:tab pos="0" algn="l"/>
                <a:tab pos="914400" algn="l"/>
              </a:tabLst>
              <a:defRPr>
                <a:solidFill>
                  <a:srgbClr val="000000"/>
                </a:solidFill>
                <a:latin typeface="Calibri" panose="020F0502020204030204" pitchFamily="34" charset="0"/>
                <a:cs typeface="Tahoma" panose="020B0604030504040204" pitchFamily="34" charset="0"/>
              </a:defRPr>
            </a:lvl8pPr>
            <a:lvl9pPr marL="3886200" indent="-228600" fontAlgn="base" hangingPunct="0">
              <a:lnSpc>
                <a:spcPct val="83000"/>
              </a:lnSpc>
              <a:spcBef>
                <a:spcPts val="13"/>
              </a:spcBef>
              <a:spcAft>
                <a:spcPts val="13"/>
              </a:spcAft>
              <a:buClr>
                <a:srgbClr val="000000"/>
              </a:buClr>
              <a:buSzPct val="100000"/>
              <a:buFont typeface="Times New Roman" panose="02020603050405020304" pitchFamily="18" charset="0"/>
              <a:tabLst>
                <a:tab pos="0" algn="l"/>
                <a:tab pos="914400" algn="l"/>
              </a:tabLst>
              <a:defRPr>
                <a:solidFill>
                  <a:srgbClr val="000000"/>
                </a:solidFill>
                <a:latin typeface="Calibri" panose="020F0502020204030204" pitchFamily="34" charset="0"/>
                <a:cs typeface="Tahoma" panose="020B0604030504040204" pitchFamily="34" charset="0"/>
              </a:defRPr>
            </a:lvl9pPr>
          </a:lstStyle>
          <a:p>
            <a:pPr algn="ctr">
              <a:lnSpc>
                <a:spcPct val="100000"/>
              </a:lnSpc>
            </a:pPr>
            <a:r>
              <a:rPr lang="en-US" altLang="en-US" sz="18000" b="1">
                <a:solidFill>
                  <a:srgbClr val="FF2600"/>
                </a:solidFill>
                <a:latin typeface="Lucida Grande" charset="0"/>
                <a:cs typeface="Lucida Grande" charset="0"/>
              </a:rPr>
              <a:t>?</a:t>
            </a:r>
          </a:p>
        </p:txBody>
      </p:sp>
      <p:sp>
        <p:nvSpPr>
          <p:cNvPr id="20484" name="Text Box 4">
            <a:extLst>
              <a:ext uri="{FF2B5EF4-FFF2-40B4-BE49-F238E27FC236}">
                <a16:creationId xmlns:a16="http://schemas.microsoft.com/office/drawing/2014/main" id="{0A93B9CF-D368-1AFE-7824-67600A2583AC}"/>
              </a:ext>
            </a:extLst>
          </p:cNvPr>
          <p:cNvSpPr txBox="1">
            <a:spLocks noChangeArrowheads="1"/>
          </p:cNvSpPr>
          <p:nvPr/>
        </p:nvSpPr>
        <p:spPr bwMode="auto">
          <a:xfrm>
            <a:off x="9444990" y="6589395"/>
            <a:ext cx="257175" cy="2628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1620"/>
          </a:p>
        </p:txBody>
      </p:sp>
      <p:pic>
        <p:nvPicPr>
          <p:cNvPr id="20485" name="Picture 5">
            <a:extLst>
              <a:ext uri="{FF2B5EF4-FFF2-40B4-BE49-F238E27FC236}">
                <a16:creationId xmlns:a16="http://schemas.microsoft.com/office/drawing/2014/main" id="{A12F9BD2-5A84-1369-B430-60FC3C4AF7B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08284" y="7838123"/>
            <a:ext cx="2788921" cy="157305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486" name="Rectangle 6">
            <a:extLst>
              <a:ext uri="{FF2B5EF4-FFF2-40B4-BE49-F238E27FC236}">
                <a16:creationId xmlns:a16="http://schemas.microsoft.com/office/drawing/2014/main" id="{3F1DE6BB-BAD2-5C41-E4E0-A39082917E38}"/>
              </a:ext>
            </a:extLst>
          </p:cNvPr>
          <p:cNvSpPr>
            <a:spLocks noChangeArrowheads="1"/>
          </p:cNvSpPr>
          <p:nvPr/>
        </p:nvSpPr>
        <p:spPr bwMode="auto">
          <a:xfrm>
            <a:off x="155893" y="5825283"/>
            <a:ext cx="11722644" cy="8955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45684" tIns="45684" rIns="45684" bIns="45684" anchor="ctr">
            <a:spAutoFit/>
          </a:bodyPr>
          <a:lstStyle>
            <a:lvl1pPr>
              <a:tabLst>
                <a:tab pos="0" algn="l"/>
                <a:tab pos="914400" algn="l"/>
                <a:tab pos="1828800" algn="l"/>
                <a:tab pos="2743200" algn="l"/>
                <a:tab pos="3657600" algn="l"/>
                <a:tab pos="4572000" algn="l"/>
                <a:tab pos="5486400" algn="l"/>
              </a:tabLst>
              <a:defRPr>
                <a:solidFill>
                  <a:srgbClr val="000000"/>
                </a:solidFill>
                <a:latin typeface="Calibri" panose="020F0502020204030204" pitchFamily="34" charset="0"/>
                <a:cs typeface="Tahoma" panose="020B0604030504040204" pitchFamily="34" charset="0"/>
              </a:defRPr>
            </a:lvl1pPr>
            <a:lvl2pPr>
              <a:tabLst>
                <a:tab pos="0" algn="l"/>
                <a:tab pos="914400" algn="l"/>
                <a:tab pos="1828800" algn="l"/>
                <a:tab pos="2743200" algn="l"/>
                <a:tab pos="3657600" algn="l"/>
                <a:tab pos="4572000" algn="l"/>
                <a:tab pos="5486400" algn="l"/>
              </a:tabLst>
              <a:defRPr>
                <a:solidFill>
                  <a:srgbClr val="000000"/>
                </a:solidFill>
                <a:latin typeface="Calibri" panose="020F0502020204030204" pitchFamily="34" charset="0"/>
                <a:cs typeface="Tahoma" panose="020B0604030504040204" pitchFamily="34" charset="0"/>
              </a:defRPr>
            </a:lvl2pPr>
            <a:lvl3pPr>
              <a:tabLst>
                <a:tab pos="0" algn="l"/>
                <a:tab pos="914400" algn="l"/>
                <a:tab pos="1828800" algn="l"/>
                <a:tab pos="2743200" algn="l"/>
                <a:tab pos="3657600" algn="l"/>
                <a:tab pos="4572000" algn="l"/>
                <a:tab pos="5486400" algn="l"/>
              </a:tabLst>
              <a:defRPr>
                <a:solidFill>
                  <a:srgbClr val="000000"/>
                </a:solidFill>
                <a:latin typeface="Calibri" panose="020F0502020204030204" pitchFamily="34" charset="0"/>
                <a:cs typeface="Tahoma" panose="020B0604030504040204" pitchFamily="34" charset="0"/>
              </a:defRPr>
            </a:lvl3pPr>
            <a:lvl4pPr>
              <a:tabLst>
                <a:tab pos="0" algn="l"/>
                <a:tab pos="914400" algn="l"/>
                <a:tab pos="1828800" algn="l"/>
                <a:tab pos="2743200" algn="l"/>
                <a:tab pos="3657600" algn="l"/>
                <a:tab pos="4572000" algn="l"/>
                <a:tab pos="5486400" algn="l"/>
              </a:tabLst>
              <a:defRPr>
                <a:solidFill>
                  <a:srgbClr val="000000"/>
                </a:solidFill>
                <a:latin typeface="Calibri" panose="020F0502020204030204" pitchFamily="34" charset="0"/>
                <a:cs typeface="Tahoma" panose="020B0604030504040204" pitchFamily="34" charset="0"/>
              </a:defRPr>
            </a:lvl4pPr>
            <a:lvl5pPr>
              <a:tabLst>
                <a:tab pos="0" algn="l"/>
                <a:tab pos="914400" algn="l"/>
                <a:tab pos="1828800" algn="l"/>
                <a:tab pos="2743200" algn="l"/>
                <a:tab pos="3657600" algn="l"/>
                <a:tab pos="4572000" algn="l"/>
                <a:tab pos="5486400" algn="l"/>
              </a:tabLst>
              <a:defRPr>
                <a:solidFill>
                  <a:srgbClr val="000000"/>
                </a:solidFill>
                <a:latin typeface="Calibri" panose="020F0502020204030204" pitchFamily="34" charset="0"/>
                <a:cs typeface="Tahoma" panose="020B0604030504040204" pitchFamily="34" charset="0"/>
              </a:defRPr>
            </a:lvl5pPr>
            <a:lvl6pPr marL="2514600" indent="-228600" fontAlgn="base" hangingPunct="0">
              <a:lnSpc>
                <a:spcPct val="83000"/>
              </a:lnSpc>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Lst>
              <a:defRPr>
                <a:solidFill>
                  <a:srgbClr val="000000"/>
                </a:solidFill>
                <a:latin typeface="Calibri" panose="020F0502020204030204" pitchFamily="34" charset="0"/>
                <a:cs typeface="Tahoma" panose="020B0604030504040204" pitchFamily="34" charset="0"/>
              </a:defRPr>
            </a:lvl6pPr>
            <a:lvl7pPr marL="2971800" indent="-228600" fontAlgn="base" hangingPunct="0">
              <a:lnSpc>
                <a:spcPct val="83000"/>
              </a:lnSpc>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Lst>
              <a:defRPr>
                <a:solidFill>
                  <a:srgbClr val="000000"/>
                </a:solidFill>
                <a:latin typeface="Calibri" panose="020F0502020204030204" pitchFamily="34" charset="0"/>
                <a:cs typeface="Tahoma" panose="020B0604030504040204" pitchFamily="34" charset="0"/>
              </a:defRPr>
            </a:lvl7pPr>
            <a:lvl8pPr marL="3429000" indent="-228600" fontAlgn="base" hangingPunct="0">
              <a:lnSpc>
                <a:spcPct val="83000"/>
              </a:lnSpc>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Lst>
              <a:defRPr>
                <a:solidFill>
                  <a:srgbClr val="000000"/>
                </a:solidFill>
                <a:latin typeface="Calibri" panose="020F0502020204030204" pitchFamily="34" charset="0"/>
                <a:cs typeface="Tahoma" panose="020B0604030504040204" pitchFamily="34" charset="0"/>
              </a:defRPr>
            </a:lvl8pPr>
            <a:lvl9pPr marL="3886200" indent="-228600" fontAlgn="base" hangingPunct="0">
              <a:lnSpc>
                <a:spcPct val="83000"/>
              </a:lnSpc>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Lst>
              <a:defRPr>
                <a:solidFill>
                  <a:srgbClr val="000000"/>
                </a:solidFill>
                <a:latin typeface="Calibri" panose="020F0502020204030204" pitchFamily="34" charset="0"/>
                <a:cs typeface="Tahoma" panose="020B0604030504040204" pitchFamily="34" charset="0"/>
              </a:defRPr>
            </a:lvl9pPr>
          </a:lstStyle>
          <a:p>
            <a:pPr>
              <a:lnSpc>
                <a:spcPct val="100000"/>
              </a:lnSpc>
            </a:pPr>
            <a:r>
              <a:rPr lang="en-US" altLang="en-US" sz="2070" dirty="0">
                <a:solidFill>
                  <a:schemeClr val="tx1"/>
                </a:solidFill>
                <a:latin typeface="Gill Sans" charset="0"/>
                <a:cs typeface="Gill Sans" charset="0"/>
              </a:rPr>
              <a:t>3sat </a:t>
            </a:r>
            <a:r>
              <a:rPr lang="en-US" altLang="en-US" sz="2070" dirty="0" err="1">
                <a:solidFill>
                  <a:schemeClr val="tx1"/>
                </a:solidFill>
                <a:latin typeface="Gill Sans" charset="0"/>
                <a:cs typeface="Gill Sans" charset="0"/>
              </a:rPr>
              <a:t>Mediathek</a:t>
            </a:r>
            <a:r>
              <a:rPr lang="en-US" altLang="en-US" sz="2070" dirty="0">
                <a:solidFill>
                  <a:schemeClr val="tx1"/>
                </a:solidFill>
                <a:latin typeface="Gill Sans" charset="0"/>
                <a:cs typeface="Gill Sans" charset="0"/>
              </a:rPr>
              <a:t>:</a:t>
            </a:r>
          </a:p>
          <a:p>
            <a:pPr>
              <a:lnSpc>
                <a:spcPct val="100000"/>
              </a:lnSpc>
            </a:pPr>
            <a:r>
              <a:rPr lang="en-US" altLang="en-US" sz="1710" dirty="0" err="1">
                <a:solidFill>
                  <a:schemeClr val="tx1"/>
                </a:solidFill>
                <a:latin typeface="Gill Sans" charset="0"/>
                <a:cs typeface="Gill Sans" charset="0"/>
              </a:rPr>
              <a:t>Elementarteilchen</a:t>
            </a:r>
            <a:r>
              <a:rPr lang="en-US" altLang="en-US" sz="1710" dirty="0">
                <a:solidFill>
                  <a:schemeClr val="tx1"/>
                </a:solidFill>
                <a:latin typeface="Gill Sans" charset="0"/>
                <a:cs typeface="Gill Sans" charset="0"/>
              </a:rPr>
              <a:t> – Wie </a:t>
            </a:r>
            <a:r>
              <a:rPr lang="en-US" altLang="en-US" sz="1710" dirty="0" err="1">
                <a:solidFill>
                  <a:schemeClr val="tx1"/>
                </a:solidFill>
                <a:latin typeface="Gill Sans" charset="0"/>
                <a:cs typeface="Gill Sans" charset="0"/>
              </a:rPr>
              <a:t>sie</a:t>
            </a:r>
            <a:r>
              <a:rPr lang="en-US" altLang="en-US" sz="1710" dirty="0">
                <a:solidFill>
                  <a:schemeClr val="tx1"/>
                </a:solidFill>
                <a:latin typeface="Gill Sans" charset="0"/>
                <a:cs typeface="Gill Sans" charset="0"/>
              </a:rPr>
              <a:t> </a:t>
            </a:r>
            <a:r>
              <a:rPr lang="en-US" altLang="en-US" sz="1710" dirty="0" err="1">
                <a:solidFill>
                  <a:schemeClr val="tx1"/>
                </a:solidFill>
                <a:latin typeface="Gill Sans" charset="0"/>
                <a:cs typeface="Gill Sans" charset="0"/>
              </a:rPr>
              <a:t>unsere</a:t>
            </a:r>
            <a:r>
              <a:rPr lang="en-US" altLang="en-US" sz="1710" dirty="0">
                <a:solidFill>
                  <a:schemeClr val="tx1"/>
                </a:solidFill>
                <a:latin typeface="Gill Sans" charset="0"/>
                <a:cs typeface="Gill Sans" charset="0"/>
              </a:rPr>
              <a:t> Welt </a:t>
            </a:r>
            <a:r>
              <a:rPr lang="en-US" altLang="en-US" sz="1710" dirty="0" err="1">
                <a:solidFill>
                  <a:schemeClr val="tx1"/>
                </a:solidFill>
                <a:latin typeface="Gill Sans" charset="0"/>
                <a:cs typeface="Gill Sans" charset="0"/>
              </a:rPr>
              <a:t>durchdringen</a:t>
            </a:r>
            <a:r>
              <a:rPr lang="en-US" altLang="en-US" sz="1710" dirty="0">
                <a:solidFill>
                  <a:schemeClr val="tx1"/>
                </a:solidFill>
                <a:latin typeface="Gill Sans" charset="0"/>
                <a:cs typeface="Gill Sans" charset="0"/>
              </a:rPr>
              <a:t>:</a:t>
            </a:r>
            <a:endParaRPr lang="en-US" altLang="en-US" sz="2700" dirty="0">
              <a:solidFill>
                <a:schemeClr val="tx1"/>
              </a:solidFill>
              <a:latin typeface="Gill Sans" charset="0"/>
              <a:cs typeface="Gill Sans" charset="0"/>
            </a:endParaRPr>
          </a:p>
          <a:p>
            <a:pPr>
              <a:lnSpc>
                <a:spcPct val="100000"/>
              </a:lnSpc>
            </a:pPr>
            <a:r>
              <a:rPr lang="en-US" altLang="en-US" sz="1440" dirty="0">
                <a:solidFill>
                  <a:schemeClr val="tx1"/>
                </a:solidFill>
                <a:latin typeface="Times New Roman" panose="02020603050405020304" pitchFamily="18" charset="0"/>
                <a:cs typeface="Times New Roman" panose="02020603050405020304" pitchFamily="18" charset="0"/>
                <a:hlinkClick r:id="rId6"/>
              </a:rPr>
              <a:t>https://www.3sat.de/wissen/wissenschaftsdoku/231109-sendung-elementarteilchen-wie-sie-unsere-welt-durchdringen-wido-100.html</a:t>
            </a:r>
            <a:endParaRPr lang="en-US" altLang="en-US" sz="1440" dirty="0">
              <a:solidFill>
                <a:schemeClr val="tx1"/>
              </a:solidFill>
              <a:latin typeface="Times New Roman" panose="02020603050405020304" pitchFamily="18" charset="0"/>
              <a:cs typeface="Times New Roman" panose="02020603050405020304" pitchFamily="18" charset="0"/>
            </a:endParaRPr>
          </a:p>
        </p:txBody>
      </p:sp>
      <p:pic>
        <p:nvPicPr>
          <p:cNvPr id="20487" name="Picture 7">
            <a:extLst>
              <a:ext uri="{FF2B5EF4-FFF2-40B4-BE49-F238E27FC236}">
                <a16:creationId xmlns:a16="http://schemas.microsoft.com/office/drawing/2014/main" id="{AF35F3A8-82AE-5133-F4BA-0EAFD1BBD83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36777" y="1524388"/>
            <a:ext cx="3308809" cy="468112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488" name="Picture 8">
            <a:extLst>
              <a:ext uri="{FF2B5EF4-FFF2-40B4-BE49-F238E27FC236}">
                <a16:creationId xmlns:a16="http://schemas.microsoft.com/office/drawing/2014/main" id="{E7429CF8-0CE4-2E43-4F74-F2443F310D9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22546" y="1561428"/>
            <a:ext cx="3463290" cy="200310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489" name="Picture 9">
            <a:extLst>
              <a:ext uri="{FF2B5EF4-FFF2-40B4-BE49-F238E27FC236}">
                <a16:creationId xmlns:a16="http://schemas.microsoft.com/office/drawing/2014/main" id="{8EBCC80B-2AB7-CCCA-69D8-18EC638FF23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4349" y="3198383"/>
            <a:ext cx="1517953" cy="85432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491" name="Picture 11">
            <a:extLst>
              <a:ext uri="{FF2B5EF4-FFF2-40B4-BE49-F238E27FC236}">
                <a16:creationId xmlns:a16="http://schemas.microsoft.com/office/drawing/2014/main" id="{AB7294E6-6EBC-9C96-23F7-38AAA539AEA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422546" y="4199561"/>
            <a:ext cx="3463290" cy="196584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492" name="Picture 12">
            <a:extLst>
              <a:ext uri="{FF2B5EF4-FFF2-40B4-BE49-F238E27FC236}">
                <a16:creationId xmlns:a16="http://schemas.microsoft.com/office/drawing/2014/main" id="{552C3E0B-A3C0-FF47-7EF5-6D6FD47E2C6F}"/>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2082" y="1524388"/>
            <a:ext cx="1517953" cy="157541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7">
            <a:extLst>
              <a:ext uri="{FF2B5EF4-FFF2-40B4-BE49-F238E27FC236}">
                <a16:creationId xmlns:a16="http://schemas.microsoft.com/office/drawing/2014/main" id="{D6A8C1AE-A6CC-C199-E9B0-4905C7C2CCD4}"/>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04349" y="4118427"/>
            <a:ext cx="1553420" cy="157541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 name="Picture 8">
            <a:extLst>
              <a:ext uri="{FF2B5EF4-FFF2-40B4-BE49-F238E27FC236}">
                <a16:creationId xmlns:a16="http://schemas.microsoft.com/office/drawing/2014/main" id="{265B2EA5-4CC5-FCDA-6ECB-C5FC675DEB69}"/>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275999" y="1561428"/>
            <a:ext cx="2095500" cy="297338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1260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slow"/>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4" name="Picture 3" descr="A galaxy in the sky&#10;&#10;Description automatically generated">
            <a:extLst>
              <a:ext uri="{FF2B5EF4-FFF2-40B4-BE49-F238E27FC236}">
                <a16:creationId xmlns:a16="http://schemas.microsoft.com/office/drawing/2014/main" id="{FCCB9E2E-7B05-C67A-9B98-BA038A2F36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6468" y="-57151"/>
            <a:ext cx="9144000" cy="6858000"/>
          </a:xfrm>
          <a:prstGeom prst="rect">
            <a:avLst/>
          </a:prstGeom>
        </p:spPr>
      </p:pic>
      <p:pic>
        <p:nvPicPr>
          <p:cNvPr id="54" name="Google Shape;54;p13"/>
          <p:cNvPicPr preferRelativeResize="0"/>
          <p:nvPr/>
        </p:nvPicPr>
        <p:blipFill rotWithShape="1">
          <a:blip r:embed="rId4">
            <a:alphaModFix/>
          </a:blip>
          <a:srcRect l="575" r="38172"/>
          <a:stretch/>
        </p:blipFill>
        <p:spPr>
          <a:xfrm>
            <a:off x="0" y="1"/>
            <a:ext cx="7428235" cy="6857999"/>
          </a:xfrm>
          <a:prstGeom prst="rect">
            <a:avLst/>
          </a:prstGeom>
          <a:noFill/>
          <a:ln>
            <a:noFill/>
          </a:ln>
        </p:spPr>
      </p:pic>
      <p:sp>
        <p:nvSpPr>
          <p:cNvPr id="55" name="Google Shape;55;p13"/>
          <p:cNvSpPr/>
          <p:nvPr/>
        </p:nvSpPr>
        <p:spPr>
          <a:xfrm>
            <a:off x="480233" y="0"/>
            <a:ext cx="1290800" cy="1012000"/>
          </a:xfrm>
          <a:prstGeom prst="rect">
            <a:avLst/>
          </a:prstGeom>
          <a:solidFill>
            <a:schemeClr val="lt1"/>
          </a:solidFill>
          <a:ln>
            <a:noFill/>
          </a:ln>
        </p:spPr>
        <p:txBody>
          <a:bodyPr spcFirstLastPara="1" wrap="square" lIns="121900" tIns="121900" rIns="121900" bIns="121900" anchor="ctr" anchorCtr="0">
            <a:noAutofit/>
          </a:bodyPr>
          <a:lstStyle/>
          <a:p>
            <a:endParaRPr sz="2400"/>
          </a:p>
        </p:txBody>
      </p:sp>
      <p:sp>
        <p:nvSpPr>
          <p:cNvPr id="56" name="Google Shape;56;p13"/>
          <p:cNvSpPr txBox="1"/>
          <p:nvPr/>
        </p:nvSpPr>
        <p:spPr>
          <a:xfrm>
            <a:off x="7650500" y="466700"/>
            <a:ext cx="4133600" cy="615200"/>
          </a:xfrm>
          <a:prstGeom prst="rect">
            <a:avLst/>
          </a:prstGeom>
          <a:noFill/>
          <a:ln>
            <a:noFill/>
          </a:ln>
        </p:spPr>
        <p:txBody>
          <a:bodyPr spcFirstLastPara="1" wrap="square" lIns="121900" tIns="121900" rIns="121900" bIns="121900" anchor="t" anchorCtr="0">
            <a:noAutofit/>
          </a:bodyPr>
          <a:lstStyle/>
          <a:p>
            <a:r>
              <a:rPr lang="en" sz="3200" b="1" dirty="0">
                <a:solidFill>
                  <a:schemeClr val="bg1"/>
                </a:solidFill>
                <a:latin typeface="Roboto"/>
                <a:ea typeface="Roboto"/>
                <a:cs typeface="Roboto"/>
                <a:sym typeface="Roboto"/>
              </a:rPr>
              <a:t>SURATÓMICA</a:t>
            </a:r>
            <a:endParaRPr sz="3200" b="1" dirty="0">
              <a:solidFill>
                <a:schemeClr val="bg1"/>
              </a:solidFill>
              <a:latin typeface="Roboto"/>
              <a:ea typeface="Roboto"/>
              <a:cs typeface="Roboto"/>
              <a:sym typeface="Roboto"/>
            </a:endParaRPr>
          </a:p>
        </p:txBody>
      </p:sp>
      <p:sp>
        <p:nvSpPr>
          <p:cNvPr id="57" name="Google Shape;57;p13"/>
          <p:cNvSpPr txBox="1"/>
          <p:nvPr/>
        </p:nvSpPr>
        <p:spPr>
          <a:xfrm>
            <a:off x="7650500" y="1081900"/>
            <a:ext cx="3902000" cy="2735720"/>
          </a:xfrm>
          <a:prstGeom prst="rect">
            <a:avLst/>
          </a:prstGeom>
          <a:noFill/>
          <a:ln>
            <a:noFill/>
          </a:ln>
        </p:spPr>
        <p:txBody>
          <a:bodyPr spcFirstLastPara="1" wrap="square" lIns="121900" tIns="121900" rIns="121900" bIns="121900" anchor="t" anchorCtr="0">
            <a:noAutofit/>
          </a:bodyPr>
          <a:lstStyle/>
          <a:p>
            <a:pPr algn="just">
              <a:lnSpc>
                <a:spcPct val="115000"/>
              </a:lnSpc>
              <a:buClr>
                <a:schemeClr val="dk1"/>
              </a:buClr>
              <a:buSzPts val="1100"/>
            </a:pPr>
            <a:r>
              <a:rPr lang="en" sz="1200" dirty="0">
                <a:solidFill>
                  <a:schemeClr val="bg1"/>
                </a:solidFill>
                <a:latin typeface="Roboto"/>
                <a:ea typeface="Roboto"/>
                <a:cs typeface="Roboto"/>
                <a:sym typeface="Roboto"/>
              </a:rPr>
              <a:t>Suratómica is a network of organizations, groups, collectives and creatives at a global level that, under the ideas of collaboration and openness, generates diverse spaces for the creation of new knowledge. With a focus on Latin America, the Suratómica Network promotes new dialogues between diverse ways of knowing, opening spaces for creation and experimentation to strengthen reflection on the arts, sciences, society and alternative forms of organization.</a:t>
            </a:r>
            <a:endParaRPr sz="1200" dirty="0">
              <a:solidFill>
                <a:schemeClr val="bg1"/>
              </a:solidFill>
              <a:latin typeface="Roboto"/>
              <a:ea typeface="Roboto"/>
              <a:cs typeface="Roboto"/>
              <a:sym typeface="Roboto"/>
            </a:endParaRPr>
          </a:p>
          <a:p>
            <a:pPr algn="just">
              <a:lnSpc>
                <a:spcPct val="115000"/>
              </a:lnSpc>
              <a:buClr>
                <a:schemeClr val="dk1"/>
              </a:buClr>
              <a:buSzPts val="1100"/>
            </a:pPr>
            <a:endParaRPr sz="1200" dirty="0">
              <a:solidFill>
                <a:schemeClr val="bg1"/>
              </a:solidFill>
              <a:latin typeface="Roboto"/>
              <a:ea typeface="Roboto"/>
              <a:cs typeface="Roboto"/>
              <a:sym typeface="Roboto"/>
            </a:endParaRPr>
          </a:p>
          <a:p>
            <a:pPr algn="just">
              <a:lnSpc>
                <a:spcPct val="115000"/>
              </a:lnSpc>
              <a:buClr>
                <a:schemeClr val="dk1"/>
              </a:buClr>
              <a:buSzPts val="1100"/>
            </a:pPr>
            <a:r>
              <a:rPr lang="en" b="1" dirty="0">
                <a:solidFill>
                  <a:schemeClr val="bg1"/>
                </a:solidFill>
                <a:latin typeface="Roboto"/>
                <a:ea typeface="Roboto"/>
                <a:cs typeface="Roboto"/>
                <a:sym typeface="Roboto"/>
                <a:hlinkClick r:id="rId5">
                  <a:extLst>
                    <a:ext uri="{A12FA001-AC4F-418D-AE19-62706E023703}">
                      <ahyp:hlinkClr xmlns:ahyp="http://schemas.microsoft.com/office/drawing/2018/hyperlinkcolor" val="tx"/>
                    </a:ext>
                  </a:extLst>
                </a:hlinkClick>
              </a:rPr>
              <a:t>https://www.suratomica.com</a:t>
            </a:r>
            <a:endParaRPr lang="en" b="1" dirty="0">
              <a:solidFill>
                <a:schemeClr val="bg1"/>
              </a:solidFill>
              <a:latin typeface="Roboto"/>
              <a:ea typeface="Roboto"/>
              <a:cs typeface="Roboto"/>
              <a:sym typeface="Roboto"/>
            </a:endParaRPr>
          </a:p>
          <a:p>
            <a:pPr algn="just">
              <a:lnSpc>
                <a:spcPct val="115000"/>
              </a:lnSpc>
              <a:buClr>
                <a:schemeClr val="dk1"/>
              </a:buClr>
              <a:buSzPts val="1100"/>
            </a:pPr>
            <a:endParaRPr sz="1200" b="1" dirty="0">
              <a:solidFill>
                <a:schemeClr val="dk1"/>
              </a:solidFill>
              <a:latin typeface="Roboto"/>
              <a:ea typeface="Roboto"/>
              <a:cs typeface="Roboto"/>
              <a:sym typeface="Roboto"/>
            </a:endParaRPr>
          </a:p>
        </p:txBody>
      </p:sp>
      <p:sp>
        <p:nvSpPr>
          <p:cNvPr id="58" name="Google Shape;58;p13"/>
          <p:cNvSpPr txBox="1"/>
          <p:nvPr/>
        </p:nvSpPr>
        <p:spPr>
          <a:xfrm>
            <a:off x="9093967" y="140400"/>
            <a:ext cx="2866400" cy="428800"/>
          </a:xfrm>
          <a:prstGeom prst="rect">
            <a:avLst/>
          </a:prstGeom>
          <a:noFill/>
          <a:ln>
            <a:noFill/>
          </a:ln>
        </p:spPr>
        <p:txBody>
          <a:bodyPr spcFirstLastPara="1" wrap="square" lIns="121900" tIns="121900" rIns="121900" bIns="121900" anchor="t" anchorCtr="0">
            <a:noAutofit/>
          </a:bodyPr>
          <a:lstStyle/>
          <a:p>
            <a:pPr algn="r"/>
            <a:r>
              <a:rPr lang="en" sz="1067" b="1" dirty="0">
                <a:solidFill>
                  <a:schemeClr val="bg1"/>
                </a:solidFill>
                <a:latin typeface="Roboto"/>
                <a:ea typeface="Roboto"/>
                <a:cs typeface="Roboto"/>
                <a:sym typeface="Roboto"/>
              </a:rPr>
              <a:t>suratomica.com / @suratomica</a:t>
            </a:r>
            <a:endParaRPr sz="1067" b="1" dirty="0">
              <a:solidFill>
                <a:schemeClr val="bg1"/>
              </a:solidFill>
              <a:latin typeface="Roboto"/>
              <a:ea typeface="Roboto"/>
              <a:cs typeface="Roboto"/>
              <a:sym typeface="Roboto"/>
            </a:endParaRPr>
          </a:p>
        </p:txBody>
      </p:sp>
      <p:sp>
        <p:nvSpPr>
          <p:cNvPr id="59" name="Google Shape;59;p13"/>
          <p:cNvSpPr txBox="1"/>
          <p:nvPr/>
        </p:nvSpPr>
        <p:spPr>
          <a:xfrm>
            <a:off x="11312367" y="6226867"/>
            <a:ext cx="648000" cy="428800"/>
          </a:xfrm>
          <a:prstGeom prst="rect">
            <a:avLst/>
          </a:prstGeom>
          <a:noFill/>
          <a:ln>
            <a:noFill/>
          </a:ln>
        </p:spPr>
        <p:txBody>
          <a:bodyPr spcFirstLastPara="1" wrap="square" lIns="121900" tIns="121900" rIns="121900" bIns="121900" anchor="t" anchorCtr="0">
            <a:noAutofit/>
          </a:bodyPr>
          <a:lstStyle/>
          <a:p>
            <a:pPr algn="r"/>
            <a:r>
              <a:rPr lang="en" sz="1067" b="1">
                <a:latin typeface="Roboto"/>
                <a:ea typeface="Roboto"/>
                <a:cs typeface="Roboto"/>
                <a:sym typeface="Roboto"/>
              </a:rPr>
              <a:t>[-]</a:t>
            </a:r>
            <a:endParaRPr sz="1067" b="1">
              <a:latin typeface="Roboto"/>
              <a:ea typeface="Roboto"/>
              <a:cs typeface="Roboto"/>
              <a:sym typeface="Roboto"/>
            </a:endParaRPr>
          </a:p>
        </p:txBody>
      </p:sp>
      <p:sp>
        <p:nvSpPr>
          <p:cNvPr id="60" name="Google Shape;60;p13"/>
          <p:cNvSpPr txBox="1"/>
          <p:nvPr/>
        </p:nvSpPr>
        <p:spPr>
          <a:xfrm>
            <a:off x="7626567" y="6226867"/>
            <a:ext cx="3446000" cy="428800"/>
          </a:xfrm>
          <a:prstGeom prst="rect">
            <a:avLst/>
          </a:prstGeom>
          <a:noFill/>
          <a:ln>
            <a:noFill/>
          </a:ln>
        </p:spPr>
        <p:txBody>
          <a:bodyPr spcFirstLastPara="1" wrap="square" lIns="121900" tIns="121900" rIns="121900" bIns="121900" anchor="t" anchorCtr="0">
            <a:noAutofit/>
          </a:bodyPr>
          <a:lstStyle/>
          <a:p>
            <a:r>
              <a:rPr lang="en" sz="933" i="1" dirty="0">
                <a:solidFill>
                  <a:schemeClr val="bg1"/>
                </a:solidFill>
                <a:latin typeface="Roboto"/>
                <a:ea typeface="Roboto"/>
                <a:cs typeface="Roboto"/>
                <a:sym typeface="Roboto"/>
              </a:rPr>
              <a:t>Reverberations of a Topological Daydream_Santiago Tavera_2018_Foto Abraham Mercado</a:t>
            </a:r>
            <a:endParaRPr sz="933" i="1" dirty="0">
              <a:solidFill>
                <a:schemeClr val="bg1"/>
              </a:solidFill>
              <a:latin typeface="Roboto"/>
              <a:ea typeface="Roboto"/>
              <a:cs typeface="Roboto"/>
              <a:sym typeface="Roboto"/>
            </a:endParaRPr>
          </a:p>
        </p:txBody>
      </p:sp>
      <p:pic>
        <p:nvPicPr>
          <p:cNvPr id="61" name="Google Shape;61;p13"/>
          <p:cNvPicPr preferRelativeResize="0"/>
          <p:nvPr/>
        </p:nvPicPr>
        <p:blipFill rotWithShape="1">
          <a:blip r:embed="rId6">
            <a:alphaModFix/>
          </a:blip>
          <a:srcRect t="21600" b="13708"/>
          <a:stretch/>
        </p:blipFill>
        <p:spPr>
          <a:xfrm>
            <a:off x="480234" y="177200"/>
            <a:ext cx="1290801" cy="83506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pic>
        <p:nvPicPr>
          <p:cNvPr id="7" name="Picture 6" descr="A galaxy in the sky&#10;&#10;Description automatically generated">
            <a:extLst>
              <a:ext uri="{FF2B5EF4-FFF2-40B4-BE49-F238E27FC236}">
                <a16:creationId xmlns:a16="http://schemas.microsoft.com/office/drawing/2014/main" id="{49EDD07A-4073-BE97-32B8-037175A6E7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09" y="-28214"/>
            <a:ext cx="12236809" cy="6858000"/>
          </a:xfrm>
          <a:prstGeom prst="rect">
            <a:avLst/>
          </a:prstGeom>
        </p:spPr>
      </p:pic>
      <p:pic>
        <p:nvPicPr>
          <p:cNvPr id="66" name="Google Shape;66;p14"/>
          <p:cNvPicPr preferRelativeResize="0"/>
          <p:nvPr/>
        </p:nvPicPr>
        <p:blipFill rotWithShape="1">
          <a:blip r:embed="rId4">
            <a:alphaModFix/>
          </a:blip>
          <a:srcRect l="11371" r="30285"/>
          <a:stretch/>
        </p:blipFill>
        <p:spPr>
          <a:xfrm>
            <a:off x="4145" y="2110302"/>
            <a:ext cx="5111904" cy="4719484"/>
          </a:xfrm>
          <a:prstGeom prst="rect">
            <a:avLst/>
          </a:prstGeom>
          <a:noFill/>
          <a:ln>
            <a:noFill/>
          </a:ln>
        </p:spPr>
      </p:pic>
      <p:sp>
        <p:nvSpPr>
          <p:cNvPr id="67" name="Google Shape;67;p14"/>
          <p:cNvSpPr txBox="1"/>
          <p:nvPr/>
        </p:nvSpPr>
        <p:spPr>
          <a:xfrm>
            <a:off x="791632" y="-1473671"/>
            <a:ext cx="4133600" cy="615200"/>
          </a:xfrm>
          <a:prstGeom prst="rect">
            <a:avLst/>
          </a:prstGeom>
          <a:noFill/>
          <a:ln>
            <a:noFill/>
          </a:ln>
        </p:spPr>
        <p:txBody>
          <a:bodyPr spcFirstLastPara="1" wrap="square" lIns="121900" tIns="121900" rIns="121900" bIns="121900" anchor="t" anchorCtr="0">
            <a:noAutofit/>
          </a:bodyPr>
          <a:lstStyle/>
          <a:p>
            <a:endParaRPr sz="3200" b="1" dirty="0">
              <a:solidFill>
                <a:schemeClr val="bg1"/>
              </a:solidFill>
              <a:latin typeface="Roboto"/>
              <a:ea typeface="Roboto"/>
              <a:cs typeface="Roboto"/>
              <a:sym typeface="Roboto"/>
            </a:endParaRPr>
          </a:p>
        </p:txBody>
      </p:sp>
      <p:sp>
        <p:nvSpPr>
          <p:cNvPr id="68" name="Google Shape;68;p14"/>
          <p:cNvSpPr txBox="1"/>
          <p:nvPr/>
        </p:nvSpPr>
        <p:spPr>
          <a:xfrm>
            <a:off x="2450607" y="131120"/>
            <a:ext cx="9322527" cy="2018601"/>
          </a:xfrm>
          <a:prstGeom prst="rect">
            <a:avLst/>
          </a:prstGeom>
          <a:noFill/>
          <a:ln>
            <a:noFill/>
          </a:ln>
        </p:spPr>
        <p:txBody>
          <a:bodyPr spcFirstLastPara="1" wrap="square" lIns="121900" tIns="121900" rIns="121900" bIns="121900" anchor="t" anchorCtr="0">
            <a:noAutofit/>
          </a:bodyPr>
          <a:lstStyle/>
          <a:p>
            <a:pPr algn="just">
              <a:lnSpc>
                <a:spcPct val="115000"/>
              </a:lnSpc>
              <a:buClr>
                <a:schemeClr val="dk1"/>
              </a:buClr>
              <a:buSzPts val="1100"/>
            </a:pPr>
            <a:r>
              <a:rPr lang="en" sz="1200" dirty="0">
                <a:solidFill>
                  <a:schemeClr val="bg1"/>
                </a:solidFill>
                <a:latin typeface="Roboto"/>
                <a:ea typeface="Roboto"/>
                <a:cs typeface="Roboto"/>
                <a:sym typeface="Roboto"/>
              </a:rPr>
              <a:t>The Suratómica Festival of Creation - Art &amp; Science is a space for meeting, creation and dissemination for local and international creatives, artists and scientists. With scientific talks, art masterclasses, workshops and spaces for dialogue, the festival seeks to spread scientific and artistic thought in our region.</a:t>
            </a:r>
            <a:endParaRPr sz="1200" dirty="0">
              <a:solidFill>
                <a:schemeClr val="bg1"/>
              </a:solidFill>
              <a:latin typeface="Roboto"/>
              <a:ea typeface="Roboto"/>
              <a:cs typeface="Roboto"/>
              <a:sym typeface="Roboto"/>
            </a:endParaRPr>
          </a:p>
          <a:p>
            <a:pPr algn="just">
              <a:lnSpc>
                <a:spcPct val="115000"/>
              </a:lnSpc>
              <a:buClr>
                <a:schemeClr val="dk1"/>
              </a:buClr>
              <a:buSzPts val="1100"/>
            </a:pPr>
            <a:endParaRPr sz="1200" dirty="0">
              <a:solidFill>
                <a:schemeClr val="bg1"/>
              </a:solidFill>
              <a:latin typeface="Roboto"/>
              <a:ea typeface="Roboto"/>
              <a:cs typeface="Roboto"/>
              <a:sym typeface="Roboto"/>
            </a:endParaRPr>
          </a:p>
          <a:p>
            <a:pPr algn="just">
              <a:lnSpc>
                <a:spcPct val="115000"/>
              </a:lnSpc>
              <a:buClr>
                <a:schemeClr val="dk1"/>
              </a:buClr>
              <a:buSzPts val="1100"/>
            </a:pPr>
            <a:r>
              <a:rPr lang="en" sz="1200" dirty="0">
                <a:solidFill>
                  <a:schemeClr val="bg1"/>
                </a:solidFill>
                <a:latin typeface="Roboto"/>
                <a:ea typeface="Roboto"/>
                <a:cs typeface="Roboto"/>
                <a:sym typeface="Roboto"/>
              </a:rPr>
              <a:t>The union of arts and science is currently one of the bases for the creation of new knowledge around alternative, more open and equitable social structures. The Suratómica Festival is above all a meeting point for dialogue from different areas of knowledge, which under the ideas of collaboration, openness of knowledge and diversity, come together to think about new forms of organization, creation and alternatives to the idea of development.</a:t>
            </a:r>
            <a:endParaRPr sz="1200" dirty="0">
              <a:solidFill>
                <a:schemeClr val="bg1"/>
              </a:solidFill>
              <a:latin typeface="Roboto"/>
              <a:ea typeface="Roboto"/>
              <a:cs typeface="Roboto"/>
              <a:sym typeface="Roboto"/>
            </a:endParaRPr>
          </a:p>
          <a:p>
            <a:pPr algn="just">
              <a:lnSpc>
                <a:spcPct val="115000"/>
              </a:lnSpc>
              <a:buClr>
                <a:schemeClr val="dk1"/>
              </a:buClr>
              <a:buSzPts val="1100"/>
            </a:pPr>
            <a:endParaRPr sz="1200" dirty="0">
              <a:solidFill>
                <a:schemeClr val="bg1"/>
              </a:solidFill>
              <a:latin typeface="Roboto"/>
              <a:ea typeface="Roboto"/>
              <a:cs typeface="Roboto"/>
              <a:sym typeface="Roboto"/>
            </a:endParaRPr>
          </a:p>
        </p:txBody>
      </p:sp>
      <p:sp>
        <p:nvSpPr>
          <p:cNvPr id="69" name="Google Shape;69;p14"/>
          <p:cNvSpPr txBox="1"/>
          <p:nvPr/>
        </p:nvSpPr>
        <p:spPr>
          <a:xfrm>
            <a:off x="269117" y="1013788"/>
            <a:ext cx="2181490" cy="428800"/>
          </a:xfrm>
          <a:prstGeom prst="rect">
            <a:avLst/>
          </a:prstGeom>
          <a:noFill/>
          <a:ln>
            <a:noFill/>
          </a:ln>
        </p:spPr>
        <p:txBody>
          <a:bodyPr spcFirstLastPara="1" wrap="square" lIns="121900" tIns="121900" rIns="121900" bIns="121900" anchor="t" anchorCtr="0">
            <a:noAutofit/>
          </a:bodyPr>
          <a:lstStyle/>
          <a:p>
            <a:pPr algn="r"/>
            <a:r>
              <a:rPr lang="en" sz="1067" b="1" dirty="0">
                <a:solidFill>
                  <a:schemeClr val="bg1"/>
                </a:solidFill>
                <a:latin typeface="Roboto"/>
                <a:ea typeface="Roboto"/>
                <a:cs typeface="Roboto"/>
                <a:sym typeface="Roboto"/>
              </a:rPr>
              <a:t>suratomica.com / @suratomica</a:t>
            </a:r>
            <a:endParaRPr sz="1067" b="1" dirty="0">
              <a:solidFill>
                <a:schemeClr val="bg1"/>
              </a:solidFill>
              <a:latin typeface="Roboto"/>
              <a:ea typeface="Roboto"/>
              <a:cs typeface="Roboto"/>
              <a:sym typeface="Roboto"/>
            </a:endParaRPr>
          </a:p>
        </p:txBody>
      </p:sp>
      <p:sp>
        <p:nvSpPr>
          <p:cNvPr id="70" name="Google Shape;70;p14"/>
          <p:cNvSpPr txBox="1"/>
          <p:nvPr/>
        </p:nvSpPr>
        <p:spPr>
          <a:xfrm>
            <a:off x="-44809" y="6359481"/>
            <a:ext cx="3446000" cy="428800"/>
          </a:xfrm>
          <a:prstGeom prst="rect">
            <a:avLst/>
          </a:prstGeom>
          <a:noFill/>
          <a:ln>
            <a:noFill/>
          </a:ln>
        </p:spPr>
        <p:txBody>
          <a:bodyPr spcFirstLastPara="1" wrap="square" lIns="121900" tIns="121900" rIns="121900" bIns="121900" anchor="t" anchorCtr="0">
            <a:noAutofit/>
          </a:bodyPr>
          <a:lstStyle/>
          <a:p>
            <a:pPr>
              <a:buClr>
                <a:schemeClr val="dk1"/>
              </a:buClr>
              <a:buSzPts val="1100"/>
            </a:pPr>
            <a:r>
              <a:rPr lang="en" sz="800" i="1" dirty="0">
                <a:solidFill>
                  <a:schemeClr val="dk1"/>
                </a:solidFill>
                <a:latin typeface="Roboto"/>
                <a:ea typeface="Roboto"/>
                <a:cs typeface="Roboto"/>
                <a:sym typeface="Roboto"/>
              </a:rPr>
              <a:t>Residencia Suratómica en los Laboratorios del CERN 2019</a:t>
            </a:r>
            <a:endParaRPr sz="800" i="1" dirty="0">
              <a:solidFill>
                <a:schemeClr val="dk1"/>
              </a:solidFill>
              <a:latin typeface="Roboto"/>
              <a:ea typeface="Roboto"/>
              <a:cs typeface="Roboto"/>
              <a:sym typeface="Roboto"/>
            </a:endParaRPr>
          </a:p>
          <a:p>
            <a:r>
              <a:rPr lang="en" sz="800" i="1" dirty="0">
                <a:latin typeface="Roboto"/>
                <a:ea typeface="Roboto"/>
                <a:cs typeface="Roboto"/>
                <a:sym typeface="Roboto"/>
              </a:rPr>
              <a:t>Foto por Michael Hoch</a:t>
            </a:r>
            <a:endParaRPr sz="800" i="1" dirty="0">
              <a:latin typeface="Roboto"/>
              <a:ea typeface="Roboto"/>
              <a:cs typeface="Roboto"/>
              <a:sym typeface="Roboto"/>
            </a:endParaRPr>
          </a:p>
        </p:txBody>
      </p:sp>
      <p:sp>
        <p:nvSpPr>
          <p:cNvPr id="71" name="Google Shape;71;p14"/>
          <p:cNvSpPr/>
          <p:nvPr/>
        </p:nvSpPr>
        <p:spPr>
          <a:xfrm>
            <a:off x="5894841" y="5512845"/>
            <a:ext cx="1290800" cy="1012000"/>
          </a:xfrm>
          <a:prstGeom prst="rect">
            <a:avLst/>
          </a:prstGeom>
          <a:solidFill>
            <a:schemeClr val="lt1"/>
          </a:solidFill>
          <a:ln>
            <a:noFill/>
          </a:ln>
        </p:spPr>
        <p:txBody>
          <a:bodyPr spcFirstLastPara="1" wrap="square" lIns="121900" tIns="121900" rIns="121900" bIns="121900" anchor="ctr" anchorCtr="0">
            <a:noAutofit/>
          </a:bodyPr>
          <a:lstStyle/>
          <a:p>
            <a:endParaRPr sz="2400"/>
          </a:p>
        </p:txBody>
      </p:sp>
      <p:pic>
        <p:nvPicPr>
          <p:cNvPr id="72" name="Google Shape;72;p14"/>
          <p:cNvPicPr preferRelativeResize="0"/>
          <p:nvPr/>
        </p:nvPicPr>
        <p:blipFill rotWithShape="1">
          <a:blip r:embed="rId5">
            <a:alphaModFix/>
          </a:blip>
          <a:srcRect t="21600" b="13708"/>
          <a:stretch/>
        </p:blipFill>
        <p:spPr>
          <a:xfrm>
            <a:off x="5894840" y="5436106"/>
            <a:ext cx="1290801" cy="835067"/>
          </a:xfrm>
          <a:prstGeom prst="rect">
            <a:avLst/>
          </a:prstGeom>
          <a:noFill/>
          <a:ln>
            <a:noFill/>
          </a:ln>
        </p:spPr>
      </p:pic>
      <p:sp>
        <p:nvSpPr>
          <p:cNvPr id="73" name="Google Shape;73;p14"/>
          <p:cNvSpPr txBox="1"/>
          <p:nvPr/>
        </p:nvSpPr>
        <p:spPr>
          <a:xfrm>
            <a:off x="11312367" y="6226867"/>
            <a:ext cx="648000" cy="428800"/>
          </a:xfrm>
          <a:prstGeom prst="rect">
            <a:avLst/>
          </a:prstGeom>
          <a:noFill/>
          <a:ln>
            <a:noFill/>
          </a:ln>
        </p:spPr>
        <p:txBody>
          <a:bodyPr spcFirstLastPara="1" wrap="square" lIns="121900" tIns="121900" rIns="121900" bIns="121900" anchor="t" anchorCtr="0">
            <a:noAutofit/>
          </a:bodyPr>
          <a:lstStyle/>
          <a:p>
            <a:pPr algn="r"/>
            <a:r>
              <a:rPr lang="en" sz="1067" b="1">
                <a:latin typeface="Roboto"/>
                <a:ea typeface="Roboto"/>
                <a:cs typeface="Roboto"/>
                <a:sym typeface="Roboto"/>
              </a:rPr>
              <a:t>[-]</a:t>
            </a:r>
            <a:endParaRPr sz="1067" b="1">
              <a:latin typeface="Roboto"/>
              <a:ea typeface="Roboto"/>
              <a:cs typeface="Roboto"/>
              <a:sym typeface="Roboto"/>
            </a:endParaRPr>
          </a:p>
        </p:txBody>
      </p:sp>
      <p:pic>
        <p:nvPicPr>
          <p:cNvPr id="2" name="Google Shape;78;p15">
            <a:hlinkClick r:id="rId6"/>
            <a:extLst>
              <a:ext uri="{FF2B5EF4-FFF2-40B4-BE49-F238E27FC236}">
                <a16:creationId xmlns:a16="http://schemas.microsoft.com/office/drawing/2014/main" id="{4E4C940A-8AD6-F80D-EC73-009DB35F210C}"/>
              </a:ext>
            </a:extLst>
          </p:cNvPr>
          <p:cNvPicPr preferRelativeResize="0"/>
          <p:nvPr/>
        </p:nvPicPr>
        <p:blipFill>
          <a:blip r:embed="rId7">
            <a:alphaModFix/>
          </a:blip>
          <a:stretch>
            <a:fillRect/>
          </a:stretch>
        </p:blipFill>
        <p:spPr>
          <a:xfrm>
            <a:off x="8205608" y="1932347"/>
            <a:ext cx="3886401" cy="4859192"/>
          </a:xfrm>
          <a:prstGeom prst="rect">
            <a:avLst/>
          </a:prstGeom>
          <a:noFill/>
          <a:ln>
            <a:noFill/>
          </a:ln>
        </p:spPr>
      </p:pic>
      <p:sp>
        <p:nvSpPr>
          <p:cNvPr id="3" name="TextBox 2">
            <a:extLst>
              <a:ext uri="{FF2B5EF4-FFF2-40B4-BE49-F238E27FC236}">
                <a16:creationId xmlns:a16="http://schemas.microsoft.com/office/drawing/2014/main" id="{4B019053-A84D-F6F0-88F5-2714EEE17585}"/>
              </a:ext>
            </a:extLst>
          </p:cNvPr>
          <p:cNvSpPr txBox="1"/>
          <p:nvPr/>
        </p:nvSpPr>
        <p:spPr>
          <a:xfrm>
            <a:off x="5265292" y="3061765"/>
            <a:ext cx="2982006" cy="2031325"/>
          </a:xfrm>
          <a:prstGeom prst="rect">
            <a:avLst/>
          </a:prstGeom>
          <a:noFill/>
        </p:spPr>
        <p:txBody>
          <a:bodyPr wrap="square" rtlCol="0">
            <a:spAutoFit/>
          </a:bodyPr>
          <a:lstStyle/>
          <a:p>
            <a:r>
              <a:rPr lang="en-US" b="1" dirty="0">
                <a:solidFill>
                  <a:schemeClr val="bg1"/>
                </a:solidFill>
              </a:rPr>
              <a:t>Projects preview 2024</a:t>
            </a:r>
          </a:p>
          <a:p>
            <a:endParaRPr lang="en-US" dirty="0">
              <a:solidFill>
                <a:schemeClr val="bg1"/>
              </a:solidFill>
            </a:endParaRPr>
          </a:p>
          <a:p>
            <a:r>
              <a:rPr lang="en-US" dirty="0">
                <a:solidFill>
                  <a:schemeClr val="bg1"/>
                </a:solidFill>
              </a:rPr>
              <a:t>Working visits at CERN, collaboration with scientists at CERN, Colombia, Austria, Germany and others.</a:t>
            </a:r>
          </a:p>
          <a:p>
            <a:r>
              <a:rPr lang="en-US" dirty="0">
                <a:solidFill>
                  <a:schemeClr val="bg1"/>
                </a:solidFill>
              </a:rPr>
              <a:t>Exhibitions and Festivals </a:t>
            </a:r>
            <a:endParaRPr lang="en-GB" dirty="0">
              <a:solidFill>
                <a:schemeClr val="bg1"/>
              </a:solidFill>
            </a:endParaRPr>
          </a:p>
        </p:txBody>
      </p:sp>
      <p:sp>
        <p:nvSpPr>
          <p:cNvPr id="9" name="TextBox 8">
            <a:extLst>
              <a:ext uri="{FF2B5EF4-FFF2-40B4-BE49-F238E27FC236}">
                <a16:creationId xmlns:a16="http://schemas.microsoft.com/office/drawing/2014/main" id="{FE0E851F-0F38-119D-0B58-D22BBEA42DBE}"/>
              </a:ext>
            </a:extLst>
          </p:cNvPr>
          <p:cNvSpPr txBox="1"/>
          <p:nvPr/>
        </p:nvSpPr>
        <p:spPr>
          <a:xfrm>
            <a:off x="269117" y="229297"/>
            <a:ext cx="6115050" cy="584775"/>
          </a:xfrm>
          <a:prstGeom prst="rect">
            <a:avLst/>
          </a:prstGeom>
          <a:noFill/>
        </p:spPr>
        <p:txBody>
          <a:bodyPr wrap="square">
            <a:spAutoFit/>
          </a:bodyPr>
          <a:lstStyle/>
          <a:p>
            <a:r>
              <a:rPr lang="en-GB" sz="3200" b="1" dirty="0">
                <a:solidFill>
                  <a:schemeClr val="bg1"/>
                </a:solidFill>
                <a:latin typeface="Roboto"/>
                <a:ea typeface="Roboto"/>
                <a:cs typeface="Roboto"/>
                <a:sym typeface="Roboto"/>
              </a:rPr>
              <a:t>FESTIVAL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alaxy in the sky&#10;&#10;Description automatically generated">
            <a:extLst>
              <a:ext uri="{FF2B5EF4-FFF2-40B4-BE49-F238E27FC236}">
                <a16:creationId xmlns:a16="http://schemas.microsoft.com/office/drawing/2014/main" id="{D9D3F8AB-7CF7-0EA3-8541-60DD2664BB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80" y="0"/>
            <a:ext cx="12289971" cy="6858000"/>
          </a:xfrm>
          <a:prstGeom prst="rect">
            <a:avLst/>
          </a:prstGeom>
        </p:spPr>
      </p:pic>
      <p:pic>
        <p:nvPicPr>
          <p:cNvPr id="1026" name="Picture 2" descr="C:\Users\Ant1\Downloads\Telegram Desktop\Original_Conscience -  Final.jpg"/>
          <p:cNvPicPr>
            <a:picLocks noChangeAspect="1" noChangeArrowheads="1"/>
          </p:cNvPicPr>
          <p:nvPr/>
        </p:nvPicPr>
        <p:blipFill>
          <a:blip r:embed="rId3" cstate="print"/>
          <a:srcRect/>
          <a:stretch>
            <a:fillRect/>
          </a:stretch>
        </p:blipFill>
        <p:spPr bwMode="auto">
          <a:xfrm>
            <a:off x="486388" y="2278898"/>
            <a:ext cx="3641359" cy="3641358"/>
          </a:xfrm>
          <a:prstGeom prst="rect">
            <a:avLst/>
          </a:prstGeom>
          <a:noFill/>
        </p:spPr>
      </p:pic>
      <p:sp>
        <p:nvSpPr>
          <p:cNvPr id="2" name="Title 1"/>
          <p:cNvSpPr>
            <a:spLocks noGrp="1"/>
          </p:cNvSpPr>
          <p:nvPr>
            <p:ph type="ctrTitle"/>
          </p:nvPr>
        </p:nvSpPr>
        <p:spPr>
          <a:xfrm>
            <a:off x="0" y="130542"/>
            <a:ext cx="11824953" cy="749945"/>
          </a:xfrm>
        </p:spPr>
        <p:txBody>
          <a:bodyPr>
            <a:noAutofit/>
          </a:bodyPr>
          <a:lstStyle/>
          <a:p>
            <a:r>
              <a:rPr lang="en-GB" sz="4400" dirty="0">
                <a:solidFill>
                  <a:schemeClr val="bg1"/>
                </a:solidFill>
              </a:rPr>
              <a:t>engagement via music &amp; lyrics</a:t>
            </a:r>
          </a:p>
        </p:txBody>
      </p:sp>
      <p:sp>
        <p:nvSpPr>
          <p:cNvPr id="4" name="TextBox 3"/>
          <p:cNvSpPr txBox="1"/>
          <p:nvPr/>
        </p:nvSpPr>
        <p:spPr>
          <a:xfrm>
            <a:off x="286021" y="6418949"/>
            <a:ext cx="3420566" cy="369332"/>
          </a:xfrm>
          <a:prstGeom prst="rect">
            <a:avLst/>
          </a:prstGeom>
          <a:noFill/>
        </p:spPr>
        <p:txBody>
          <a:bodyPr wrap="square" rtlCol="0">
            <a:spAutoFit/>
          </a:bodyPr>
          <a:lstStyle/>
          <a:p>
            <a:r>
              <a:rPr lang="en-GB" dirty="0">
                <a:solidFill>
                  <a:schemeClr val="bg1"/>
                </a:solidFill>
                <a:hlinkClick r:id="rId4">
                  <a:extLst>
                    <a:ext uri="{A12FA001-AC4F-418D-AE19-62706E023703}">
                      <ahyp:hlinkClr xmlns:ahyp="http://schemas.microsoft.com/office/drawing/2018/hyperlinkcolor" val="tx"/>
                    </a:ext>
                  </a:extLst>
                </a:hlinkClick>
              </a:rPr>
              <a:t>Web Link : DUNE MUSIC VIDEO</a:t>
            </a:r>
            <a:endParaRPr lang="en-GB" dirty="0">
              <a:solidFill>
                <a:schemeClr val="bg1"/>
              </a:solidFill>
            </a:endParaRPr>
          </a:p>
        </p:txBody>
      </p:sp>
      <p:sp>
        <p:nvSpPr>
          <p:cNvPr id="6" name="Title 1">
            <a:extLst>
              <a:ext uri="{FF2B5EF4-FFF2-40B4-BE49-F238E27FC236}">
                <a16:creationId xmlns:a16="http://schemas.microsoft.com/office/drawing/2014/main" id="{F86E2B74-7348-9F8D-0AD4-EAD3436F3A69}"/>
              </a:ext>
            </a:extLst>
          </p:cNvPr>
          <p:cNvSpPr txBox="1">
            <a:spLocks/>
          </p:cNvSpPr>
          <p:nvPr/>
        </p:nvSpPr>
        <p:spPr>
          <a:xfrm>
            <a:off x="7179130" y="971533"/>
            <a:ext cx="4438648" cy="81621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4400" dirty="0" err="1">
                <a:solidFill>
                  <a:schemeClr val="bg1"/>
                </a:solidFill>
              </a:rPr>
              <a:t>ConCERNed</a:t>
            </a:r>
            <a:endParaRPr lang="en-GB" sz="4400" dirty="0">
              <a:solidFill>
                <a:schemeClr val="bg1"/>
              </a:solidFill>
            </a:endParaRPr>
          </a:p>
        </p:txBody>
      </p:sp>
      <p:sp>
        <p:nvSpPr>
          <p:cNvPr id="8" name="TextBox 7">
            <a:extLst>
              <a:ext uri="{FF2B5EF4-FFF2-40B4-BE49-F238E27FC236}">
                <a16:creationId xmlns:a16="http://schemas.microsoft.com/office/drawing/2014/main" id="{EF5BD2C3-BC68-665D-CB02-DA80089B9AC2}"/>
              </a:ext>
            </a:extLst>
          </p:cNvPr>
          <p:cNvSpPr txBox="1"/>
          <p:nvPr/>
        </p:nvSpPr>
        <p:spPr>
          <a:xfrm>
            <a:off x="424815" y="1018302"/>
            <a:ext cx="5025099" cy="769441"/>
          </a:xfrm>
          <a:prstGeom prst="rect">
            <a:avLst/>
          </a:prstGeom>
          <a:noFill/>
        </p:spPr>
        <p:txBody>
          <a:bodyPr wrap="square">
            <a:spAutoFit/>
          </a:bodyPr>
          <a:lstStyle/>
          <a:p>
            <a:r>
              <a:rPr lang="en-GB" sz="4400" dirty="0">
                <a:solidFill>
                  <a:schemeClr val="bg1"/>
                </a:solidFill>
              </a:rPr>
              <a:t>Original  </a:t>
            </a:r>
            <a:r>
              <a:rPr lang="en-GB" sz="4400" dirty="0" err="1">
                <a:solidFill>
                  <a:schemeClr val="bg1"/>
                </a:solidFill>
              </a:rPr>
              <a:t>ConScience</a:t>
            </a:r>
            <a:r>
              <a:rPr lang="en-GB" sz="4400" dirty="0">
                <a:solidFill>
                  <a:schemeClr val="bg1"/>
                </a:solidFill>
              </a:rPr>
              <a:t>: </a:t>
            </a:r>
            <a:endParaRPr lang="en-GB" sz="4400" dirty="0"/>
          </a:p>
        </p:txBody>
      </p:sp>
      <p:pic>
        <p:nvPicPr>
          <p:cNvPr id="9" name="Picture 2" descr="C:\Users\Ant1\Dropbox\Consensus\Consensus Photos\CONSENSUS CONCERNED COVER.jpg">
            <a:extLst>
              <a:ext uri="{FF2B5EF4-FFF2-40B4-BE49-F238E27FC236}">
                <a16:creationId xmlns:a16="http://schemas.microsoft.com/office/drawing/2014/main" id="{4BB2C13B-962A-82AE-74EC-04071A2AA354}"/>
              </a:ext>
            </a:extLst>
          </p:cNvPr>
          <p:cNvPicPr>
            <a:picLocks noChangeAspect="1" noChangeArrowheads="1"/>
          </p:cNvPicPr>
          <p:nvPr/>
        </p:nvPicPr>
        <p:blipFill>
          <a:blip r:embed="rId5" cstate="print"/>
          <a:srcRect/>
          <a:stretch>
            <a:fillRect/>
          </a:stretch>
        </p:blipFill>
        <p:spPr bwMode="auto">
          <a:xfrm>
            <a:off x="7777498" y="2435222"/>
            <a:ext cx="3688128" cy="3688128"/>
          </a:xfrm>
          <a:prstGeom prst="rect">
            <a:avLst/>
          </a:prstGeom>
          <a:noFill/>
        </p:spPr>
      </p:pic>
      <p:sp>
        <p:nvSpPr>
          <p:cNvPr id="11" name="TextBox 10">
            <a:extLst>
              <a:ext uri="{FF2B5EF4-FFF2-40B4-BE49-F238E27FC236}">
                <a16:creationId xmlns:a16="http://schemas.microsoft.com/office/drawing/2014/main" id="{91A52DA0-22CA-7859-1C33-508E64F8D57A}"/>
              </a:ext>
            </a:extLst>
          </p:cNvPr>
          <p:cNvSpPr txBox="1"/>
          <p:nvPr/>
        </p:nvSpPr>
        <p:spPr>
          <a:xfrm>
            <a:off x="7883634" y="6228394"/>
            <a:ext cx="3734144" cy="369332"/>
          </a:xfrm>
          <a:prstGeom prst="rect">
            <a:avLst/>
          </a:prstGeom>
          <a:noFill/>
        </p:spPr>
        <p:txBody>
          <a:bodyPr wrap="square">
            <a:spAutoFit/>
          </a:bodyPr>
          <a:lstStyle/>
          <a:p>
            <a:pPr algn="ctr"/>
            <a:r>
              <a:rPr lang="en-US" sz="180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6"/>
              </a:rPr>
              <a:t>Web Link : Engagements</a:t>
            </a:r>
            <a:endParaRPr lang="en-US" sz="180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3" name="TextBox 12">
            <a:extLst>
              <a:ext uri="{FF2B5EF4-FFF2-40B4-BE49-F238E27FC236}">
                <a16:creationId xmlns:a16="http://schemas.microsoft.com/office/drawing/2014/main" id="{E2FAA23F-324A-AD12-819C-C5B86147EDA8}"/>
              </a:ext>
            </a:extLst>
          </p:cNvPr>
          <p:cNvSpPr txBox="1"/>
          <p:nvPr/>
        </p:nvSpPr>
        <p:spPr>
          <a:xfrm>
            <a:off x="567419" y="1808959"/>
            <a:ext cx="2290081" cy="369332"/>
          </a:xfrm>
          <a:prstGeom prst="rect">
            <a:avLst/>
          </a:prstGeom>
          <a:noFill/>
        </p:spPr>
        <p:txBody>
          <a:bodyPr wrap="square">
            <a:spAutoFit/>
          </a:bodyPr>
          <a:lstStyle/>
          <a:p>
            <a:r>
              <a:rPr lang="en-GB" sz="1800" dirty="0">
                <a:solidFill>
                  <a:schemeClr val="bg1"/>
                </a:solidFill>
              </a:rPr>
              <a:t>14 SONGS &amp; LYRICS </a:t>
            </a:r>
            <a:endParaRPr lang="en-GB" dirty="0"/>
          </a:p>
        </p:txBody>
      </p:sp>
      <p:sp>
        <p:nvSpPr>
          <p:cNvPr id="15" name="TextBox 14">
            <a:extLst>
              <a:ext uri="{FF2B5EF4-FFF2-40B4-BE49-F238E27FC236}">
                <a16:creationId xmlns:a16="http://schemas.microsoft.com/office/drawing/2014/main" id="{FC2CC7F5-77D6-EB68-5082-B67AA4EBF260}"/>
              </a:ext>
            </a:extLst>
          </p:cNvPr>
          <p:cNvSpPr txBox="1"/>
          <p:nvPr/>
        </p:nvSpPr>
        <p:spPr>
          <a:xfrm>
            <a:off x="8070396" y="1811787"/>
            <a:ext cx="2433210" cy="380609"/>
          </a:xfrm>
          <a:prstGeom prst="rect">
            <a:avLst/>
          </a:prstGeom>
          <a:noFill/>
        </p:spPr>
        <p:txBody>
          <a:bodyPr wrap="square">
            <a:spAutoFit/>
          </a:bodyPr>
          <a:lstStyle/>
          <a:p>
            <a:r>
              <a:rPr lang="en-GB" dirty="0">
                <a:solidFill>
                  <a:schemeClr val="bg1"/>
                </a:solidFill>
              </a:rPr>
              <a:t>9</a:t>
            </a:r>
            <a:r>
              <a:rPr lang="en-GB" sz="1800" dirty="0">
                <a:solidFill>
                  <a:schemeClr val="bg1"/>
                </a:solidFill>
              </a:rPr>
              <a:t> SONGS &amp; LYRICS </a:t>
            </a:r>
            <a:endParaRPr lang="en-GB" dirty="0"/>
          </a:p>
        </p:txBody>
      </p:sp>
      <p:sp>
        <p:nvSpPr>
          <p:cNvPr id="16" name="Rectangle 15">
            <a:extLst>
              <a:ext uri="{FF2B5EF4-FFF2-40B4-BE49-F238E27FC236}">
                <a16:creationId xmlns:a16="http://schemas.microsoft.com/office/drawing/2014/main" id="{3720D331-3B84-ED32-0FC9-EE9430E08E80}"/>
              </a:ext>
            </a:extLst>
          </p:cNvPr>
          <p:cNvSpPr/>
          <p:nvPr/>
        </p:nvSpPr>
        <p:spPr>
          <a:xfrm>
            <a:off x="-366610" y="5971944"/>
            <a:ext cx="6448219" cy="400110"/>
          </a:xfrm>
          <a:prstGeom prst="rect">
            <a:avLst/>
          </a:prstGeom>
        </p:spPr>
        <p:txBody>
          <a:bodyPr wrap="square">
            <a:spAutoFit/>
          </a:bodyPr>
          <a:lstStyle/>
          <a:p>
            <a:pPr algn="ctr"/>
            <a:r>
              <a:rPr 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7"/>
              </a:rPr>
              <a:t>Web Link: Original </a:t>
            </a:r>
            <a:r>
              <a:rPr lang="en-US" sz="2000" dirty="0" err="1">
                <a:ln w="18415" cmpd="sng">
                  <a:solidFill>
                    <a:srgbClr val="FFFFFF"/>
                  </a:solidFill>
                  <a:prstDash val="solid"/>
                </a:ln>
                <a:solidFill>
                  <a:srgbClr val="FFFFFF"/>
                </a:solidFill>
                <a:effectLst>
                  <a:outerShdw blurRad="63500" dir="3600000" algn="tl" rotWithShape="0">
                    <a:srgbClr val="000000">
                      <a:alpha val="70000"/>
                    </a:srgbClr>
                  </a:outerShdw>
                </a:effectLst>
                <a:hlinkClick r:id="rId7"/>
              </a:rPr>
              <a:t>ConScience</a:t>
            </a:r>
            <a:r>
              <a:rPr 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7"/>
              </a:rPr>
              <a:t> Album Explained</a:t>
            </a:r>
            <a:endParaRPr 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alaxy in the sky&#10;&#10;Description automatically generated">
            <a:extLst>
              <a:ext uri="{FF2B5EF4-FFF2-40B4-BE49-F238E27FC236}">
                <a16:creationId xmlns:a16="http://schemas.microsoft.com/office/drawing/2014/main" id="{27037D66-D608-176B-D81B-BB9D86DAAB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627" y="0"/>
            <a:ext cx="12319907" cy="6858000"/>
          </a:xfrm>
          <a:prstGeom prst="rect">
            <a:avLst/>
          </a:prstGeom>
        </p:spPr>
      </p:pic>
      <p:sp>
        <p:nvSpPr>
          <p:cNvPr id="4" name="Title 1"/>
          <p:cNvSpPr txBox="1">
            <a:spLocks/>
          </p:cNvSpPr>
          <p:nvPr/>
        </p:nvSpPr>
        <p:spPr>
          <a:xfrm>
            <a:off x="769640" y="61616"/>
            <a:ext cx="7772400" cy="1470025"/>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pPr>
              <a:spcBef>
                <a:spcPct val="0"/>
              </a:spcBef>
              <a:defRPr/>
            </a:pPr>
            <a:r>
              <a:rPr lang="en-GB" sz="4500" b="1" dirty="0">
                <a:solidFill>
                  <a:schemeClr val="accent1">
                    <a:satMod val="150000"/>
                  </a:schemeClr>
                </a:solidFill>
                <a:latin typeface="+mj-lt"/>
                <a:ea typeface="+mj-ea"/>
                <a:cs typeface="+mj-cs"/>
              </a:rPr>
              <a:t>Preliminary Research</a:t>
            </a:r>
          </a:p>
        </p:txBody>
      </p:sp>
      <p:sp>
        <p:nvSpPr>
          <p:cNvPr id="6" name="Subtitle 2"/>
          <p:cNvSpPr txBox="1">
            <a:spLocks/>
          </p:cNvSpPr>
          <p:nvPr/>
        </p:nvSpPr>
        <p:spPr>
          <a:xfrm>
            <a:off x="2469273" y="3283357"/>
            <a:ext cx="1607562" cy="1074597"/>
          </a:xfrm>
          <a:prstGeom prst="rect">
            <a:avLst/>
          </a:prstGeom>
        </p:spPr>
        <p:txBody>
          <a:bodyPr vert="horz" lIns="91440" tIns="45720" rIns="91440" bIns="45720" rtlCol="0">
            <a:normAutofit/>
          </a:bodyPr>
          <a:lstStyle/>
          <a:p>
            <a:pPr algn="ctr">
              <a:spcBef>
                <a:spcPct val="20000"/>
              </a:spcBef>
              <a:defRPr/>
            </a:pPr>
            <a:r>
              <a:rPr lang="en-GB" sz="2000" dirty="0">
                <a:solidFill>
                  <a:schemeClr val="tx1">
                    <a:tint val="75000"/>
                  </a:schemeClr>
                </a:solidFill>
              </a:rPr>
              <a:t>GCSE </a:t>
            </a:r>
          </a:p>
          <a:p>
            <a:pPr algn="ctr">
              <a:spcBef>
                <a:spcPct val="20000"/>
              </a:spcBef>
              <a:defRPr/>
            </a:pPr>
            <a:r>
              <a:rPr lang="en-GB" sz="2000" dirty="0">
                <a:solidFill>
                  <a:schemeClr val="tx1">
                    <a:tint val="75000"/>
                  </a:schemeClr>
                </a:solidFill>
              </a:rPr>
              <a:t>Age:14-16</a:t>
            </a:r>
          </a:p>
        </p:txBody>
      </p:sp>
      <p:sp>
        <p:nvSpPr>
          <p:cNvPr id="8" name="Subtitle 2"/>
          <p:cNvSpPr txBox="1">
            <a:spLocks/>
          </p:cNvSpPr>
          <p:nvPr/>
        </p:nvSpPr>
        <p:spPr>
          <a:xfrm>
            <a:off x="4223792" y="1508213"/>
            <a:ext cx="5256584" cy="1487016"/>
          </a:xfrm>
          <a:prstGeom prst="rect">
            <a:avLst/>
          </a:prstGeom>
        </p:spPr>
        <p:txBody>
          <a:bodyPr vert="horz" lIns="91440" tIns="45720" rIns="91440" bIns="45720" rtlCol="0">
            <a:normAutofit fontScale="85000" lnSpcReduction="10000"/>
          </a:bodyPr>
          <a:lstStyle/>
          <a:p>
            <a:pPr algn="ctr">
              <a:spcBef>
                <a:spcPct val="20000"/>
              </a:spcBef>
              <a:defRPr/>
            </a:pPr>
            <a:r>
              <a:rPr lang="en-GB" sz="3200" dirty="0">
                <a:solidFill>
                  <a:schemeClr val="tx1">
                    <a:tint val="75000"/>
                  </a:schemeClr>
                </a:solidFill>
              </a:rPr>
              <a:t>CASE STRUDIES:  ORIGIN Project,</a:t>
            </a:r>
          </a:p>
          <a:p>
            <a:pPr algn="ctr">
              <a:spcBef>
                <a:spcPct val="20000"/>
              </a:spcBef>
              <a:defRPr/>
            </a:pPr>
            <a:r>
              <a:rPr lang="en-GB" sz="3200" dirty="0">
                <a:solidFill>
                  <a:schemeClr val="tx1">
                    <a:tint val="75000"/>
                  </a:schemeClr>
                </a:solidFill>
              </a:rPr>
              <a:t>Imperial, Bristol University, </a:t>
            </a:r>
            <a:r>
              <a:rPr lang="en-GB" sz="3200" dirty="0" err="1">
                <a:solidFill>
                  <a:schemeClr val="tx1">
                    <a:tint val="75000"/>
                  </a:schemeClr>
                </a:solidFill>
              </a:rPr>
              <a:t>Fermilab</a:t>
            </a:r>
            <a:r>
              <a:rPr lang="en-GB" sz="3200" dirty="0">
                <a:solidFill>
                  <a:schemeClr val="tx1">
                    <a:tint val="75000"/>
                  </a:schemeClr>
                </a:solidFill>
              </a:rPr>
              <a:t>, CERN, STEM Learning UK</a:t>
            </a:r>
          </a:p>
        </p:txBody>
      </p:sp>
      <p:pic>
        <p:nvPicPr>
          <p:cNvPr id="9" name="Picture 2" descr="C:\Users\Ant1\Downloads\STEM learning UK.png"/>
          <p:cNvPicPr>
            <a:picLocks noChangeAspect="1" noChangeArrowheads="1"/>
          </p:cNvPicPr>
          <p:nvPr/>
        </p:nvPicPr>
        <p:blipFill>
          <a:blip r:embed="rId3" cstate="print"/>
          <a:srcRect/>
          <a:stretch>
            <a:fillRect/>
          </a:stretch>
        </p:blipFill>
        <p:spPr bwMode="auto">
          <a:xfrm>
            <a:off x="633535" y="1374546"/>
            <a:ext cx="3057525" cy="1495425"/>
          </a:xfrm>
          <a:prstGeom prst="rect">
            <a:avLst/>
          </a:prstGeom>
          <a:noFill/>
        </p:spPr>
      </p:pic>
      <p:pic>
        <p:nvPicPr>
          <p:cNvPr id="10" name="Picture 3" descr="C:\Users\Ant1\Downloads\Origin Logo text.jpg"/>
          <p:cNvPicPr>
            <a:picLocks noChangeAspect="1" noChangeArrowheads="1"/>
          </p:cNvPicPr>
          <p:nvPr/>
        </p:nvPicPr>
        <p:blipFill>
          <a:blip r:embed="rId4" cstate="print"/>
          <a:srcRect/>
          <a:stretch>
            <a:fillRect/>
          </a:stretch>
        </p:blipFill>
        <p:spPr bwMode="auto">
          <a:xfrm>
            <a:off x="10340264" y="685799"/>
            <a:ext cx="1731109" cy="2040869"/>
          </a:xfrm>
          <a:prstGeom prst="rect">
            <a:avLst/>
          </a:prstGeom>
          <a:noFill/>
        </p:spPr>
      </p:pic>
      <p:pic>
        <p:nvPicPr>
          <p:cNvPr id="11" name="Picture 5" descr="C:\Users\Ant1\Downloads\Untitled.png"/>
          <p:cNvPicPr>
            <a:picLocks noChangeAspect="1" noChangeArrowheads="1"/>
          </p:cNvPicPr>
          <p:nvPr/>
        </p:nvPicPr>
        <p:blipFill>
          <a:blip r:embed="rId5" cstate="print"/>
          <a:srcRect/>
          <a:stretch>
            <a:fillRect/>
          </a:stretch>
        </p:blipFill>
        <p:spPr bwMode="auto">
          <a:xfrm>
            <a:off x="633535" y="3087905"/>
            <a:ext cx="1758601" cy="1465501"/>
          </a:xfrm>
          <a:prstGeom prst="rect">
            <a:avLst/>
          </a:prstGeom>
          <a:noFill/>
        </p:spPr>
      </p:pic>
      <p:pic>
        <p:nvPicPr>
          <p:cNvPr id="5" name="Picture 2" descr="C:\Users\Ant1\Downloads\Original Conscience Discussions.jpg">
            <a:extLst>
              <a:ext uri="{FF2B5EF4-FFF2-40B4-BE49-F238E27FC236}">
                <a16:creationId xmlns:a16="http://schemas.microsoft.com/office/drawing/2014/main" id="{273C54AD-4B8D-BB57-D5EC-3F2E936EDDDE}"/>
              </a:ext>
            </a:extLst>
          </p:cNvPr>
          <p:cNvPicPr>
            <a:picLocks noChangeAspect="1" noChangeArrowheads="1"/>
          </p:cNvPicPr>
          <p:nvPr/>
        </p:nvPicPr>
        <p:blipFill>
          <a:blip r:embed="rId6" cstate="print"/>
          <a:srcRect/>
          <a:stretch>
            <a:fillRect/>
          </a:stretch>
        </p:blipFill>
        <p:spPr bwMode="auto">
          <a:xfrm>
            <a:off x="236869" y="4771340"/>
            <a:ext cx="3556681" cy="1998403"/>
          </a:xfrm>
          <a:prstGeom prst="rect">
            <a:avLst/>
          </a:prstGeom>
          <a:noFill/>
        </p:spPr>
      </p:pic>
      <p:sp>
        <p:nvSpPr>
          <p:cNvPr id="12" name="Rectangle 11">
            <a:extLst>
              <a:ext uri="{FF2B5EF4-FFF2-40B4-BE49-F238E27FC236}">
                <a16:creationId xmlns:a16="http://schemas.microsoft.com/office/drawing/2014/main" id="{7DF93805-AB6B-98D4-EBE6-ED6FE305DDEA}"/>
              </a:ext>
            </a:extLst>
          </p:cNvPr>
          <p:cNvSpPr/>
          <p:nvPr/>
        </p:nvSpPr>
        <p:spPr>
          <a:xfrm>
            <a:off x="6128524" y="3896327"/>
            <a:ext cx="7111092" cy="338554"/>
          </a:xfrm>
          <a:prstGeom prst="rect">
            <a:avLst/>
          </a:prstGeom>
        </p:spPr>
        <p:txBody>
          <a:bodyPr wrap="square">
            <a:spAutoFit/>
          </a:bodyPr>
          <a:lstStyle/>
          <a:p>
            <a:pPr lvl="0" algn="ctr">
              <a:spcBef>
                <a:spcPct val="20000"/>
              </a:spcBef>
              <a:defRPr/>
            </a:pPr>
            <a:r>
              <a:rPr lang="en-GB" sz="1600" dirty="0">
                <a:solidFill>
                  <a:schemeClr val="tx1">
                    <a:tint val="75000"/>
                  </a:schemeClr>
                </a:solidFill>
              </a:rPr>
              <a:t>Online In the Classroom Universities   Research institutions</a:t>
            </a:r>
          </a:p>
        </p:txBody>
      </p:sp>
      <p:pic>
        <p:nvPicPr>
          <p:cNvPr id="13" name="Picture 2" descr="C:\Users\Ant1\Desktop\Consensus\Fermilab\18-0232-11.jpg">
            <a:extLst>
              <a:ext uri="{FF2B5EF4-FFF2-40B4-BE49-F238E27FC236}">
                <a16:creationId xmlns:a16="http://schemas.microsoft.com/office/drawing/2014/main" id="{075CB9E1-CDC6-DE4F-06A5-2FAC87CAFE46}"/>
              </a:ext>
            </a:extLst>
          </p:cNvPr>
          <p:cNvPicPr>
            <a:picLocks noChangeAspect="1" noChangeArrowheads="1"/>
          </p:cNvPicPr>
          <p:nvPr/>
        </p:nvPicPr>
        <p:blipFill>
          <a:blip r:embed="rId7" cstate="print"/>
          <a:srcRect/>
          <a:stretch>
            <a:fillRect/>
          </a:stretch>
        </p:blipFill>
        <p:spPr bwMode="auto">
          <a:xfrm>
            <a:off x="4428993" y="4424613"/>
            <a:ext cx="3308179" cy="2204075"/>
          </a:xfrm>
          <a:prstGeom prst="rect">
            <a:avLst/>
          </a:prstGeom>
          <a:noFill/>
        </p:spPr>
      </p:pic>
      <p:pic>
        <p:nvPicPr>
          <p:cNvPr id="14" name="Picture 3" descr="C:\Users\Ant1\Pictures\P1010285-1.jpg">
            <a:extLst>
              <a:ext uri="{FF2B5EF4-FFF2-40B4-BE49-F238E27FC236}">
                <a16:creationId xmlns:a16="http://schemas.microsoft.com/office/drawing/2014/main" id="{3F1029AF-1E4A-18C7-4204-76F86E3A04A2}"/>
              </a:ext>
            </a:extLst>
          </p:cNvPr>
          <p:cNvPicPr>
            <a:picLocks noChangeAspect="1" noChangeArrowheads="1"/>
          </p:cNvPicPr>
          <p:nvPr/>
        </p:nvPicPr>
        <p:blipFill>
          <a:blip r:embed="rId8" cstate="print"/>
          <a:srcRect/>
          <a:stretch>
            <a:fillRect/>
          </a:stretch>
        </p:blipFill>
        <p:spPr bwMode="auto">
          <a:xfrm>
            <a:off x="8183618" y="4441826"/>
            <a:ext cx="3887755" cy="2186862"/>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alaxy in the sky&#10;&#10;Description automatically generated">
            <a:extLst>
              <a:ext uri="{FF2B5EF4-FFF2-40B4-BE49-F238E27FC236}">
                <a16:creationId xmlns:a16="http://schemas.microsoft.com/office/drawing/2014/main" id="{8BC7393E-B946-8441-B444-30766F9F6D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971" y="0"/>
            <a:ext cx="12289971" cy="6858000"/>
          </a:xfrm>
          <a:prstGeom prst="rect">
            <a:avLst/>
          </a:prstGeom>
        </p:spPr>
      </p:pic>
      <p:sp>
        <p:nvSpPr>
          <p:cNvPr id="2" name="Title 1"/>
          <p:cNvSpPr>
            <a:spLocks noGrp="1"/>
          </p:cNvSpPr>
          <p:nvPr>
            <p:ph type="ctrTitle"/>
          </p:nvPr>
        </p:nvSpPr>
        <p:spPr>
          <a:xfrm>
            <a:off x="2207568" y="620689"/>
            <a:ext cx="7772400" cy="1470025"/>
          </a:xfrm>
        </p:spPr>
        <p:txBody>
          <a:bodyPr/>
          <a:lstStyle/>
          <a:p>
            <a:r>
              <a:rPr lang="en-GB" dirty="0" err="1"/>
              <a:t>ConCERNed</a:t>
            </a:r>
            <a:endParaRPr lang="en-GB" dirty="0"/>
          </a:p>
        </p:txBody>
      </p:sp>
      <p:pic>
        <p:nvPicPr>
          <p:cNvPr id="2050" name="Picture 2" descr="C:\Users\Ant1\Dropbox\Consensus\Consensus Photos\CONSENSUS CONCERNED COVER.jpg"/>
          <p:cNvPicPr>
            <a:picLocks noChangeAspect="1" noChangeArrowheads="1"/>
          </p:cNvPicPr>
          <p:nvPr/>
        </p:nvPicPr>
        <p:blipFill>
          <a:blip r:embed="rId3" cstate="print"/>
          <a:srcRect/>
          <a:stretch>
            <a:fillRect/>
          </a:stretch>
        </p:blipFill>
        <p:spPr bwMode="auto">
          <a:xfrm>
            <a:off x="5519936" y="1340768"/>
            <a:ext cx="4392488" cy="4392488"/>
          </a:xfrm>
          <a:prstGeom prst="rect">
            <a:avLst/>
          </a:prstGeom>
          <a:noFill/>
        </p:spPr>
      </p:pic>
      <p:pic>
        <p:nvPicPr>
          <p:cNvPr id="2051" name="Picture 3" descr="C:\Users\Ant1\Pictures\cMS party.jpg"/>
          <p:cNvPicPr>
            <a:picLocks noChangeAspect="1" noChangeArrowheads="1"/>
          </p:cNvPicPr>
          <p:nvPr/>
        </p:nvPicPr>
        <p:blipFill>
          <a:blip r:embed="rId4" cstate="print"/>
          <a:stretch>
            <a:fillRect/>
          </a:stretch>
        </p:blipFill>
        <p:spPr bwMode="auto">
          <a:xfrm>
            <a:off x="1919536" y="4941168"/>
            <a:ext cx="2520280" cy="1679688"/>
          </a:xfrm>
          <a:prstGeom prst="rect">
            <a:avLst/>
          </a:prstGeom>
          <a:noFill/>
        </p:spPr>
      </p:pic>
      <p:pic>
        <p:nvPicPr>
          <p:cNvPr id="2052" name="Picture 4" descr="C:\Users\Ant1\Pictures\CMS consensus michael hoch.jpg"/>
          <p:cNvPicPr>
            <a:picLocks noChangeAspect="1" noChangeArrowheads="1"/>
          </p:cNvPicPr>
          <p:nvPr/>
        </p:nvPicPr>
        <p:blipFill>
          <a:blip r:embed="rId5" cstate="print"/>
          <a:srcRect/>
          <a:stretch>
            <a:fillRect/>
          </a:stretch>
        </p:blipFill>
        <p:spPr bwMode="auto">
          <a:xfrm>
            <a:off x="1991544" y="3093006"/>
            <a:ext cx="2448272" cy="1632909"/>
          </a:xfrm>
          <a:prstGeom prst="rect">
            <a:avLst/>
          </a:prstGeom>
          <a:noFill/>
        </p:spPr>
      </p:pic>
      <p:pic>
        <p:nvPicPr>
          <p:cNvPr id="2054" name="Picture 6" descr="C:\Users\Ant1\Downloads\Mad Scientist Rapper.jpg"/>
          <p:cNvPicPr>
            <a:picLocks noChangeAspect="1" noChangeArrowheads="1"/>
          </p:cNvPicPr>
          <p:nvPr/>
        </p:nvPicPr>
        <p:blipFill>
          <a:blip r:embed="rId6" cstate="print"/>
          <a:srcRect/>
          <a:stretch>
            <a:fillRect/>
          </a:stretch>
        </p:blipFill>
        <p:spPr bwMode="auto">
          <a:xfrm>
            <a:off x="1919536" y="1268760"/>
            <a:ext cx="3214643" cy="1800200"/>
          </a:xfrm>
          <a:prstGeom prst="rect">
            <a:avLst/>
          </a:prstGeom>
          <a:noFill/>
        </p:spPr>
      </p:pic>
      <p:sp>
        <p:nvSpPr>
          <p:cNvPr id="7" name="Rectangle 6"/>
          <p:cNvSpPr/>
          <p:nvPr/>
        </p:nvSpPr>
        <p:spPr>
          <a:xfrm>
            <a:off x="6645709" y="5877273"/>
            <a:ext cx="1859868" cy="461665"/>
          </a:xfrm>
          <a:prstGeom prst="rect">
            <a:avLst/>
          </a:prstGeom>
          <a:noFill/>
        </p:spPr>
        <p:txBody>
          <a:bodyPr wrap="none" lIns="91440" tIns="45720" rIns="91440" bIns="45720">
            <a:spAutoFit/>
          </a:bodyPr>
          <a:lstStyle/>
          <a:p>
            <a:pPr algn="ctr"/>
            <a:r>
              <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7"/>
              </a:rPr>
              <a:t>Engagements</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TotalTime>
  <Words>524</Words>
  <Application>Microsoft Office PowerPoint</Application>
  <PresentationFormat>Widescreen</PresentationFormat>
  <Paragraphs>61</Paragraphs>
  <Slides>8</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vt:i4>
      </vt:variant>
    </vt:vector>
  </HeadingPairs>
  <TitlesOfParts>
    <vt:vector size="16" baseType="lpstr">
      <vt:lpstr>Arial</vt:lpstr>
      <vt:lpstr>Calibri</vt:lpstr>
      <vt:lpstr>Calibri Light</vt:lpstr>
      <vt:lpstr>Gill Sans</vt:lpstr>
      <vt:lpstr>Lucida Grande</vt:lpstr>
      <vt:lpstr>Roboto</vt:lpstr>
      <vt:lpstr>Times New Roman</vt:lpstr>
      <vt:lpstr>Office Theme</vt:lpstr>
      <vt:lpstr>PowerPoint Presentation</vt:lpstr>
      <vt:lpstr>  </vt:lpstr>
      <vt:lpstr>  </vt:lpstr>
      <vt:lpstr>PowerPoint Presentation</vt:lpstr>
      <vt:lpstr>PowerPoint Presentation</vt:lpstr>
      <vt:lpstr>engagement via music &amp; lyrics</vt:lpstr>
      <vt:lpstr>PowerPoint Presentation</vt:lpstr>
      <vt:lpstr>ConCERNed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Hoch</dc:creator>
  <cp:lastModifiedBy>Michael Hoch</cp:lastModifiedBy>
  <cp:revision>1</cp:revision>
  <dcterms:created xsi:type="dcterms:W3CDTF">2023-11-29T08:49:43Z</dcterms:created>
  <dcterms:modified xsi:type="dcterms:W3CDTF">2023-11-29T09:45:42Z</dcterms:modified>
</cp:coreProperties>
</file>