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256" r:id="rId2"/>
    <p:sldId id="296" r:id="rId3"/>
    <p:sldId id="293" r:id="rId4"/>
    <p:sldId id="297" r:id="rId5"/>
    <p:sldId id="292" r:id="rId6"/>
    <p:sldId id="283" r:id="rId7"/>
    <p:sldId id="284" r:id="rId8"/>
    <p:sldId id="291" r:id="rId9"/>
    <p:sldId id="294" r:id="rId10"/>
    <p:sldId id="276" r:id="rId11"/>
    <p:sldId id="295" r:id="rId12"/>
    <p:sldId id="287" r:id="rId13"/>
    <p:sldId id="282" r:id="rId14"/>
    <p:sldId id="267" r:id="rId15"/>
    <p:sldId id="278" r:id="rId16"/>
    <p:sldId id="279" r:id="rId17"/>
    <p:sldId id="277" r:id="rId18"/>
    <p:sldId id="285" r:id="rId19"/>
  </p:sldIdLst>
  <p:sldSz cx="12192000" cy="6858000"/>
  <p:notesSz cx="6858000" cy="9144000"/>
  <p:defaultTextStyle>
    <a:defPPr rtl="0">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99" autoAdjust="0"/>
    <p:restoredTop sz="94626" autoAdjust="0"/>
  </p:normalViewPr>
  <p:slideViewPr>
    <p:cSldViewPr snapToGrid="0">
      <p:cViewPr varScale="1">
        <p:scale>
          <a:sx n="116" d="100"/>
          <a:sy n="116" d="100"/>
        </p:scale>
        <p:origin x="984" y="19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357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C026C9-4C52-4B60-A858-A50E4BE56DA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a:extLst>
              <a:ext uri="{FF2B5EF4-FFF2-40B4-BE49-F238E27FC236}">
                <a16:creationId xmlns:a16="http://schemas.microsoft.com/office/drawing/2014/main" id="{A6160113-35DB-4BB4-9269-631D6FEB5E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91B07DD3-8E0C-4A50-B5FE-ABD362AD454B}" type="datetime1">
              <a:rPr lang="en-GB" smtClean="0"/>
              <a:t>28/11/2023</a:t>
            </a:fld>
            <a:endParaRPr lang="en-GB"/>
          </a:p>
        </p:txBody>
      </p:sp>
      <p:sp>
        <p:nvSpPr>
          <p:cNvPr id="4" name="Footer Placeholder 3">
            <a:extLst>
              <a:ext uri="{FF2B5EF4-FFF2-40B4-BE49-F238E27FC236}">
                <a16:creationId xmlns:a16="http://schemas.microsoft.com/office/drawing/2014/main" id="{FF40E5BB-A291-4B94-8433-B9D3F16854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a:extLst>
              <a:ext uri="{FF2B5EF4-FFF2-40B4-BE49-F238E27FC236}">
                <a16:creationId xmlns:a16="http://schemas.microsoft.com/office/drawing/2014/main" id="{5857D678-038E-42A6-961E-EAB034DB47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1DE7DFA-63CC-4ED7-B30E-ACF88B4B8932}" type="slidenum">
              <a:rPr lang="en-GB" smtClean="0"/>
              <a:t>‹nº›</a:t>
            </a:fld>
            <a:endParaRPr lang="en-GB"/>
          </a:p>
        </p:txBody>
      </p:sp>
    </p:spTree>
    <p:extLst>
      <p:ext uri="{BB962C8B-B14F-4D97-AF65-F5344CB8AC3E}">
        <p14:creationId xmlns:p14="http://schemas.microsoft.com/office/powerpoint/2010/main" val="23500912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6CED090A-610C-4D83-921E-93394EF804D0}" type="datetime1">
              <a:rPr lang="en-GB" noProof="0" smtClean="0"/>
              <a:t>28/11/2023</a:t>
            </a:fld>
            <a:endParaRPr lang="en-GB"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98C5307-140F-447F-BCBA-BB92E3A2906B}" type="slidenum">
              <a:rPr lang="en-GB" noProof="0" smtClean="0"/>
              <a:t>‹nº›</a:t>
            </a:fld>
            <a:endParaRPr lang="en-GB" noProof="0"/>
          </a:p>
        </p:txBody>
      </p:sp>
    </p:spTree>
    <p:extLst>
      <p:ext uri="{BB962C8B-B14F-4D97-AF65-F5344CB8AC3E}">
        <p14:creationId xmlns:p14="http://schemas.microsoft.com/office/powerpoint/2010/main" val="10331543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miniature particle tracking and imaging detectors such as </a:t>
            </a:r>
            <a:r>
              <a:rPr lang="en-GB" dirty="0" err="1"/>
              <a:t>MiniPIX</a:t>
            </a:r>
            <a:r>
              <a:rPr lang="en-GB" dirty="0"/>
              <a:t> can record very small levels of radioactivity which is present everywhere: In the air you breathe, in the water you drink, in the food you eat and, yes, even in your own body.</a:t>
            </a:r>
          </a:p>
        </p:txBody>
      </p:sp>
      <p:sp>
        <p:nvSpPr>
          <p:cNvPr id="4" name="Slide Number Placeholder 3"/>
          <p:cNvSpPr>
            <a:spLocks noGrp="1"/>
          </p:cNvSpPr>
          <p:nvPr>
            <p:ph type="sldNum" sz="quarter" idx="5"/>
          </p:nvPr>
        </p:nvSpPr>
        <p:spPr/>
        <p:txBody>
          <a:bodyPr/>
          <a:lstStyle/>
          <a:p>
            <a:pPr rtl="0"/>
            <a:fld id="{798C5307-140F-447F-BCBA-BB92E3A2906B}" type="slidenum">
              <a:rPr lang="en-GB" smtClean="0"/>
              <a:t>1</a:t>
            </a:fld>
            <a:endParaRPr lang="en-GB"/>
          </a:p>
        </p:txBody>
      </p:sp>
    </p:spTree>
    <p:extLst>
      <p:ext uri="{BB962C8B-B14F-4D97-AF65-F5344CB8AC3E}">
        <p14:creationId xmlns:p14="http://schemas.microsoft.com/office/powerpoint/2010/main" val="1039897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 affordable device designed for physics classes where students can literarily “see” the radiation surrounding us. It is a miniaturized and low-power solution of radiation camera with single particle counting or particle tracking detector </a:t>
            </a:r>
            <a:r>
              <a:rPr lang="en-GB" dirty="0" err="1"/>
              <a:t>Timepix</a:t>
            </a:r>
            <a:r>
              <a:rPr lang="en-GB" dirty="0"/>
              <a:t>. The standard </a:t>
            </a:r>
            <a:r>
              <a:rPr lang="en-GB" dirty="0" err="1"/>
              <a:t>MiniPIX</a:t>
            </a:r>
            <a:r>
              <a:rPr lang="en-GB" dirty="0"/>
              <a:t> EDU system incorporates a single </a:t>
            </a:r>
            <a:r>
              <a:rPr lang="en-GB" dirty="0" err="1"/>
              <a:t>Timepix</a:t>
            </a:r>
            <a:r>
              <a:rPr lang="en-GB" dirty="0"/>
              <a:t> detector (256 x 256 pixels with a pitch of 55 </a:t>
            </a:r>
            <a:r>
              <a:rPr lang="en-GB" dirty="0" err="1"/>
              <a:t>μm</a:t>
            </a:r>
            <a:r>
              <a:rPr lang="en-GB" dirty="0"/>
              <a:t>) with 300 or 500 </a:t>
            </a:r>
            <a:r>
              <a:rPr lang="en-GB" dirty="0" err="1"/>
              <a:t>μm</a:t>
            </a:r>
            <a:r>
              <a:rPr lang="en-GB" dirty="0"/>
              <a:t> thick silicon. </a:t>
            </a:r>
            <a:r>
              <a:rPr lang="en-US" sz="1800" kern="100" dirty="0" err="1">
                <a:effectLst/>
                <a:latin typeface="Calibri" panose="020F0502020204030204" pitchFamily="34" charset="0"/>
                <a:ea typeface="Calibri" panose="020F0502020204030204" pitchFamily="34" charset="0"/>
                <a:cs typeface="Calibri" panose="020F0502020204030204" pitchFamily="34" charset="0"/>
              </a:rPr>
              <a:t>Minipix</a:t>
            </a:r>
            <a:r>
              <a:rPr lang="en-US" sz="1800" kern="100" dirty="0">
                <a:effectLst/>
                <a:latin typeface="Calibri" panose="020F0502020204030204" pitchFamily="34" charset="0"/>
                <a:ea typeface="Calibri" panose="020F0502020204030204" pitchFamily="34" charset="0"/>
                <a:cs typeface="Calibri" panose="020F0502020204030204" pitchFamily="34" charset="0"/>
              </a:rPr>
              <a:t>- EDU belongs to the family of hybrid pixelated detectors. This means that the sensor is segmented to pixels and each pixel is connected through bump bonding to the electronics.</a:t>
            </a:r>
            <a:r>
              <a:rPr lang="en-US" sz="1800" i="1" kern="100" dirty="0">
                <a:effectLst/>
                <a:latin typeface="Calibri" panose="020F0502020204030204" pitchFamily="34" charset="0"/>
                <a:ea typeface="Calibri" panose="020F0502020204030204" pitchFamily="34" charset="0"/>
                <a:cs typeface="Calibri" panose="020F0502020204030204" pitchFamily="34" charset="0"/>
              </a:rPr>
              <a:t> </a:t>
            </a:r>
            <a:r>
              <a:rPr lang="en-US" sz="1800" kern="100" dirty="0">
                <a:effectLst/>
                <a:latin typeface="Calibri" panose="020F0502020204030204" pitchFamily="34" charset="0"/>
                <a:ea typeface="Calibri" panose="020F0502020204030204" pitchFamily="34" charset="0"/>
                <a:cs typeface="Calibri" panose="020F0502020204030204" pitchFamily="34" charset="0"/>
              </a:rPr>
              <a:t>More specifically, </a:t>
            </a:r>
            <a:r>
              <a:rPr lang="en-US" sz="1800" kern="100" dirty="0" err="1">
                <a:effectLst/>
                <a:latin typeface="Calibri" panose="020F0502020204030204" pitchFamily="34" charset="0"/>
                <a:ea typeface="Calibri" panose="020F0502020204030204" pitchFamily="34" charset="0"/>
                <a:cs typeface="Calibri" panose="020F0502020204030204" pitchFamily="34" charset="0"/>
              </a:rPr>
              <a:t>Minipix</a:t>
            </a:r>
            <a:r>
              <a:rPr lang="en-US" sz="1800" kern="100" dirty="0">
                <a:effectLst/>
                <a:latin typeface="Calibri" panose="020F0502020204030204" pitchFamily="34" charset="0"/>
                <a:ea typeface="Calibri" panose="020F0502020204030204" pitchFamily="34" charset="0"/>
                <a:cs typeface="Calibri" panose="020F0502020204030204" pitchFamily="34" charset="0"/>
              </a:rPr>
              <a:t> - EDU consists of 256x256 pixels each with 55um pitch.</a:t>
            </a:r>
            <a:r>
              <a:rPr lang="en-US" sz="1800" i="1" kern="100" dirty="0">
                <a:effectLst/>
                <a:latin typeface="Calibri" panose="020F0502020204030204" pitchFamily="34" charset="0"/>
                <a:ea typeface="Calibri" panose="020F0502020204030204" pitchFamily="34" charset="0"/>
                <a:cs typeface="Calibri" panose="020F0502020204030204" pitchFamily="34" charset="0"/>
              </a:rPr>
              <a:t> </a:t>
            </a:r>
            <a:r>
              <a:rPr lang="en-US" sz="1800" kern="100" dirty="0">
                <a:effectLst/>
                <a:latin typeface="Calibri" panose="020F0502020204030204" pitchFamily="34" charset="0"/>
                <a:ea typeface="Calibri" panose="020F0502020204030204" pitchFamily="34" charset="0"/>
                <a:cs typeface="Calibri" panose="020F0502020204030204" pitchFamily="34" charset="0"/>
              </a:rPr>
              <a:t>The chip is able to measure the time of arrival of the particles and their deposited charge for each individual pixel of the matrix. This means that it is possible to </a:t>
            </a:r>
            <a:r>
              <a:rPr lang="en-GB" sz="1800" i="1" kern="100" dirty="0">
                <a:effectLst/>
                <a:latin typeface="Calibri" panose="020F0502020204030204" pitchFamily="34" charset="0"/>
                <a:ea typeface="Calibri" panose="020F0502020204030204" pitchFamily="34" charset="0"/>
                <a:cs typeface="Times New Roman" panose="02020603050405020304" pitchFamily="18" charset="0"/>
              </a:rPr>
              <a:t>reconstruct</a:t>
            </a:r>
            <a:r>
              <a:rPr lang="en-US" sz="1800" kern="100" dirty="0">
                <a:effectLst/>
                <a:latin typeface="Calibri" panose="020F0502020204030204" pitchFamily="34" charset="0"/>
                <a:ea typeface="Calibri" panose="020F0502020204030204" pitchFamily="34" charset="0"/>
                <a:cs typeface="Calibri" panose="020F0502020204030204" pitchFamily="34" charset="0"/>
              </a:rPr>
              <a:t> the track and energy of individual particles that interacted with the sensor. This is why it is called a photon counting detector. Furthermore, by setting proper threshold values it is possible to measure without the influence of noise. In Figure 3, a cross section view of the </a:t>
            </a:r>
            <a:r>
              <a:rPr lang="en-US" sz="1800" kern="100" dirty="0" err="1">
                <a:effectLst/>
                <a:latin typeface="Calibri" panose="020F0502020204030204" pitchFamily="34" charset="0"/>
                <a:ea typeface="Calibri" panose="020F0502020204030204" pitchFamily="34" charset="0"/>
                <a:cs typeface="Calibri" panose="020F0502020204030204" pitchFamily="34" charset="0"/>
              </a:rPr>
              <a:t>Minipix</a:t>
            </a:r>
            <a:r>
              <a:rPr lang="en-US" sz="1800" kern="100" dirty="0">
                <a:effectLst/>
                <a:latin typeface="Calibri" panose="020F0502020204030204" pitchFamily="34" charset="0"/>
                <a:ea typeface="Calibri" panose="020F0502020204030204" pitchFamily="34" charset="0"/>
                <a:cs typeface="Calibri" panose="020F0502020204030204" pitchFamily="34" charset="0"/>
              </a:rPr>
              <a:t> -Edu can be seen. With orange is the sensor material, with green the bump-bond and with blue is the electronic chip.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2</a:t>
            </a:fld>
            <a:endParaRPr lang="en-GB" noProof="0"/>
          </a:p>
        </p:txBody>
      </p:sp>
    </p:spTree>
    <p:extLst>
      <p:ext uri="{BB962C8B-B14F-4D97-AF65-F5344CB8AC3E}">
        <p14:creationId xmlns:p14="http://schemas.microsoft.com/office/powerpoint/2010/main" val="1641926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auto"/>
            <a:r>
              <a:rPr lang="en-GB" dirty="0"/>
              <a:t>Alpha particles are observed as large roundish blobs in our pictures. They originate from decay of certain unstable atomic nuclei such as Radon. The alpha particle is composed of two protons and two neutrons (which is in fact nucleus of Helium). They are electrically charged (carrying two positive charges of protons). Alpha particles are large and heavy -that is why they don't penetrate deep into objects. In the air they would fly less than 5 cm till they would stop and change into normal helium atom (stealing two electrons from atoms around). Since they cannot penetrate though the dead layer of human skin, they present substantial risk for people only if generated inside of the body, typically in lungs, causing internal irradiation and potentially cancer. Radon as main source of alpha particles in our environment is generated from radium in the solid grains of the rock in the soil, they emanate the radon atom toward pore gases or fluids in the intergranular space. Then radon migrates at significant distances from the site of generation reaching houses of people where it can accumulate if not ventilated properly. formed by electron or positron (anti-electrons) flying at high speed (close to speed of light). Such fast flying electrons can be generated during decay of unstable atoms or they can start as normal electron accelerated by other particle flying around (e.g. hit by </a:t>
            </a:r>
            <a:r>
              <a:rPr lang="en-GB" dirty="0" err="1"/>
              <a:t>gama</a:t>
            </a:r>
            <a:r>
              <a:rPr lang="en-GB" dirty="0"/>
              <a:t> ray, cosmic muon ...). They are relatively lightweight and charged so they often change direction during collisions with other electrons when flying through the material. That is why we see them in our detector as crooked lines like "worms". During these interactions they decelerate gradually loosing all their energy, stop and become normal electron. Depending on original speed (energy) they can fly tens of </a:t>
            </a:r>
            <a:r>
              <a:rPr lang="en-GB" dirty="0" err="1"/>
              <a:t>centimeters</a:t>
            </a:r>
            <a:r>
              <a:rPr lang="en-GB" dirty="0"/>
              <a:t> or even meters in the air. Since they interact so often they present high risk for human body. </a:t>
            </a:r>
            <a:r>
              <a:rPr lang="en-GB" b="1" i="0" dirty="0">
                <a:effectLst/>
                <a:latin typeface="-apple-system"/>
              </a:rPr>
              <a:t>Gama rays</a:t>
            </a:r>
          </a:p>
          <a:p>
            <a:pPr algn="l" fontAlgn="auto"/>
            <a:r>
              <a:rPr lang="en-GB" b="0" i="0" dirty="0">
                <a:effectLst/>
                <a:latin typeface="-apple-system"/>
              </a:rPr>
              <a:t>are photons of electromagnetic radiation. They have zero rest mass and no electric charge. They are of the same nature as photons of visible light just with much shorter wavelength and, therefore, much more energy and, therefore, much more penetrating. They originate in nucleus of atom during transitions from excited state to state with less energy - this happens usually just after radioactive decay. They don't interact very often with material. They can fly tens of meters in the air or more. They penetrate human body easily interacting just rarely. They are stopped by large and heavy materials. That is why radiation shielding is usually made of thick lead.</a:t>
            </a:r>
          </a:p>
          <a:p>
            <a:pPr algn="l" fontAlgn="auto"/>
            <a:r>
              <a:rPr lang="en-GB" b="0" i="0" dirty="0">
                <a:effectLst/>
                <a:latin typeface="-apple-system"/>
              </a:rPr>
              <a:t>When flying through the mater they would interact mostly with electrons. During such interactions they spent either all energy (photo effect) or part of it (Compton scattering) recoiling an electron which continues similarly as beta ray. Therefore in our images we cannot distinguish original beta rays caused by radioactive decay from electrons recoiled by energetic gamma photons - they cannot be distinguished, they are identical.</a:t>
            </a:r>
          </a:p>
          <a:p>
            <a:pPr algn="l" fontAlgn="auto"/>
            <a:r>
              <a:rPr lang="en-GB" b="0" i="0" dirty="0">
                <a:effectLst/>
                <a:latin typeface="-apple-system"/>
              </a:rPr>
              <a:t>We can identify gamma rays reliably only if their energy is low and electrons they recoil don't fly far from interaction point. Because beta rays of the same energy would be absorbed in the air and they would not reach the detector. Therefore we see those gamma rays as </a:t>
            </a:r>
            <a:r>
              <a:rPr lang="en-GB" b="1" i="0" dirty="0">
                <a:effectLst/>
                <a:latin typeface="-apple-system"/>
              </a:rPr>
              <a:t>small dots</a:t>
            </a:r>
            <a:r>
              <a:rPr lang="en-GB" b="0" i="0" dirty="0">
                <a:effectLst/>
                <a:latin typeface="-apple-system"/>
              </a:rPr>
              <a:t>. </a:t>
            </a:r>
            <a:r>
              <a:rPr lang="en-GB" b="0" i="0" dirty="0" err="1">
                <a:effectLst/>
                <a:latin typeface="-apple-system"/>
              </a:rPr>
              <a:t>Mouns</a:t>
            </a:r>
            <a:r>
              <a:rPr lang="en-GB" b="0" i="0" dirty="0">
                <a:effectLst/>
                <a:latin typeface="-apple-system"/>
              </a:rPr>
              <a:t> are generated during interactions of cosmic rays in the upper layers of atmosphere. They are charged and 207 times heavier than electrons. They are fast and heavy that is why they don't change direction of flight often. We see them as narrow straight strikes. They are unstable with mean lifetime of 2 microseconds. The fact that we can detect then on the ground level is nice demonstration of validity of the </a:t>
            </a:r>
            <a:r>
              <a:rPr lang="en-GB" b="0" i="0" dirty="0" err="1">
                <a:effectLst/>
                <a:latin typeface="-apple-system"/>
              </a:rPr>
              <a:t>Einsteins's</a:t>
            </a:r>
            <a:r>
              <a:rPr lang="en-GB" b="0" i="0" dirty="0">
                <a:effectLst/>
                <a:latin typeface="-apple-system"/>
              </a:rPr>
              <a:t> relativity theory. If the relativity principles would not be valid, muons would fly only about 600 meters till they would decay.</a:t>
            </a:r>
          </a:p>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3</a:t>
            </a:fld>
            <a:endParaRPr lang="en-GB" noProof="0"/>
          </a:p>
        </p:txBody>
      </p:sp>
    </p:spTree>
    <p:extLst>
      <p:ext uri="{BB962C8B-B14F-4D97-AF65-F5344CB8AC3E}">
        <p14:creationId xmlns:p14="http://schemas.microsoft.com/office/powerpoint/2010/main" val="3318044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Calibri" panose="020F0502020204030204" pitchFamily="34" charset="0"/>
              </a:rPr>
              <a:t>To measure ionizing radiation a sensor made from suitable semiconductor material is necessary. When ionizing radiation interacts with the semiconductor material, it produces charged carriers (electrons, holes). Usually, the sensor material is Silicon. Then a proper bias has to be applied on the sensor material in order to navigate the produced charged carriers to the electrodes and avoid recombination effects.</a:t>
            </a:r>
            <a:r>
              <a:rPr lang="en-US" sz="1800" i="1" kern="100" dirty="0">
                <a:effectLst/>
                <a:latin typeface="Calibri" panose="020F0502020204030204" pitchFamily="34" charset="0"/>
                <a:ea typeface="Calibri" panose="020F0502020204030204" pitchFamily="34" charset="0"/>
                <a:cs typeface="Calibri" panose="020F0502020204030204" pitchFamily="34" charset="0"/>
              </a:rPr>
              <a:t> </a:t>
            </a:r>
            <a:r>
              <a:rPr lang="en-US" sz="1800" kern="100" dirty="0">
                <a:effectLst/>
                <a:latin typeface="Calibri" panose="020F0502020204030204" pitchFamily="34" charset="0"/>
                <a:ea typeface="Calibri" panose="020F0502020204030204" pitchFamily="34" charset="0"/>
                <a:cs typeface="Calibri" panose="020F0502020204030204" pitchFamily="34" charset="0"/>
              </a:rPr>
              <a:t>The charge produced by the movement of the charge carriers is transformed into a pulse voltage that can be afterwards analyzed by the electronic chain of the detector chip.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4</a:t>
            </a:fld>
            <a:endParaRPr lang="en-GB" noProof="0"/>
          </a:p>
        </p:txBody>
      </p:sp>
    </p:spTree>
    <p:extLst>
      <p:ext uri="{BB962C8B-B14F-4D97-AF65-F5344CB8AC3E}">
        <p14:creationId xmlns:p14="http://schemas.microsoft.com/office/powerpoint/2010/main" val="13773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It is really an exciting idea that students can take measurements with a detector developed at CERN,</a:t>
            </a: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one of the world's largest and most respected centres for scientific research. Even more exciting is the idea that the detectors technology has been used in many fascinating fields, such as space exploration, Spectroscopic X-ray imaging for medicine and even art (material reconstruction).  Some of the applications are briefly described below.</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5</a:t>
            </a:fld>
            <a:endParaRPr lang="en-GB" noProof="0"/>
          </a:p>
        </p:txBody>
      </p:sp>
    </p:spTree>
    <p:extLst>
      <p:ext uri="{BB962C8B-B14F-4D97-AF65-F5344CB8AC3E}">
        <p14:creationId xmlns:p14="http://schemas.microsoft.com/office/powerpoint/2010/main" val="900149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Slide Number Placeholder 3"/>
          <p:cNvSpPr>
            <a:spLocks noGrp="1"/>
          </p:cNvSpPr>
          <p:nvPr>
            <p:ph type="sldNum" sz="quarter" idx="5"/>
          </p:nvPr>
        </p:nvSpPr>
        <p:spPr/>
        <p:txBody>
          <a:bodyPr rtlCol="0"/>
          <a:lstStyle/>
          <a:p>
            <a:pPr rtl="0"/>
            <a:fld id="{798C5307-140F-447F-BCBA-BB92E3A2906B}" type="slidenum">
              <a:rPr lang="en-GB" smtClean="0"/>
              <a:t>10</a:t>
            </a:fld>
            <a:endParaRPr lang="en-GB"/>
          </a:p>
        </p:txBody>
      </p:sp>
    </p:spTree>
    <p:extLst>
      <p:ext uri="{BB962C8B-B14F-4D97-AF65-F5344CB8AC3E}">
        <p14:creationId xmlns:p14="http://schemas.microsoft.com/office/powerpoint/2010/main" val="1264072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798C5307-140F-447F-BCBA-BB92E3A2906B}" type="slidenum">
              <a:rPr lang="en-GB" smtClean="0"/>
              <a:t>14</a:t>
            </a:fld>
            <a:endParaRPr lang="en-GB"/>
          </a:p>
        </p:txBody>
      </p:sp>
    </p:spTree>
    <p:extLst>
      <p:ext uri="{BB962C8B-B14F-4D97-AF65-F5344CB8AC3E}">
        <p14:creationId xmlns:p14="http://schemas.microsoft.com/office/powerpoint/2010/main" val="1396359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4FD2957-8595-499F-896A-E9A0888D058B}"/>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9" name="Rectangle 8">
            <a:extLst>
              <a:ext uri="{FF2B5EF4-FFF2-40B4-BE49-F238E27FC236}">
                <a16:creationId xmlns:a16="http://schemas.microsoft.com/office/drawing/2014/main" id="{1C44A184-010C-483F-8B5A-3D1E7E6EF981}"/>
              </a:ext>
              <a:ext uri="{C183D7F6-B498-43B3-948B-1728B52AA6E4}">
                <adec:decorative xmlns:adec="http://schemas.microsoft.com/office/drawing/2017/decorative" val="1"/>
              </a:ext>
            </a:extLst>
          </p:cNvPr>
          <p:cNvSpPr/>
          <p:nvPr userDrawn="1"/>
        </p:nvSpPr>
        <p:spPr>
          <a:xfrm>
            <a:off x="1" y="0"/>
            <a:ext cx="81153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CAB4C3"/>
              </a:solidFill>
              <a:effectLst/>
              <a:uLnTx/>
              <a:uFillTx/>
              <a:latin typeface="Avenir Next LT Pro"/>
              <a:ea typeface="+mn-ea"/>
              <a:cs typeface="+mn-cs"/>
            </a:endParaRPr>
          </a:p>
        </p:txBody>
      </p:sp>
      <p:sp>
        <p:nvSpPr>
          <p:cNvPr id="10" name="Title 1">
            <a:extLst>
              <a:ext uri="{FF2B5EF4-FFF2-40B4-BE49-F238E27FC236}">
                <a16:creationId xmlns:a16="http://schemas.microsoft.com/office/drawing/2014/main" id="{9582A2E2-E6DD-4321-B03A-F6C071C1BB7B}"/>
              </a:ext>
            </a:extLst>
          </p:cNvPr>
          <p:cNvSpPr>
            <a:spLocks noGrp="1"/>
          </p:cNvSpPr>
          <p:nvPr>
            <p:ph type="ctrTitle"/>
          </p:nvPr>
        </p:nvSpPr>
        <p:spPr>
          <a:xfrm>
            <a:off x="649044" y="753034"/>
            <a:ext cx="6815446" cy="3887390"/>
          </a:xfrm>
        </p:spPr>
        <p:txBody>
          <a:bodyPr rtlCol="0" anchor="t">
            <a:normAutofit/>
          </a:bodyPr>
          <a:lstStyle>
            <a:lvl1pPr>
              <a:defRPr sz="8500" spc="-20" baseline="0">
                <a:solidFill>
                  <a:schemeClr val="bg1"/>
                </a:solidFill>
              </a:defRPr>
            </a:lvl1pPr>
          </a:lstStyle>
          <a:p>
            <a:pPr rtl="0"/>
            <a:r>
              <a:rPr lang="en-US" noProof="0"/>
              <a:t>Click to edit Master title style</a:t>
            </a:r>
            <a:endParaRPr lang="en-GB" noProof="0" dirty="0"/>
          </a:p>
        </p:txBody>
      </p:sp>
      <p:sp>
        <p:nvSpPr>
          <p:cNvPr id="11" name="Subtitle 2">
            <a:extLst>
              <a:ext uri="{FF2B5EF4-FFF2-40B4-BE49-F238E27FC236}">
                <a16:creationId xmlns:a16="http://schemas.microsoft.com/office/drawing/2014/main" id="{D21B6D9B-E3FB-48D2-A477-5B73E2216682}"/>
              </a:ext>
            </a:extLst>
          </p:cNvPr>
          <p:cNvSpPr>
            <a:spLocks noGrp="1"/>
          </p:cNvSpPr>
          <p:nvPr>
            <p:ph type="subTitle" idx="1"/>
          </p:nvPr>
        </p:nvSpPr>
        <p:spPr>
          <a:xfrm>
            <a:off x="649045" y="4640424"/>
            <a:ext cx="6437555" cy="1303176"/>
          </a:xfrm>
        </p:spPr>
        <p:txBody>
          <a:bodyPr rtlCol="0" anchor="b">
            <a:normAutofit/>
          </a:bodyPr>
          <a:lstStyle>
            <a:lvl1pPr marL="0" indent="0">
              <a:buNone/>
              <a:defRPr sz="2800" b="1">
                <a:solidFill>
                  <a:schemeClr val="bg1"/>
                </a:solidFill>
              </a:defRPr>
            </a:lvl1pPr>
          </a:lstStyle>
          <a:p>
            <a:pPr rtl="0"/>
            <a:r>
              <a:rPr lang="en-US" noProof="0"/>
              <a:t>Click to edit Master subtitle style</a:t>
            </a:r>
            <a:endParaRPr lang="en-GB" noProof="0" dirty="0"/>
          </a:p>
        </p:txBody>
      </p:sp>
      <p:sp>
        <p:nvSpPr>
          <p:cNvPr id="18" name="Picture Placeholder 16">
            <a:extLst>
              <a:ext uri="{FF2B5EF4-FFF2-40B4-BE49-F238E27FC236}">
                <a16:creationId xmlns:a16="http://schemas.microsoft.com/office/drawing/2014/main" id="{38823550-6B12-4BFD-9C91-668B623E3536}"/>
              </a:ext>
            </a:extLst>
          </p:cNvPr>
          <p:cNvSpPr>
            <a:spLocks noGrp="1"/>
          </p:cNvSpPr>
          <p:nvPr>
            <p:ph type="pic" sz="quarter" idx="13" hasCustomPrompt="1"/>
          </p:nvPr>
        </p:nvSpPr>
        <p:spPr>
          <a:xfrm>
            <a:off x="8113533" y="0"/>
            <a:ext cx="4082983" cy="6858000"/>
          </a:xfrm>
        </p:spPr>
        <p:txBody>
          <a:bodyPr rtlCol="0"/>
          <a:lstStyle>
            <a:lvl1pPr marL="0" indent="0" algn="ctr">
              <a:buNone/>
              <a:defRPr/>
            </a:lvl1pPr>
          </a:lstStyle>
          <a:p>
            <a:pPr rtl="0"/>
            <a:r>
              <a:rPr lang="en-GB" noProof="0" dirty="0"/>
              <a:t>Click to add photo</a:t>
            </a:r>
          </a:p>
        </p:txBody>
      </p:sp>
    </p:spTree>
    <p:extLst>
      <p:ext uri="{BB962C8B-B14F-4D97-AF65-F5344CB8AC3E}">
        <p14:creationId xmlns:p14="http://schemas.microsoft.com/office/powerpoint/2010/main" val="3706224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2 Column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5F516FD-E4AF-4BA2-902A-DA4674655726}"/>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2" name="Title 1">
            <a:extLst>
              <a:ext uri="{FF2B5EF4-FFF2-40B4-BE49-F238E27FC236}">
                <a16:creationId xmlns:a16="http://schemas.microsoft.com/office/drawing/2014/main" id="{07F0F480-E13D-4322-ADF4-56769DC5AFF3}"/>
              </a:ext>
            </a:extLst>
          </p:cNvPr>
          <p:cNvSpPr>
            <a:spLocks noGrp="1"/>
          </p:cNvSpPr>
          <p:nvPr>
            <p:ph type="title" hasCustomPrompt="1"/>
          </p:nvPr>
        </p:nvSpPr>
        <p:spPr>
          <a:xfrm>
            <a:off x="1249680" y="190500"/>
            <a:ext cx="10036292" cy="773776"/>
          </a:xfrm>
        </p:spPr>
        <p:txBody>
          <a:bodyPr rtlCol="0" anchor="ctr"/>
          <a:lstStyle>
            <a:lvl1pPr algn="r">
              <a:lnSpc>
                <a:spcPct val="100000"/>
              </a:lnSpc>
              <a:defRPr spc="-20" baseline="0">
                <a:solidFill>
                  <a:schemeClr val="bg1"/>
                </a:solidFill>
              </a:defRPr>
            </a:lvl1pPr>
          </a:lstStyle>
          <a:p>
            <a:pPr rtl="0"/>
            <a:r>
              <a:rPr lang="en-GB" noProof="0"/>
              <a:t>Click to add title</a:t>
            </a:r>
          </a:p>
        </p:txBody>
      </p:sp>
      <p:sp>
        <p:nvSpPr>
          <p:cNvPr id="12" name="Text Placeholder 30">
            <a:extLst>
              <a:ext uri="{FF2B5EF4-FFF2-40B4-BE49-F238E27FC236}">
                <a16:creationId xmlns:a16="http://schemas.microsoft.com/office/drawing/2014/main" id="{7F0BA818-CA3B-46FD-9A79-7BDC1D9CA710}"/>
              </a:ext>
            </a:extLst>
          </p:cNvPr>
          <p:cNvSpPr>
            <a:spLocks noGrp="1"/>
          </p:cNvSpPr>
          <p:nvPr>
            <p:ph type="body" sz="quarter" idx="14" hasCustomPrompt="1"/>
          </p:nvPr>
        </p:nvSpPr>
        <p:spPr>
          <a:xfrm>
            <a:off x="1209243" y="1764139"/>
            <a:ext cx="4756714"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7" name="Text Placeholder 15">
            <a:extLst>
              <a:ext uri="{FF2B5EF4-FFF2-40B4-BE49-F238E27FC236}">
                <a16:creationId xmlns:a16="http://schemas.microsoft.com/office/drawing/2014/main" id="{4EAD007E-B9BB-4C9F-BDC8-127A77F0F96D}"/>
              </a:ext>
            </a:extLst>
          </p:cNvPr>
          <p:cNvSpPr>
            <a:spLocks noGrp="1"/>
          </p:cNvSpPr>
          <p:nvPr>
            <p:ph type="body" sz="quarter" idx="17" hasCustomPrompt="1"/>
          </p:nvPr>
        </p:nvSpPr>
        <p:spPr>
          <a:xfrm>
            <a:off x="1209243" y="2374900"/>
            <a:ext cx="4756714" cy="3365500"/>
          </a:xfrm>
        </p:spPr>
        <p:txBody>
          <a:bodyPr rtlCol="0">
            <a:normAutofit/>
          </a:bodyPr>
          <a:lstStyle>
            <a:lvl1pPr>
              <a:defRPr sz="2000"/>
            </a:lvl1pPr>
          </a:lstStyle>
          <a:p>
            <a:pPr lvl="0" rtl="0"/>
            <a:r>
              <a:rPr lang="en-GB" noProof="0"/>
              <a:t>Click to add text</a:t>
            </a:r>
          </a:p>
        </p:txBody>
      </p:sp>
      <p:sp>
        <p:nvSpPr>
          <p:cNvPr id="14" name="Text Placeholder 30">
            <a:extLst>
              <a:ext uri="{FF2B5EF4-FFF2-40B4-BE49-F238E27FC236}">
                <a16:creationId xmlns:a16="http://schemas.microsoft.com/office/drawing/2014/main" id="{9ECBA1DE-781A-4AA7-86CA-0EBE52A9B417}"/>
              </a:ext>
            </a:extLst>
          </p:cNvPr>
          <p:cNvSpPr>
            <a:spLocks noGrp="1"/>
          </p:cNvSpPr>
          <p:nvPr>
            <p:ph type="body" sz="quarter" idx="16" hasCustomPrompt="1"/>
          </p:nvPr>
        </p:nvSpPr>
        <p:spPr>
          <a:xfrm>
            <a:off x="6257467" y="1764031"/>
            <a:ext cx="4756714"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8" name="Text Placeholder 15">
            <a:extLst>
              <a:ext uri="{FF2B5EF4-FFF2-40B4-BE49-F238E27FC236}">
                <a16:creationId xmlns:a16="http://schemas.microsoft.com/office/drawing/2014/main" id="{53A9CA10-3BBC-41E7-A34E-C6CCFEC8205E}"/>
              </a:ext>
            </a:extLst>
          </p:cNvPr>
          <p:cNvSpPr>
            <a:spLocks noGrp="1"/>
          </p:cNvSpPr>
          <p:nvPr>
            <p:ph type="body" sz="quarter" idx="18" hasCustomPrompt="1"/>
          </p:nvPr>
        </p:nvSpPr>
        <p:spPr>
          <a:xfrm>
            <a:off x="6257467" y="2374900"/>
            <a:ext cx="4756714" cy="3365500"/>
          </a:xfrm>
        </p:spPr>
        <p:txBody>
          <a:bodyPr rtlCol="0">
            <a:normAutofit/>
          </a:bodyPr>
          <a:lstStyle>
            <a:lvl1pPr>
              <a:defRPr sz="2000"/>
            </a:lvl1pPr>
          </a:lstStyle>
          <a:p>
            <a:pPr lvl="0" rtl="0"/>
            <a:r>
              <a:rPr lang="en-GB" noProof="0"/>
              <a:t>Click to add text</a:t>
            </a:r>
          </a:p>
        </p:txBody>
      </p:sp>
      <p:sp>
        <p:nvSpPr>
          <p:cNvPr id="6" name="Footer Placeholder 4">
            <a:extLst>
              <a:ext uri="{FF2B5EF4-FFF2-40B4-BE49-F238E27FC236}">
                <a16:creationId xmlns:a16="http://schemas.microsoft.com/office/drawing/2014/main" id="{27F3D4E9-1171-434D-AA71-EA27F72E0D99}"/>
              </a:ext>
            </a:extLst>
          </p:cNvPr>
          <p:cNvSpPr>
            <a:spLocks noGrp="1"/>
          </p:cNvSpPr>
          <p:nvPr>
            <p:ph type="ftr" sz="quarter" idx="11"/>
          </p:nvPr>
        </p:nvSpPr>
        <p:spPr>
          <a:xfrm>
            <a:off x="201168" y="6356350"/>
            <a:ext cx="4837176" cy="365125"/>
          </a:xfrm>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cap="none" spc="0" normalizeH="0" noProof="0">
                <a:ln>
                  <a:noFill/>
                </a:ln>
                <a:solidFill>
                  <a:prstClr val="black"/>
                </a:solidFill>
                <a:effectLst/>
                <a:uLnTx/>
                <a:uFillTx/>
                <a:latin typeface="Avenir Next LT Pro"/>
                <a:ea typeface="+mn-ea"/>
                <a:cs typeface="+mn-cs"/>
              </a:rPr>
              <a:t>Presentation title</a:t>
            </a:r>
          </a:p>
        </p:txBody>
      </p:sp>
      <p:sp>
        <p:nvSpPr>
          <p:cNvPr id="7" name="Date Placeholder 3">
            <a:extLst>
              <a:ext uri="{FF2B5EF4-FFF2-40B4-BE49-F238E27FC236}">
                <a16:creationId xmlns:a16="http://schemas.microsoft.com/office/drawing/2014/main" id="{57A29A0D-15CB-4460-9435-7E7D645346A5}"/>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8" name="Slide Number Placeholder 5">
            <a:extLst>
              <a:ext uri="{FF2B5EF4-FFF2-40B4-BE49-F238E27FC236}">
                <a16:creationId xmlns:a16="http://schemas.microsoft.com/office/drawing/2014/main" id="{8B6F95C2-7834-44D3-B93B-79D944E1283C}"/>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309362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3 Column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E97352E-C52D-43BE-BCE2-2D71FE0353EF}"/>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7" name="Title 6">
            <a:extLst>
              <a:ext uri="{FF2B5EF4-FFF2-40B4-BE49-F238E27FC236}">
                <a16:creationId xmlns:a16="http://schemas.microsoft.com/office/drawing/2014/main" id="{92051A8D-592F-40C1-A65D-E1F17B07C94A}"/>
              </a:ext>
            </a:extLst>
          </p:cNvPr>
          <p:cNvSpPr>
            <a:spLocks noGrp="1"/>
          </p:cNvSpPr>
          <p:nvPr>
            <p:ph type="title" hasCustomPrompt="1"/>
          </p:nvPr>
        </p:nvSpPr>
        <p:spPr>
          <a:xfrm>
            <a:off x="1879600" y="183988"/>
            <a:ext cx="9406372" cy="803380"/>
          </a:xfrm>
        </p:spPr>
        <p:txBody>
          <a:bodyPr rtlCol="0" anchor="ctr"/>
          <a:lstStyle>
            <a:lvl1pPr algn="r">
              <a:lnSpc>
                <a:spcPct val="100000"/>
              </a:lnSpc>
              <a:defRPr spc="-20" baseline="0">
                <a:solidFill>
                  <a:schemeClr val="bg1"/>
                </a:solidFill>
              </a:defRPr>
            </a:lvl1pPr>
          </a:lstStyle>
          <a:p>
            <a:pPr rtl="0"/>
            <a:r>
              <a:rPr lang="en-GB" noProof="0"/>
              <a:t>Click to add title</a:t>
            </a:r>
          </a:p>
        </p:txBody>
      </p:sp>
      <p:sp>
        <p:nvSpPr>
          <p:cNvPr id="8" name="Text Placeholder 30">
            <a:extLst>
              <a:ext uri="{FF2B5EF4-FFF2-40B4-BE49-F238E27FC236}">
                <a16:creationId xmlns:a16="http://schemas.microsoft.com/office/drawing/2014/main" id="{CF4C4703-C9D4-483C-8E41-17BB7193D010}"/>
              </a:ext>
            </a:extLst>
          </p:cNvPr>
          <p:cNvSpPr>
            <a:spLocks noGrp="1"/>
          </p:cNvSpPr>
          <p:nvPr>
            <p:ph type="body" sz="quarter" idx="14" hasCustomPrompt="1"/>
          </p:nvPr>
        </p:nvSpPr>
        <p:spPr>
          <a:xfrm>
            <a:off x="851300"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4" name="Text Placeholder 15">
            <a:extLst>
              <a:ext uri="{FF2B5EF4-FFF2-40B4-BE49-F238E27FC236}">
                <a16:creationId xmlns:a16="http://schemas.microsoft.com/office/drawing/2014/main" id="{7393281D-B77A-4BB8-A3E2-49E0F1259DA9}"/>
              </a:ext>
            </a:extLst>
          </p:cNvPr>
          <p:cNvSpPr>
            <a:spLocks noGrp="1"/>
          </p:cNvSpPr>
          <p:nvPr>
            <p:ph type="body" sz="quarter" idx="19" hasCustomPrompt="1"/>
          </p:nvPr>
        </p:nvSpPr>
        <p:spPr>
          <a:xfrm>
            <a:off x="851193" y="2374899"/>
            <a:ext cx="3327366" cy="3485573"/>
          </a:xfrm>
        </p:spPr>
        <p:txBody>
          <a:bodyPr rtlCol="0">
            <a:normAutofit/>
          </a:bodyPr>
          <a:lstStyle>
            <a:lvl1pPr>
              <a:defRPr sz="2000"/>
            </a:lvl1pPr>
          </a:lstStyle>
          <a:p>
            <a:pPr lvl="0" rtl="0"/>
            <a:r>
              <a:rPr lang="en-GB" noProof="0"/>
              <a:t>Click to add text</a:t>
            </a:r>
          </a:p>
        </p:txBody>
      </p:sp>
      <p:sp>
        <p:nvSpPr>
          <p:cNvPr id="12" name="Text Placeholder 30">
            <a:extLst>
              <a:ext uri="{FF2B5EF4-FFF2-40B4-BE49-F238E27FC236}">
                <a16:creationId xmlns:a16="http://schemas.microsoft.com/office/drawing/2014/main" id="{6B205DED-723B-48E3-AE9F-556696225CAA}"/>
              </a:ext>
            </a:extLst>
          </p:cNvPr>
          <p:cNvSpPr>
            <a:spLocks noGrp="1"/>
          </p:cNvSpPr>
          <p:nvPr>
            <p:ph type="body" sz="quarter" idx="18" hasCustomPrompt="1"/>
          </p:nvPr>
        </p:nvSpPr>
        <p:spPr>
          <a:xfrm>
            <a:off x="4432317"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5" name="Text Placeholder 15">
            <a:extLst>
              <a:ext uri="{FF2B5EF4-FFF2-40B4-BE49-F238E27FC236}">
                <a16:creationId xmlns:a16="http://schemas.microsoft.com/office/drawing/2014/main" id="{77D63D24-8466-44F3-898F-5CBC42C7681F}"/>
              </a:ext>
            </a:extLst>
          </p:cNvPr>
          <p:cNvSpPr>
            <a:spLocks noGrp="1"/>
          </p:cNvSpPr>
          <p:nvPr>
            <p:ph type="body" sz="quarter" idx="20" hasCustomPrompt="1"/>
          </p:nvPr>
        </p:nvSpPr>
        <p:spPr>
          <a:xfrm>
            <a:off x="4432317" y="2374899"/>
            <a:ext cx="3327366" cy="3485573"/>
          </a:xfrm>
        </p:spPr>
        <p:txBody>
          <a:bodyPr rtlCol="0">
            <a:normAutofit/>
          </a:bodyPr>
          <a:lstStyle>
            <a:lvl1pPr>
              <a:defRPr sz="2000"/>
            </a:lvl1pPr>
          </a:lstStyle>
          <a:p>
            <a:pPr lvl="0" rtl="0"/>
            <a:r>
              <a:rPr lang="en-GB" noProof="0"/>
              <a:t>Click to add text</a:t>
            </a:r>
          </a:p>
        </p:txBody>
      </p:sp>
      <p:sp>
        <p:nvSpPr>
          <p:cNvPr id="10" name="Text Placeholder 30">
            <a:extLst>
              <a:ext uri="{FF2B5EF4-FFF2-40B4-BE49-F238E27FC236}">
                <a16:creationId xmlns:a16="http://schemas.microsoft.com/office/drawing/2014/main" id="{F600D1D1-B6A8-4A4E-BC6A-897FE089CBEC}"/>
              </a:ext>
            </a:extLst>
          </p:cNvPr>
          <p:cNvSpPr>
            <a:spLocks noGrp="1"/>
          </p:cNvSpPr>
          <p:nvPr>
            <p:ph type="body" sz="quarter" idx="16" hasCustomPrompt="1"/>
          </p:nvPr>
        </p:nvSpPr>
        <p:spPr>
          <a:xfrm>
            <a:off x="8025393"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6" name="Text Placeholder 15">
            <a:extLst>
              <a:ext uri="{FF2B5EF4-FFF2-40B4-BE49-F238E27FC236}">
                <a16:creationId xmlns:a16="http://schemas.microsoft.com/office/drawing/2014/main" id="{A205F643-67E9-4E41-A65F-163C816090B9}"/>
              </a:ext>
            </a:extLst>
          </p:cNvPr>
          <p:cNvSpPr>
            <a:spLocks noGrp="1"/>
          </p:cNvSpPr>
          <p:nvPr>
            <p:ph type="body" sz="quarter" idx="21" hasCustomPrompt="1"/>
          </p:nvPr>
        </p:nvSpPr>
        <p:spPr>
          <a:xfrm>
            <a:off x="8025393" y="2374899"/>
            <a:ext cx="3327366" cy="3485573"/>
          </a:xfrm>
        </p:spPr>
        <p:txBody>
          <a:bodyPr rtlCol="0">
            <a:normAutofit/>
          </a:bodyPr>
          <a:lstStyle>
            <a:lvl1pPr>
              <a:defRPr sz="2000"/>
            </a:lvl1pPr>
          </a:lstStyle>
          <a:p>
            <a:pPr lvl="0" rtl="0"/>
            <a:r>
              <a:rPr lang="en-GB" noProof="0"/>
              <a:t>Click to add text</a:t>
            </a:r>
          </a:p>
        </p:txBody>
      </p:sp>
      <p:sp>
        <p:nvSpPr>
          <p:cNvPr id="2" name="Footer Placeholder 4">
            <a:extLst>
              <a:ext uri="{FF2B5EF4-FFF2-40B4-BE49-F238E27FC236}">
                <a16:creationId xmlns:a16="http://schemas.microsoft.com/office/drawing/2014/main" id="{B0EF04CC-F1B1-495C-BA2F-F28A5D9715A2}"/>
              </a:ext>
            </a:extLst>
          </p:cNvPr>
          <p:cNvSpPr>
            <a:spLocks noGrp="1"/>
          </p:cNvSpPr>
          <p:nvPr>
            <p:ph type="ftr" sz="quarter" idx="11"/>
          </p:nvPr>
        </p:nvSpPr>
        <p:spPr>
          <a:xfrm>
            <a:off x="201168" y="6356350"/>
            <a:ext cx="4837176" cy="365125"/>
          </a:xfrm>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cap="none" spc="0" normalizeH="0" noProof="0">
                <a:ln>
                  <a:noFill/>
                </a:ln>
                <a:solidFill>
                  <a:prstClr val="black"/>
                </a:solidFill>
                <a:effectLst/>
                <a:uLnTx/>
                <a:uFillTx/>
                <a:latin typeface="Avenir Next LT Pro"/>
                <a:ea typeface="+mn-ea"/>
                <a:cs typeface="+mn-cs"/>
              </a:rPr>
              <a:t>Presentation title</a:t>
            </a:r>
          </a:p>
        </p:txBody>
      </p:sp>
      <p:sp>
        <p:nvSpPr>
          <p:cNvPr id="3" name="Date Placeholder 3">
            <a:extLst>
              <a:ext uri="{FF2B5EF4-FFF2-40B4-BE49-F238E27FC236}">
                <a16:creationId xmlns:a16="http://schemas.microsoft.com/office/drawing/2014/main" id="{657B66A6-EBC5-4A75-B938-7148B7A12627}"/>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4" name="Slide Number Placeholder 5">
            <a:extLst>
              <a:ext uri="{FF2B5EF4-FFF2-40B4-BE49-F238E27FC236}">
                <a16:creationId xmlns:a16="http://schemas.microsoft.com/office/drawing/2014/main" id="{D83DD707-C769-4868-9B2F-1BF7ABBCD207}"/>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209807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losin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52F41C-45C5-4E09-A91A-8F4AE80B065E}"/>
              </a:ext>
              <a:ext uri="{C183D7F6-B498-43B3-948B-1728B52AA6E4}">
                <adec:decorative xmlns:adec="http://schemas.microsoft.com/office/drawing/2017/decorative" val="1"/>
              </a:ext>
            </a:extLst>
          </p:cNvPr>
          <p:cNvSpPr/>
          <p:nvPr userDrawn="1"/>
        </p:nvSpPr>
        <p:spPr>
          <a:xfrm>
            <a:off x="0" y="4533900"/>
            <a:ext cx="9144000" cy="2324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CAB4C3"/>
              </a:solidFill>
              <a:effectLst/>
              <a:uLnTx/>
              <a:uFillTx/>
              <a:latin typeface="Avenir Next LT Pro"/>
              <a:ea typeface="+mn-ea"/>
              <a:cs typeface="+mn-cs"/>
            </a:endParaRPr>
          </a:p>
        </p:txBody>
      </p:sp>
      <p:sp>
        <p:nvSpPr>
          <p:cNvPr id="10" name="Title 6">
            <a:extLst>
              <a:ext uri="{FF2B5EF4-FFF2-40B4-BE49-F238E27FC236}">
                <a16:creationId xmlns:a16="http://schemas.microsoft.com/office/drawing/2014/main" id="{DA9EBEF3-E8A8-4C5C-B6D9-B322242DC93A}"/>
              </a:ext>
            </a:extLst>
          </p:cNvPr>
          <p:cNvSpPr>
            <a:spLocks noGrp="1"/>
          </p:cNvSpPr>
          <p:nvPr>
            <p:ph type="ctrTitle"/>
          </p:nvPr>
        </p:nvSpPr>
        <p:spPr>
          <a:xfrm>
            <a:off x="877001" y="4947313"/>
            <a:ext cx="7700617" cy="1409037"/>
          </a:xfrm>
        </p:spPr>
        <p:txBody>
          <a:bodyPr rtlCol="0" anchor="ctr">
            <a:normAutofit/>
          </a:bodyPr>
          <a:lstStyle>
            <a:lvl1pPr>
              <a:defRPr>
                <a:solidFill>
                  <a:schemeClr val="bg1"/>
                </a:solidFill>
              </a:defRPr>
            </a:lvl1pPr>
          </a:lstStyle>
          <a:p>
            <a:pPr rtl="0"/>
            <a:r>
              <a:rPr lang="en-US" sz="5400" noProof="0"/>
              <a:t>Click to edit Master title style</a:t>
            </a:r>
            <a:endParaRPr lang="en-GB" sz="5400" noProof="0"/>
          </a:p>
        </p:txBody>
      </p:sp>
      <p:sp>
        <p:nvSpPr>
          <p:cNvPr id="11" name="Subtitle 7">
            <a:extLst>
              <a:ext uri="{FF2B5EF4-FFF2-40B4-BE49-F238E27FC236}">
                <a16:creationId xmlns:a16="http://schemas.microsoft.com/office/drawing/2014/main" id="{6A90C83B-4674-4CF1-9CD4-78C3B7CDCCA8}"/>
              </a:ext>
            </a:extLst>
          </p:cNvPr>
          <p:cNvSpPr>
            <a:spLocks noGrp="1"/>
          </p:cNvSpPr>
          <p:nvPr>
            <p:ph type="subTitle" idx="1"/>
          </p:nvPr>
        </p:nvSpPr>
        <p:spPr>
          <a:xfrm>
            <a:off x="9446252" y="386989"/>
            <a:ext cx="2443495" cy="3758334"/>
          </a:xfrm>
        </p:spPr>
        <p:txBody>
          <a:bodyPr rtlCol="0" anchor="t">
            <a:normAutofit/>
          </a:bodyPr>
          <a:lstStyle>
            <a:lvl1pPr marL="0" indent="0">
              <a:lnSpc>
                <a:spcPct val="100000"/>
              </a:lnSpc>
              <a:spcBef>
                <a:spcPts val="0"/>
              </a:spcBef>
              <a:buNone/>
              <a:defRPr sz="2800" b="1">
                <a:solidFill>
                  <a:schemeClr val="accent1"/>
                </a:solidFill>
              </a:defRPr>
            </a:lvl1pPr>
          </a:lstStyle>
          <a:p>
            <a:pPr rtl="0"/>
            <a:r>
              <a:rPr lang="en-US" noProof="0">
                <a:solidFill>
                  <a:schemeClr val="accent1"/>
                </a:solidFill>
              </a:rPr>
              <a:t>Click to edit Master subtitle style</a:t>
            </a:r>
            <a:endParaRPr lang="en-GB" noProof="0">
              <a:solidFill>
                <a:schemeClr val="accent1"/>
              </a:solidFill>
            </a:endParaRPr>
          </a:p>
        </p:txBody>
      </p:sp>
      <p:sp>
        <p:nvSpPr>
          <p:cNvPr id="19" name="Picture Placeholder 17">
            <a:extLst>
              <a:ext uri="{FF2B5EF4-FFF2-40B4-BE49-F238E27FC236}">
                <a16:creationId xmlns:a16="http://schemas.microsoft.com/office/drawing/2014/main" id="{1894E094-44B9-4024-A43A-438DEB225DB2}"/>
              </a:ext>
            </a:extLst>
          </p:cNvPr>
          <p:cNvSpPr>
            <a:spLocks noGrp="1"/>
          </p:cNvSpPr>
          <p:nvPr>
            <p:ph type="pic" sz="quarter" idx="13" hasCustomPrompt="1"/>
          </p:nvPr>
        </p:nvSpPr>
        <p:spPr>
          <a:xfrm>
            <a:off x="0" y="0"/>
            <a:ext cx="9144000" cy="4532313"/>
          </a:xfrm>
        </p:spPr>
        <p:txBody>
          <a:bodyPr rtlCol="0"/>
          <a:lstStyle>
            <a:lvl1pPr marL="0" indent="0" algn="ctr">
              <a:buNone/>
              <a:defRPr/>
            </a:lvl1pPr>
          </a:lstStyle>
          <a:p>
            <a:pPr rtl="0"/>
            <a:r>
              <a:rPr lang="en-GB" noProof="0"/>
              <a:t>Click to add photo</a:t>
            </a:r>
          </a:p>
        </p:txBody>
      </p:sp>
      <p:sp>
        <p:nvSpPr>
          <p:cNvPr id="13" name="Footer Placeholder 4">
            <a:extLst>
              <a:ext uri="{FF2B5EF4-FFF2-40B4-BE49-F238E27FC236}">
                <a16:creationId xmlns:a16="http://schemas.microsoft.com/office/drawing/2014/main" id="{9BCFB5F5-AD25-4F9C-8AE7-E0E891F1AFF9}"/>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r>
              <a:rPr lang="en-GB" noProof="0"/>
              <a:t>Presentation title</a:t>
            </a:r>
          </a:p>
        </p:txBody>
      </p:sp>
      <p:sp>
        <p:nvSpPr>
          <p:cNvPr id="23" name="Picture Placeholder 20">
            <a:extLst>
              <a:ext uri="{FF2B5EF4-FFF2-40B4-BE49-F238E27FC236}">
                <a16:creationId xmlns:a16="http://schemas.microsoft.com/office/drawing/2014/main" id="{919568B3-FE67-4E6E-BA92-FEF29CBFE1B4}"/>
              </a:ext>
            </a:extLst>
          </p:cNvPr>
          <p:cNvSpPr>
            <a:spLocks noGrp="1"/>
          </p:cNvSpPr>
          <p:nvPr>
            <p:ph type="pic" sz="quarter" idx="14" hasCustomPrompt="1"/>
          </p:nvPr>
        </p:nvSpPr>
        <p:spPr>
          <a:xfrm>
            <a:off x="9144000" y="4532313"/>
            <a:ext cx="3048000" cy="2325687"/>
          </a:xfrm>
        </p:spPr>
        <p:txBody>
          <a:bodyPr rtlCol="0"/>
          <a:lstStyle>
            <a:lvl1pPr marL="0" indent="0" algn="ctr">
              <a:buNone/>
              <a:defRPr/>
            </a:lvl1pPr>
          </a:lstStyle>
          <a:p>
            <a:pPr rtl="0"/>
            <a:r>
              <a:rPr lang="en-GB" noProof="0"/>
              <a:t>Click to add photo</a:t>
            </a:r>
          </a:p>
        </p:txBody>
      </p:sp>
      <p:sp>
        <p:nvSpPr>
          <p:cNvPr id="15" name="Date Placeholder 3">
            <a:extLst>
              <a:ext uri="{FF2B5EF4-FFF2-40B4-BE49-F238E27FC236}">
                <a16:creationId xmlns:a16="http://schemas.microsoft.com/office/drawing/2014/main" id="{D87D4A75-1737-4D5B-A386-9FE32DFB5E51}"/>
              </a:ext>
            </a:extLst>
          </p:cNvPr>
          <p:cNvSpPr>
            <a:spLocks noGrp="1"/>
          </p:cNvSpPr>
          <p:nvPr>
            <p:ph type="dt" sz="half" idx="10"/>
          </p:nvPr>
        </p:nvSpPr>
        <p:spPr>
          <a:xfrm>
            <a:off x="7013448" y="6355080"/>
            <a:ext cx="4352544" cy="365125"/>
          </a:xfrm>
        </p:spPr>
        <p:txBody>
          <a:bodyPr rtlCol="0"/>
          <a:lstStyle>
            <a:lvl1pPr>
              <a:defRPr>
                <a:solidFill>
                  <a:schemeClr val="bg1"/>
                </a:solidFill>
                <a:effectLst>
                  <a:outerShdw blurRad="38100" dist="38100" dir="2700000" algn="tl">
                    <a:srgbClr val="000000">
                      <a:alpha val="43137"/>
                    </a:srgbClr>
                  </a:outerShdw>
                </a:effectLst>
              </a:defRPr>
            </a:lvl1pPr>
          </a:lstStyle>
          <a:p>
            <a:pPr rtl="0"/>
            <a:r>
              <a:rPr lang="en-GB" noProof="0"/>
              <a:t>20XX</a:t>
            </a:r>
          </a:p>
        </p:txBody>
      </p:sp>
      <p:sp>
        <p:nvSpPr>
          <p:cNvPr id="16" name="Slide Number Placeholder 5">
            <a:extLst>
              <a:ext uri="{FF2B5EF4-FFF2-40B4-BE49-F238E27FC236}">
                <a16:creationId xmlns:a16="http://schemas.microsoft.com/office/drawing/2014/main" id="{EB52AA41-FD0C-42C6-BD04-9E5B55A48989}"/>
              </a:ext>
            </a:extLst>
          </p:cNvPr>
          <p:cNvSpPr>
            <a:spLocks noGrp="1"/>
          </p:cNvSpPr>
          <p:nvPr>
            <p:ph type="sldNum" sz="quarter" idx="12"/>
          </p:nvPr>
        </p:nvSpPr>
        <p:spPr>
          <a:xfrm>
            <a:off x="11365992" y="6356350"/>
            <a:ext cx="630936" cy="365125"/>
          </a:xfrm>
        </p:spPr>
        <p:txBody>
          <a:bodyPr rtlCol="0"/>
          <a:lstStyle>
            <a:lvl1pPr>
              <a:defRPr>
                <a:solidFill>
                  <a:schemeClr val="bg1"/>
                </a:solidFill>
                <a:effectLst>
                  <a:outerShdw blurRad="38100" dist="38100" dir="2700000" algn="tl">
                    <a:srgbClr val="000000">
                      <a:alpha val="43137"/>
                    </a:srgbClr>
                  </a:outerShdw>
                </a:effectLst>
              </a:defRPr>
            </a:lvl1pPr>
          </a:lstStyle>
          <a:p>
            <a:pPr rtl="0"/>
            <a:fld id="{244D815C-8BF3-4ECF-A945-A2A7C2983AF9}" type="slidenum">
              <a:rPr lang="en-GB" noProof="0" smtClean="0"/>
              <a:pPr rtl="0"/>
              <a:t>‹nº›</a:t>
            </a:fld>
            <a:endParaRPr lang="en-GB" noProof="0"/>
          </a:p>
        </p:txBody>
      </p:sp>
    </p:spTree>
    <p:extLst>
      <p:ext uri="{BB962C8B-B14F-4D97-AF65-F5344CB8AC3E}">
        <p14:creationId xmlns:p14="http://schemas.microsoft.com/office/powerpoint/2010/main" val="2134676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74716EF3-1422-48C0-BC49-14FAC3550FCD}"/>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8" name="Rectangle 7">
            <a:extLst>
              <a:ext uri="{FF2B5EF4-FFF2-40B4-BE49-F238E27FC236}">
                <a16:creationId xmlns:a16="http://schemas.microsoft.com/office/drawing/2014/main" id="{7F2AAFDE-CB45-46CA-8961-8133FCA5F385}"/>
              </a:ext>
              <a:ext uri="{C183D7F6-B498-43B3-948B-1728B52AA6E4}">
                <adec:decorative xmlns:adec="http://schemas.microsoft.com/office/drawing/2017/decorative" val="1"/>
              </a:ext>
            </a:extLst>
          </p:cNvPr>
          <p:cNvSpPr/>
          <p:nvPr userDrawn="1"/>
        </p:nvSpPr>
        <p:spPr>
          <a:xfrm>
            <a:off x="0" y="0"/>
            <a:ext cx="40767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9" name="Title 1">
            <a:extLst>
              <a:ext uri="{FF2B5EF4-FFF2-40B4-BE49-F238E27FC236}">
                <a16:creationId xmlns:a16="http://schemas.microsoft.com/office/drawing/2014/main" id="{B209C30D-AB58-482B-B553-F71367094EB9}"/>
              </a:ext>
            </a:extLst>
          </p:cNvPr>
          <p:cNvSpPr>
            <a:spLocks noGrp="1"/>
          </p:cNvSpPr>
          <p:nvPr>
            <p:ph type="title"/>
          </p:nvPr>
        </p:nvSpPr>
        <p:spPr>
          <a:xfrm>
            <a:off x="532264" y="776941"/>
            <a:ext cx="3209008" cy="5166659"/>
          </a:xfrm>
        </p:spPr>
        <p:txBody>
          <a:bodyPr rtlCol="0" anchor="b"/>
          <a:lstStyle>
            <a:lvl1pPr>
              <a:defRPr spc="-20" baseline="0">
                <a:solidFill>
                  <a:schemeClr val="bg1"/>
                </a:solidFill>
              </a:defRPr>
            </a:lvl1pPr>
          </a:lstStyle>
          <a:p>
            <a:pPr rtl="0"/>
            <a:r>
              <a:rPr lang="en-US" noProof="0">
                <a:solidFill>
                  <a:srgbClr val="FFFFFF"/>
                </a:solidFill>
              </a:rPr>
              <a:t>Click to edit Master title style</a:t>
            </a:r>
            <a:endParaRPr lang="en-GB" noProof="0" dirty="0">
              <a:solidFill>
                <a:srgbClr val="FFFFFF"/>
              </a:solidFill>
            </a:endParaRPr>
          </a:p>
        </p:txBody>
      </p:sp>
      <p:sp>
        <p:nvSpPr>
          <p:cNvPr id="13" name="Footer Placeholder 4">
            <a:extLst>
              <a:ext uri="{FF2B5EF4-FFF2-40B4-BE49-F238E27FC236}">
                <a16:creationId xmlns:a16="http://schemas.microsoft.com/office/drawing/2014/main" id="{D946F5EF-2C45-4A87-A1DD-BD2A6FB91BC5}"/>
              </a:ext>
            </a:extLst>
          </p:cNvPr>
          <p:cNvSpPr>
            <a:spLocks noGrp="1"/>
          </p:cNvSpPr>
          <p:nvPr>
            <p:ph type="ftr" sz="quarter" idx="11"/>
          </p:nvPr>
        </p:nvSpPr>
        <p:spPr>
          <a:xfrm>
            <a:off x="199277" y="6356350"/>
            <a:ext cx="3749040" cy="365125"/>
          </a:xfrm>
        </p:spPr>
        <p:txBody>
          <a:bodyPr rtlCol="0"/>
          <a:lstStyle>
            <a:lvl1pPr>
              <a:defRPr>
                <a:solidFill>
                  <a:schemeClr val="bg1"/>
                </a:solidFill>
              </a:defRPr>
            </a:lvl1pPr>
          </a:lstStyle>
          <a:p>
            <a:pPr rtl="0"/>
            <a:r>
              <a:rPr lang="en-GB" noProof="0" dirty="0"/>
              <a:t>Presentation title</a:t>
            </a:r>
          </a:p>
        </p:txBody>
      </p:sp>
      <p:sp>
        <p:nvSpPr>
          <p:cNvPr id="19" name="Picture Placeholder 16">
            <a:extLst>
              <a:ext uri="{FF2B5EF4-FFF2-40B4-BE49-F238E27FC236}">
                <a16:creationId xmlns:a16="http://schemas.microsoft.com/office/drawing/2014/main" id="{B1A8891C-A2D4-4238-ABCE-62AB3A9121A5}"/>
              </a:ext>
            </a:extLst>
          </p:cNvPr>
          <p:cNvSpPr>
            <a:spLocks noGrp="1"/>
          </p:cNvSpPr>
          <p:nvPr>
            <p:ph type="pic" sz="quarter" idx="13" hasCustomPrompt="1"/>
          </p:nvPr>
        </p:nvSpPr>
        <p:spPr>
          <a:xfrm>
            <a:off x="4076700" y="0"/>
            <a:ext cx="4038600" cy="3429000"/>
          </a:xfrm>
        </p:spPr>
        <p:txBody>
          <a:bodyPr rtlCol="0"/>
          <a:lstStyle>
            <a:lvl1pPr marL="0" indent="0" algn="ctr">
              <a:buNone/>
              <a:defRPr/>
            </a:lvl1pPr>
          </a:lstStyle>
          <a:p>
            <a:pPr rtl="0"/>
            <a:r>
              <a:rPr lang="en-GB" noProof="0" dirty="0"/>
              <a:t>Click to add photo</a:t>
            </a:r>
          </a:p>
        </p:txBody>
      </p:sp>
      <p:sp>
        <p:nvSpPr>
          <p:cNvPr id="20" name="Picture Placeholder 16">
            <a:extLst>
              <a:ext uri="{FF2B5EF4-FFF2-40B4-BE49-F238E27FC236}">
                <a16:creationId xmlns:a16="http://schemas.microsoft.com/office/drawing/2014/main" id="{7B51DFB6-C977-4551-BE38-57688D7FF0B7}"/>
              </a:ext>
            </a:extLst>
          </p:cNvPr>
          <p:cNvSpPr>
            <a:spLocks noGrp="1"/>
          </p:cNvSpPr>
          <p:nvPr>
            <p:ph type="pic" sz="quarter" idx="14" hasCustomPrompt="1"/>
          </p:nvPr>
        </p:nvSpPr>
        <p:spPr>
          <a:xfrm>
            <a:off x="8115300" y="0"/>
            <a:ext cx="4076701" cy="3429000"/>
          </a:xfrm>
        </p:spPr>
        <p:txBody>
          <a:bodyPr rtlCol="0"/>
          <a:lstStyle>
            <a:lvl1pPr marL="0" indent="0" algn="ctr">
              <a:buNone/>
              <a:defRPr/>
            </a:lvl1pPr>
          </a:lstStyle>
          <a:p>
            <a:pPr rtl="0"/>
            <a:r>
              <a:rPr lang="en-GB" noProof="0" dirty="0"/>
              <a:t>Click to add photo</a:t>
            </a:r>
          </a:p>
        </p:txBody>
      </p:sp>
      <p:sp>
        <p:nvSpPr>
          <p:cNvPr id="24" name="Text Placeholder 21">
            <a:extLst>
              <a:ext uri="{FF2B5EF4-FFF2-40B4-BE49-F238E27FC236}">
                <a16:creationId xmlns:a16="http://schemas.microsoft.com/office/drawing/2014/main" id="{DFCFAED4-0A56-424D-BF74-4051B0BDA9A6}"/>
              </a:ext>
            </a:extLst>
          </p:cNvPr>
          <p:cNvSpPr>
            <a:spLocks noGrp="1"/>
          </p:cNvSpPr>
          <p:nvPr>
            <p:ph type="body" sz="quarter" idx="15" hasCustomPrompt="1"/>
          </p:nvPr>
        </p:nvSpPr>
        <p:spPr>
          <a:xfrm>
            <a:off x="4864100" y="3841750"/>
            <a:ext cx="6599238" cy="2296083"/>
          </a:xfrm>
        </p:spPr>
        <p:txBody>
          <a:bodyPr rtlCol="0">
            <a:normAutofit/>
          </a:bodyPr>
          <a:lstStyle>
            <a:lvl1pPr marL="342900" indent="-342900">
              <a:buFont typeface="Arial" panose="020B0604020202020204" pitchFamily="34" charset="0"/>
              <a:buChar char="•"/>
              <a:defRPr sz="2000"/>
            </a:lvl1pPr>
          </a:lstStyle>
          <a:p>
            <a:pPr lvl="0" rtl="0"/>
            <a:r>
              <a:rPr lang="en-GB" noProof="0" dirty="0"/>
              <a:t>Click to add text</a:t>
            </a:r>
          </a:p>
        </p:txBody>
      </p:sp>
      <p:sp>
        <p:nvSpPr>
          <p:cNvPr id="14" name="Date Placeholder 3">
            <a:extLst>
              <a:ext uri="{FF2B5EF4-FFF2-40B4-BE49-F238E27FC236}">
                <a16:creationId xmlns:a16="http://schemas.microsoft.com/office/drawing/2014/main" id="{9188F17E-DD3B-4CCC-957F-5A6914488466}"/>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dirty="0">
                <a:solidFill>
                  <a:prstClr val="black"/>
                </a:solidFill>
              </a:rPr>
              <a:t>20XX</a:t>
            </a:r>
          </a:p>
        </p:txBody>
      </p:sp>
      <p:sp>
        <p:nvSpPr>
          <p:cNvPr id="15" name="Slide Number Placeholder 5">
            <a:extLst>
              <a:ext uri="{FF2B5EF4-FFF2-40B4-BE49-F238E27FC236}">
                <a16:creationId xmlns:a16="http://schemas.microsoft.com/office/drawing/2014/main" id="{2A0235C7-971D-4E52-B991-EFA44A9AFC33}"/>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44D815C-8BF3-4ECF-A945-A2A7C2983AF9}"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n-GB" sz="1050" b="0" i="0" u="none" strike="noStrike" kern="1200" cap="none" spc="0" normalizeH="0" baseline="0" noProof="0" dirty="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643672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3698AF-A86A-4D69-8272-76C9C1914A3B}"/>
              </a:ext>
              <a:ext uri="{C183D7F6-B498-43B3-948B-1728B52AA6E4}">
                <adec:decorative xmlns:adec="http://schemas.microsoft.com/office/drawing/2017/decorative" val="1"/>
              </a:ext>
            </a:extLst>
          </p:cNvPr>
          <p:cNvSpPr/>
          <p:nvPr userDrawn="1"/>
        </p:nvSpPr>
        <p:spPr>
          <a:xfrm>
            <a:off x="0" y="0"/>
            <a:ext cx="12192000" cy="228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1">
            <a:extLst>
              <a:ext uri="{FF2B5EF4-FFF2-40B4-BE49-F238E27FC236}">
                <a16:creationId xmlns:a16="http://schemas.microsoft.com/office/drawing/2014/main" id="{F9E2DC86-4009-449C-8F4E-779A8C762B26}"/>
              </a:ext>
            </a:extLst>
          </p:cNvPr>
          <p:cNvSpPr>
            <a:spLocks noGrp="1"/>
          </p:cNvSpPr>
          <p:nvPr>
            <p:ph type="title"/>
          </p:nvPr>
        </p:nvSpPr>
        <p:spPr>
          <a:xfrm>
            <a:off x="649045" y="365124"/>
            <a:ext cx="9523655" cy="1501327"/>
          </a:xfrm>
        </p:spPr>
        <p:txBody>
          <a:bodyPr rtlCol="0"/>
          <a:lstStyle>
            <a:lvl1pPr>
              <a:defRPr spc="-20" baseline="0">
                <a:solidFill>
                  <a:schemeClr val="bg1"/>
                </a:solidFill>
              </a:defRPr>
            </a:lvl1pPr>
          </a:lstStyle>
          <a:p>
            <a:pPr rtl="0"/>
            <a:r>
              <a:rPr lang="en-US" noProof="0">
                <a:solidFill>
                  <a:srgbClr val="FFFFFF"/>
                </a:solidFill>
              </a:rPr>
              <a:t>Click to edit Master title style</a:t>
            </a:r>
            <a:endParaRPr lang="en-GB" noProof="0">
              <a:solidFill>
                <a:srgbClr val="FFFFFF"/>
              </a:solidFill>
            </a:endParaRPr>
          </a:p>
        </p:txBody>
      </p:sp>
      <p:sp>
        <p:nvSpPr>
          <p:cNvPr id="12" name="Picture Placeholder 10">
            <a:extLst>
              <a:ext uri="{FF2B5EF4-FFF2-40B4-BE49-F238E27FC236}">
                <a16:creationId xmlns:a16="http://schemas.microsoft.com/office/drawing/2014/main" id="{671630E1-6506-4E93-BB6A-0604E0D04932}"/>
              </a:ext>
            </a:extLst>
          </p:cNvPr>
          <p:cNvSpPr>
            <a:spLocks noGrp="1"/>
          </p:cNvSpPr>
          <p:nvPr>
            <p:ph type="pic" sz="quarter" idx="13" hasCustomPrompt="1"/>
          </p:nvPr>
        </p:nvSpPr>
        <p:spPr>
          <a:xfrm>
            <a:off x="0" y="2286000"/>
            <a:ext cx="5067300" cy="4572000"/>
          </a:xfrm>
        </p:spPr>
        <p:txBody>
          <a:bodyPr rtlCol="0"/>
          <a:lstStyle>
            <a:lvl1pPr marL="0" indent="0" algn="ctr">
              <a:buNone/>
              <a:defRPr/>
            </a:lvl1pPr>
          </a:lstStyle>
          <a:p>
            <a:pPr rtl="0"/>
            <a:r>
              <a:rPr lang="en-GB" noProof="0"/>
              <a:t>Click to add photo</a:t>
            </a:r>
          </a:p>
        </p:txBody>
      </p:sp>
      <p:sp>
        <p:nvSpPr>
          <p:cNvPr id="7" name="Footer Placeholder 4">
            <a:extLst>
              <a:ext uri="{FF2B5EF4-FFF2-40B4-BE49-F238E27FC236}">
                <a16:creationId xmlns:a16="http://schemas.microsoft.com/office/drawing/2014/main" id="{51BAB65B-02AF-4992-85D0-8E98AB1BD965}"/>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r>
              <a:rPr lang="en-GB" noProof="0">
                <a:effectLst>
                  <a:outerShdw blurRad="38100" dist="38100" dir="2700000" algn="tl">
                    <a:srgbClr val="000000">
                      <a:alpha val="43137"/>
                    </a:srgbClr>
                  </a:outerShdw>
                </a:effectLst>
              </a:rPr>
              <a:t>Presentation title</a:t>
            </a:r>
          </a:p>
        </p:txBody>
      </p:sp>
      <p:sp>
        <p:nvSpPr>
          <p:cNvPr id="6" name="Content Placeholder 2">
            <a:extLst>
              <a:ext uri="{FF2B5EF4-FFF2-40B4-BE49-F238E27FC236}">
                <a16:creationId xmlns:a16="http://schemas.microsoft.com/office/drawing/2014/main" id="{CFE115BC-4A4C-4385-82D5-106D1FAC359A}"/>
              </a:ext>
            </a:extLst>
          </p:cNvPr>
          <p:cNvSpPr>
            <a:spLocks noGrp="1"/>
          </p:cNvSpPr>
          <p:nvPr>
            <p:ph idx="1"/>
          </p:nvPr>
        </p:nvSpPr>
        <p:spPr>
          <a:xfrm>
            <a:off x="5819887" y="2899186"/>
            <a:ext cx="5610113" cy="3284359"/>
          </a:xfrm>
        </p:spPr>
        <p:txBody>
          <a:bodyPr rtlCol="0">
            <a:normAutofit/>
          </a:bodyPr>
          <a:lstStyle>
            <a:lvl1pPr marL="0" indent="0">
              <a:buNone/>
              <a:defRPr/>
            </a:lvl1pPr>
          </a:lstStyle>
          <a:p>
            <a:pPr lvl="0" rtl="0"/>
            <a:r>
              <a:rPr lang="en-US" noProof="0"/>
              <a:t>Click to edit Master text styles</a:t>
            </a:r>
          </a:p>
        </p:txBody>
      </p:sp>
      <p:sp>
        <p:nvSpPr>
          <p:cNvPr id="8" name="Date Placeholder 3">
            <a:extLst>
              <a:ext uri="{FF2B5EF4-FFF2-40B4-BE49-F238E27FC236}">
                <a16:creationId xmlns:a16="http://schemas.microsoft.com/office/drawing/2014/main" id="{5CD3EB2B-80EF-4DC6-B2B6-F4B568443970}"/>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9" name="Slide Number Placeholder 5">
            <a:extLst>
              <a:ext uri="{FF2B5EF4-FFF2-40B4-BE49-F238E27FC236}">
                <a16:creationId xmlns:a16="http://schemas.microsoft.com/office/drawing/2014/main" id="{3DC3E33A-8A0A-4767-A4D9-CD8956379305}"/>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799930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46EB31F-C5DF-49FF-8DEA-86AC0C1860A0}"/>
              </a:ext>
              <a:ext uri="{C183D7F6-B498-43B3-948B-1728B52AA6E4}">
                <adec:decorative xmlns:adec="http://schemas.microsoft.com/office/drawing/2017/decorative" val="1"/>
              </a:ext>
            </a:extLst>
          </p:cNvPr>
          <p:cNvSpPr/>
          <p:nvPr userDrawn="1"/>
        </p:nvSpPr>
        <p:spPr>
          <a:xfrm>
            <a:off x="1" y="0"/>
            <a:ext cx="7086599" cy="4533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CAB4C3"/>
              </a:solidFill>
              <a:effectLst/>
              <a:uLnTx/>
              <a:uFillTx/>
              <a:latin typeface="Avenir Next LT Pro"/>
              <a:ea typeface="+mn-ea"/>
              <a:cs typeface="+mn-cs"/>
            </a:endParaRPr>
          </a:p>
        </p:txBody>
      </p:sp>
      <p:sp>
        <p:nvSpPr>
          <p:cNvPr id="4" name="Title 1">
            <a:extLst>
              <a:ext uri="{FF2B5EF4-FFF2-40B4-BE49-F238E27FC236}">
                <a16:creationId xmlns:a16="http://schemas.microsoft.com/office/drawing/2014/main" id="{ACFE912F-46EC-49B0-9C9A-DE9CBDF9FBBF}"/>
              </a:ext>
            </a:extLst>
          </p:cNvPr>
          <p:cNvSpPr>
            <a:spLocks noGrp="1"/>
          </p:cNvSpPr>
          <p:nvPr>
            <p:ph type="ctrTitle"/>
          </p:nvPr>
        </p:nvSpPr>
        <p:spPr>
          <a:xfrm>
            <a:off x="649045" y="753035"/>
            <a:ext cx="5945393" cy="2366683"/>
          </a:xfrm>
        </p:spPr>
        <p:txBody>
          <a:bodyPr rtlCol="0">
            <a:normAutofit/>
          </a:bodyPr>
          <a:lstStyle>
            <a:lvl1pPr>
              <a:defRPr spc="-20" baseline="0">
                <a:solidFill>
                  <a:schemeClr val="bg1"/>
                </a:solidFill>
              </a:defRPr>
            </a:lvl1pPr>
          </a:lstStyle>
          <a:p>
            <a:pPr rtl="0"/>
            <a:r>
              <a:rPr lang="en-US" sz="6000" noProof="0"/>
              <a:t>Click to edit Master title style</a:t>
            </a:r>
            <a:endParaRPr lang="en-GB" sz="6000" noProof="0"/>
          </a:p>
        </p:txBody>
      </p:sp>
      <p:sp>
        <p:nvSpPr>
          <p:cNvPr id="5" name="Subtitle 2">
            <a:extLst>
              <a:ext uri="{FF2B5EF4-FFF2-40B4-BE49-F238E27FC236}">
                <a16:creationId xmlns:a16="http://schemas.microsoft.com/office/drawing/2014/main" id="{9BF32D81-1E24-45B8-A09D-EEAD404D8F31}"/>
              </a:ext>
            </a:extLst>
          </p:cNvPr>
          <p:cNvSpPr>
            <a:spLocks noGrp="1"/>
          </p:cNvSpPr>
          <p:nvPr>
            <p:ph type="subTitle" idx="1"/>
          </p:nvPr>
        </p:nvSpPr>
        <p:spPr>
          <a:xfrm>
            <a:off x="649045" y="3075868"/>
            <a:ext cx="5945393" cy="1108335"/>
          </a:xfrm>
        </p:spPr>
        <p:txBody>
          <a:bodyPr rtlCol="0">
            <a:normAutofit/>
          </a:bodyPr>
          <a:lstStyle>
            <a:lvl1pPr marL="0" indent="0">
              <a:buNone/>
              <a:defRPr sz="2400">
                <a:solidFill>
                  <a:schemeClr val="bg1"/>
                </a:solidFill>
              </a:defRPr>
            </a:lvl1pPr>
          </a:lstStyle>
          <a:p>
            <a:pPr rtl="0"/>
            <a:r>
              <a:rPr lang="en-US" noProof="0"/>
              <a:t>Click to edit Master subtitle style</a:t>
            </a:r>
            <a:endParaRPr lang="en-GB" noProof="0"/>
          </a:p>
        </p:txBody>
      </p:sp>
      <p:sp>
        <p:nvSpPr>
          <p:cNvPr id="16" name="Picture Placeholder 15">
            <a:extLst>
              <a:ext uri="{FF2B5EF4-FFF2-40B4-BE49-F238E27FC236}">
                <a16:creationId xmlns:a16="http://schemas.microsoft.com/office/drawing/2014/main" id="{9F9C7900-0694-4FDF-B29C-24016C0B9C60}"/>
              </a:ext>
            </a:extLst>
          </p:cNvPr>
          <p:cNvSpPr>
            <a:spLocks noGrp="1"/>
          </p:cNvSpPr>
          <p:nvPr>
            <p:ph type="pic" sz="quarter" idx="14" hasCustomPrompt="1"/>
          </p:nvPr>
        </p:nvSpPr>
        <p:spPr>
          <a:xfrm>
            <a:off x="0" y="4533900"/>
            <a:ext cx="7086598" cy="2324100"/>
          </a:xfrm>
        </p:spPr>
        <p:txBody>
          <a:bodyPr rtlCol="0"/>
          <a:lstStyle>
            <a:lvl1pPr marL="0" indent="0" algn="l">
              <a:buNone/>
              <a:defRPr/>
            </a:lvl1pPr>
          </a:lstStyle>
          <a:p>
            <a:pPr rtl="0"/>
            <a:r>
              <a:rPr lang="en-GB" noProof="0"/>
              <a:t>Click to add photo</a:t>
            </a:r>
          </a:p>
        </p:txBody>
      </p:sp>
      <p:sp>
        <p:nvSpPr>
          <p:cNvPr id="8" name="Footer Placeholder 4">
            <a:extLst>
              <a:ext uri="{FF2B5EF4-FFF2-40B4-BE49-F238E27FC236}">
                <a16:creationId xmlns:a16="http://schemas.microsoft.com/office/drawing/2014/main" id="{52F1BABA-5C8C-4693-BD5A-974A171125F5}"/>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Presentation title</a:t>
            </a:r>
          </a:p>
        </p:txBody>
      </p:sp>
      <p:sp>
        <p:nvSpPr>
          <p:cNvPr id="14" name="Picture Placeholder 12">
            <a:extLst>
              <a:ext uri="{FF2B5EF4-FFF2-40B4-BE49-F238E27FC236}">
                <a16:creationId xmlns:a16="http://schemas.microsoft.com/office/drawing/2014/main" id="{D71BA6F2-2182-4910-8DA6-71E5AB274588}"/>
              </a:ext>
            </a:extLst>
          </p:cNvPr>
          <p:cNvSpPr>
            <a:spLocks noGrp="1"/>
          </p:cNvSpPr>
          <p:nvPr>
            <p:ph type="pic" sz="quarter" idx="13" hasCustomPrompt="1"/>
          </p:nvPr>
        </p:nvSpPr>
        <p:spPr>
          <a:xfrm>
            <a:off x="7086600" y="0"/>
            <a:ext cx="5105400" cy="4533900"/>
          </a:xfrm>
        </p:spPr>
        <p:txBody>
          <a:bodyPr rtlCol="0"/>
          <a:lstStyle>
            <a:lvl1pPr marL="0" indent="0" algn="ctr">
              <a:buNone/>
              <a:defRPr/>
            </a:lvl1pPr>
          </a:lstStyle>
          <a:p>
            <a:pPr rtl="0"/>
            <a:r>
              <a:rPr lang="en-GB" noProof="0"/>
              <a:t>Click to add photo</a:t>
            </a:r>
          </a:p>
        </p:txBody>
      </p:sp>
      <p:sp>
        <p:nvSpPr>
          <p:cNvPr id="17" name="Picture Placeholder 15">
            <a:extLst>
              <a:ext uri="{FF2B5EF4-FFF2-40B4-BE49-F238E27FC236}">
                <a16:creationId xmlns:a16="http://schemas.microsoft.com/office/drawing/2014/main" id="{83DCD7D2-7B94-48E9-9DCA-E72E1BCE4375}"/>
              </a:ext>
            </a:extLst>
          </p:cNvPr>
          <p:cNvSpPr>
            <a:spLocks noGrp="1"/>
          </p:cNvSpPr>
          <p:nvPr>
            <p:ph type="pic" sz="quarter" idx="15" hasCustomPrompt="1"/>
          </p:nvPr>
        </p:nvSpPr>
        <p:spPr>
          <a:xfrm>
            <a:off x="7086598" y="4533900"/>
            <a:ext cx="5105402" cy="2324100"/>
          </a:xfrm>
        </p:spPr>
        <p:txBody>
          <a:bodyPr rtlCol="0"/>
          <a:lstStyle>
            <a:lvl1pPr marL="0" indent="0">
              <a:buNone/>
              <a:defRPr/>
            </a:lvl1pPr>
          </a:lstStyle>
          <a:p>
            <a:pPr rtl="0"/>
            <a:r>
              <a:rPr lang="en-GB" noProof="0"/>
              <a:t>Click to add photo</a:t>
            </a:r>
          </a:p>
        </p:txBody>
      </p:sp>
      <p:sp>
        <p:nvSpPr>
          <p:cNvPr id="10" name="Date Placeholder 3">
            <a:extLst>
              <a:ext uri="{FF2B5EF4-FFF2-40B4-BE49-F238E27FC236}">
                <a16:creationId xmlns:a16="http://schemas.microsoft.com/office/drawing/2014/main" id="{94253B29-520A-4014-A821-4F52F57CBC62}"/>
              </a:ext>
            </a:extLst>
          </p:cNvPr>
          <p:cNvSpPr>
            <a:spLocks noGrp="1"/>
          </p:cNvSpPr>
          <p:nvPr>
            <p:ph type="dt" sz="half" idx="10"/>
          </p:nvPr>
        </p:nvSpPr>
        <p:spPr>
          <a:xfrm>
            <a:off x="7013448" y="6355080"/>
            <a:ext cx="4352544"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20XX</a:t>
            </a:r>
          </a:p>
        </p:txBody>
      </p:sp>
      <p:sp>
        <p:nvSpPr>
          <p:cNvPr id="11" name="Slide Number Placeholder 5">
            <a:extLst>
              <a:ext uri="{FF2B5EF4-FFF2-40B4-BE49-F238E27FC236}">
                <a16:creationId xmlns:a16="http://schemas.microsoft.com/office/drawing/2014/main" id="{46B60DEE-1456-46C0-A3E5-4CAF3E128D5B}"/>
              </a:ext>
            </a:extLst>
          </p:cNvPr>
          <p:cNvSpPr>
            <a:spLocks noGrp="1"/>
          </p:cNvSpPr>
          <p:nvPr>
            <p:ph type="sldNum" sz="quarter" idx="12"/>
          </p:nvPr>
        </p:nvSpPr>
        <p:spPr>
          <a:xfrm>
            <a:off x="11365992" y="6356350"/>
            <a:ext cx="630936" cy="365125"/>
          </a:xfrm>
        </p:spPr>
        <p:txBody>
          <a:bodyPr rtlCol="0"/>
          <a:lstStyle>
            <a:lvl1pPr>
              <a:defRPr>
                <a:solidFill>
                  <a:schemeClr val="bg1"/>
                </a:solidFill>
              </a:defRPr>
            </a:lvl1pPr>
          </a:lstStyle>
          <a:p>
            <a:pPr rtl="0">
              <a:defRPr/>
            </a:pPr>
            <a:fld id="{2722F022-211C-4882-844C-086FEA6806AA}" type="slidenum">
              <a:rPr lang="en-GB" noProof="0" smtClean="0">
                <a:effectLst>
                  <a:outerShdw blurRad="38100" dist="38100" dir="2700000" algn="tl">
                    <a:srgbClr val="000000">
                      <a:alpha val="43137"/>
                    </a:srgbClr>
                  </a:outerShdw>
                </a:effectLst>
              </a:rPr>
              <a:pPr rtl="0">
                <a:defRPr/>
              </a:pPr>
              <a:t>‹nº›</a:t>
            </a:fld>
            <a:endParaRPr lang="en-GB" noProof="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78407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4F4DD58-525D-4728-A769-9F38711D57DA}"/>
              </a:ext>
              <a:ext uri="{C183D7F6-B498-43B3-948B-1728B52AA6E4}">
                <adec:decorative xmlns:adec="http://schemas.microsoft.com/office/drawing/2017/decorative" val="1"/>
              </a:ext>
            </a:extLst>
          </p:cNvPr>
          <p:cNvSpPr/>
          <p:nvPr userDrawn="1"/>
        </p:nvSpPr>
        <p:spPr>
          <a:xfrm>
            <a:off x="0" y="0"/>
            <a:ext cx="3048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3">
            <a:extLst>
              <a:ext uri="{FF2B5EF4-FFF2-40B4-BE49-F238E27FC236}">
                <a16:creationId xmlns:a16="http://schemas.microsoft.com/office/drawing/2014/main" id="{C1F862FE-7A72-432B-9888-FB389D35BDF2}"/>
              </a:ext>
            </a:extLst>
          </p:cNvPr>
          <p:cNvSpPr>
            <a:spLocks noGrp="1"/>
          </p:cNvSpPr>
          <p:nvPr>
            <p:ph type="title" hasCustomPrompt="1"/>
          </p:nvPr>
        </p:nvSpPr>
        <p:spPr>
          <a:xfrm>
            <a:off x="331788" y="875030"/>
            <a:ext cx="2384425" cy="5068570"/>
          </a:xfrm>
        </p:spPr>
        <p:txBody>
          <a:bodyPr rtlCol="0"/>
          <a:lstStyle>
            <a:lvl1pPr>
              <a:lnSpc>
                <a:spcPct val="100000"/>
              </a:lnSpc>
              <a:defRPr spc="-20" baseline="0">
                <a:solidFill>
                  <a:schemeClr val="bg1"/>
                </a:solidFill>
              </a:defRPr>
            </a:lvl1pPr>
          </a:lstStyle>
          <a:p>
            <a:pPr rtl="0"/>
            <a:r>
              <a:rPr lang="en-GB" noProof="0"/>
              <a:t>Click  to add text</a:t>
            </a:r>
          </a:p>
        </p:txBody>
      </p:sp>
      <p:sp>
        <p:nvSpPr>
          <p:cNvPr id="13" name="Footer Placeholder 4">
            <a:extLst>
              <a:ext uri="{FF2B5EF4-FFF2-40B4-BE49-F238E27FC236}">
                <a16:creationId xmlns:a16="http://schemas.microsoft.com/office/drawing/2014/main" id="{A256B58A-EC2F-48AB-BF2D-AB678AF0C027}"/>
              </a:ext>
            </a:extLst>
          </p:cNvPr>
          <p:cNvSpPr>
            <a:spLocks noGrp="1"/>
          </p:cNvSpPr>
          <p:nvPr>
            <p:ph type="ftr" sz="quarter" idx="11"/>
          </p:nvPr>
        </p:nvSpPr>
        <p:spPr>
          <a:xfrm>
            <a:off x="199277" y="6356350"/>
            <a:ext cx="2771138" cy="365125"/>
          </a:xfrm>
        </p:spPr>
        <p:txBody>
          <a:bodyPr rtlCol="0"/>
          <a:lstStyle>
            <a:lvl1pPr>
              <a:defRPr>
                <a:solidFill>
                  <a:schemeClr val="bg1"/>
                </a:solidFill>
              </a:defRPr>
            </a:lvl1pPr>
          </a:lstStyle>
          <a:p>
            <a:pPr rtl="0">
              <a:defRPr/>
            </a:pPr>
            <a:r>
              <a:rPr lang="en-GB" noProof="0"/>
              <a:t>Presentation title</a:t>
            </a:r>
          </a:p>
        </p:txBody>
      </p:sp>
      <p:sp>
        <p:nvSpPr>
          <p:cNvPr id="3" name="Content Placeholder 2">
            <a:extLst>
              <a:ext uri="{FF2B5EF4-FFF2-40B4-BE49-F238E27FC236}">
                <a16:creationId xmlns:a16="http://schemas.microsoft.com/office/drawing/2014/main" id="{99D33DA1-34CB-434E-99AF-EA31D28A1941}"/>
              </a:ext>
            </a:extLst>
          </p:cNvPr>
          <p:cNvSpPr>
            <a:spLocks noGrp="1"/>
          </p:cNvSpPr>
          <p:nvPr>
            <p:ph sz="quarter" idx="14" hasCustomPrompt="1"/>
          </p:nvPr>
        </p:nvSpPr>
        <p:spPr>
          <a:xfrm>
            <a:off x="3302000" y="876300"/>
            <a:ext cx="8607425" cy="4749800"/>
          </a:xfrm>
        </p:spPr>
        <p:txBody>
          <a:bodyPr rtlCol="0"/>
          <a:lstStyle>
            <a:lvl1pPr>
              <a:defRPr/>
            </a:lvl1pPr>
          </a:lstStyle>
          <a:p>
            <a:pPr lvl="0" rtl="0"/>
            <a:r>
              <a:rPr lang="en-GB" noProof="0"/>
              <a:t>Click to add content</a:t>
            </a:r>
          </a:p>
        </p:txBody>
      </p:sp>
      <p:sp>
        <p:nvSpPr>
          <p:cNvPr id="14" name="Date Placeholder 3">
            <a:extLst>
              <a:ext uri="{FF2B5EF4-FFF2-40B4-BE49-F238E27FC236}">
                <a16:creationId xmlns:a16="http://schemas.microsoft.com/office/drawing/2014/main" id="{DB48D9BB-04DF-4542-8DF6-C4C78753805D}"/>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15" name="Slide Number Placeholder 5">
            <a:extLst>
              <a:ext uri="{FF2B5EF4-FFF2-40B4-BE49-F238E27FC236}">
                <a16:creationId xmlns:a16="http://schemas.microsoft.com/office/drawing/2014/main" id="{F22742E1-6009-4FFB-A391-37B987F53002}"/>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3589216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3FEABB-56CC-491D-830B-02C0466DABB6}"/>
              </a:ext>
              <a:ext uri="{C183D7F6-B498-43B3-948B-1728B52AA6E4}">
                <adec:decorative xmlns:adec="http://schemas.microsoft.com/office/drawing/2017/decorative" val="1"/>
              </a:ext>
            </a:extLst>
          </p:cNvPr>
          <p:cNvSpPr/>
          <p:nvPr userDrawn="1"/>
        </p:nvSpPr>
        <p:spPr>
          <a:xfrm>
            <a:off x="0" y="0"/>
            <a:ext cx="3048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3">
            <a:extLst>
              <a:ext uri="{FF2B5EF4-FFF2-40B4-BE49-F238E27FC236}">
                <a16:creationId xmlns:a16="http://schemas.microsoft.com/office/drawing/2014/main" id="{34F3EF5A-453C-4D68-BA86-2FB1DE61C17C}"/>
              </a:ext>
            </a:extLst>
          </p:cNvPr>
          <p:cNvSpPr>
            <a:spLocks noGrp="1"/>
          </p:cNvSpPr>
          <p:nvPr>
            <p:ph type="title" hasCustomPrompt="1"/>
          </p:nvPr>
        </p:nvSpPr>
        <p:spPr>
          <a:xfrm>
            <a:off x="331787" y="996950"/>
            <a:ext cx="2384425" cy="4946650"/>
          </a:xfrm>
        </p:spPr>
        <p:txBody>
          <a:bodyPr rtlCol="0"/>
          <a:lstStyle>
            <a:lvl1pPr>
              <a:lnSpc>
                <a:spcPct val="100000"/>
              </a:lnSpc>
              <a:defRPr spc="-20" baseline="0">
                <a:solidFill>
                  <a:schemeClr val="bg1"/>
                </a:solidFill>
              </a:defRPr>
            </a:lvl1pPr>
          </a:lstStyle>
          <a:p>
            <a:pPr rtl="0"/>
            <a:r>
              <a:rPr lang="en-GB" noProof="0"/>
              <a:t>Click  to add text</a:t>
            </a:r>
          </a:p>
        </p:txBody>
      </p:sp>
      <p:sp>
        <p:nvSpPr>
          <p:cNvPr id="9" name="Footer Placeholder 4">
            <a:extLst>
              <a:ext uri="{FF2B5EF4-FFF2-40B4-BE49-F238E27FC236}">
                <a16:creationId xmlns:a16="http://schemas.microsoft.com/office/drawing/2014/main" id="{59321BA0-41E1-404D-9063-DF281D1865F3}"/>
              </a:ext>
            </a:extLst>
          </p:cNvPr>
          <p:cNvSpPr>
            <a:spLocks noGrp="1"/>
          </p:cNvSpPr>
          <p:nvPr>
            <p:ph type="ftr" sz="quarter" idx="11"/>
          </p:nvPr>
        </p:nvSpPr>
        <p:spPr>
          <a:xfrm>
            <a:off x="199277" y="6356350"/>
            <a:ext cx="2771138" cy="365125"/>
          </a:xfrm>
        </p:spPr>
        <p:txBody>
          <a:bodyPr rtlCol="0"/>
          <a:lstStyle>
            <a:lvl1pPr>
              <a:defRPr>
                <a:solidFill>
                  <a:schemeClr val="bg1"/>
                </a:solidFill>
              </a:defRPr>
            </a:lvl1pPr>
          </a:lstStyle>
          <a:p>
            <a:pPr rtl="0">
              <a:defRPr/>
            </a:pPr>
            <a:r>
              <a:rPr lang="en-GB" noProof="0"/>
              <a:t>Presentation title</a:t>
            </a:r>
          </a:p>
        </p:txBody>
      </p:sp>
      <p:sp>
        <p:nvSpPr>
          <p:cNvPr id="3" name="Content Placeholder 2">
            <a:extLst>
              <a:ext uri="{FF2B5EF4-FFF2-40B4-BE49-F238E27FC236}">
                <a16:creationId xmlns:a16="http://schemas.microsoft.com/office/drawing/2014/main" id="{3671CEA4-8F84-4893-8A45-28DB0AE2068C}"/>
              </a:ext>
            </a:extLst>
          </p:cNvPr>
          <p:cNvSpPr>
            <a:spLocks noGrp="1"/>
          </p:cNvSpPr>
          <p:nvPr>
            <p:ph sz="quarter" idx="14" hasCustomPrompt="1"/>
          </p:nvPr>
        </p:nvSpPr>
        <p:spPr>
          <a:xfrm>
            <a:off x="3422650" y="996950"/>
            <a:ext cx="8367713" cy="4545013"/>
          </a:xfrm>
        </p:spPr>
        <p:txBody>
          <a:bodyPr rtlCol="0"/>
          <a:lstStyle>
            <a:lvl1pPr>
              <a:defRPr/>
            </a:lvl1pPr>
          </a:lstStyle>
          <a:p>
            <a:pPr lvl="0" rtl="0"/>
            <a:r>
              <a:rPr lang="en-GB" noProof="0"/>
              <a:t>Click to add content</a:t>
            </a:r>
          </a:p>
        </p:txBody>
      </p:sp>
      <p:sp>
        <p:nvSpPr>
          <p:cNvPr id="10" name="Date Placeholder 3">
            <a:extLst>
              <a:ext uri="{FF2B5EF4-FFF2-40B4-BE49-F238E27FC236}">
                <a16:creationId xmlns:a16="http://schemas.microsoft.com/office/drawing/2014/main" id="{C99D2EA6-8453-4240-88D1-460E269D8884}"/>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11" name="Slide Number Placeholder 5">
            <a:extLst>
              <a:ext uri="{FF2B5EF4-FFF2-40B4-BE49-F238E27FC236}">
                <a16:creationId xmlns:a16="http://schemas.microsoft.com/office/drawing/2014/main" id="{02DD4984-9B40-488F-B903-2E0419551F49}"/>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773759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6" name="Picture Placeholder 22">
            <a:extLst>
              <a:ext uri="{FF2B5EF4-FFF2-40B4-BE49-F238E27FC236}">
                <a16:creationId xmlns:a16="http://schemas.microsoft.com/office/drawing/2014/main" id="{AD3C5B21-C400-4C50-8684-59543CDC43F2}"/>
              </a:ext>
            </a:extLst>
          </p:cNvPr>
          <p:cNvSpPr>
            <a:spLocks noGrp="1"/>
          </p:cNvSpPr>
          <p:nvPr>
            <p:ph type="pic" sz="quarter" idx="13" hasCustomPrompt="1"/>
          </p:nvPr>
        </p:nvSpPr>
        <p:spPr>
          <a:xfrm>
            <a:off x="-2" y="0"/>
            <a:ext cx="12192000" cy="6858000"/>
          </a:xfrm>
          <a:noFill/>
        </p:spPr>
        <p:txBody>
          <a:bodyPr rtlCol="0"/>
          <a:lstStyle>
            <a:lvl1pPr marL="0" indent="0" algn="ctr">
              <a:buNone/>
              <a:defRPr/>
            </a:lvl1pPr>
          </a:lstStyle>
          <a:p>
            <a:pPr rtl="0"/>
            <a:r>
              <a:rPr lang="en-GB" noProof="0"/>
              <a:t>Click to add photo</a:t>
            </a:r>
          </a:p>
        </p:txBody>
      </p:sp>
      <p:sp>
        <p:nvSpPr>
          <p:cNvPr id="17" name="Title 1">
            <a:extLst>
              <a:ext uri="{FF2B5EF4-FFF2-40B4-BE49-F238E27FC236}">
                <a16:creationId xmlns:a16="http://schemas.microsoft.com/office/drawing/2014/main" id="{F81B040C-8943-4433-BFE9-AFB1F7C9ED4F}"/>
              </a:ext>
            </a:extLst>
          </p:cNvPr>
          <p:cNvSpPr>
            <a:spLocks noGrp="1"/>
          </p:cNvSpPr>
          <p:nvPr>
            <p:ph type="ctrTitle"/>
          </p:nvPr>
        </p:nvSpPr>
        <p:spPr>
          <a:xfrm>
            <a:off x="1177636" y="-2"/>
            <a:ext cx="11014364" cy="4100947"/>
          </a:xfrm>
          <a:gradFill>
            <a:gsLst>
              <a:gs pos="77000">
                <a:srgbClr val="000000">
                  <a:alpha val="30000"/>
                </a:srgbClr>
              </a:gs>
              <a:gs pos="38000">
                <a:srgbClr val="000000">
                  <a:alpha val="20000"/>
                </a:srgbClr>
              </a:gs>
              <a:gs pos="0">
                <a:srgbClr val="000000">
                  <a:alpha val="0"/>
                </a:srgbClr>
              </a:gs>
              <a:gs pos="20000">
                <a:srgbClr val="000000">
                  <a:alpha val="0"/>
                </a:srgbClr>
              </a:gs>
              <a:gs pos="100000">
                <a:srgbClr val="000000">
                  <a:alpha val="30000"/>
                </a:srgbClr>
              </a:gs>
            </a:gsLst>
            <a:lin ang="21594000" scaled="0"/>
          </a:gradFill>
        </p:spPr>
        <p:txBody>
          <a:bodyPr rIns="731520" rtlCol="0">
            <a:normAutofit/>
          </a:bodyPr>
          <a:lstStyle>
            <a:lvl1pPr algn="r">
              <a:defRPr sz="6000">
                <a:solidFill>
                  <a:schemeClr val="bg1"/>
                </a:solidFill>
              </a:defRPr>
            </a:lvl1pPr>
          </a:lstStyle>
          <a:p>
            <a:pPr algn="r" rtl="0"/>
            <a:r>
              <a:rPr lang="en-US" noProof="0">
                <a:solidFill>
                  <a:srgbClr val="FFFFFF"/>
                </a:solidFill>
                <a:effectLst>
                  <a:outerShdw blurRad="38100" dist="38100" dir="2700000" algn="tl">
                    <a:srgbClr val="000000">
                      <a:alpha val="43137"/>
                    </a:srgbClr>
                  </a:outerShdw>
                </a:effectLst>
              </a:rPr>
              <a:t>Click to edit Master title style</a:t>
            </a:r>
            <a:endParaRPr lang="en-GB" noProof="0">
              <a:solidFill>
                <a:srgbClr val="FFFFFF"/>
              </a:solidFill>
              <a:effectLst>
                <a:outerShdw blurRad="38100" dist="38100" dir="2700000" algn="tl">
                  <a:srgbClr val="000000">
                    <a:alpha val="43137"/>
                  </a:srgbClr>
                </a:outerShdw>
              </a:effectLst>
            </a:endParaRPr>
          </a:p>
        </p:txBody>
      </p:sp>
      <p:sp>
        <p:nvSpPr>
          <p:cNvPr id="18" name="Subtitle 2">
            <a:extLst>
              <a:ext uri="{FF2B5EF4-FFF2-40B4-BE49-F238E27FC236}">
                <a16:creationId xmlns:a16="http://schemas.microsoft.com/office/drawing/2014/main" id="{741A6711-44B3-4723-90E5-802B2DBD8616}"/>
              </a:ext>
            </a:extLst>
          </p:cNvPr>
          <p:cNvSpPr>
            <a:spLocks noGrp="1"/>
          </p:cNvSpPr>
          <p:nvPr>
            <p:ph type="subTitle" idx="1"/>
          </p:nvPr>
        </p:nvSpPr>
        <p:spPr>
          <a:xfrm>
            <a:off x="3241963" y="4089656"/>
            <a:ext cx="8950035" cy="2796566"/>
          </a:xfrm>
          <a:gradFill>
            <a:gsLst>
              <a:gs pos="77000">
                <a:srgbClr val="000000">
                  <a:alpha val="30000"/>
                </a:srgbClr>
              </a:gs>
              <a:gs pos="33000">
                <a:srgbClr val="000000">
                  <a:alpha val="20000"/>
                </a:srgbClr>
              </a:gs>
              <a:gs pos="0">
                <a:srgbClr val="000000">
                  <a:alpha val="0"/>
                </a:srgbClr>
              </a:gs>
              <a:gs pos="100000">
                <a:srgbClr val="000000">
                  <a:alpha val="30000"/>
                </a:srgbClr>
              </a:gs>
            </a:gsLst>
            <a:lin ang="21594000" scaled="0"/>
          </a:gradFill>
        </p:spPr>
        <p:txBody>
          <a:bodyPr tIns="640080" rIns="731520" rtlCol="0" anchor="t">
            <a:normAutofit/>
          </a:bodyPr>
          <a:lstStyle>
            <a:lvl1pPr marL="0" indent="0" algn="r">
              <a:buNone/>
              <a:defRPr sz="2800" b="1" baseline="0">
                <a:solidFill>
                  <a:schemeClr val="bg1"/>
                </a:solidFill>
              </a:defRPr>
            </a:lvl1pPr>
          </a:lstStyle>
          <a:p>
            <a:pPr algn="r" rtl="0"/>
            <a:r>
              <a:rPr lang="en-US" noProof="0">
                <a:solidFill>
                  <a:srgbClr val="FFFFFF"/>
                </a:solidFill>
                <a:effectLst>
                  <a:outerShdw blurRad="38100" dist="38100" dir="2700000" algn="tl">
                    <a:srgbClr val="000000">
                      <a:alpha val="43137"/>
                    </a:srgbClr>
                  </a:outerShdw>
                </a:effectLst>
              </a:rPr>
              <a:t>Click to edit Master subtitle style</a:t>
            </a:r>
            <a:endParaRPr lang="en-GB" noProof="0">
              <a:solidFill>
                <a:srgbClr val="FFFFFF"/>
              </a:solidFill>
              <a:effectLst>
                <a:outerShdw blurRad="38100" dist="38100" dir="2700000" algn="tl">
                  <a:srgbClr val="000000">
                    <a:alpha val="43137"/>
                  </a:srgbClr>
                </a:outerShdw>
              </a:effectLst>
            </a:endParaRPr>
          </a:p>
        </p:txBody>
      </p:sp>
      <p:sp>
        <p:nvSpPr>
          <p:cNvPr id="19" name="Footer Placeholder 4">
            <a:extLst>
              <a:ext uri="{FF2B5EF4-FFF2-40B4-BE49-F238E27FC236}">
                <a16:creationId xmlns:a16="http://schemas.microsoft.com/office/drawing/2014/main" id="{B79A2161-66FE-4C11-AD83-5824307CBD6F}"/>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Presentation title</a:t>
            </a:r>
          </a:p>
        </p:txBody>
      </p:sp>
      <p:sp>
        <p:nvSpPr>
          <p:cNvPr id="20" name="Date Placeholder 3">
            <a:extLst>
              <a:ext uri="{FF2B5EF4-FFF2-40B4-BE49-F238E27FC236}">
                <a16:creationId xmlns:a16="http://schemas.microsoft.com/office/drawing/2014/main" id="{91399727-F37D-4748-90E8-B5B6F5312FF1}"/>
              </a:ext>
            </a:extLst>
          </p:cNvPr>
          <p:cNvSpPr>
            <a:spLocks noGrp="1"/>
          </p:cNvSpPr>
          <p:nvPr>
            <p:ph type="dt" sz="half" idx="10"/>
          </p:nvPr>
        </p:nvSpPr>
        <p:spPr>
          <a:xfrm>
            <a:off x="7013448" y="6355080"/>
            <a:ext cx="4352544"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20XX</a:t>
            </a:r>
          </a:p>
        </p:txBody>
      </p:sp>
      <p:sp>
        <p:nvSpPr>
          <p:cNvPr id="21" name="Slide Number Placeholder 5">
            <a:extLst>
              <a:ext uri="{FF2B5EF4-FFF2-40B4-BE49-F238E27FC236}">
                <a16:creationId xmlns:a16="http://schemas.microsoft.com/office/drawing/2014/main" id="{B9DE4FD1-0950-4A6A-8167-F0E9C622D106}"/>
              </a:ext>
            </a:extLst>
          </p:cNvPr>
          <p:cNvSpPr>
            <a:spLocks noGrp="1"/>
          </p:cNvSpPr>
          <p:nvPr>
            <p:ph type="sldNum" sz="quarter" idx="12"/>
          </p:nvPr>
        </p:nvSpPr>
        <p:spPr>
          <a:xfrm>
            <a:off x="11365992" y="6356350"/>
            <a:ext cx="630936" cy="365125"/>
          </a:xfrm>
        </p:spPr>
        <p:txBody>
          <a:bodyPr rtlCol="0"/>
          <a:lstStyle>
            <a:lvl1pPr>
              <a:defRPr>
                <a:solidFill>
                  <a:schemeClr val="bg1"/>
                </a:solidFill>
              </a:defRPr>
            </a:lvl1pPr>
          </a:lstStyle>
          <a:p>
            <a:pPr rtl="0">
              <a:defRPr/>
            </a:pPr>
            <a:fld id="{CD6D940D-6D44-4DF9-9322-B4B11F7EDCD0}" type="slidenum">
              <a:rPr lang="en-GB" noProof="0" smtClean="0">
                <a:effectLst>
                  <a:outerShdw blurRad="38100" dist="38100" dir="2700000" algn="tl">
                    <a:srgbClr val="000000">
                      <a:alpha val="43137"/>
                    </a:srgbClr>
                  </a:outerShdw>
                </a:effectLst>
              </a:rPr>
              <a:pPr rtl="0">
                <a:defRPr/>
              </a:pPr>
              <a:t>‹nº›</a:t>
            </a:fld>
            <a:endParaRPr lang="en-GB" noProof="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7047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A42DEE-636F-4A79-B56A-5AF989E1FDC5}"/>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10" name="Title 9">
            <a:extLst>
              <a:ext uri="{FF2B5EF4-FFF2-40B4-BE49-F238E27FC236}">
                <a16:creationId xmlns:a16="http://schemas.microsoft.com/office/drawing/2014/main" id="{B75C9195-04C9-4D9A-B613-44A5F5900DBD}"/>
              </a:ext>
            </a:extLst>
          </p:cNvPr>
          <p:cNvSpPr>
            <a:spLocks noGrp="1"/>
          </p:cNvSpPr>
          <p:nvPr>
            <p:ph type="title" hasCustomPrompt="1"/>
          </p:nvPr>
        </p:nvSpPr>
        <p:spPr>
          <a:xfrm>
            <a:off x="1002983" y="194783"/>
            <a:ext cx="9421177" cy="769493"/>
          </a:xfrm>
        </p:spPr>
        <p:txBody>
          <a:bodyPr rtlCol="0" anchor="ctr"/>
          <a:lstStyle>
            <a:lvl1pPr>
              <a:lnSpc>
                <a:spcPct val="100000"/>
              </a:lnSpc>
              <a:defRPr spc="-20" baseline="0">
                <a:solidFill>
                  <a:schemeClr val="bg1"/>
                </a:solidFill>
              </a:defRPr>
            </a:lvl1pPr>
          </a:lstStyle>
          <a:p>
            <a:pPr rtl="0"/>
            <a:r>
              <a:rPr lang="en-GB" noProof="0"/>
              <a:t>Click to add title</a:t>
            </a:r>
          </a:p>
        </p:txBody>
      </p:sp>
      <p:sp>
        <p:nvSpPr>
          <p:cNvPr id="8" name="Content Placeholder 7">
            <a:extLst>
              <a:ext uri="{FF2B5EF4-FFF2-40B4-BE49-F238E27FC236}">
                <a16:creationId xmlns:a16="http://schemas.microsoft.com/office/drawing/2014/main" id="{4C5A662A-E279-494E-8389-ADC6E870E38D}"/>
              </a:ext>
            </a:extLst>
          </p:cNvPr>
          <p:cNvSpPr>
            <a:spLocks noGrp="1"/>
          </p:cNvSpPr>
          <p:nvPr>
            <p:ph sz="quarter" idx="14" hasCustomPrompt="1"/>
          </p:nvPr>
        </p:nvSpPr>
        <p:spPr>
          <a:xfrm>
            <a:off x="931863" y="1695450"/>
            <a:ext cx="10328275" cy="4314825"/>
          </a:xfrm>
        </p:spPr>
        <p:txBody>
          <a:bodyPr rtlCol="0"/>
          <a:lstStyle>
            <a:lvl1pPr>
              <a:defRPr/>
            </a:lvl1pPr>
          </a:lstStyle>
          <a:p>
            <a:pPr lvl="0" rtl="0"/>
            <a:r>
              <a:rPr lang="en-GB" noProof="0"/>
              <a:t>Click to add content</a:t>
            </a:r>
          </a:p>
        </p:txBody>
      </p:sp>
      <p:sp>
        <p:nvSpPr>
          <p:cNvPr id="4" name="Footer Placeholder 4">
            <a:extLst>
              <a:ext uri="{FF2B5EF4-FFF2-40B4-BE49-F238E27FC236}">
                <a16:creationId xmlns:a16="http://schemas.microsoft.com/office/drawing/2014/main" id="{1420B3F9-9DEF-4500-91D7-25F0B5E91FBF}"/>
              </a:ext>
            </a:extLst>
          </p:cNvPr>
          <p:cNvSpPr>
            <a:spLocks noGrp="1"/>
          </p:cNvSpPr>
          <p:nvPr>
            <p:ph type="ftr" sz="quarter" idx="11"/>
          </p:nvPr>
        </p:nvSpPr>
        <p:spPr>
          <a:xfrm>
            <a:off x="201168" y="6356350"/>
            <a:ext cx="4837176" cy="365125"/>
          </a:xfrm>
        </p:spPr>
        <p:txBody>
          <a:bodyPr rtlCol="0"/>
          <a:lstStyle>
            <a:lvl1pPr>
              <a:defRPr/>
            </a:lvl1pPr>
          </a:lstStyle>
          <a:p>
            <a:pPr rtl="0"/>
            <a:r>
              <a:rPr lang="en-GB" noProof="0">
                <a:solidFill>
                  <a:prstClr val="black"/>
                </a:solidFill>
              </a:rPr>
              <a:t>Presentation title</a:t>
            </a:r>
          </a:p>
        </p:txBody>
      </p:sp>
      <p:sp>
        <p:nvSpPr>
          <p:cNvPr id="5" name="Date Placeholder 3">
            <a:extLst>
              <a:ext uri="{FF2B5EF4-FFF2-40B4-BE49-F238E27FC236}">
                <a16:creationId xmlns:a16="http://schemas.microsoft.com/office/drawing/2014/main" id="{05E504E9-EAD2-4BE5-9736-CED43FF24552}"/>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6" name="Slide Number Placeholder 5">
            <a:extLst>
              <a:ext uri="{FF2B5EF4-FFF2-40B4-BE49-F238E27FC236}">
                <a16:creationId xmlns:a16="http://schemas.microsoft.com/office/drawing/2014/main" id="{8C3EB613-AF5E-423F-A78B-94F856BF646A}"/>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4271998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6F922A0-5527-4314-A2EA-E5CF34EF9434}"/>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10" name="Title 9">
            <a:extLst>
              <a:ext uri="{FF2B5EF4-FFF2-40B4-BE49-F238E27FC236}">
                <a16:creationId xmlns:a16="http://schemas.microsoft.com/office/drawing/2014/main" id="{96EC4CB6-956E-48EB-86AC-B40D89D74215}"/>
              </a:ext>
            </a:extLst>
          </p:cNvPr>
          <p:cNvSpPr>
            <a:spLocks noGrp="1"/>
          </p:cNvSpPr>
          <p:nvPr>
            <p:ph type="title" hasCustomPrompt="1"/>
          </p:nvPr>
        </p:nvSpPr>
        <p:spPr>
          <a:xfrm>
            <a:off x="1000759" y="194783"/>
            <a:ext cx="10022841" cy="760892"/>
          </a:xfrm>
        </p:spPr>
        <p:txBody>
          <a:bodyPr rtlCol="0" anchor="ctr"/>
          <a:lstStyle>
            <a:lvl1pPr>
              <a:lnSpc>
                <a:spcPct val="100000"/>
              </a:lnSpc>
              <a:defRPr spc="-20" baseline="0">
                <a:solidFill>
                  <a:schemeClr val="bg1"/>
                </a:solidFill>
              </a:defRPr>
            </a:lvl1pPr>
          </a:lstStyle>
          <a:p>
            <a:pPr rtl="0"/>
            <a:r>
              <a:rPr lang="en-GB" noProof="0"/>
              <a:t>Click to add title</a:t>
            </a:r>
          </a:p>
        </p:txBody>
      </p:sp>
      <p:sp>
        <p:nvSpPr>
          <p:cNvPr id="9" name="Content Placeholder 8">
            <a:extLst>
              <a:ext uri="{FF2B5EF4-FFF2-40B4-BE49-F238E27FC236}">
                <a16:creationId xmlns:a16="http://schemas.microsoft.com/office/drawing/2014/main" id="{13FA4250-BD33-40AE-934A-A473029C5CA5}"/>
              </a:ext>
            </a:extLst>
          </p:cNvPr>
          <p:cNvSpPr>
            <a:spLocks noGrp="1"/>
          </p:cNvSpPr>
          <p:nvPr>
            <p:ph sz="quarter" idx="14" hasCustomPrompt="1"/>
          </p:nvPr>
        </p:nvSpPr>
        <p:spPr>
          <a:xfrm>
            <a:off x="646112" y="1560513"/>
            <a:ext cx="10899776" cy="4341812"/>
          </a:xfrm>
        </p:spPr>
        <p:txBody>
          <a:bodyPr rtlCol="0"/>
          <a:lstStyle>
            <a:lvl1pPr>
              <a:defRPr/>
            </a:lvl1pPr>
          </a:lstStyle>
          <a:p>
            <a:pPr lvl="0" rtl="0"/>
            <a:r>
              <a:rPr lang="en-GB" noProof="0"/>
              <a:t>Click to add content</a:t>
            </a:r>
          </a:p>
        </p:txBody>
      </p:sp>
      <p:sp>
        <p:nvSpPr>
          <p:cNvPr id="4" name="Footer Placeholder 4">
            <a:extLst>
              <a:ext uri="{FF2B5EF4-FFF2-40B4-BE49-F238E27FC236}">
                <a16:creationId xmlns:a16="http://schemas.microsoft.com/office/drawing/2014/main" id="{771E7CA1-3FAA-4961-8BAC-93AB2EF6526B}"/>
              </a:ext>
            </a:extLst>
          </p:cNvPr>
          <p:cNvSpPr>
            <a:spLocks noGrp="1"/>
          </p:cNvSpPr>
          <p:nvPr>
            <p:ph type="ftr" sz="quarter" idx="11"/>
          </p:nvPr>
        </p:nvSpPr>
        <p:spPr>
          <a:xfrm>
            <a:off x="201168" y="6356350"/>
            <a:ext cx="4837176" cy="365125"/>
          </a:xfrm>
        </p:spPr>
        <p:txBody>
          <a:bodyPr rtlCol="0"/>
          <a:lstStyle>
            <a:lvl1pPr>
              <a:defRPr/>
            </a:lvl1pPr>
          </a:lstStyle>
          <a:p>
            <a:pPr rtl="0"/>
            <a:r>
              <a:rPr lang="en-GB" noProof="0">
                <a:solidFill>
                  <a:prstClr val="black"/>
                </a:solidFill>
              </a:rPr>
              <a:t>Presentation title</a:t>
            </a:r>
          </a:p>
        </p:txBody>
      </p:sp>
      <p:sp>
        <p:nvSpPr>
          <p:cNvPr id="5" name="Date Placeholder 3">
            <a:extLst>
              <a:ext uri="{FF2B5EF4-FFF2-40B4-BE49-F238E27FC236}">
                <a16:creationId xmlns:a16="http://schemas.microsoft.com/office/drawing/2014/main" id="{520CC547-8B7E-4C4B-9B2A-04BD498A71C2}"/>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6" name="Slide Number Placeholder 5">
            <a:extLst>
              <a:ext uri="{FF2B5EF4-FFF2-40B4-BE49-F238E27FC236}">
                <a16:creationId xmlns:a16="http://schemas.microsoft.com/office/drawing/2014/main" id="{AD34245B-9DC4-457D-AB68-8E3BBB852943}"/>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4190906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3E30A8-0D9C-47BB-8249-8A2EEEFC72DD}"/>
              </a:ext>
            </a:extLst>
          </p:cNvPr>
          <p:cNvSpPr>
            <a:spLocks noGrp="1"/>
          </p:cNvSpPr>
          <p:nvPr>
            <p:ph type="title"/>
          </p:nvPr>
        </p:nvSpPr>
        <p:spPr>
          <a:xfrm>
            <a:off x="649224" y="365124"/>
            <a:ext cx="10552176" cy="1499616"/>
          </a:xfrm>
          <a:prstGeom prst="rect">
            <a:avLst/>
          </a:prstGeom>
        </p:spPr>
        <p:txBody>
          <a:bodyPr vert="horz" lIns="91440" tIns="45720" rIns="91440" bIns="45720" rtlCol="0" anchor="b">
            <a:normAutofit/>
          </a:body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2FE93687-61FE-460F-A66F-4DF17994F394}"/>
              </a:ext>
            </a:extLst>
          </p:cNvPr>
          <p:cNvSpPr>
            <a:spLocks noGrp="1"/>
          </p:cNvSpPr>
          <p:nvPr>
            <p:ph type="body" idx="1"/>
          </p:nvPr>
        </p:nvSpPr>
        <p:spPr>
          <a:xfrm>
            <a:off x="649224" y="1984248"/>
            <a:ext cx="10552176" cy="4197096"/>
          </a:xfrm>
          <a:prstGeom prst="rect">
            <a:avLst/>
          </a:prstGeom>
        </p:spPr>
        <p:txBody>
          <a:bodyPr vert="horz" lIns="91440" tIns="45720" rIns="91440" bIns="45720" rtlCol="0">
            <a:normAutofit/>
          </a:body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Date Placeholder 3">
            <a:extLst>
              <a:ext uri="{FF2B5EF4-FFF2-40B4-BE49-F238E27FC236}">
                <a16:creationId xmlns:a16="http://schemas.microsoft.com/office/drawing/2014/main" id="{DAEE1FFB-7673-4E75-9B5C-5572E2B0683B}"/>
              </a:ext>
            </a:extLst>
          </p:cNvPr>
          <p:cNvSpPr>
            <a:spLocks noGrp="1"/>
          </p:cNvSpPr>
          <p:nvPr>
            <p:ph type="dt" sz="half" idx="2"/>
          </p:nvPr>
        </p:nvSpPr>
        <p:spPr>
          <a:xfrm>
            <a:off x="7013448" y="6355080"/>
            <a:ext cx="4352544" cy="365125"/>
          </a:xfrm>
          <a:prstGeom prst="rect">
            <a:avLst/>
          </a:prstGeom>
        </p:spPr>
        <p:txBody>
          <a:bodyPr vert="horz" lIns="91440" tIns="45720" rIns="91440" bIns="45720" rtlCol="0" anchor="ctr"/>
          <a:lstStyle>
            <a:lvl1pPr algn="r">
              <a:defRPr sz="1050">
                <a:solidFill>
                  <a:schemeClr val="tx1"/>
                </a:solidFill>
              </a:defRPr>
            </a:lvl1pPr>
          </a:lstStyle>
          <a:p>
            <a:pPr rtl="0"/>
            <a:r>
              <a:rPr lang="en-GB" noProof="0"/>
              <a:t>20XX</a:t>
            </a:r>
          </a:p>
        </p:txBody>
      </p:sp>
      <p:sp>
        <p:nvSpPr>
          <p:cNvPr id="5" name="Footer Placeholder 4">
            <a:extLst>
              <a:ext uri="{FF2B5EF4-FFF2-40B4-BE49-F238E27FC236}">
                <a16:creationId xmlns:a16="http://schemas.microsoft.com/office/drawing/2014/main" id="{66C4B9AF-F93C-43E8-8E68-3B700825CE91}"/>
              </a:ext>
            </a:extLst>
          </p:cNvPr>
          <p:cNvSpPr>
            <a:spLocks noGrp="1"/>
          </p:cNvSpPr>
          <p:nvPr>
            <p:ph type="ftr" sz="quarter" idx="3"/>
          </p:nvPr>
        </p:nvSpPr>
        <p:spPr>
          <a:xfrm>
            <a:off x="201168" y="6356350"/>
            <a:ext cx="4837176" cy="365125"/>
          </a:xfrm>
          <a:prstGeom prst="rect">
            <a:avLst/>
          </a:prstGeom>
        </p:spPr>
        <p:txBody>
          <a:bodyPr vert="horz" lIns="91440" tIns="45720" rIns="91440" bIns="45720" rtlCol="0" anchor="ctr"/>
          <a:lstStyle>
            <a:lvl1pPr algn="l">
              <a:defRPr sz="1050">
                <a:solidFill>
                  <a:schemeClr val="tx1"/>
                </a:solidFill>
              </a:defRPr>
            </a:lvl1pPr>
          </a:lstStyle>
          <a:p>
            <a:pPr rtl="0"/>
            <a:r>
              <a:rPr lang="en-GB" sz="1050" noProof="0"/>
              <a:t>Presentation title</a:t>
            </a:r>
          </a:p>
        </p:txBody>
      </p:sp>
      <p:sp>
        <p:nvSpPr>
          <p:cNvPr id="6" name="Slide Number Placeholder 5">
            <a:extLst>
              <a:ext uri="{FF2B5EF4-FFF2-40B4-BE49-F238E27FC236}">
                <a16:creationId xmlns:a16="http://schemas.microsoft.com/office/drawing/2014/main" id="{9CD739F7-0AE5-4677-8957-9961D67C18E5}"/>
              </a:ext>
            </a:extLst>
          </p:cNvPr>
          <p:cNvSpPr>
            <a:spLocks noGrp="1"/>
          </p:cNvSpPr>
          <p:nvPr>
            <p:ph type="sldNum" sz="quarter" idx="4"/>
          </p:nvPr>
        </p:nvSpPr>
        <p:spPr>
          <a:xfrm>
            <a:off x="11365992" y="6356350"/>
            <a:ext cx="630936" cy="365125"/>
          </a:xfrm>
          <a:prstGeom prst="rect">
            <a:avLst/>
          </a:prstGeom>
        </p:spPr>
        <p:txBody>
          <a:bodyPr vert="horz" lIns="91440" tIns="45720" rIns="91440" bIns="45720" rtlCol="0" anchor="ctr"/>
          <a:lstStyle>
            <a:lvl1pPr algn="r">
              <a:defRPr sz="1050">
                <a:solidFill>
                  <a:schemeClr val="tx1"/>
                </a:solidFill>
              </a:defRPr>
            </a:lvl1pPr>
          </a:lstStyle>
          <a:p>
            <a:pPr rtl="0"/>
            <a:fld id="{0D4885A8-DDA8-4FCF-AB25-DA8F78EC7557}" type="slidenum">
              <a:rPr lang="en-GB" noProof="0" smtClean="0"/>
              <a:pPr rtl="0"/>
              <a:t>‹nº›</a:t>
            </a:fld>
            <a:endParaRPr lang="en-GB" noProof="0"/>
          </a:p>
        </p:txBody>
      </p:sp>
    </p:spTree>
    <p:extLst>
      <p:ext uri="{BB962C8B-B14F-4D97-AF65-F5344CB8AC3E}">
        <p14:creationId xmlns:p14="http://schemas.microsoft.com/office/powerpoint/2010/main" val="3899840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5" r:id="rId12"/>
  </p:sldLayoutIdLst>
  <p:hf hdr="0"/>
  <p:txStyles>
    <p:titleStyle>
      <a:lvl1pPr algn="l" defTabSz="914400" rtl="0" eaLnBrk="1" latinLnBrk="0" hangingPunct="1">
        <a:lnSpc>
          <a:spcPct val="90000"/>
        </a:lnSpc>
        <a:spcBef>
          <a:spcPct val="0"/>
        </a:spcBef>
        <a:buNone/>
        <a:defRPr sz="4800" b="1" kern="1200" spc="-40" baseline="0">
          <a:solidFill>
            <a:schemeClr val="accent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spc="-20" baseline="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spc="-20" baseline="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spc="-20" baseline="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spc="-20" baseline="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doi.org/10.1148/radiol.2018172656" TargetMode="External"/><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8D150CF-F888-48EA-89E8-311ED5E9161B}"/>
              </a:ext>
            </a:extLst>
          </p:cNvPr>
          <p:cNvSpPr>
            <a:spLocks noGrp="1"/>
          </p:cNvSpPr>
          <p:nvPr>
            <p:ph type="ctrTitle"/>
          </p:nvPr>
        </p:nvSpPr>
        <p:spPr>
          <a:xfrm>
            <a:off x="649044" y="753034"/>
            <a:ext cx="6815446" cy="3887390"/>
          </a:xfrm>
        </p:spPr>
        <p:txBody>
          <a:bodyPr rtlCol="0">
            <a:normAutofit/>
          </a:bodyPr>
          <a:lstStyle/>
          <a:p>
            <a:pPr rtl="0"/>
            <a:r>
              <a:rPr lang="en-GB" sz="6000" dirty="0"/>
              <a:t>MEDIPIX COLLABORATION</a:t>
            </a:r>
            <a:br>
              <a:rPr lang="en-GB" sz="6000" dirty="0"/>
            </a:br>
            <a:r>
              <a:rPr lang="en-GB" sz="6000" dirty="0"/>
              <a:t>MINIPIX-EDU</a:t>
            </a:r>
          </a:p>
        </p:txBody>
      </p:sp>
      <p:sp>
        <p:nvSpPr>
          <p:cNvPr id="8" name="Subtitle 7">
            <a:extLst>
              <a:ext uri="{FF2B5EF4-FFF2-40B4-BE49-F238E27FC236}">
                <a16:creationId xmlns:a16="http://schemas.microsoft.com/office/drawing/2014/main" id="{6BBE0348-1527-4055-BA8A-E2754222743D}"/>
              </a:ext>
            </a:extLst>
          </p:cNvPr>
          <p:cNvSpPr>
            <a:spLocks noGrp="1"/>
          </p:cNvSpPr>
          <p:nvPr>
            <p:ph type="subTitle" idx="1"/>
          </p:nvPr>
        </p:nvSpPr>
        <p:spPr>
          <a:xfrm>
            <a:off x="649045" y="4640424"/>
            <a:ext cx="6437555" cy="1303176"/>
          </a:xfrm>
        </p:spPr>
        <p:txBody>
          <a:bodyPr rtlCol="0">
            <a:normAutofit fontScale="77500" lnSpcReduction="20000"/>
          </a:bodyPr>
          <a:lstStyle/>
          <a:p>
            <a:pPr rtl="0"/>
            <a:r>
              <a:rPr lang="en-GB" dirty="0"/>
              <a:t>PINELOPI CHRISTODOULOU</a:t>
            </a:r>
          </a:p>
          <a:p>
            <a:pPr rtl="0"/>
            <a:r>
              <a:rPr lang="en-GB" dirty="0"/>
              <a:t>IPPOG </a:t>
            </a:r>
          </a:p>
          <a:p>
            <a:pPr rtl="0"/>
            <a:r>
              <a:rPr lang="en-GB" dirty="0"/>
              <a:t>28/11/23</a:t>
            </a:r>
          </a:p>
        </p:txBody>
      </p:sp>
      <p:pic>
        <p:nvPicPr>
          <p:cNvPr id="12" name="Picture 11">
            <a:extLst>
              <a:ext uri="{FF2B5EF4-FFF2-40B4-BE49-F238E27FC236}">
                <a16:creationId xmlns:a16="http://schemas.microsoft.com/office/drawing/2014/main" id="{B31A832B-4A70-4EDD-98C5-CD1E7A4D0714}"/>
              </a:ext>
            </a:extLst>
          </p:cNvPr>
          <p:cNvPicPr>
            <a:picLocks noChangeAspect="1"/>
          </p:cNvPicPr>
          <p:nvPr/>
        </p:nvPicPr>
        <p:blipFill>
          <a:blip r:embed="rId3"/>
          <a:stretch>
            <a:fillRect/>
          </a:stretch>
        </p:blipFill>
        <p:spPr>
          <a:xfrm>
            <a:off x="8307174" y="1256008"/>
            <a:ext cx="3695700" cy="3952875"/>
          </a:xfrm>
          <a:prstGeom prst="rect">
            <a:avLst/>
          </a:prstGeom>
        </p:spPr>
      </p:pic>
    </p:spTree>
    <p:extLst>
      <p:ext uri="{BB962C8B-B14F-4D97-AF65-F5344CB8AC3E}">
        <p14:creationId xmlns:p14="http://schemas.microsoft.com/office/powerpoint/2010/main" val="272071838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30761B21-88ED-449E-B2B9-3FC40844C36D}"/>
              </a:ext>
            </a:extLst>
          </p:cNvPr>
          <p:cNvSpPr>
            <a:spLocks noGrp="1"/>
          </p:cNvSpPr>
          <p:nvPr>
            <p:ph type="ctrTitle"/>
          </p:nvPr>
        </p:nvSpPr>
        <p:spPr>
          <a:xfrm>
            <a:off x="877001" y="4947313"/>
            <a:ext cx="7700617" cy="1409037"/>
          </a:xfrm>
        </p:spPr>
        <p:txBody>
          <a:bodyPr rtlCol="0" anchor="ctr">
            <a:normAutofit/>
          </a:bodyPr>
          <a:lstStyle/>
          <a:p>
            <a:pPr rtl="0"/>
            <a:r>
              <a:rPr lang="en-GB" sz="5400"/>
              <a:t>Thank you</a:t>
            </a:r>
          </a:p>
        </p:txBody>
      </p:sp>
      <p:pic>
        <p:nvPicPr>
          <p:cNvPr id="4" name="Content Placeholder 3" descr="A person looking through a window&#10;&#10;Description automatically generated">
            <a:extLst>
              <a:ext uri="{FF2B5EF4-FFF2-40B4-BE49-F238E27FC236}">
                <a16:creationId xmlns:a16="http://schemas.microsoft.com/office/drawing/2014/main" id="{9B168E25-0F8C-1915-2B6D-12D5798EE5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437" b="18307"/>
          <a:stretch/>
        </p:blipFill>
        <p:spPr>
          <a:xfrm>
            <a:off x="20" y="10"/>
            <a:ext cx="9143980" cy="4532303"/>
          </a:xfrm>
          <a:prstGeom prst="rect">
            <a:avLst/>
          </a:prstGeom>
          <a:noFill/>
        </p:spPr>
      </p:pic>
      <p:pic>
        <p:nvPicPr>
          <p:cNvPr id="12" name="Picture Placeholder 11">
            <a:extLst>
              <a:ext uri="{FF2B5EF4-FFF2-40B4-BE49-F238E27FC236}">
                <a16:creationId xmlns:a16="http://schemas.microsoft.com/office/drawing/2014/main" id="{B84C638B-F557-5CF9-D2D7-4BF36A914620}"/>
              </a:ext>
            </a:extLst>
          </p:cNvPr>
          <p:cNvPicPr>
            <a:picLocks noGrp="1" noChangeAspect="1"/>
          </p:cNvPicPr>
          <p:nvPr>
            <p:ph type="pic" sz="quarter" idx="14"/>
          </p:nvPr>
        </p:nvPicPr>
        <p:blipFill rotWithShape="1">
          <a:blip r:embed="rId4"/>
          <a:srcRect l="1707" r="-4" b="-4"/>
          <a:stretch/>
        </p:blipFill>
        <p:spPr>
          <a:xfrm>
            <a:off x="9144000" y="4532313"/>
            <a:ext cx="3048000" cy="2325687"/>
          </a:xfrm>
          <a:prstGeom prst="rect">
            <a:avLst/>
          </a:prstGeom>
          <a:noFill/>
        </p:spPr>
      </p:pic>
      <p:sp>
        <p:nvSpPr>
          <p:cNvPr id="5" name="Date Placeholder 4">
            <a:extLst>
              <a:ext uri="{FF2B5EF4-FFF2-40B4-BE49-F238E27FC236}">
                <a16:creationId xmlns:a16="http://schemas.microsoft.com/office/drawing/2014/main" id="{4DBAEA19-91BF-48E8-A1D4-8FB745EA44D0}"/>
              </a:ext>
            </a:extLst>
          </p:cNvPr>
          <p:cNvSpPr>
            <a:spLocks noGrp="1"/>
          </p:cNvSpPr>
          <p:nvPr>
            <p:ph type="dt" sz="half" idx="10"/>
          </p:nvPr>
        </p:nvSpPr>
        <p:spPr>
          <a:xfrm>
            <a:off x="7013448" y="6355080"/>
            <a:ext cx="4352544" cy="365125"/>
          </a:xfrm>
        </p:spPr>
        <p:txBody>
          <a:bodyPr rtlCol="0" anchor="ctr">
            <a:normAutofit/>
          </a:bodyPr>
          <a:lstStyle/>
          <a:p>
            <a:pPr lvl="0" rtl="0">
              <a:spcAft>
                <a:spcPts val="600"/>
              </a:spcAft>
            </a:pPr>
            <a:r>
              <a:rPr lang="en-GB"/>
              <a:t>20XX</a:t>
            </a:r>
          </a:p>
        </p:txBody>
      </p:sp>
      <p:sp>
        <p:nvSpPr>
          <p:cNvPr id="6" name="Slide Number Placeholder 5">
            <a:extLst>
              <a:ext uri="{FF2B5EF4-FFF2-40B4-BE49-F238E27FC236}">
                <a16:creationId xmlns:a16="http://schemas.microsoft.com/office/drawing/2014/main" id="{9E887279-B48F-43C3-91FA-09BD7EA33A25}"/>
              </a:ext>
            </a:extLst>
          </p:cNvPr>
          <p:cNvSpPr>
            <a:spLocks noGrp="1"/>
          </p:cNvSpPr>
          <p:nvPr>
            <p:ph type="sldNum" sz="quarter" idx="12"/>
          </p:nvPr>
        </p:nvSpPr>
        <p:spPr>
          <a:xfrm>
            <a:off x="11365992" y="6356350"/>
            <a:ext cx="630936" cy="365125"/>
          </a:xfrm>
        </p:spPr>
        <p:txBody>
          <a:bodyPr rtlCol="0" anchor="ctr">
            <a:normAutofit/>
          </a:bodyPr>
          <a:lstStyle/>
          <a:p>
            <a:pPr lvl="0" rtl="0">
              <a:spcAft>
                <a:spcPts val="600"/>
              </a:spcAft>
            </a:pPr>
            <a:fld id="{D39F39FF-F5CB-4ACA-9B46-4CCF89ECA75F}" type="slidenum">
              <a:rPr lang="en-GB" smtClean="0"/>
              <a:pPr lvl="0" rtl="0">
                <a:spcAft>
                  <a:spcPts val="600"/>
                </a:spcAft>
              </a:pPr>
              <a:t>10</a:t>
            </a:fld>
            <a:endParaRPr lang="en-GB"/>
          </a:p>
        </p:txBody>
      </p:sp>
    </p:spTree>
    <p:extLst>
      <p:ext uri="{BB962C8B-B14F-4D97-AF65-F5344CB8AC3E}">
        <p14:creationId xmlns:p14="http://schemas.microsoft.com/office/powerpoint/2010/main" val="7676112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Baloiço com correntes de um parque de diversões">
            <a:extLst>
              <a:ext uri="{FF2B5EF4-FFF2-40B4-BE49-F238E27FC236}">
                <a16:creationId xmlns:a16="http://schemas.microsoft.com/office/drawing/2014/main" id="{08890E3D-99C6-5003-FA02-A92DD7C52563}"/>
              </a:ext>
            </a:extLst>
          </p:cNvPr>
          <p:cNvPicPr>
            <a:picLocks noChangeAspect="1"/>
          </p:cNvPicPr>
          <p:nvPr/>
        </p:nvPicPr>
        <p:blipFill rotWithShape="1">
          <a:blip r:embed="rId2"/>
          <a:srcRect b="15730"/>
          <a:stretch/>
        </p:blipFill>
        <p:spPr>
          <a:xfrm>
            <a:off x="-2" y="10"/>
            <a:ext cx="12192000" cy="6857990"/>
          </a:xfrm>
          <a:prstGeom prst="rect">
            <a:avLst/>
          </a:prstGeom>
          <a:noFill/>
        </p:spPr>
      </p:pic>
      <p:sp>
        <p:nvSpPr>
          <p:cNvPr id="2" name="Title 1">
            <a:extLst>
              <a:ext uri="{FF2B5EF4-FFF2-40B4-BE49-F238E27FC236}">
                <a16:creationId xmlns:a16="http://schemas.microsoft.com/office/drawing/2014/main" id="{35EA239A-497B-BB2D-5EBB-5D3170B5F592}"/>
              </a:ext>
            </a:extLst>
          </p:cNvPr>
          <p:cNvSpPr>
            <a:spLocks noGrp="1"/>
          </p:cNvSpPr>
          <p:nvPr>
            <p:ph type="ctrTitle"/>
          </p:nvPr>
        </p:nvSpPr>
        <p:spPr>
          <a:xfrm>
            <a:off x="1177636" y="-2"/>
            <a:ext cx="11014364" cy="4100947"/>
          </a:xfrm>
        </p:spPr>
        <p:txBody>
          <a:bodyPr anchor="b">
            <a:normAutofit/>
          </a:bodyPr>
          <a:lstStyle/>
          <a:p>
            <a:r>
              <a:rPr lang="en-US" dirty="0">
                <a:solidFill>
                  <a:srgbClr val="FFFFFF"/>
                </a:solidFill>
              </a:rPr>
              <a:t>EXTRA SLIDES</a:t>
            </a:r>
            <a:endParaRPr lang="en-GB" dirty="0">
              <a:solidFill>
                <a:srgbClr val="FFFFFF"/>
              </a:solidFill>
            </a:endParaRPr>
          </a:p>
        </p:txBody>
      </p:sp>
      <p:sp>
        <p:nvSpPr>
          <p:cNvPr id="7" name="Date Placeholder 6">
            <a:extLst>
              <a:ext uri="{FF2B5EF4-FFF2-40B4-BE49-F238E27FC236}">
                <a16:creationId xmlns:a16="http://schemas.microsoft.com/office/drawing/2014/main" id="{5D4259FE-665B-6BCB-A207-C4FBE5DC0948}"/>
              </a:ext>
            </a:extLst>
          </p:cNvPr>
          <p:cNvSpPr>
            <a:spLocks noGrp="1"/>
          </p:cNvSpPr>
          <p:nvPr>
            <p:ph type="dt" sz="half" idx="10"/>
          </p:nvPr>
        </p:nvSpPr>
        <p:spPr>
          <a:xfrm>
            <a:off x="7013448" y="6355080"/>
            <a:ext cx="4352544" cy="365125"/>
          </a:xfrm>
        </p:spPr>
        <p:txBody>
          <a:bodyPr anchor="ctr">
            <a:normAutofit/>
          </a:bodyPr>
          <a:lstStyle/>
          <a:p>
            <a:pPr rtl="0">
              <a:spcAft>
                <a:spcPts val="600"/>
              </a:spcAft>
            </a:pPr>
            <a:r>
              <a:rPr lang="en-GB" noProof="0"/>
              <a:t>20XX</a:t>
            </a:r>
          </a:p>
        </p:txBody>
      </p:sp>
      <p:sp>
        <p:nvSpPr>
          <p:cNvPr id="8" name="Slide Number Placeholder 7">
            <a:extLst>
              <a:ext uri="{FF2B5EF4-FFF2-40B4-BE49-F238E27FC236}">
                <a16:creationId xmlns:a16="http://schemas.microsoft.com/office/drawing/2014/main" id="{B6EF8B06-142F-8B29-3E91-15CD35709534}"/>
              </a:ext>
            </a:extLst>
          </p:cNvPr>
          <p:cNvSpPr>
            <a:spLocks noGrp="1"/>
          </p:cNvSpPr>
          <p:nvPr>
            <p:ph type="sldNum" sz="quarter" idx="12"/>
          </p:nvPr>
        </p:nvSpPr>
        <p:spPr>
          <a:xfrm>
            <a:off x="11365992" y="6356350"/>
            <a:ext cx="630936" cy="365125"/>
          </a:xfrm>
        </p:spPr>
        <p:txBody>
          <a:bodyPr anchor="ctr">
            <a:normAutofit/>
          </a:bodyPr>
          <a:lstStyle/>
          <a:p>
            <a:pPr rtl="0">
              <a:spcAft>
                <a:spcPts val="600"/>
              </a:spcAft>
            </a:pPr>
            <a:fld id="{244D815C-8BF3-4ECF-A945-A2A7C2983AF9}" type="slidenum">
              <a:rPr lang="en-GB" noProof="0" smtClean="0"/>
              <a:pPr rtl="0">
                <a:spcAft>
                  <a:spcPts val="600"/>
                </a:spcAft>
              </a:pPr>
              <a:t>11</a:t>
            </a:fld>
            <a:endParaRPr lang="en-GB" noProof="0"/>
          </a:p>
        </p:txBody>
      </p:sp>
    </p:spTree>
    <p:extLst>
      <p:ext uri="{BB962C8B-B14F-4D97-AF65-F5344CB8AC3E}">
        <p14:creationId xmlns:p14="http://schemas.microsoft.com/office/powerpoint/2010/main" val="431867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A4A2F-5D9E-63CE-0EAB-D1F7485D9EAE}"/>
              </a:ext>
            </a:extLst>
          </p:cNvPr>
          <p:cNvSpPr>
            <a:spLocks noGrp="1"/>
          </p:cNvSpPr>
          <p:nvPr>
            <p:ph type="title"/>
          </p:nvPr>
        </p:nvSpPr>
        <p:spPr/>
        <p:txBody>
          <a:bodyPr/>
          <a:lstStyle/>
          <a:p>
            <a:r>
              <a:rPr lang="en-US" dirty="0"/>
              <a:t>Photon counting detectors </a:t>
            </a:r>
            <a:br>
              <a:rPr lang="en-US" dirty="0"/>
            </a:br>
            <a:r>
              <a:rPr lang="en-US" dirty="0"/>
              <a:t>1. Direct conversion</a:t>
            </a:r>
            <a:endParaRPr lang="en-GB" dirty="0"/>
          </a:p>
        </p:txBody>
      </p:sp>
      <p:sp>
        <p:nvSpPr>
          <p:cNvPr id="7" name="Slide Number Placeholder 6">
            <a:extLst>
              <a:ext uri="{FF2B5EF4-FFF2-40B4-BE49-F238E27FC236}">
                <a16:creationId xmlns:a16="http://schemas.microsoft.com/office/drawing/2014/main" id="{65832543-5664-3B1A-A70C-6E4D9742525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5" name="Picture 14" descr="Chart, funnel chart&#10;&#10;Description automatically generated">
            <a:extLst>
              <a:ext uri="{FF2B5EF4-FFF2-40B4-BE49-F238E27FC236}">
                <a16:creationId xmlns:a16="http://schemas.microsoft.com/office/drawing/2014/main" id="{677FDEC3-7F43-C4A0-4C6D-E6B6BE569E4D}"/>
              </a:ext>
            </a:extLst>
          </p:cNvPr>
          <p:cNvPicPr>
            <a:picLocks noChangeAspect="1"/>
          </p:cNvPicPr>
          <p:nvPr/>
        </p:nvPicPr>
        <p:blipFill>
          <a:blip r:embed="rId2"/>
          <a:stretch>
            <a:fillRect/>
          </a:stretch>
        </p:blipFill>
        <p:spPr>
          <a:xfrm>
            <a:off x="1485019" y="2566980"/>
            <a:ext cx="9221961" cy="2662841"/>
          </a:xfrm>
          <a:prstGeom prst="rect">
            <a:avLst/>
          </a:prstGeom>
        </p:spPr>
      </p:pic>
      <p:sp>
        <p:nvSpPr>
          <p:cNvPr id="17" name="TextBox 16">
            <a:extLst>
              <a:ext uri="{FF2B5EF4-FFF2-40B4-BE49-F238E27FC236}">
                <a16:creationId xmlns:a16="http://schemas.microsoft.com/office/drawing/2014/main" id="{94A84731-238B-BB1B-B2FA-E829F2413F67}"/>
              </a:ext>
            </a:extLst>
          </p:cNvPr>
          <p:cNvSpPr txBox="1"/>
          <p:nvPr/>
        </p:nvSpPr>
        <p:spPr>
          <a:xfrm>
            <a:off x="866646" y="5639292"/>
            <a:ext cx="6097424" cy="369332"/>
          </a:xfrm>
          <a:prstGeom prst="rect">
            <a:avLst/>
          </a:prstGeom>
          <a:noFill/>
        </p:spPr>
        <p:txBody>
          <a:bodyPr wrap="square">
            <a:spAutoFit/>
          </a:bodyPr>
          <a:lstStyle/>
          <a:p>
            <a:r>
              <a:rPr lang="en-GB" dirty="0"/>
              <a:t>Conventional energy-integrating detector</a:t>
            </a:r>
          </a:p>
        </p:txBody>
      </p:sp>
      <p:sp>
        <p:nvSpPr>
          <p:cNvPr id="19" name="TextBox 18">
            <a:extLst>
              <a:ext uri="{FF2B5EF4-FFF2-40B4-BE49-F238E27FC236}">
                <a16:creationId xmlns:a16="http://schemas.microsoft.com/office/drawing/2014/main" id="{F284C171-1345-5A13-8A48-2BE8B3264479}"/>
              </a:ext>
            </a:extLst>
          </p:cNvPr>
          <p:cNvSpPr txBox="1"/>
          <p:nvPr/>
        </p:nvSpPr>
        <p:spPr>
          <a:xfrm>
            <a:off x="6714858" y="5639292"/>
            <a:ext cx="6097424" cy="369332"/>
          </a:xfrm>
          <a:prstGeom prst="rect">
            <a:avLst/>
          </a:prstGeom>
          <a:noFill/>
        </p:spPr>
        <p:txBody>
          <a:bodyPr wrap="square">
            <a:spAutoFit/>
          </a:bodyPr>
          <a:lstStyle/>
          <a:p>
            <a:r>
              <a:rPr lang="en-GB" dirty="0"/>
              <a:t>Photon-counting detector</a:t>
            </a:r>
          </a:p>
        </p:txBody>
      </p:sp>
      <p:sp>
        <p:nvSpPr>
          <p:cNvPr id="21" name="TextBox 20">
            <a:extLst>
              <a:ext uri="{FF2B5EF4-FFF2-40B4-BE49-F238E27FC236}">
                <a16:creationId xmlns:a16="http://schemas.microsoft.com/office/drawing/2014/main" id="{A9EA9F8F-D007-1FAA-6755-5CBC6D929A4F}"/>
              </a:ext>
            </a:extLst>
          </p:cNvPr>
          <p:cNvSpPr txBox="1"/>
          <p:nvPr/>
        </p:nvSpPr>
        <p:spPr>
          <a:xfrm>
            <a:off x="6714858" y="6492876"/>
            <a:ext cx="6405418" cy="369332"/>
          </a:xfrm>
          <a:prstGeom prst="rect">
            <a:avLst/>
          </a:prstGeom>
          <a:noFill/>
        </p:spPr>
        <p:txBody>
          <a:bodyPr wrap="square">
            <a:spAutoFit/>
          </a:bodyPr>
          <a:lstStyle/>
          <a:p>
            <a:r>
              <a:rPr lang="en-GB" b="0" i="0" u="none" strike="noStrike" dirty="0">
                <a:solidFill>
                  <a:srgbClr val="47828F"/>
                </a:solidFill>
                <a:effectLst/>
                <a:latin typeface="Open Sans" panose="020B0606030504020204" pitchFamily="34" charset="0"/>
                <a:hlinkClick r:id="rId3"/>
              </a:rPr>
              <a:t>https://doi.org/10.1148/radiol.2018172656</a:t>
            </a:r>
            <a:endParaRPr lang="en-GB" dirty="0"/>
          </a:p>
        </p:txBody>
      </p:sp>
    </p:spTree>
    <p:extLst>
      <p:ext uri="{BB962C8B-B14F-4D97-AF65-F5344CB8AC3E}">
        <p14:creationId xmlns:p14="http://schemas.microsoft.com/office/powerpoint/2010/main" val="2511197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D3CA2-0E3F-9610-1ADA-E661A4386D36}"/>
              </a:ext>
            </a:extLst>
          </p:cNvPr>
          <p:cNvSpPr>
            <a:spLocks noGrp="1"/>
          </p:cNvSpPr>
          <p:nvPr>
            <p:ph type="title"/>
          </p:nvPr>
        </p:nvSpPr>
        <p:spPr>
          <a:xfrm>
            <a:off x="649045" y="365124"/>
            <a:ext cx="10469034" cy="1501327"/>
          </a:xfrm>
        </p:spPr>
        <p:txBody>
          <a:bodyPr/>
          <a:lstStyle/>
          <a:p>
            <a:r>
              <a:rPr lang="en-US" dirty="0"/>
              <a:t>2. Elimination of electronic noise</a:t>
            </a:r>
            <a:endParaRPr lang="en-GB" dirty="0"/>
          </a:p>
        </p:txBody>
      </p:sp>
      <p:sp>
        <p:nvSpPr>
          <p:cNvPr id="5" name="Content Placeholder 4">
            <a:extLst>
              <a:ext uri="{FF2B5EF4-FFF2-40B4-BE49-F238E27FC236}">
                <a16:creationId xmlns:a16="http://schemas.microsoft.com/office/drawing/2014/main" id="{076CAA88-FD0A-2953-288C-1FDD8869A424}"/>
              </a:ext>
            </a:extLst>
          </p:cNvPr>
          <p:cNvSpPr>
            <a:spLocks noGrp="1"/>
          </p:cNvSpPr>
          <p:nvPr>
            <p:ph idx="1"/>
          </p:nvPr>
        </p:nvSpPr>
        <p:spPr>
          <a:xfrm>
            <a:off x="6258615" y="2597794"/>
            <a:ext cx="5610113" cy="3284359"/>
          </a:xfrm>
        </p:spPr>
        <p:txBody>
          <a:bodyPr/>
          <a:lstStyle/>
          <a:p>
            <a:pPr marL="342900" indent="-342900">
              <a:buFont typeface="Arial" panose="020B0604020202020204" pitchFamily="34" charset="0"/>
              <a:buChar char="•"/>
            </a:pPr>
            <a:r>
              <a:rPr lang="en-GB" b="0" i="0" dirty="0">
                <a:solidFill>
                  <a:srgbClr val="000000"/>
                </a:solidFill>
                <a:effectLst/>
                <a:latin typeface="Open Sans" panose="020B0606030504020204" pitchFamily="34" charset="0"/>
              </a:rPr>
              <a:t>able to discriminate the energy of each incident x-ray photon.</a:t>
            </a:r>
            <a:endParaRPr lang="en-GB" dirty="0"/>
          </a:p>
        </p:txBody>
      </p:sp>
      <p:sp>
        <p:nvSpPr>
          <p:cNvPr id="7" name="Slide Number Placeholder 6">
            <a:extLst>
              <a:ext uri="{FF2B5EF4-FFF2-40B4-BE49-F238E27FC236}">
                <a16:creationId xmlns:a16="http://schemas.microsoft.com/office/drawing/2014/main" id="{3B1B8D69-3892-DB8B-557B-A5D1AA0A985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0" name="Picture 9" descr="Chart, histogram&#10;&#10;Description automatically generated">
            <a:extLst>
              <a:ext uri="{FF2B5EF4-FFF2-40B4-BE49-F238E27FC236}">
                <a16:creationId xmlns:a16="http://schemas.microsoft.com/office/drawing/2014/main" id="{1D542E42-8A82-572F-DF37-DB790BBD67AA}"/>
              </a:ext>
            </a:extLst>
          </p:cNvPr>
          <p:cNvPicPr>
            <a:picLocks noChangeAspect="1"/>
          </p:cNvPicPr>
          <p:nvPr/>
        </p:nvPicPr>
        <p:blipFill>
          <a:blip r:embed="rId2"/>
          <a:stretch>
            <a:fillRect/>
          </a:stretch>
        </p:blipFill>
        <p:spPr>
          <a:xfrm>
            <a:off x="741749" y="2597794"/>
            <a:ext cx="4718149" cy="3895082"/>
          </a:xfrm>
          <a:prstGeom prst="rect">
            <a:avLst/>
          </a:prstGeom>
        </p:spPr>
      </p:pic>
      <p:pic>
        <p:nvPicPr>
          <p:cNvPr id="11" name="Picture 10">
            <a:extLst>
              <a:ext uri="{FF2B5EF4-FFF2-40B4-BE49-F238E27FC236}">
                <a16:creationId xmlns:a16="http://schemas.microsoft.com/office/drawing/2014/main" id="{BD6F813B-3F7E-0137-9590-E5030BFD4DBA}"/>
              </a:ext>
            </a:extLst>
          </p:cNvPr>
          <p:cNvPicPr>
            <a:picLocks noChangeAspect="1"/>
          </p:cNvPicPr>
          <p:nvPr/>
        </p:nvPicPr>
        <p:blipFill>
          <a:blip r:embed="rId3"/>
          <a:stretch>
            <a:fillRect/>
          </a:stretch>
        </p:blipFill>
        <p:spPr>
          <a:xfrm>
            <a:off x="6258615" y="3577474"/>
            <a:ext cx="5610113" cy="2778876"/>
          </a:xfrm>
          <a:prstGeom prst="rect">
            <a:avLst/>
          </a:prstGeom>
        </p:spPr>
      </p:pic>
    </p:spTree>
    <p:extLst>
      <p:ext uri="{BB962C8B-B14F-4D97-AF65-F5344CB8AC3E}">
        <p14:creationId xmlns:p14="http://schemas.microsoft.com/office/powerpoint/2010/main" val="171615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9F2FEA60-F900-4C56-9486-48EA30926F6E}"/>
              </a:ext>
            </a:extLst>
          </p:cNvPr>
          <p:cNvSpPr>
            <a:spLocks noGrp="1"/>
          </p:cNvSpPr>
          <p:nvPr>
            <p:ph type="title"/>
          </p:nvPr>
        </p:nvSpPr>
        <p:spPr>
          <a:xfrm>
            <a:off x="649045" y="365124"/>
            <a:ext cx="9523655" cy="1501327"/>
          </a:xfrm>
        </p:spPr>
        <p:txBody>
          <a:bodyPr rtlCol="0"/>
          <a:lstStyle/>
          <a:p>
            <a:pPr rtl="0"/>
            <a:r>
              <a:rPr lang="en-GB" dirty="0"/>
              <a:t>Introduction about Radiation</a:t>
            </a:r>
          </a:p>
        </p:txBody>
      </p:sp>
      <p:sp>
        <p:nvSpPr>
          <p:cNvPr id="19" name="Content Placeholder 18">
            <a:extLst>
              <a:ext uri="{FF2B5EF4-FFF2-40B4-BE49-F238E27FC236}">
                <a16:creationId xmlns:a16="http://schemas.microsoft.com/office/drawing/2014/main" id="{AB6583FE-B653-4C01-9ADF-EC8514A0B5ED}"/>
              </a:ext>
            </a:extLst>
          </p:cNvPr>
          <p:cNvSpPr>
            <a:spLocks noGrp="1"/>
          </p:cNvSpPr>
          <p:nvPr>
            <p:ph idx="1"/>
          </p:nvPr>
        </p:nvSpPr>
        <p:spPr>
          <a:xfrm>
            <a:off x="6581887" y="2664545"/>
            <a:ext cx="5610113" cy="3284359"/>
          </a:xfrm>
        </p:spPr>
        <p:txBody>
          <a:bodyPr rtlCol="0">
            <a:normAutofit lnSpcReduction="10000"/>
          </a:bodyPr>
          <a:lstStyle/>
          <a:p>
            <a:pPr rtl="0"/>
            <a:r>
              <a:rPr lang="en-US" dirty="0"/>
              <a:t>What is radiation? </a:t>
            </a:r>
            <a:br>
              <a:rPr lang="en-US" dirty="0"/>
            </a:br>
            <a:r>
              <a:rPr lang="en-GB" sz="2400" b="1" dirty="0"/>
              <a:t>Radiation</a:t>
            </a:r>
            <a:r>
              <a:rPr lang="en-GB" sz="2400" dirty="0"/>
              <a:t> is the emission or transmission of energy in the form of waves or particles through space or through a material medium</a:t>
            </a:r>
            <a:r>
              <a:rPr lang="en-GB" dirty="0"/>
              <a:t>.</a:t>
            </a:r>
          </a:p>
          <a:p>
            <a:r>
              <a:rPr lang="en-GB" dirty="0"/>
              <a:t>Radiation is often categorized as either </a:t>
            </a:r>
            <a:r>
              <a:rPr lang="en-GB" b="1" dirty="0"/>
              <a:t>ionizing</a:t>
            </a:r>
            <a:r>
              <a:rPr lang="en-GB" dirty="0"/>
              <a:t> or </a:t>
            </a:r>
            <a:r>
              <a:rPr lang="en-GB" b="1" dirty="0"/>
              <a:t>non-ionizing</a:t>
            </a:r>
            <a:r>
              <a:rPr lang="en-GB" dirty="0"/>
              <a:t> </a:t>
            </a:r>
          </a:p>
          <a:p>
            <a:pPr rtl="0"/>
            <a:r>
              <a:rPr lang="en-GB" dirty="0"/>
              <a:t> </a:t>
            </a:r>
          </a:p>
        </p:txBody>
      </p:sp>
      <p:sp>
        <p:nvSpPr>
          <p:cNvPr id="5" name="Slide Number Placeholder 4">
            <a:extLst>
              <a:ext uri="{FF2B5EF4-FFF2-40B4-BE49-F238E27FC236}">
                <a16:creationId xmlns:a16="http://schemas.microsoft.com/office/drawing/2014/main" id="{3E08B9AF-847F-4250-A53B-82D9036A5EBF}"/>
              </a:ext>
            </a:extLst>
          </p:cNvPr>
          <p:cNvSpPr>
            <a:spLocks noGrp="1"/>
          </p:cNvSpPr>
          <p:nvPr>
            <p:ph type="sldNum" sz="quarter" idx="12"/>
          </p:nvPr>
        </p:nvSpPr>
        <p:spPr>
          <a:xfrm>
            <a:off x="11365992" y="6356350"/>
            <a:ext cx="630936" cy="365125"/>
          </a:xfrm>
        </p:spPr>
        <p:txBody>
          <a:bodyPr rtlCol="0"/>
          <a:lstStyle/>
          <a:p>
            <a:pPr lvl="0" rtl="0"/>
            <a:fld id="{244D815C-8BF3-4ECF-A945-A2A7C2983AF9}" type="slidenum">
              <a:rPr lang="en-GB" smtClean="0"/>
              <a:pPr lvl="0" rtl="0"/>
              <a:t>14</a:t>
            </a:fld>
            <a:endParaRPr lang="en-GB"/>
          </a:p>
        </p:txBody>
      </p:sp>
      <p:pic>
        <p:nvPicPr>
          <p:cNvPr id="9" name="Picture 8">
            <a:extLst>
              <a:ext uri="{FF2B5EF4-FFF2-40B4-BE49-F238E27FC236}">
                <a16:creationId xmlns:a16="http://schemas.microsoft.com/office/drawing/2014/main" id="{46221B08-DE7C-5108-984E-C6457BE0122E}"/>
              </a:ext>
            </a:extLst>
          </p:cNvPr>
          <p:cNvPicPr>
            <a:picLocks noChangeAspect="1"/>
          </p:cNvPicPr>
          <p:nvPr/>
        </p:nvPicPr>
        <p:blipFill>
          <a:blip r:embed="rId3"/>
          <a:stretch>
            <a:fillRect/>
          </a:stretch>
        </p:blipFill>
        <p:spPr>
          <a:xfrm>
            <a:off x="0" y="2663910"/>
            <a:ext cx="6484988" cy="3284994"/>
          </a:xfrm>
          <a:prstGeom prst="rect">
            <a:avLst/>
          </a:prstGeom>
        </p:spPr>
      </p:pic>
    </p:spTree>
    <p:extLst>
      <p:ext uri="{BB962C8B-B14F-4D97-AF65-F5344CB8AC3E}">
        <p14:creationId xmlns:p14="http://schemas.microsoft.com/office/powerpoint/2010/main" val="1074753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E48D1-5C08-D8B2-6112-7C3427DC32A5}"/>
              </a:ext>
            </a:extLst>
          </p:cNvPr>
          <p:cNvSpPr>
            <a:spLocks noGrp="1"/>
          </p:cNvSpPr>
          <p:nvPr>
            <p:ph type="title"/>
          </p:nvPr>
        </p:nvSpPr>
        <p:spPr/>
        <p:txBody>
          <a:bodyPr/>
          <a:lstStyle/>
          <a:p>
            <a:r>
              <a:rPr lang="en-US" dirty="0"/>
              <a:t>Ionization</a:t>
            </a:r>
            <a:endParaRPr lang="en-GB" dirty="0"/>
          </a:p>
        </p:txBody>
      </p:sp>
      <p:pic>
        <p:nvPicPr>
          <p:cNvPr id="9" name="Content Placeholder 8">
            <a:extLst>
              <a:ext uri="{FF2B5EF4-FFF2-40B4-BE49-F238E27FC236}">
                <a16:creationId xmlns:a16="http://schemas.microsoft.com/office/drawing/2014/main" id="{05EEC1F5-3811-0815-7684-9659505D57B6}"/>
              </a:ext>
            </a:extLst>
          </p:cNvPr>
          <p:cNvPicPr>
            <a:picLocks noGrp="1" noChangeAspect="1"/>
          </p:cNvPicPr>
          <p:nvPr>
            <p:ph idx="1"/>
          </p:nvPr>
        </p:nvPicPr>
        <p:blipFill>
          <a:blip r:embed="rId2"/>
          <a:stretch>
            <a:fillRect/>
          </a:stretch>
        </p:blipFill>
        <p:spPr>
          <a:xfrm>
            <a:off x="5432612" y="2735073"/>
            <a:ext cx="6450807" cy="3052560"/>
          </a:xfrm>
          <a:prstGeom prst="rect">
            <a:avLst/>
          </a:prstGeom>
        </p:spPr>
      </p:pic>
      <p:sp>
        <p:nvSpPr>
          <p:cNvPr id="7" name="Slide Number Placeholder 6">
            <a:extLst>
              <a:ext uri="{FF2B5EF4-FFF2-40B4-BE49-F238E27FC236}">
                <a16:creationId xmlns:a16="http://schemas.microsoft.com/office/drawing/2014/main" id="{49FE9EF2-B065-9641-1EA7-8247687819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13" name="TextBox 12">
            <a:extLst>
              <a:ext uri="{FF2B5EF4-FFF2-40B4-BE49-F238E27FC236}">
                <a16:creationId xmlns:a16="http://schemas.microsoft.com/office/drawing/2014/main" id="{7C5518B4-ED53-DB6F-6C7C-2370E038E98C}"/>
              </a:ext>
            </a:extLst>
          </p:cNvPr>
          <p:cNvSpPr txBox="1"/>
          <p:nvPr/>
        </p:nvSpPr>
        <p:spPr>
          <a:xfrm>
            <a:off x="112520" y="2298343"/>
            <a:ext cx="5229275" cy="1323439"/>
          </a:xfrm>
          <a:prstGeom prst="rect">
            <a:avLst/>
          </a:prstGeom>
          <a:noFill/>
        </p:spPr>
        <p:txBody>
          <a:bodyPr wrap="square">
            <a:spAutoFit/>
          </a:bodyPr>
          <a:lstStyle/>
          <a:p>
            <a:pPr algn="just"/>
            <a:r>
              <a:rPr lang="en-GB" sz="2000" dirty="0"/>
              <a:t>Ionization is the ejection of one or more electrons from an atom or molecule to produce a fragment with a net positive charge (positive ion)</a:t>
            </a:r>
          </a:p>
        </p:txBody>
      </p:sp>
      <p:pic>
        <p:nvPicPr>
          <p:cNvPr id="18" name="Picture 17" descr="Company name&#10;&#10;Description automatically generated with medium confidence">
            <a:extLst>
              <a:ext uri="{FF2B5EF4-FFF2-40B4-BE49-F238E27FC236}">
                <a16:creationId xmlns:a16="http://schemas.microsoft.com/office/drawing/2014/main" id="{4D5FC138-EA24-BE75-7A7A-637B372C5CAA}"/>
              </a:ext>
            </a:extLst>
          </p:cNvPr>
          <p:cNvPicPr>
            <a:picLocks noChangeAspect="1"/>
          </p:cNvPicPr>
          <p:nvPr/>
        </p:nvPicPr>
        <p:blipFill>
          <a:blip r:embed="rId3"/>
          <a:stretch>
            <a:fillRect/>
          </a:stretch>
        </p:blipFill>
        <p:spPr>
          <a:xfrm>
            <a:off x="21701" y="4011665"/>
            <a:ext cx="5410911" cy="2846335"/>
          </a:xfrm>
          <a:prstGeom prst="rect">
            <a:avLst/>
          </a:prstGeom>
        </p:spPr>
      </p:pic>
    </p:spTree>
    <p:extLst>
      <p:ext uri="{BB962C8B-B14F-4D97-AF65-F5344CB8AC3E}">
        <p14:creationId xmlns:p14="http://schemas.microsoft.com/office/powerpoint/2010/main" val="4195443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23410-EC56-2046-0C5B-3C688A3A91BD}"/>
              </a:ext>
            </a:extLst>
          </p:cNvPr>
          <p:cNvSpPr>
            <a:spLocks noGrp="1"/>
          </p:cNvSpPr>
          <p:nvPr>
            <p:ph type="title"/>
          </p:nvPr>
        </p:nvSpPr>
        <p:spPr/>
        <p:txBody>
          <a:bodyPr/>
          <a:lstStyle/>
          <a:p>
            <a:r>
              <a:rPr lang="en-US" dirty="0"/>
              <a:t>Sensor in hybrid detectors</a:t>
            </a:r>
            <a:endParaRPr lang="en-GB" dirty="0"/>
          </a:p>
        </p:txBody>
      </p:sp>
      <p:sp>
        <p:nvSpPr>
          <p:cNvPr id="7" name="Slide Number Placeholder 6">
            <a:extLst>
              <a:ext uri="{FF2B5EF4-FFF2-40B4-BE49-F238E27FC236}">
                <a16:creationId xmlns:a16="http://schemas.microsoft.com/office/drawing/2014/main" id="{3EC65EF1-7EAE-97FD-4AE6-5990B4DBD30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2" name="Content Placeholder 4" descr="Diagram&#10;&#10;Description automatically generated">
            <a:extLst>
              <a:ext uri="{FF2B5EF4-FFF2-40B4-BE49-F238E27FC236}">
                <a16:creationId xmlns:a16="http://schemas.microsoft.com/office/drawing/2014/main" id="{C5A5577F-715A-50A0-3C25-221AD20D1008}"/>
              </a:ext>
            </a:extLst>
          </p:cNvPr>
          <p:cNvPicPr>
            <a:picLocks noGrp="1" noChangeAspect="1"/>
          </p:cNvPicPr>
          <p:nvPr>
            <p:ph idx="1"/>
          </p:nvPr>
        </p:nvPicPr>
        <p:blipFill>
          <a:blip r:embed="rId2"/>
          <a:stretch>
            <a:fillRect/>
          </a:stretch>
        </p:blipFill>
        <p:spPr>
          <a:xfrm>
            <a:off x="6224187" y="2610927"/>
            <a:ext cx="5271701" cy="2642202"/>
          </a:xfrm>
        </p:spPr>
      </p:pic>
      <p:sp>
        <p:nvSpPr>
          <p:cNvPr id="14" name="TextBox 13">
            <a:extLst>
              <a:ext uri="{FF2B5EF4-FFF2-40B4-BE49-F238E27FC236}">
                <a16:creationId xmlns:a16="http://schemas.microsoft.com/office/drawing/2014/main" id="{718595DB-48F0-45E2-17DC-1F6B1FBDB833}"/>
              </a:ext>
            </a:extLst>
          </p:cNvPr>
          <p:cNvSpPr txBox="1"/>
          <p:nvPr/>
        </p:nvSpPr>
        <p:spPr>
          <a:xfrm>
            <a:off x="279875" y="3253153"/>
            <a:ext cx="4837176" cy="1631216"/>
          </a:xfrm>
          <a:prstGeom prst="rect">
            <a:avLst/>
          </a:prstGeom>
          <a:noFill/>
        </p:spPr>
        <p:txBody>
          <a:bodyPr wrap="square">
            <a:spAutoFit/>
          </a:bodyPr>
          <a:lstStyle/>
          <a:p>
            <a:pPr algn="just"/>
            <a:r>
              <a:rPr lang="en-GB" sz="2000" b="0" i="0" u="none" strike="noStrike" baseline="0" dirty="0">
                <a:latin typeface="+mj-lt"/>
              </a:rPr>
              <a:t>When ionising radiation strikes the </a:t>
            </a:r>
          </a:p>
          <a:p>
            <a:pPr algn="just"/>
            <a:r>
              <a:rPr lang="en-GB" sz="2000" b="0" i="0" u="none" strike="noStrike" baseline="0" dirty="0">
                <a:latin typeface="+mj-lt"/>
              </a:rPr>
              <a:t>detector its energy is deposited in the silicon layer. </a:t>
            </a:r>
          </a:p>
          <a:p>
            <a:pPr algn="just"/>
            <a:r>
              <a:rPr lang="en-GB" sz="2000" b="0" i="0" u="none" strike="noStrike" baseline="0" dirty="0">
                <a:latin typeface="+mj-lt"/>
              </a:rPr>
              <a:t>This is then converted into an electrical signal and amplified.</a:t>
            </a:r>
          </a:p>
        </p:txBody>
      </p:sp>
    </p:spTree>
    <p:extLst>
      <p:ext uri="{BB962C8B-B14F-4D97-AF65-F5344CB8AC3E}">
        <p14:creationId xmlns:p14="http://schemas.microsoft.com/office/powerpoint/2010/main" val="4239357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E528F-DD7F-D555-1A5E-C97B5465E76E}"/>
              </a:ext>
            </a:extLst>
          </p:cNvPr>
          <p:cNvSpPr>
            <a:spLocks noGrp="1"/>
          </p:cNvSpPr>
          <p:nvPr>
            <p:ph type="title"/>
          </p:nvPr>
        </p:nvSpPr>
        <p:spPr/>
        <p:txBody>
          <a:bodyPr/>
          <a:lstStyle/>
          <a:p>
            <a:r>
              <a:rPr lang="en-US" dirty="0"/>
              <a:t>X-rays</a:t>
            </a:r>
            <a:endParaRPr lang="en-GB" dirty="0"/>
          </a:p>
        </p:txBody>
      </p:sp>
      <p:sp>
        <p:nvSpPr>
          <p:cNvPr id="4" name="Footer Placeholder 3">
            <a:extLst>
              <a:ext uri="{FF2B5EF4-FFF2-40B4-BE49-F238E27FC236}">
                <a16:creationId xmlns:a16="http://schemas.microsoft.com/office/drawing/2014/main" id="{8EC0D06E-CE0C-8F2B-2F79-EB889ADA1707}"/>
              </a:ext>
            </a:extLst>
          </p:cNvPr>
          <p:cNvSpPr>
            <a:spLocks noGrp="1"/>
          </p:cNvSpPr>
          <p:nvPr>
            <p:ph type="ftr" sz="quarter" idx="11"/>
          </p:nvPr>
        </p:nvSpPr>
        <p:spPr/>
        <p:txBody>
          <a:bodyPr/>
          <a:lstStyle/>
          <a:p>
            <a:pPr rtl="0"/>
            <a:r>
              <a:rPr lang="en-GB" noProof="0">
                <a:effectLst>
                  <a:outerShdw blurRad="38100" dist="38100" dir="2700000" algn="tl">
                    <a:srgbClr val="000000">
                      <a:alpha val="43137"/>
                    </a:srgbClr>
                  </a:outerShdw>
                </a:effectLst>
              </a:rPr>
              <a:t>Presentation title</a:t>
            </a:r>
          </a:p>
        </p:txBody>
      </p:sp>
      <p:sp>
        <p:nvSpPr>
          <p:cNvPr id="5" name="Content Placeholder 4">
            <a:extLst>
              <a:ext uri="{FF2B5EF4-FFF2-40B4-BE49-F238E27FC236}">
                <a16:creationId xmlns:a16="http://schemas.microsoft.com/office/drawing/2014/main" id="{AE29864F-C826-C25B-6FCF-04F7800B794C}"/>
              </a:ext>
            </a:extLst>
          </p:cNvPr>
          <p:cNvSpPr>
            <a:spLocks noGrp="1"/>
          </p:cNvSpPr>
          <p:nvPr>
            <p:ph idx="1"/>
          </p:nvPr>
        </p:nvSpPr>
        <p:spPr>
          <a:xfrm>
            <a:off x="5264209" y="2709018"/>
            <a:ext cx="6819544" cy="3474528"/>
          </a:xfrm>
        </p:spPr>
        <p:txBody>
          <a:bodyPr>
            <a:normAutofit/>
          </a:bodyPr>
          <a:lstStyle/>
          <a:p>
            <a:pPr marL="0" indent="0">
              <a:buNone/>
            </a:pPr>
            <a:r>
              <a:rPr lang="en-GB" dirty="0"/>
              <a:t>The mechanisms of interaction for ionizing radiation in the form of x-rays and gamma-rays include the </a:t>
            </a:r>
          </a:p>
          <a:p>
            <a:pPr marL="457200" indent="-457200">
              <a:buAutoNum type="arabicPeriod"/>
            </a:pPr>
            <a:r>
              <a:rPr lang="en-GB" dirty="0"/>
              <a:t>Photoelectric effect, </a:t>
            </a:r>
          </a:p>
          <a:p>
            <a:pPr marL="457200" indent="-457200">
              <a:buAutoNum type="arabicPeriod"/>
            </a:pPr>
            <a:r>
              <a:rPr lang="en-GB" dirty="0"/>
              <a:t>Compton scattering and at high enough energies,</a:t>
            </a:r>
          </a:p>
          <a:p>
            <a:pPr marL="457200" indent="-457200">
              <a:buAutoNum type="arabicPeriod"/>
            </a:pPr>
            <a:r>
              <a:rPr lang="en-GB" dirty="0"/>
              <a:t> Electron positron pair production.</a:t>
            </a:r>
          </a:p>
          <a:p>
            <a:endParaRPr lang="en-GB" dirty="0"/>
          </a:p>
        </p:txBody>
      </p:sp>
      <p:sp>
        <p:nvSpPr>
          <p:cNvPr id="6" name="Date Placeholder 5">
            <a:extLst>
              <a:ext uri="{FF2B5EF4-FFF2-40B4-BE49-F238E27FC236}">
                <a16:creationId xmlns:a16="http://schemas.microsoft.com/office/drawing/2014/main" id="{9DA5F373-C925-6BD4-870D-E7E317E3D9D6}"/>
              </a:ext>
            </a:extLst>
          </p:cNvPr>
          <p:cNvSpPr>
            <a:spLocks noGrp="1"/>
          </p:cNvSpPr>
          <p:nvPr>
            <p:ph type="dt" sz="half" idx="10"/>
          </p:nvPr>
        </p:nvSpPr>
        <p:spPr/>
        <p:txBody>
          <a:bodyPr/>
          <a:lstStyle/>
          <a:p>
            <a:pPr rtl="0">
              <a:defRPr/>
            </a:pPr>
            <a:r>
              <a:rPr lang="en-GB" noProof="0">
                <a:solidFill>
                  <a:prstClr val="black"/>
                </a:solidFill>
              </a:rPr>
              <a:t>20XX</a:t>
            </a:r>
          </a:p>
        </p:txBody>
      </p:sp>
      <p:sp>
        <p:nvSpPr>
          <p:cNvPr id="7" name="Slide Number Placeholder 6">
            <a:extLst>
              <a:ext uri="{FF2B5EF4-FFF2-40B4-BE49-F238E27FC236}">
                <a16:creationId xmlns:a16="http://schemas.microsoft.com/office/drawing/2014/main" id="{0B7EC51B-F6D8-C628-3C0E-3430FFE1C8C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9" name="Content Placeholder 4" descr="Diagram&#10;&#10;Description automatically generated">
            <a:extLst>
              <a:ext uri="{FF2B5EF4-FFF2-40B4-BE49-F238E27FC236}">
                <a16:creationId xmlns:a16="http://schemas.microsoft.com/office/drawing/2014/main" id="{A0DF499B-25A6-C257-4A3C-3165BADCD06A}"/>
              </a:ext>
            </a:extLst>
          </p:cNvPr>
          <p:cNvPicPr>
            <a:picLocks noGrp="1" noChangeAspect="1"/>
          </p:cNvPicPr>
          <p:nvPr>
            <p:ph type="pic" sz="quarter" idx="13"/>
          </p:nvPr>
        </p:nvPicPr>
        <p:blipFill>
          <a:blip r:embed="rId2"/>
          <a:srcRect l="7960" r="7960"/>
          <a:stretch>
            <a:fillRect/>
          </a:stretch>
        </p:blipFill>
        <p:spPr>
          <a:xfrm>
            <a:off x="86106" y="2286000"/>
            <a:ext cx="5067300" cy="4572000"/>
          </a:xfrm>
        </p:spPr>
      </p:pic>
    </p:spTree>
    <p:extLst>
      <p:ext uri="{BB962C8B-B14F-4D97-AF65-F5344CB8AC3E}">
        <p14:creationId xmlns:p14="http://schemas.microsoft.com/office/powerpoint/2010/main" val="2938843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D63E4-76AD-9111-5482-B2A58805A5F9}"/>
              </a:ext>
            </a:extLst>
          </p:cNvPr>
          <p:cNvSpPr>
            <a:spLocks noGrp="1"/>
          </p:cNvSpPr>
          <p:nvPr>
            <p:ph type="title"/>
          </p:nvPr>
        </p:nvSpPr>
        <p:spPr/>
        <p:txBody>
          <a:bodyPr/>
          <a:lstStyle/>
          <a:p>
            <a:r>
              <a:rPr lang="en-GB" dirty="0"/>
              <a:t>Photon counting image Timepix4</a:t>
            </a:r>
          </a:p>
        </p:txBody>
      </p:sp>
      <p:sp>
        <p:nvSpPr>
          <p:cNvPr id="7" name="Slide Number Placeholder 6">
            <a:extLst>
              <a:ext uri="{FF2B5EF4-FFF2-40B4-BE49-F238E27FC236}">
                <a16:creationId xmlns:a16="http://schemas.microsoft.com/office/drawing/2014/main" id="{7AA6E145-5E36-0468-216F-41DB6767E8B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9" name="Picture 8">
            <a:extLst>
              <a:ext uri="{FF2B5EF4-FFF2-40B4-BE49-F238E27FC236}">
                <a16:creationId xmlns:a16="http://schemas.microsoft.com/office/drawing/2014/main" id="{75B169D7-0672-CA1D-8BC5-4A8309B882F4}"/>
              </a:ext>
            </a:extLst>
          </p:cNvPr>
          <p:cNvPicPr>
            <a:picLocks noChangeAspect="1"/>
          </p:cNvPicPr>
          <p:nvPr/>
        </p:nvPicPr>
        <p:blipFill>
          <a:blip r:embed="rId2"/>
          <a:stretch>
            <a:fillRect/>
          </a:stretch>
        </p:blipFill>
        <p:spPr>
          <a:xfrm>
            <a:off x="2426416" y="2353974"/>
            <a:ext cx="7468247" cy="3773751"/>
          </a:xfrm>
          <a:prstGeom prst="rect">
            <a:avLst/>
          </a:prstGeom>
        </p:spPr>
      </p:pic>
      <p:sp>
        <p:nvSpPr>
          <p:cNvPr id="13" name="TextBox 12">
            <a:extLst>
              <a:ext uri="{FF2B5EF4-FFF2-40B4-BE49-F238E27FC236}">
                <a16:creationId xmlns:a16="http://schemas.microsoft.com/office/drawing/2014/main" id="{F7FE5A63-434E-DD40-C1DB-197702C7223B}"/>
              </a:ext>
            </a:extLst>
          </p:cNvPr>
          <p:cNvSpPr txBox="1"/>
          <p:nvPr/>
        </p:nvSpPr>
        <p:spPr>
          <a:xfrm>
            <a:off x="3797239" y="6127725"/>
            <a:ext cx="6097424" cy="646331"/>
          </a:xfrm>
          <a:prstGeom prst="rect">
            <a:avLst/>
          </a:prstGeom>
          <a:noFill/>
        </p:spPr>
        <p:txBody>
          <a:bodyPr wrap="square">
            <a:spAutoFit/>
          </a:bodyPr>
          <a:lstStyle/>
          <a:p>
            <a:r>
              <a:rPr lang="en-GB" sz="1800" b="0" i="0" u="none" strike="noStrike" dirty="0">
                <a:solidFill>
                  <a:srgbClr val="333333"/>
                </a:solidFill>
                <a:effectLst/>
                <a:latin typeface="-apple-system"/>
              </a:rPr>
              <a:t>Timepix4 paper:</a:t>
            </a:r>
          </a:p>
          <a:p>
            <a:r>
              <a:rPr lang="en-GB" sz="1800" b="0" i="0" u="none" strike="noStrike" dirty="0">
                <a:solidFill>
                  <a:srgbClr val="333333"/>
                </a:solidFill>
                <a:effectLst/>
                <a:latin typeface="-apple-system"/>
              </a:rPr>
              <a:t>X. </a:t>
            </a:r>
            <a:r>
              <a:rPr lang="en-GB" sz="1800" b="0" i="0" u="none" strike="noStrike" dirty="0" err="1">
                <a:solidFill>
                  <a:srgbClr val="333333"/>
                </a:solidFill>
                <a:effectLst/>
                <a:latin typeface="-apple-system"/>
              </a:rPr>
              <a:t>Llopart</a:t>
            </a:r>
            <a:r>
              <a:rPr lang="en-GB" sz="1800" b="0" i="0" u="none" strike="noStrike" dirty="0">
                <a:solidFill>
                  <a:srgbClr val="333333"/>
                </a:solidFill>
                <a:effectLst/>
                <a:latin typeface="-apple-system"/>
              </a:rPr>
              <a:t> </a:t>
            </a:r>
            <a:r>
              <a:rPr lang="en-GB" sz="1800" b="0" i="1" u="none" strike="noStrike" dirty="0">
                <a:solidFill>
                  <a:srgbClr val="333333"/>
                </a:solidFill>
                <a:effectLst/>
                <a:latin typeface="-apple-system"/>
              </a:rPr>
              <a:t>et al</a:t>
            </a:r>
            <a:r>
              <a:rPr lang="en-GB" sz="1800" b="0" i="0" u="none" strike="noStrike" dirty="0">
                <a:solidFill>
                  <a:srgbClr val="333333"/>
                </a:solidFill>
                <a:effectLst/>
                <a:latin typeface="-apple-system"/>
              </a:rPr>
              <a:t> 2022 </a:t>
            </a:r>
            <a:r>
              <a:rPr lang="en-GB" sz="1800" b="0" i="1" u="none" strike="noStrike" dirty="0">
                <a:solidFill>
                  <a:srgbClr val="333333"/>
                </a:solidFill>
                <a:effectLst/>
                <a:latin typeface="-apple-system"/>
              </a:rPr>
              <a:t>JINST</a:t>
            </a:r>
            <a:r>
              <a:rPr lang="en-GB" sz="1800" b="0" i="0" u="none" strike="noStrike" dirty="0">
                <a:solidFill>
                  <a:srgbClr val="333333"/>
                </a:solidFill>
                <a:effectLst/>
                <a:latin typeface="-apple-system"/>
              </a:rPr>
              <a:t> </a:t>
            </a:r>
            <a:r>
              <a:rPr lang="en-GB" sz="1800" b="1" i="0" u="none" strike="noStrike" dirty="0">
                <a:solidFill>
                  <a:srgbClr val="333333"/>
                </a:solidFill>
                <a:effectLst/>
                <a:latin typeface="-apple-system"/>
              </a:rPr>
              <a:t>17</a:t>
            </a:r>
            <a:r>
              <a:rPr lang="en-GB" sz="1800" b="0" i="0" u="none" strike="noStrike" dirty="0">
                <a:solidFill>
                  <a:srgbClr val="333333"/>
                </a:solidFill>
                <a:effectLst/>
                <a:latin typeface="-apple-system"/>
              </a:rPr>
              <a:t> C01044</a:t>
            </a:r>
            <a:endParaRPr lang="en-GB" sz="1800" dirty="0"/>
          </a:p>
        </p:txBody>
      </p:sp>
    </p:spTree>
    <p:extLst>
      <p:ext uri="{BB962C8B-B14F-4D97-AF65-F5344CB8AC3E}">
        <p14:creationId xmlns:p14="http://schemas.microsoft.com/office/powerpoint/2010/main" val="1267052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39B85-7D01-C571-279D-220418AB6095}"/>
              </a:ext>
            </a:extLst>
          </p:cNvPr>
          <p:cNvSpPr>
            <a:spLocks noGrp="1"/>
          </p:cNvSpPr>
          <p:nvPr>
            <p:ph type="title"/>
          </p:nvPr>
        </p:nvSpPr>
        <p:spPr/>
        <p:txBody>
          <a:bodyPr/>
          <a:lstStyle/>
          <a:p>
            <a:pPr algn="ctr"/>
            <a:r>
              <a:rPr lang="en-US" dirty="0" err="1"/>
              <a:t>Minipix</a:t>
            </a:r>
            <a:r>
              <a:rPr lang="en-US" dirty="0"/>
              <a:t>-Edu: Wow a particle in my screen! </a:t>
            </a:r>
            <a:endParaRPr lang="en-GB" dirty="0"/>
          </a:p>
        </p:txBody>
      </p:sp>
      <p:sp>
        <p:nvSpPr>
          <p:cNvPr id="7" name="Slide Number Placeholder 6">
            <a:extLst>
              <a:ext uri="{FF2B5EF4-FFF2-40B4-BE49-F238E27FC236}">
                <a16:creationId xmlns:a16="http://schemas.microsoft.com/office/drawing/2014/main" id="{9FF0424E-66CC-55F1-5B05-CDAE776CBC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6" name="Picture 5">
            <a:extLst>
              <a:ext uri="{FF2B5EF4-FFF2-40B4-BE49-F238E27FC236}">
                <a16:creationId xmlns:a16="http://schemas.microsoft.com/office/drawing/2014/main" id="{A5ABDAB9-9D24-8636-695A-00C8630BE30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0850" y="3480151"/>
            <a:ext cx="4870450" cy="2124012"/>
          </a:xfrm>
          <a:prstGeom prst="rect">
            <a:avLst/>
          </a:prstGeom>
          <a:noFill/>
        </p:spPr>
      </p:pic>
      <p:sp>
        <p:nvSpPr>
          <p:cNvPr id="16" name="TextBox 15">
            <a:extLst>
              <a:ext uri="{FF2B5EF4-FFF2-40B4-BE49-F238E27FC236}">
                <a16:creationId xmlns:a16="http://schemas.microsoft.com/office/drawing/2014/main" id="{7BCE6C74-44BE-861E-B77B-715D63C8A788}"/>
              </a:ext>
            </a:extLst>
          </p:cNvPr>
          <p:cNvSpPr txBox="1"/>
          <p:nvPr/>
        </p:nvSpPr>
        <p:spPr>
          <a:xfrm>
            <a:off x="152152" y="5604163"/>
            <a:ext cx="6985248" cy="261610"/>
          </a:xfrm>
          <a:prstGeom prst="rect">
            <a:avLst/>
          </a:prstGeom>
          <a:noFill/>
        </p:spPr>
        <p:txBody>
          <a:bodyPr wrap="square">
            <a:spAutoFit/>
          </a:bodyPr>
          <a:lstStyle/>
          <a:p>
            <a:pPr marL="0" marR="0" algn="just">
              <a:spcBef>
                <a:spcPts val="0"/>
              </a:spcBef>
              <a:spcAft>
                <a:spcPts val="1000"/>
              </a:spcAft>
            </a:pPr>
            <a:r>
              <a:rPr lang="en-GB" sz="1100" i="1" kern="100" dirty="0">
                <a:solidFill>
                  <a:srgbClr val="292929"/>
                </a:solidFill>
                <a:effectLst/>
                <a:latin typeface="Calibri" panose="020F0502020204030204" pitchFamily="34" charset="0"/>
                <a:ea typeface="Calibri" panose="020F0502020204030204" pitchFamily="34" charset="0"/>
                <a:cs typeface="Times New Roman" panose="02020603050405020304" pitchFamily="18" charset="0"/>
              </a:rPr>
              <a:t>https://www.linkedin.com/pulse/fascinating-patterns-drawn-radiation-particle-physics-jan-jakubek/</a:t>
            </a:r>
            <a:endPar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9" name="Picture 18" descr="A black background with yellow and green lights&#10;&#10;Description automatically generated">
            <a:extLst>
              <a:ext uri="{FF2B5EF4-FFF2-40B4-BE49-F238E27FC236}">
                <a16:creationId xmlns:a16="http://schemas.microsoft.com/office/drawing/2014/main" id="{0BC8F103-C0AC-DA9A-4457-DFC6F6B62C89}"/>
              </a:ext>
            </a:extLst>
          </p:cNvPr>
          <p:cNvPicPr>
            <a:picLocks noChangeAspect="1"/>
          </p:cNvPicPr>
          <p:nvPr/>
        </p:nvPicPr>
        <p:blipFill>
          <a:blip r:embed="rId4"/>
          <a:stretch>
            <a:fillRect/>
          </a:stretch>
        </p:blipFill>
        <p:spPr>
          <a:xfrm>
            <a:off x="6369050" y="2367951"/>
            <a:ext cx="4230687" cy="4222720"/>
          </a:xfrm>
          <a:prstGeom prst="rect">
            <a:avLst/>
          </a:prstGeom>
        </p:spPr>
      </p:pic>
    </p:spTree>
    <p:extLst>
      <p:ext uri="{BB962C8B-B14F-4D97-AF65-F5344CB8AC3E}">
        <p14:creationId xmlns:p14="http://schemas.microsoft.com/office/powerpoint/2010/main" val="2999940551"/>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diagram of radon decay&#10;&#10;Description automatically generated">
            <a:extLst>
              <a:ext uri="{FF2B5EF4-FFF2-40B4-BE49-F238E27FC236}">
                <a16:creationId xmlns:a16="http://schemas.microsoft.com/office/drawing/2014/main" id="{30CA0484-1FAC-52B9-22FE-065F3A9422E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2709" y="1364906"/>
            <a:ext cx="3795980" cy="2460969"/>
          </a:xfrm>
          <a:prstGeom prst="rect">
            <a:avLst/>
          </a:prstGeom>
        </p:spPr>
      </p:pic>
      <p:pic>
        <p:nvPicPr>
          <p:cNvPr id="13" name="Picture 12" descr="A diagram of a green object with text&#10;&#10;Description automatically generated">
            <a:extLst>
              <a:ext uri="{FF2B5EF4-FFF2-40B4-BE49-F238E27FC236}">
                <a16:creationId xmlns:a16="http://schemas.microsoft.com/office/drawing/2014/main" id="{25930D1D-ECB1-E3D1-CAE7-7020AAB5D6C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12709" y="3878263"/>
            <a:ext cx="3795980" cy="2460969"/>
          </a:xfrm>
          <a:prstGeom prst="rect">
            <a:avLst/>
          </a:prstGeom>
        </p:spPr>
      </p:pic>
      <p:pic>
        <p:nvPicPr>
          <p:cNvPr id="12" name="Picture 11" descr="A diagram of a radon decay&#10;&#10;Description automatically generated">
            <a:extLst>
              <a:ext uri="{FF2B5EF4-FFF2-40B4-BE49-F238E27FC236}">
                <a16:creationId xmlns:a16="http://schemas.microsoft.com/office/drawing/2014/main" id="{FA162642-0105-D3C3-E137-D106504084F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61075" y="1364906"/>
            <a:ext cx="3931724" cy="2483194"/>
          </a:xfrm>
          <a:prstGeom prst="rect">
            <a:avLst/>
          </a:prstGeom>
        </p:spPr>
      </p:pic>
      <p:pic>
        <p:nvPicPr>
          <p:cNvPr id="14" name="Picture 13" descr="A screenshot of a computer generated image of a planet&#10;&#10;Description automatically generated">
            <a:extLst>
              <a:ext uri="{FF2B5EF4-FFF2-40B4-BE49-F238E27FC236}">
                <a16:creationId xmlns:a16="http://schemas.microsoft.com/office/drawing/2014/main" id="{2766C11C-AB01-CE5E-8D74-03A02C5A73D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61075" y="3898900"/>
            <a:ext cx="3942357" cy="2440332"/>
          </a:xfrm>
          <a:prstGeom prst="rect">
            <a:avLst/>
          </a:prstGeom>
        </p:spPr>
      </p:pic>
      <p:sp>
        <p:nvSpPr>
          <p:cNvPr id="2" name="Title 1">
            <a:extLst>
              <a:ext uri="{FF2B5EF4-FFF2-40B4-BE49-F238E27FC236}">
                <a16:creationId xmlns:a16="http://schemas.microsoft.com/office/drawing/2014/main" id="{419FB3E6-AEF7-38AD-9344-A087B8450710}"/>
              </a:ext>
            </a:extLst>
          </p:cNvPr>
          <p:cNvSpPr>
            <a:spLocks noGrp="1"/>
          </p:cNvSpPr>
          <p:nvPr>
            <p:ph type="title"/>
          </p:nvPr>
        </p:nvSpPr>
        <p:spPr>
          <a:xfrm>
            <a:off x="1002983" y="194783"/>
            <a:ext cx="9421177" cy="769493"/>
          </a:xfrm>
        </p:spPr>
        <p:txBody>
          <a:bodyPr anchor="ctr">
            <a:normAutofit/>
          </a:bodyPr>
          <a:lstStyle/>
          <a:p>
            <a:pPr>
              <a:lnSpc>
                <a:spcPct val="90000"/>
              </a:lnSpc>
            </a:pPr>
            <a:r>
              <a:rPr lang="en-GB" dirty="0"/>
              <a:t>Particle identification</a:t>
            </a:r>
            <a:endParaRPr lang="en-CH"/>
          </a:p>
        </p:txBody>
      </p:sp>
      <p:sp>
        <p:nvSpPr>
          <p:cNvPr id="7" name="Slide Number Placeholder 6">
            <a:extLst>
              <a:ext uri="{FF2B5EF4-FFF2-40B4-BE49-F238E27FC236}">
                <a16:creationId xmlns:a16="http://schemas.microsoft.com/office/drawing/2014/main" id="{F3941E34-F3D3-1A0D-B5EB-51BF6B6FA827}"/>
              </a:ext>
            </a:extLst>
          </p:cNvPr>
          <p:cNvSpPr>
            <a:spLocks noGrp="1"/>
          </p:cNvSpPr>
          <p:nvPr>
            <p:ph type="sldNum" sz="quarter" idx="12"/>
          </p:nvPr>
        </p:nvSpPr>
        <p:spPr>
          <a:xfrm>
            <a:off x="11365992" y="6356350"/>
            <a:ext cx="630936"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CD6D940D-6D44-4DF9-9322-B4B11F7EDCD0}" type="slidenum">
              <a:rPr kumimoji="0" lang="en-GB" b="0" i="0" u="none" strike="noStrike" kern="1200" cap="none" spc="0" normalizeH="0" baseline="0" noProof="0" smtClean="0">
                <a:ln>
                  <a:noFill/>
                </a:ln>
                <a:solidFill>
                  <a:prstClr val="black"/>
                </a:solidFill>
                <a:effectLst/>
                <a:uLnTx/>
                <a:uFillTx/>
              </a:rPr>
              <a:pPr marL="0" marR="0" lvl="0" indent="0" defTabSz="914400" rtl="0" eaLnBrk="1" fontAlgn="auto" latinLnBrk="0" hangingPunct="1">
                <a:spcBef>
                  <a:spcPts val="0"/>
                </a:spcBef>
                <a:spcAft>
                  <a:spcPts val="600"/>
                </a:spcAft>
                <a:buClrTx/>
                <a:buSzTx/>
                <a:buFontTx/>
                <a:buNone/>
                <a:tabLst/>
                <a:defRPr/>
              </a:pPr>
              <a:t>3</a:t>
            </a:fld>
            <a:endParaRPr kumimoji="0" lang="en-GB" b="0" i="0" u="none" strike="noStrike" kern="1200" cap="none" spc="0" normalizeH="0" baseline="0" noProof="0">
              <a:ln>
                <a:noFill/>
              </a:ln>
              <a:solidFill>
                <a:prstClr val="black"/>
              </a:solidFill>
              <a:effectLst/>
              <a:uLnTx/>
              <a:uFillTx/>
            </a:endParaRPr>
          </a:p>
        </p:txBody>
      </p:sp>
      <p:sp>
        <p:nvSpPr>
          <p:cNvPr id="4" name="TextBox 3">
            <a:extLst>
              <a:ext uri="{FF2B5EF4-FFF2-40B4-BE49-F238E27FC236}">
                <a16:creationId xmlns:a16="http://schemas.microsoft.com/office/drawing/2014/main" id="{6DB6A403-AC07-334E-5DB8-0028F9AC550A}"/>
              </a:ext>
            </a:extLst>
          </p:cNvPr>
          <p:cNvSpPr txBox="1"/>
          <p:nvPr/>
        </p:nvSpPr>
        <p:spPr>
          <a:xfrm>
            <a:off x="2212709" y="6390032"/>
            <a:ext cx="7780090" cy="276999"/>
          </a:xfrm>
          <a:prstGeom prst="rect">
            <a:avLst/>
          </a:prstGeom>
          <a:noFill/>
        </p:spPr>
        <p:txBody>
          <a:bodyPr wrap="square">
            <a:spAutoFit/>
          </a:bodyPr>
          <a:lstStyle/>
          <a:p>
            <a:pPr marL="0" marR="0" algn="just">
              <a:spcBef>
                <a:spcPts val="0"/>
              </a:spcBef>
              <a:spcAft>
                <a:spcPts val="1000"/>
              </a:spcAft>
            </a:pPr>
            <a:r>
              <a:rPr lang="en-GB" sz="1200" i="1" kern="100" dirty="0">
                <a:solidFill>
                  <a:srgbClr val="292929"/>
                </a:solidFill>
                <a:effectLst/>
                <a:latin typeface="Calibri" panose="020F0502020204030204" pitchFamily="34" charset="0"/>
                <a:ea typeface="Calibri" panose="020F0502020204030204" pitchFamily="34" charset="0"/>
                <a:cs typeface="Times New Roman" panose="02020603050405020304" pitchFamily="18" charset="0"/>
              </a:rPr>
              <a:t>https://www.linkedin.com/pulse/fascinating-patterns-drawn-radiation-particle-physics-jan-jakubek/</a:t>
            </a:r>
            <a:endParaRPr lang="en-GB" sz="12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8590369"/>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B8497-83A0-CAAE-33F7-65612E5A5EE1}"/>
              </a:ext>
            </a:extLst>
          </p:cNvPr>
          <p:cNvSpPr>
            <a:spLocks noGrp="1"/>
          </p:cNvSpPr>
          <p:nvPr>
            <p:ph type="title"/>
          </p:nvPr>
        </p:nvSpPr>
        <p:spPr>
          <a:xfrm>
            <a:off x="330201" y="194783"/>
            <a:ext cx="10833100" cy="769493"/>
          </a:xfrm>
        </p:spPr>
        <p:txBody>
          <a:bodyPr>
            <a:normAutofit fontScale="90000"/>
          </a:bodyPr>
          <a:lstStyle/>
          <a:p>
            <a:r>
              <a:rPr lang="en-US" dirty="0"/>
              <a:t>How it works: Photon counting hybrid pixelated detector</a:t>
            </a:r>
            <a:endParaRPr lang="en-GB" dirty="0"/>
          </a:p>
        </p:txBody>
      </p:sp>
      <p:sp>
        <p:nvSpPr>
          <p:cNvPr id="6" name="Slide Number Placeholder 5">
            <a:extLst>
              <a:ext uri="{FF2B5EF4-FFF2-40B4-BE49-F238E27FC236}">
                <a16:creationId xmlns:a16="http://schemas.microsoft.com/office/drawing/2014/main" id="{60F1EE99-FBA9-CC87-9CDF-09B02992EAB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7" name="Content Placeholder 7">
            <a:extLst>
              <a:ext uri="{FF2B5EF4-FFF2-40B4-BE49-F238E27FC236}">
                <a16:creationId xmlns:a16="http://schemas.microsoft.com/office/drawing/2014/main" id="{3E80B04C-2C2F-6BF1-D011-DE99FB43FD02}"/>
              </a:ext>
            </a:extLst>
          </p:cNvPr>
          <p:cNvPicPr>
            <a:picLocks noGrp="1" noChangeAspect="1"/>
          </p:cNvPicPr>
          <p:nvPr>
            <p:ph sz="quarter" idx="14"/>
          </p:nvPr>
        </p:nvPicPr>
        <p:blipFill>
          <a:blip r:embed="rId3"/>
          <a:stretch>
            <a:fillRect/>
          </a:stretch>
        </p:blipFill>
        <p:spPr>
          <a:xfrm>
            <a:off x="4942896" y="1938922"/>
            <a:ext cx="7198304" cy="2845664"/>
          </a:xfrm>
          <a:prstGeom prst="rect">
            <a:avLst/>
          </a:prstGeom>
        </p:spPr>
      </p:pic>
      <p:sp>
        <p:nvSpPr>
          <p:cNvPr id="11" name="TextBox 10">
            <a:extLst>
              <a:ext uri="{FF2B5EF4-FFF2-40B4-BE49-F238E27FC236}">
                <a16:creationId xmlns:a16="http://schemas.microsoft.com/office/drawing/2014/main" id="{5D7A8FFA-3E5B-4C10-4804-D2D49599D27A}"/>
              </a:ext>
            </a:extLst>
          </p:cNvPr>
          <p:cNvSpPr txBox="1"/>
          <p:nvPr/>
        </p:nvSpPr>
        <p:spPr>
          <a:xfrm>
            <a:off x="171450" y="1997268"/>
            <a:ext cx="6121400" cy="2862322"/>
          </a:xfrm>
          <a:prstGeom prst="rect">
            <a:avLst/>
          </a:prstGeom>
          <a:noFill/>
        </p:spPr>
        <p:txBody>
          <a:bodyPr wrap="square">
            <a:spAutoFit/>
          </a:bodyPr>
          <a:lstStyle/>
          <a:p>
            <a:pPr algn="just"/>
            <a:r>
              <a:rPr lang="en-GB" b="1" dirty="0"/>
              <a:t>Photon counting detector:</a:t>
            </a:r>
          </a:p>
          <a:p>
            <a:pPr algn="just"/>
            <a:r>
              <a:rPr lang="en-US" dirty="0"/>
              <a:t>Information of individual photons</a:t>
            </a:r>
            <a:endParaRPr lang="en-GB" dirty="0"/>
          </a:p>
          <a:p>
            <a:pPr algn="just"/>
            <a:r>
              <a:rPr lang="en-GB" b="1" dirty="0"/>
              <a:t>Pixelated detector:</a:t>
            </a:r>
            <a:r>
              <a:rPr lang="en-GB" dirty="0"/>
              <a:t> 256 x 256 pixels</a:t>
            </a:r>
          </a:p>
          <a:p>
            <a:pPr algn="just"/>
            <a:r>
              <a:rPr lang="en-GB" dirty="0"/>
              <a:t>Pixel size: 55 x 55 </a:t>
            </a:r>
            <a:r>
              <a:rPr lang="el-GR" dirty="0"/>
              <a:t>μ</a:t>
            </a:r>
            <a:r>
              <a:rPr lang="en-GB" dirty="0"/>
              <a:t>m</a:t>
            </a:r>
          </a:p>
          <a:p>
            <a:pPr algn="just"/>
            <a:r>
              <a:rPr lang="en-GB" b="1" dirty="0"/>
              <a:t>Hybrid detector:</a:t>
            </a:r>
            <a:r>
              <a:rPr lang="en-GB" dirty="0"/>
              <a:t> sensor is bump bonded</a:t>
            </a:r>
          </a:p>
          <a:p>
            <a:pPr algn="just"/>
            <a:r>
              <a:rPr lang="en-GB" dirty="0"/>
              <a:t>to electronics</a:t>
            </a:r>
          </a:p>
          <a:p>
            <a:pPr algn="just"/>
            <a:r>
              <a:rPr lang="en-GB" b="1" dirty="0"/>
              <a:t>Sensor material</a:t>
            </a:r>
            <a:r>
              <a:rPr lang="en-GB" dirty="0"/>
              <a:t>: Silicon or </a:t>
            </a:r>
            <a:r>
              <a:rPr lang="en-GB" dirty="0" err="1"/>
              <a:t>CdTe</a:t>
            </a:r>
            <a:endParaRPr lang="en-GB" dirty="0"/>
          </a:p>
          <a:p>
            <a:pPr algn="just"/>
            <a:r>
              <a:rPr lang="en-GB" dirty="0"/>
              <a:t>Dark current: none</a:t>
            </a:r>
          </a:p>
          <a:p>
            <a:pPr algn="just"/>
            <a:r>
              <a:rPr lang="en-GB" dirty="0"/>
              <a:t>Maximum frame rate: 45 fps</a:t>
            </a:r>
          </a:p>
          <a:p>
            <a:pPr algn="just"/>
            <a:r>
              <a:rPr lang="en-GB" dirty="0"/>
              <a:t>Operating temperature range: 0-55 °C</a:t>
            </a:r>
          </a:p>
        </p:txBody>
      </p:sp>
    </p:spTree>
    <p:extLst>
      <p:ext uri="{BB962C8B-B14F-4D97-AF65-F5344CB8AC3E}">
        <p14:creationId xmlns:p14="http://schemas.microsoft.com/office/powerpoint/2010/main" val="2384240750"/>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C1C14-1D7D-71D9-1C63-CC22E5F0A734}"/>
              </a:ext>
            </a:extLst>
          </p:cNvPr>
          <p:cNvSpPr>
            <a:spLocks noGrp="1"/>
          </p:cNvSpPr>
          <p:nvPr>
            <p:ph type="title"/>
          </p:nvPr>
        </p:nvSpPr>
        <p:spPr>
          <a:xfrm>
            <a:off x="649045" y="365124"/>
            <a:ext cx="9523655" cy="1501327"/>
          </a:xfrm>
        </p:spPr>
        <p:txBody>
          <a:bodyPr anchor="b">
            <a:normAutofit/>
          </a:bodyPr>
          <a:lstStyle/>
          <a:p>
            <a:r>
              <a:rPr lang="en-US" dirty="0">
                <a:solidFill>
                  <a:srgbClr val="FFFFFF"/>
                </a:solidFill>
              </a:rPr>
              <a:t>Applications of the MEDIPIX detectors</a:t>
            </a:r>
            <a:endParaRPr lang="en-GB" dirty="0">
              <a:solidFill>
                <a:srgbClr val="FFFFFF"/>
              </a:solidFill>
            </a:endParaRPr>
          </a:p>
        </p:txBody>
      </p:sp>
      <p:pic>
        <p:nvPicPr>
          <p:cNvPr id="9" name="Picture 8">
            <a:extLst>
              <a:ext uri="{FF2B5EF4-FFF2-40B4-BE49-F238E27FC236}">
                <a16:creationId xmlns:a16="http://schemas.microsoft.com/office/drawing/2014/main" id="{B54714FD-CEE1-0F14-3A36-8AE6FCA174FC}"/>
              </a:ext>
            </a:extLst>
          </p:cNvPr>
          <p:cNvPicPr>
            <a:picLocks noChangeAspect="1"/>
          </p:cNvPicPr>
          <p:nvPr/>
        </p:nvPicPr>
        <p:blipFill rotWithShape="1">
          <a:blip r:embed="rId3"/>
          <a:srcRect l="17971" r="13"/>
          <a:stretch/>
        </p:blipFill>
        <p:spPr>
          <a:xfrm>
            <a:off x="20" y="2286000"/>
            <a:ext cx="12191980" cy="4572000"/>
          </a:xfrm>
          <a:prstGeom prst="rect">
            <a:avLst/>
          </a:prstGeom>
          <a:noFill/>
        </p:spPr>
      </p:pic>
      <p:sp>
        <p:nvSpPr>
          <p:cNvPr id="7" name="Slide Number Placeholder 6">
            <a:extLst>
              <a:ext uri="{FF2B5EF4-FFF2-40B4-BE49-F238E27FC236}">
                <a16:creationId xmlns:a16="http://schemas.microsoft.com/office/drawing/2014/main" id="{62B96FC9-4591-BE7C-DC0D-6D5D53E1EBE6}"/>
              </a:ext>
            </a:extLst>
          </p:cNvPr>
          <p:cNvSpPr>
            <a:spLocks noGrp="1"/>
          </p:cNvSpPr>
          <p:nvPr>
            <p:ph type="sldNum" sz="quarter" idx="12"/>
          </p:nvPr>
        </p:nvSpPr>
        <p:spPr>
          <a:xfrm>
            <a:off x="11365992" y="6356350"/>
            <a:ext cx="630936"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CD6D940D-6D44-4DF9-9322-B4B11F7EDCD0}" type="slidenum">
              <a:rPr kumimoji="0" lang="en-GB" b="0" i="0" u="none" strike="noStrike" kern="1200" cap="none" spc="0" normalizeH="0" baseline="0" noProof="0" smtClean="0">
                <a:ln>
                  <a:noFill/>
                </a:ln>
                <a:solidFill>
                  <a:prstClr val="black"/>
                </a:solidFill>
                <a:effectLst/>
                <a:uLnTx/>
                <a:uFillTx/>
              </a:rPr>
              <a:pPr marL="0" marR="0" lvl="0" indent="0" defTabSz="914400" rtl="0" eaLnBrk="1" fontAlgn="auto" latinLnBrk="0" hangingPunct="1">
                <a:spcBef>
                  <a:spcPts val="0"/>
                </a:spcBef>
                <a:spcAft>
                  <a:spcPts val="600"/>
                </a:spcAft>
                <a:buClrTx/>
                <a:buSzTx/>
                <a:buFontTx/>
                <a:buNone/>
                <a:tabLst/>
                <a:defRPr/>
              </a:pPr>
              <a:t>5</a:t>
            </a:fld>
            <a:endParaRPr kumimoji="0" lang="en-GB" b="0" i="0" u="none" strike="noStrike" kern="120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04200762"/>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4546-7F1A-4C7F-DD2E-B7E7FC8CF66B}"/>
              </a:ext>
            </a:extLst>
          </p:cNvPr>
          <p:cNvSpPr>
            <a:spLocks noGrp="1"/>
          </p:cNvSpPr>
          <p:nvPr>
            <p:ph type="title"/>
          </p:nvPr>
        </p:nvSpPr>
        <p:spPr/>
        <p:txBody>
          <a:bodyPr/>
          <a:lstStyle/>
          <a:p>
            <a:r>
              <a:rPr lang="en-US" dirty="0"/>
              <a:t>Spectroscopic X-ray imaging</a:t>
            </a:r>
            <a:endParaRPr lang="en-GB" dirty="0"/>
          </a:p>
        </p:txBody>
      </p:sp>
      <p:sp>
        <p:nvSpPr>
          <p:cNvPr id="7" name="Slide Number Placeholder 6">
            <a:extLst>
              <a:ext uri="{FF2B5EF4-FFF2-40B4-BE49-F238E27FC236}">
                <a16:creationId xmlns:a16="http://schemas.microsoft.com/office/drawing/2014/main" id="{26FE190E-C0AD-8654-6E62-BFF62677D4B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0" name="Picture 9">
            <a:extLst>
              <a:ext uri="{FF2B5EF4-FFF2-40B4-BE49-F238E27FC236}">
                <a16:creationId xmlns:a16="http://schemas.microsoft.com/office/drawing/2014/main" id="{B696135E-809A-0033-3284-6C310985BEFE}"/>
              </a:ext>
            </a:extLst>
          </p:cNvPr>
          <p:cNvPicPr>
            <a:picLocks noChangeAspect="1"/>
          </p:cNvPicPr>
          <p:nvPr/>
        </p:nvPicPr>
        <p:blipFill>
          <a:blip r:embed="rId4"/>
          <a:stretch>
            <a:fillRect/>
          </a:stretch>
        </p:blipFill>
        <p:spPr>
          <a:xfrm>
            <a:off x="7550391" y="2319900"/>
            <a:ext cx="3093143" cy="1934600"/>
          </a:xfrm>
          <a:prstGeom prst="rect">
            <a:avLst/>
          </a:prstGeom>
        </p:spPr>
      </p:pic>
      <p:pic>
        <p:nvPicPr>
          <p:cNvPr id="11" name="Picture Placeholder 11">
            <a:extLst>
              <a:ext uri="{FF2B5EF4-FFF2-40B4-BE49-F238E27FC236}">
                <a16:creationId xmlns:a16="http://schemas.microsoft.com/office/drawing/2014/main" id="{10FA791B-B379-9718-1987-5A17A766DD96}"/>
              </a:ext>
            </a:extLst>
          </p:cNvPr>
          <p:cNvPicPr>
            <a:picLocks noChangeAspect="1"/>
          </p:cNvPicPr>
          <p:nvPr/>
        </p:nvPicPr>
        <p:blipFill>
          <a:blip r:embed="rId5"/>
          <a:srcRect l="853" r="853"/>
          <a:stretch>
            <a:fillRect/>
          </a:stretch>
        </p:blipFill>
        <p:spPr>
          <a:xfrm>
            <a:off x="7550391" y="4286144"/>
            <a:ext cx="3093143" cy="2360132"/>
          </a:xfrm>
          <a:prstGeom prst="rect">
            <a:avLst/>
          </a:prstGeom>
        </p:spPr>
      </p:pic>
      <p:pic>
        <p:nvPicPr>
          <p:cNvPr id="5" name="Media1">
            <a:hlinkClick r:id="" action="ppaction://media"/>
            <a:extLst>
              <a:ext uri="{FF2B5EF4-FFF2-40B4-BE49-F238E27FC236}">
                <a16:creationId xmlns:a16="http://schemas.microsoft.com/office/drawing/2014/main" id="{8360432A-7F6C-AE9A-48B7-0DFB9B28472B}"/>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6"/>
          <a:stretch>
            <a:fillRect/>
          </a:stretch>
        </p:blipFill>
        <p:spPr>
          <a:xfrm>
            <a:off x="356525" y="2479855"/>
            <a:ext cx="6466752" cy="3637777"/>
          </a:xfrm>
        </p:spPr>
      </p:pic>
    </p:spTree>
    <p:extLst>
      <p:ext uri="{BB962C8B-B14F-4D97-AF65-F5344CB8AC3E}">
        <p14:creationId xmlns:p14="http://schemas.microsoft.com/office/powerpoint/2010/main" val="13390811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03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C68BA-1889-C20B-21DA-6AC457FDC83B}"/>
              </a:ext>
            </a:extLst>
          </p:cNvPr>
          <p:cNvSpPr>
            <a:spLocks noGrp="1"/>
          </p:cNvSpPr>
          <p:nvPr>
            <p:ph type="title"/>
          </p:nvPr>
        </p:nvSpPr>
        <p:spPr/>
        <p:txBody>
          <a:bodyPr/>
          <a:lstStyle/>
          <a:p>
            <a:r>
              <a:rPr lang="en-US" dirty="0"/>
              <a:t>Application in Space Dosimetry</a:t>
            </a:r>
            <a:endParaRPr lang="en-GB" dirty="0"/>
          </a:p>
        </p:txBody>
      </p:sp>
      <p:sp>
        <p:nvSpPr>
          <p:cNvPr id="7" name="Slide Number Placeholder 6">
            <a:extLst>
              <a:ext uri="{FF2B5EF4-FFF2-40B4-BE49-F238E27FC236}">
                <a16:creationId xmlns:a16="http://schemas.microsoft.com/office/drawing/2014/main" id="{96B9F6F5-B3F4-16F6-B480-5476B5F3037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8" name="Picture 7">
            <a:extLst>
              <a:ext uri="{FF2B5EF4-FFF2-40B4-BE49-F238E27FC236}">
                <a16:creationId xmlns:a16="http://schemas.microsoft.com/office/drawing/2014/main" id="{017E382C-EE2B-34CF-6BAB-BC97B558D9B4}"/>
              </a:ext>
            </a:extLst>
          </p:cNvPr>
          <p:cNvPicPr>
            <a:picLocks noChangeAspect="1"/>
          </p:cNvPicPr>
          <p:nvPr/>
        </p:nvPicPr>
        <p:blipFill>
          <a:blip r:embed="rId2"/>
          <a:stretch>
            <a:fillRect/>
          </a:stretch>
        </p:blipFill>
        <p:spPr>
          <a:xfrm>
            <a:off x="649045" y="2281025"/>
            <a:ext cx="5265320" cy="3950160"/>
          </a:xfrm>
          <a:prstGeom prst="rect">
            <a:avLst/>
          </a:prstGeom>
        </p:spPr>
      </p:pic>
      <p:sp>
        <p:nvSpPr>
          <p:cNvPr id="10" name="TextBox 9">
            <a:extLst>
              <a:ext uri="{FF2B5EF4-FFF2-40B4-BE49-F238E27FC236}">
                <a16:creationId xmlns:a16="http://schemas.microsoft.com/office/drawing/2014/main" id="{152850B4-6EEC-8C21-7467-ADCEEE23C947}"/>
              </a:ext>
            </a:extLst>
          </p:cNvPr>
          <p:cNvSpPr txBox="1"/>
          <p:nvPr/>
        </p:nvSpPr>
        <p:spPr>
          <a:xfrm>
            <a:off x="85458" y="6075144"/>
            <a:ext cx="11545367" cy="646331"/>
          </a:xfrm>
          <a:prstGeom prst="rect">
            <a:avLst/>
          </a:prstGeom>
          <a:noFill/>
        </p:spPr>
        <p:txBody>
          <a:bodyPr wrap="square">
            <a:spAutoFit/>
          </a:bodyPr>
          <a:lstStyle/>
          <a:p>
            <a:r>
              <a:rPr lang="en-GB" sz="1800" dirty="0"/>
              <a:t>Image of the astronaut Chris Cassidy working near the </a:t>
            </a:r>
            <a:r>
              <a:rPr lang="en-GB" sz="1800" dirty="0" err="1"/>
              <a:t>Timepix</a:t>
            </a:r>
            <a:r>
              <a:rPr lang="en-GB" sz="1800" dirty="0"/>
              <a:t> USB on the International Space Station (</a:t>
            </a:r>
            <a:r>
              <a:rPr lang="en-GB" sz="1800" i="1" dirty="0"/>
              <a:t>Courtesy of NASA, photo ref. no. iss036e006175)</a:t>
            </a:r>
          </a:p>
        </p:txBody>
      </p:sp>
      <p:sp>
        <p:nvSpPr>
          <p:cNvPr id="12" name="TextBox 11">
            <a:extLst>
              <a:ext uri="{FF2B5EF4-FFF2-40B4-BE49-F238E27FC236}">
                <a16:creationId xmlns:a16="http://schemas.microsoft.com/office/drawing/2014/main" id="{51A4538A-C26B-290B-1917-841BB05EDFB3}"/>
              </a:ext>
            </a:extLst>
          </p:cNvPr>
          <p:cNvSpPr txBox="1"/>
          <p:nvPr/>
        </p:nvSpPr>
        <p:spPr>
          <a:xfrm>
            <a:off x="5914365" y="2967335"/>
            <a:ext cx="6096000" cy="923330"/>
          </a:xfrm>
          <a:prstGeom prst="rect">
            <a:avLst/>
          </a:prstGeom>
          <a:noFill/>
        </p:spPr>
        <p:txBody>
          <a:bodyPr wrap="square">
            <a:spAutoFit/>
          </a:bodyPr>
          <a:lstStyle/>
          <a:p>
            <a:pPr algn="ctr"/>
            <a:r>
              <a:rPr lang="en-GB" sz="1800" dirty="0" err="1"/>
              <a:t>Timepix</a:t>
            </a:r>
            <a:r>
              <a:rPr lang="en-GB" sz="1800" dirty="0"/>
              <a:t> is being exploited for radiation monitoring in NASA’s </a:t>
            </a:r>
            <a:r>
              <a:rPr lang="en-GB" dirty="0"/>
              <a:t>O</a:t>
            </a:r>
            <a:r>
              <a:rPr lang="en-GB" sz="1800" dirty="0"/>
              <a:t>rion rocket and at the International Space Station</a:t>
            </a:r>
          </a:p>
        </p:txBody>
      </p:sp>
    </p:spTree>
    <p:extLst>
      <p:ext uri="{BB962C8B-B14F-4D97-AF65-F5344CB8AC3E}">
        <p14:creationId xmlns:p14="http://schemas.microsoft.com/office/powerpoint/2010/main" val="170148863"/>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371AE-0BAC-D7AD-C7B1-A70A882DFE14}"/>
              </a:ext>
            </a:extLst>
          </p:cNvPr>
          <p:cNvSpPr>
            <a:spLocks noGrp="1"/>
          </p:cNvSpPr>
          <p:nvPr>
            <p:ph type="title"/>
          </p:nvPr>
        </p:nvSpPr>
        <p:spPr/>
        <p:txBody>
          <a:bodyPr/>
          <a:lstStyle/>
          <a:p>
            <a:r>
              <a:rPr lang="en-US" dirty="0"/>
              <a:t>Application: Art restoration</a:t>
            </a:r>
            <a:endParaRPr lang="en-GB" dirty="0"/>
          </a:p>
        </p:txBody>
      </p:sp>
      <p:pic>
        <p:nvPicPr>
          <p:cNvPr id="6" name="Content Placeholder 5">
            <a:extLst>
              <a:ext uri="{FF2B5EF4-FFF2-40B4-BE49-F238E27FC236}">
                <a16:creationId xmlns:a16="http://schemas.microsoft.com/office/drawing/2014/main" id="{B3DF8CDE-4F57-3232-F4C6-B2EF4B3830B8}"/>
              </a:ext>
            </a:extLst>
          </p:cNvPr>
          <p:cNvPicPr>
            <a:picLocks noGrp="1" noChangeAspect="1"/>
          </p:cNvPicPr>
          <p:nvPr>
            <p:ph idx="1"/>
          </p:nvPr>
        </p:nvPicPr>
        <p:blipFill>
          <a:blip r:embed="rId2"/>
          <a:stretch>
            <a:fillRect/>
          </a:stretch>
        </p:blipFill>
        <p:spPr>
          <a:xfrm>
            <a:off x="3659792" y="2286000"/>
            <a:ext cx="3815086" cy="2857500"/>
          </a:xfrm>
          <a:prstGeom prst="rect">
            <a:avLst/>
          </a:prstGeom>
        </p:spPr>
      </p:pic>
      <p:sp>
        <p:nvSpPr>
          <p:cNvPr id="7" name="Slide Number Placeholder 6">
            <a:extLst>
              <a:ext uri="{FF2B5EF4-FFF2-40B4-BE49-F238E27FC236}">
                <a16:creationId xmlns:a16="http://schemas.microsoft.com/office/drawing/2014/main" id="{F1EB154C-5C5E-9B9A-6BC7-95FCBB2956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0" name="Content Placeholder 3" descr="A picture containing indoor&#10;&#10;Description automatically generated">
            <a:extLst>
              <a:ext uri="{FF2B5EF4-FFF2-40B4-BE49-F238E27FC236}">
                <a16:creationId xmlns:a16="http://schemas.microsoft.com/office/drawing/2014/main" id="{AD64FD16-E230-C792-7B2B-5A2D9DAE1CD5}"/>
              </a:ext>
            </a:extLst>
          </p:cNvPr>
          <p:cNvPicPr>
            <a:picLocks noGrp="1" noChangeAspect="1"/>
          </p:cNvPicPr>
          <p:nvPr>
            <p:ph type="pic" sz="quarter" idx="13"/>
          </p:nvPr>
        </p:nvPicPr>
        <p:blipFill>
          <a:blip r:embed="rId3"/>
          <a:srcRect l="13026" r="13026"/>
          <a:stretch>
            <a:fillRect/>
          </a:stretch>
        </p:blipFill>
        <p:spPr>
          <a:xfrm>
            <a:off x="7299" y="2286000"/>
            <a:ext cx="3167063" cy="2857500"/>
          </a:xfrm>
        </p:spPr>
      </p:pic>
      <p:sp>
        <p:nvSpPr>
          <p:cNvPr id="12" name="TextBox 11">
            <a:extLst>
              <a:ext uri="{FF2B5EF4-FFF2-40B4-BE49-F238E27FC236}">
                <a16:creationId xmlns:a16="http://schemas.microsoft.com/office/drawing/2014/main" id="{1BEC543A-6EA7-DBDB-A3D1-52724E8C1020}"/>
              </a:ext>
            </a:extLst>
          </p:cNvPr>
          <p:cNvSpPr txBox="1"/>
          <p:nvPr/>
        </p:nvSpPr>
        <p:spPr>
          <a:xfrm>
            <a:off x="7299" y="5661879"/>
            <a:ext cx="6096000" cy="830997"/>
          </a:xfrm>
          <a:prstGeom prst="rect">
            <a:avLst/>
          </a:prstGeom>
          <a:noFill/>
        </p:spPr>
        <p:txBody>
          <a:bodyPr wrap="square">
            <a:spAutoFit/>
          </a:bodyPr>
          <a:lstStyle/>
          <a:p>
            <a:r>
              <a:rPr lang="en-GB" sz="1600" dirty="0"/>
              <a:t>Single particle counting X-ray imaging detectors + Robotic arms! </a:t>
            </a:r>
            <a:r>
              <a:rPr lang="en-GB" sz="1200" i="1" dirty="0"/>
              <a:t>https://insightart.eu/</a:t>
            </a:r>
          </a:p>
          <a:p>
            <a:endParaRPr lang="en-GB" sz="1600" dirty="0"/>
          </a:p>
        </p:txBody>
      </p:sp>
      <p:pic>
        <p:nvPicPr>
          <p:cNvPr id="3" name="Picture 2">
            <a:extLst>
              <a:ext uri="{FF2B5EF4-FFF2-40B4-BE49-F238E27FC236}">
                <a16:creationId xmlns:a16="http://schemas.microsoft.com/office/drawing/2014/main" id="{A32B8F35-71A0-0584-3511-08F052ECBB55}"/>
              </a:ext>
            </a:extLst>
          </p:cNvPr>
          <p:cNvPicPr>
            <a:picLocks noChangeAspect="1"/>
          </p:cNvPicPr>
          <p:nvPr/>
        </p:nvPicPr>
        <p:blipFill>
          <a:blip r:embed="rId4"/>
          <a:stretch>
            <a:fillRect/>
          </a:stretch>
        </p:blipFill>
        <p:spPr>
          <a:xfrm>
            <a:off x="9366443" y="2286001"/>
            <a:ext cx="2227305" cy="2921000"/>
          </a:xfrm>
          <a:prstGeom prst="rect">
            <a:avLst/>
          </a:prstGeom>
        </p:spPr>
      </p:pic>
      <p:cxnSp>
        <p:nvCxnSpPr>
          <p:cNvPr id="9" name="Straight Arrow Connector 8">
            <a:extLst>
              <a:ext uri="{FF2B5EF4-FFF2-40B4-BE49-F238E27FC236}">
                <a16:creationId xmlns:a16="http://schemas.microsoft.com/office/drawing/2014/main" id="{BDBC6CCE-A034-1EE7-01C3-38DE4BD8DD71}"/>
              </a:ext>
            </a:extLst>
          </p:cNvPr>
          <p:cNvCxnSpPr/>
          <p:nvPr/>
        </p:nvCxnSpPr>
        <p:spPr>
          <a:xfrm>
            <a:off x="7753350" y="3657600"/>
            <a:ext cx="107315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2292269"/>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3">
            <a:extLst>
              <a:ext uri="{FF2B5EF4-FFF2-40B4-BE49-F238E27FC236}">
                <a16:creationId xmlns:a16="http://schemas.microsoft.com/office/drawing/2014/main" id="{7143A408-8921-8DCE-8DD9-42E806DE8B7E}"/>
              </a:ext>
            </a:extLst>
          </p:cNvPr>
          <p:cNvPicPr>
            <a:picLocks noChangeAspect="1"/>
          </p:cNvPicPr>
          <p:nvPr/>
        </p:nvPicPr>
        <p:blipFill>
          <a:blip r:embed="rId2"/>
          <a:stretch>
            <a:fillRect/>
          </a:stretch>
        </p:blipFill>
        <p:spPr>
          <a:xfrm>
            <a:off x="0" y="1204842"/>
            <a:ext cx="5981700" cy="3419511"/>
          </a:xfrm>
          <a:prstGeom prst="rect">
            <a:avLst/>
          </a:prstGeom>
        </p:spPr>
      </p:pic>
      <p:pic>
        <p:nvPicPr>
          <p:cNvPr id="5" name="Content Placeholder 4">
            <a:extLst>
              <a:ext uri="{FF2B5EF4-FFF2-40B4-BE49-F238E27FC236}">
                <a16:creationId xmlns:a16="http://schemas.microsoft.com/office/drawing/2014/main" id="{BE8BC6F2-5953-AD71-E1A4-BAFF3A6EB20B}"/>
              </a:ext>
            </a:extLst>
          </p:cNvPr>
          <p:cNvPicPr>
            <a:picLocks noGrp="1" noChangeAspect="1"/>
          </p:cNvPicPr>
          <p:nvPr>
            <p:ph idx="4294967295"/>
          </p:nvPr>
        </p:nvPicPr>
        <p:blipFill>
          <a:blip r:embed="rId3"/>
          <a:stretch>
            <a:fillRect/>
          </a:stretch>
        </p:blipFill>
        <p:spPr>
          <a:xfrm>
            <a:off x="6475413" y="1204842"/>
            <a:ext cx="4999038" cy="3330575"/>
          </a:xfrm>
          <a:prstGeom prst="rect">
            <a:avLst/>
          </a:prstGeom>
        </p:spPr>
      </p:pic>
      <p:sp>
        <p:nvSpPr>
          <p:cNvPr id="2" name="Title 1">
            <a:extLst>
              <a:ext uri="{FF2B5EF4-FFF2-40B4-BE49-F238E27FC236}">
                <a16:creationId xmlns:a16="http://schemas.microsoft.com/office/drawing/2014/main" id="{B8BC8358-E9B0-1922-2EF5-0B4EF34918BB}"/>
              </a:ext>
            </a:extLst>
          </p:cNvPr>
          <p:cNvSpPr>
            <a:spLocks noGrp="1"/>
          </p:cNvSpPr>
          <p:nvPr>
            <p:ph type="title"/>
          </p:nvPr>
        </p:nvSpPr>
        <p:spPr>
          <a:xfrm>
            <a:off x="1000759" y="194783"/>
            <a:ext cx="10022841" cy="760892"/>
          </a:xfrm>
        </p:spPr>
        <p:txBody>
          <a:bodyPr anchor="ctr">
            <a:normAutofit/>
          </a:bodyPr>
          <a:lstStyle/>
          <a:p>
            <a:pPr>
              <a:lnSpc>
                <a:spcPct val="90000"/>
              </a:lnSpc>
            </a:pPr>
            <a:r>
              <a:rPr lang="en-GB" dirty="0"/>
              <a:t>Application in Education</a:t>
            </a:r>
            <a:endParaRPr lang="en-CH"/>
          </a:p>
        </p:txBody>
      </p:sp>
      <p:sp>
        <p:nvSpPr>
          <p:cNvPr id="7" name="Slide Number Placeholder 6">
            <a:extLst>
              <a:ext uri="{FF2B5EF4-FFF2-40B4-BE49-F238E27FC236}">
                <a16:creationId xmlns:a16="http://schemas.microsoft.com/office/drawing/2014/main" id="{988EE291-6D20-D597-DD17-B2A04DC29796}"/>
              </a:ext>
            </a:extLst>
          </p:cNvPr>
          <p:cNvSpPr>
            <a:spLocks noGrp="1"/>
          </p:cNvSpPr>
          <p:nvPr>
            <p:ph type="sldNum" sz="quarter" idx="12"/>
          </p:nvPr>
        </p:nvSpPr>
        <p:spPr>
          <a:xfrm>
            <a:off x="11365992" y="6356350"/>
            <a:ext cx="630936"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CD6D940D-6D44-4DF9-9322-B4B11F7EDCD0}" type="slidenum">
              <a:rPr kumimoji="0" lang="en-GB" b="0" i="0" u="none" strike="noStrike" kern="1200" cap="none" spc="0" normalizeH="0" baseline="0" noProof="0" smtClean="0">
                <a:ln>
                  <a:noFill/>
                </a:ln>
                <a:solidFill>
                  <a:prstClr val="black"/>
                </a:solidFill>
                <a:effectLst/>
                <a:uLnTx/>
                <a:uFillTx/>
              </a:rPr>
              <a:pPr marL="0" marR="0" lvl="0" indent="0" defTabSz="914400" rtl="0" eaLnBrk="1" fontAlgn="auto" latinLnBrk="0" hangingPunct="1">
                <a:spcBef>
                  <a:spcPts val="0"/>
                </a:spcBef>
                <a:spcAft>
                  <a:spcPts val="600"/>
                </a:spcAft>
                <a:buClrTx/>
                <a:buSzTx/>
                <a:buFontTx/>
                <a:buNone/>
                <a:tabLst/>
                <a:defRPr/>
              </a:pPr>
              <a:t>9</a:t>
            </a:fld>
            <a:endParaRPr kumimoji="0" lang="en-GB" b="0" i="0" u="none" strike="noStrike" kern="1200" cap="none" spc="0" normalizeH="0" baseline="0" noProof="0">
              <a:ln>
                <a:noFill/>
              </a:ln>
              <a:solidFill>
                <a:prstClr val="black"/>
              </a:solidFill>
              <a:effectLst/>
              <a:uLnTx/>
              <a:uFillTx/>
            </a:endParaRPr>
          </a:p>
        </p:txBody>
      </p:sp>
      <p:sp>
        <p:nvSpPr>
          <p:cNvPr id="8" name="TextBox 7">
            <a:extLst>
              <a:ext uri="{FF2B5EF4-FFF2-40B4-BE49-F238E27FC236}">
                <a16:creationId xmlns:a16="http://schemas.microsoft.com/office/drawing/2014/main" id="{28F26055-50FD-366C-6143-1F42D1CC0769}"/>
              </a:ext>
            </a:extLst>
          </p:cNvPr>
          <p:cNvSpPr txBox="1"/>
          <p:nvPr/>
        </p:nvSpPr>
        <p:spPr>
          <a:xfrm>
            <a:off x="1447800" y="4535417"/>
            <a:ext cx="9067800" cy="2308324"/>
          </a:xfrm>
          <a:prstGeom prst="rect">
            <a:avLst/>
          </a:prstGeom>
          <a:noFill/>
        </p:spPr>
        <p:txBody>
          <a:bodyPr wrap="square">
            <a:spAutoFit/>
          </a:bodyPr>
          <a:lstStyle/>
          <a:p>
            <a:pPr marL="285750" indent="-285750">
              <a:buFont typeface="Arial" panose="020B0604020202020204" pitchFamily="34" charset="0"/>
              <a:buChar char="•"/>
            </a:pPr>
            <a:r>
              <a:rPr lang="en-GB" b="0" i="1" dirty="0">
                <a:effectLst/>
                <a:latin typeface="-apple-system"/>
              </a:rPr>
              <a:t>Is there a difference between day and night radiation?</a:t>
            </a:r>
          </a:p>
          <a:p>
            <a:pPr marL="285750" indent="-285750">
              <a:buFont typeface="Arial" panose="020B0604020202020204" pitchFamily="34" charset="0"/>
              <a:buChar char="•"/>
            </a:pPr>
            <a:r>
              <a:rPr lang="en-GB" b="0" i="1" dirty="0">
                <a:effectLst/>
                <a:latin typeface="-apple-system"/>
              </a:rPr>
              <a:t> Does the radiation change when somebody enters the room? </a:t>
            </a:r>
          </a:p>
          <a:p>
            <a:pPr marL="285750" indent="-285750">
              <a:buFont typeface="Arial" panose="020B0604020202020204" pitchFamily="34" charset="0"/>
              <a:buChar char="•"/>
            </a:pPr>
            <a:r>
              <a:rPr lang="en-GB" b="0" i="1" dirty="0">
                <a:effectLst/>
                <a:latin typeface="-apple-system"/>
              </a:rPr>
              <a:t>What happens if I would place a piece of </a:t>
            </a:r>
            <a:r>
              <a:rPr lang="en-GB" b="0" i="1" dirty="0" err="1">
                <a:effectLst/>
                <a:latin typeface="-apple-system"/>
              </a:rPr>
              <a:t>granit</a:t>
            </a:r>
            <a:r>
              <a:rPr lang="en-GB" b="0" i="1" dirty="0">
                <a:effectLst/>
                <a:latin typeface="-apple-system"/>
              </a:rPr>
              <a:t> close to the detector? And what about ash? Or air filter? </a:t>
            </a:r>
          </a:p>
          <a:p>
            <a:pPr marL="285750" indent="-285750">
              <a:buFont typeface="Arial" panose="020B0604020202020204" pitchFamily="34" charset="0"/>
              <a:buChar char="•"/>
            </a:pPr>
            <a:r>
              <a:rPr lang="en-GB" b="0" i="1" dirty="0">
                <a:effectLst/>
                <a:latin typeface="-apple-system"/>
              </a:rPr>
              <a:t>Is there some preference in directions of muons? And beta rays? </a:t>
            </a:r>
          </a:p>
          <a:p>
            <a:pPr marL="285750" indent="-285750">
              <a:buFont typeface="Arial" panose="020B0604020202020204" pitchFamily="34" charset="0"/>
              <a:buChar char="•"/>
            </a:pPr>
            <a:r>
              <a:rPr lang="en-GB" b="0" i="1" dirty="0">
                <a:effectLst/>
                <a:latin typeface="-apple-system"/>
              </a:rPr>
              <a:t>Does the neodymium magnet affect the particles? </a:t>
            </a:r>
          </a:p>
          <a:p>
            <a:pPr marL="285750" indent="-285750">
              <a:buFont typeface="Arial" panose="020B0604020202020204" pitchFamily="34" charset="0"/>
              <a:buChar char="•"/>
            </a:pPr>
            <a:r>
              <a:rPr lang="en-GB" b="0" i="1" dirty="0">
                <a:effectLst/>
                <a:latin typeface="-apple-system"/>
              </a:rPr>
              <a:t>Can I find some new particles in mountains? Or in mines? Or on board of plane? What about lightning during the storm? Can I use natural radiation to make an image of something?</a:t>
            </a:r>
            <a:endParaRPr lang="en-GB" dirty="0"/>
          </a:p>
        </p:txBody>
      </p:sp>
    </p:spTree>
    <p:extLst>
      <p:ext uri="{BB962C8B-B14F-4D97-AF65-F5344CB8AC3E}">
        <p14:creationId xmlns:p14="http://schemas.microsoft.com/office/powerpoint/2010/main" val="3353852842"/>
      </p:ext>
    </p:extLst>
  </p:cSld>
  <p:clrMapOvr>
    <a:masterClrMapping/>
  </p:clrMapOvr>
  <p:transition spd="slow">
    <p:push dir="u"/>
  </p:transition>
</p:sld>
</file>

<file path=ppt/theme/theme1.xml><?xml version="1.0" encoding="utf-8"?>
<a:theme xmlns:a="http://schemas.openxmlformats.org/drawingml/2006/main" name="ColorBlockVTI">
  <a:themeElements>
    <a:clrScheme name="ColorBlock Color Scheme">
      <a:dk1>
        <a:sysClr val="windowText" lastClr="000000"/>
      </a:dk1>
      <a:lt1>
        <a:sysClr val="window" lastClr="FFFFFF"/>
      </a:lt1>
      <a:dk2>
        <a:srgbClr val="002044"/>
      </a:dk2>
      <a:lt2>
        <a:srgbClr val="F5F0F3"/>
      </a:lt2>
      <a:accent1>
        <a:srgbClr val="4A41C5"/>
      </a:accent1>
      <a:accent2>
        <a:srgbClr val="37997B"/>
      </a:accent2>
      <a:accent3>
        <a:srgbClr val="17B4DF"/>
      </a:accent3>
      <a:accent4>
        <a:srgbClr val="E69500"/>
      </a:accent4>
      <a:accent5>
        <a:srgbClr val="276D77"/>
      </a:accent5>
      <a:accent6>
        <a:srgbClr val="386ECE"/>
      </a:accent6>
      <a:hlink>
        <a:srgbClr val="AF1DAF"/>
      </a:hlink>
      <a:folHlink>
        <a:srgbClr val="FE5C68"/>
      </a:folHlink>
    </a:clrScheme>
    <a:fontScheme name="Custom 1">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2848626_TF89117832_Win32" id="{DB0A3224-88B5-430B-9AD1-D790B94EF5D8}" vid="{070D6B8A-04B9-4AE4-ADE6-362B2ED255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TotalTime>
  <Words>1664</Words>
  <Application>Microsoft Macintosh PowerPoint</Application>
  <PresentationFormat>Ecrã Panorâmico</PresentationFormat>
  <Paragraphs>95</Paragraphs>
  <Slides>18</Slides>
  <Notes>7</Notes>
  <HiddenSlides>0</HiddenSlides>
  <MMClips>1</MMClips>
  <ScaleCrop>false</ScaleCrop>
  <HeadingPairs>
    <vt:vector size="6" baseType="variant">
      <vt:variant>
        <vt:lpstr>Tipos de letra usados</vt:lpstr>
      </vt:variant>
      <vt:variant>
        <vt:i4>5</vt:i4>
      </vt:variant>
      <vt:variant>
        <vt:lpstr>Tema</vt:lpstr>
      </vt:variant>
      <vt:variant>
        <vt:i4>1</vt:i4>
      </vt:variant>
      <vt:variant>
        <vt:lpstr>Títulos dos diapositivos</vt:lpstr>
      </vt:variant>
      <vt:variant>
        <vt:i4>18</vt:i4>
      </vt:variant>
    </vt:vector>
  </HeadingPairs>
  <TitlesOfParts>
    <vt:vector size="24" baseType="lpstr">
      <vt:lpstr>-apple-system</vt:lpstr>
      <vt:lpstr>Arial</vt:lpstr>
      <vt:lpstr>Avenir Next LT Pro</vt:lpstr>
      <vt:lpstr>Calibri</vt:lpstr>
      <vt:lpstr>Open Sans</vt:lpstr>
      <vt:lpstr>ColorBlockVTI</vt:lpstr>
      <vt:lpstr>MEDIPIX COLLABORATION MINIPIX-EDU</vt:lpstr>
      <vt:lpstr>Minipix-Edu: Wow a particle in my screen! </vt:lpstr>
      <vt:lpstr>Particle identification</vt:lpstr>
      <vt:lpstr>How it works: Photon counting hybrid pixelated detector</vt:lpstr>
      <vt:lpstr>Applications of the MEDIPIX detectors</vt:lpstr>
      <vt:lpstr>Spectroscopic X-ray imaging</vt:lpstr>
      <vt:lpstr>Application in Space Dosimetry</vt:lpstr>
      <vt:lpstr>Application: Art restoration</vt:lpstr>
      <vt:lpstr>Application in Education</vt:lpstr>
      <vt:lpstr>Thank you</vt:lpstr>
      <vt:lpstr>EXTRA SLIDES</vt:lpstr>
      <vt:lpstr>Photon counting detectors  1. Direct conversion</vt:lpstr>
      <vt:lpstr>2. Elimination of electronic noise</vt:lpstr>
      <vt:lpstr>Introduction about Radiation</vt:lpstr>
      <vt:lpstr>Ionization</vt:lpstr>
      <vt:lpstr>Sensor in hybrid detectors</vt:lpstr>
      <vt:lpstr>X-rays</vt:lpstr>
      <vt:lpstr>Photon counting image Timepix4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MEDIPIX  DETECTORS</dc:title>
  <cp:lastModifiedBy>Pedro Abreu</cp:lastModifiedBy>
  <cp:revision>11</cp:revision>
  <dcterms:modified xsi:type="dcterms:W3CDTF">2023-11-28T17:21:53Z</dcterms:modified>
</cp:coreProperties>
</file>