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0" r:id="rId6"/>
    <p:sldId id="257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EE8AE-47B5-B77C-74B0-C0F9F32587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F69712-D57E-7741-457D-B9B756BD7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C3212-AA79-447F-3C7B-FD1CD5E16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AD7B6-3B94-4CFB-8574-17428D99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71ED2-F13F-4199-48D3-53EDB5C78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5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57C6-3D93-1B25-AC5F-6391472D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83D64-65E5-9626-3899-9A27DD87B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8B38A-B94E-B59E-340B-B12E1579D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7D869-3264-9174-B3ED-E456B04DE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36E81-69B6-DACB-2598-BD37C3CF1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09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ACAAF-91DA-03E2-74B6-FA92DEEA1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FD8A28-F31F-9515-4566-D8C05C884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8D443-6E2B-360E-119A-B81823DEA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1146E-6155-E23B-740D-2A779428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C4C7D-AAD2-5610-FD69-86D9EBFE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5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05C74-A75D-8D9D-B775-D6D2FE4B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FC978-AF02-238A-7660-027BB13B7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07EC2-741E-737E-8E8B-C231917F8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C2598-5206-B834-0F12-7517B7DC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09FCB-CD14-E2D4-1081-D4267786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1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2877A-A15D-E291-9F95-FEE10BCA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25113E-981A-22BD-2F30-51D387126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A31F2-968A-58D4-9F9F-657D50EFA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9A0C4-1F2E-DB61-4633-285B3F160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1DD6B-6EFB-85B3-5549-7003ACFC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81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4A458-D46D-19C4-B292-749A96C5A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F9B45-6547-4864-DE0D-AE5B380F4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913A0-07FA-8F23-B317-B5764B1C6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07E91-D36A-F74E-EC99-E43FC74B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42CE6-C50F-41B1-8406-E4CB5809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510E5-106D-B89D-CF97-09B6E82C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7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CF7AD-F4A0-F05F-0C94-3FBC7A847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4C217-A614-D185-ECD3-9B1FEC62E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C44F0B-C8F1-8ADA-F11B-6161ED84D8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27EC66-4652-5B99-BAEA-55AD984CAC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D11E3C-2562-F9D9-CE34-5F1886923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2AB47-CA5F-6F51-E837-1B1F8D013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29861-7C14-64CF-143E-A21ABE62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76B916-FC35-6E62-BBB7-53527F7C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1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9B5D-1062-5354-9622-9A3097EB1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82B94-FD84-28CD-6FA0-4F77FBCE6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525C4-69ED-5853-C989-34D21841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6CEFD2-3A6F-37A7-A428-5C759D17D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86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619CBE-45D0-A5FE-E0D4-92DABF8C9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B8250-A241-107C-F204-68F68CBB8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E6F35-A5BD-FA94-187E-F2277DA3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20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ECB24-601F-DAA4-635D-32896BDEA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26444-1CF3-5A13-2381-C622DFAE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AFF971-19CD-DF4B-707D-DD0EB5D29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A50802-DB86-8A7C-33D8-ABD8D1F11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CE05A-BEA6-CBD6-AA0C-5A03D03C2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E8C51-B2B0-48EB-659C-4D53A1DBF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2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FBC13-D204-1324-C592-6A7E4F355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9CA967-9361-3EE5-DF80-586225ABE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2394C-9395-9F8E-761B-362A07AA4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BE369-6DED-DD65-AB54-0806D3C8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2E4DC-F3D4-21BB-CC32-FB114FB41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ADFDA5-BE99-689E-49CC-B207B571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1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FE1805-7114-1888-ABAF-D38BCD21F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04A1F-798A-0363-38D2-3BE7E8346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9F382-9F63-7ED0-A362-5E057A00A3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F6495-F3F0-459E-BF73-1E9D7FD5A052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CEA3-D624-2011-A5CC-E520B572B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3A79E-FB20-9105-F531-1CBB6043D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B8973-0BED-4FEC-B4C0-2EE3C3FA0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5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45E89-EFFB-2E39-9BB1-5E63B738C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BWS Mechanics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207629-25E1-FFD7-C93A-2CBBD4CD00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BWS project team meeting</a:t>
            </a:r>
          </a:p>
          <a:p>
            <a:r>
              <a:rPr lang="en-US" dirty="0"/>
              <a:t>13/6/2023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01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C7ACC-4F69-F1DF-23C6-92842D523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in progress since the last meeting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15A78-0177-2920-57FB-994E5F1DE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2 additional Hybrid+ designs for installation in YETS23-4</a:t>
            </a:r>
          </a:p>
          <a:p>
            <a:pPr lvl="1"/>
            <a:r>
              <a:rPr lang="en-US" dirty="0"/>
              <a:t>Modified bellows extremity incorporating a mini-</a:t>
            </a:r>
            <a:r>
              <a:rPr lang="en-US" dirty="0" err="1"/>
              <a:t>conflat</a:t>
            </a:r>
            <a:r>
              <a:rPr lang="en-US" dirty="0"/>
              <a:t>(?) and support for the cable connector</a:t>
            </a:r>
          </a:p>
          <a:p>
            <a:pPr lvl="1"/>
            <a:r>
              <a:rPr lang="en-US" dirty="0"/>
              <a:t>No change to the fork/wire design</a:t>
            </a:r>
          </a:p>
          <a:p>
            <a:pPr lvl="1"/>
            <a:r>
              <a:rPr lang="en-US" dirty="0"/>
              <a:t>No change(?) to the bellows design – perhaps use recovered bellows?</a:t>
            </a:r>
          </a:p>
          <a:p>
            <a:r>
              <a:rPr lang="en-US" dirty="0"/>
              <a:t>Work on the assumption that the Hybrids designs installed in LS2 can be considered ‘operational’ by YETS23-4</a:t>
            </a:r>
          </a:p>
          <a:p>
            <a:pPr lvl="1"/>
            <a:r>
              <a:rPr lang="en-US" dirty="0"/>
              <a:t>This means we are free to choose the best locations for the new Hybrid+ instruments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68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793FC-1A88-19E5-4925-403C1542F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Fully consolidated design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9E10F-FCBB-8336-12BC-C3AF7D32E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ML still not able to fully commit to working on this design</a:t>
            </a:r>
          </a:p>
          <a:p>
            <a:pPr lvl="1"/>
            <a:r>
              <a:rPr lang="en-US" dirty="0"/>
              <a:t>SPS and LHC operational wire scanner issues are more urgent</a:t>
            </a:r>
          </a:p>
          <a:p>
            <a:pPr lvl="1"/>
            <a:r>
              <a:rPr lang="en-US" dirty="0"/>
              <a:t>Teresa still not out of the SPS-BGI production launch, but hopes to be (~fully) available in 2 weeks</a:t>
            </a:r>
          </a:p>
          <a:p>
            <a:pPr lvl="1"/>
            <a:r>
              <a:rPr lang="en-US" dirty="0"/>
              <a:t>New Quest will be Autumn 2023 earliest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322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0958D-B478-6D59-B825-D8DA65F6F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188"/>
          </a:xfrm>
        </p:spPr>
        <p:txBody>
          <a:bodyPr/>
          <a:lstStyle/>
          <a:p>
            <a:r>
              <a:rPr lang="en-US" dirty="0"/>
              <a:t>Fully consolidated design development tasks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D1249C-98C6-C2FF-8D5F-4D8A78F8701E}"/>
              </a:ext>
            </a:extLst>
          </p:cNvPr>
          <p:cNvSpPr txBox="1"/>
          <p:nvPr/>
        </p:nvSpPr>
        <p:spPr>
          <a:xfrm>
            <a:off x="766292" y="1690688"/>
            <a:ext cx="2659487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SLAC-type double bellows design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4E8308-DC4A-4797-127D-2980A77338C8}"/>
              </a:ext>
            </a:extLst>
          </p:cNvPr>
          <p:cNvSpPr txBox="1"/>
          <p:nvPr/>
        </p:nvSpPr>
        <p:spPr>
          <a:xfrm>
            <a:off x="766293" y="2363273"/>
            <a:ext cx="2659487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Mass-</a:t>
            </a:r>
            <a:r>
              <a:rPr lang="en-US" sz="1400" dirty="0" err="1"/>
              <a:t>optimisation</a:t>
            </a:r>
            <a:r>
              <a:rPr lang="en-US" sz="1400" dirty="0"/>
              <a:t> for drive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45 degree design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Impedance design due to ‘double-sided’ fork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0A7CA1-3F59-9913-D08A-DE436B0AFF22}"/>
              </a:ext>
            </a:extLst>
          </p:cNvPr>
          <p:cNvSpPr txBox="1"/>
          <p:nvPr/>
        </p:nvSpPr>
        <p:spPr>
          <a:xfrm>
            <a:off x="4325155" y="1690688"/>
            <a:ext cx="265948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BAT coupled drive design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295A9B-EE14-944C-20DB-D0F915D338C8}"/>
              </a:ext>
            </a:extLst>
          </p:cNvPr>
          <p:cNvSpPr txBox="1"/>
          <p:nvPr/>
        </p:nvSpPr>
        <p:spPr>
          <a:xfrm>
            <a:off x="4325155" y="2363273"/>
            <a:ext cx="2659487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BAT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In-vacuum position sensor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[45 degree design issues]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[Impedance design due to ‘double-sided’ fork]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48FAD-8F78-A14E-CDA8-09C99DD2A175}"/>
              </a:ext>
            </a:extLst>
          </p:cNvPr>
          <p:cNvSpPr txBox="1"/>
          <p:nvPr/>
        </p:nvSpPr>
        <p:spPr>
          <a:xfrm>
            <a:off x="8090078" y="1696813"/>
            <a:ext cx="2659485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‘Optional’ common development tasks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FB1811-C68B-8833-FD4F-A7612960B153}"/>
              </a:ext>
            </a:extLst>
          </p:cNvPr>
          <p:cNvSpPr txBox="1"/>
          <p:nvPr/>
        </p:nvSpPr>
        <p:spPr>
          <a:xfrm>
            <a:off x="8090079" y="2369398"/>
            <a:ext cx="2659487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Linear motor, either for SLAC or BAT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Wire ‘card’ for CNT-type wires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3401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45E89-EFFB-2E39-9BB1-5E63B738C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BWS Mechanics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207629-25E1-FFD7-C93A-2CBBD4CD00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BWS project team meeting</a:t>
            </a:r>
          </a:p>
          <a:p>
            <a:r>
              <a:rPr lang="en-US" dirty="0"/>
              <a:t>2/5/2023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36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30855D-DBBF-4E72-11C8-0A379551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7" y="107548"/>
            <a:ext cx="10515600" cy="935641"/>
          </a:xfrm>
        </p:spPr>
        <p:txBody>
          <a:bodyPr/>
          <a:lstStyle/>
          <a:p>
            <a:r>
              <a:rPr lang="en-US" dirty="0"/>
              <a:t>Some ‘definitions’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C3C44-ABC2-5945-2C5A-D065D03ABEAD}"/>
              </a:ext>
            </a:extLst>
          </p:cNvPr>
          <p:cNvSpPr txBox="1"/>
          <p:nvPr/>
        </p:nvSpPr>
        <p:spPr>
          <a:xfrm>
            <a:off x="208207" y="1242808"/>
            <a:ext cx="3756339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Hybrid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 instruments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Using the existing support and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0/90 measurement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Ball screw drive and encoder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All vacuum components (bellows, fork assemblies, feedthroughs) unchanged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AF2477-2908-CB43-9938-54D9F00E06F5}"/>
              </a:ext>
            </a:extLst>
          </p:cNvPr>
          <p:cNvSpPr txBox="1"/>
          <p:nvPr/>
        </p:nvSpPr>
        <p:spPr>
          <a:xfrm>
            <a:off x="4217830" y="1229931"/>
            <a:ext cx="3756339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Hybrid</a:t>
            </a:r>
            <a:r>
              <a:rPr lang="en-US" dirty="0">
                <a:solidFill>
                  <a:srgbClr val="FF0000"/>
                </a:solidFill>
              </a:rPr>
              <a:t>+</a:t>
            </a:r>
            <a:r>
              <a:rPr lang="en-US" dirty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Nothing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Using the existing support and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0/90 measurement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Ball screw drive and encoder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Re-design fork assemblies and feedthrough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Magnetically coupled drive depends on ongoing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92290F-3F30-EC02-DEEF-EC4DF8FF599E}"/>
              </a:ext>
            </a:extLst>
          </p:cNvPr>
          <p:cNvSpPr txBox="1"/>
          <p:nvPr/>
        </p:nvSpPr>
        <p:spPr>
          <a:xfrm>
            <a:off x="8227453" y="1229931"/>
            <a:ext cx="3756339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Full Consolidated</a:t>
            </a:r>
            <a:r>
              <a:rPr lang="en-US" dirty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Nothing currently installed in the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Compatible with the LIU control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support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45 degree measurement configuration?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Drive and fork position system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Fork assembly and feedthrough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Drive coupling (bellows/magnetic?) and (linear?) motor to be decided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24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82D5-1B60-4929-95A6-BF21FC6AB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list of ‘urgent’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DFB2-6669-3FF9-7B23-12012D4B5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517" y="1825625"/>
            <a:ext cx="11172423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 we agree on the hybrid strategy that:</a:t>
            </a:r>
          </a:p>
          <a:p>
            <a:pPr lvl="1"/>
            <a:r>
              <a:rPr lang="en-US" dirty="0"/>
              <a:t>We aim to consider the 2 ‘Hybrid</a:t>
            </a:r>
            <a:r>
              <a:rPr lang="en-US"/>
              <a:t>’ instruments </a:t>
            </a:r>
            <a:r>
              <a:rPr lang="en-US" dirty="0"/>
              <a:t>as available for operations by end 2023</a:t>
            </a:r>
          </a:p>
          <a:p>
            <a:pPr lvl="1"/>
            <a:r>
              <a:rPr lang="en-US" dirty="0"/>
              <a:t>We aim to build and install 2 additional ‘Hybrid+’ designs, replacing 2 ‘legacy’ designs for YETS 23-4</a:t>
            </a:r>
          </a:p>
          <a:p>
            <a:r>
              <a:rPr lang="en-US" dirty="0"/>
              <a:t>As a strategy for the Fully consolidated design…</a:t>
            </a:r>
          </a:p>
          <a:p>
            <a:pPr lvl="1"/>
            <a:r>
              <a:rPr lang="en-US" dirty="0"/>
              <a:t>We design and build a linear motor test bench</a:t>
            </a:r>
          </a:p>
          <a:p>
            <a:pPr lvl="2"/>
            <a:r>
              <a:rPr lang="en-US" dirty="0"/>
              <a:t>Procure one or more linear drives to test technology</a:t>
            </a:r>
          </a:p>
          <a:p>
            <a:pPr lvl="1"/>
            <a:r>
              <a:rPr lang="en-US" dirty="0"/>
              <a:t>We design and build a 45° tank</a:t>
            </a:r>
          </a:p>
          <a:p>
            <a:pPr lvl="2"/>
            <a:r>
              <a:rPr lang="en-US" dirty="0"/>
              <a:t>Do we install it in the SPS, LHC in YETS23-4 or just on a test bench?</a:t>
            </a:r>
          </a:p>
          <a:p>
            <a:pPr lvl="1"/>
            <a:r>
              <a:rPr lang="en-US" dirty="0"/>
              <a:t>Position sensor R&amp;D</a:t>
            </a:r>
          </a:p>
          <a:p>
            <a:pPr lvl="2"/>
            <a:r>
              <a:rPr lang="en-US" dirty="0"/>
              <a:t>Depends on magnetically or bellows coupled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2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486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LHC BWS Mechanics</vt:lpstr>
      <vt:lpstr>Action in progress since the last meeting</vt:lpstr>
      <vt:lpstr>Fully consolidated design status</vt:lpstr>
      <vt:lpstr>Fully consolidated design development tasks</vt:lpstr>
      <vt:lpstr>LHC BWS Mechanics</vt:lpstr>
      <vt:lpstr>Some ‘definitions’</vt:lpstr>
      <vt:lpstr>Current list of ‘urgent’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BWS Mechanics</dc:title>
  <dc:creator>Raymond Veness</dc:creator>
  <cp:lastModifiedBy>Raymond Veness</cp:lastModifiedBy>
  <cp:revision>7</cp:revision>
  <dcterms:created xsi:type="dcterms:W3CDTF">2023-05-02T11:13:28Z</dcterms:created>
  <dcterms:modified xsi:type="dcterms:W3CDTF">2023-06-13T11:28:59Z</dcterms:modified>
</cp:coreProperties>
</file>