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4.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6.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 id="2147483684" r:id="rId2"/>
    <p:sldMasterId id="2147483703" r:id="rId3"/>
    <p:sldMasterId id="2147483723" r:id="rId4"/>
    <p:sldMasterId id="2147483736" r:id="rId5"/>
    <p:sldMasterId id="2147483766" r:id="rId6"/>
    <p:sldMasterId id="2147483788" r:id="rId7"/>
  </p:sldMasterIdLst>
  <p:notesMasterIdLst>
    <p:notesMasterId r:id="rId19"/>
  </p:notesMasterIdLst>
  <p:handoutMasterIdLst>
    <p:handoutMasterId r:id="rId20"/>
  </p:handoutMasterIdLst>
  <p:sldIdLst>
    <p:sldId id="398" r:id="rId8"/>
    <p:sldId id="860" r:id="rId9"/>
    <p:sldId id="912" r:id="rId10"/>
    <p:sldId id="916" r:id="rId11"/>
    <p:sldId id="21047" r:id="rId12"/>
    <p:sldId id="21049" r:id="rId13"/>
    <p:sldId id="4154" r:id="rId14"/>
    <p:sldId id="2738" r:id="rId15"/>
    <p:sldId id="21050" r:id="rId16"/>
    <p:sldId id="4160" r:id="rId17"/>
    <p:sldId id="4158"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252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autoAdjust="0"/>
    <p:restoredTop sz="96283" autoAdjust="0"/>
  </p:normalViewPr>
  <p:slideViewPr>
    <p:cSldViewPr snapToGrid="0" snapToObjects="1">
      <p:cViewPr varScale="1">
        <p:scale>
          <a:sx n="120" d="100"/>
          <a:sy n="120" d="100"/>
        </p:scale>
        <p:origin x="208" y="640"/>
      </p:cViewPr>
      <p:guideLst>
        <p:guide orient="horz" pos="2160"/>
        <p:guide pos="3840"/>
      </p:guideLst>
    </p:cSldViewPr>
  </p:slideViewPr>
  <p:notesTextViewPr>
    <p:cViewPr>
      <p:scale>
        <a:sx n="40" d="100"/>
        <a:sy n="4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viewProps" Target="viewProps.xml"/></Relationships>
</file>

<file path=ppt/diagrams/_rels/data1.xml.rels><?xml version="1.0" encoding="UTF-8" standalone="yes"?>
<Relationships xmlns="http://schemas.openxmlformats.org/package/2006/relationships"><Relationship Id="rId1" Type="http://schemas.openxmlformats.org/officeDocument/2006/relationships/hyperlink" Target="https://www.eajade.eu/" TargetMode="External"/></Relationships>
</file>

<file path=ppt/diagrams/_rels/drawing1.xml.rels><?xml version="1.0" encoding="UTF-8" standalone="yes"?>
<Relationships xmlns="http://schemas.openxmlformats.org/package/2006/relationships"><Relationship Id="rId1" Type="http://schemas.openxmlformats.org/officeDocument/2006/relationships/hyperlink" Target="https://www.eajade.eu/" TargetMode="Externa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9ECC00-9D05-CC45-8759-E5CD2E5561FA}" type="doc">
      <dgm:prSet loTypeId="urn:microsoft.com/office/officeart/2005/8/layout/chart3" loCatId="" qsTypeId="urn:microsoft.com/office/officeart/2005/8/quickstyle/3d3" qsCatId="3D" csTypeId="urn:microsoft.com/office/officeart/2005/8/colors/colorful4" csCatId="colorful" phldr="1"/>
      <dgm:spPr/>
    </dgm:pt>
    <dgm:pt modelId="{4A56B608-7773-C140-8BA3-74F71665AA87}">
      <dgm:prSet phldrT="[Text]" custT="1"/>
      <dgm:spPr>
        <a:solidFill>
          <a:schemeClr val="accent4"/>
        </a:solidFill>
      </dgm:spPr>
      <dgm:t>
        <a:bodyPr/>
        <a:lstStyle/>
        <a:p>
          <a:r>
            <a:rPr lang="en-US" sz="1200" dirty="0">
              <a:solidFill>
                <a:schemeClr val="tx1"/>
              </a:solidFill>
              <a:latin typeface="Avenir Book" panose="02000503020000020003" pitchFamily="2" charset="0"/>
            </a:rPr>
            <a:t>Personnel with interest and skills in European labs/Univ., local infrastructure. </a:t>
          </a:r>
        </a:p>
        <a:p>
          <a:r>
            <a:rPr lang="en-US" sz="1200" b="1" dirty="0">
              <a:solidFill>
                <a:srgbClr val="FF0000"/>
              </a:solidFill>
              <a:latin typeface="Avenir Book" panose="02000503020000020003" pitchFamily="2" charset="0"/>
            </a:rPr>
            <a:t>See left </a:t>
          </a:r>
        </a:p>
      </dgm:t>
    </dgm:pt>
    <dgm:pt modelId="{F7D326A8-0D5A-004B-87E1-1B443A07C5F5}" type="parTrans" cxnId="{E3E0FD6C-31C0-6642-9838-B50C8FC716CA}">
      <dgm:prSet/>
      <dgm:spPr/>
      <dgm:t>
        <a:bodyPr/>
        <a:lstStyle/>
        <a:p>
          <a:endParaRPr lang="en-US"/>
        </a:p>
      </dgm:t>
    </dgm:pt>
    <dgm:pt modelId="{9BD6224C-6576-CB48-9C84-B0671D7DC134}" type="sibTrans" cxnId="{E3E0FD6C-31C0-6642-9838-B50C8FC716CA}">
      <dgm:prSet/>
      <dgm:spPr/>
      <dgm:t>
        <a:bodyPr/>
        <a:lstStyle/>
        <a:p>
          <a:endParaRPr lang="en-US"/>
        </a:p>
      </dgm:t>
    </dgm:pt>
    <dgm:pt modelId="{0C1E769B-FCDF-344C-96B7-33600D59ED92}">
      <dgm:prSet phldrT="[Text]" custT="1"/>
      <dgm:spPr>
        <a:solidFill>
          <a:srgbClr val="FFC000"/>
        </a:solidFill>
      </dgm:spPr>
      <dgm:t>
        <a:bodyPr/>
        <a:lstStyle/>
        <a:p>
          <a:endParaRPr lang="en-US" sz="1200" dirty="0">
            <a:solidFill>
              <a:schemeClr val="tx1"/>
            </a:solidFill>
            <a:latin typeface="Avenir Book" panose="02000503020000020003" pitchFamily="2" charset="0"/>
          </a:endParaRPr>
        </a:p>
        <a:p>
          <a:r>
            <a:rPr lang="en-US" sz="1200" dirty="0">
              <a:solidFill>
                <a:schemeClr val="tx1"/>
              </a:solidFill>
              <a:latin typeface="Avenir Book" panose="02000503020000020003" pitchFamily="2" charset="0"/>
            </a:rPr>
            <a:t>Material funds as estimated (major/core part from KEK), in some cases complemented by local funding.</a:t>
          </a:r>
        </a:p>
        <a:p>
          <a:r>
            <a:rPr lang="en-US" sz="1200" dirty="0">
              <a:solidFill>
                <a:schemeClr val="tx1"/>
              </a:solidFill>
              <a:latin typeface="Avenir Book" panose="02000503020000020003" pitchFamily="2" charset="0"/>
            </a:rPr>
            <a:t> </a:t>
          </a:r>
          <a:r>
            <a:rPr lang="en-US" sz="1200" b="1" dirty="0">
              <a:solidFill>
                <a:srgbClr val="FF0000"/>
              </a:solidFill>
              <a:latin typeface="Avenir Book" panose="02000503020000020003" pitchFamily="2" charset="0"/>
            </a:rPr>
            <a:t>Agreement signed 7.7.2023, KEK contribution 2023-24 in progress (niobium and funds to CERN) </a:t>
          </a:r>
        </a:p>
      </dgm:t>
    </dgm:pt>
    <dgm:pt modelId="{EA7DA9F0-39D8-EA4A-98B4-4EC17A727E2C}" type="parTrans" cxnId="{15BFE27A-2A9E-8F44-BCD5-A1C127C9B2FF}">
      <dgm:prSet/>
      <dgm:spPr/>
      <dgm:t>
        <a:bodyPr/>
        <a:lstStyle/>
        <a:p>
          <a:endParaRPr lang="en-US"/>
        </a:p>
      </dgm:t>
    </dgm:pt>
    <dgm:pt modelId="{722CB0F9-E6EA-6346-88FB-F4402FC835A4}" type="sibTrans" cxnId="{15BFE27A-2A9E-8F44-BCD5-A1C127C9B2FF}">
      <dgm:prSet/>
      <dgm:spPr/>
      <dgm:t>
        <a:bodyPr/>
        <a:lstStyle/>
        <a:p>
          <a:endParaRPr lang="en-US"/>
        </a:p>
      </dgm:t>
    </dgm:pt>
    <dgm:pt modelId="{B9BFFA88-24B2-AA42-9D80-55C4AC81AFB2}">
      <dgm:prSet phldrT="[Text]" custT="1"/>
      <dgm:spPr>
        <a:solidFill>
          <a:srgbClr val="92D050"/>
        </a:solidFill>
      </dgm:spPr>
      <dgm:t>
        <a:bodyPr/>
        <a:lstStyle/>
        <a:p>
          <a:r>
            <a:rPr lang="en-US" sz="1200" dirty="0">
              <a:solidFill>
                <a:schemeClr val="tx1"/>
              </a:solidFill>
              <a:latin typeface="Avenir Book" panose="02000503020000020003" pitchFamily="2" charset="0"/>
            </a:rPr>
            <a:t>EAJADE, MC exchange project supporting Higgs factory personnel exchange to Japan and the US (</a:t>
          </a:r>
          <a:r>
            <a:rPr lang="en-US" sz="1200" dirty="0">
              <a:solidFill>
                <a:schemeClr val="tx1"/>
              </a:solidFill>
              <a:latin typeface="Avenir Book" panose="02000503020000020003" pitchFamily="2" charset="0"/>
              <a:hlinkClick xmlns:r="http://schemas.openxmlformats.org/officeDocument/2006/relationships" r:id="rId1"/>
            </a:rPr>
            <a:t>LINK</a:t>
          </a:r>
          <a:r>
            <a:rPr lang="en-US" sz="1200" dirty="0">
              <a:solidFill>
                <a:schemeClr val="tx1"/>
              </a:solidFill>
              <a:latin typeface="Avenir Book" panose="02000503020000020003" pitchFamily="2" charset="0"/>
            </a:rPr>
            <a:t>)</a:t>
          </a:r>
        </a:p>
        <a:p>
          <a:r>
            <a:rPr lang="en-US" sz="1200" b="1" dirty="0">
              <a:solidFill>
                <a:srgbClr val="FF0000"/>
              </a:solidFill>
              <a:latin typeface="Avenir Book" panose="02000503020000020003" pitchFamily="2" charset="0"/>
            </a:rPr>
            <a:t>Started 1.3.2023</a:t>
          </a:r>
        </a:p>
      </dgm:t>
    </dgm:pt>
    <dgm:pt modelId="{C242709A-8D4A-7E45-9AD1-32696FE1AFA2}" type="parTrans" cxnId="{8F2F9B13-EB6B-A946-94DC-EB81645E2363}">
      <dgm:prSet/>
      <dgm:spPr/>
      <dgm:t>
        <a:bodyPr/>
        <a:lstStyle/>
        <a:p>
          <a:endParaRPr lang="en-US"/>
        </a:p>
      </dgm:t>
    </dgm:pt>
    <dgm:pt modelId="{1DDA4593-7F84-5D42-AE46-799DF2A6272F}" type="sibTrans" cxnId="{8F2F9B13-EB6B-A946-94DC-EB81645E2363}">
      <dgm:prSet/>
      <dgm:spPr/>
      <dgm:t>
        <a:bodyPr/>
        <a:lstStyle/>
        <a:p>
          <a:endParaRPr lang="en-US"/>
        </a:p>
      </dgm:t>
    </dgm:pt>
    <dgm:pt modelId="{28C1B229-02D3-0E4D-9919-C965FBE1A082}">
      <dgm:prSet phldrT="[Text]" custT="1"/>
      <dgm:spPr>
        <a:solidFill>
          <a:srgbClr val="92D050"/>
        </a:solidFill>
      </dgm:spPr>
      <dgm:t>
        <a:bodyPr/>
        <a:lstStyle/>
        <a:p>
          <a:r>
            <a:rPr lang="en-US" sz="1200" dirty="0">
              <a:solidFill>
                <a:schemeClr val="tx1"/>
              </a:solidFill>
              <a:latin typeface="Avenir Book" panose="02000503020000020003" pitchFamily="2" charset="0"/>
            </a:rPr>
            <a:t>CERN LC, project office (within existing LC resources at CERN).</a:t>
          </a:r>
          <a:r>
            <a:rPr lang="en-US" sz="1200" b="1" dirty="0">
              <a:solidFill>
                <a:schemeClr val="tx1"/>
              </a:solidFill>
              <a:latin typeface="Avenir Book" panose="02000503020000020003" pitchFamily="2" charset="0"/>
            </a:rPr>
            <a:t> </a:t>
          </a:r>
        </a:p>
        <a:p>
          <a:r>
            <a:rPr lang="en-US" sz="1200" b="1" dirty="0">
              <a:solidFill>
                <a:srgbClr val="FF0000"/>
              </a:solidFill>
              <a:latin typeface="Avenir Book" panose="02000503020000020003" pitchFamily="2" charset="0"/>
            </a:rPr>
            <a:t>LC budget line in MTP until end 2028</a:t>
          </a:r>
        </a:p>
      </dgm:t>
    </dgm:pt>
    <dgm:pt modelId="{CFB39C94-7B1A-324B-81AA-5F681543A926}" type="parTrans" cxnId="{DAA45FAB-07D6-0F4B-855C-FE79829DD3D0}">
      <dgm:prSet/>
      <dgm:spPr/>
      <dgm:t>
        <a:bodyPr/>
        <a:lstStyle/>
        <a:p>
          <a:endParaRPr lang="en-US"/>
        </a:p>
      </dgm:t>
    </dgm:pt>
    <dgm:pt modelId="{B6B43D2E-C1C1-D148-B2B0-E72A87289ACC}" type="sibTrans" cxnId="{DAA45FAB-07D6-0F4B-855C-FE79829DD3D0}">
      <dgm:prSet/>
      <dgm:spPr/>
      <dgm:t>
        <a:bodyPr/>
        <a:lstStyle/>
        <a:p>
          <a:endParaRPr lang="en-US"/>
        </a:p>
      </dgm:t>
    </dgm:pt>
    <dgm:pt modelId="{200B7A50-A81B-8D42-BC35-F40B82ACA0FA}" type="pres">
      <dgm:prSet presAssocID="{1C9ECC00-9D05-CC45-8759-E5CD2E5561FA}" presName="compositeShape" presStyleCnt="0">
        <dgm:presLayoutVars>
          <dgm:chMax val="7"/>
          <dgm:dir/>
          <dgm:resizeHandles val="exact"/>
        </dgm:presLayoutVars>
      </dgm:prSet>
      <dgm:spPr/>
    </dgm:pt>
    <dgm:pt modelId="{332A541A-5269-BD4D-BB96-28DDCFCDD18B}" type="pres">
      <dgm:prSet presAssocID="{1C9ECC00-9D05-CC45-8759-E5CD2E5561FA}" presName="wedge1" presStyleLbl="node1" presStyleIdx="0" presStyleCnt="4" custLinFactNeighborX="-4496" custLinFactNeighborY="4022"/>
      <dgm:spPr/>
    </dgm:pt>
    <dgm:pt modelId="{8129BB5D-3C97-2F48-92D1-560B130EEC1B}" type="pres">
      <dgm:prSet presAssocID="{1C9ECC00-9D05-CC45-8759-E5CD2E5561FA}" presName="wedge1Tx" presStyleLbl="node1" presStyleIdx="0" presStyleCnt="4">
        <dgm:presLayoutVars>
          <dgm:chMax val="0"/>
          <dgm:chPref val="0"/>
          <dgm:bulletEnabled val="1"/>
        </dgm:presLayoutVars>
      </dgm:prSet>
      <dgm:spPr/>
    </dgm:pt>
    <dgm:pt modelId="{926162E4-01BC-1C40-8317-97D812D29AD4}" type="pres">
      <dgm:prSet presAssocID="{1C9ECC00-9D05-CC45-8759-E5CD2E5561FA}" presName="wedge2" presStyleLbl="node1" presStyleIdx="1" presStyleCnt="4"/>
      <dgm:spPr/>
    </dgm:pt>
    <dgm:pt modelId="{DD62BAB7-1E9B-3D4D-83FD-9089C2F16787}" type="pres">
      <dgm:prSet presAssocID="{1C9ECC00-9D05-CC45-8759-E5CD2E5561FA}" presName="wedge2Tx" presStyleLbl="node1" presStyleIdx="1" presStyleCnt="4">
        <dgm:presLayoutVars>
          <dgm:chMax val="0"/>
          <dgm:chPref val="0"/>
          <dgm:bulletEnabled val="1"/>
        </dgm:presLayoutVars>
      </dgm:prSet>
      <dgm:spPr/>
    </dgm:pt>
    <dgm:pt modelId="{FFB7C38D-3E3A-F349-A61D-4EAD3EB886CE}" type="pres">
      <dgm:prSet presAssocID="{1C9ECC00-9D05-CC45-8759-E5CD2E5561FA}" presName="wedge3" presStyleLbl="node1" presStyleIdx="2" presStyleCnt="4"/>
      <dgm:spPr/>
    </dgm:pt>
    <dgm:pt modelId="{C117433B-9961-2547-BC51-F4FDEDF9E5D6}" type="pres">
      <dgm:prSet presAssocID="{1C9ECC00-9D05-CC45-8759-E5CD2E5561FA}" presName="wedge3Tx" presStyleLbl="node1" presStyleIdx="2" presStyleCnt="4">
        <dgm:presLayoutVars>
          <dgm:chMax val="0"/>
          <dgm:chPref val="0"/>
          <dgm:bulletEnabled val="1"/>
        </dgm:presLayoutVars>
      </dgm:prSet>
      <dgm:spPr/>
    </dgm:pt>
    <dgm:pt modelId="{473E4FF7-F5C2-6747-A48B-6EB32979DD48}" type="pres">
      <dgm:prSet presAssocID="{1C9ECC00-9D05-CC45-8759-E5CD2E5561FA}" presName="wedge4" presStyleLbl="node1" presStyleIdx="3" presStyleCnt="4"/>
      <dgm:spPr/>
    </dgm:pt>
    <dgm:pt modelId="{B80256C8-A8A8-5340-8C71-5BF2A81A9378}" type="pres">
      <dgm:prSet presAssocID="{1C9ECC00-9D05-CC45-8759-E5CD2E5561FA}" presName="wedge4Tx" presStyleLbl="node1" presStyleIdx="3" presStyleCnt="4">
        <dgm:presLayoutVars>
          <dgm:chMax val="0"/>
          <dgm:chPref val="0"/>
          <dgm:bulletEnabled val="1"/>
        </dgm:presLayoutVars>
      </dgm:prSet>
      <dgm:spPr/>
    </dgm:pt>
  </dgm:ptLst>
  <dgm:cxnLst>
    <dgm:cxn modelId="{58DF3908-3D6F-D54D-95B8-7EA71C81CAB6}" type="presOf" srcId="{28C1B229-02D3-0E4D-9919-C965FBE1A082}" destId="{473E4FF7-F5C2-6747-A48B-6EB32979DD48}" srcOrd="0" destOrd="0" presId="urn:microsoft.com/office/officeart/2005/8/layout/chart3"/>
    <dgm:cxn modelId="{E6E32D0E-CCF2-5B46-B80A-F15EA26E3ED9}" type="presOf" srcId="{0C1E769B-FCDF-344C-96B7-33600D59ED92}" destId="{926162E4-01BC-1C40-8317-97D812D29AD4}" srcOrd="0" destOrd="0" presId="urn:microsoft.com/office/officeart/2005/8/layout/chart3"/>
    <dgm:cxn modelId="{8F2F9B13-EB6B-A946-94DC-EB81645E2363}" srcId="{1C9ECC00-9D05-CC45-8759-E5CD2E5561FA}" destId="{B9BFFA88-24B2-AA42-9D80-55C4AC81AFB2}" srcOrd="2" destOrd="0" parTransId="{C242709A-8D4A-7E45-9AD1-32696FE1AFA2}" sibTransId="{1DDA4593-7F84-5D42-AE46-799DF2A6272F}"/>
    <dgm:cxn modelId="{5226EB38-9B64-B340-AEFB-9C5ABBAE4015}" type="presOf" srcId="{B9BFFA88-24B2-AA42-9D80-55C4AC81AFB2}" destId="{FFB7C38D-3E3A-F349-A61D-4EAD3EB886CE}" srcOrd="0" destOrd="0" presId="urn:microsoft.com/office/officeart/2005/8/layout/chart3"/>
    <dgm:cxn modelId="{369AAD40-2B46-EE4D-BBFD-5BA88E308AC1}" type="presOf" srcId="{4A56B608-7773-C140-8BA3-74F71665AA87}" destId="{332A541A-5269-BD4D-BB96-28DDCFCDD18B}" srcOrd="0" destOrd="0" presId="urn:microsoft.com/office/officeart/2005/8/layout/chart3"/>
    <dgm:cxn modelId="{B95FFD67-39B6-A549-95AB-A6CB87F1FECF}" type="presOf" srcId="{0C1E769B-FCDF-344C-96B7-33600D59ED92}" destId="{DD62BAB7-1E9B-3D4D-83FD-9089C2F16787}" srcOrd="1" destOrd="0" presId="urn:microsoft.com/office/officeart/2005/8/layout/chart3"/>
    <dgm:cxn modelId="{E3E0FD6C-31C0-6642-9838-B50C8FC716CA}" srcId="{1C9ECC00-9D05-CC45-8759-E5CD2E5561FA}" destId="{4A56B608-7773-C140-8BA3-74F71665AA87}" srcOrd="0" destOrd="0" parTransId="{F7D326A8-0D5A-004B-87E1-1B443A07C5F5}" sibTransId="{9BD6224C-6576-CB48-9C84-B0671D7DC134}"/>
    <dgm:cxn modelId="{0F0B1478-D771-8F45-9243-E24FCF6F5CEF}" type="presOf" srcId="{1C9ECC00-9D05-CC45-8759-E5CD2E5561FA}" destId="{200B7A50-A81B-8D42-BC35-F40B82ACA0FA}" srcOrd="0" destOrd="0" presId="urn:microsoft.com/office/officeart/2005/8/layout/chart3"/>
    <dgm:cxn modelId="{15BFE27A-2A9E-8F44-BCD5-A1C127C9B2FF}" srcId="{1C9ECC00-9D05-CC45-8759-E5CD2E5561FA}" destId="{0C1E769B-FCDF-344C-96B7-33600D59ED92}" srcOrd="1" destOrd="0" parTransId="{EA7DA9F0-39D8-EA4A-98B4-4EC17A727E2C}" sibTransId="{722CB0F9-E6EA-6346-88FB-F4402FC835A4}"/>
    <dgm:cxn modelId="{DAA45FAB-07D6-0F4B-855C-FE79829DD3D0}" srcId="{1C9ECC00-9D05-CC45-8759-E5CD2E5561FA}" destId="{28C1B229-02D3-0E4D-9919-C965FBE1A082}" srcOrd="3" destOrd="0" parTransId="{CFB39C94-7B1A-324B-81AA-5F681543A926}" sibTransId="{B6B43D2E-C1C1-D148-B2B0-E72A87289ACC}"/>
    <dgm:cxn modelId="{FB0B32DD-0827-114D-B359-44CB033FB10C}" type="presOf" srcId="{4A56B608-7773-C140-8BA3-74F71665AA87}" destId="{8129BB5D-3C97-2F48-92D1-560B130EEC1B}" srcOrd="1" destOrd="0" presId="urn:microsoft.com/office/officeart/2005/8/layout/chart3"/>
    <dgm:cxn modelId="{C6E835E2-EAB7-7C4C-BE80-4E13FE0C264C}" type="presOf" srcId="{28C1B229-02D3-0E4D-9919-C965FBE1A082}" destId="{B80256C8-A8A8-5340-8C71-5BF2A81A9378}" srcOrd="1" destOrd="0" presId="urn:microsoft.com/office/officeart/2005/8/layout/chart3"/>
    <dgm:cxn modelId="{9EB78EE6-7A0F-A842-BC49-9EE66E34E7CE}" type="presOf" srcId="{B9BFFA88-24B2-AA42-9D80-55C4AC81AFB2}" destId="{C117433B-9961-2547-BC51-F4FDEDF9E5D6}" srcOrd="1" destOrd="0" presId="urn:microsoft.com/office/officeart/2005/8/layout/chart3"/>
    <dgm:cxn modelId="{C64A4800-3311-A54E-8219-23479CDC4056}" type="presParOf" srcId="{200B7A50-A81B-8D42-BC35-F40B82ACA0FA}" destId="{332A541A-5269-BD4D-BB96-28DDCFCDD18B}" srcOrd="0" destOrd="0" presId="urn:microsoft.com/office/officeart/2005/8/layout/chart3"/>
    <dgm:cxn modelId="{B7912702-F537-8F4F-BB7B-E3706536CE6C}" type="presParOf" srcId="{200B7A50-A81B-8D42-BC35-F40B82ACA0FA}" destId="{8129BB5D-3C97-2F48-92D1-560B130EEC1B}" srcOrd="1" destOrd="0" presId="urn:microsoft.com/office/officeart/2005/8/layout/chart3"/>
    <dgm:cxn modelId="{D03E3C5E-C310-5441-9800-A16B66607630}" type="presParOf" srcId="{200B7A50-A81B-8D42-BC35-F40B82ACA0FA}" destId="{926162E4-01BC-1C40-8317-97D812D29AD4}" srcOrd="2" destOrd="0" presId="urn:microsoft.com/office/officeart/2005/8/layout/chart3"/>
    <dgm:cxn modelId="{DA69FAE2-2F5B-284A-AE69-4896AD9B37CC}" type="presParOf" srcId="{200B7A50-A81B-8D42-BC35-F40B82ACA0FA}" destId="{DD62BAB7-1E9B-3D4D-83FD-9089C2F16787}" srcOrd="3" destOrd="0" presId="urn:microsoft.com/office/officeart/2005/8/layout/chart3"/>
    <dgm:cxn modelId="{256C019A-E910-C64B-9898-A9C0A73730B3}" type="presParOf" srcId="{200B7A50-A81B-8D42-BC35-F40B82ACA0FA}" destId="{FFB7C38D-3E3A-F349-A61D-4EAD3EB886CE}" srcOrd="4" destOrd="0" presId="urn:microsoft.com/office/officeart/2005/8/layout/chart3"/>
    <dgm:cxn modelId="{C4BE8301-A04B-5A48-ABF4-AB453FBDB61F}" type="presParOf" srcId="{200B7A50-A81B-8D42-BC35-F40B82ACA0FA}" destId="{C117433B-9961-2547-BC51-F4FDEDF9E5D6}" srcOrd="5" destOrd="0" presId="urn:microsoft.com/office/officeart/2005/8/layout/chart3"/>
    <dgm:cxn modelId="{DBD8AB32-CCAC-C94F-8A9D-13AF1C429D58}" type="presParOf" srcId="{200B7A50-A81B-8D42-BC35-F40B82ACA0FA}" destId="{473E4FF7-F5C2-6747-A48B-6EB32979DD48}" srcOrd="6" destOrd="0" presId="urn:microsoft.com/office/officeart/2005/8/layout/chart3"/>
    <dgm:cxn modelId="{8659B26C-B3E6-6A4B-A43B-21CEA3B8A345}" type="presParOf" srcId="{200B7A50-A81B-8D42-BC35-F40B82ACA0FA}" destId="{B80256C8-A8A8-5340-8C71-5BF2A81A9378}" srcOrd="7" destOrd="0" presId="urn:microsoft.com/office/officeart/2005/8/layout/chart3"/>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2A541A-5269-BD4D-BB96-28DDCFCDD18B}">
      <dsp:nvSpPr>
        <dsp:cNvPr id="0" name=""/>
        <dsp:cNvSpPr/>
      </dsp:nvSpPr>
      <dsp:spPr>
        <a:xfrm>
          <a:off x="1572944" y="549129"/>
          <a:ext cx="4800638" cy="4800638"/>
        </a:xfrm>
        <a:prstGeom prst="pie">
          <a:avLst>
            <a:gd name="adj1" fmla="val 16200000"/>
            <a:gd name="adj2" fmla="val 0"/>
          </a:avLst>
        </a:prstGeom>
        <a:solidFill>
          <a:schemeClr val="accent4"/>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Avenir Book" panose="02000503020000020003" pitchFamily="2" charset="0"/>
            </a:rPr>
            <a:t>Personnel with interest and skills in European labs/Univ., local infrastructure. </a:t>
          </a:r>
        </a:p>
        <a:p>
          <a:pPr marL="0" lvl="0" indent="0" algn="ctr" defTabSz="533400">
            <a:lnSpc>
              <a:spcPct val="90000"/>
            </a:lnSpc>
            <a:spcBef>
              <a:spcPct val="0"/>
            </a:spcBef>
            <a:spcAft>
              <a:spcPct val="35000"/>
            </a:spcAft>
            <a:buNone/>
          </a:pPr>
          <a:r>
            <a:rPr lang="en-US" sz="1200" b="1" kern="1200" dirty="0">
              <a:solidFill>
                <a:srgbClr val="FF0000"/>
              </a:solidFill>
              <a:latin typeface="Avenir Book" panose="02000503020000020003" pitchFamily="2" charset="0"/>
            </a:rPr>
            <a:t>See left </a:t>
          </a:r>
        </a:p>
      </dsp:txBody>
      <dsp:txXfrm>
        <a:off x="4028128" y="1437247"/>
        <a:ext cx="1771664" cy="1428761"/>
      </dsp:txXfrm>
    </dsp:sp>
    <dsp:sp modelId="{926162E4-01BC-1C40-8317-97D812D29AD4}">
      <dsp:nvSpPr>
        <dsp:cNvPr id="0" name=""/>
        <dsp:cNvSpPr/>
      </dsp:nvSpPr>
      <dsp:spPr>
        <a:xfrm>
          <a:off x="1586468" y="558359"/>
          <a:ext cx="4800638" cy="4800638"/>
        </a:xfrm>
        <a:prstGeom prst="pie">
          <a:avLst>
            <a:gd name="adj1" fmla="val 0"/>
            <a:gd name="adj2" fmla="val 5400000"/>
          </a:avLst>
        </a:prstGeom>
        <a:solidFill>
          <a:srgbClr val="FFC00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endParaRPr lang="en-US" sz="1200" kern="1200" dirty="0">
            <a:solidFill>
              <a:schemeClr val="tx1"/>
            </a:solidFill>
            <a:latin typeface="Avenir Book" panose="02000503020000020003" pitchFamily="2" charset="0"/>
          </a:endParaRPr>
        </a:p>
        <a:p>
          <a:pPr marL="0" lvl="0" indent="0" algn="ctr" defTabSz="533400">
            <a:lnSpc>
              <a:spcPct val="90000"/>
            </a:lnSpc>
            <a:spcBef>
              <a:spcPct val="0"/>
            </a:spcBef>
            <a:spcAft>
              <a:spcPct val="35000"/>
            </a:spcAft>
            <a:buNone/>
          </a:pPr>
          <a:r>
            <a:rPr lang="en-US" sz="1200" kern="1200" dirty="0">
              <a:solidFill>
                <a:schemeClr val="tx1"/>
              </a:solidFill>
              <a:latin typeface="Avenir Book" panose="02000503020000020003" pitchFamily="2" charset="0"/>
            </a:rPr>
            <a:t>Material funds as estimated (major/core part from KEK), in some cases complemented by local funding.</a:t>
          </a:r>
        </a:p>
        <a:p>
          <a:pPr marL="0" lvl="0" indent="0" algn="ctr" defTabSz="533400">
            <a:lnSpc>
              <a:spcPct val="90000"/>
            </a:lnSpc>
            <a:spcBef>
              <a:spcPct val="0"/>
            </a:spcBef>
            <a:spcAft>
              <a:spcPct val="35000"/>
            </a:spcAft>
            <a:buNone/>
          </a:pPr>
          <a:r>
            <a:rPr lang="en-US" sz="1200" kern="1200" dirty="0">
              <a:solidFill>
                <a:schemeClr val="tx1"/>
              </a:solidFill>
              <a:latin typeface="Avenir Book" panose="02000503020000020003" pitchFamily="2" charset="0"/>
            </a:rPr>
            <a:t> </a:t>
          </a:r>
          <a:r>
            <a:rPr lang="en-US" sz="1200" b="1" kern="1200" dirty="0">
              <a:solidFill>
                <a:srgbClr val="FF0000"/>
              </a:solidFill>
              <a:latin typeface="Avenir Book" panose="02000503020000020003" pitchFamily="2" charset="0"/>
            </a:rPr>
            <a:t>Agreement signed 7.7.2023, KEK contribution 2023-24 in progress (niobium and funds to CERN) </a:t>
          </a:r>
        </a:p>
      </dsp:txBody>
      <dsp:txXfrm>
        <a:off x="4072513" y="3044405"/>
        <a:ext cx="1771664" cy="1428761"/>
      </dsp:txXfrm>
    </dsp:sp>
    <dsp:sp modelId="{FFB7C38D-3E3A-F349-A61D-4EAD3EB886CE}">
      <dsp:nvSpPr>
        <dsp:cNvPr id="0" name=""/>
        <dsp:cNvSpPr/>
      </dsp:nvSpPr>
      <dsp:spPr>
        <a:xfrm>
          <a:off x="1586468" y="558359"/>
          <a:ext cx="4800638" cy="4800638"/>
        </a:xfrm>
        <a:prstGeom prst="pie">
          <a:avLst>
            <a:gd name="adj1" fmla="val 5400000"/>
            <a:gd name="adj2" fmla="val 10800000"/>
          </a:avLst>
        </a:prstGeom>
        <a:solidFill>
          <a:srgbClr val="92D05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Avenir Book" panose="02000503020000020003" pitchFamily="2" charset="0"/>
            </a:rPr>
            <a:t>EAJADE, MC exchange project supporting Higgs factory personnel exchange to Japan and the US (</a:t>
          </a:r>
          <a:r>
            <a:rPr lang="en-US" sz="1200" kern="1200" dirty="0">
              <a:solidFill>
                <a:schemeClr val="tx1"/>
              </a:solidFill>
              <a:latin typeface="Avenir Book" panose="02000503020000020003" pitchFamily="2" charset="0"/>
              <a:hlinkClick xmlns:r="http://schemas.openxmlformats.org/officeDocument/2006/relationships" r:id="rId1"/>
            </a:rPr>
            <a:t>LINK</a:t>
          </a:r>
          <a:r>
            <a:rPr lang="en-US" sz="1200" kern="1200" dirty="0">
              <a:solidFill>
                <a:schemeClr val="tx1"/>
              </a:solidFill>
              <a:latin typeface="Avenir Book" panose="02000503020000020003" pitchFamily="2" charset="0"/>
            </a:rPr>
            <a:t>)</a:t>
          </a:r>
        </a:p>
        <a:p>
          <a:pPr marL="0" lvl="0" indent="0" algn="ctr" defTabSz="533400">
            <a:lnSpc>
              <a:spcPct val="90000"/>
            </a:lnSpc>
            <a:spcBef>
              <a:spcPct val="0"/>
            </a:spcBef>
            <a:spcAft>
              <a:spcPct val="35000"/>
            </a:spcAft>
            <a:buNone/>
          </a:pPr>
          <a:r>
            <a:rPr lang="en-US" sz="1200" b="1" kern="1200" dirty="0">
              <a:solidFill>
                <a:srgbClr val="FF0000"/>
              </a:solidFill>
              <a:latin typeface="Avenir Book" panose="02000503020000020003" pitchFamily="2" charset="0"/>
            </a:rPr>
            <a:t>Started 1.3.2023</a:t>
          </a:r>
        </a:p>
      </dsp:txBody>
      <dsp:txXfrm>
        <a:off x="2129397" y="3044405"/>
        <a:ext cx="1771664" cy="1428761"/>
      </dsp:txXfrm>
    </dsp:sp>
    <dsp:sp modelId="{473E4FF7-F5C2-6747-A48B-6EB32979DD48}">
      <dsp:nvSpPr>
        <dsp:cNvPr id="0" name=""/>
        <dsp:cNvSpPr/>
      </dsp:nvSpPr>
      <dsp:spPr>
        <a:xfrm>
          <a:off x="1586468" y="558359"/>
          <a:ext cx="4800638" cy="4800638"/>
        </a:xfrm>
        <a:prstGeom prst="pie">
          <a:avLst>
            <a:gd name="adj1" fmla="val 10800000"/>
            <a:gd name="adj2" fmla="val 16200000"/>
          </a:avLst>
        </a:prstGeom>
        <a:solidFill>
          <a:srgbClr val="92D05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Avenir Book" panose="02000503020000020003" pitchFamily="2" charset="0"/>
            </a:rPr>
            <a:t>CERN LC, project office (within existing LC resources at CERN).</a:t>
          </a:r>
          <a:r>
            <a:rPr lang="en-US" sz="1200" b="1" kern="1200" dirty="0">
              <a:solidFill>
                <a:schemeClr val="tx1"/>
              </a:solidFill>
              <a:latin typeface="Avenir Book" panose="02000503020000020003" pitchFamily="2" charset="0"/>
            </a:rPr>
            <a:t> </a:t>
          </a:r>
        </a:p>
        <a:p>
          <a:pPr marL="0" lvl="0" indent="0" algn="ctr" defTabSz="533400">
            <a:lnSpc>
              <a:spcPct val="90000"/>
            </a:lnSpc>
            <a:spcBef>
              <a:spcPct val="0"/>
            </a:spcBef>
            <a:spcAft>
              <a:spcPct val="35000"/>
            </a:spcAft>
            <a:buNone/>
          </a:pPr>
          <a:r>
            <a:rPr lang="en-US" sz="1200" b="1" kern="1200" dirty="0">
              <a:solidFill>
                <a:srgbClr val="FF0000"/>
              </a:solidFill>
              <a:latin typeface="Avenir Book" panose="02000503020000020003" pitchFamily="2" charset="0"/>
            </a:rPr>
            <a:t>LC budget line in MTP until end 2028</a:t>
          </a:r>
        </a:p>
      </dsp:txBody>
      <dsp:txXfrm>
        <a:off x="2129397" y="1444192"/>
        <a:ext cx="1771664" cy="1428761"/>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D6BDA77-4F80-4748-96DD-792FAC3E5C9B}" type="datetimeFigureOut">
              <a:rPr lang="en-US" smtClean="0"/>
              <a:t>12/6/23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804A67-32F9-5E4A-8D26-2BDB02F145E3}" type="slidenum">
              <a:rPr lang="en-US" smtClean="0"/>
              <a:t>‹#›</a:t>
            </a:fld>
            <a:endParaRPr lang="en-US"/>
          </a:p>
        </p:txBody>
      </p:sp>
    </p:spTree>
    <p:extLst>
      <p:ext uri="{BB962C8B-B14F-4D97-AF65-F5344CB8AC3E}">
        <p14:creationId xmlns:p14="http://schemas.microsoft.com/office/powerpoint/2010/main" val="35083734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3196EE-CD24-E24C-8BAB-56DCE43175D7}" type="datetimeFigureOut">
              <a:rPr lang="en-US" smtClean="0"/>
              <a:t>12/6/23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E482A1-C57B-4646-B465-83AF9B114B9C}" type="slidenum">
              <a:rPr lang="en-US" smtClean="0"/>
              <a:t>‹#›</a:t>
            </a:fld>
            <a:endParaRPr lang="en-US"/>
          </a:p>
        </p:txBody>
      </p:sp>
    </p:spTree>
    <p:extLst>
      <p:ext uri="{BB962C8B-B14F-4D97-AF65-F5344CB8AC3E}">
        <p14:creationId xmlns:p14="http://schemas.microsoft.com/office/powerpoint/2010/main" val="195095593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A702BCF-F495-4045-8CB0-F9AE486BC193}" type="slidenum">
              <a:rPr kumimoji="1" lang="ja-JP" altLang="en-US" smtClean="0"/>
              <a:t>1</a:t>
            </a:fld>
            <a:endParaRPr kumimoji="1" lang="ja-JP" altLang="en-US"/>
          </a:p>
        </p:txBody>
      </p:sp>
    </p:spTree>
    <p:extLst>
      <p:ext uri="{BB962C8B-B14F-4D97-AF65-F5344CB8AC3E}">
        <p14:creationId xmlns:p14="http://schemas.microsoft.com/office/powerpoint/2010/main" val="5052537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EAJADE (Europe–America–Japan Accelerator Development and Exchange </a:t>
            </a:r>
            <a:r>
              <a:rPr lang="en-US" dirty="0" err="1"/>
              <a:t>programme</a:t>
            </a:r>
            <a:r>
              <a:rPr lang="en-US" dirty="0"/>
              <a:t>) is a training, education and staff exchange network in the field of accelerator research for high-energy elementary particle physics (HEP). </a:t>
            </a:r>
          </a:p>
          <a:p>
            <a:r>
              <a:rPr lang="en-US" dirty="0"/>
              <a:t>The key technical challenges for the future Higgs factories are many but the most important addressed in EAJADE are, all with important training, skill development and knowledge exchange elements: </a:t>
            </a:r>
          </a:p>
          <a:p>
            <a:r>
              <a:rPr lang="en-US" dirty="0"/>
              <a:t>●	Luminosity performance, hardware and method developments related to this, being addressed in smaller beam facilities, prototypes and laboratory tests (addressed in work packages 1,2 and 3 covering method studies and hardware evaluations in beam tests, development and tests of radio-frequency (RF) systems and special devices that are critical for nanobeam creation, conservation and diagnostics).</a:t>
            </a:r>
          </a:p>
          <a:p>
            <a:r>
              <a:rPr lang="en-US" dirty="0"/>
              <a:t>●	Upgrading to higher energies and accelerating gradients (addressed in work packages 2 and 5 covering RF developments and plasma acceleration studies).</a:t>
            </a:r>
          </a:p>
          <a:p>
            <a:r>
              <a:rPr lang="en-US" dirty="0"/>
              <a:t>●	Power efficiency and sustainability, importantly connected to RF (addressed in work packages 2 and 4 covering RF efficiency improvements and power/energy reductions and recovery, and sustainable facilities in a wider perspective).</a:t>
            </a:r>
          </a:p>
          <a:p>
            <a:r>
              <a:rPr lang="en-US" dirty="0"/>
              <a:t>●	Best practices, international collaboration, exchange of ideas and collaborative studies across Higgs factory proposals, training related to prototyping and tests in facilities and laboratory setup (all work packages).</a:t>
            </a:r>
          </a:p>
          <a:p>
            <a:r>
              <a:rPr lang="en-US" dirty="0"/>
              <a:t>For all the on-going R&amp;D activities, and for the Higgs factory studies and potential later implementation, training of future accelerator experts will be crucial. These projects are very long term and today it is important to train the future scientists and engineers who will implement them. The training, networking and interdisciplinary focus of EAJADE create an ideal and very international career development environment for these future experts and leaders in the field. Providing such an environment is therefore the overarching goal of EAJADE. </a:t>
            </a:r>
          </a:p>
          <a:p>
            <a:endParaRPr lang="en-US" dirty="0"/>
          </a:p>
        </p:txBody>
      </p:sp>
    </p:spTree>
    <p:extLst>
      <p:ext uri="{BB962C8B-B14F-4D97-AF65-F5344CB8AC3E}">
        <p14:creationId xmlns:p14="http://schemas.microsoft.com/office/powerpoint/2010/main" val="34566381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4176B-65A6-B941-951F-D0F1CFA25258}"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0924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FA20391E-C180-4D01-AFE3-53A0405A225A}" type="slidenum">
              <a:rPr kumimoji="1" lang="ja-JP" altLang="en-US" smtClean="0"/>
              <a:t>2</a:t>
            </a:fld>
            <a:endParaRPr kumimoji="1" lang="ja-JP" altLang="en-US" dirty="0"/>
          </a:p>
        </p:txBody>
      </p:sp>
    </p:spTree>
    <p:extLst>
      <p:ext uri="{BB962C8B-B14F-4D97-AF65-F5344CB8AC3E}">
        <p14:creationId xmlns:p14="http://schemas.microsoft.com/office/powerpoint/2010/main" val="1579518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FA20391E-C180-4D01-AFE3-53A0405A225A}" type="slidenum">
              <a:rPr kumimoji="1" lang="ja-JP" altLang="en-US" smtClean="0"/>
              <a:t>3</a:t>
            </a:fld>
            <a:endParaRPr kumimoji="1" lang="ja-JP" altLang="en-US" dirty="0"/>
          </a:p>
        </p:txBody>
      </p:sp>
    </p:spTree>
    <p:extLst>
      <p:ext uri="{BB962C8B-B14F-4D97-AF65-F5344CB8AC3E}">
        <p14:creationId xmlns:p14="http://schemas.microsoft.com/office/powerpoint/2010/main" val="2931665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FA20391E-C180-4D01-AFE3-53A0405A225A}" type="slidenum">
              <a:rPr kumimoji="1" lang="ja-JP" altLang="en-US" smtClean="0"/>
              <a:t>4</a:t>
            </a:fld>
            <a:endParaRPr kumimoji="1" lang="ja-JP" altLang="en-US" dirty="0"/>
          </a:p>
        </p:txBody>
      </p:sp>
    </p:spTree>
    <p:extLst>
      <p:ext uri="{BB962C8B-B14F-4D97-AF65-F5344CB8AC3E}">
        <p14:creationId xmlns:p14="http://schemas.microsoft.com/office/powerpoint/2010/main" val="2762702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4981708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1281636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D94176B-65A6-B941-951F-D0F1CFA25258}" type="slidenum">
              <a:rPr lang="en-CH" smtClean="0"/>
              <a:t>7</a:t>
            </a:fld>
            <a:endParaRPr lang="en-CH"/>
          </a:p>
        </p:txBody>
      </p:sp>
    </p:spTree>
    <p:extLst>
      <p:ext uri="{BB962C8B-B14F-4D97-AF65-F5344CB8AC3E}">
        <p14:creationId xmlns:p14="http://schemas.microsoft.com/office/powerpoint/2010/main" val="26052995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BE482A1-C57B-4646-B465-83AF9B114B9C}" type="slidenum">
              <a:rPr lang="en-US" smtClean="0"/>
              <a:t>8</a:t>
            </a:fld>
            <a:endParaRPr lang="en-US"/>
          </a:p>
        </p:txBody>
      </p:sp>
    </p:spTree>
    <p:extLst>
      <p:ext uri="{BB962C8B-B14F-4D97-AF65-F5344CB8AC3E}">
        <p14:creationId xmlns:p14="http://schemas.microsoft.com/office/powerpoint/2010/main" val="20834038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BE482A1-C57B-4646-B465-83AF9B114B9C}" type="slidenum">
              <a:rPr lang="en-US" smtClean="0"/>
              <a:t>9</a:t>
            </a:fld>
            <a:endParaRPr lang="en-US"/>
          </a:p>
        </p:txBody>
      </p:sp>
    </p:spTree>
    <p:extLst>
      <p:ext uri="{BB962C8B-B14F-4D97-AF65-F5344CB8AC3E}">
        <p14:creationId xmlns:p14="http://schemas.microsoft.com/office/powerpoint/2010/main" val="3676062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slideMaster" Target="../slideMasters/slideMaster4.xml"/><Relationship Id="rId1" Type="http://schemas.openxmlformats.org/officeDocument/2006/relationships/themeOverride" Target="../theme/themeOverride1.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hemeOverride" Target="../theme/themeOverride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slideMaster" Target="../slideMasters/slideMaster4.xml"/><Relationship Id="rId1" Type="http://schemas.openxmlformats.org/officeDocument/2006/relationships/themeOverride" Target="../theme/themeOverride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slideMaster" Target="../slideMasters/slideMaster4.xml"/><Relationship Id="rId1" Type="http://schemas.openxmlformats.org/officeDocument/2006/relationships/themeOverride" Target="../theme/themeOverride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p:txBody>
          <a:bodyPr/>
          <a:lstStyle/>
          <a:p>
            <a:r>
              <a:rPr lang="de-CH"/>
              <a:t>September 2020</a:t>
            </a:r>
            <a:endParaRPr lang="en-US" dirty="0"/>
          </a:p>
        </p:txBody>
      </p:sp>
      <p:sp>
        <p:nvSpPr>
          <p:cNvPr id="7" name="Content Placeholder 6"/>
          <p:cNvSpPr>
            <a:spLocks noGrp="1"/>
          </p:cNvSpPr>
          <p:nvPr>
            <p:ph sz="quarter" idx="13" hasCustomPrompt="1"/>
          </p:nvPr>
        </p:nvSpPr>
        <p:spPr>
          <a:xfrm>
            <a:off x="3588181" y="4009334"/>
            <a:ext cx="4711700" cy="505051"/>
          </a:xfrm>
          <a:prstGeom prst="rect">
            <a:avLst/>
          </a:prstGeom>
        </p:spPr>
        <p:txBody>
          <a:bodyPr/>
          <a:lstStyle>
            <a:lvl1pPr>
              <a:defRPr sz="2000" b="0" i="0" baseline="0">
                <a:latin typeface="Avenir Book" charset="0"/>
                <a:ea typeface="Avenir Book" charset="0"/>
                <a:cs typeface="Avenir Book" charset="0"/>
              </a:defRPr>
            </a:lvl1pPr>
          </a:lstStyle>
          <a:p>
            <a:pPr lvl="0"/>
            <a:r>
              <a:rPr lang="en-US" dirty="0"/>
              <a:t>The Conference X, 13 October 2017</a:t>
            </a:r>
          </a:p>
        </p:txBody>
      </p:sp>
      <p:sp>
        <p:nvSpPr>
          <p:cNvPr id="9" name="Content Placeholder 8"/>
          <p:cNvSpPr>
            <a:spLocks noGrp="1"/>
          </p:cNvSpPr>
          <p:nvPr>
            <p:ph sz="quarter" idx="14" hasCustomPrompt="1"/>
          </p:nvPr>
        </p:nvSpPr>
        <p:spPr>
          <a:xfrm>
            <a:off x="4154125" y="5383296"/>
            <a:ext cx="3579812" cy="547688"/>
          </a:xfrm>
          <a:prstGeom prst="rect">
            <a:avLst/>
          </a:prstGeom>
        </p:spPr>
        <p:txBody>
          <a:bodyPr/>
          <a:lstStyle>
            <a:lvl1pPr>
              <a:defRPr sz="1600" b="0" i="0">
                <a:latin typeface="Avenir Book" charset="0"/>
                <a:ea typeface="Avenir Book" charset="0"/>
                <a:cs typeface="Avenir Book" charset="0"/>
              </a:defRPr>
            </a:lvl1pPr>
          </a:lstStyle>
          <a:p>
            <a:pPr lvl="0"/>
            <a:r>
              <a:rPr lang="en-US" dirty="0"/>
              <a:t>Name, name@cern.ch</a:t>
            </a:r>
          </a:p>
        </p:txBody>
      </p:sp>
    </p:spTree>
    <p:extLst>
      <p:ext uri="{BB962C8B-B14F-4D97-AF65-F5344CB8AC3E}">
        <p14:creationId xmlns:p14="http://schemas.microsoft.com/office/powerpoint/2010/main" val="246247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10343" y="1135857"/>
            <a:ext cx="11571315" cy="3725078"/>
          </a:xfrm>
        </p:spPr>
        <p:txBody>
          <a:bodyPr/>
          <a:lstStyle>
            <a:lvl1pPr marL="0" indent="0">
              <a:buNone/>
              <a:defRPr sz="1800">
                <a:solidFill>
                  <a:srgbClr val="001489"/>
                </a:solidFill>
                <a:latin typeface="Lucida Sans Unicode" panose="020B0602030504020204" pitchFamily="34" charset="0"/>
                <a:cs typeface="Lucida Sans Unicode" panose="020B0602030504020204" pitchFamily="34" charset="0"/>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7" name="Date Placeholder 3"/>
          <p:cNvSpPr txBox="1">
            <a:spLocks/>
          </p:cNvSpPr>
          <p:nvPr userDrawn="1"/>
        </p:nvSpPr>
        <p:spPr>
          <a:xfrm>
            <a:off x="315886" y="6424613"/>
            <a:ext cx="197575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z="1100" smtClean="0"/>
              <a:pPr/>
              <a:t>6 December 2023</a:t>
            </a:fld>
            <a:endParaRPr lang="en-GB" sz="1100" dirty="0"/>
          </a:p>
        </p:txBody>
      </p:sp>
      <p:sp>
        <p:nvSpPr>
          <p:cNvPr id="8" name="Date Placeholder 3"/>
          <p:cNvSpPr txBox="1">
            <a:spLocks/>
          </p:cNvSpPr>
          <p:nvPr userDrawn="1"/>
        </p:nvSpPr>
        <p:spPr>
          <a:xfrm>
            <a:off x="11220451" y="6406356"/>
            <a:ext cx="8470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z="1100" smtClean="0"/>
              <a:t>‹#›</a:t>
            </a:fld>
            <a:endParaRPr lang="en-GB" sz="1100" dirty="0"/>
          </a:p>
        </p:txBody>
      </p:sp>
      <p:sp>
        <p:nvSpPr>
          <p:cNvPr id="9" name="Title 10"/>
          <p:cNvSpPr>
            <a:spLocks noGrp="1"/>
          </p:cNvSpPr>
          <p:nvPr>
            <p:ph type="title"/>
          </p:nvPr>
        </p:nvSpPr>
        <p:spPr>
          <a:xfrm>
            <a:off x="322799" y="234001"/>
            <a:ext cx="11545351" cy="880837"/>
          </a:xfrm>
        </p:spPr>
        <p:txBody>
          <a:bodyPr/>
          <a:lstStyle>
            <a:lvl1pPr>
              <a:defRPr b="1">
                <a:solidFill>
                  <a:srgbClr val="001489"/>
                </a:solidFill>
                <a:latin typeface="Lucida Sans Unicode" panose="020B0602030504020204" pitchFamily="34" charset="0"/>
                <a:cs typeface="Lucida Sans Unicode" panose="020B0602030504020204" pitchFamily="34" charset="0"/>
              </a:defRPr>
            </a:lvl1pPr>
          </a:lstStyle>
          <a:p>
            <a:r>
              <a:rPr lang="en-US" dirty="0"/>
              <a:t>Click to edit Master title style</a:t>
            </a:r>
            <a:endParaRPr lang="en-GB" dirty="0"/>
          </a:p>
        </p:txBody>
      </p:sp>
    </p:spTree>
    <p:extLst>
      <p:ext uri="{BB962C8B-B14F-4D97-AF65-F5344CB8AC3E}">
        <p14:creationId xmlns:p14="http://schemas.microsoft.com/office/powerpoint/2010/main" val="4989094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883" y="1144801"/>
            <a:ext cx="5753117" cy="5184563"/>
          </a:xfrm>
        </p:spPr>
        <p:txBody>
          <a:bodyPr/>
          <a:lstStyle>
            <a:lvl1pPr>
              <a:buClr>
                <a:srgbClr val="C00000"/>
              </a:buClr>
              <a:defRPr>
                <a:solidFill>
                  <a:srgbClr val="001489"/>
                </a:solidFill>
                <a:latin typeface="Lucida Sans Unicode" panose="020B0602030504020204" pitchFamily="34" charset="0"/>
                <a:cs typeface="Lucida Sans Unicode" panose="020B0602030504020204" pitchFamily="34" charset="0"/>
              </a:defRPr>
            </a:lvl1pPr>
            <a:lvl2pPr>
              <a:buClr>
                <a:srgbClr val="C00000"/>
              </a:buClr>
              <a:defRPr>
                <a:solidFill>
                  <a:srgbClr val="001489"/>
                </a:solidFill>
                <a:latin typeface="Lucida Sans Unicode" panose="020B0602030504020204" pitchFamily="34" charset="0"/>
                <a:cs typeface="Lucida Sans Unicode" panose="020B0602030504020204" pitchFamily="34" charset="0"/>
              </a:defRPr>
            </a:lvl2pPr>
            <a:lvl3pPr>
              <a:buClr>
                <a:srgbClr val="C00000"/>
              </a:buClr>
              <a:defRPr>
                <a:solidFill>
                  <a:srgbClr val="001489"/>
                </a:solidFill>
                <a:latin typeface="Lucida Sans Unicode" panose="020B0602030504020204" pitchFamily="34" charset="0"/>
                <a:cs typeface="Lucida Sans Unicode" panose="020B0602030504020204" pitchFamily="34" charset="0"/>
              </a:defRPr>
            </a:lvl3pPr>
            <a:lvl4pPr>
              <a:buClr>
                <a:srgbClr val="C00000"/>
              </a:buClr>
              <a:defRPr>
                <a:solidFill>
                  <a:srgbClr val="001489"/>
                </a:solidFill>
                <a:latin typeface="Lucida Sans Unicode" panose="020B0602030504020204" pitchFamily="34" charset="0"/>
                <a:cs typeface="Lucida Sans Unicode" panose="020B0602030504020204" pitchFamily="34" charset="0"/>
              </a:defRPr>
            </a:lvl4pPr>
            <a:lvl5pPr>
              <a:buClr>
                <a:srgbClr val="C00000"/>
              </a:buClr>
              <a:defRPr>
                <a:solidFill>
                  <a:srgbClr val="001489"/>
                </a:solidFill>
                <a:latin typeface="Lucida Sans Unicode" panose="020B0602030504020204" pitchFamily="34" charset="0"/>
                <a:cs typeface="Lucida Sans Unicode" panose="020B06020305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096000" y="1144801"/>
            <a:ext cx="5791200" cy="5177419"/>
          </a:xfrm>
        </p:spPr>
        <p:txBody>
          <a:bodyPr/>
          <a:lstStyle>
            <a:lvl1pPr>
              <a:buClr>
                <a:srgbClr val="C00000"/>
              </a:buClr>
              <a:defRPr>
                <a:solidFill>
                  <a:srgbClr val="0737A0"/>
                </a:solidFill>
                <a:latin typeface="Lucida Sans Unicode" panose="020B0602030504020204" pitchFamily="34" charset="0"/>
                <a:cs typeface="Lucida Sans Unicode" panose="020B0602030504020204" pitchFamily="34" charset="0"/>
              </a:defRPr>
            </a:lvl1pPr>
            <a:lvl2pPr>
              <a:buClr>
                <a:srgbClr val="C00000"/>
              </a:buClr>
              <a:defRPr>
                <a:solidFill>
                  <a:srgbClr val="0737A0"/>
                </a:solidFill>
                <a:latin typeface="Lucida Sans Unicode" panose="020B0602030504020204" pitchFamily="34" charset="0"/>
                <a:cs typeface="Lucida Sans Unicode" panose="020B0602030504020204" pitchFamily="34" charset="0"/>
              </a:defRPr>
            </a:lvl2pPr>
            <a:lvl3pPr>
              <a:buClr>
                <a:srgbClr val="C00000"/>
              </a:buClr>
              <a:defRPr>
                <a:solidFill>
                  <a:srgbClr val="0737A0"/>
                </a:solidFill>
                <a:latin typeface="Lucida Sans Unicode" panose="020B0602030504020204" pitchFamily="34" charset="0"/>
                <a:cs typeface="Lucida Sans Unicode" panose="020B0602030504020204" pitchFamily="34" charset="0"/>
              </a:defRPr>
            </a:lvl3pPr>
            <a:lvl4pPr>
              <a:buClr>
                <a:srgbClr val="C00000"/>
              </a:buClr>
              <a:defRPr>
                <a:solidFill>
                  <a:srgbClr val="0737A0"/>
                </a:solidFill>
                <a:latin typeface="Lucida Sans Unicode" panose="020B0602030504020204" pitchFamily="34" charset="0"/>
                <a:cs typeface="Lucida Sans Unicode" panose="020B0602030504020204" pitchFamily="34" charset="0"/>
              </a:defRPr>
            </a:lvl4pPr>
            <a:lvl5pPr>
              <a:buClr>
                <a:srgbClr val="C00000"/>
              </a:buClr>
              <a:defRPr>
                <a:solidFill>
                  <a:srgbClr val="0737A0"/>
                </a:solidFill>
                <a:latin typeface="Lucida Sans Unicode" panose="020B0602030504020204" pitchFamily="34" charset="0"/>
                <a:cs typeface="Lucida Sans Unicode" panose="020B06020305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
        <p:nvSpPr>
          <p:cNvPr id="8" name="Date Placeholder 3"/>
          <p:cNvSpPr txBox="1">
            <a:spLocks/>
          </p:cNvSpPr>
          <p:nvPr userDrawn="1"/>
        </p:nvSpPr>
        <p:spPr>
          <a:xfrm>
            <a:off x="315886" y="6424613"/>
            <a:ext cx="197575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z="1100" smtClean="0"/>
              <a:pPr/>
              <a:t>6 December 2023</a:t>
            </a:fld>
            <a:endParaRPr lang="en-GB" sz="1100" dirty="0"/>
          </a:p>
        </p:txBody>
      </p:sp>
      <p:sp>
        <p:nvSpPr>
          <p:cNvPr id="9" name="Date Placeholder 3"/>
          <p:cNvSpPr txBox="1">
            <a:spLocks/>
          </p:cNvSpPr>
          <p:nvPr userDrawn="1"/>
        </p:nvSpPr>
        <p:spPr>
          <a:xfrm>
            <a:off x="11220451" y="6406356"/>
            <a:ext cx="8470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z="1100" smtClean="0"/>
              <a:t>‹#›</a:t>
            </a:fld>
            <a:endParaRPr lang="en-GB" sz="1100" dirty="0"/>
          </a:p>
        </p:txBody>
      </p:sp>
      <p:sp>
        <p:nvSpPr>
          <p:cNvPr id="11" name="Title 10"/>
          <p:cNvSpPr>
            <a:spLocks noGrp="1"/>
          </p:cNvSpPr>
          <p:nvPr>
            <p:ph type="title"/>
          </p:nvPr>
        </p:nvSpPr>
        <p:spPr>
          <a:xfrm>
            <a:off x="322799" y="234001"/>
            <a:ext cx="11545351" cy="880837"/>
          </a:xfrm>
        </p:spPr>
        <p:txBody>
          <a:bodyPr/>
          <a:lstStyle>
            <a:lvl1pPr>
              <a:defRPr b="1">
                <a:solidFill>
                  <a:srgbClr val="001489"/>
                </a:solidFill>
                <a:latin typeface="Lucida Sans Unicode" panose="020B0602030504020204" pitchFamily="34" charset="0"/>
                <a:cs typeface="Lucida Sans Unicode" panose="020B0602030504020204" pitchFamily="34" charset="0"/>
              </a:defRPr>
            </a:lvl1pPr>
          </a:lstStyle>
          <a:p>
            <a:r>
              <a:rPr lang="en-US" dirty="0"/>
              <a:t>Click to edit Master title style</a:t>
            </a:r>
            <a:endParaRPr lang="en-GB" dirty="0"/>
          </a:p>
        </p:txBody>
      </p:sp>
    </p:spTree>
    <p:extLst>
      <p:ext uri="{BB962C8B-B14F-4D97-AF65-F5344CB8AC3E}">
        <p14:creationId xmlns:p14="http://schemas.microsoft.com/office/powerpoint/2010/main" val="30042197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C4456CD-832E-41F2-9893-C7650CCC5376}" type="slidenum">
              <a:rPr lang="en-GB" smtClean="0"/>
              <a:t>‹#›</a:t>
            </a:fld>
            <a:endParaRPr lang="en-GB" dirty="0"/>
          </a:p>
        </p:txBody>
      </p:sp>
      <p:sp>
        <p:nvSpPr>
          <p:cNvPr id="6" name="Date Placeholder 3"/>
          <p:cNvSpPr txBox="1">
            <a:spLocks/>
          </p:cNvSpPr>
          <p:nvPr userDrawn="1"/>
        </p:nvSpPr>
        <p:spPr>
          <a:xfrm>
            <a:off x="315886" y="6424613"/>
            <a:ext cx="197575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z="1100" smtClean="0"/>
              <a:pPr/>
              <a:t>6 December 2023</a:t>
            </a:fld>
            <a:endParaRPr lang="en-GB" sz="1100" dirty="0"/>
          </a:p>
        </p:txBody>
      </p:sp>
      <p:sp>
        <p:nvSpPr>
          <p:cNvPr id="7" name="Date Placeholder 3"/>
          <p:cNvSpPr txBox="1">
            <a:spLocks/>
          </p:cNvSpPr>
          <p:nvPr userDrawn="1"/>
        </p:nvSpPr>
        <p:spPr>
          <a:xfrm>
            <a:off x="11220451" y="6406356"/>
            <a:ext cx="8470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z="1100" smtClean="0"/>
              <a:t>‹#›</a:t>
            </a:fld>
            <a:endParaRPr lang="en-GB" sz="1100" dirty="0"/>
          </a:p>
        </p:txBody>
      </p:sp>
      <p:sp>
        <p:nvSpPr>
          <p:cNvPr id="8" name="Title 10"/>
          <p:cNvSpPr txBox="1">
            <a:spLocks/>
          </p:cNvSpPr>
          <p:nvPr userDrawn="1"/>
        </p:nvSpPr>
        <p:spPr>
          <a:xfrm>
            <a:off x="323325" y="1461601"/>
            <a:ext cx="11545351" cy="880837"/>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rgbClr val="0737A0"/>
                </a:solidFill>
                <a:latin typeface="Lucida Sans Unicode" panose="020B0602030504020204" pitchFamily="34" charset="0"/>
                <a:ea typeface="+mj-ea"/>
                <a:cs typeface="Lucida Sans Unicode" panose="020B0602030504020204" pitchFamily="34" charset="0"/>
              </a:defRPr>
            </a:lvl1pPr>
          </a:lstStyle>
          <a:p>
            <a:r>
              <a:rPr lang="en-US" sz="3300" dirty="0"/>
              <a:t>Click to edit Master title style</a:t>
            </a:r>
            <a:endParaRPr lang="en-GB" sz="3300" dirty="0"/>
          </a:p>
        </p:txBody>
      </p:sp>
    </p:spTree>
    <p:extLst>
      <p:ext uri="{BB962C8B-B14F-4D97-AF65-F5344CB8AC3E}">
        <p14:creationId xmlns:p14="http://schemas.microsoft.com/office/powerpoint/2010/main" val="2695542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C4456CD-832E-41F2-9893-C7650CCC5376}" type="slidenum">
              <a:rPr lang="en-GB" smtClean="0"/>
              <a:t>‹#›</a:t>
            </a:fld>
            <a:endParaRPr lang="en-GB"/>
          </a:p>
        </p:txBody>
      </p:sp>
      <p:sp>
        <p:nvSpPr>
          <p:cNvPr id="5" name="Date Placeholder 3"/>
          <p:cNvSpPr txBox="1">
            <a:spLocks/>
          </p:cNvSpPr>
          <p:nvPr userDrawn="1"/>
        </p:nvSpPr>
        <p:spPr>
          <a:xfrm>
            <a:off x="315886" y="6424613"/>
            <a:ext cx="197575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z="1100" smtClean="0"/>
              <a:pPr/>
              <a:t>6 December 2023</a:t>
            </a:fld>
            <a:endParaRPr lang="en-GB" sz="1100" dirty="0"/>
          </a:p>
        </p:txBody>
      </p:sp>
      <p:sp>
        <p:nvSpPr>
          <p:cNvPr id="8" name="Date Placeholder 3"/>
          <p:cNvSpPr txBox="1">
            <a:spLocks/>
          </p:cNvSpPr>
          <p:nvPr userDrawn="1"/>
        </p:nvSpPr>
        <p:spPr>
          <a:xfrm>
            <a:off x="11220451" y="6406356"/>
            <a:ext cx="8470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z="1100" smtClean="0"/>
              <a:t>‹#›</a:t>
            </a:fld>
            <a:endParaRPr lang="en-GB" sz="1100" dirty="0"/>
          </a:p>
        </p:txBody>
      </p:sp>
    </p:spTree>
    <p:extLst>
      <p:ext uri="{BB962C8B-B14F-4D97-AF65-F5344CB8AC3E}">
        <p14:creationId xmlns:p14="http://schemas.microsoft.com/office/powerpoint/2010/main" val="2477632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de-CH" altLang="ja-JP"/>
              <a:t>September 2020</a:t>
            </a:r>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8442A47-C5AE-FF42-B2ED-7A69B353F130}" type="slidenum">
              <a:rPr kumimoji="1" lang="ja-JP" altLang="en-US" smtClean="0"/>
              <a:t>‹#›</a:t>
            </a:fld>
            <a:endParaRPr kumimoji="1" lang="ja-JP" altLang="en-US"/>
          </a:p>
        </p:txBody>
      </p:sp>
    </p:spTree>
    <p:extLst>
      <p:ext uri="{BB962C8B-B14F-4D97-AF65-F5344CB8AC3E}">
        <p14:creationId xmlns:p14="http://schemas.microsoft.com/office/powerpoint/2010/main" val="24896388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2" name="Image 4" descr="logooutline.eps">
            <a:extLst>
              <a:ext uri="{FF2B5EF4-FFF2-40B4-BE49-F238E27FC236}">
                <a16:creationId xmlns:a16="http://schemas.microsoft.com/office/drawing/2014/main" id="{0DE60ED4-FD85-4BD9-958B-8E1B6E74B7B2}"/>
              </a:ext>
            </a:extLst>
          </p:cNvPr>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4415367" y="2181225"/>
            <a:ext cx="3120793"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6959428"/>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Fond bleu">
    <p:bg>
      <p:bgPr>
        <a:solidFill>
          <a:srgbClr val="10428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52419649"/>
      </p:ext>
    </p:extLst>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logo + text">
    <p:bg>
      <p:bgPr>
        <a:solidFill>
          <a:srgbClr val="104282"/>
        </a:solidFill>
        <a:effectLst/>
      </p:bgPr>
    </p:bg>
    <p:spTree>
      <p:nvGrpSpPr>
        <p:cNvPr id="1" name=""/>
        <p:cNvGrpSpPr/>
        <p:nvPr/>
      </p:nvGrpSpPr>
      <p:grpSpPr>
        <a:xfrm>
          <a:off x="0" y="0"/>
          <a:ext cx="0" cy="0"/>
          <a:chOff x="0" y="0"/>
          <a:chExt cx="0" cy="0"/>
        </a:xfrm>
      </p:grpSpPr>
      <p:pic>
        <p:nvPicPr>
          <p:cNvPr id="3" name="Image 4" descr="logooutline.eps">
            <a:extLst>
              <a:ext uri="{FF2B5EF4-FFF2-40B4-BE49-F238E27FC236}">
                <a16:creationId xmlns:a16="http://schemas.microsoft.com/office/drawing/2014/main" id="{989EA90C-335E-4E1D-96FB-5369453F4848}"/>
              </a:ext>
            </a:extLst>
          </p:cNvPr>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4883151" y="1636714"/>
            <a:ext cx="2292969"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3"/>
          <p:cNvSpPr>
            <a:spLocks noGrp="1"/>
          </p:cNvSpPr>
          <p:nvPr>
            <p:ph type="title"/>
          </p:nvPr>
        </p:nvSpPr>
        <p:spPr>
          <a:xfrm>
            <a:off x="609600" y="4795413"/>
            <a:ext cx="10969139" cy="940443"/>
          </a:xfrm>
          <a:prstGeom prst="rect">
            <a:avLst/>
          </a:prstGeom>
        </p:spPr>
        <p:txBody>
          <a:bodyPr/>
          <a:lstStyle>
            <a:lvl1pPr>
              <a:defRPr>
                <a:solidFill>
                  <a:srgbClr val="FFFFFF"/>
                </a:solidFill>
              </a:defRPr>
            </a:lvl1pPr>
          </a:lstStyle>
          <a:p>
            <a:r>
              <a:rPr lang="fr-CH" dirty="0"/>
              <a:t>Click to edit Master title style</a:t>
            </a:r>
            <a:endParaRPr lang="en-US" dirty="0"/>
          </a:p>
        </p:txBody>
      </p:sp>
    </p:spTree>
    <p:extLst>
      <p:ext uri="{BB962C8B-B14F-4D97-AF65-F5344CB8AC3E}">
        <p14:creationId xmlns:p14="http://schemas.microsoft.com/office/powerpoint/2010/main" val="1180177991"/>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ulle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5" name="Text Placeholder 12"/>
          <p:cNvSpPr>
            <a:spLocks noGrp="1"/>
          </p:cNvSpPr>
          <p:nvPr>
            <p:ph type="body" sz="quarter" idx="13"/>
          </p:nvPr>
        </p:nvSpPr>
        <p:spPr>
          <a:xfrm>
            <a:off x="563671" y="1127987"/>
            <a:ext cx="11018729" cy="4967287"/>
          </a:xfrm>
        </p:spPr>
        <p:txBody>
          <a:body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4" name="Date Placeholder 2">
            <a:extLst>
              <a:ext uri="{FF2B5EF4-FFF2-40B4-BE49-F238E27FC236}">
                <a16:creationId xmlns:a16="http://schemas.microsoft.com/office/drawing/2014/main" id="{8779913A-0EA4-4202-B376-7BE0064FAB29}"/>
              </a:ext>
            </a:extLst>
          </p:cNvPr>
          <p:cNvSpPr>
            <a:spLocks noGrp="1"/>
          </p:cNvSpPr>
          <p:nvPr>
            <p:ph type="dt" sz="half" idx="14"/>
          </p:nvPr>
        </p:nvSpPr>
        <p:spPr/>
        <p:txBody>
          <a:bodyPr/>
          <a:lstStyle>
            <a:lvl1pPr defTabSz="457200" eaLnBrk="0" hangingPunct="0">
              <a:defRPr/>
            </a:lvl1pPr>
          </a:lstStyle>
          <a:p>
            <a:pPr>
              <a:defRPr/>
            </a:pPr>
            <a:r>
              <a:rPr lang="de-CH" altLang="en-US"/>
              <a:t>September 2020</a:t>
            </a:r>
            <a:endParaRPr lang="en-US" altLang="en-US"/>
          </a:p>
        </p:txBody>
      </p:sp>
      <p:sp>
        <p:nvSpPr>
          <p:cNvPr id="6" name="Slide Number Placeholder 3">
            <a:extLst>
              <a:ext uri="{FF2B5EF4-FFF2-40B4-BE49-F238E27FC236}">
                <a16:creationId xmlns:a16="http://schemas.microsoft.com/office/drawing/2014/main" id="{A4E843F2-C92B-4677-A501-7A34213FE62F}"/>
              </a:ext>
            </a:extLst>
          </p:cNvPr>
          <p:cNvSpPr>
            <a:spLocks noGrp="1"/>
          </p:cNvSpPr>
          <p:nvPr>
            <p:ph type="sldNum" sz="quarter" idx="15"/>
          </p:nvPr>
        </p:nvSpPr>
        <p:spPr/>
        <p:txBody>
          <a:bodyPr/>
          <a:lstStyle>
            <a:lvl1pPr defTabSz="457200" eaLnBrk="0" hangingPunct="0">
              <a:defRPr/>
            </a:lvl1pPr>
          </a:lstStyle>
          <a:p>
            <a:pPr>
              <a:defRPr/>
            </a:pPr>
            <a:fld id="{84CA1A48-680E-414C-97A5-2072CA0912A6}" type="slidenum">
              <a:rPr lang="en-US" altLang="en-US"/>
              <a:pPr>
                <a:defRPr/>
              </a:pPr>
              <a:t>‹#›</a:t>
            </a:fld>
            <a:endParaRPr lang="en-US" altLang="en-US"/>
          </a:p>
        </p:txBody>
      </p:sp>
    </p:spTree>
    <p:extLst>
      <p:ext uri="{BB962C8B-B14F-4D97-AF65-F5344CB8AC3E}">
        <p14:creationId xmlns:p14="http://schemas.microsoft.com/office/powerpoint/2010/main" val="26165392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asic layout">
    <p:spTree>
      <p:nvGrpSpPr>
        <p:cNvPr id="1" name=""/>
        <p:cNvGrpSpPr/>
        <p:nvPr/>
      </p:nvGrpSpPr>
      <p:grpSpPr>
        <a:xfrm>
          <a:off x="0" y="0"/>
          <a:ext cx="0" cy="0"/>
          <a:chOff x="0" y="0"/>
          <a:chExt cx="0" cy="0"/>
        </a:xfrm>
      </p:grpSpPr>
      <p:sp>
        <p:nvSpPr>
          <p:cNvPr id="2" name="Title 1"/>
          <p:cNvSpPr>
            <a:spLocks noGrp="1"/>
          </p:cNvSpPr>
          <p:nvPr>
            <p:ph type="title"/>
          </p:nvPr>
        </p:nvSpPr>
        <p:spPr>
          <a:xfrm>
            <a:off x="1091183" y="0"/>
            <a:ext cx="10483849" cy="771525"/>
          </a:xfrm>
        </p:spPr>
        <p:txBody>
          <a:bodyPr/>
          <a:lstStyle/>
          <a:p>
            <a:r>
              <a:rPr lang="fr-CH"/>
              <a:t>Click to edit Master title style</a:t>
            </a:r>
            <a:endParaRPr lang="en-US"/>
          </a:p>
        </p:txBody>
      </p:sp>
      <p:sp>
        <p:nvSpPr>
          <p:cNvPr id="5" name="Text Placeholder 12"/>
          <p:cNvSpPr>
            <a:spLocks noGrp="1"/>
          </p:cNvSpPr>
          <p:nvPr>
            <p:ph type="body" sz="quarter" idx="13"/>
          </p:nvPr>
        </p:nvSpPr>
        <p:spPr>
          <a:xfrm>
            <a:off x="551384" y="1152526"/>
            <a:ext cx="11250083" cy="4967287"/>
          </a:xfrm>
        </p:spPr>
        <p:txBody>
          <a:bodyPr>
            <a:normAutofit/>
          </a:bodyPr>
          <a:lstStyle>
            <a:lvl1pPr marL="36576" indent="0">
              <a:buFontTx/>
              <a:buNone/>
              <a:defRPr sz="2000"/>
            </a:lvl1pPr>
            <a:lvl2pPr marL="448056" indent="0">
              <a:buFontTx/>
              <a:buNone/>
              <a:defRPr/>
            </a:lvl2pPr>
            <a:lvl3pPr marL="749808" indent="0">
              <a:buFontTx/>
              <a:buNone/>
              <a:defRPr/>
            </a:lvl3pPr>
            <a:lvl4pPr marL="1042416" indent="0">
              <a:buFontTx/>
              <a:buNone/>
              <a:defRPr/>
            </a:lvl4pPr>
            <a:lvl5pPr marL="1307592" indent="0">
              <a:buFontTx/>
              <a:buNone/>
              <a:defRPr/>
            </a:lvl5pPr>
          </a:lstStyle>
          <a:p>
            <a:pPr lvl="0"/>
            <a:r>
              <a:rPr lang="fr-CH" dirty="0"/>
              <a:t>Click to edit Master text styles</a:t>
            </a:r>
          </a:p>
        </p:txBody>
      </p:sp>
      <p:sp>
        <p:nvSpPr>
          <p:cNvPr id="4" name="Date Placeholder 2">
            <a:extLst>
              <a:ext uri="{FF2B5EF4-FFF2-40B4-BE49-F238E27FC236}">
                <a16:creationId xmlns:a16="http://schemas.microsoft.com/office/drawing/2014/main" id="{06012DC1-AEA4-4527-AA2C-F3C5F310638E}"/>
              </a:ext>
            </a:extLst>
          </p:cNvPr>
          <p:cNvSpPr>
            <a:spLocks noGrp="1"/>
          </p:cNvSpPr>
          <p:nvPr>
            <p:ph type="dt" sz="half" idx="14"/>
          </p:nvPr>
        </p:nvSpPr>
        <p:spPr/>
        <p:txBody>
          <a:bodyPr/>
          <a:lstStyle>
            <a:lvl1pPr defTabSz="457200" eaLnBrk="0" hangingPunct="0">
              <a:defRPr/>
            </a:lvl1pPr>
          </a:lstStyle>
          <a:p>
            <a:pPr>
              <a:defRPr/>
            </a:pPr>
            <a:r>
              <a:rPr lang="de-CH" altLang="en-US"/>
              <a:t>September 2020</a:t>
            </a:r>
            <a:endParaRPr lang="en-US" altLang="en-US"/>
          </a:p>
        </p:txBody>
      </p:sp>
      <p:sp>
        <p:nvSpPr>
          <p:cNvPr id="6" name="Slide Number Placeholder 3">
            <a:extLst>
              <a:ext uri="{FF2B5EF4-FFF2-40B4-BE49-F238E27FC236}">
                <a16:creationId xmlns:a16="http://schemas.microsoft.com/office/drawing/2014/main" id="{A2821C00-7BDA-4FC5-B55F-2287924835CE}"/>
              </a:ext>
            </a:extLst>
          </p:cNvPr>
          <p:cNvSpPr>
            <a:spLocks noGrp="1"/>
          </p:cNvSpPr>
          <p:nvPr>
            <p:ph type="sldNum" sz="quarter" idx="15"/>
          </p:nvPr>
        </p:nvSpPr>
        <p:spPr/>
        <p:txBody>
          <a:bodyPr/>
          <a:lstStyle>
            <a:lvl1pPr defTabSz="457200" eaLnBrk="0" hangingPunct="0">
              <a:defRPr/>
            </a:lvl1pPr>
          </a:lstStyle>
          <a:p>
            <a:pPr>
              <a:defRPr/>
            </a:pPr>
            <a:fld id="{5CB5AED3-26AD-487A-87EB-C04A4C3C2297}" type="slidenum">
              <a:rPr lang="en-US" altLang="en-US"/>
              <a:pPr>
                <a:defRPr/>
              </a:pPr>
              <a:t>‹#›</a:t>
            </a:fld>
            <a:endParaRPr lang="en-US" altLang="en-US"/>
          </a:p>
        </p:txBody>
      </p:sp>
    </p:spTree>
    <p:extLst>
      <p:ext uri="{BB962C8B-B14F-4D97-AF65-F5344CB8AC3E}">
        <p14:creationId xmlns:p14="http://schemas.microsoft.com/office/powerpoint/2010/main" val="188603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en-US"/>
              <a:t>Click to edit Master title style</a:t>
            </a:r>
          </a:p>
        </p:txBody>
      </p:sp>
    </p:spTree>
    <p:extLst>
      <p:ext uri="{BB962C8B-B14F-4D97-AF65-F5344CB8AC3E}">
        <p14:creationId xmlns:p14="http://schemas.microsoft.com/office/powerpoint/2010/main" val="17502439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5" name="Espace réservé du texte 2"/>
          <p:cNvSpPr>
            <a:spLocks noGrp="1"/>
          </p:cNvSpPr>
          <p:nvPr>
            <p:ph type="body" idx="1"/>
          </p:nvPr>
        </p:nvSpPr>
        <p:spPr>
          <a:xfrm>
            <a:off x="609600" y="5101967"/>
            <a:ext cx="5386917" cy="838200"/>
          </a:xfrm>
        </p:spPr>
        <p:txBody>
          <a:bodyPr/>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fr-CH"/>
              <a:t>Click to edit Master text styles</a:t>
            </a:r>
          </a:p>
        </p:txBody>
      </p:sp>
      <p:sp>
        <p:nvSpPr>
          <p:cNvPr id="6" name="Espace réservé du texte 3"/>
          <p:cNvSpPr>
            <a:spLocks noGrp="1"/>
          </p:cNvSpPr>
          <p:nvPr>
            <p:ph type="body" sz="half" idx="3"/>
          </p:nvPr>
        </p:nvSpPr>
        <p:spPr>
          <a:xfrm>
            <a:off x="6193368" y="5101967"/>
            <a:ext cx="5389033" cy="838200"/>
          </a:xfrm>
        </p:spPr>
        <p:txBody>
          <a:bodyPr/>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fr-CH"/>
              <a:t>Click to edit Master text styles</a:t>
            </a:r>
          </a:p>
        </p:txBody>
      </p:sp>
      <p:sp>
        <p:nvSpPr>
          <p:cNvPr id="7" name="Espace réservé du contenu 4"/>
          <p:cNvSpPr>
            <a:spLocks noGrp="1"/>
          </p:cNvSpPr>
          <p:nvPr>
            <p:ph sz="quarter" idx="2"/>
          </p:nvPr>
        </p:nvSpPr>
        <p:spPr>
          <a:xfrm>
            <a:off x="609600" y="1269778"/>
            <a:ext cx="5386917" cy="3686655"/>
          </a:xfrm>
        </p:spPr>
        <p:txBody>
          <a:bodyPr/>
          <a:lstStyle>
            <a:lvl1pPr>
              <a:defRPr sz="2400"/>
            </a:lvl1pPr>
            <a:lvl2pPr>
              <a:defRPr sz="2000"/>
            </a:lvl2pPr>
            <a:lvl3pPr>
              <a:defRPr sz="1800"/>
            </a:lvl3pPr>
            <a:lvl4pPr>
              <a:defRPr sz="1600"/>
            </a:lvl4pPr>
            <a:lvl5pPr>
              <a:defRPr sz="1600"/>
            </a:lvl5p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dirty="0"/>
          </a:p>
        </p:txBody>
      </p:sp>
      <p:sp>
        <p:nvSpPr>
          <p:cNvPr id="8" name="Espace réservé du contenu 5"/>
          <p:cNvSpPr>
            <a:spLocks noGrp="1"/>
          </p:cNvSpPr>
          <p:nvPr>
            <p:ph sz="quarter" idx="4"/>
          </p:nvPr>
        </p:nvSpPr>
        <p:spPr>
          <a:xfrm>
            <a:off x="6193368" y="1269778"/>
            <a:ext cx="5389033" cy="3686655"/>
          </a:xfrm>
        </p:spPr>
        <p:txBody>
          <a:bodyPr/>
          <a:lstStyle>
            <a:lvl1pPr>
              <a:defRPr sz="2400"/>
            </a:lvl1pPr>
            <a:lvl2pPr>
              <a:defRPr sz="2000"/>
            </a:lvl2pPr>
            <a:lvl3pPr>
              <a:defRPr sz="1800"/>
            </a:lvl3pPr>
            <a:lvl4pPr>
              <a:defRPr sz="1600"/>
            </a:lvl4pPr>
            <a:lvl5pPr>
              <a:defRPr sz="1600"/>
            </a:lvl5p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9" name="Date Placeholder 2">
            <a:extLst>
              <a:ext uri="{FF2B5EF4-FFF2-40B4-BE49-F238E27FC236}">
                <a16:creationId xmlns:a16="http://schemas.microsoft.com/office/drawing/2014/main" id="{9745E43B-DF96-4B2E-B622-A1DF47E92075}"/>
              </a:ext>
            </a:extLst>
          </p:cNvPr>
          <p:cNvSpPr>
            <a:spLocks noGrp="1"/>
          </p:cNvSpPr>
          <p:nvPr>
            <p:ph type="dt" sz="half" idx="10"/>
          </p:nvPr>
        </p:nvSpPr>
        <p:spPr/>
        <p:txBody>
          <a:bodyPr/>
          <a:lstStyle>
            <a:lvl1pPr defTabSz="457200" eaLnBrk="0" hangingPunct="0">
              <a:defRPr/>
            </a:lvl1pPr>
          </a:lstStyle>
          <a:p>
            <a:pPr>
              <a:defRPr/>
            </a:pPr>
            <a:r>
              <a:rPr lang="de-CH" altLang="en-US"/>
              <a:t>September 2020</a:t>
            </a:r>
            <a:endParaRPr lang="en-US" altLang="en-US"/>
          </a:p>
        </p:txBody>
      </p:sp>
      <p:sp>
        <p:nvSpPr>
          <p:cNvPr id="10" name="Slide Number Placeholder 3">
            <a:extLst>
              <a:ext uri="{FF2B5EF4-FFF2-40B4-BE49-F238E27FC236}">
                <a16:creationId xmlns:a16="http://schemas.microsoft.com/office/drawing/2014/main" id="{79D9ACF9-BA53-425A-AEF6-1CAAD1CA9419}"/>
              </a:ext>
            </a:extLst>
          </p:cNvPr>
          <p:cNvSpPr>
            <a:spLocks noGrp="1"/>
          </p:cNvSpPr>
          <p:nvPr>
            <p:ph type="sldNum" sz="quarter" idx="11"/>
          </p:nvPr>
        </p:nvSpPr>
        <p:spPr/>
        <p:txBody>
          <a:bodyPr/>
          <a:lstStyle>
            <a:lvl1pPr defTabSz="457200" eaLnBrk="0" hangingPunct="0">
              <a:defRPr/>
            </a:lvl1pPr>
          </a:lstStyle>
          <a:p>
            <a:pPr>
              <a:defRPr/>
            </a:pPr>
            <a:fld id="{C01DE9B5-CCB1-4FDB-9459-87D8EC42C943}" type="slidenum">
              <a:rPr lang="en-US" altLang="en-US"/>
              <a:pPr>
                <a:defRPr/>
              </a:pPr>
              <a:t>‹#›</a:t>
            </a:fld>
            <a:endParaRPr lang="en-US" altLang="en-US"/>
          </a:p>
        </p:txBody>
      </p:sp>
    </p:spTree>
    <p:extLst>
      <p:ext uri="{BB962C8B-B14F-4D97-AF65-F5344CB8AC3E}">
        <p14:creationId xmlns:p14="http://schemas.microsoft.com/office/powerpoint/2010/main" val="9915911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ture + legen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9E7B05DF-4324-4B57-A1D3-433E9EB3DE9D}"/>
              </a:ext>
            </a:extLst>
          </p:cNvPr>
          <p:cNvSpPr txBox="1">
            <a:spLocks/>
          </p:cNvSpPr>
          <p:nvPr userDrawn="1"/>
        </p:nvSpPr>
        <p:spPr>
          <a:xfrm>
            <a:off x="7408333" y="1835151"/>
            <a:ext cx="4072467" cy="1254125"/>
          </a:xfrm>
          <a:prstGeom prst="rect">
            <a:avLst/>
          </a:prstGeom>
        </p:spPr>
        <p:txBody>
          <a:bodyPr lIns="45720" rIns="45720" anchor="b">
            <a:normAutofit/>
          </a:bodyPr>
          <a:lstStyle>
            <a:lvl1pPr>
              <a:defRPr>
                <a:solidFill>
                  <a:schemeClr val="bg1"/>
                </a:solidFill>
                <a:latin typeface="Arial" panose="020B0604020202020204" pitchFamily="34" charset="0"/>
                <a:ea typeface="Droid Sans Fallback" charset="0"/>
                <a:cs typeface="Droid Sans Fallback" charset="0"/>
              </a:defRPr>
            </a:lvl1pPr>
            <a:lvl2pPr>
              <a:defRPr>
                <a:solidFill>
                  <a:schemeClr val="bg1"/>
                </a:solidFill>
                <a:latin typeface="Arial" panose="020B0604020202020204" pitchFamily="34" charset="0"/>
                <a:ea typeface="Droid Sans Fallback" charset="0"/>
                <a:cs typeface="Droid Sans Fallback" charset="0"/>
              </a:defRPr>
            </a:lvl2pPr>
            <a:lvl3pPr>
              <a:defRPr>
                <a:solidFill>
                  <a:schemeClr val="bg1"/>
                </a:solidFill>
                <a:latin typeface="Arial" panose="020B0604020202020204" pitchFamily="34" charset="0"/>
                <a:ea typeface="Droid Sans Fallback" charset="0"/>
                <a:cs typeface="Droid Sans Fallback" charset="0"/>
              </a:defRPr>
            </a:lvl3pPr>
            <a:lvl4pPr>
              <a:defRPr>
                <a:solidFill>
                  <a:schemeClr val="bg1"/>
                </a:solidFill>
                <a:latin typeface="Arial" panose="020B0604020202020204" pitchFamily="34" charset="0"/>
                <a:ea typeface="Droid Sans Fallback" charset="0"/>
                <a:cs typeface="Droid Sans Fallback" charset="0"/>
              </a:defRPr>
            </a:lvl4pPr>
            <a:lvl5pPr>
              <a:defRPr>
                <a:solidFill>
                  <a:schemeClr val="bg1"/>
                </a:solidFill>
                <a:latin typeface="Arial" panose="020B0604020202020204" pitchFamily="34" charset="0"/>
                <a:ea typeface="Droid Sans Fallback" charset="0"/>
                <a:cs typeface="Droid Sans Fallback" charset="0"/>
              </a:defRPr>
            </a:lvl5pPr>
            <a:lvl6pPr marL="25146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6pPr>
            <a:lvl7pPr marL="29718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7pPr>
            <a:lvl8pPr marL="34290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8pPr>
            <a:lvl9pPr marL="38862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9pPr>
          </a:lstStyle>
          <a:p>
            <a:pPr defTabSz="914400" eaLnBrk="1" hangingPunct="1">
              <a:defRPr/>
            </a:pPr>
            <a:r>
              <a:rPr lang="fr-CH" altLang="en-US" sz="2200" b="1">
                <a:solidFill>
                  <a:srgbClr val="0055A0"/>
                </a:solidFill>
              </a:rPr>
              <a:t>Click to edit Master title style</a:t>
            </a:r>
            <a:endParaRPr lang="en-US" altLang="en-US" sz="2200" b="1">
              <a:solidFill>
                <a:srgbClr val="0055A0"/>
              </a:solidFill>
            </a:endParaRPr>
          </a:p>
        </p:txBody>
      </p:sp>
      <p:sp>
        <p:nvSpPr>
          <p:cNvPr id="2" name="Title 1"/>
          <p:cNvSpPr>
            <a:spLocks noGrp="1"/>
          </p:cNvSpPr>
          <p:nvPr>
            <p:ph type="title"/>
          </p:nvPr>
        </p:nvSpPr>
        <p:spPr/>
        <p:txBody>
          <a:bodyPr/>
          <a:lstStyle/>
          <a:p>
            <a:r>
              <a:rPr lang="fr-CH"/>
              <a:t>Click to edit Master title style</a:t>
            </a:r>
            <a:endParaRPr lang="en-US"/>
          </a:p>
        </p:txBody>
      </p:sp>
      <p:sp>
        <p:nvSpPr>
          <p:cNvPr id="6" name="Espace réservé pour une image  2"/>
          <p:cNvSpPr>
            <a:spLocks noGrp="1"/>
          </p:cNvSpPr>
          <p:nvPr>
            <p:ph type="pic" idx="1"/>
          </p:nvPr>
        </p:nvSpPr>
        <p:spPr>
          <a:xfrm>
            <a:off x="745063" y="143291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normAutofit/>
          </a:bodyPr>
          <a:lstStyle>
            <a:lvl1pPr marL="0" indent="0">
              <a:buNone/>
              <a:defRPr sz="3200"/>
            </a:lvl1pPr>
          </a:lstStyle>
          <a:p>
            <a:pPr lvl="0"/>
            <a:r>
              <a:rPr lang="fr-CH" noProof="0" dirty="0"/>
              <a:t>Drag picture to placeholder or click icon to add</a:t>
            </a:r>
            <a:endParaRPr lang="en-US" noProof="0" dirty="0"/>
          </a:p>
        </p:txBody>
      </p:sp>
      <p:sp>
        <p:nvSpPr>
          <p:cNvPr id="7" name="Espace réservé du texte 3"/>
          <p:cNvSpPr>
            <a:spLocks noGrp="1"/>
          </p:cNvSpPr>
          <p:nvPr>
            <p:ph type="body" sz="half" idx="2"/>
          </p:nvPr>
        </p:nvSpPr>
        <p:spPr>
          <a:xfrm>
            <a:off x="7408979" y="31283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fr-CH"/>
              <a:t>Click to edit Master text styles</a:t>
            </a:r>
          </a:p>
        </p:txBody>
      </p:sp>
      <p:sp>
        <p:nvSpPr>
          <p:cNvPr id="8" name="Date Placeholder 2">
            <a:extLst>
              <a:ext uri="{FF2B5EF4-FFF2-40B4-BE49-F238E27FC236}">
                <a16:creationId xmlns:a16="http://schemas.microsoft.com/office/drawing/2014/main" id="{6E0EBA54-3513-4A7C-AE7E-59791746CAB8}"/>
              </a:ext>
            </a:extLst>
          </p:cNvPr>
          <p:cNvSpPr>
            <a:spLocks noGrp="1"/>
          </p:cNvSpPr>
          <p:nvPr>
            <p:ph type="dt" sz="half" idx="10"/>
          </p:nvPr>
        </p:nvSpPr>
        <p:spPr/>
        <p:txBody>
          <a:bodyPr/>
          <a:lstStyle>
            <a:lvl1pPr defTabSz="457200" eaLnBrk="0" hangingPunct="0">
              <a:defRPr/>
            </a:lvl1pPr>
          </a:lstStyle>
          <a:p>
            <a:pPr>
              <a:defRPr/>
            </a:pPr>
            <a:r>
              <a:rPr lang="de-CH" altLang="en-US"/>
              <a:t>September 2020</a:t>
            </a:r>
            <a:endParaRPr lang="en-US" altLang="en-US"/>
          </a:p>
        </p:txBody>
      </p:sp>
      <p:sp>
        <p:nvSpPr>
          <p:cNvPr id="9" name="Slide Number Placeholder 3">
            <a:extLst>
              <a:ext uri="{FF2B5EF4-FFF2-40B4-BE49-F238E27FC236}">
                <a16:creationId xmlns:a16="http://schemas.microsoft.com/office/drawing/2014/main" id="{49C433D6-E29C-483B-881D-F9D44424AC66}"/>
              </a:ext>
            </a:extLst>
          </p:cNvPr>
          <p:cNvSpPr>
            <a:spLocks noGrp="1"/>
          </p:cNvSpPr>
          <p:nvPr>
            <p:ph type="sldNum" sz="quarter" idx="11"/>
          </p:nvPr>
        </p:nvSpPr>
        <p:spPr/>
        <p:txBody>
          <a:bodyPr/>
          <a:lstStyle>
            <a:lvl1pPr defTabSz="457200" eaLnBrk="0" hangingPunct="0">
              <a:defRPr/>
            </a:lvl1pPr>
          </a:lstStyle>
          <a:p>
            <a:pPr>
              <a:defRPr/>
            </a:pPr>
            <a:fld id="{1C07ACDA-D9B6-4CDB-AD38-5DE80E83E032}" type="slidenum">
              <a:rPr lang="en-US" altLang="en-US"/>
              <a:pPr>
                <a:defRPr/>
              </a:pPr>
              <a:t>‹#›</a:t>
            </a:fld>
            <a:endParaRPr lang="en-US" altLang="en-US"/>
          </a:p>
        </p:txBody>
      </p:sp>
    </p:spTree>
    <p:extLst>
      <p:ext uri="{BB962C8B-B14F-4D97-AF65-F5344CB8AC3E}">
        <p14:creationId xmlns:p14="http://schemas.microsoft.com/office/powerpoint/2010/main" val="30041376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rgbClr val="104282"/>
        </a:solidFill>
        <a:effectLst/>
      </p:bgPr>
    </p:bg>
    <p:spTree>
      <p:nvGrpSpPr>
        <p:cNvPr id="1" name=""/>
        <p:cNvGrpSpPr/>
        <p:nvPr/>
      </p:nvGrpSpPr>
      <p:grpSpPr>
        <a:xfrm>
          <a:off x="0" y="0"/>
          <a:ext cx="0" cy="0"/>
          <a:chOff x="0" y="0"/>
          <a:chExt cx="0" cy="0"/>
        </a:xfrm>
      </p:grpSpPr>
      <p:pic>
        <p:nvPicPr>
          <p:cNvPr id="2" name="Image 2" descr="logooutline.eps">
            <a:extLst>
              <a:ext uri="{FF2B5EF4-FFF2-40B4-BE49-F238E27FC236}">
                <a16:creationId xmlns:a16="http://schemas.microsoft.com/office/drawing/2014/main" id="{6A6C4AB8-D3EF-4FD6-B2A1-246ED2CB8BAB}"/>
              </a:ext>
            </a:extLst>
          </p:cNvPr>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5065185" y="2663825"/>
            <a:ext cx="2061633" cy="153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7">
            <a:extLst>
              <a:ext uri="{FF2B5EF4-FFF2-40B4-BE49-F238E27FC236}">
                <a16:creationId xmlns:a16="http://schemas.microsoft.com/office/drawing/2014/main" id="{689341F4-57DE-4373-A0E0-F4A478917459}"/>
              </a:ext>
            </a:extLst>
          </p:cNvPr>
          <p:cNvSpPr txBox="1">
            <a:spLocks noChangeArrowheads="1"/>
          </p:cNvSpPr>
          <p:nvPr userDrawn="1"/>
        </p:nvSpPr>
        <p:spPr bwMode="auto">
          <a:xfrm>
            <a:off x="2637367" y="5230813"/>
            <a:ext cx="6900333" cy="461962"/>
          </a:xfrm>
          <a:prstGeom prst="rect">
            <a:avLst/>
          </a:prstGeom>
          <a:noFill/>
          <a:ln>
            <a:noFill/>
          </a:ln>
        </p:spPr>
        <p:txBody>
          <a:bodyPr>
            <a:spAutoFit/>
          </a:bodyPr>
          <a:lstStyle>
            <a:lvl1pPr>
              <a:defRPr>
                <a:solidFill>
                  <a:schemeClr val="bg1"/>
                </a:solidFill>
                <a:latin typeface="Arial" charset="0"/>
                <a:ea typeface="Droid Sans Fallback" charset="0"/>
                <a:cs typeface="Droid Sans Fallback" charset="0"/>
              </a:defRPr>
            </a:lvl1pPr>
            <a:lvl2pPr>
              <a:defRPr>
                <a:solidFill>
                  <a:schemeClr val="bg1"/>
                </a:solidFill>
                <a:latin typeface="Arial" charset="0"/>
                <a:ea typeface="Droid Sans Fallback" charset="0"/>
                <a:cs typeface="Droid Sans Fallback" charset="0"/>
              </a:defRPr>
            </a:lvl2pPr>
            <a:lvl3pPr>
              <a:defRPr>
                <a:solidFill>
                  <a:schemeClr val="bg1"/>
                </a:solidFill>
                <a:latin typeface="Arial" charset="0"/>
                <a:ea typeface="Droid Sans Fallback" charset="0"/>
                <a:cs typeface="Droid Sans Fallback" charset="0"/>
              </a:defRPr>
            </a:lvl3pPr>
            <a:lvl4pPr>
              <a:defRPr>
                <a:solidFill>
                  <a:schemeClr val="bg1"/>
                </a:solidFill>
                <a:latin typeface="Arial" charset="0"/>
                <a:ea typeface="Droid Sans Fallback" charset="0"/>
                <a:cs typeface="Droid Sans Fallback" charset="0"/>
              </a:defRPr>
            </a:lvl4pPr>
            <a:lvl5pPr>
              <a:defRPr>
                <a:solidFill>
                  <a:schemeClr val="bg1"/>
                </a:solidFill>
                <a:latin typeface="Arial" charset="0"/>
                <a:ea typeface="Droid Sans Fallback" charset="0"/>
                <a:cs typeface="Droid Sans Fallback" charset="0"/>
              </a:defRPr>
            </a:lvl5pPr>
            <a:lvl6pPr marL="25146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6pPr>
            <a:lvl7pPr marL="29718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7pPr>
            <a:lvl8pPr marL="34290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8pPr>
            <a:lvl9pPr marL="38862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9pPr>
          </a:lstStyle>
          <a:p>
            <a:pPr algn="ctr" defTabSz="914400" eaLnBrk="1" hangingPunct="1">
              <a:defRPr/>
            </a:pPr>
            <a:r>
              <a:rPr lang="en-US" altLang="en-US" sz="2400">
                <a:solidFill>
                  <a:srgbClr val="FFFFFF"/>
                </a:solidFill>
              </a:rPr>
              <a:t>Thank you for your attention.</a:t>
            </a:r>
          </a:p>
        </p:txBody>
      </p:sp>
    </p:spTree>
    <p:extLst>
      <p:ext uri="{BB962C8B-B14F-4D97-AF65-F5344CB8AC3E}">
        <p14:creationId xmlns:p14="http://schemas.microsoft.com/office/powerpoint/2010/main" val="1105198554"/>
      </p:ext>
    </p:extLst>
  </p:cSld>
  <p:clrMapOvr>
    <a:overrideClrMapping bg1="dk1" tx1="lt1" bg2="dk2" tx2="lt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Titel och punkter copy">
    <p:spTree>
      <p:nvGrpSpPr>
        <p:cNvPr id="1" name=""/>
        <p:cNvGrpSpPr/>
        <p:nvPr/>
      </p:nvGrpSpPr>
      <p:grpSpPr>
        <a:xfrm>
          <a:off x="0" y="0"/>
          <a:ext cx="0" cy="0"/>
          <a:chOff x="0" y="0"/>
          <a:chExt cx="0" cy="0"/>
        </a:xfrm>
      </p:grpSpPr>
      <p:sp>
        <p:nvSpPr>
          <p:cNvPr id="23" name="Rectangle"/>
          <p:cNvSpPr/>
          <p:nvPr/>
        </p:nvSpPr>
        <p:spPr>
          <a:xfrm>
            <a:off x="-1787" y="6580775"/>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26789" tIns="26789" rIns="26789" bIns="2678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100"/>
          </a:p>
        </p:txBody>
      </p:sp>
      <p:pic>
        <p:nvPicPr>
          <p:cNvPr id="24" name="LogoBadge-01.jpg" descr="LogoBadge-0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47517" y="261275"/>
            <a:ext cx="784639" cy="784638"/>
          </a:xfrm>
          <a:prstGeom prst="rect">
            <a:avLst/>
          </a:prstGeom>
          <a:ln w="12700">
            <a:miter lim="400000"/>
          </a:ln>
        </p:spPr>
      </p:pic>
      <p:pic>
        <p:nvPicPr>
          <p:cNvPr id="25" name="CLIC-Logo-Color-72.png" descr="CLIC-Logo-Color-72.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004" y="58706"/>
            <a:ext cx="1189776" cy="1189776"/>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27" name="Title Text"/>
          <p:cNvSpPr>
            <a:spLocks noGrp="1"/>
          </p:cNvSpPr>
          <p:nvPr>
            <p:ph type="title"/>
          </p:nvPr>
        </p:nvSpPr>
        <p:spPr>
          <a:xfrm>
            <a:off x="2416970" y="184944"/>
            <a:ext cx="7358063" cy="950000"/>
          </a:xfrm>
          <a:prstGeom prst="rect">
            <a:avLst/>
          </a:prstGeom>
        </p:spPr>
        <p:txBody>
          <a:bodyPr/>
          <a:lstStyle>
            <a:lvl1pPr>
              <a:defRPr sz="2813"/>
            </a:lvl1pPr>
          </a:lstStyle>
          <a:p>
            <a:r>
              <a:t>Title Text</a:t>
            </a:r>
          </a:p>
        </p:txBody>
      </p:sp>
      <p:sp>
        <p:nvSpPr>
          <p:cNvPr id="28" name="Body Level One…"/>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2193699065"/>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a:xfrm>
            <a:off x="108422" y="6551048"/>
            <a:ext cx="2743200" cy="365125"/>
          </a:xfrm>
        </p:spPr>
        <p:txBody>
          <a:bodyPr/>
          <a:lstStyle/>
          <a:p>
            <a:r>
              <a:rPr lang="de-CH"/>
              <a:t>September 2020</a:t>
            </a:r>
            <a:endParaRPr lang="en-US" dirty="0"/>
          </a:p>
        </p:txBody>
      </p:sp>
      <p:sp>
        <p:nvSpPr>
          <p:cNvPr id="8" name="Content Placeholder 7"/>
          <p:cNvSpPr>
            <a:spLocks noGrp="1"/>
          </p:cNvSpPr>
          <p:nvPr>
            <p:ph sz="quarter" idx="13"/>
          </p:nvPr>
        </p:nvSpPr>
        <p:spPr>
          <a:xfrm>
            <a:off x="838200" y="1668463"/>
            <a:ext cx="10515600" cy="4311650"/>
          </a:xfrm>
          <a:prstGeom prst="rect">
            <a:avLst/>
          </a:prstGeom>
        </p:spPr>
        <p:txBody>
          <a:bodyPr/>
          <a:lstStyle>
            <a:lvl1pPr marL="342900" indent="-342900" algn="l">
              <a:buFont typeface="Arial" charset="0"/>
              <a:buChar char="•"/>
              <a:defRPr sz="2400" b="0" i="0">
                <a:latin typeface="Avenir Book" charset="0"/>
                <a:ea typeface="Avenir Book" charset="0"/>
                <a:cs typeface="Avenir Book" charset="0"/>
              </a:defRPr>
            </a:lvl1pPr>
            <a:lvl2pPr marL="628650" indent="-285750" algn="l">
              <a:buFont typeface="Arial" charset="0"/>
              <a:buChar char="•"/>
              <a:defRPr sz="2000" b="0" i="0">
                <a:latin typeface="Avenir Book" charset="0"/>
                <a:ea typeface="Avenir Book" charset="0"/>
                <a:cs typeface="Avenir Book" charset="0"/>
              </a:defRPr>
            </a:lvl2pPr>
            <a:lvl3pPr marL="971550" indent="-285750" algn="l">
              <a:buFont typeface="Arial" charset="0"/>
              <a:buChar char="•"/>
              <a:defRPr sz="1800" b="0" i="0">
                <a:latin typeface="Avenir Book" charset="0"/>
                <a:ea typeface="Avenir Book" charset="0"/>
                <a:cs typeface="Avenir Book" charset="0"/>
              </a:defRPr>
            </a:lvl3pPr>
            <a:lvl4pPr marL="1314450" indent="-285750" algn="l">
              <a:buFont typeface="Arial" charset="0"/>
              <a:buChar char="•"/>
              <a:defRPr sz="1600" b="0" i="0">
                <a:latin typeface="Avenir Book" charset="0"/>
                <a:ea typeface="Avenir Book" charset="0"/>
                <a:cs typeface="Avenir Book" charset="0"/>
              </a:defRPr>
            </a:lvl4pPr>
            <a:lvl5pPr marL="1657350" indent="-285750" algn="l">
              <a:buFont typeface="Arial" charset="0"/>
              <a:buChar char="•"/>
              <a:defRPr sz="1400"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036788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xfrm>
            <a:off x="844550" y="-21110"/>
            <a:ext cx="10502900" cy="760904"/>
          </a:xfrm>
          <a:prstGeom prst="rect">
            <a:avLst/>
          </a:prstGeom>
        </p:spPr>
        <p:txBody>
          <a:bodyPr>
            <a:normAutofit/>
          </a:bodyPr>
          <a:lstStyle>
            <a:lvl1pPr>
              <a:defRPr sz="4400" i="1"/>
            </a:lvl1pPr>
          </a:lstStyle>
          <a:p>
            <a:r>
              <a:rPr lang="en-GB" noProof="0" dirty="0"/>
              <a:t>Title Text</a:t>
            </a:r>
          </a:p>
        </p:txBody>
      </p:sp>
      <p:sp>
        <p:nvSpPr>
          <p:cNvPr id="57" name="Body Level One…"/>
          <p:cNvSpPr txBox="1">
            <a:spLocks noGrp="1"/>
          </p:cNvSpPr>
          <p:nvPr>
            <p:ph type="body" idx="1"/>
          </p:nvPr>
        </p:nvSpPr>
        <p:spPr>
          <a:xfrm>
            <a:off x="342613" y="767460"/>
            <a:ext cx="11642747" cy="5543660"/>
          </a:xfrm>
          <a:prstGeom prst="rect">
            <a:avLst/>
          </a:prstGeom>
        </p:spPr>
        <p:txBody>
          <a:bodyPr anchor="t">
            <a:normAutofit/>
          </a:bodyPr>
          <a:lstStyle>
            <a:lvl1pPr>
              <a:spcBef>
                <a:spcPts val="600"/>
              </a:spcBef>
              <a:defRPr sz="3000"/>
            </a:lvl1pPr>
            <a:lvl2pPr>
              <a:spcBef>
                <a:spcPts val="250"/>
              </a:spcBef>
              <a:buChar char="-"/>
              <a:defRPr sz="3000"/>
            </a:lvl2pPr>
            <a:lvl3pPr>
              <a:spcBef>
                <a:spcPts val="0"/>
              </a:spcBef>
              <a:buClr>
                <a:srgbClr val="000000"/>
              </a:buClr>
              <a:buChar char="‣"/>
              <a:defRPr sz="3000"/>
            </a:lvl3pPr>
            <a:lvl4pPr>
              <a:spcBef>
                <a:spcPts val="0"/>
              </a:spcBef>
              <a:defRPr sz="3000"/>
            </a:lvl4pPr>
            <a:lvl5pPr>
              <a:spcBef>
                <a:spcPts val="0"/>
              </a:spcBef>
              <a:defRPr sz="3000"/>
            </a:lvl5pPr>
          </a:lstStyle>
          <a:p>
            <a:r>
              <a:rPr lang="en-GB" noProof="0"/>
              <a:t>Body Level One</a:t>
            </a:r>
          </a:p>
          <a:p>
            <a:pPr lvl="1"/>
            <a:r>
              <a:rPr lang="en-GB" noProof="0"/>
              <a:t>Body Level Two</a:t>
            </a:r>
          </a:p>
          <a:p>
            <a:pPr lvl="2"/>
            <a:r>
              <a:rPr lang="en-GB" noProof="0"/>
              <a:t>Body Level Three</a:t>
            </a:r>
          </a:p>
          <a:p>
            <a:pPr lvl="3"/>
            <a:r>
              <a:rPr lang="en-GB" noProof="0"/>
              <a:t>Body Level Four</a:t>
            </a:r>
          </a:p>
          <a:p>
            <a:pPr lvl="4"/>
            <a:r>
              <a:rPr lang="en-GB" noProof="0"/>
              <a:t>Body Level Five</a:t>
            </a:r>
          </a:p>
        </p:txBody>
      </p:sp>
      <p:sp>
        <p:nvSpPr>
          <p:cNvPr id="58" name="Slide Number"/>
          <p:cNvSpPr txBox="1">
            <a:spLocks noGrp="1"/>
          </p:cNvSpPr>
          <p:nvPr>
            <p:ph type="sldNum" sz="quarter" idx="2"/>
          </p:nvPr>
        </p:nvSpPr>
        <p:spPr>
          <a:xfrm>
            <a:off x="5984541" y="6540500"/>
            <a:ext cx="216568" cy="235962"/>
          </a:xfrm>
          <a:prstGeom prst="rect">
            <a:avLst/>
          </a:prstGeom>
        </p:spPr>
        <p:txBody>
          <a:bodyPr/>
          <a:lstStyle/>
          <a:p>
            <a:fld id="{86CB4B4D-7CA3-9044-876B-883B54F8677D}" type="slidenum">
              <a:rPr lang="en-GB" noProof="0" smtClean="0"/>
              <a:t>‹#›</a:t>
            </a:fld>
            <a:endParaRPr lang="en-GB" noProof="0"/>
          </a:p>
        </p:txBody>
      </p:sp>
    </p:spTree>
    <p:extLst>
      <p:ext uri="{BB962C8B-B14F-4D97-AF65-F5344CB8AC3E}">
        <p14:creationId xmlns:p14="http://schemas.microsoft.com/office/powerpoint/2010/main" val="33454159"/>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Normal">
    <p:spTree>
      <p:nvGrpSpPr>
        <p:cNvPr id="1" name=""/>
        <p:cNvGrpSpPr/>
        <p:nvPr/>
      </p:nvGrpSpPr>
      <p:grpSpPr>
        <a:xfrm>
          <a:off x="0" y="0"/>
          <a:ext cx="0" cy="0"/>
          <a:chOff x="0" y="0"/>
          <a:chExt cx="0" cy="0"/>
        </a:xfrm>
      </p:grpSpPr>
      <p:sp>
        <p:nvSpPr>
          <p:cNvPr id="2" name="Slide Number Placeholder 11">
            <a:extLst>
              <a:ext uri="{FF2B5EF4-FFF2-40B4-BE49-F238E27FC236}">
                <a16:creationId xmlns:a16="http://schemas.microsoft.com/office/drawing/2014/main" id="{0A03E3CB-6A69-45E8-9666-98F61D90D452}"/>
              </a:ext>
            </a:extLst>
          </p:cNvPr>
          <p:cNvSpPr>
            <a:spLocks noGrp="1"/>
          </p:cNvSpPr>
          <p:nvPr>
            <p:ph type="sldNum" sz="quarter" idx="10"/>
          </p:nvPr>
        </p:nvSpPr>
        <p:spPr>
          <a:xfrm>
            <a:off x="11508317" y="6519864"/>
            <a:ext cx="2844800" cy="365125"/>
          </a:xfrm>
        </p:spPr>
        <p:txBody>
          <a:bodyPr/>
          <a:lstStyle>
            <a:lvl1pPr>
              <a:defRPr sz="1100" b="1">
                <a:solidFill>
                  <a:schemeClr val="tx1"/>
                </a:solidFill>
              </a:defRPr>
            </a:lvl1pPr>
          </a:lstStyle>
          <a:p>
            <a:pPr>
              <a:defRPr/>
            </a:pPr>
            <a:fld id="{E5E6125F-E9C1-411B-8DD5-7660B66BACA5}" type="slidenum">
              <a:rPr lang="en-US" altLang="en-US"/>
              <a:pPr>
                <a:defRPr/>
              </a:pPr>
              <a:t>‹#›</a:t>
            </a:fld>
            <a:endParaRPr lang="en-US" altLang="en-US"/>
          </a:p>
        </p:txBody>
      </p:sp>
    </p:spTree>
    <p:extLst>
      <p:ext uri="{BB962C8B-B14F-4D97-AF65-F5344CB8AC3E}">
        <p14:creationId xmlns:p14="http://schemas.microsoft.com/office/powerpoint/2010/main" val="15901916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r>
              <a:rPr kumimoji="1" lang="de-CH" altLang="ja-JP"/>
              <a:t>September 2020</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27783297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r>
              <a:rPr kumimoji="1" lang="de-CH" altLang="ja-JP"/>
              <a:t>September 2020</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38205209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r>
              <a:rPr kumimoji="1" lang="de-CH" altLang="ja-JP"/>
              <a:t>September 2020</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1739158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p:txBody>
          <a:bodyPr/>
          <a:lstStyle/>
          <a:p>
            <a:r>
              <a:rPr lang="de-CH"/>
              <a:t>September 2020</a:t>
            </a:r>
            <a:endParaRPr lang="en-US" dirty="0"/>
          </a:p>
        </p:txBody>
      </p:sp>
      <p:sp>
        <p:nvSpPr>
          <p:cNvPr id="8" name="Content Placeholder 7"/>
          <p:cNvSpPr>
            <a:spLocks noGrp="1"/>
          </p:cNvSpPr>
          <p:nvPr>
            <p:ph sz="quarter" idx="13"/>
          </p:nvPr>
        </p:nvSpPr>
        <p:spPr>
          <a:xfrm>
            <a:off x="838200" y="1668463"/>
            <a:ext cx="10515600" cy="4311650"/>
          </a:xfrm>
          <a:prstGeom prst="rect">
            <a:avLst/>
          </a:prstGeom>
        </p:spPr>
        <p:txBody>
          <a:bodyPr/>
          <a:lstStyle>
            <a:lvl1pPr marL="342900" indent="-342900" algn="l">
              <a:buFont typeface="Arial" charset="0"/>
              <a:buChar char="•"/>
              <a:defRPr sz="2400" b="0" i="0">
                <a:latin typeface="Avenir Book" charset="0"/>
                <a:ea typeface="Avenir Book" charset="0"/>
                <a:cs typeface="Avenir Book" charset="0"/>
              </a:defRPr>
            </a:lvl1pPr>
            <a:lvl2pPr marL="628650" indent="-285750" algn="l">
              <a:buFont typeface="Arial" charset="0"/>
              <a:buChar char="•"/>
              <a:defRPr sz="2000" b="0" i="0">
                <a:latin typeface="Avenir Book" charset="0"/>
                <a:ea typeface="Avenir Book" charset="0"/>
                <a:cs typeface="Avenir Book" charset="0"/>
              </a:defRPr>
            </a:lvl2pPr>
            <a:lvl3pPr marL="971550" indent="-285750" algn="l">
              <a:buFont typeface="Arial" charset="0"/>
              <a:buChar char="•"/>
              <a:defRPr sz="1800" b="0" i="0">
                <a:latin typeface="Avenir Book" charset="0"/>
                <a:ea typeface="Avenir Book" charset="0"/>
                <a:cs typeface="Avenir Book" charset="0"/>
              </a:defRPr>
            </a:lvl3pPr>
            <a:lvl4pPr marL="1314450" indent="-285750" algn="l">
              <a:buFont typeface="Arial" charset="0"/>
              <a:buChar char="•"/>
              <a:defRPr sz="1600" b="0" i="0">
                <a:latin typeface="Avenir Book" charset="0"/>
                <a:ea typeface="Avenir Book" charset="0"/>
                <a:cs typeface="Avenir Book" charset="0"/>
              </a:defRPr>
            </a:lvl4pPr>
            <a:lvl5pPr marL="1657350" indent="-285750" algn="l">
              <a:buFont typeface="Arial" charset="0"/>
              <a:buChar char="•"/>
              <a:defRPr sz="1400"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27926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r>
              <a:rPr kumimoji="1" lang="de-CH" altLang="ja-JP"/>
              <a:t>September 2020</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251582473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r>
              <a:rPr kumimoji="1" lang="de-CH" altLang="ja-JP"/>
              <a:t>September 2020</a:t>
            </a:r>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272782407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r>
              <a:rPr kumimoji="1" lang="de-CH" altLang="ja-JP"/>
              <a:t>September 2020</a:t>
            </a:r>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398445432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de-CH" altLang="ja-JP"/>
              <a:t>September 2020</a:t>
            </a:r>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338694534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de-CH" altLang="ja-JP"/>
              <a:t>September 2020</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9366730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de-CH" altLang="ja-JP"/>
              <a:t>September 2020</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1786379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r>
              <a:rPr kumimoji="1" lang="de-CH" altLang="ja-JP"/>
              <a:t>September 2020</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298919980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r>
              <a:rPr kumimoji="1" lang="de-CH" altLang="ja-JP"/>
              <a:t>September 2020</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46287783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Rectangle 6"/>
          <p:cNvSpPr/>
          <p:nvPr/>
        </p:nvSpPr>
        <p:spPr>
          <a:xfrm>
            <a:off x="1770891" y="1295402"/>
            <a:ext cx="8650224"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535" tIns="45768" rIns="91535" bIns="45768" rtlCol="0">
            <a:normAutofit/>
          </a:bodyPr>
          <a:lstStyle/>
          <a:p>
            <a:pPr defTabSz="915314" hangingPunct="1">
              <a:spcBef>
                <a:spcPts val="2002"/>
              </a:spcBef>
              <a:buClr>
                <a:srgbClr val="2C7C9F">
                  <a:lumMod val="60000"/>
                  <a:lumOff val="40000"/>
                </a:srgbClr>
              </a:buClr>
              <a:buSzPct val="110000"/>
              <a:buFont typeface="Wingdings 2" pitchFamily="18" charset="2"/>
              <a:buNone/>
            </a:pPr>
            <a:endParaRPr sz="3203" kern="1200">
              <a:solidFill>
                <a:prstClr val="black">
                  <a:lumMod val="65000"/>
                  <a:lumOff val="35000"/>
                </a:prstClr>
              </a:solidFill>
              <a:latin typeface="News Gothic MT"/>
              <a:ea typeface="+mn-ea"/>
              <a:cs typeface="+mn-cs"/>
            </a:endParaRPr>
          </a:p>
        </p:txBody>
      </p:sp>
      <p:sp>
        <p:nvSpPr>
          <p:cNvPr id="2" name="Title 1"/>
          <p:cNvSpPr>
            <a:spLocks noGrp="1"/>
          </p:cNvSpPr>
          <p:nvPr>
            <p:ph type="ctrTitle"/>
          </p:nvPr>
        </p:nvSpPr>
        <p:spPr>
          <a:xfrm>
            <a:off x="1763898" y="1524005"/>
            <a:ext cx="8664210" cy="1724867"/>
          </a:xfrm>
        </p:spPr>
        <p:txBody>
          <a:bodyPr vert="horz" lIns="91440" tIns="45720" rIns="91440" bIns="45720" rtlCol="0" anchor="b" anchorCtr="0">
            <a:noAutofit/>
          </a:bodyPr>
          <a:lstStyle>
            <a:lvl1pPr marL="0" indent="0" algn="ctr" defTabSz="915314" rtl="0" eaLnBrk="1" latinLnBrk="0" hangingPunct="1">
              <a:spcBef>
                <a:spcPct val="0"/>
              </a:spcBef>
              <a:buClr>
                <a:schemeClr val="accent1">
                  <a:lumMod val="60000"/>
                  <a:lumOff val="40000"/>
                </a:schemeClr>
              </a:buClr>
              <a:buSzPct val="110000"/>
              <a:buFont typeface="Wingdings 2" pitchFamily="18" charset="2"/>
              <a:buNone/>
              <a:defRPr sz="4605" kern="1200">
                <a:solidFill>
                  <a:schemeClr val="accent1"/>
                </a:solidFill>
                <a:latin typeface="+mj-lt"/>
                <a:ea typeface="+mj-ea"/>
                <a:cs typeface="+mj-cs"/>
              </a:defRPr>
            </a:lvl1pPr>
          </a:lstStyle>
          <a:p>
            <a:r>
              <a:rPr lang="en-US"/>
              <a:t>Cliquez et modifiez le titre</a:t>
            </a:r>
            <a:endParaRPr/>
          </a:p>
        </p:txBody>
      </p:sp>
      <p:sp>
        <p:nvSpPr>
          <p:cNvPr id="3" name="Subtitle 2"/>
          <p:cNvSpPr>
            <a:spLocks noGrp="1"/>
          </p:cNvSpPr>
          <p:nvPr>
            <p:ph type="subTitle" idx="1"/>
          </p:nvPr>
        </p:nvSpPr>
        <p:spPr>
          <a:xfrm>
            <a:off x="1763901" y="3299014"/>
            <a:ext cx="8664212" cy="916641"/>
          </a:xfrm>
        </p:spPr>
        <p:txBody>
          <a:bodyPr vert="horz" lIns="91440" tIns="45720" rIns="91440" bIns="45720" rtlCol="0">
            <a:normAutofit/>
          </a:bodyPr>
          <a:lstStyle>
            <a:lvl1pPr marL="0" indent="0" algn="ctr" defTabSz="915314" rtl="0" eaLnBrk="1" latinLnBrk="0" hangingPunct="1">
              <a:spcBef>
                <a:spcPts val="300"/>
              </a:spcBef>
              <a:buClr>
                <a:schemeClr val="accent1">
                  <a:lumMod val="60000"/>
                  <a:lumOff val="40000"/>
                </a:schemeClr>
              </a:buClr>
              <a:buSzPct val="110000"/>
              <a:buFont typeface="Wingdings 2" pitchFamily="18" charset="2"/>
              <a:buNone/>
              <a:defRPr sz="1802" kern="1200">
                <a:solidFill>
                  <a:schemeClr val="tx1">
                    <a:tint val="75000"/>
                  </a:schemeClr>
                </a:solidFill>
                <a:latin typeface="+mn-lt"/>
                <a:ea typeface="+mn-ea"/>
                <a:cs typeface="+mn-cs"/>
              </a:defRPr>
            </a:lvl1pPr>
            <a:lvl2pPr marL="457657" indent="0" algn="ctr">
              <a:buNone/>
              <a:defRPr>
                <a:solidFill>
                  <a:schemeClr val="tx1">
                    <a:tint val="75000"/>
                  </a:schemeClr>
                </a:solidFill>
              </a:defRPr>
            </a:lvl2pPr>
            <a:lvl3pPr marL="915314" indent="0" algn="ctr">
              <a:buNone/>
              <a:defRPr>
                <a:solidFill>
                  <a:schemeClr val="tx1">
                    <a:tint val="75000"/>
                  </a:schemeClr>
                </a:solidFill>
              </a:defRPr>
            </a:lvl3pPr>
            <a:lvl4pPr marL="1372972" indent="0" algn="ctr">
              <a:buNone/>
              <a:defRPr>
                <a:solidFill>
                  <a:schemeClr val="tx1">
                    <a:tint val="75000"/>
                  </a:schemeClr>
                </a:solidFill>
              </a:defRPr>
            </a:lvl4pPr>
            <a:lvl5pPr marL="1830629" indent="0" algn="ctr">
              <a:buNone/>
              <a:defRPr>
                <a:solidFill>
                  <a:schemeClr val="tx1">
                    <a:tint val="75000"/>
                  </a:schemeClr>
                </a:solidFill>
              </a:defRPr>
            </a:lvl5pPr>
            <a:lvl6pPr marL="2288286" indent="0" algn="ctr">
              <a:buNone/>
              <a:defRPr>
                <a:solidFill>
                  <a:schemeClr val="tx1">
                    <a:tint val="75000"/>
                  </a:schemeClr>
                </a:solidFill>
              </a:defRPr>
            </a:lvl6pPr>
            <a:lvl7pPr marL="2745943" indent="0" algn="ctr">
              <a:buNone/>
              <a:defRPr>
                <a:solidFill>
                  <a:schemeClr val="tx1">
                    <a:tint val="75000"/>
                  </a:schemeClr>
                </a:solidFill>
              </a:defRPr>
            </a:lvl7pPr>
            <a:lvl8pPr marL="3203600" indent="0" algn="ctr">
              <a:buNone/>
              <a:defRPr>
                <a:solidFill>
                  <a:schemeClr val="tx1">
                    <a:tint val="75000"/>
                  </a:schemeClr>
                </a:solidFill>
              </a:defRPr>
            </a:lvl8pPr>
            <a:lvl9pPr marL="3661258" indent="0" algn="ctr">
              <a:buNone/>
              <a:defRPr>
                <a:solidFill>
                  <a:schemeClr val="tx1">
                    <a:tint val="75000"/>
                  </a:schemeClr>
                </a:solidFill>
              </a:defRPr>
            </a:lvl9pPr>
          </a:lstStyle>
          <a:p>
            <a:r>
              <a:rPr lang="en-US"/>
              <a:t>Cliquez pour modifier le style des sous-titres du masque</a:t>
            </a:r>
            <a:endParaRPr dirty="0"/>
          </a:p>
        </p:txBody>
      </p:sp>
      <p:sp>
        <p:nvSpPr>
          <p:cNvPr id="4" name="Date Placeholder 3"/>
          <p:cNvSpPr>
            <a:spLocks noGrp="1"/>
          </p:cNvSpPr>
          <p:nvPr>
            <p:ph type="dt" sz="half" idx="10"/>
          </p:nvPr>
        </p:nvSpPr>
        <p:spPr/>
        <p:txBody>
          <a:bodyPr/>
          <a:lstStyle/>
          <a:p>
            <a:r>
              <a:rPr lang="fr-FR">
                <a:solidFill>
                  <a:prstClr val="white"/>
                </a:solidFill>
                <a:latin typeface="News Gothic MT"/>
              </a:rPr>
              <a:t>16  November 2023</a:t>
            </a:r>
          </a:p>
        </p:txBody>
      </p:sp>
      <p:sp>
        <p:nvSpPr>
          <p:cNvPr id="5" name="Footer Placeholder 4"/>
          <p:cNvSpPr>
            <a:spLocks noGrp="1"/>
          </p:cNvSpPr>
          <p:nvPr>
            <p:ph type="ftr" sz="quarter" idx="11"/>
          </p:nvPr>
        </p:nvSpPr>
        <p:spPr/>
        <p:txBody>
          <a:bodyPr/>
          <a:lstStyle/>
          <a:p>
            <a:r>
              <a:rPr lang="en-US">
                <a:solidFill>
                  <a:prstClr val="white"/>
                </a:solidFill>
                <a:latin typeface="News Gothic MT"/>
              </a:rPr>
              <a:t>CLIC retreat</a:t>
            </a:r>
            <a:endParaRPr lang="fr-FR">
              <a:solidFill>
                <a:prstClr val="white"/>
              </a:solidFill>
              <a:latin typeface="News Gothic MT"/>
            </a:endParaRP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3195812978"/>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endParaRPr/>
          </a:p>
        </p:txBody>
      </p:sp>
      <p:sp>
        <p:nvSpPr>
          <p:cNvPr id="3" name="Content Placeholder 2"/>
          <p:cNvSpPr>
            <a:spLocks noGrp="1"/>
          </p:cNvSpPr>
          <p:nvPr>
            <p:ph idx="1"/>
          </p:nvPr>
        </p:nvSpPr>
        <p:spPr/>
        <p:txBody>
          <a:bodyPr/>
          <a:lstStyle>
            <a:lvl1pPr>
              <a:defRPr>
                <a:solidFill>
                  <a:schemeClr val="tx2">
                    <a:lumMod val="90000"/>
                    <a:lumOff val="10000"/>
                  </a:schemeClr>
                </a:solidFill>
              </a:defRPr>
            </a:lvl1pPr>
            <a:lvl2pPr>
              <a:defRPr>
                <a:solidFill>
                  <a:schemeClr val="tx2">
                    <a:lumMod val="90000"/>
                    <a:lumOff val="10000"/>
                  </a:schemeClr>
                </a:solidFill>
              </a:defRPr>
            </a:lvl2pPr>
            <a:lvl3pPr>
              <a:defRPr>
                <a:solidFill>
                  <a:schemeClr val="tx2">
                    <a:lumMod val="90000"/>
                    <a:lumOff val="10000"/>
                  </a:schemeClr>
                </a:solidFill>
              </a:defRPr>
            </a:lvl3pPr>
            <a:lvl4pPr>
              <a:defRPr>
                <a:solidFill>
                  <a:schemeClr val="tx2">
                    <a:lumMod val="90000"/>
                    <a:lumOff val="10000"/>
                  </a:schemeClr>
                </a:solidFill>
              </a:defRPr>
            </a:lvl4pPr>
            <a:lvl5pPr>
              <a:defRPr>
                <a:solidFill>
                  <a:schemeClr val="tx2">
                    <a:lumMod val="90000"/>
                    <a:lumOff val="10000"/>
                  </a:schemeClr>
                </a:solidFill>
              </a:defRPr>
            </a:lvl5pPr>
          </a:lstStyle>
          <a:p>
            <a:pPr lvl="0"/>
            <a:r>
              <a:rPr lang="en-US" dirty="0" err="1"/>
              <a:t>Cliquez</a:t>
            </a:r>
            <a:r>
              <a:rPr lang="en-US" dirty="0"/>
              <a:t> pour modifier les styles du </a:t>
            </a:r>
            <a:r>
              <a:rPr lang="en-US" dirty="0" err="1"/>
              <a:t>texte</a:t>
            </a:r>
            <a:r>
              <a:rPr lang="en-US" dirty="0"/>
              <a:t> du masque</a:t>
            </a:r>
          </a:p>
          <a:p>
            <a:pPr lvl="1"/>
            <a:r>
              <a:rPr lang="en-US" dirty="0" err="1"/>
              <a:t>Deuxième</a:t>
            </a:r>
            <a:r>
              <a:rPr lang="en-US" dirty="0"/>
              <a:t> </a:t>
            </a:r>
            <a:r>
              <a:rPr lang="en-US" dirty="0" err="1"/>
              <a:t>niveau</a:t>
            </a:r>
            <a:endParaRPr lang="en-US" dirty="0"/>
          </a:p>
          <a:p>
            <a:pPr lvl="2"/>
            <a:r>
              <a:rPr lang="en-US" dirty="0" err="1"/>
              <a:t>Troisième</a:t>
            </a:r>
            <a:r>
              <a:rPr lang="en-US" dirty="0"/>
              <a:t> </a:t>
            </a:r>
            <a:r>
              <a:rPr lang="en-US" dirty="0" err="1"/>
              <a:t>niveau</a:t>
            </a:r>
            <a:endParaRPr lang="en-US" dirty="0"/>
          </a:p>
          <a:p>
            <a:pPr lvl="3"/>
            <a:r>
              <a:rPr lang="en-US" dirty="0" err="1"/>
              <a:t>Quatrième</a:t>
            </a:r>
            <a:r>
              <a:rPr lang="en-US" dirty="0"/>
              <a:t> </a:t>
            </a:r>
            <a:r>
              <a:rPr lang="en-US" dirty="0" err="1"/>
              <a:t>niveau</a:t>
            </a:r>
            <a:endParaRPr lang="en-US" dirty="0"/>
          </a:p>
          <a:p>
            <a:pPr lvl="4"/>
            <a:r>
              <a:rPr lang="en-US" dirty="0" err="1"/>
              <a:t>Cinquième</a:t>
            </a:r>
            <a:r>
              <a:rPr lang="en-US" dirty="0"/>
              <a:t> </a:t>
            </a:r>
            <a:r>
              <a:rPr lang="en-US" dirty="0" err="1"/>
              <a:t>niveau</a:t>
            </a:r>
            <a:endParaRPr dirty="0"/>
          </a:p>
        </p:txBody>
      </p:sp>
      <p:sp>
        <p:nvSpPr>
          <p:cNvPr id="4" name="Date Placeholder 3"/>
          <p:cNvSpPr>
            <a:spLocks noGrp="1"/>
          </p:cNvSpPr>
          <p:nvPr>
            <p:ph type="dt" sz="half" idx="10"/>
          </p:nvPr>
        </p:nvSpPr>
        <p:spPr/>
        <p:txBody>
          <a:bodyPr/>
          <a:lstStyle/>
          <a:p>
            <a:r>
              <a:rPr lang="fr-FR">
                <a:solidFill>
                  <a:prstClr val="white"/>
                </a:solidFill>
                <a:latin typeface="News Gothic MT"/>
              </a:rPr>
              <a:t>16  November 2023</a:t>
            </a:r>
          </a:p>
        </p:txBody>
      </p:sp>
      <p:sp>
        <p:nvSpPr>
          <p:cNvPr id="5" name="Footer Placeholder 4"/>
          <p:cNvSpPr>
            <a:spLocks noGrp="1"/>
          </p:cNvSpPr>
          <p:nvPr>
            <p:ph type="ftr" sz="quarter" idx="11"/>
          </p:nvPr>
        </p:nvSpPr>
        <p:spPr/>
        <p:txBody>
          <a:bodyPr/>
          <a:lstStyle/>
          <a:p>
            <a:r>
              <a:rPr lang="en-US">
                <a:solidFill>
                  <a:prstClr val="white"/>
                </a:solidFill>
                <a:latin typeface="News Gothic MT"/>
              </a:rPr>
              <a:t>CLIC retreat</a:t>
            </a:r>
            <a:endParaRPr lang="fr-FR">
              <a:solidFill>
                <a:prstClr val="white"/>
              </a:solidFill>
              <a:latin typeface="News Gothic MT"/>
            </a:endParaRP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dirty="0">
              <a:solidFill>
                <a:prstClr val="white"/>
              </a:solidFill>
              <a:latin typeface="News Gothic MT"/>
            </a:endParaRPr>
          </a:p>
        </p:txBody>
      </p:sp>
    </p:spTree>
    <p:extLst>
      <p:ext uri="{BB962C8B-B14F-4D97-AF65-F5344CB8AC3E}">
        <p14:creationId xmlns:p14="http://schemas.microsoft.com/office/powerpoint/2010/main" val="1205837096"/>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3" name="Content Placeholder 2"/>
          <p:cNvSpPr>
            <a:spLocks noGrp="1"/>
          </p:cNvSpPr>
          <p:nvPr>
            <p:ph idx="1"/>
          </p:nvPr>
        </p:nvSpPr>
        <p:spPr>
          <a:xfrm>
            <a:off x="609600" y="871650"/>
            <a:ext cx="10972800" cy="5441572"/>
          </a:xfrm>
          <a:prstGeom prst="rect">
            <a:avLst/>
          </a:prstGeom>
        </p:spPr>
        <p:txBody>
          <a:bodyPr lIns="121917" tIns="60958" rIns="121917" bIns="60958"/>
          <a:lstStyle/>
          <a:p>
            <a:pPr lvl="0"/>
            <a:r>
              <a:rPr lang="fr-CH" dirty="0"/>
              <a:t>Click to </a:t>
            </a:r>
            <a:r>
              <a:rPr lang="fr-CH" dirty="0" err="1"/>
              <a:t>edit</a:t>
            </a:r>
            <a:r>
              <a:rPr lang="fr-CH" dirty="0"/>
              <a:t> Master </a:t>
            </a:r>
            <a:r>
              <a:rPr lang="fr-CH" dirty="0" err="1"/>
              <a:t>text</a:t>
            </a:r>
            <a:r>
              <a:rPr lang="fr-CH" dirty="0"/>
              <a:t> styles</a:t>
            </a:r>
          </a:p>
          <a:p>
            <a:pPr lvl="1"/>
            <a:r>
              <a:rPr lang="fr-CH" dirty="0"/>
              <a:t>Second </a:t>
            </a:r>
            <a:r>
              <a:rPr lang="fr-CH" dirty="0" err="1"/>
              <a:t>level</a:t>
            </a:r>
            <a:endParaRPr lang="fr-CH" dirty="0"/>
          </a:p>
          <a:p>
            <a:pPr lvl="2"/>
            <a:r>
              <a:rPr lang="fr-CH" dirty="0" err="1"/>
              <a:t>Third</a:t>
            </a:r>
            <a:r>
              <a:rPr lang="fr-CH" dirty="0"/>
              <a:t> </a:t>
            </a:r>
            <a:r>
              <a:rPr lang="fr-CH" dirty="0" err="1"/>
              <a:t>level</a:t>
            </a:r>
            <a:endParaRPr lang="fr-CH" dirty="0"/>
          </a:p>
          <a:p>
            <a:pPr lvl="3"/>
            <a:r>
              <a:rPr lang="fr-CH" dirty="0" err="1"/>
              <a:t>Fourth</a:t>
            </a:r>
            <a:r>
              <a:rPr lang="fr-CH" dirty="0"/>
              <a:t> </a:t>
            </a:r>
            <a:r>
              <a:rPr lang="fr-CH" dirty="0" err="1"/>
              <a:t>level</a:t>
            </a:r>
            <a:endParaRPr lang="fr-CH" dirty="0"/>
          </a:p>
          <a:p>
            <a:pPr lvl="4"/>
            <a:r>
              <a:rPr lang="fr-CH" dirty="0" err="1"/>
              <a:t>Fifth</a:t>
            </a:r>
            <a:r>
              <a:rPr lang="fr-CH" dirty="0"/>
              <a:t> </a:t>
            </a:r>
            <a:r>
              <a:rPr lang="fr-CH" dirty="0" err="1"/>
              <a:t>level</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3E67704-4D2A-F546-9494-EB9D0210C36D}" type="slidenum">
              <a:rPr lang="en-US" smtClean="0"/>
              <a:t>‹#›</a:t>
            </a:fld>
            <a:endParaRPr lang="en-US"/>
          </a:p>
        </p:txBody>
      </p:sp>
    </p:spTree>
    <p:extLst>
      <p:ext uri="{BB962C8B-B14F-4D97-AF65-F5344CB8AC3E}">
        <p14:creationId xmlns:p14="http://schemas.microsoft.com/office/powerpoint/2010/main" val="20405110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Diapositive de titre avec image">
    <p:spTree>
      <p:nvGrpSpPr>
        <p:cNvPr id="1" name=""/>
        <p:cNvGrpSpPr/>
        <p:nvPr/>
      </p:nvGrpSpPr>
      <p:grpSpPr>
        <a:xfrm>
          <a:off x="0" y="0"/>
          <a:ext cx="0" cy="0"/>
          <a:chOff x="0" y="0"/>
          <a:chExt cx="0" cy="0"/>
        </a:xfrm>
      </p:grpSpPr>
      <p:sp>
        <p:nvSpPr>
          <p:cNvPr id="2" name="Title 1"/>
          <p:cNvSpPr>
            <a:spLocks noGrp="1"/>
          </p:cNvSpPr>
          <p:nvPr>
            <p:ph type="ctrTitle"/>
          </p:nvPr>
        </p:nvSpPr>
        <p:spPr>
          <a:xfrm>
            <a:off x="484722" y="3352807"/>
            <a:ext cx="11222566" cy="1470025"/>
          </a:xfrm>
        </p:spPr>
        <p:txBody>
          <a:bodyPr/>
          <a:lstStyle/>
          <a:p>
            <a:r>
              <a:rPr lang="en-US"/>
              <a:t>Cliquez et modifiez le titre</a:t>
            </a:r>
            <a:endParaRPr dirty="0"/>
          </a:p>
        </p:txBody>
      </p:sp>
      <p:sp>
        <p:nvSpPr>
          <p:cNvPr id="3" name="Subtitle 2"/>
          <p:cNvSpPr>
            <a:spLocks noGrp="1"/>
          </p:cNvSpPr>
          <p:nvPr>
            <p:ph type="subTitle" idx="1"/>
          </p:nvPr>
        </p:nvSpPr>
        <p:spPr>
          <a:xfrm>
            <a:off x="484722" y="4771031"/>
            <a:ext cx="11222566" cy="972671"/>
          </a:xfrm>
        </p:spPr>
        <p:txBody>
          <a:bodyPr>
            <a:normAutofit/>
          </a:bodyPr>
          <a:lstStyle>
            <a:lvl1pPr marL="0" indent="0" algn="ctr">
              <a:spcBef>
                <a:spcPts val="300"/>
              </a:spcBef>
              <a:buNone/>
              <a:defRPr sz="1802">
                <a:solidFill>
                  <a:schemeClr val="tx1">
                    <a:tint val="75000"/>
                  </a:schemeClr>
                </a:solidFill>
              </a:defRPr>
            </a:lvl1pPr>
            <a:lvl2pPr marL="457657" indent="0" algn="ctr">
              <a:buNone/>
              <a:defRPr>
                <a:solidFill>
                  <a:schemeClr val="tx1">
                    <a:tint val="75000"/>
                  </a:schemeClr>
                </a:solidFill>
              </a:defRPr>
            </a:lvl2pPr>
            <a:lvl3pPr marL="915314" indent="0" algn="ctr">
              <a:buNone/>
              <a:defRPr>
                <a:solidFill>
                  <a:schemeClr val="tx1">
                    <a:tint val="75000"/>
                  </a:schemeClr>
                </a:solidFill>
              </a:defRPr>
            </a:lvl3pPr>
            <a:lvl4pPr marL="1372972" indent="0" algn="ctr">
              <a:buNone/>
              <a:defRPr>
                <a:solidFill>
                  <a:schemeClr val="tx1">
                    <a:tint val="75000"/>
                  </a:schemeClr>
                </a:solidFill>
              </a:defRPr>
            </a:lvl4pPr>
            <a:lvl5pPr marL="1830629" indent="0" algn="ctr">
              <a:buNone/>
              <a:defRPr>
                <a:solidFill>
                  <a:schemeClr val="tx1">
                    <a:tint val="75000"/>
                  </a:schemeClr>
                </a:solidFill>
              </a:defRPr>
            </a:lvl5pPr>
            <a:lvl6pPr marL="2288286" indent="0" algn="ctr">
              <a:buNone/>
              <a:defRPr>
                <a:solidFill>
                  <a:schemeClr val="tx1">
                    <a:tint val="75000"/>
                  </a:schemeClr>
                </a:solidFill>
              </a:defRPr>
            </a:lvl6pPr>
            <a:lvl7pPr marL="2745943" indent="0" algn="ctr">
              <a:buNone/>
              <a:defRPr>
                <a:solidFill>
                  <a:schemeClr val="tx1">
                    <a:tint val="75000"/>
                  </a:schemeClr>
                </a:solidFill>
              </a:defRPr>
            </a:lvl7pPr>
            <a:lvl8pPr marL="3203600" indent="0" algn="ctr">
              <a:buNone/>
              <a:defRPr>
                <a:solidFill>
                  <a:schemeClr val="tx1">
                    <a:tint val="75000"/>
                  </a:schemeClr>
                </a:solidFill>
              </a:defRPr>
            </a:lvl8pPr>
            <a:lvl9pPr marL="3661258" indent="0" algn="ctr">
              <a:buNone/>
              <a:defRPr>
                <a:solidFill>
                  <a:schemeClr val="tx1">
                    <a:tint val="75000"/>
                  </a:schemeClr>
                </a:solidFill>
              </a:defRPr>
            </a:lvl9pPr>
          </a:lstStyle>
          <a:p>
            <a:r>
              <a:rPr lang="en-US"/>
              <a:t>Cliquez pour modifier le style des sous-titres du masque</a:t>
            </a:r>
            <a:endParaRPr dirty="0"/>
          </a:p>
        </p:txBody>
      </p:sp>
      <p:sp>
        <p:nvSpPr>
          <p:cNvPr id="4" name="Date Placeholder 3"/>
          <p:cNvSpPr>
            <a:spLocks noGrp="1"/>
          </p:cNvSpPr>
          <p:nvPr>
            <p:ph type="dt" sz="half" idx="10"/>
          </p:nvPr>
        </p:nvSpPr>
        <p:spPr/>
        <p:txBody>
          <a:bodyPr/>
          <a:lstStyle/>
          <a:p>
            <a:r>
              <a:rPr lang="fr-FR">
                <a:solidFill>
                  <a:prstClr val="white"/>
                </a:solidFill>
                <a:latin typeface="News Gothic MT"/>
              </a:rPr>
              <a:t>16  November 2023</a:t>
            </a:r>
          </a:p>
        </p:txBody>
      </p:sp>
      <p:sp>
        <p:nvSpPr>
          <p:cNvPr id="5" name="Footer Placeholder 4"/>
          <p:cNvSpPr>
            <a:spLocks noGrp="1"/>
          </p:cNvSpPr>
          <p:nvPr>
            <p:ph type="ftr" sz="quarter" idx="11"/>
          </p:nvPr>
        </p:nvSpPr>
        <p:spPr/>
        <p:txBody>
          <a:bodyPr/>
          <a:lstStyle/>
          <a:p>
            <a:r>
              <a:rPr lang="en-US">
                <a:solidFill>
                  <a:prstClr val="white"/>
                </a:solidFill>
                <a:latin typeface="News Gothic MT"/>
              </a:rPr>
              <a:t>CLIC retreat</a:t>
            </a:r>
            <a:endParaRPr lang="fr-FR">
              <a:solidFill>
                <a:prstClr val="white"/>
              </a:solidFill>
              <a:latin typeface="News Gothic MT"/>
            </a:endParaRP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
        <p:nvSpPr>
          <p:cNvPr id="9" name="Picture Placeholder 2"/>
          <p:cNvSpPr>
            <a:spLocks noGrp="1"/>
          </p:cNvSpPr>
          <p:nvPr>
            <p:ph type="pic" idx="13"/>
          </p:nvPr>
        </p:nvSpPr>
        <p:spPr>
          <a:xfrm>
            <a:off x="494643" y="363538"/>
            <a:ext cx="11202721"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3"/>
            </a:lvl1pPr>
            <a:lvl2pPr marL="457657" indent="0">
              <a:buNone/>
              <a:defRPr sz="2803"/>
            </a:lvl2pPr>
            <a:lvl3pPr marL="915314" indent="0">
              <a:buNone/>
              <a:defRPr sz="2402"/>
            </a:lvl3pPr>
            <a:lvl4pPr marL="1372972" indent="0">
              <a:buNone/>
              <a:defRPr sz="2002"/>
            </a:lvl4pPr>
            <a:lvl5pPr marL="1830629" indent="0">
              <a:buNone/>
              <a:defRPr sz="2002"/>
            </a:lvl5pPr>
            <a:lvl6pPr marL="2288286" indent="0">
              <a:buNone/>
              <a:defRPr sz="2002"/>
            </a:lvl6pPr>
            <a:lvl7pPr marL="2745943" indent="0">
              <a:buNone/>
              <a:defRPr sz="2002"/>
            </a:lvl7pPr>
            <a:lvl8pPr marL="3203600" indent="0">
              <a:buNone/>
              <a:defRPr sz="2002"/>
            </a:lvl8pPr>
            <a:lvl9pPr marL="3661258" indent="0">
              <a:buNone/>
              <a:defRPr sz="2002"/>
            </a:lvl9pPr>
          </a:lstStyle>
          <a:p>
            <a:r>
              <a:rPr lang="en-US"/>
              <a:t>Faire glisser l'image vers l'espace réservé ou cliquer sur l'icône pour l'ajouter</a:t>
            </a:r>
            <a:endParaRPr/>
          </a:p>
        </p:txBody>
      </p:sp>
    </p:spTree>
    <p:extLst>
      <p:ext uri="{BB962C8B-B14F-4D97-AF65-F5344CB8AC3E}">
        <p14:creationId xmlns:p14="http://schemas.microsoft.com/office/powerpoint/2010/main" val="4061101130"/>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732370" y="2403150"/>
            <a:ext cx="10742084" cy="1362075"/>
          </a:xfrm>
        </p:spPr>
        <p:txBody>
          <a:bodyPr anchor="b" anchorCtr="0"/>
          <a:lstStyle>
            <a:lvl1pPr algn="ctr">
              <a:defRPr sz="4605" b="0" cap="none" baseline="0"/>
            </a:lvl1pPr>
          </a:lstStyle>
          <a:p>
            <a:r>
              <a:rPr lang="en-US"/>
              <a:t>Cliquez et modifiez le titre</a:t>
            </a:r>
            <a:endParaRPr/>
          </a:p>
        </p:txBody>
      </p:sp>
      <p:sp>
        <p:nvSpPr>
          <p:cNvPr id="3" name="Text Placeholder 2"/>
          <p:cNvSpPr>
            <a:spLocks noGrp="1"/>
          </p:cNvSpPr>
          <p:nvPr>
            <p:ph type="body" idx="1"/>
          </p:nvPr>
        </p:nvSpPr>
        <p:spPr>
          <a:xfrm>
            <a:off x="732370" y="3736011"/>
            <a:ext cx="10742084" cy="1500187"/>
          </a:xfrm>
        </p:spPr>
        <p:txBody>
          <a:bodyPr anchor="t" anchorCtr="0">
            <a:normAutofit/>
          </a:bodyPr>
          <a:lstStyle>
            <a:lvl1pPr marL="0" indent="0" algn="ctr">
              <a:spcBef>
                <a:spcPts val="300"/>
              </a:spcBef>
              <a:buNone/>
              <a:defRPr sz="1802">
                <a:solidFill>
                  <a:schemeClr val="tx1">
                    <a:tint val="75000"/>
                  </a:schemeClr>
                </a:solidFill>
              </a:defRPr>
            </a:lvl1pPr>
            <a:lvl2pPr marL="457657" indent="0">
              <a:buNone/>
              <a:defRPr sz="1802">
                <a:solidFill>
                  <a:schemeClr val="tx1">
                    <a:tint val="75000"/>
                  </a:schemeClr>
                </a:solidFill>
              </a:defRPr>
            </a:lvl2pPr>
            <a:lvl3pPr marL="915314" indent="0">
              <a:buNone/>
              <a:defRPr sz="1602">
                <a:solidFill>
                  <a:schemeClr val="tx1">
                    <a:tint val="75000"/>
                  </a:schemeClr>
                </a:solidFill>
              </a:defRPr>
            </a:lvl3pPr>
            <a:lvl4pPr marL="1372972" indent="0">
              <a:buNone/>
              <a:defRPr sz="1401">
                <a:solidFill>
                  <a:schemeClr val="tx1">
                    <a:tint val="75000"/>
                  </a:schemeClr>
                </a:solidFill>
              </a:defRPr>
            </a:lvl4pPr>
            <a:lvl5pPr marL="1830629" indent="0">
              <a:buNone/>
              <a:defRPr sz="1401">
                <a:solidFill>
                  <a:schemeClr val="tx1">
                    <a:tint val="75000"/>
                  </a:schemeClr>
                </a:solidFill>
              </a:defRPr>
            </a:lvl5pPr>
            <a:lvl6pPr marL="2288286" indent="0">
              <a:buNone/>
              <a:defRPr sz="1401">
                <a:solidFill>
                  <a:schemeClr val="tx1">
                    <a:tint val="75000"/>
                  </a:schemeClr>
                </a:solidFill>
              </a:defRPr>
            </a:lvl6pPr>
            <a:lvl7pPr marL="2745943" indent="0">
              <a:buNone/>
              <a:defRPr sz="1401">
                <a:solidFill>
                  <a:schemeClr val="tx1">
                    <a:tint val="75000"/>
                  </a:schemeClr>
                </a:solidFill>
              </a:defRPr>
            </a:lvl7pPr>
            <a:lvl8pPr marL="3203600" indent="0">
              <a:buNone/>
              <a:defRPr sz="1401">
                <a:solidFill>
                  <a:schemeClr val="tx1">
                    <a:tint val="75000"/>
                  </a:schemeClr>
                </a:solidFill>
              </a:defRPr>
            </a:lvl8pPr>
            <a:lvl9pPr marL="3661258" indent="0">
              <a:buNone/>
              <a:defRPr sz="1401">
                <a:solidFill>
                  <a:schemeClr val="tx1">
                    <a:tint val="75000"/>
                  </a:schemeClr>
                </a:solidFill>
              </a:defRPr>
            </a:lvl9pPr>
          </a:lstStyle>
          <a:p>
            <a:pPr lvl="0"/>
            <a:r>
              <a:rPr lang="en-US"/>
              <a:t>Cliquez pour modifier les styles du texte du masque</a:t>
            </a:r>
          </a:p>
        </p:txBody>
      </p:sp>
      <p:sp>
        <p:nvSpPr>
          <p:cNvPr id="4" name="Date Placeholder 3"/>
          <p:cNvSpPr>
            <a:spLocks noGrp="1"/>
          </p:cNvSpPr>
          <p:nvPr>
            <p:ph type="dt" sz="half" idx="10"/>
          </p:nvPr>
        </p:nvSpPr>
        <p:spPr/>
        <p:txBody>
          <a:bodyPr/>
          <a:lstStyle/>
          <a:p>
            <a:r>
              <a:rPr lang="fr-FR">
                <a:solidFill>
                  <a:prstClr val="white"/>
                </a:solidFill>
                <a:latin typeface="News Gothic MT"/>
              </a:rPr>
              <a:t>16  November 2023</a:t>
            </a:r>
          </a:p>
        </p:txBody>
      </p:sp>
      <p:sp>
        <p:nvSpPr>
          <p:cNvPr id="5" name="Footer Placeholder 4"/>
          <p:cNvSpPr>
            <a:spLocks noGrp="1"/>
          </p:cNvSpPr>
          <p:nvPr>
            <p:ph type="ftr" sz="quarter" idx="11"/>
          </p:nvPr>
        </p:nvSpPr>
        <p:spPr/>
        <p:txBody>
          <a:bodyPr/>
          <a:lstStyle/>
          <a:p>
            <a:r>
              <a:rPr lang="en-US">
                <a:solidFill>
                  <a:prstClr val="white"/>
                </a:solidFill>
                <a:latin typeface="News Gothic MT"/>
              </a:rPr>
              <a:t>CLIC retreat</a:t>
            </a:r>
            <a:endParaRPr lang="fr-FR">
              <a:solidFill>
                <a:prstClr val="white"/>
              </a:solidFill>
              <a:latin typeface="News Gothic MT"/>
            </a:endParaRP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2692559380"/>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732368" y="107580"/>
            <a:ext cx="10723035" cy="1336956"/>
          </a:xfrm>
        </p:spPr>
        <p:txBody>
          <a:bodyPr/>
          <a:lstStyle/>
          <a:p>
            <a:r>
              <a:rPr lang="en-US"/>
              <a:t>Cliquez et modifiez le titre</a:t>
            </a:r>
            <a:endParaRPr/>
          </a:p>
        </p:txBody>
      </p:sp>
      <p:sp>
        <p:nvSpPr>
          <p:cNvPr id="3" name="Content Placeholder 2"/>
          <p:cNvSpPr>
            <a:spLocks noGrp="1"/>
          </p:cNvSpPr>
          <p:nvPr>
            <p:ph sz="half" idx="1"/>
          </p:nvPr>
        </p:nvSpPr>
        <p:spPr>
          <a:xfrm>
            <a:off x="732367" y="1600200"/>
            <a:ext cx="5120640" cy="4343401"/>
          </a:xfrm>
        </p:spPr>
        <p:txBody>
          <a:bodyPr>
            <a:normAutofit/>
          </a:bodyPr>
          <a:lstStyle>
            <a:lvl1pPr>
              <a:spcBef>
                <a:spcPts val="1602"/>
              </a:spcBef>
              <a:defRPr sz="2002"/>
            </a:lvl1pPr>
            <a:lvl2pPr>
              <a:defRPr sz="1802"/>
            </a:lvl2pPr>
            <a:lvl3pPr>
              <a:defRPr sz="1802"/>
            </a:lvl3pPr>
            <a:lvl4pPr>
              <a:defRPr sz="1802"/>
            </a:lvl4pPr>
            <a:lvl5pPr>
              <a:defRPr sz="1802"/>
            </a:lvl5pPr>
            <a:lvl6pPr>
              <a:defRPr sz="1802"/>
            </a:lvl6pPr>
            <a:lvl7pPr>
              <a:defRPr sz="1802"/>
            </a:lvl7pPr>
            <a:lvl8pPr>
              <a:defRPr sz="1802"/>
            </a:lvl8pPr>
            <a:lvl9pPr>
              <a:defRPr sz="1802"/>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4" name="Content Placeholder 3"/>
          <p:cNvSpPr>
            <a:spLocks noGrp="1"/>
          </p:cNvSpPr>
          <p:nvPr>
            <p:ph sz="half" idx="2"/>
          </p:nvPr>
        </p:nvSpPr>
        <p:spPr>
          <a:xfrm>
            <a:off x="6334762" y="1600200"/>
            <a:ext cx="5120640" cy="4343401"/>
          </a:xfrm>
        </p:spPr>
        <p:txBody>
          <a:bodyPr>
            <a:normAutofit/>
          </a:bodyPr>
          <a:lstStyle>
            <a:lvl1pPr>
              <a:spcBef>
                <a:spcPts val="1602"/>
              </a:spcBef>
              <a:defRPr sz="2002"/>
            </a:lvl1pPr>
            <a:lvl2pPr>
              <a:defRPr sz="1802"/>
            </a:lvl2pPr>
            <a:lvl3pPr>
              <a:defRPr sz="1802"/>
            </a:lvl3pPr>
            <a:lvl4pPr>
              <a:defRPr sz="1802"/>
            </a:lvl4pPr>
            <a:lvl5pPr>
              <a:defRPr sz="1802"/>
            </a:lvl5pPr>
            <a:lvl6pPr>
              <a:defRPr sz="1802"/>
            </a:lvl6pPr>
            <a:lvl7pPr>
              <a:defRPr sz="1802"/>
            </a:lvl7pPr>
            <a:lvl8pPr>
              <a:defRPr sz="1802"/>
            </a:lvl8pPr>
            <a:lvl9pPr>
              <a:defRPr sz="1802"/>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5" name="Date Placeholder 4"/>
          <p:cNvSpPr>
            <a:spLocks noGrp="1"/>
          </p:cNvSpPr>
          <p:nvPr>
            <p:ph type="dt" sz="half" idx="10"/>
          </p:nvPr>
        </p:nvSpPr>
        <p:spPr/>
        <p:txBody>
          <a:bodyPr/>
          <a:lstStyle/>
          <a:p>
            <a:r>
              <a:rPr lang="fr-FR">
                <a:solidFill>
                  <a:prstClr val="white"/>
                </a:solidFill>
                <a:latin typeface="News Gothic MT"/>
              </a:rPr>
              <a:t>16  November 2023</a:t>
            </a:r>
          </a:p>
        </p:txBody>
      </p:sp>
      <p:sp>
        <p:nvSpPr>
          <p:cNvPr id="6" name="Footer Placeholder 5"/>
          <p:cNvSpPr>
            <a:spLocks noGrp="1"/>
          </p:cNvSpPr>
          <p:nvPr>
            <p:ph type="ftr" sz="quarter" idx="11"/>
          </p:nvPr>
        </p:nvSpPr>
        <p:spPr/>
        <p:txBody>
          <a:bodyPr/>
          <a:lstStyle/>
          <a:p>
            <a:r>
              <a:rPr lang="en-US">
                <a:solidFill>
                  <a:prstClr val="white"/>
                </a:solidFill>
                <a:latin typeface="News Gothic MT"/>
              </a:rPr>
              <a:t>CLIC retreat</a:t>
            </a:r>
            <a:endParaRPr lang="fr-FR">
              <a:solidFill>
                <a:prstClr val="white"/>
              </a:solidFill>
              <a:latin typeface="News Gothic MT"/>
            </a:endParaRPr>
          </a:p>
        </p:txBody>
      </p:sp>
      <p:sp>
        <p:nvSpPr>
          <p:cNvPr id="7" name="Slide Number Placeholder 6"/>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2776113509"/>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732365" y="107580"/>
            <a:ext cx="10723035" cy="1336956"/>
          </a:xfrm>
        </p:spPr>
        <p:txBody>
          <a:bodyPr/>
          <a:lstStyle>
            <a:lvl1pPr>
              <a:defRPr/>
            </a:lvl1pPr>
          </a:lstStyle>
          <a:p>
            <a:r>
              <a:rPr lang="en-US"/>
              <a:t>Cliquez et modifiez le titre</a:t>
            </a:r>
            <a:endParaRPr/>
          </a:p>
        </p:txBody>
      </p:sp>
      <p:sp>
        <p:nvSpPr>
          <p:cNvPr id="3" name="Text Placeholder 2"/>
          <p:cNvSpPr>
            <a:spLocks noGrp="1"/>
          </p:cNvSpPr>
          <p:nvPr>
            <p:ph type="body" idx="1"/>
          </p:nvPr>
        </p:nvSpPr>
        <p:spPr>
          <a:xfrm>
            <a:off x="732365" y="1453225"/>
            <a:ext cx="5120640" cy="750887"/>
          </a:xfrm>
        </p:spPr>
        <p:txBody>
          <a:bodyPr anchor="b">
            <a:noAutofit/>
          </a:bodyPr>
          <a:lstStyle>
            <a:lvl1pPr marL="0" indent="0" algn="ctr">
              <a:spcBef>
                <a:spcPts val="0"/>
              </a:spcBef>
              <a:buNone/>
              <a:defRPr sz="2402" b="0">
                <a:solidFill>
                  <a:schemeClr val="accent1">
                    <a:lumMod val="60000"/>
                    <a:lumOff val="40000"/>
                  </a:schemeClr>
                </a:solidFill>
              </a:defRPr>
            </a:lvl1pPr>
            <a:lvl2pPr marL="457657" indent="0">
              <a:buNone/>
              <a:defRPr sz="2002" b="1"/>
            </a:lvl2pPr>
            <a:lvl3pPr marL="915314" indent="0">
              <a:buNone/>
              <a:defRPr sz="1802" b="1"/>
            </a:lvl3pPr>
            <a:lvl4pPr marL="1372972" indent="0">
              <a:buNone/>
              <a:defRPr sz="1602" b="1"/>
            </a:lvl4pPr>
            <a:lvl5pPr marL="1830629" indent="0">
              <a:buNone/>
              <a:defRPr sz="1602" b="1"/>
            </a:lvl5pPr>
            <a:lvl6pPr marL="2288286" indent="0">
              <a:buNone/>
              <a:defRPr sz="1602" b="1"/>
            </a:lvl6pPr>
            <a:lvl7pPr marL="2745943" indent="0">
              <a:buNone/>
              <a:defRPr sz="1602" b="1"/>
            </a:lvl7pPr>
            <a:lvl8pPr marL="3203600" indent="0">
              <a:buNone/>
              <a:defRPr sz="1602" b="1"/>
            </a:lvl8pPr>
            <a:lvl9pPr marL="3661258" indent="0">
              <a:buNone/>
              <a:defRPr sz="1602" b="1"/>
            </a:lvl9pPr>
          </a:lstStyle>
          <a:p>
            <a:pPr lvl="0"/>
            <a:r>
              <a:rPr lang="en-US"/>
              <a:t>Cliquez pour modifier les styles du texte du masque</a:t>
            </a:r>
          </a:p>
        </p:txBody>
      </p:sp>
      <p:sp>
        <p:nvSpPr>
          <p:cNvPr id="4" name="Content Placeholder 3"/>
          <p:cNvSpPr>
            <a:spLocks noGrp="1"/>
          </p:cNvSpPr>
          <p:nvPr>
            <p:ph sz="half" idx="2"/>
          </p:nvPr>
        </p:nvSpPr>
        <p:spPr>
          <a:xfrm>
            <a:off x="732365" y="2347417"/>
            <a:ext cx="5120640" cy="3596185"/>
          </a:xfrm>
        </p:spPr>
        <p:txBody>
          <a:bodyPr>
            <a:normAutofit/>
          </a:bodyPr>
          <a:lstStyle>
            <a:lvl1pPr>
              <a:spcBef>
                <a:spcPts val="1602"/>
              </a:spcBef>
              <a:defRPr sz="2002"/>
            </a:lvl1pPr>
            <a:lvl2pPr>
              <a:defRPr sz="1802"/>
            </a:lvl2pPr>
            <a:lvl3pPr>
              <a:defRPr sz="1802"/>
            </a:lvl3pPr>
            <a:lvl4pPr>
              <a:defRPr sz="1802"/>
            </a:lvl4pPr>
            <a:lvl5pPr>
              <a:defRPr sz="1802"/>
            </a:lvl5pPr>
            <a:lvl6pPr>
              <a:defRPr sz="1602"/>
            </a:lvl6pPr>
            <a:lvl7pPr>
              <a:defRPr sz="1602"/>
            </a:lvl7pPr>
            <a:lvl8pPr>
              <a:defRPr sz="1602"/>
            </a:lvl8pPr>
            <a:lvl9pPr>
              <a:defRPr sz="1602"/>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5" name="Text Placeholder 4"/>
          <p:cNvSpPr>
            <a:spLocks noGrp="1"/>
          </p:cNvSpPr>
          <p:nvPr>
            <p:ph type="body" sz="quarter" idx="3"/>
          </p:nvPr>
        </p:nvSpPr>
        <p:spPr>
          <a:xfrm>
            <a:off x="6334760" y="1453225"/>
            <a:ext cx="5120640" cy="750887"/>
          </a:xfrm>
        </p:spPr>
        <p:txBody>
          <a:bodyPr anchor="b">
            <a:noAutofit/>
          </a:bodyPr>
          <a:lstStyle>
            <a:lvl1pPr marL="0" indent="0" algn="ctr">
              <a:spcBef>
                <a:spcPts val="0"/>
              </a:spcBef>
              <a:buNone/>
              <a:defRPr sz="2402" b="0">
                <a:solidFill>
                  <a:schemeClr val="accent1">
                    <a:lumMod val="60000"/>
                    <a:lumOff val="40000"/>
                  </a:schemeClr>
                </a:solidFill>
              </a:defRPr>
            </a:lvl1pPr>
            <a:lvl2pPr marL="457657" indent="0">
              <a:buNone/>
              <a:defRPr sz="2002" b="1"/>
            </a:lvl2pPr>
            <a:lvl3pPr marL="915314" indent="0">
              <a:buNone/>
              <a:defRPr sz="1802" b="1"/>
            </a:lvl3pPr>
            <a:lvl4pPr marL="1372972" indent="0">
              <a:buNone/>
              <a:defRPr sz="1602" b="1"/>
            </a:lvl4pPr>
            <a:lvl5pPr marL="1830629" indent="0">
              <a:buNone/>
              <a:defRPr sz="1602" b="1"/>
            </a:lvl5pPr>
            <a:lvl6pPr marL="2288286" indent="0">
              <a:buNone/>
              <a:defRPr sz="1602" b="1"/>
            </a:lvl6pPr>
            <a:lvl7pPr marL="2745943" indent="0">
              <a:buNone/>
              <a:defRPr sz="1602" b="1"/>
            </a:lvl7pPr>
            <a:lvl8pPr marL="3203600" indent="0">
              <a:buNone/>
              <a:defRPr sz="1602" b="1"/>
            </a:lvl8pPr>
            <a:lvl9pPr marL="3661258" indent="0">
              <a:buNone/>
              <a:defRPr sz="1602" b="1"/>
            </a:lvl9pPr>
          </a:lstStyle>
          <a:p>
            <a:pPr lvl="0"/>
            <a:r>
              <a:rPr lang="en-US"/>
              <a:t>Cliquez pour modifier les styles du texte du masque</a:t>
            </a:r>
          </a:p>
        </p:txBody>
      </p:sp>
      <p:sp>
        <p:nvSpPr>
          <p:cNvPr id="6" name="Content Placeholder 5"/>
          <p:cNvSpPr>
            <a:spLocks noGrp="1"/>
          </p:cNvSpPr>
          <p:nvPr>
            <p:ph sz="quarter" idx="4"/>
          </p:nvPr>
        </p:nvSpPr>
        <p:spPr>
          <a:xfrm>
            <a:off x="6334760" y="2347417"/>
            <a:ext cx="5120640" cy="3596185"/>
          </a:xfrm>
        </p:spPr>
        <p:txBody>
          <a:bodyPr>
            <a:normAutofit/>
          </a:bodyPr>
          <a:lstStyle>
            <a:lvl1pPr>
              <a:spcBef>
                <a:spcPts val="1602"/>
              </a:spcBef>
              <a:defRPr sz="2002"/>
            </a:lvl1pPr>
            <a:lvl2pPr>
              <a:defRPr sz="1802"/>
            </a:lvl2pPr>
            <a:lvl3pPr>
              <a:defRPr sz="1802"/>
            </a:lvl3pPr>
            <a:lvl4pPr>
              <a:defRPr sz="1802"/>
            </a:lvl4pPr>
            <a:lvl5pPr>
              <a:defRPr sz="1802"/>
            </a:lvl5pPr>
            <a:lvl6pPr>
              <a:defRPr sz="1602"/>
            </a:lvl6pPr>
            <a:lvl7pPr>
              <a:defRPr sz="1602"/>
            </a:lvl7pPr>
            <a:lvl8pPr>
              <a:defRPr sz="1602"/>
            </a:lvl8pPr>
            <a:lvl9pPr>
              <a:defRPr sz="1602"/>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7" name="Date Placeholder 6"/>
          <p:cNvSpPr>
            <a:spLocks noGrp="1"/>
          </p:cNvSpPr>
          <p:nvPr>
            <p:ph type="dt" sz="half" idx="10"/>
          </p:nvPr>
        </p:nvSpPr>
        <p:spPr/>
        <p:txBody>
          <a:bodyPr/>
          <a:lstStyle/>
          <a:p>
            <a:r>
              <a:rPr lang="fr-FR">
                <a:solidFill>
                  <a:prstClr val="white"/>
                </a:solidFill>
                <a:latin typeface="News Gothic MT"/>
              </a:rPr>
              <a:t>16  November 2023</a:t>
            </a:r>
          </a:p>
        </p:txBody>
      </p:sp>
      <p:sp>
        <p:nvSpPr>
          <p:cNvPr id="8" name="Footer Placeholder 7"/>
          <p:cNvSpPr>
            <a:spLocks noGrp="1"/>
          </p:cNvSpPr>
          <p:nvPr>
            <p:ph type="ftr" sz="quarter" idx="11"/>
          </p:nvPr>
        </p:nvSpPr>
        <p:spPr/>
        <p:txBody>
          <a:bodyPr/>
          <a:lstStyle/>
          <a:p>
            <a:r>
              <a:rPr lang="en-US">
                <a:solidFill>
                  <a:prstClr val="white"/>
                </a:solidFill>
                <a:latin typeface="News Gothic MT"/>
              </a:rPr>
              <a:t>CLIC retreat</a:t>
            </a:r>
            <a:endParaRPr lang="fr-FR">
              <a:solidFill>
                <a:prstClr val="white"/>
              </a:solidFill>
              <a:latin typeface="News Gothic MT"/>
            </a:endParaRPr>
          </a:p>
        </p:txBody>
      </p:sp>
      <p:sp>
        <p:nvSpPr>
          <p:cNvPr id="9" name="Slide Number Placeholder 8"/>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4025150978"/>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endParaRPr/>
          </a:p>
        </p:txBody>
      </p:sp>
      <p:sp>
        <p:nvSpPr>
          <p:cNvPr id="3" name="Date Placeholder 2"/>
          <p:cNvSpPr>
            <a:spLocks noGrp="1"/>
          </p:cNvSpPr>
          <p:nvPr>
            <p:ph type="dt" sz="half" idx="10"/>
          </p:nvPr>
        </p:nvSpPr>
        <p:spPr/>
        <p:txBody>
          <a:bodyPr/>
          <a:lstStyle/>
          <a:p>
            <a:r>
              <a:rPr lang="fr-FR">
                <a:solidFill>
                  <a:prstClr val="white"/>
                </a:solidFill>
                <a:latin typeface="News Gothic MT"/>
              </a:rPr>
              <a:t>16  November 2023</a:t>
            </a:r>
          </a:p>
        </p:txBody>
      </p:sp>
      <p:sp>
        <p:nvSpPr>
          <p:cNvPr id="4" name="Footer Placeholder 3"/>
          <p:cNvSpPr>
            <a:spLocks noGrp="1"/>
          </p:cNvSpPr>
          <p:nvPr>
            <p:ph type="ftr" sz="quarter" idx="11"/>
          </p:nvPr>
        </p:nvSpPr>
        <p:spPr/>
        <p:txBody>
          <a:bodyPr/>
          <a:lstStyle/>
          <a:p>
            <a:r>
              <a:rPr lang="en-US">
                <a:solidFill>
                  <a:prstClr val="white"/>
                </a:solidFill>
                <a:latin typeface="News Gothic MT"/>
              </a:rPr>
              <a:t>CLIC retreat</a:t>
            </a:r>
            <a:endParaRPr lang="fr-FR">
              <a:solidFill>
                <a:prstClr val="white"/>
              </a:solidFill>
              <a:latin typeface="News Gothic MT"/>
            </a:endParaRPr>
          </a:p>
        </p:txBody>
      </p:sp>
      <p:sp>
        <p:nvSpPr>
          <p:cNvPr id="5" name="Slide Number Placeholder 4"/>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2386988531"/>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FR">
                <a:solidFill>
                  <a:prstClr val="white"/>
                </a:solidFill>
                <a:latin typeface="News Gothic MT"/>
              </a:rPr>
              <a:t>16  November 2023</a:t>
            </a:r>
          </a:p>
        </p:txBody>
      </p:sp>
      <p:sp>
        <p:nvSpPr>
          <p:cNvPr id="3" name="Footer Placeholder 2"/>
          <p:cNvSpPr>
            <a:spLocks noGrp="1"/>
          </p:cNvSpPr>
          <p:nvPr>
            <p:ph type="ftr" sz="quarter" idx="11"/>
          </p:nvPr>
        </p:nvSpPr>
        <p:spPr/>
        <p:txBody>
          <a:bodyPr/>
          <a:lstStyle/>
          <a:p>
            <a:r>
              <a:rPr lang="en-US">
                <a:solidFill>
                  <a:prstClr val="white"/>
                </a:solidFill>
                <a:latin typeface="News Gothic MT"/>
              </a:rPr>
              <a:t>CLIC retreat</a:t>
            </a:r>
            <a:endParaRPr lang="fr-FR">
              <a:solidFill>
                <a:prstClr val="white"/>
              </a:solidFill>
              <a:latin typeface="News Gothic MT"/>
            </a:endParaRPr>
          </a:p>
        </p:txBody>
      </p:sp>
      <p:sp>
        <p:nvSpPr>
          <p:cNvPr id="4" name="Slide Number Placeholder 3"/>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1292529988"/>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11199" y="611872"/>
            <a:ext cx="5120640" cy="1162050"/>
          </a:xfrm>
        </p:spPr>
        <p:txBody>
          <a:bodyPr anchor="b"/>
          <a:lstStyle>
            <a:lvl1pPr algn="ctr">
              <a:defRPr sz="3604" b="0"/>
            </a:lvl1pPr>
          </a:lstStyle>
          <a:p>
            <a:r>
              <a:rPr lang="en-US"/>
              <a:t>Cliquez et modifiez le titre</a:t>
            </a:r>
            <a:endParaRPr/>
          </a:p>
        </p:txBody>
      </p:sp>
      <p:sp>
        <p:nvSpPr>
          <p:cNvPr id="3" name="Content Placeholder 2"/>
          <p:cNvSpPr>
            <a:spLocks noGrp="1"/>
          </p:cNvSpPr>
          <p:nvPr>
            <p:ph idx="1"/>
          </p:nvPr>
        </p:nvSpPr>
        <p:spPr>
          <a:xfrm>
            <a:off x="6323765" y="368300"/>
            <a:ext cx="5120640" cy="5575300"/>
          </a:xfrm>
        </p:spPr>
        <p:txBody>
          <a:bodyPr>
            <a:normAutofit/>
          </a:bodyPr>
          <a:lstStyle>
            <a:lvl1pPr>
              <a:spcBef>
                <a:spcPts val="2002"/>
              </a:spcBef>
              <a:defRPr sz="2202"/>
            </a:lvl1pPr>
            <a:lvl2pPr>
              <a:defRPr sz="2002"/>
            </a:lvl2pPr>
            <a:lvl3pPr>
              <a:defRPr sz="1802"/>
            </a:lvl3pPr>
            <a:lvl4pPr>
              <a:defRPr sz="1802"/>
            </a:lvl4pPr>
            <a:lvl5pPr>
              <a:defRPr sz="1802"/>
            </a:lvl5pPr>
            <a:lvl6pPr>
              <a:defRPr sz="2002"/>
            </a:lvl6pPr>
            <a:lvl7pPr>
              <a:defRPr sz="2002"/>
            </a:lvl7pPr>
            <a:lvl8pPr>
              <a:defRPr sz="2002"/>
            </a:lvl8pPr>
            <a:lvl9pPr>
              <a:defRPr sz="2002"/>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4" name="Text Placeholder 3"/>
          <p:cNvSpPr>
            <a:spLocks noGrp="1"/>
          </p:cNvSpPr>
          <p:nvPr>
            <p:ph type="body" sz="half" idx="2"/>
          </p:nvPr>
        </p:nvSpPr>
        <p:spPr>
          <a:xfrm>
            <a:off x="711199" y="1787860"/>
            <a:ext cx="5120640" cy="3720152"/>
          </a:xfrm>
        </p:spPr>
        <p:txBody>
          <a:bodyPr>
            <a:normAutofit/>
          </a:bodyPr>
          <a:lstStyle>
            <a:lvl1pPr marL="0" indent="0" algn="ctr">
              <a:spcBef>
                <a:spcPts val="601"/>
              </a:spcBef>
              <a:buNone/>
              <a:defRPr sz="1802"/>
            </a:lvl1pPr>
            <a:lvl2pPr marL="457657" indent="0">
              <a:buNone/>
              <a:defRPr sz="1201"/>
            </a:lvl2pPr>
            <a:lvl3pPr marL="915314" indent="0">
              <a:buNone/>
              <a:defRPr sz="1001"/>
            </a:lvl3pPr>
            <a:lvl4pPr marL="1372972" indent="0">
              <a:buNone/>
              <a:defRPr sz="901"/>
            </a:lvl4pPr>
            <a:lvl5pPr marL="1830629" indent="0">
              <a:buNone/>
              <a:defRPr sz="901"/>
            </a:lvl5pPr>
            <a:lvl6pPr marL="2288286" indent="0">
              <a:buNone/>
              <a:defRPr sz="901"/>
            </a:lvl6pPr>
            <a:lvl7pPr marL="2745943" indent="0">
              <a:buNone/>
              <a:defRPr sz="901"/>
            </a:lvl7pPr>
            <a:lvl8pPr marL="3203600" indent="0">
              <a:buNone/>
              <a:defRPr sz="901"/>
            </a:lvl8pPr>
            <a:lvl9pPr marL="3661258" indent="0">
              <a:buNone/>
              <a:defRPr sz="901"/>
            </a:lvl9pPr>
          </a:lstStyle>
          <a:p>
            <a:pPr lvl="0"/>
            <a:r>
              <a:rPr lang="en-US"/>
              <a:t>Cliquez pour modifier les styles du texte du masque</a:t>
            </a:r>
          </a:p>
        </p:txBody>
      </p:sp>
      <p:sp>
        <p:nvSpPr>
          <p:cNvPr id="5" name="Date Placeholder 4"/>
          <p:cNvSpPr>
            <a:spLocks noGrp="1"/>
          </p:cNvSpPr>
          <p:nvPr>
            <p:ph type="dt" sz="half" idx="10"/>
          </p:nvPr>
        </p:nvSpPr>
        <p:spPr/>
        <p:txBody>
          <a:bodyPr/>
          <a:lstStyle/>
          <a:p>
            <a:r>
              <a:rPr lang="fr-FR">
                <a:solidFill>
                  <a:prstClr val="white"/>
                </a:solidFill>
                <a:latin typeface="News Gothic MT"/>
              </a:rPr>
              <a:t>16  November 2023</a:t>
            </a:r>
          </a:p>
        </p:txBody>
      </p:sp>
      <p:sp>
        <p:nvSpPr>
          <p:cNvPr id="6" name="Footer Placeholder 5"/>
          <p:cNvSpPr>
            <a:spLocks noGrp="1"/>
          </p:cNvSpPr>
          <p:nvPr>
            <p:ph type="ftr" sz="quarter" idx="11"/>
          </p:nvPr>
        </p:nvSpPr>
        <p:spPr/>
        <p:txBody>
          <a:bodyPr/>
          <a:lstStyle/>
          <a:p>
            <a:r>
              <a:rPr lang="en-US">
                <a:solidFill>
                  <a:prstClr val="white"/>
                </a:solidFill>
                <a:latin typeface="News Gothic MT"/>
              </a:rPr>
              <a:t>CLIC retreat</a:t>
            </a:r>
            <a:endParaRPr lang="fr-FR">
              <a:solidFill>
                <a:prstClr val="white"/>
              </a:solidFill>
              <a:latin typeface="News Gothic MT"/>
            </a:endParaRPr>
          </a:p>
        </p:txBody>
      </p:sp>
      <p:sp>
        <p:nvSpPr>
          <p:cNvPr id="7" name="Slide Number Placeholder 6"/>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2977241589"/>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11202" y="611872"/>
            <a:ext cx="5439393" cy="1162050"/>
          </a:xfrm>
        </p:spPr>
        <p:txBody>
          <a:bodyPr anchor="b"/>
          <a:lstStyle>
            <a:lvl1pPr algn="ctr">
              <a:defRPr sz="3604" b="0"/>
            </a:lvl1pPr>
          </a:lstStyle>
          <a:p>
            <a:r>
              <a:rPr lang="en-US"/>
              <a:t>Cliquez et modifiez le titre</a:t>
            </a:r>
            <a:endParaRPr/>
          </a:p>
        </p:txBody>
      </p:sp>
      <p:sp>
        <p:nvSpPr>
          <p:cNvPr id="4" name="Text Placeholder 3"/>
          <p:cNvSpPr>
            <a:spLocks noGrp="1"/>
          </p:cNvSpPr>
          <p:nvPr>
            <p:ph type="body" sz="half" idx="2"/>
          </p:nvPr>
        </p:nvSpPr>
        <p:spPr>
          <a:xfrm>
            <a:off x="711202" y="1787860"/>
            <a:ext cx="5439393" cy="3720152"/>
          </a:xfrm>
        </p:spPr>
        <p:txBody>
          <a:bodyPr>
            <a:normAutofit/>
          </a:bodyPr>
          <a:lstStyle>
            <a:lvl1pPr marL="0" indent="0" algn="ctr">
              <a:spcBef>
                <a:spcPts val="601"/>
              </a:spcBef>
              <a:buNone/>
              <a:defRPr sz="1802"/>
            </a:lvl1pPr>
            <a:lvl2pPr marL="457657" indent="0">
              <a:buNone/>
              <a:defRPr sz="1201"/>
            </a:lvl2pPr>
            <a:lvl3pPr marL="915314" indent="0">
              <a:buNone/>
              <a:defRPr sz="1001"/>
            </a:lvl3pPr>
            <a:lvl4pPr marL="1372972" indent="0">
              <a:buNone/>
              <a:defRPr sz="901"/>
            </a:lvl4pPr>
            <a:lvl5pPr marL="1830629" indent="0">
              <a:buNone/>
              <a:defRPr sz="901"/>
            </a:lvl5pPr>
            <a:lvl6pPr marL="2288286" indent="0">
              <a:buNone/>
              <a:defRPr sz="901"/>
            </a:lvl6pPr>
            <a:lvl7pPr marL="2745943" indent="0">
              <a:buNone/>
              <a:defRPr sz="901"/>
            </a:lvl7pPr>
            <a:lvl8pPr marL="3203600" indent="0">
              <a:buNone/>
              <a:defRPr sz="901"/>
            </a:lvl8pPr>
            <a:lvl9pPr marL="3661258" indent="0">
              <a:buNone/>
              <a:defRPr sz="901"/>
            </a:lvl9pPr>
          </a:lstStyle>
          <a:p>
            <a:pPr lvl="0"/>
            <a:r>
              <a:rPr lang="en-US"/>
              <a:t>Cliquez pour modifier les styles du texte du masque</a:t>
            </a:r>
          </a:p>
        </p:txBody>
      </p:sp>
      <p:sp>
        <p:nvSpPr>
          <p:cNvPr id="5" name="Date Placeholder 4"/>
          <p:cNvSpPr>
            <a:spLocks noGrp="1"/>
          </p:cNvSpPr>
          <p:nvPr>
            <p:ph type="dt" sz="half" idx="10"/>
          </p:nvPr>
        </p:nvSpPr>
        <p:spPr/>
        <p:txBody>
          <a:bodyPr/>
          <a:lstStyle/>
          <a:p>
            <a:r>
              <a:rPr lang="fr-FR">
                <a:solidFill>
                  <a:prstClr val="white"/>
                </a:solidFill>
                <a:latin typeface="News Gothic MT"/>
              </a:rPr>
              <a:t>16  November 2023</a:t>
            </a:r>
          </a:p>
        </p:txBody>
      </p:sp>
      <p:sp>
        <p:nvSpPr>
          <p:cNvPr id="6" name="Footer Placeholder 5"/>
          <p:cNvSpPr>
            <a:spLocks noGrp="1"/>
          </p:cNvSpPr>
          <p:nvPr>
            <p:ph type="ftr" sz="quarter" idx="11"/>
          </p:nvPr>
        </p:nvSpPr>
        <p:spPr/>
        <p:txBody>
          <a:bodyPr/>
          <a:lstStyle/>
          <a:p>
            <a:r>
              <a:rPr lang="en-US">
                <a:solidFill>
                  <a:prstClr val="white"/>
                </a:solidFill>
                <a:latin typeface="News Gothic MT"/>
              </a:rPr>
              <a:t>CLIC retreat</a:t>
            </a:r>
            <a:endParaRPr lang="fr-FR">
              <a:solidFill>
                <a:prstClr val="white"/>
              </a:solidFill>
              <a:latin typeface="News Gothic MT"/>
            </a:endParaRPr>
          </a:p>
        </p:txBody>
      </p:sp>
      <p:sp>
        <p:nvSpPr>
          <p:cNvPr id="7" name="Slide Number Placeholder 6"/>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
        <p:nvSpPr>
          <p:cNvPr id="8" name="Picture Placeholder 2"/>
          <p:cNvSpPr>
            <a:spLocks noGrp="1"/>
          </p:cNvSpPr>
          <p:nvPr>
            <p:ph type="pic" idx="1"/>
          </p:nvPr>
        </p:nvSpPr>
        <p:spPr>
          <a:xfrm>
            <a:off x="6787489" y="359398"/>
            <a:ext cx="48768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5314" rtl="0" eaLnBrk="1" latinLnBrk="0" hangingPunct="1">
              <a:spcBef>
                <a:spcPts val="2002"/>
              </a:spcBef>
              <a:buClr>
                <a:schemeClr val="accent1">
                  <a:lumMod val="60000"/>
                  <a:lumOff val="40000"/>
                </a:schemeClr>
              </a:buClr>
              <a:buSzPct val="110000"/>
              <a:buFont typeface="Wingdings 2" pitchFamily="18" charset="2"/>
              <a:buNone/>
              <a:defRPr sz="3203" kern="1200">
                <a:solidFill>
                  <a:schemeClr val="tx1">
                    <a:lumMod val="65000"/>
                    <a:lumOff val="35000"/>
                  </a:schemeClr>
                </a:solidFill>
                <a:latin typeface="+mn-lt"/>
                <a:ea typeface="+mn-ea"/>
                <a:cs typeface="+mn-cs"/>
              </a:defRPr>
            </a:lvl1pPr>
            <a:lvl2pPr marL="457657" indent="0">
              <a:buNone/>
              <a:defRPr sz="2803"/>
            </a:lvl2pPr>
            <a:lvl3pPr marL="915314" indent="0">
              <a:buNone/>
              <a:defRPr sz="2402"/>
            </a:lvl3pPr>
            <a:lvl4pPr marL="1372972" indent="0">
              <a:buNone/>
              <a:defRPr sz="2002"/>
            </a:lvl4pPr>
            <a:lvl5pPr marL="1830629" indent="0">
              <a:buNone/>
              <a:defRPr sz="2002"/>
            </a:lvl5pPr>
            <a:lvl6pPr marL="2288286" indent="0">
              <a:buNone/>
              <a:defRPr sz="2002"/>
            </a:lvl6pPr>
            <a:lvl7pPr marL="2745943" indent="0">
              <a:buNone/>
              <a:defRPr sz="2002"/>
            </a:lvl7pPr>
            <a:lvl8pPr marL="3203600" indent="0">
              <a:buNone/>
              <a:defRPr sz="2002"/>
            </a:lvl8pPr>
            <a:lvl9pPr marL="3661258" indent="0">
              <a:buNone/>
              <a:defRPr sz="2002"/>
            </a:lvl9pPr>
          </a:lstStyle>
          <a:p>
            <a:r>
              <a:rPr lang="en-US"/>
              <a:t>Faire glisser l'image vers l'espace réservé ou cliquer sur l'icône pour l'ajouter</a:t>
            </a:r>
            <a:endParaRPr/>
          </a:p>
        </p:txBody>
      </p:sp>
    </p:spTree>
    <p:extLst>
      <p:ext uri="{BB962C8B-B14F-4D97-AF65-F5344CB8AC3E}">
        <p14:creationId xmlns:p14="http://schemas.microsoft.com/office/powerpoint/2010/main" val="1808217480"/>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4" name="Date Placeholder 3"/>
          <p:cNvSpPr>
            <a:spLocks noGrp="1"/>
          </p:cNvSpPr>
          <p:nvPr>
            <p:ph type="dt" sz="half" idx="10"/>
          </p:nvPr>
        </p:nvSpPr>
        <p:spPr/>
        <p:txBody>
          <a:bodyPr/>
          <a:lstStyle/>
          <a:p>
            <a:r>
              <a:rPr lang="fr-FR">
                <a:solidFill>
                  <a:prstClr val="white"/>
                </a:solidFill>
                <a:latin typeface="News Gothic MT"/>
              </a:rPr>
              <a:t>16  November 2023</a:t>
            </a:r>
          </a:p>
        </p:txBody>
      </p:sp>
      <p:sp>
        <p:nvSpPr>
          <p:cNvPr id="5" name="Footer Placeholder 4"/>
          <p:cNvSpPr>
            <a:spLocks noGrp="1"/>
          </p:cNvSpPr>
          <p:nvPr>
            <p:ph type="ftr" sz="quarter" idx="11"/>
          </p:nvPr>
        </p:nvSpPr>
        <p:spPr/>
        <p:txBody>
          <a:bodyPr/>
          <a:lstStyle/>
          <a:p>
            <a:r>
              <a:rPr lang="en-US">
                <a:solidFill>
                  <a:prstClr val="white"/>
                </a:solidFill>
                <a:latin typeface="News Gothic MT"/>
              </a:rPr>
              <a:t>CLIC retreat</a:t>
            </a:r>
            <a:endParaRPr lang="fr-FR">
              <a:solidFill>
                <a:prstClr val="white"/>
              </a:solidFill>
              <a:latin typeface="News Gothic MT"/>
            </a:endParaRP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3260666999"/>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26391" y="368301"/>
            <a:ext cx="2032000" cy="5575300"/>
          </a:xfrm>
        </p:spPr>
        <p:txBody>
          <a:bodyPr vert="eaVert"/>
          <a:lstStyle/>
          <a:p>
            <a:r>
              <a:rPr lang="en-US"/>
              <a:t>Cliquez et modifiez le titre</a:t>
            </a:r>
            <a:endParaRPr/>
          </a:p>
        </p:txBody>
      </p:sp>
      <p:sp>
        <p:nvSpPr>
          <p:cNvPr id="3" name="Vertical Text Placeholder 2"/>
          <p:cNvSpPr>
            <a:spLocks noGrp="1"/>
          </p:cNvSpPr>
          <p:nvPr>
            <p:ph type="body" orient="vert" idx="1"/>
          </p:nvPr>
        </p:nvSpPr>
        <p:spPr>
          <a:xfrm>
            <a:off x="732368" y="368301"/>
            <a:ext cx="8919634" cy="5575300"/>
          </a:xfrm>
        </p:spPr>
        <p:txBody>
          <a:bodyPr vert="eaVert"/>
          <a:lstStyle>
            <a:lvl5pPr>
              <a:defRPr/>
            </a:lvl5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4" name="Date Placeholder 3"/>
          <p:cNvSpPr>
            <a:spLocks noGrp="1"/>
          </p:cNvSpPr>
          <p:nvPr>
            <p:ph type="dt" sz="half" idx="10"/>
          </p:nvPr>
        </p:nvSpPr>
        <p:spPr/>
        <p:txBody>
          <a:bodyPr/>
          <a:lstStyle/>
          <a:p>
            <a:r>
              <a:rPr lang="fr-FR">
                <a:solidFill>
                  <a:prstClr val="white"/>
                </a:solidFill>
                <a:latin typeface="News Gothic MT"/>
              </a:rPr>
              <a:t>16  November 2023</a:t>
            </a:r>
          </a:p>
        </p:txBody>
      </p:sp>
      <p:sp>
        <p:nvSpPr>
          <p:cNvPr id="5" name="Footer Placeholder 4"/>
          <p:cNvSpPr>
            <a:spLocks noGrp="1"/>
          </p:cNvSpPr>
          <p:nvPr>
            <p:ph type="ftr" sz="quarter" idx="11"/>
          </p:nvPr>
        </p:nvSpPr>
        <p:spPr/>
        <p:txBody>
          <a:bodyPr/>
          <a:lstStyle/>
          <a:p>
            <a:r>
              <a:rPr lang="en-US">
                <a:solidFill>
                  <a:prstClr val="white"/>
                </a:solidFill>
                <a:latin typeface="News Gothic MT"/>
              </a:rPr>
              <a:t>CLIC retreat</a:t>
            </a:r>
            <a:endParaRPr lang="fr-FR">
              <a:solidFill>
                <a:prstClr val="white"/>
              </a:solidFill>
              <a:latin typeface="News Gothic MT"/>
            </a:endParaRP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1958824890"/>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タイトルのみ">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9C49749-7C55-4E60-8199-A9203CF24C6A}"/>
              </a:ext>
            </a:extLst>
          </p:cNvPr>
          <p:cNvSpPr>
            <a:spLocks noGrp="1"/>
          </p:cNvSpPr>
          <p:nvPr>
            <p:ph type="ftr" sz="quarter" idx="11"/>
          </p:nvPr>
        </p:nvSpPr>
        <p:spPr>
          <a:xfrm>
            <a:off x="1" y="6534000"/>
            <a:ext cx="12192000" cy="324000"/>
          </a:xfrm>
          <a:blipFill>
            <a:blip r:embed="rId2"/>
            <a:tile tx="0" ty="0" sx="100000" sy="100000" flip="none" algn="tl"/>
          </a:blipFill>
        </p:spPr>
        <p:txBody>
          <a:bodyPr/>
          <a:lstStyle>
            <a:lvl1pPr>
              <a:defRPr sz="1400">
                <a:solidFill>
                  <a:schemeClr val="bg1">
                    <a:lumMod val="50000"/>
                  </a:schemeClr>
                </a:solidFill>
              </a:defRPr>
            </a:lvl1pPr>
          </a:lstStyle>
          <a:p>
            <a:r>
              <a:rPr lang="en-US" altLang="ja-JP" dirty="0"/>
              <a:t>Tetsuo ABE (KEK)</a:t>
            </a:r>
            <a:endParaRPr lang="ja-JP" altLang="en-US" dirty="0"/>
          </a:p>
        </p:txBody>
      </p:sp>
      <p:sp>
        <p:nvSpPr>
          <p:cNvPr id="8" name="Slide Number Placeholder 5">
            <a:extLst>
              <a:ext uri="{FF2B5EF4-FFF2-40B4-BE49-F238E27FC236}">
                <a16:creationId xmlns:a16="http://schemas.microsoft.com/office/drawing/2014/main" id="{BC522F97-1BA5-4D5F-B11B-0EC1B1BCA86C}"/>
              </a:ext>
            </a:extLst>
          </p:cNvPr>
          <p:cNvSpPr>
            <a:spLocks noGrp="1"/>
          </p:cNvSpPr>
          <p:nvPr>
            <p:ph type="sldNum" sz="quarter" idx="12"/>
          </p:nvPr>
        </p:nvSpPr>
        <p:spPr>
          <a:xfrm>
            <a:off x="11533031" y="6534000"/>
            <a:ext cx="658969" cy="324000"/>
          </a:xfrm>
          <a:blipFill>
            <a:blip r:embed="rId2"/>
            <a:tile tx="0" ty="0" sx="100000" sy="100000" flip="none" algn="tl"/>
          </a:blipFill>
        </p:spPr>
        <p:txBody>
          <a:bodyPr/>
          <a:lstStyle>
            <a:lvl1pPr marL="177800" indent="0" algn="ctr">
              <a:defRPr sz="1400">
                <a:solidFill>
                  <a:schemeClr val="bg1">
                    <a:lumMod val="50000"/>
                  </a:schemeClr>
                </a:solidFill>
              </a:defRPr>
            </a:lvl1pPr>
          </a:lstStyle>
          <a:p>
            <a:pPr marL="0"/>
            <a:fld id="{1E7D2087-3700-45D5-8902-E235726E4CDE}" type="slidenum">
              <a:rPr lang="ja-JP" altLang="en-US" smtClean="0"/>
              <a:pPr marL="0"/>
              <a:t>‹#›</a:t>
            </a:fld>
            <a:endParaRPr lang="ja-JP" altLang="en-US" dirty="0"/>
          </a:p>
        </p:txBody>
      </p:sp>
      <p:sp>
        <p:nvSpPr>
          <p:cNvPr id="9" name="Title 1">
            <a:extLst>
              <a:ext uri="{FF2B5EF4-FFF2-40B4-BE49-F238E27FC236}">
                <a16:creationId xmlns:a16="http://schemas.microsoft.com/office/drawing/2014/main" id="{2B7175A6-491F-4E57-983C-B69E0FB14313}"/>
              </a:ext>
            </a:extLst>
          </p:cNvPr>
          <p:cNvSpPr>
            <a:spLocks noGrp="1"/>
          </p:cNvSpPr>
          <p:nvPr>
            <p:ph type="title"/>
          </p:nvPr>
        </p:nvSpPr>
        <p:spPr>
          <a:xfrm>
            <a:off x="0" y="14186"/>
            <a:ext cx="12192000" cy="924128"/>
          </a:xfrm>
        </p:spPr>
        <p:txBody>
          <a:bodyPr>
            <a:normAutofit/>
          </a:bodyPr>
          <a:lstStyle>
            <a:lvl1pPr algn="ctr">
              <a:defRPr sz="4000" b="1"/>
            </a:lvl1pPr>
          </a:lstStyle>
          <a:p>
            <a:r>
              <a:rPr lang="ja-JP" altLang="en-US" dirty="0"/>
              <a:t>マスター タイトルの書式設定</a:t>
            </a:r>
            <a:endParaRPr lang="en-US" dirty="0"/>
          </a:p>
        </p:txBody>
      </p:sp>
      <p:sp>
        <p:nvSpPr>
          <p:cNvPr id="10" name="Date Placeholder 3">
            <a:extLst>
              <a:ext uri="{FF2B5EF4-FFF2-40B4-BE49-F238E27FC236}">
                <a16:creationId xmlns:a16="http://schemas.microsoft.com/office/drawing/2014/main" id="{D8A976C5-E3F1-436D-97BA-502FB015D72D}"/>
              </a:ext>
            </a:extLst>
          </p:cNvPr>
          <p:cNvSpPr>
            <a:spLocks noGrp="1"/>
          </p:cNvSpPr>
          <p:nvPr>
            <p:ph type="dt" sz="half" idx="10"/>
          </p:nvPr>
        </p:nvSpPr>
        <p:spPr>
          <a:xfrm>
            <a:off x="138545" y="6534000"/>
            <a:ext cx="4341090" cy="324000"/>
          </a:xfrm>
          <a:blipFill>
            <a:blip r:embed="rId2"/>
            <a:tile tx="0" ty="0" sx="100000" sy="100000" flip="none" algn="tl"/>
          </a:blipFill>
        </p:spPr>
        <p:txBody>
          <a:bodyPr/>
          <a:lstStyle>
            <a:lvl1pPr algn="l">
              <a:defRPr sz="1400">
                <a:solidFill>
                  <a:schemeClr val="bg1">
                    <a:lumMod val="50000"/>
                  </a:schemeClr>
                </a:solidFill>
              </a:defRPr>
            </a:lvl1pPr>
          </a:lstStyle>
          <a:p>
            <a:r>
              <a:rPr lang="en-US" altLang="ja-JP"/>
              <a:t>Status of Nextef2 at KEK (HG2023)</a:t>
            </a:r>
            <a:endParaRPr lang="ja-JP" altLang="en-US" dirty="0"/>
          </a:p>
        </p:txBody>
      </p:sp>
    </p:spTree>
    <p:extLst>
      <p:ext uri="{BB962C8B-B14F-4D97-AF65-F5344CB8AC3E}">
        <p14:creationId xmlns:p14="http://schemas.microsoft.com/office/powerpoint/2010/main" val="40996785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057610047"/>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3D7CDF-E564-065F-2231-C33D8F6712B2}"/>
              </a:ext>
            </a:extLst>
          </p:cNvPr>
          <p:cNvSpPr>
            <a:spLocks noGrp="1"/>
          </p:cNvSpPr>
          <p:nvPr>
            <p:ph type="dt" sz="half" idx="10"/>
          </p:nvPr>
        </p:nvSpPr>
        <p:spPr/>
        <p:txBody>
          <a:bodyPr/>
          <a:lstStyle/>
          <a:p>
            <a:r>
              <a:rPr lang="de-CH"/>
              <a:t>27/09/23</a:t>
            </a:r>
            <a:endParaRPr lang="en-CH"/>
          </a:p>
        </p:txBody>
      </p:sp>
      <p:sp>
        <p:nvSpPr>
          <p:cNvPr id="3" name="Footer Placeholder 2">
            <a:extLst>
              <a:ext uri="{FF2B5EF4-FFF2-40B4-BE49-F238E27FC236}">
                <a16:creationId xmlns:a16="http://schemas.microsoft.com/office/drawing/2014/main" id="{2ACCD898-B784-F88F-33DC-4587AF77C637}"/>
              </a:ext>
            </a:extLst>
          </p:cNvPr>
          <p:cNvSpPr>
            <a:spLocks noGrp="1"/>
          </p:cNvSpPr>
          <p:nvPr>
            <p:ph type="ftr" sz="quarter" idx="11"/>
          </p:nvPr>
        </p:nvSpPr>
        <p:spPr/>
        <p:txBody>
          <a:bodyPr/>
          <a:lstStyle/>
          <a:p>
            <a:r>
              <a:rPr lang="en-US"/>
              <a:t>Steinar Stapnes</a:t>
            </a:r>
            <a:endParaRPr lang="en-CH"/>
          </a:p>
        </p:txBody>
      </p:sp>
      <p:sp>
        <p:nvSpPr>
          <p:cNvPr id="4" name="Slide Number Placeholder 3">
            <a:extLst>
              <a:ext uri="{FF2B5EF4-FFF2-40B4-BE49-F238E27FC236}">
                <a16:creationId xmlns:a16="http://schemas.microsoft.com/office/drawing/2014/main" id="{3CAE155C-D232-B878-C3BF-951E119AEABD}"/>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14206616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09244" y="1644587"/>
            <a:ext cx="11707661" cy="1767235"/>
          </a:xfrm>
        </p:spPr>
        <p:txBody>
          <a:bodyPr anchor="ctr">
            <a:normAutofit/>
          </a:bodyPr>
          <a:lstStyle>
            <a:lvl1pPr algn="r">
              <a:defRPr sz="4800" b="1">
                <a:solidFill>
                  <a:srgbClr val="001489"/>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defRPr>
            </a:lvl1pPr>
          </a:lstStyle>
          <a:p>
            <a:r>
              <a:rPr lang="en-US" dirty="0"/>
              <a:t>Click to edit Master title style</a:t>
            </a:r>
            <a:endParaRPr lang="en-GB" dirty="0"/>
          </a:p>
        </p:txBody>
      </p:sp>
      <p:sp>
        <p:nvSpPr>
          <p:cNvPr id="3" name="Subtitle 2"/>
          <p:cNvSpPr>
            <a:spLocks noGrp="1"/>
          </p:cNvSpPr>
          <p:nvPr>
            <p:ph type="subTitle" idx="1"/>
          </p:nvPr>
        </p:nvSpPr>
        <p:spPr>
          <a:xfrm>
            <a:off x="200894" y="3218930"/>
            <a:ext cx="11707661" cy="1266106"/>
          </a:xfrm>
        </p:spPr>
        <p:txBody>
          <a:bodyPr anchor="ctr">
            <a:normAutofit/>
          </a:bodyPr>
          <a:lstStyle>
            <a:lvl1pPr marL="0" indent="0" algn="r">
              <a:buNone/>
              <a:defRPr lang="en-GB" sz="2800" b="1" kern="1200" dirty="0">
                <a:solidFill>
                  <a:srgbClr val="001489"/>
                </a:solidFill>
                <a:effectLst/>
                <a:latin typeface="Lucida Sans Unicode" panose="020B0602030504020204" pitchFamily="34" charset="0"/>
                <a:ea typeface="+mj-ea"/>
                <a:cs typeface="Lucida Sans Unicode" panose="020B0602030504020204" pitchFamily="34" charset="0"/>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pic>
        <p:nvPicPr>
          <p:cNvPr id="4" name="Picture 3"/>
          <p:cNvPicPr>
            <a:picLocks noChangeAspect="1"/>
          </p:cNvPicPr>
          <p:nvPr userDrawn="1"/>
        </p:nvPicPr>
        <p:blipFill rotWithShape="1">
          <a:blip r:embed="rId2" cstate="screen">
            <a:extLst>
              <a:ext uri="{28A0092B-C50C-407E-A947-70E740481C1C}">
                <a14:useLocalDpi xmlns:a14="http://schemas.microsoft.com/office/drawing/2010/main"/>
              </a:ext>
            </a:extLst>
          </a:blip>
          <a:srcRect r="7783"/>
          <a:stretch/>
        </p:blipFill>
        <p:spPr>
          <a:xfrm>
            <a:off x="-9526" y="0"/>
            <a:ext cx="8639177" cy="1470788"/>
          </a:xfrm>
          <a:prstGeom prst="rect">
            <a:avLst/>
          </a:prstGeom>
        </p:spPr>
      </p:pic>
      <p:grpSp>
        <p:nvGrpSpPr>
          <p:cNvPr id="9" name="Group 8"/>
          <p:cNvGrpSpPr/>
          <p:nvPr userDrawn="1"/>
        </p:nvGrpSpPr>
        <p:grpSpPr>
          <a:xfrm>
            <a:off x="140566" y="6353135"/>
            <a:ext cx="10825228" cy="417364"/>
            <a:chOff x="767249" y="4044454"/>
            <a:chExt cx="8118921" cy="417364"/>
          </a:xfrm>
        </p:grpSpPr>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67249" y="4044454"/>
              <a:ext cx="625781" cy="417364"/>
            </a:xfrm>
            <a:prstGeom prst="rect">
              <a:avLst/>
            </a:prstGeom>
          </p:spPr>
        </p:pic>
        <p:sp>
          <p:nvSpPr>
            <p:cNvPr id="8" name="TextBox 7"/>
            <p:cNvSpPr txBox="1"/>
            <p:nvPr userDrawn="1"/>
          </p:nvSpPr>
          <p:spPr>
            <a:xfrm>
              <a:off x="1393029" y="4099247"/>
              <a:ext cx="7493141" cy="292388"/>
            </a:xfrm>
            <a:prstGeom prst="rect">
              <a:avLst/>
            </a:prstGeom>
            <a:noFill/>
          </p:spPr>
          <p:txBody>
            <a:bodyPr wrap="square" rtlCol="0">
              <a:spAutoFit/>
            </a:bodyPr>
            <a:lstStyle/>
            <a:p>
              <a:r>
                <a:rPr lang="en-US" sz="1300" kern="1200" dirty="0">
                  <a:solidFill>
                    <a:srgbClr val="001489"/>
                  </a:solidFill>
                  <a:effectLst/>
                  <a:latin typeface="Arial" panose="020B0604020202020204" pitchFamily="34" charset="0"/>
                  <a:ea typeface="+mn-ea"/>
                  <a:cs typeface="Arial" panose="020B0604020202020204" pitchFamily="34" charset="0"/>
                </a:rPr>
                <a:t>The </a:t>
              </a:r>
              <a:r>
                <a:rPr lang="en-US" sz="1300" kern="1200">
                  <a:solidFill>
                    <a:srgbClr val="001489"/>
                  </a:solidFill>
                  <a:effectLst/>
                  <a:latin typeface="Arial" panose="020B0604020202020204" pitchFamily="34" charset="0"/>
                  <a:ea typeface="+mn-ea"/>
                  <a:cs typeface="Arial" panose="020B0604020202020204" pitchFamily="34" charset="0"/>
                </a:rPr>
                <a:t>project was </a:t>
              </a:r>
              <a:r>
                <a:rPr lang="en-US" sz="1300" kern="1200" dirty="0">
                  <a:solidFill>
                    <a:srgbClr val="001489"/>
                  </a:solidFill>
                  <a:effectLst/>
                  <a:latin typeface="Arial" panose="020B0604020202020204" pitchFamily="34" charset="0"/>
                  <a:ea typeface="+mn-ea"/>
                  <a:cs typeface="Arial" panose="020B0604020202020204" pitchFamily="34" charset="0"/>
                </a:rPr>
                <a:t>funded by the European Union under Grant Agreement no. 645479</a:t>
              </a:r>
              <a:endParaRPr lang="de-DE" sz="1300" dirty="0"/>
            </a:p>
          </p:txBody>
        </p:sp>
      </p:grpSp>
    </p:spTree>
    <p:extLst>
      <p:ext uri="{BB962C8B-B14F-4D97-AF65-F5344CB8AC3E}">
        <p14:creationId xmlns:p14="http://schemas.microsoft.com/office/powerpoint/2010/main" val="20056064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15885" y="1142958"/>
            <a:ext cx="11554691" cy="5150687"/>
          </a:xfrm>
        </p:spPr>
        <p:txBody>
          <a:bodyPr/>
          <a:lstStyle>
            <a:lvl1pPr>
              <a:buClr>
                <a:srgbClr val="C00000"/>
              </a:buClr>
              <a:defRPr b="0">
                <a:solidFill>
                  <a:srgbClr val="001489"/>
                </a:solidFill>
                <a:latin typeface="Lucida Sans Unicode" panose="020B0602030504020204" pitchFamily="34" charset="0"/>
                <a:cs typeface="Lucida Sans Unicode" panose="020B0602030504020204" pitchFamily="34" charset="0"/>
              </a:defRPr>
            </a:lvl1pPr>
            <a:lvl2pPr>
              <a:buClr>
                <a:srgbClr val="C00000"/>
              </a:buClr>
              <a:defRPr b="0">
                <a:solidFill>
                  <a:srgbClr val="001489"/>
                </a:solidFill>
                <a:latin typeface="Lucida Sans Unicode" panose="020B0602030504020204" pitchFamily="34" charset="0"/>
                <a:cs typeface="Lucida Sans Unicode" panose="020B0602030504020204" pitchFamily="34" charset="0"/>
              </a:defRPr>
            </a:lvl2pPr>
            <a:lvl3pPr>
              <a:buClr>
                <a:srgbClr val="C00000"/>
              </a:buClr>
              <a:defRPr b="0">
                <a:solidFill>
                  <a:srgbClr val="001489"/>
                </a:solidFill>
                <a:latin typeface="Lucida Sans Unicode" panose="020B0602030504020204" pitchFamily="34" charset="0"/>
                <a:cs typeface="Lucida Sans Unicode" panose="020B0602030504020204" pitchFamily="34" charset="0"/>
              </a:defRPr>
            </a:lvl3pPr>
            <a:lvl4pPr>
              <a:buClr>
                <a:srgbClr val="C00000"/>
              </a:buClr>
              <a:defRPr b="0">
                <a:solidFill>
                  <a:srgbClr val="001489"/>
                </a:solidFill>
                <a:latin typeface="Lucida Sans Unicode" panose="020B0602030504020204" pitchFamily="34" charset="0"/>
                <a:cs typeface="Lucida Sans Unicode" panose="020B0602030504020204" pitchFamily="34" charset="0"/>
              </a:defRPr>
            </a:lvl4pPr>
            <a:lvl5pPr>
              <a:buClr>
                <a:srgbClr val="C00000"/>
              </a:buClr>
              <a:defRPr b="0">
                <a:solidFill>
                  <a:srgbClr val="001489"/>
                </a:solidFill>
                <a:latin typeface="Lucida Sans Unicode" panose="020B0602030504020204" pitchFamily="34" charset="0"/>
                <a:cs typeface="Lucida Sans Unicode" panose="020B06020305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itle 10"/>
          <p:cNvSpPr>
            <a:spLocks noGrp="1"/>
          </p:cNvSpPr>
          <p:nvPr>
            <p:ph type="title"/>
          </p:nvPr>
        </p:nvSpPr>
        <p:spPr>
          <a:xfrm>
            <a:off x="322799" y="233546"/>
            <a:ext cx="11545351" cy="880837"/>
          </a:xfrm>
        </p:spPr>
        <p:txBody>
          <a:bodyPr/>
          <a:lstStyle>
            <a:lvl1pPr>
              <a:defRPr b="1">
                <a:solidFill>
                  <a:srgbClr val="001489"/>
                </a:solidFill>
                <a:latin typeface="Lucida Sans Unicode" panose="020B0602030504020204" pitchFamily="34" charset="0"/>
                <a:cs typeface="Lucida Sans Unicode" panose="020B0602030504020204" pitchFamily="34" charset="0"/>
              </a:defRPr>
            </a:lvl1pPr>
          </a:lstStyle>
          <a:p>
            <a:r>
              <a:rPr lang="en-US" dirty="0"/>
              <a:t>Click to edit Master title style</a:t>
            </a:r>
            <a:endParaRPr lang="en-GB" dirty="0"/>
          </a:p>
        </p:txBody>
      </p:sp>
      <p:sp>
        <p:nvSpPr>
          <p:cNvPr id="7" name="Date Placeholder 3"/>
          <p:cNvSpPr txBox="1">
            <a:spLocks/>
          </p:cNvSpPr>
          <p:nvPr userDrawn="1"/>
        </p:nvSpPr>
        <p:spPr>
          <a:xfrm>
            <a:off x="11220451" y="6406356"/>
            <a:ext cx="8470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z="1100" smtClean="0"/>
              <a:t>‹#›</a:t>
            </a:fld>
            <a:endParaRPr lang="en-GB" sz="1100" dirty="0"/>
          </a:p>
        </p:txBody>
      </p:sp>
      <p:sp>
        <p:nvSpPr>
          <p:cNvPr id="8" name="Date Placeholder 3"/>
          <p:cNvSpPr txBox="1">
            <a:spLocks/>
          </p:cNvSpPr>
          <p:nvPr userDrawn="1"/>
        </p:nvSpPr>
        <p:spPr>
          <a:xfrm>
            <a:off x="316800" y="6426001"/>
            <a:ext cx="11579925"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z="1100" smtClean="0">
                <a:solidFill>
                  <a:srgbClr val="001489"/>
                </a:solidFill>
              </a:rPr>
              <a:pPr/>
              <a:t>6 December 2023</a:t>
            </a:fld>
            <a:r>
              <a:rPr lang="en-US" sz="1100" dirty="0">
                <a:solidFill>
                  <a:srgbClr val="001489"/>
                </a:solidFill>
              </a:rPr>
              <a:t>  			 </a:t>
            </a:r>
            <a:endParaRPr lang="en-GB" sz="1100" dirty="0">
              <a:solidFill>
                <a:srgbClr val="001489"/>
              </a:solidFill>
            </a:endParaRPr>
          </a:p>
        </p:txBody>
      </p:sp>
    </p:spTree>
    <p:extLst>
      <p:ext uri="{BB962C8B-B14F-4D97-AF65-F5344CB8AC3E}">
        <p14:creationId xmlns:p14="http://schemas.microsoft.com/office/powerpoint/2010/main" val="147020538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9"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image" Target="../media/image6.emf"/><Relationship Id="rId5" Type="http://schemas.openxmlformats.org/officeDocument/2006/relationships/slideLayout" Target="../slideLayouts/slideLayout19.xml"/><Relationship Id="rId10" Type="http://schemas.openxmlformats.org/officeDocument/2006/relationships/theme" Target="../theme/theme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6.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theme" Target="../theme/theme7.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image" Target="../media/image9.png"/><Relationship Id="rId2" Type="http://schemas.openxmlformats.org/officeDocument/2006/relationships/slideLayout" Target="../slideLayouts/slideLayout39.xml"/><Relationship Id="rId16" Type="http://schemas.openxmlformats.org/officeDocument/2006/relationships/image" Target="../media/image15.png"/><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image" Target="../media/image14.jpeg"/><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image" Target="../media/image1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1"/>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0" i="0" dirty="0">
              <a:solidFill>
                <a:schemeClr val="bg1"/>
              </a:solidFill>
              <a:latin typeface="Avenir Book" charset="0"/>
              <a:ea typeface="Avenir Book" charset="0"/>
              <a:cs typeface="Avenir Book" charset="0"/>
            </a:endParaRPr>
          </a:p>
        </p:txBody>
      </p:sp>
      <p:sp>
        <p:nvSpPr>
          <p:cNvPr id="2" name="Title Placeholder 1"/>
          <p:cNvSpPr>
            <a:spLocks noGrp="1"/>
          </p:cNvSpPr>
          <p:nvPr>
            <p:ph type="title"/>
          </p:nvPr>
        </p:nvSpPr>
        <p:spPr>
          <a:xfrm>
            <a:off x="838200" y="2870043"/>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1200" b="0" i="0">
                <a:solidFill>
                  <a:schemeClr val="bg1"/>
                </a:solidFill>
                <a:latin typeface="Avenir Book" charset="0"/>
                <a:ea typeface="Avenir Book" charset="0"/>
                <a:cs typeface="Avenir Book" charset="0"/>
              </a:defRPr>
            </a:lvl1pPr>
          </a:lstStyle>
          <a:p>
            <a:endParaRPr lang="en-US" dirty="0"/>
          </a:p>
        </p:txBody>
      </p:sp>
      <p:sp>
        <p:nvSpPr>
          <p:cNvPr id="6"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12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20" name="Date Placeholder 19"/>
          <p:cNvSpPr>
            <a:spLocks noGrp="1"/>
          </p:cNvSpPr>
          <p:nvPr>
            <p:ph type="dt" sz="half" idx="2"/>
          </p:nvPr>
        </p:nvSpPr>
        <p:spPr>
          <a:xfrm>
            <a:off x="21336" y="6539232"/>
            <a:ext cx="2743200" cy="365125"/>
          </a:xfrm>
          <a:prstGeom prst="rect">
            <a:avLst/>
          </a:prstGeom>
        </p:spPr>
        <p:txBody>
          <a:bodyPr vert="horz" lIns="91440" tIns="45720" rIns="91440" bIns="45720" rtlCol="0" anchor="ctr"/>
          <a:lstStyle>
            <a:lvl1pPr algn="l">
              <a:defRPr sz="1200" b="0" i="0">
                <a:solidFill>
                  <a:schemeClr val="bg1"/>
                </a:solidFill>
                <a:latin typeface="Avenir Book" charset="0"/>
                <a:ea typeface="Avenir Book" charset="0"/>
                <a:cs typeface="Avenir Book" charset="0"/>
              </a:defRPr>
            </a:lvl1pPr>
          </a:lstStyle>
          <a:p>
            <a:r>
              <a:rPr lang="de-CH"/>
              <a:t>September 2020</a:t>
            </a:r>
            <a:endParaRPr lang="en-US" dirty="0"/>
          </a:p>
        </p:txBody>
      </p:sp>
    </p:spTree>
    <p:extLst>
      <p:ext uri="{BB962C8B-B14F-4D97-AF65-F5344CB8AC3E}">
        <p14:creationId xmlns:p14="http://schemas.microsoft.com/office/powerpoint/2010/main" val="1717226057"/>
      </p:ext>
    </p:extLst>
  </p:cSld>
  <p:clrMap bg1="lt1" tx1="dk1" bg2="lt2" tx2="dk2" accent1="accent1" accent2="accent2" accent3="accent3" accent4="accent4" accent5="accent5" accent6="accent6" hlink="hlink" folHlink="folHlink"/>
  <p:sldLayoutIdLst>
    <p:sldLayoutId id="2147483683" r:id="rId1"/>
    <p:sldLayoutId id="2147483693" r:id="rId2"/>
    <p:sldLayoutId id="2147483696" r:id="rId3"/>
  </p:sldLayoutIdLst>
  <p:hf sldNum="0" hdr="0" ftr="0" dt="0"/>
  <p:txStyles>
    <p:titleStyle>
      <a:lvl1pPr algn="ctr" defTabSz="685800" rtl="0" eaLnBrk="1" latinLnBrk="0" hangingPunct="1">
        <a:lnSpc>
          <a:spcPct val="90000"/>
        </a:lnSpc>
        <a:spcBef>
          <a:spcPct val="0"/>
        </a:spcBef>
        <a:buNone/>
        <a:defRPr sz="4500" b="0" i="0" kern="1200">
          <a:solidFill>
            <a:schemeClr val="tx1"/>
          </a:solidFill>
          <a:latin typeface="Avenir Book" charset="0"/>
          <a:ea typeface="Avenir Book" charset="0"/>
          <a:cs typeface="Avenir Book" charset="0"/>
        </a:defRPr>
      </a:lvl1pPr>
    </p:titleStyle>
    <p:bodyStyle>
      <a:lvl1pPr marL="0" indent="0" algn="ctr" defTabSz="685800" rtl="0" eaLnBrk="1" latinLnBrk="0" hangingPunct="1">
        <a:lnSpc>
          <a:spcPct val="90000"/>
        </a:lnSpc>
        <a:spcBef>
          <a:spcPts val="750"/>
        </a:spcBef>
        <a:buFont typeface="Arial"/>
        <a:buNone/>
        <a:defRPr sz="1875" i="0" kern="1200" baseline="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8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1"/>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solidFill>
                <a:schemeClr val="bg1"/>
              </a:solidFill>
            </a:endParaRPr>
          </a:p>
        </p:txBody>
      </p:sp>
      <p:sp>
        <p:nvSpPr>
          <p:cNvPr id="2" name="Title Placeholder 1"/>
          <p:cNvSpPr>
            <a:spLocks noGrp="1"/>
          </p:cNvSpPr>
          <p:nvPr>
            <p:ph type="title"/>
          </p:nvPr>
        </p:nvSpPr>
        <p:spPr>
          <a:xfrm>
            <a:off x="838200" y="287488"/>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1200" b="0" i="0">
                <a:solidFill>
                  <a:schemeClr val="bg1"/>
                </a:solidFill>
                <a:latin typeface="Avenir Book" charset="0"/>
                <a:ea typeface="Avenir Book" charset="0"/>
                <a:cs typeface="Avenir Book" charset="0"/>
              </a:defRPr>
            </a:lvl1pPr>
          </a:lstStyle>
          <a:p>
            <a:endParaRPr lang="en-US" dirty="0"/>
          </a:p>
        </p:txBody>
      </p:sp>
      <p:sp>
        <p:nvSpPr>
          <p:cNvPr id="6"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12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pic>
        <p:nvPicPr>
          <p:cNvPr id="7" name="Picture 6"/>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1209020" y="234946"/>
            <a:ext cx="721946" cy="721946"/>
          </a:xfrm>
          <a:prstGeom prst="rect">
            <a:avLst/>
          </a:prstGeom>
        </p:spPr>
      </p:pic>
    </p:spTree>
    <p:extLst>
      <p:ext uri="{BB962C8B-B14F-4D97-AF65-F5344CB8AC3E}">
        <p14:creationId xmlns:p14="http://schemas.microsoft.com/office/powerpoint/2010/main" val="1737518944"/>
      </p:ext>
    </p:extLst>
  </p:cSld>
  <p:clrMap bg1="lt1" tx1="dk1" bg2="lt2" tx2="dk2" accent1="accent1" accent2="accent2" accent3="accent3" accent4="accent4" accent5="accent5" accent6="accent6" hlink="hlink" folHlink="folHlink"/>
  <p:sldLayoutIdLst>
    <p:sldLayoutId id="2147483694" r:id="rId1"/>
    <p:sldLayoutId id="2147483785" r:id="rId2"/>
    <p:sldLayoutId id="2147483786" r:id="rId3"/>
    <p:sldLayoutId id="2147483787" r:id="rId4"/>
  </p:sldLayoutIdLst>
  <p:hf sldNum="0" hdr="0" ftr="0" dt="0"/>
  <p:txStyles>
    <p:titleStyle>
      <a:lvl1pPr algn="ctr" defTabSz="685800" rtl="0" eaLnBrk="1" latinLnBrk="0" hangingPunct="1">
        <a:lnSpc>
          <a:spcPct val="90000"/>
        </a:lnSpc>
        <a:spcBef>
          <a:spcPct val="0"/>
        </a:spcBef>
        <a:buNone/>
        <a:defRPr sz="4000" b="0" i="0" kern="1200">
          <a:solidFill>
            <a:schemeClr val="tx1"/>
          </a:solidFill>
          <a:latin typeface="Avenir Book" charset="0"/>
          <a:ea typeface="Avenir Book" charset="0"/>
          <a:cs typeface="Avenir Book" charset="0"/>
        </a:defRPr>
      </a:lvl1pPr>
    </p:titleStyle>
    <p:bodyStyle>
      <a:lvl1pPr marL="0" indent="0" algn="ctr" defTabSz="685800" rtl="0" eaLnBrk="1" latinLnBrk="0" hangingPunct="1">
        <a:lnSpc>
          <a:spcPct val="90000"/>
        </a:lnSpc>
        <a:spcBef>
          <a:spcPts val="750"/>
        </a:spcBef>
        <a:buFont typeface="Arial"/>
        <a:buNone/>
        <a:defRPr sz="1875" i="0" kern="1200" baseline="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8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1823" y="1786898"/>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3291849"/>
            <a:ext cx="10515600" cy="288512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11237428" y="6356350"/>
            <a:ext cx="954577" cy="501650"/>
          </a:xfrm>
          <a:prstGeom prst="rect">
            <a:avLst/>
          </a:prstGeom>
        </p:spPr>
        <p:txBody>
          <a:bodyPr vert="horz" lIns="91440" tIns="45720" rIns="91440" bIns="45720" rtlCol="0" anchor="ctr"/>
          <a:lstStyle>
            <a:lvl1pPr algn="r">
              <a:defRPr sz="1200">
                <a:solidFill>
                  <a:schemeClr val="bg1"/>
                </a:solidFill>
              </a:defRPr>
            </a:lvl1pPr>
          </a:lstStyle>
          <a:p>
            <a:fld id="{FC4456CD-832E-41F2-9893-C7650CCC5376}" type="slidenum">
              <a:rPr lang="en-GB" smtClean="0"/>
              <a:pPr/>
              <a:t>‹#›</a:t>
            </a:fld>
            <a:endParaRPr lang="en-GB" dirty="0"/>
          </a:p>
        </p:txBody>
      </p:sp>
      <p:pic>
        <p:nvPicPr>
          <p:cNvPr id="4" name="Picture 3"/>
          <p:cNvPicPr>
            <a:picLocks noChangeAspect="1"/>
          </p:cNvPicPr>
          <p:nvPr userDrawn="1"/>
        </p:nvPicPr>
        <p:blipFill rotWithShape="1">
          <a:blip r:embed="rId9"/>
          <a:srcRect/>
          <a:stretch/>
        </p:blipFill>
        <p:spPr>
          <a:xfrm>
            <a:off x="1710815" y="2730588"/>
            <a:ext cx="6356860" cy="1396825"/>
          </a:xfrm>
          <a:prstGeom prst="rect">
            <a:avLst/>
          </a:prstGeom>
        </p:spPr>
      </p:pic>
    </p:spTree>
    <p:extLst>
      <p:ext uri="{BB962C8B-B14F-4D97-AF65-F5344CB8AC3E}">
        <p14:creationId xmlns:p14="http://schemas.microsoft.com/office/powerpoint/2010/main" val="1508655888"/>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Lst>
  <p:hf sldNum="0" hdr="0" ftr="0" dt="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9" name="Picture 10">
            <a:extLst>
              <a:ext uri="{FF2B5EF4-FFF2-40B4-BE49-F238E27FC236}">
                <a16:creationId xmlns:a16="http://schemas.microsoft.com/office/drawing/2014/main" id="{E670347F-8862-4E07-B94B-DA052D0182EF}"/>
              </a:ext>
            </a:extLst>
          </p:cNvPr>
          <p:cNvPicPr>
            <a:picLocks noChangeAspect="1"/>
          </p:cNvPicPr>
          <p:nvPr userDrawn="1"/>
        </p:nvPicPr>
        <p:blipFill>
          <a:blip r:embed="rId11">
            <a:extLst>
              <a:ext uri="{28A0092B-C50C-407E-A947-70E740481C1C}">
                <a14:useLocalDpi xmlns:a14="http://schemas.microsoft.com/office/drawing/2010/main"/>
              </a:ext>
            </a:extLst>
          </a:blip>
          <a:srcRect/>
          <a:stretch>
            <a:fillRect/>
          </a:stretch>
        </p:blipFill>
        <p:spPr bwMode="auto">
          <a:xfrm>
            <a:off x="0" y="-27384"/>
            <a:ext cx="12192000"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 name="Espace réservé du texte 29">
            <a:extLst>
              <a:ext uri="{FF2B5EF4-FFF2-40B4-BE49-F238E27FC236}">
                <a16:creationId xmlns:a16="http://schemas.microsoft.com/office/drawing/2014/main" id="{001AD3EE-70A4-4B57-8BF1-E43E1BA55993}"/>
              </a:ext>
            </a:extLst>
          </p:cNvPr>
          <p:cNvSpPr>
            <a:spLocks noGrp="1"/>
          </p:cNvSpPr>
          <p:nvPr>
            <p:ph type="body" idx="1"/>
          </p:nvPr>
        </p:nvSpPr>
        <p:spPr bwMode="auto">
          <a:xfrm>
            <a:off x="609601" y="1325563"/>
            <a:ext cx="10968567" cy="466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en-US" dirty="0"/>
              <a:t>Cliquez pour modifier les styles du texte du masque</a:t>
            </a:r>
          </a:p>
          <a:p>
            <a:pPr lvl="1"/>
            <a:r>
              <a:rPr lang="fr-CH" altLang="en-US" dirty="0"/>
              <a:t>Deuxième niveau</a:t>
            </a:r>
          </a:p>
          <a:p>
            <a:pPr lvl="2"/>
            <a:r>
              <a:rPr lang="fr-CH" altLang="en-US" dirty="0"/>
              <a:t>Troisième niveau</a:t>
            </a:r>
          </a:p>
          <a:p>
            <a:pPr lvl="3"/>
            <a:r>
              <a:rPr lang="fr-CH" altLang="en-US" dirty="0"/>
              <a:t>Quatrième niveau</a:t>
            </a:r>
          </a:p>
          <a:p>
            <a:pPr lvl="4"/>
            <a:r>
              <a:rPr lang="fr-CH" altLang="en-US" dirty="0"/>
              <a:t>Cinquième niveau</a:t>
            </a:r>
            <a:endParaRPr lang="en-US" altLang="en-US" dirty="0"/>
          </a:p>
        </p:txBody>
      </p:sp>
      <p:sp>
        <p:nvSpPr>
          <p:cNvPr id="2" name="Date Placeholder 1">
            <a:extLst>
              <a:ext uri="{FF2B5EF4-FFF2-40B4-BE49-F238E27FC236}">
                <a16:creationId xmlns:a16="http://schemas.microsoft.com/office/drawing/2014/main" id="{07D6AF68-DCC6-42F3-AE75-78D4E4F8912F}"/>
              </a:ext>
            </a:extLst>
          </p:cNvPr>
          <p:cNvSpPr>
            <a:spLocks noGrp="1"/>
          </p:cNvSpPr>
          <p:nvPr>
            <p:ph type="dt" sz="half" idx="2"/>
          </p:nvPr>
        </p:nvSpPr>
        <p:spPr>
          <a:xfrm>
            <a:off x="9376833" y="6500814"/>
            <a:ext cx="1416051" cy="358775"/>
          </a:xfrm>
          <a:prstGeom prst="rect">
            <a:avLst/>
          </a:prstGeom>
        </p:spPr>
        <p:txBody>
          <a:bodyPr vert="horz" wrap="square" lIns="91440" tIns="45720" rIns="91440" bIns="45720" numCol="1" anchor="ctr" anchorCtr="0" compatLnSpc="1">
            <a:prstTxWarp prst="textNoShape">
              <a:avLst/>
            </a:prstTxWarp>
          </a:bodyPr>
          <a:lstStyle>
            <a:lvl1pPr algn="r" defTabSz="914400" eaLnBrk="1" hangingPunct="1">
              <a:defRPr sz="800">
                <a:solidFill>
                  <a:srgbClr val="0055A0"/>
                </a:solidFill>
                <a:ea typeface="Droid Sans Fallback" charset="0"/>
              </a:defRPr>
            </a:lvl1pPr>
          </a:lstStyle>
          <a:p>
            <a:pPr>
              <a:defRPr/>
            </a:pPr>
            <a:r>
              <a:rPr lang="de-CH" altLang="en-US"/>
              <a:t>September 2020</a:t>
            </a:r>
            <a:endParaRPr lang="en-US" altLang="en-US"/>
          </a:p>
        </p:txBody>
      </p:sp>
      <p:sp>
        <p:nvSpPr>
          <p:cNvPr id="4" name="Slide Number Placeholder 3">
            <a:extLst>
              <a:ext uri="{FF2B5EF4-FFF2-40B4-BE49-F238E27FC236}">
                <a16:creationId xmlns:a16="http://schemas.microsoft.com/office/drawing/2014/main" id="{469F91CE-EF98-436B-B1A1-A64471410A1A}"/>
              </a:ext>
            </a:extLst>
          </p:cNvPr>
          <p:cNvSpPr>
            <a:spLocks noGrp="1"/>
          </p:cNvSpPr>
          <p:nvPr>
            <p:ph type="sldNum" sz="quarter" idx="4"/>
          </p:nvPr>
        </p:nvSpPr>
        <p:spPr>
          <a:xfrm>
            <a:off x="10913533" y="6494464"/>
            <a:ext cx="668867" cy="365125"/>
          </a:xfrm>
          <a:prstGeom prst="rect">
            <a:avLst/>
          </a:prstGeom>
        </p:spPr>
        <p:txBody>
          <a:bodyPr vert="horz" wrap="square" lIns="91440" tIns="45720" rIns="91440" bIns="45720" numCol="1" anchor="ctr" anchorCtr="0" compatLnSpc="1">
            <a:prstTxWarp prst="textNoShape">
              <a:avLst/>
            </a:prstTxWarp>
          </a:bodyPr>
          <a:lstStyle>
            <a:lvl1pPr algn="r" defTabSz="914400" eaLnBrk="1" hangingPunct="1">
              <a:defRPr sz="800">
                <a:solidFill>
                  <a:srgbClr val="0055A0"/>
                </a:solidFill>
              </a:defRPr>
            </a:lvl1pPr>
          </a:lstStyle>
          <a:p>
            <a:pPr>
              <a:defRPr/>
            </a:pPr>
            <a:fld id="{08A5172A-EE10-4025-82AD-CE3C8BAD5DB6}" type="slidenum">
              <a:rPr lang="en-US" altLang="en-US"/>
              <a:pPr>
                <a:defRPr/>
              </a:pPr>
              <a:t>‹#›</a:t>
            </a:fld>
            <a:endParaRPr lang="en-US" altLang="en-US"/>
          </a:p>
        </p:txBody>
      </p:sp>
      <p:sp>
        <p:nvSpPr>
          <p:cNvPr id="1030" name="Espace réservé du titre 8">
            <a:extLst>
              <a:ext uri="{FF2B5EF4-FFF2-40B4-BE49-F238E27FC236}">
                <a16:creationId xmlns:a16="http://schemas.microsoft.com/office/drawing/2014/main" id="{38955676-60A9-406E-9049-2A44EA337D32}"/>
              </a:ext>
            </a:extLst>
          </p:cNvPr>
          <p:cNvSpPr>
            <a:spLocks noGrp="1"/>
          </p:cNvSpPr>
          <p:nvPr>
            <p:ph type="title"/>
          </p:nvPr>
        </p:nvSpPr>
        <p:spPr bwMode="auto">
          <a:xfrm>
            <a:off x="1059089" y="-27384"/>
            <a:ext cx="10077471"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fr-CH" altLang="en-US" dirty="0"/>
              <a:t>Cliquez et modifiez le titre</a:t>
            </a:r>
            <a:endParaRPr lang="en-US" altLang="en-US" dirty="0"/>
          </a:p>
        </p:txBody>
      </p:sp>
    </p:spTree>
    <p:extLst>
      <p:ext uri="{BB962C8B-B14F-4D97-AF65-F5344CB8AC3E}">
        <p14:creationId xmlns:p14="http://schemas.microsoft.com/office/powerpoint/2010/main" val="3130225466"/>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3" r:id="rId9"/>
  </p:sldLayoutIdLst>
  <p:hf sldNum="0" hdr="0" ftr="0" dt="0"/>
  <p:txStyles>
    <p:titleStyle>
      <a:lvl1pPr algn="ctr" rtl="0" eaLnBrk="0" fontAlgn="base" hangingPunct="0">
        <a:spcBef>
          <a:spcPct val="0"/>
        </a:spcBef>
        <a:spcAft>
          <a:spcPct val="0"/>
        </a:spcAft>
        <a:defRPr sz="3200" kern="1200">
          <a:solidFill>
            <a:schemeClr val="bg1"/>
          </a:solidFill>
          <a:latin typeface="+mj-lt"/>
          <a:ea typeface="+mj-ea"/>
          <a:cs typeface="+mj-cs"/>
        </a:defRPr>
      </a:lvl1pPr>
      <a:lvl2pPr algn="ctr" rtl="0" eaLnBrk="0" fontAlgn="base" hangingPunct="0">
        <a:spcBef>
          <a:spcPct val="0"/>
        </a:spcBef>
        <a:spcAft>
          <a:spcPct val="0"/>
        </a:spcAft>
        <a:defRPr sz="3200">
          <a:solidFill>
            <a:schemeClr val="bg1"/>
          </a:solidFill>
          <a:latin typeface="Arial" charset="0"/>
        </a:defRPr>
      </a:lvl2pPr>
      <a:lvl3pPr algn="ctr" rtl="0" eaLnBrk="0" fontAlgn="base" hangingPunct="0">
        <a:spcBef>
          <a:spcPct val="0"/>
        </a:spcBef>
        <a:spcAft>
          <a:spcPct val="0"/>
        </a:spcAft>
        <a:defRPr sz="3200">
          <a:solidFill>
            <a:schemeClr val="bg1"/>
          </a:solidFill>
          <a:latin typeface="Arial" charset="0"/>
        </a:defRPr>
      </a:lvl3pPr>
      <a:lvl4pPr algn="ctr" rtl="0" eaLnBrk="0" fontAlgn="base" hangingPunct="0">
        <a:spcBef>
          <a:spcPct val="0"/>
        </a:spcBef>
        <a:spcAft>
          <a:spcPct val="0"/>
        </a:spcAft>
        <a:defRPr sz="3200">
          <a:solidFill>
            <a:schemeClr val="bg1"/>
          </a:solidFill>
          <a:latin typeface="Arial" charset="0"/>
        </a:defRPr>
      </a:lvl4pPr>
      <a:lvl5pPr algn="ctr" rtl="0" eaLnBrk="0" fontAlgn="base" hangingPunct="0">
        <a:spcBef>
          <a:spcPct val="0"/>
        </a:spcBef>
        <a:spcAft>
          <a:spcPct val="0"/>
        </a:spcAft>
        <a:defRPr sz="3200">
          <a:solidFill>
            <a:schemeClr val="bg1"/>
          </a:solidFill>
          <a:latin typeface="Arial" charset="0"/>
        </a:defRPr>
      </a:lvl5pPr>
      <a:lvl6pPr marL="457200" algn="ctr" rtl="0" fontAlgn="base">
        <a:spcBef>
          <a:spcPct val="0"/>
        </a:spcBef>
        <a:spcAft>
          <a:spcPct val="0"/>
        </a:spcAft>
        <a:defRPr sz="3200">
          <a:solidFill>
            <a:schemeClr val="bg1"/>
          </a:solidFill>
          <a:latin typeface="Arial" charset="0"/>
        </a:defRPr>
      </a:lvl6pPr>
      <a:lvl7pPr marL="914400" algn="ctr" rtl="0" fontAlgn="base">
        <a:spcBef>
          <a:spcPct val="0"/>
        </a:spcBef>
        <a:spcAft>
          <a:spcPct val="0"/>
        </a:spcAft>
        <a:defRPr sz="3200">
          <a:solidFill>
            <a:schemeClr val="bg1"/>
          </a:solidFill>
          <a:latin typeface="Arial" charset="0"/>
        </a:defRPr>
      </a:lvl7pPr>
      <a:lvl8pPr marL="1371600" algn="ctr" rtl="0" fontAlgn="base">
        <a:spcBef>
          <a:spcPct val="0"/>
        </a:spcBef>
        <a:spcAft>
          <a:spcPct val="0"/>
        </a:spcAft>
        <a:defRPr sz="3200">
          <a:solidFill>
            <a:schemeClr val="bg1"/>
          </a:solidFill>
          <a:latin typeface="Arial" charset="0"/>
        </a:defRPr>
      </a:lvl8pPr>
      <a:lvl9pPr marL="1828800" algn="ctr" rtl="0" fontAlgn="base">
        <a:spcBef>
          <a:spcPct val="0"/>
        </a:spcBef>
        <a:spcAft>
          <a:spcPct val="0"/>
        </a:spcAft>
        <a:defRPr sz="3200">
          <a:solidFill>
            <a:schemeClr val="bg1"/>
          </a:solidFill>
          <a:latin typeface="Arial" charset="0"/>
        </a:defRPr>
      </a:lvl9pPr>
    </p:titleStyle>
    <p:bodyStyle>
      <a:lvl1pPr marL="493713" indent="-457200" algn="l" rtl="0" eaLnBrk="0" fontAlgn="base" hangingPunct="0">
        <a:spcBef>
          <a:spcPct val="20000"/>
        </a:spcBef>
        <a:spcAft>
          <a:spcPct val="0"/>
        </a:spcAft>
        <a:buClr>
          <a:schemeClr val="tx1"/>
        </a:buClr>
        <a:buSzPct val="80000"/>
        <a:buFont typeface="Arial" panose="020B0604020202020204" pitchFamily="34" charset="0"/>
        <a:buChar char="•"/>
        <a:defRPr sz="2800" kern="1200">
          <a:solidFill>
            <a:schemeClr val="tx1"/>
          </a:solidFill>
          <a:latin typeface="+mn-lt"/>
          <a:ea typeface="+mn-ea"/>
          <a:cs typeface="+mn-cs"/>
        </a:defRPr>
      </a:lvl1pPr>
      <a:lvl2pPr marL="904875" indent="-457200" algn="l" rtl="0" eaLnBrk="0" fontAlgn="base" hangingPunct="0">
        <a:spcBef>
          <a:spcPct val="20000"/>
        </a:spcBef>
        <a:spcAft>
          <a:spcPct val="0"/>
        </a:spcAft>
        <a:buClr>
          <a:schemeClr val="tx1"/>
        </a:buClr>
        <a:buSzPct val="90000"/>
        <a:buFont typeface="Arial" panose="020B0604020202020204" pitchFamily="34" charset="0"/>
        <a:buChar char="•"/>
        <a:defRPr sz="2600" kern="1200">
          <a:solidFill>
            <a:schemeClr val="tx1"/>
          </a:solidFill>
          <a:latin typeface="+mn-lt"/>
          <a:ea typeface="+mn-ea"/>
          <a:cs typeface="+mn-cs"/>
        </a:defRPr>
      </a:lvl2pPr>
      <a:lvl3pPr marL="1092200" indent="-342900" algn="l" rtl="0" eaLnBrk="0" fontAlgn="base" hangingPunct="0">
        <a:spcBef>
          <a:spcPct val="20000"/>
        </a:spcBef>
        <a:spcAft>
          <a:spcPct val="0"/>
        </a:spcAft>
        <a:buClr>
          <a:schemeClr val="tx1"/>
        </a:buClr>
        <a:buSzPct val="85000"/>
        <a:buFont typeface="Arial" panose="020B0604020202020204" pitchFamily="34" charset="0"/>
        <a:buChar char="•"/>
        <a:defRPr sz="2400" kern="1200">
          <a:solidFill>
            <a:schemeClr val="tx1"/>
          </a:solidFill>
          <a:latin typeface="+mn-lt"/>
          <a:ea typeface="+mn-ea"/>
          <a:cs typeface="+mn-cs"/>
        </a:defRPr>
      </a:lvl3pPr>
      <a:lvl4pPr marL="1384300" indent="-342900" algn="l" rtl="0" eaLnBrk="0" fontAlgn="base" hangingPunct="0">
        <a:spcBef>
          <a:spcPct val="20000"/>
        </a:spcBef>
        <a:spcAft>
          <a:spcPct val="0"/>
        </a:spcAft>
        <a:buClr>
          <a:schemeClr val="tx1"/>
        </a:buClr>
        <a:buSzPct val="90000"/>
        <a:buFont typeface="Arial" panose="020B0604020202020204" pitchFamily="34" charset="0"/>
        <a:buChar char="•"/>
        <a:defRPr sz="2000" kern="1200">
          <a:solidFill>
            <a:schemeClr val="tx1"/>
          </a:solidFill>
          <a:latin typeface="+mn-lt"/>
          <a:ea typeface="+mn-ea"/>
          <a:cs typeface="+mn-cs"/>
        </a:defRPr>
      </a:lvl4pPr>
      <a:lvl5pPr marL="1649413" indent="-342900" algn="l" rtl="0" eaLnBrk="0" fontAlgn="base" hangingPunct="0">
        <a:spcBef>
          <a:spcPct val="20000"/>
        </a:spcBef>
        <a:spcAft>
          <a:spcPct val="0"/>
        </a:spcAft>
        <a:buClr>
          <a:schemeClr val="tx1"/>
        </a:buClr>
        <a:buSzPct val="100000"/>
        <a:buFont typeface="Arial" panose="020B0604020202020204" pitchFamily="34"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1"/>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solidFill>
                <a:schemeClr val="bg1"/>
              </a:solidFill>
            </a:endParaRPr>
          </a:p>
        </p:txBody>
      </p:sp>
      <p:sp>
        <p:nvSpPr>
          <p:cNvPr id="2" name="Title Placeholder 1"/>
          <p:cNvSpPr>
            <a:spLocks noGrp="1"/>
          </p:cNvSpPr>
          <p:nvPr>
            <p:ph type="title"/>
          </p:nvPr>
        </p:nvSpPr>
        <p:spPr>
          <a:xfrm>
            <a:off x="838200" y="287488"/>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1200" b="0" i="0">
                <a:solidFill>
                  <a:schemeClr val="bg1"/>
                </a:solidFill>
                <a:latin typeface="Avenir Book" charset="0"/>
                <a:ea typeface="Avenir Book" charset="0"/>
                <a:cs typeface="Avenir Book" charset="0"/>
              </a:defRPr>
            </a:lvl1pPr>
          </a:lstStyle>
          <a:p>
            <a:endParaRPr lang="en-US" dirty="0"/>
          </a:p>
        </p:txBody>
      </p:sp>
      <p:sp>
        <p:nvSpPr>
          <p:cNvPr id="6"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12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20" name="Date Placeholder 19"/>
          <p:cNvSpPr>
            <a:spLocks noGrp="1"/>
          </p:cNvSpPr>
          <p:nvPr>
            <p:ph type="dt" sz="half" idx="2"/>
          </p:nvPr>
        </p:nvSpPr>
        <p:spPr>
          <a:xfrm>
            <a:off x="21336" y="6539232"/>
            <a:ext cx="2743200" cy="365125"/>
          </a:xfrm>
          <a:prstGeom prst="rect">
            <a:avLst/>
          </a:prstGeom>
        </p:spPr>
        <p:txBody>
          <a:bodyPr vert="horz" lIns="91440" tIns="45720" rIns="91440" bIns="45720" rtlCol="0" anchor="ctr"/>
          <a:lstStyle>
            <a:lvl1pPr algn="l">
              <a:defRPr sz="1200" b="0" i="0">
                <a:solidFill>
                  <a:schemeClr val="bg1"/>
                </a:solidFill>
                <a:latin typeface="Avenir Book" charset="0"/>
                <a:ea typeface="Avenir Book" charset="0"/>
                <a:cs typeface="Avenir Book" charset="0"/>
              </a:defRPr>
            </a:lvl1pPr>
          </a:lstStyle>
          <a:p>
            <a:r>
              <a:rPr lang="de-CH"/>
              <a:t>September 2020</a:t>
            </a:r>
            <a:endParaRPr lang="en-US" dirty="0"/>
          </a:p>
        </p:txBody>
      </p:sp>
      <p:pic>
        <p:nvPicPr>
          <p:cNvPr id="7" name="Picture 6"/>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1209020" y="234946"/>
            <a:ext cx="721946" cy="721946"/>
          </a:xfrm>
          <a:prstGeom prst="rect">
            <a:avLst/>
          </a:prstGeom>
        </p:spPr>
      </p:pic>
      <p:pic>
        <p:nvPicPr>
          <p:cNvPr id="1025" name="Picture 1" descr="page4image2766581152">
            <a:extLst>
              <a:ext uri="{FF2B5EF4-FFF2-40B4-BE49-F238E27FC236}">
                <a16:creationId xmlns:a16="http://schemas.microsoft.com/office/drawing/2014/main" id="{EED8DA56-D733-6E4A-86A9-E5D0667970C8}"/>
              </a:ext>
            </a:extLst>
          </p:cNvPr>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21336" y="245739"/>
            <a:ext cx="816864" cy="741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4398717"/>
      </p:ext>
    </p:extLst>
  </p:cSld>
  <p:clrMap bg1="lt1" tx1="dk1" bg2="lt2" tx2="dk2" accent1="accent1" accent2="accent2" accent3="accent3" accent4="accent4" accent5="accent5" accent6="accent6" hlink="hlink" folHlink="folHlink"/>
  <p:sldLayoutIdLst>
    <p:sldLayoutId id="2147483737" r:id="rId1"/>
    <p:sldLayoutId id="2147483739" r:id="rId2"/>
    <p:sldLayoutId id="2147483740" r:id="rId3"/>
  </p:sldLayoutIdLst>
  <p:hf sldNum="0" hdr="0" ftr="0" dt="0"/>
  <p:txStyles>
    <p:titleStyle>
      <a:lvl1pPr algn="ctr" defTabSz="685800" rtl="0" eaLnBrk="1" latinLnBrk="0" hangingPunct="1">
        <a:lnSpc>
          <a:spcPct val="90000"/>
        </a:lnSpc>
        <a:spcBef>
          <a:spcPct val="0"/>
        </a:spcBef>
        <a:buNone/>
        <a:defRPr sz="4000" b="0" i="0" kern="1200">
          <a:solidFill>
            <a:schemeClr val="tx1"/>
          </a:solidFill>
          <a:latin typeface="Avenir Book" charset="0"/>
          <a:ea typeface="Avenir Book" charset="0"/>
          <a:cs typeface="Avenir Book" charset="0"/>
        </a:defRPr>
      </a:lvl1pPr>
    </p:titleStyle>
    <p:bodyStyle>
      <a:lvl1pPr marL="0" indent="0" algn="ctr" defTabSz="685800" rtl="0" eaLnBrk="1" latinLnBrk="0" hangingPunct="1">
        <a:lnSpc>
          <a:spcPct val="90000"/>
        </a:lnSpc>
        <a:spcBef>
          <a:spcPts val="750"/>
        </a:spcBef>
        <a:buFont typeface="Arial"/>
        <a:buNone/>
        <a:defRPr sz="1875" i="0" kern="1200" baseline="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8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de-CH" altLang="ja-JP"/>
              <a:t>September 2020</a:t>
            </a:r>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491168619"/>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2368" y="107580"/>
            <a:ext cx="10723035" cy="1336956"/>
          </a:xfrm>
          <a:prstGeom prst="rect">
            <a:avLst/>
          </a:prstGeom>
        </p:spPr>
        <p:txBody>
          <a:bodyPr vert="horz" lIns="91440" tIns="45720" rIns="91440" bIns="45720" rtlCol="0" anchor="b" anchorCtr="0">
            <a:noAutofit/>
          </a:bodyPr>
          <a:lstStyle/>
          <a:p>
            <a:r>
              <a:rPr lang="en-US" dirty="0" err="1"/>
              <a:t>Cliquez</a:t>
            </a:r>
            <a:r>
              <a:rPr lang="en-US" dirty="0"/>
              <a:t> et </a:t>
            </a:r>
            <a:r>
              <a:rPr lang="en-US" dirty="0" err="1"/>
              <a:t>modifiez</a:t>
            </a:r>
            <a:r>
              <a:rPr lang="en-US" dirty="0"/>
              <a:t> le </a:t>
            </a:r>
            <a:r>
              <a:rPr lang="en-US" dirty="0" err="1"/>
              <a:t>titre</a:t>
            </a:r>
            <a:endParaRPr dirty="0"/>
          </a:p>
        </p:txBody>
      </p:sp>
      <p:sp>
        <p:nvSpPr>
          <p:cNvPr id="3" name="Text Placeholder 2"/>
          <p:cNvSpPr>
            <a:spLocks noGrp="1"/>
          </p:cNvSpPr>
          <p:nvPr>
            <p:ph type="body" idx="1"/>
          </p:nvPr>
        </p:nvSpPr>
        <p:spPr>
          <a:xfrm>
            <a:off x="732368" y="1600200"/>
            <a:ext cx="10723035" cy="4343401"/>
          </a:xfrm>
          <a:prstGeom prst="rect">
            <a:avLst/>
          </a:prstGeom>
        </p:spPr>
        <p:txBody>
          <a:bodyPr vert="horz" lIns="91440" tIns="45720" rIns="91440" bIns="45720" rtlCol="0">
            <a:normAutofit/>
          </a:bodyPr>
          <a:lstStyle/>
          <a:p>
            <a:pPr lvl="0"/>
            <a:r>
              <a:rPr lang="en-US" dirty="0" err="1"/>
              <a:t>Cliquez</a:t>
            </a:r>
            <a:r>
              <a:rPr lang="en-US" dirty="0"/>
              <a:t> pour modifier les styles du </a:t>
            </a:r>
            <a:r>
              <a:rPr lang="en-US" dirty="0" err="1"/>
              <a:t>texte</a:t>
            </a:r>
            <a:r>
              <a:rPr lang="en-US" dirty="0"/>
              <a:t> du masque</a:t>
            </a:r>
          </a:p>
          <a:p>
            <a:pPr lvl="1"/>
            <a:r>
              <a:rPr lang="en-US" dirty="0" err="1"/>
              <a:t>Deuxième</a:t>
            </a:r>
            <a:r>
              <a:rPr lang="en-US" dirty="0"/>
              <a:t> </a:t>
            </a:r>
            <a:r>
              <a:rPr lang="en-US" dirty="0" err="1"/>
              <a:t>niveau</a:t>
            </a:r>
            <a:endParaRPr lang="en-US" dirty="0"/>
          </a:p>
          <a:p>
            <a:pPr lvl="2"/>
            <a:r>
              <a:rPr lang="en-US" dirty="0" err="1"/>
              <a:t>Troisième</a:t>
            </a:r>
            <a:r>
              <a:rPr lang="en-US" dirty="0"/>
              <a:t> </a:t>
            </a:r>
            <a:r>
              <a:rPr lang="en-US" dirty="0" err="1"/>
              <a:t>niveau</a:t>
            </a:r>
            <a:endParaRPr lang="en-US" dirty="0"/>
          </a:p>
          <a:p>
            <a:pPr lvl="3"/>
            <a:r>
              <a:rPr lang="en-US" dirty="0" err="1"/>
              <a:t>Quatrième</a:t>
            </a:r>
            <a:r>
              <a:rPr lang="en-US" dirty="0"/>
              <a:t> </a:t>
            </a:r>
            <a:r>
              <a:rPr lang="en-US" dirty="0" err="1"/>
              <a:t>niveau</a:t>
            </a:r>
            <a:endParaRPr lang="en-US" dirty="0"/>
          </a:p>
          <a:p>
            <a:pPr lvl="4"/>
            <a:r>
              <a:rPr lang="en-US" dirty="0" err="1"/>
              <a:t>Cinquième</a:t>
            </a:r>
            <a:r>
              <a:rPr lang="en-US" dirty="0"/>
              <a:t> </a:t>
            </a:r>
            <a:r>
              <a:rPr lang="en-US" dirty="0" err="1"/>
              <a:t>niveau</a:t>
            </a:r>
            <a:endParaRPr dirty="0"/>
          </a:p>
        </p:txBody>
      </p:sp>
      <p:sp>
        <p:nvSpPr>
          <p:cNvPr id="4" name="Date Placeholder 3"/>
          <p:cNvSpPr>
            <a:spLocks noGrp="1"/>
          </p:cNvSpPr>
          <p:nvPr>
            <p:ph type="dt" sz="half" idx="2"/>
          </p:nvPr>
        </p:nvSpPr>
        <p:spPr>
          <a:xfrm>
            <a:off x="4048219" y="6438660"/>
            <a:ext cx="2844800" cy="365125"/>
          </a:xfrm>
          <a:prstGeom prst="rect">
            <a:avLst/>
          </a:prstGeom>
        </p:spPr>
        <p:txBody>
          <a:bodyPr vert="horz" lIns="91440" tIns="45720" rIns="91440" bIns="45720" rtlCol="0" anchor="ctr"/>
          <a:lstStyle>
            <a:lvl1pPr algn="r">
              <a:defRPr sz="1201">
                <a:solidFill>
                  <a:schemeClr val="bg1"/>
                </a:solidFill>
              </a:defRPr>
            </a:lvl1pPr>
          </a:lstStyle>
          <a:p>
            <a:pPr hangingPunct="1"/>
            <a:r>
              <a:rPr lang="fr-FR" kern="1200">
                <a:solidFill>
                  <a:prstClr val="white"/>
                </a:solidFill>
                <a:latin typeface="News Gothic MT"/>
                <a:ea typeface="+mn-ea"/>
                <a:cs typeface="+mn-cs"/>
              </a:rPr>
              <a:t>16  November 2023</a:t>
            </a:r>
            <a:endParaRPr lang="fr-FR" kern="1200" dirty="0">
              <a:solidFill>
                <a:prstClr val="white"/>
              </a:solidFill>
              <a:latin typeface="News Gothic MT"/>
              <a:ea typeface="+mn-ea"/>
              <a:cs typeface="+mn-cs"/>
            </a:endParaRPr>
          </a:p>
        </p:txBody>
      </p:sp>
      <p:sp>
        <p:nvSpPr>
          <p:cNvPr id="5" name="Footer Placeholder 4"/>
          <p:cNvSpPr>
            <a:spLocks noGrp="1"/>
          </p:cNvSpPr>
          <p:nvPr>
            <p:ph type="ftr" sz="quarter" idx="3"/>
          </p:nvPr>
        </p:nvSpPr>
        <p:spPr>
          <a:xfrm>
            <a:off x="189774" y="6438660"/>
            <a:ext cx="3471640" cy="365125"/>
          </a:xfrm>
          <a:prstGeom prst="rect">
            <a:avLst/>
          </a:prstGeom>
        </p:spPr>
        <p:txBody>
          <a:bodyPr vert="horz" lIns="91440" tIns="45720" rIns="91440" bIns="45720" rtlCol="0" anchor="ctr"/>
          <a:lstStyle>
            <a:lvl1pPr algn="l">
              <a:defRPr sz="1201">
                <a:solidFill>
                  <a:schemeClr val="bg1"/>
                </a:solidFill>
              </a:defRPr>
            </a:lvl1pPr>
          </a:lstStyle>
          <a:p>
            <a:pPr hangingPunct="1"/>
            <a:r>
              <a:rPr lang="en-US" kern="1200">
                <a:solidFill>
                  <a:prstClr val="white"/>
                </a:solidFill>
                <a:latin typeface="News Gothic MT"/>
                <a:ea typeface="+mn-ea"/>
                <a:cs typeface="+mn-cs"/>
              </a:rPr>
              <a:t>CLIC retreat</a:t>
            </a:r>
            <a:endParaRPr lang="fr-FR" kern="1200" dirty="0">
              <a:solidFill>
                <a:prstClr val="white"/>
              </a:solidFill>
              <a:latin typeface="News Gothic MT"/>
              <a:ea typeface="+mn-ea"/>
              <a:cs typeface="+mn-cs"/>
            </a:endParaRPr>
          </a:p>
        </p:txBody>
      </p:sp>
      <p:sp>
        <p:nvSpPr>
          <p:cNvPr id="6" name="Slide Number Placeholder 5"/>
          <p:cNvSpPr>
            <a:spLocks noGrp="1"/>
          </p:cNvSpPr>
          <p:nvPr>
            <p:ph type="sldNum" sz="quarter" idx="4"/>
          </p:nvPr>
        </p:nvSpPr>
        <p:spPr>
          <a:xfrm>
            <a:off x="10684104" y="6284712"/>
            <a:ext cx="1320800" cy="365125"/>
          </a:xfrm>
          <a:prstGeom prst="rect">
            <a:avLst/>
          </a:prstGeom>
        </p:spPr>
        <p:txBody>
          <a:bodyPr vert="horz" lIns="91440" tIns="45720" rIns="91440" bIns="45720" rtlCol="0" anchor="ctr"/>
          <a:lstStyle>
            <a:lvl1pPr algn="r">
              <a:defRPr sz="1401">
                <a:solidFill>
                  <a:schemeClr val="bg1"/>
                </a:solidFill>
              </a:defRPr>
            </a:lvl1pPr>
          </a:lstStyle>
          <a:p>
            <a:pPr hangingPunct="1"/>
            <a:fld id="{617C510A-7687-CB44-A886-7EC5AB743307}" type="slidenum">
              <a:rPr lang="fr-FR" kern="1200" smtClean="0">
                <a:solidFill>
                  <a:prstClr val="white"/>
                </a:solidFill>
                <a:latin typeface="News Gothic MT"/>
                <a:ea typeface="+mn-ea"/>
                <a:cs typeface="+mn-cs"/>
              </a:rPr>
              <a:pPr hangingPunct="1"/>
              <a:t>‹#›</a:t>
            </a:fld>
            <a:endParaRPr lang="fr-FR" kern="1200" dirty="0">
              <a:solidFill>
                <a:prstClr val="white"/>
              </a:solidFill>
              <a:latin typeface="News Gothic MT"/>
              <a:ea typeface="+mn-ea"/>
              <a:cs typeface="+mn-cs"/>
            </a:endParaRPr>
          </a:p>
        </p:txBody>
      </p:sp>
      <p:pic>
        <p:nvPicPr>
          <p:cNvPr id="9" name="Picture 4">
            <a:extLst>
              <a:ext uri="{FF2B5EF4-FFF2-40B4-BE49-F238E27FC236}">
                <a16:creationId xmlns:a16="http://schemas.microsoft.com/office/drawing/2014/main" id="{FA2DA890-54A2-FA4D-BCCA-A1404697F9E8}"/>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53589" y="108562"/>
            <a:ext cx="985575" cy="54854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 name="Picture 9">
            <a:extLst>
              <a:ext uri="{FF2B5EF4-FFF2-40B4-BE49-F238E27FC236}">
                <a16:creationId xmlns:a16="http://schemas.microsoft.com/office/drawing/2014/main" id="{E4A39CC7-66D2-AE4A-8A4A-3E907FD285FF}"/>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107580"/>
            <a:ext cx="753589" cy="569576"/>
          </a:xfrm>
          <a:prstGeom prst="rect">
            <a:avLst/>
          </a:prstGeom>
        </p:spPr>
      </p:pic>
      <p:pic>
        <p:nvPicPr>
          <p:cNvPr id="12" name="図 8" descr="食品 が含まれている画像&#10;&#10;自動的に生成された説明">
            <a:extLst>
              <a:ext uri="{FF2B5EF4-FFF2-40B4-BE49-F238E27FC236}">
                <a16:creationId xmlns:a16="http://schemas.microsoft.com/office/drawing/2014/main" id="{4ACBFA6C-DE0A-CB45-8AD3-52838F151440}"/>
              </a:ext>
            </a:extLst>
          </p:cNvPr>
          <p:cNvPicPr>
            <a:picLocks noChangeAspect="1"/>
          </p:cNvPicPr>
          <p:nvPr userDrawn="1"/>
        </p:nvPicPr>
        <p:blipFill rotWithShape="1">
          <a:blip r:embed="rId16"/>
          <a:srcRect l="10844" t="14667" r="13253" b="23140"/>
          <a:stretch/>
        </p:blipFill>
        <p:spPr>
          <a:xfrm>
            <a:off x="11122552" y="107580"/>
            <a:ext cx="1051683" cy="718064"/>
          </a:xfrm>
          <a:prstGeom prst="rect">
            <a:avLst/>
          </a:prstGeom>
        </p:spPr>
      </p:pic>
      <p:pic>
        <p:nvPicPr>
          <p:cNvPr id="7" name="CLIC-Logo-Color-72.png" descr="CLIC-Logo-Color-72.png">
            <a:extLst>
              <a:ext uri="{FF2B5EF4-FFF2-40B4-BE49-F238E27FC236}">
                <a16:creationId xmlns:a16="http://schemas.microsoft.com/office/drawing/2014/main" id="{B5AE32FD-B0CE-39B0-E210-0A9B1CF51E48}"/>
              </a:ext>
            </a:extLst>
          </p:cNvPr>
          <p:cNvPicPr>
            <a:picLocks noChangeAspect="1"/>
          </p:cNvPicPr>
          <p:nvPr userDrawn="1"/>
        </p:nvPicPr>
        <p:blipFill>
          <a:blip r:embed="rId17"/>
          <a:stretch>
            <a:fillRect/>
          </a:stretch>
        </p:blipFill>
        <p:spPr>
          <a:xfrm>
            <a:off x="10259797" y="-40659"/>
            <a:ext cx="985575" cy="985575"/>
          </a:xfrm>
          <a:prstGeom prst="rect">
            <a:avLst/>
          </a:prstGeom>
          <a:ln w="12700">
            <a:miter lim="400000"/>
          </a:ln>
        </p:spPr>
      </p:pic>
    </p:spTree>
    <p:extLst>
      <p:ext uri="{BB962C8B-B14F-4D97-AF65-F5344CB8AC3E}">
        <p14:creationId xmlns:p14="http://schemas.microsoft.com/office/powerpoint/2010/main" val="262406882"/>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800" r:id="rId12"/>
  </p:sldLayoutIdLst>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hf hdr="0"/>
  <p:txStyles>
    <p:titleStyle>
      <a:lvl1pPr algn="ctr" defTabSz="915314" rtl="0" eaLnBrk="1" latinLnBrk="0" hangingPunct="1">
        <a:spcBef>
          <a:spcPct val="0"/>
        </a:spcBef>
        <a:buNone/>
        <a:defRPr sz="4605" b="1" kern="1200">
          <a:solidFill>
            <a:schemeClr val="accent1"/>
          </a:solidFill>
          <a:effectLst/>
          <a:latin typeface="Arial" panose="020B0604020202020204" pitchFamily="34" charset="0"/>
          <a:ea typeface="+mj-ea"/>
          <a:cs typeface="Arial" panose="020B0604020202020204" pitchFamily="34" charset="0"/>
        </a:defRPr>
      </a:lvl1pPr>
    </p:titleStyle>
    <p:bodyStyle>
      <a:lvl1pPr marL="349599" indent="-349599" algn="l" defTabSz="915314" rtl="0" eaLnBrk="1" latinLnBrk="0" hangingPunct="1">
        <a:spcBef>
          <a:spcPts val="2002"/>
        </a:spcBef>
        <a:buClr>
          <a:schemeClr val="accent1">
            <a:lumMod val="60000"/>
            <a:lumOff val="40000"/>
          </a:schemeClr>
        </a:buClr>
        <a:buSzPct val="110000"/>
        <a:buFont typeface="Wingdings 2" pitchFamily="18" charset="2"/>
        <a:buChar char=""/>
        <a:defRPr sz="2402"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86486" indent="-336887" algn="l" defTabSz="915314" rtl="0" eaLnBrk="1" latinLnBrk="0" hangingPunct="1">
        <a:spcBef>
          <a:spcPts val="601"/>
        </a:spcBef>
        <a:buClr>
          <a:schemeClr val="accent1">
            <a:lumMod val="75000"/>
          </a:schemeClr>
        </a:buClr>
        <a:buSzPct val="110000"/>
        <a:buFont typeface="Wingdings 2" pitchFamily="18" charset="2"/>
        <a:buChar char=""/>
        <a:defRPr sz="2202"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69343"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2002"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264914" indent="-295570" algn="l" defTabSz="915314" rtl="0" eaLnBrk="1" latinLnBrk="0" hangingPunct="1">
        <a:spcBef>
          <a:spcPts val="601"/>
        </a:spcBef>
        <a:buClr>
          <a:schemeClr val="accent1">
            <a:lumMod val="75000"/>
          </a:schemeClr>
        </a:buClr>
        <a:buSzPct val="110000"/>
        <a:buFont typeface="Wingdings 2" pitchFamily="18" charset="2"/>
        <a:buChar char=""/>
        <a:defRPr sz="1802"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547771"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1802"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830629"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6pPr>
      <a:lvl7pPr marL="2119843"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7pPr>
      <a:lvl8pPr marL="2401112"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8pPr>
      <a:lvl9pPr marL="2691914"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a:solidFill>
            <a:schemeClr val="tx1">
              <a:lumMod val="65000"/>
              <a:lumOff val="35000"/>
            </a:schemeClr>
          </a:solidFill>
          <a:latin typeface="+mn-lt"/>
          <a:ea typeface="+mn-ea"/>
          <a:cs typeface="+mn-cs"/>
        </a:defRPr>
      </a:lvl9pPr>
    </p:bodyStyle>
    <p:otherStyle>
      <a:defPPr>
        <a:defRPr/>
      </a:defPPr>
      <a:lvl1pPr marL="0" algn="l" defTabSz="915314" rtl="0" eaLnBrk="1" latinLnBrk="0" hangingPunct="1">
        <a:defRPr sz="1802" kern="1200">
          <a:solidFill>
            <a:schemeClr val="tx1"/>
          </a:solidFill>
          <a:latin typeface="+mn-lt"/>
          <a:ea typeface="+mn-ea"/>
          <a:cs typeface="+mn-cs"/>
        </a:defRPr>
      </a:lvl1pPr>
      <a:lvl2pPr marL="457657" algn="l" defTabSz="915314" rtl="0" eaLnBrk="1" latinLnBrk="0" hangingPunct="1">
        <a:defRPr sz="1802" kern="1200">
          <a:solidFill>
            <a:schemeClr val="tx1"/>
          </a:solidFill>
          <a:latin typeface="+mn-lt"/>
          <a:ea typeface="+mn-ea"/>
          <a:cs typeface="+mn-cs"/>
        </a:defRPr>
      </a:lvl2pPr>
      <a:lvl3pPr marL="915314" algn="l" defTabSz="915314" rtl="0" eaLnBrk="1" latinLnBrk="0" hangingPunct="1">
        <a:defRPr sz="1802" kern="1200">
          <a:solidFill>
            <a:schemeClr val="tx1"/>
          </a:solidFill>
          <a:latin typeface="+mn-lt"/>
          <a:ea typeface="+mn-ea"/>
          <a:cs typeface="+mn-cs"/>
        </a:defRPr>
      </a:lvl3pPr>
      <a:lvl4pPr marL="1372972" algn="l" defTabSz="915314" rtl="0" eaLnBrk="1" latinLnBrk="0" hangingPunct="1">
        <a:defRPr sz="1802" kern="1200">
          <a:solidFill>
            <a:schemeClr val="tx1"/>
          </a:solidFill>
          <a:latin typeface="+mn-lt"/>
          <a:ea typeface="+mn-ea"/>
          <a:cs typeface="+mn-cs"/>
        </a:defRPr>
      </a:lvl4pPr>
      <a:lvl5pPr marL="1830629" algn="l" defTabSz="915314" rtl="0" eaLnBrk="1" latinLnBrk="0" hangingPunct="1">
        <a:defRPr sz="1802" kern="1200">
          <a:solidFill>
            <a:schemeClr val="tx1"/>
          </a:solidFill>
          <a:latin typeface="+mn-lt"/>
          <a:ea typeface="+mn-ea"/>
          <a:cs typeface="+mn-cs"/>
        </a:defRPr>
      </a:lvl5pPr>
      <a:lvl6pPr marL="2288286" algn="l" defTabSz="915314" rtl="0" eaLnBrk="1" latinLnBrk="0" hangingPunct="1">
        <a:defRPr sz="1802" kern="1200">
          <a:solidFill>
            <a:schemeClr val="tx1"/>
          </a:solidFill>
          <a:latin typeface="+mn-lt"/>
          <a:ea typeface="+mn-ea"/>
          <a:cs typeface="+mn-cs"/>
        </a:defRPr>
      </a:lvl6pPr>
      <a:lvl7pPr marL="2745943" algn="l" defTabSz="915314" rtl="0" eaLnBrk="1" latinLnBrk="0" hangingPunct="1">
        <a:defRPr sz="1802" kern="1200">
          <a:solidFill>
            <a:schemeClr val="tx1"/>
          </a:solidFill>
          <a:latin typeface="+mn-lt"/>
          <a:ea typeface="+mn-ea"/>
          <a:cs typeface="+mn-cs"/>
        </a:defRPr>
      </a:lvl7pPr>
      <a:lvl8pPr marL="3203600" algn="l" defTabSz="915314" rtl="0" eaLnBrk="1" latinLnBrk="0" hangingPunct="1">
        <a:defRPr sz="1802" kern="1200">
          <a:solidFill>
            <a:schemeClr val="tx1"/>
          </a:solidFill>
          <a:latin typeface="+mn-lt"/>
          <a:ea typeface="+mn-ea"/>
          <a:cs typeface="+mn-cs"/>
        </a:defRPr>
      </a:lvl8pPr>
      <a:lvl9pPr marL="3661258" algn="l" defTabSz="915314" rtl="0" eaLnBrk="1" latinLnBrk="0" hangingPunct="1">
        <a:defRPr sz="180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4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8" Type="http://schemas.openxmlformats.org/officeDocument/2006/relationships/hyperlink" Target="https://journals.aps.org/prab/abstract/10.1103/PhysRevAccelBeams.24.022001" TargetMode="External"/><Relationship Id="rId3" Type="http://schemas.openxmlformats.org/officeDocument/2006/relationships/image" Target="../media/image730.png"/><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7.png"/><Relationship Id="rId5" Type="http://schemas.microsoft.com/office/2007/relationships/hdphoto" Target="../media/hdphoto1.wdp"/><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microsoft.com/office/2007/relationships/hdphoto" Target="../media/hdphoto2.wdp"/><Relationship Id="rId4" Type="http://schemas.openxmlformats.org/officeDocument/2006/relationships/image" Target="../media/image20.png"/></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hyperlink" Target="https://linearcollider.org/team/"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5.png"/><Relationship Id="rId7" Type="http://schemas.openxmlformats.org/officeDocument/2006/relationships/diagramColors" Target="../diagrams/colors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45507" y="193093"/>
            <a:ext cx="8659013" cy="1515405"/>
          </a:xfrm>
          <a:solidFill>
            <a:schemeClr val="accent5">
              <a:lumMod val="75000"/>
            </a:schemeClr>
          </a:solidFill>
          <a:ln>
            <a:noFill/>
          </a:ln>
        </p:spPr>
        <p:txBody>
          <a:bodyPr>
            <a:normAutofit/>
          </a:bodyPr>
          <a:lstStyle/>
          <a:p>
            <a:pPr algn="ctr"/>
            <a:r>
              <a:rPr lang="en-US" altLang="ja-JP" sz="3100" dirty="0">
                <a:solidFill>
                  <a:schemeClr val="bg1"/>
                </a:solidFill>
                <a:latin typeface="Avenir" panose="02000503020000020003" pitchFamily="2" charset="0"/>
              </a:rPr>
              <a:t>CERN-KEK </a:t>
            </a:r>
            <a:r>
              <a:rPr lang="en-US" altLang="ja-JP" sz="3100" b="1" dirty="0">
                <a:solidFill>
                  <a:schemeClr val="bg1"/>
                </a:solidFill>
                <a:latin typeface="Avenir" panose="02000503020000020003" pitchFamily="2" charset="0"/>
              </a:rPr>
              <a:t>Collaborative Activities for </a:t>
            </a:r>
            <a:br>
              <a:rPr lang="en-US" altLang="ja-JP" sz="3100" b="1" dirty="0">
                <a:solidFill>
                  <a:schemeClr val="bg1"/>
                </a:solidFill>
                <a:latin typeface="Avenir" panose="02000503020000020003" pitchFamily="2" charset="0"/>
              </a:rPr>
            </a:br>
            <a:r>
              <a:rPr lang="en-US" altLang="ja-JP" sz="3100" b="1" dirty="0">
                <a:solidFill>
                  <a:schemeClr val="bg1"/>
                </a:solidFill>
                <a:latin typeface="Avenir" panose="02000503020000020003" pitchFamily="2" charset="0"/>
              </a:rPr>
              <a:t>Linear Colliders </a:t>
            </a:r>
            <a:endParaRPr kumimoji="1" lang="ja-JP" altLang="en-US" sz="3600" b="1" dirty="0">
              <a:solidFill>
                <a:schemeClr val="bg1"/>
              </a:solidFill>
              <a:latin typeface="Avenir" panose="02000503020000020003" pitchFamily="2" charset="0"/>
            </a:endParaRPr>
          </a:p>
        </p:txBody>
      </p:sp>
      <p:sp>
        <p:nvSpPr>
          <p:cNvPr id="5" name="コンテンツ プレースホルダー 2">
            <a:extLst>
              <a:ext uri="{FF2B5EF4-FFF2-40B4-BE49-F238E27FC236}">
                <a16:creationId xmlns:a16="http://schemas.microsoft.com/office/drawing/2014/main" id="{A1537E2A-9722-774C-B511-A3DD88AFA4BF}"/>
              </a:ext>
            </a:extLst>
          </p:cNvPr>
          <p:cNvSpPr txBox="1">
            <a:spLocks/>
          </p:cNvSpPr>
          <p:nvPr/>
        </p:nvSpPr>
        <p:spPr>
          <a:xfrm>
            <a:off x="1745507" y="2625861"/>
            <a:ext cx="8659012" cy="3419550"/>
          </a:xfrm>
          <a:prstGeom prst="rect">
            <a:avLst/>
          </a:prstGeom>
        </p:spPr>
        <p:txBody>
          <a:bodyPr vert="horz" lIns="91440" tIns="45720" rIns="91440" bIns="45720" rtlCol="0">
            <a:noAutofit/>
          </a:bodyPr>
          <a:lstStyle>
            <a:lvl1pPr marL="171446" indent="-171446" algn="l" defTabSz="685783" rtl="0" eaLnBrk="1" latinLnBrk="0" hangingPunct="1">
              <a:lnSpc>
                <a:spcPct val="90000"/>
              </a:lnSpc>
              <a:spcBef>
                <a:spcPts val="750"/>
              </a:spcBef>
              <a:buClr>
                <a:srgbClr val="C00000"/>
              </a:buClr>
              <a:buFont typeface="Arial" panose="020B0604020202020204" pitchFamily="34" charset="0"/>
              <a:buChar char="•"/>
              <a:defRPr sz="2100" b="0" kern="1200">
                <a:solidFill>
                  <a:srgbClr val="001489"/>
                </a:solidFill>
                <a:latin typeface="Lucida Sans Unicode" panose="020B0602030504020204" pitchFamily="34" charset="0"/>
                <a:ea typeface="+mn-ea"/>
                <a:cs typeface="Lucida Sans Unicode" panose="020B0602030504020204" pitchFamily="34" charset="0"/>
              </a:defRPr>
            </a:lvl1pPr>
            <a:lvl2pPr marL="514337" indent="-171446" algn="l" defTabSz="685783" rtl="0" eaLnBrk="1" latinLnBrk="0" hangingPunct="1">
              <a:lnSpc>
                <a:spcPct val="90000"/>
              </a:lnSpc>
              <a:spcBef>
                <a:spcPts val="375"/>
              </a:spcBef>
              <a:buClr>
                <a:srgbClr val="C00000"/>
              </a:buClr>
              <a:buFont typeface="Arial" panose="020B0604020202020204" pitchFamily="34" charset="0"/>
              <a:buChar char="•"/>
              <a:defRPr sz="1800" b="0" kern="1200">
                <a:solidFill>
                  <a:srgbClr val="001489"/>
                </a:solidFill>
                <a:latin typeface="Lucida Sans Unicode" panose="020B0602030504020204" pitchFamily="34" charset="0"/>
                <a:ea typeface="+mn-ea"/>
                <a:cs typeface="Lucida Sans Unicode" panose="020B0602030504020204" pitchFamily="34" charset="0"/>
              </a:defRPr>
            </a:lvl2pPr>
            <a:lvl3pPr marL="857228" indent="-171446" algn="l" defTabSz="685783" rtl="0" eaLnBrk="1" latinLnBrk="0" hangingPunct="1">
              <a:lnSpc>
                <a:spcPct val="90000"/>
              </a:lnSpc>
              <a:spcBef>
                <a:spcPts val="375"/>
              </a:spcBef>
              <a:buClr>
                <a:srgbClr val="C00000"/>
              </a:buClr>
              <a:buFont typeface="Arial" panose="020B0604020202020204" pitchFamily="34" charset="0"/>
              <a:buChar char="•"/>
              <a:defRPr sz="1500" b="0" kern="1200">
                <a:solidFill>
                  <a:srgbClr val="001489"/>
                </a:solidFill>
                <a:latin typeface="Lucida Sans Unicode" panose="020B0602030504020204" pitchFamily="34" charset="0"/>
                <a:ea typeface="+mn-ea"/>
                <a:cs typeface="Lucida Sans Unicode" panose="020B0602030504020204" pitchFamily="34" charset="0"/>
              </a:defRPr>
            </a:lvl3pPr>
            <a:lvl4pPr marL="1200120"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4pPr>
            <a:lvl5pPr marL="1543012"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891" lvl="1" indent="0">
              <a:buNone/>
            </a:pPr>
            <a:endParaRPr kumimoji="1" lang="en-US" altLang="ja-JP" sz="1600" dirty="0">
              <a:latin typeface="Avenir" panose="02000503020000020003" pitchFamily="2" charset="0"/>
            </a:endParaRPr>
          </a:p>
          <a:p>
            <a:pPr marL="0" indent="0">
              <a:buNone/>
            </a:pPr>
            <a:r>
              <a:rPr kumimoji="1" lang="en-US" altLang="ja-JP" sz="1600" dirty="0">
                <a:solidFill>
                  <a:schemeClr val="tx1"/>
                </a:solidFill>
                <a:latin typeface="Avenir" panose="02000503020000020003" pitchFamily="2" charset="0"/>
              </a:rPr>
              <a:t>Today:</a:t>
            </a:r>
            <a:endParaRPr lang="en-US" altLang="ja-JP" sz="1600" dirty="0">
              <a:solidFill>
                <a:schemeClr val="tx1"/>
              </a:solidFill>
              <a:latin typeface="Avenir" panose="02000503020000020003" pitchFamily="2" charset="0"/>
            </a:endParaRPr>
          </a:p>
          <a:p>
            <a:r>
              <a:rPr lang="en-US" altLang="ja-JP" sz="1600" dirty="0">
                <a:solidFill>
                  <a:schemeClr val="tx1"/>
                </a:solidFill>
                <a:latin typeface="Avenir" panose="02000503020000020003" pitchFamily="2" charset="0"/>
              </a:rPr>
              <a:t>Agreements and activities: ILC ITN, ATF (collaboration), CERN-KEK offices </a:t>
            </a:r>
          </a:p>
          <a:p>
            <a:r>
              <a:rPr lang="en-US" altLang="ja-JP" sz="1600" dirty="0">
                <a:solidFill>
                  <a:schemeClr val="tx1"/>
                </a:solidFill>
                <a:latin typeface="Avenir" panose="02000503020000020003" pitchFamily="2" charset="0"/>
              </a:rPr>
              <a:t>Also: Klystron (completed), and continued X-band common work, ILC IDT mostly/fully replaced by ILC ITN agreement    </a:t>
            </a:r>
          </a:p>
          <a:p>
            <a:r>
              <a:rPr lang="en-US" altLang="ja-JP" sz="1600" dirty="0">
                <a:solidFill>
                  <a:schemeClr val="tx1"/>
                </a:solidFill>
                <a:latin typeface="Avenir" panose="02000503020000020003" pitchFamily="2" charset="0"/>
              </a:rPr>
              <a:t>Main new developments:</a:t>
            </a:r>
          </a:p>
          <a:p>
            <a:pPr lvl="1"/>
            <a:r>
              <a:rPr lang="en-US" altLang="ja-JP" sz="1400" dirty="0">
                <a:solidFill>
                  <a:schemeClr val="tx1"/>
                </a:solidFill>
                <a:latin typeface="Avenir" panose="02000503020000020003" pitchFamily="2" charset="0"/>
              </a:rPr>
              <a:t>ILC future planning and CERN’s role – agreement on ITN signed in July </a:t>
            </a:r>
          </a:p>
          <a:p>
            <a:pPr lvl="1"/>
            <a:r>
              <a:rPr lang="en-US" altLang="ja-JP" sz="1400" dirty="0">
                <a:solidFill>
                  <a:schemeClr val="tx1"/>
                </a:solidFill>
                <a:latin typeface="Avenir" panose="02000503020000020003" pitchFamily="2" charset="0"/>
              </a:rPr>
              <a:t>EAJADE started March 2023 (exchange programme with Japan (and Americas) for Higgs factories - ATF, </a:t>
            </a:r>
            <a:r>
              <a:rPr lang="en-US" altLang="ja-JP" sz="1400" dirty="0" err="1">
                <a:solidFill>
                  <a:schemeClr val="tx1"/>
                </a:solidFill>
                <a:latin typeface="Avenir" panose="02000503020000020003" pitchFamily="2" charset="0"/>
              </a:rPr>
              <a:t>SuperKEKb</a:t>
            </a:r>
            <a:r>
              <a:rPr lang="en-US" altLang="ja-JP" sz="1400" dirty="0">
                <a:solidFill>
                  <a:schemeClr val="tx1"/>
                </a:solidFill>
                <a:latin typeface="Avenir" panose="02000503020000020003" pitchFamily="2" charset="0"/>
              </a:rPr>
              <a:t>, sustainability studies, SCRF, </a:t>
            </a:r>
            <a:r>
              <a:rPr lang="en-US" altLang="ja-JP" sz="1400" dirty="0" err="1">
                <a:solidFill>
                  <a:schemeClr val="tx1"/>
                </a:solidFill>
                <a:latin typeface="Avenir" panose="02000503020000020003" pitchFamily="2" charset="0"/>
              </a:rPr>
              <a:t>etc</a:t>
            </a:r>
            <a:r>
              <a:rPr lang="en-US" altLang="ja-JP" sz="1400" dirty="0">
                <a:solidFill>
                  <a:schemeClr val="tx1"/>
                </a:solidFill>
                <a:latin typeface="Avenir" panose="02000503020000020003" pitchFamily="2" charset="0"/>
              </a:rPr>
              <a:t> </a:t>
            </a:r>
          </a:p>
          <a:p>
            <a:pPr marL="0" indent="0">
              <a:buNone/>
            </a:pPr>
            <a:endParaRPr lang="en-US" altLang="ja-JP" sz="1600" dirty="0">
              <a:solidFill>
                <a:schemeClr val="tx1"/>
              </a:solidFill>
              <a:latin typeface="Avenir" panose="02000503020000020003" pitchFamily="2" charset="0"/>
            </a:endParaRPr>
          </a:p>
        </p:txBody>
      </p:sp>
      <p:sp>
        <p:nvSpPr>
          <p:cNvPr id="6" name="TextBox 5">
            <a:extLst>
              <a:ext uri="{FF2B5EF4-FFF2-40B4-BE49-F238E27FC236}">
                <a16:creationId xmlns:a16="http://schemas.microsoft.com/office/drawing/2014/main" id="{1DFEEBEE-428E-E44A-8B03-E3902BB57EF9}"/>
              </a:ext>
            </a:extLst>
          </p:cNvPr>
          <p:cNvSpPr txBox="1"/>
          <p:nvPr/>
        </p:nvSpPr>
        <p:spPr>
          <a:xfrm>
            <a:off x="1655805" y="1844014"/>
            <a:ext cx="8748715" cy="369332"/>
          </a:xfrm>
          <a:prstGeom prst="rect">
            <a:avLst/>
          </a:prstGeom>
          <a:noFill/>
        </p:spPr>
        <p:txBody>
          <a:bodyPr wrap="square" rtlCol="0">
            <a:spAutoFit/>
          </a:bodyPr>
          <a:lstStyle/>
          <a:p>
            <a:pPr algn="ctr"/>
            <a:r>
              <a:rPr lang="en-US" dirty="0">
                <a:latin typeface="Avenir" panose="02000503020000020003" pitchFamily="2" charset="0"/>
              </a:rPr>
              <a:t>Steinar Stapnes – with information/slides from many others at KEK and CERN</a:t>
            </a:r>
            <a:endParaRPr lang="en-US" dirty="0">
              <a:solidFill>
                <a:srgbClr val="FF0000"/>
              </a:solidFill>
              <a:latin typeface="Avenir" panose="02000503020000020003" pitchFamily="2" charset="0"/>
            </a:endParaRPr>
          </a:p>
        </p:txBody>
      </p:sp>
    </p:spTree>
    <p:extLst>
      <p:ext uri="{BB962C8B-B14F-4D97-AF65-F5344CB8AC3E}">
        <p14:creationId xmlns:p14="http://schemas.microsoft.com/office/powerpoint/2010/main" val="864574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D333C33-4BF6-5844-BF73-14FDFADDD017}"/>
              </a:ext>
            </a:extLst>
          </p:cNvPr>
          <p:cNvSpPr>
            <a:spLocks noGrp="1"/>
          </p:cNvSpPr>
          <p:nvPr>
            <p:ph type="dt" sz="half" idx="10"/>
          </p:nvPr>
        </p:nvSpPr>
        <p:spPr>
          <a:xfrm>
            <a:off x="3962403" y="6386079"/>
            <a:ext cx="2844800" cy="36499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01" b="0" i="0" u="none" strike="noStrike" kern="1200" cap="none" spc="0" normalizeH="0" baseline="0" noProof="0">
                <a:ln>
                  <a:noFill/>
                </a:ln>
                <a:solidFill>
                  <a:prstClr val="white"/>
                </a:solidFill>
                <a:effectLst/>
                <a:uLnTx/>
                <a:uFillTx/>
                <a:latin typeface="News Gothic MT"/>
                <a:ea typeface="+mn-ea"/>
                <a:cs typeface="+mn-cs"/>
              </a:rPr>
              <a:t>16  November 2023</a:t>
            </a:r>
            <a:endParaRPr kumimoji="0" lang="fr-FR" sz="1201" b="0" i="0" u="none" strike="noStrike" kern="1200" cap="none" spc="0" normalizeH="0" baseline="0" noProof="0" dirty="0">
              <a:ln>
                <a:noFill/>
              </a:ln>
              <a:solidFill>
                <a:prstClr val="white"/>
              </a:solidFill>
              <a:effectLst/>
              <a:uLnTx/>
              <a:uFillTx/>
              <a:latin typeface="News Gothic MT"/>
              <a:ea typeface="+mn-ea"/>
              <a:cs typeface="+mn-cs"/>
            </a:endParaRPr>
          </a:p>
        </p:txBody>
      </p:sp>
      <p:sp>
        <p:nvSpPr>
          <p:cNvPr id="3" name="Footer Placeholder 2">
            <a:extLst>
              <a:ext uri="{FF2B5EF4-FFF2-40B4-BE49-F238E27FC236}">
                <a16:creationId xmlns:a16="http://schemas.microsoft.com/office/drawing/2014/main" id="{59D58825-3930-BE4F-9447-4F420C70D0F7}"/>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1" b="0" i="0" u="none" strike="noStrike" kern="1200" cap="none" spc="0" normalizeH="0" baseline="0" noProof="0">
                <a:ln>
                  <a:noFill/>
                </a:ln>
                <a:solidFill>
                  <a:prstClr val="white"/>
                </a:solidFill>
                <a:effectLst/>
                <a:uLnTx/>
                <a:uFillTx/>
                <a:latin typeface="News Gothic MT"/>
                <a:ea typeface="+mn-ea"/>
                <a:cs typeface="+mn-cs"/>
              </a:rPr>
              <a:t>CLIC retreat</a:t>
            </a:r>
            <a:endParaRPr kumimoji="0" lang="fr-FR" sz="1201" b="0" i="0" u="none" strike="noStrike" kern="1200" cap="none" spc="0" normalizeH="0" baseline="0" noProof="0">
              <a:ln>
                <a:noFill/>
              </a:ln>
              <a:solidFill>
                <a:prstClr val="white"/>
              </a:solidFill>
              <a:effectLst/>
              <a:uLnTx/>
              <a:uFillTx/>
              <a:latin typeface="News Gothic MT"/>
              <a:ea typeface="+mn-ea"/>
              <a:cs typeface="+mn-cs"/>
            </a:endParaRPr>
          </a:p>
        </p:txBody>
      </p:sp>
      <p:sp>
        <p:nvSpPr>
          <p:cNvPr id="4" name="Slide Number Placeholder 3">
            <a:extLst>
              <a:ext uri="{FF2B5EF4-FFF2-40B4-BE49-F238E27FC236}">
                <a16:creationId xmlns:a16="http://schemas.microsoft.com/office/drawing/2014/main" id="{ABDB9C1E-0A45-E740-BC31-EB3BC7FC52D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17C510A-7687-CB44-A886-7EC5AB743307}" type="slidenum">
              <a:rPr kumimoji="0" lang="fr-FR" sz="1401" b="0" i="0" u="none" strike="noStrike" kern="1200" cap="none" spc="0" normalizeH="0" baseline="0" noProof="0" smtClean="0">
                <a:ln>
                  <a:noFill/>
                </a:ln>
                <a:solidFill>
                  <a:prstClr val="white"/>
                </a:solidFill>
                <a:effectLst/>
                <a:uLnTx/>
                <a:uFillTx/>
                <a:latin typeface="News Gothic M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1401" b="0" i="0" u="none" strike="noStrike" kern="1200" cap="none" spc="0" normalizeH="0" baseline="0" noProof="0">
              <a:ln>
                <a:noFill/>
              </a:ln>
              <a:solidFill>
                <a:prstClr val="white"/>
              </a:solidFill>
              <a:effectLst/>
              <a:uLnTx/>
              <a:uFillTx/>
              <a:latin typeface="News Gothic MT"/>
              <a:ea typeface="+mn-ea"/>
              <a:cs typeface="+mn-cs"/>
            </a:endParaRPr>
          </a:p>
        </p:txBody>
      </p:sp>
      <p:sp>
        <p:nvSpPr>
          <p:cNvPr id="5" name="Rectangle 4">
            <a:extLst>
              <a:ext uri="{FF2B5EF4-FFF2-40B4-BE49-F238E27FC236}">
                <a16:creationId xmlns:a16="http://schemas.microsoft.com/office/drawing/2014/main" id="{51584ECC-00F3-C241-88CE-4AF05D3F8039}"/>
              </a:ext>
            </a:extLst>
          </p:cNvPr>
          <p:cNvSpPr/>
          <p:nvPr/>
        </p:nvSpPr>
        <p:spPr>
          <a:xfrm>
            <a:off x="2435583" y="839683"/>
            <a:ext cx="9782603" cy="1201581"/>
          </a:xfrm>
          <a:prstGeom prst="rect">
            <a:avLst/>
          </a:prstGeom>
        </p:spPr>
        <p:txBody>
          <a:bodyPr wrap="square">
            <a:spAutoFit/>
          </a:bodyPr>
          <a:lstStyle/>
          <a:p>
            <a:pPr marL="0" marR="0" lvl="0" indent="0" algn="just" defTabSz="915314" rtl="0" eaLnBrk="1" fontAlgn="auto" latinLnBrk="0" hangingPunct="1">
              <a:lnSpc>
                <a:spcPct val="100000"/>
              </a:lnSpc>
              <a:spcBef>
                <a:spcPts val="2002"/>
              </a:spcBef>
              <a:spcAft>
                <a:spcPts val="0"/>
              </a:spcAft>
              <a:buClr>
                <a:srgbClr val="244A58">
                  <a:lumMod val="50000"/>
                </a:srgbClr>
              </a:buClr>
              <a:buSzPct val="110000"/>
              <a:buFontTx/>
              <a:buNone/>
              <a:tabLst/>
              <a:defRPr/>
            </a:pPr>
            <a:r>
              <a:rPr kumimoji="0" lang="en-US" sz="1802" b="1"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EAJADE</a:t>
            </a:r>
            <a:r>
              <a:rPr kumimoji="0" lang="en-US" sz="1802" b="0"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 (Europe–America–Japan Accelerator Development and Exchange </a:t>
            </a:r>
            <a:r>
              <a:rPr kumimoji="0" lang="en-US" sz="1802" b="0" i="0" u="none" strike="noStrike" kern="1200" cap="none" spc="0" normalizeH="0" baseline="0" noProof="0" dirty="0" err="1">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programme</a:t>
            </a:r>
            <a:r>
              <a:rPr kumimoji="0" lang="en-US" sz="1802" b="0"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 focused in Higgs Factories, with participation of </a:t>
            </a:r>
            <a:r>
              <a:rPr kumimoji="0" lang="en-US" sz="1802" b="1"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major EU </a:t>
            </a:r>
            <a:r>
              <a:rPr kumimoji="0" lang="en-US" sz="1802" b="0"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(CERN, INFN, CEA, DESY, CNRS, CSIC, UOXF), </a:t>
            </a:r>
            <a:r>
              <a:rPr kumimoji="0" lang="en-US" sz="1802" b="1"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Japan</a:t>
            </a:r>
            <a:r>
              <a:rPr kumimoji="0" lang="en-US" sz="1802" b="0"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 (KEK, Tokyo Univ., Tohoku Univ.) </a:t>
            </a:r>
            <a:r>
              <a:rPr kumimoji="0" lang="en-US" sz="1802" b="1"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USA</a:t>
            </a:r>
            <a:r>
              <a:rPr kumimoji="0" lang="en-US" sz="1802" b="0"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 (BNL, FNAL, SLAC, JLAB, LBNL, Cornell Univ.) and </a:t>
            </a:r>
            <a:r>
              <a:rPr kumimoji="0" lang="en-US" sz="1802" b="1"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Canada</a:t>
            </a:r>
            <a:r>
              <a:rPr kumimoji="0" lang="en-US" sz="1802" b="0"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 (VISPA) labs. </a:t>
            </a:r>
            <a:r>
              <a:rPr kumimoji="0" lang="en-US" sz="1802" b="1" i="0" u="none" strike="noStrike" kern="1200" cap="none" spc="0" normalizeH="0" baseline="0" noProof="0" dirty="0">
                <a:ln>
                  <a:noFill/>
                </a:ln>
                <a:solidFill>
                  <a:srgbClr val="09213B">
                    <a:lumMod val="90000"/>
                    <a:lumOff val="10000"/>
                  </a:srgbClr>
                </a:solidFill>
                <a:effectLst/>
                <a:uLnTx/>
                <a:uFillTx/>
                <a:latin typeface="Arial" panose="020B0604020202020204" pitchFamily="34" charset="0"/>
                <a:ea typeface="+mn-ea"/>
                <a:cs typeface="Arial" panose="020B0604020202020204" pitchFamily="34" charset="0"/>
                <a:sym typeface="Wingdings" panose="05000000000000000000" pitchFamily="2" charset="2"/>
              </a:rPr>
              <a:t>(2023-2027)</a:t>
            </a:r>
          </a:p>
        </p:txBody>
      </p:sp>
      <p:sp>
        <p:nvSpPr>
          <p:cNvPr id="6" name="Rectangle 5">
            <a:extLst>
              <a:ext uri="{FF2B5EF4-FFF2-40B4-BE49-F238E27FC236}">
                <a16:creationId xmlns:a16="http://schemas.microsoft.com/office/drawing/2014/main" id="{71210C68-B3C3-0843-A020-543EFF0CE78C}"/>
              </a:ext>
            </a:extLst>
          </p:cNvPr>
          <p:cNvSpPr/>
          <p:nvPr/>
        </p:nvSpPr>
        <p:spPr>
          <a:xfrm>
            <a:off x="3076394" y="218322"/>
            <a:ext cx="5064674" cy="584743"/>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199" b="1" i="0" u="none" strike="noStrike" kern="1200" cap="none" spc="0" normalizeH="0" baseline="0" noProof="0" dirty="0">
                <a:ln>
                  <a:noFill/>
                </a:ln>
                <a:solidFill>
                  <a:srgbClr val="2C7C9F">
                    <a:lumMod val="75000"/>
                  </a:srgbClr>
                </a:solidFill>
                <a:effectLst/>
                <a:uLnTx/>
                <a:uFillTx/>
                <a:latin typeface="Arial" panose="020B0604020202020204" pitchFamily="34" charset="0"/>
                <a:ea typeface="+mn-ea"/>
                <a:cs typeface="Arial" panose="020B0604020202020204" pitchFamily="34" charset="0"/>
              </a:rPr>
              <a:t>ATF3 in EAJADE project </a:t>
            </a:r>
          </a:p>
        </p:txBody>
      </p:sp>
      <p:pic>
        <p:nvPicPr>
          <p:cNvPr id="12" name="Picture 11">
            <a:extLst>
              <a:ext uri="{FF2B5EF4-FFF2-40B4-BE49-F238E27FC236}">
                <a16:creationId xmlns:a16="http://schemas.microsoft.com/office/drawing/2014/main" id="{E187375C-63D0-6240-CFBB-47F61868E411}"/>
              </a:ext>
            </a:extLst>
          </p:cNvPr>
          <p:cNvPicPr>
            <a:picLocks noChangeAspect="1"/>
          </p:cNvPicPr>
          <p:nvPr/>
        </p:nvPicPr>
        <p:blipFill>
          <a:blip r:embed="rId3"/>
          <a:stretch>
            <a:fillRect/>
          </a:stretch>
        </p:blipFill>
        <p:spPr>
          <a:xfrm>
            <a:off x="203772" y="2464691"/>
            <a:ext cx="4431254" cy="3540711"/>
          </a:xfrm>
          <a:prstGeom prst="rect">
            <a:avLst/>
          </a:prstGeom>
        </p:spPr>
      </p:pic>
      <p:pic>
        <p:nvPicPr>
          <p:cNvPr id="14" name="Picture 13">
            <a:extLst>
              <a:ext uri="{FF2B5EF4-FFF2-40B4-BE49-F238E27FC236}">
                <a16:creationId xmlns:a16="http://schemas.microsoft.com/office/drawing/2014/main" id="{11D746D7-9FB3-A0B8-D115-A602F2950EA1}"/>
              </a:ext>
            </a:extLst>
          </p:cNvPr>
          <p:cNvPicPr>
            <a:picLocks noChangeAspect="1"/>
          </p:cNvPicPr>
          <p:nvPr/>
        </p:nvPicPr>
        <p:blipFill>
          <a:blip r:embed="rId4"/>
          <a:stretch>
            <a:fillRect/>
          </a:stretch>
        </p:blipFill>
        <p:spPr>
          <a:xfrm>
            <a:off x="219955" y="932910"/>
            <a:ext cx="2173965" cy="839074"/>
          </a:xfrm>
          <a:prstGeom prst="rect">
            <a:avLst/>
          </a:prstGeom>
        </p:spPr>
      </p:pic>
      <p:pic>
        <p:nvPicPr>
          <p:cNvPr id="20" name="Picture 19">
            <a:extLst>
              <a:ext uri="{FF2B5EF4-FFF2-40B4-BE49-F238E27FC236}">
                <a16:creationId xmlns:a16="http://schemas.microsoft.com/office/drawing/2014/main" id="{142B373A-C413-3A96-F27A-B656541D084C}"/>
              </a:ext>
            </a:extLst>
          </p:cNvPr>
          <p:cNvPicPr>
            <a:picLocks noChangeAspect="1"/>
          </p:cNvPicPr>
          <p:nvPr/>
        </p:nvPicPr>
        <p:blipFill>
          <a:blip r:embed="rId5"/>
          <a:stretch>
            <a:fillRect/>
          </a:stretch>
        </p:blipFill>
        <p:spPr>
          <a:xfrm>
            <a:off x="5298956" y="2168955"/>
            <a:ext cx="6552385" cy="3631044"/>
          </a:xfrm>
          <a:prstGeom prst="rect">
            <a:avLst/>
          </a:prstGeom>
        </p:spPr>
      </p:pic>
      <p:sp>
        <p:nvSpPr>
          <p:cNvPr id="21" name="Rectangle 20">
            <a:extLst>
              <a:ext uri="{FF2B5EF4-FFF2-40B4-BE49-F238E27FC236}">
                <a16:creationId xmlns:a16="http://schemas.microsoft.com/office/drawing/2014/main" id="{E76938D0-0DC7-23A7-33C7-C46E57EC07E5}"/>
              </a:ext>
            </a:extLst>
          </p:cNvPr>
          <p:cNvSpPr/>
          <p:nvPr/>
        </p:nvSpPr>
        <p:spPr>
          <a:xfrm>
            <a:off x="368648" y="3440905"/>
            <a:ext cx="4133868" cy="336831"/>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2" b="0" i="0" u="none" strike="noStrike" kern="1200" cap="none" spc="0" normalizeH="0" baseline="0" noProof="0" dirty="0">
                <a:ln>
                  <a:noFill/>
                </a:ln>
                <a:solidFill>
                  <a:prstClr val="white"/>
                </a:solidFill>
                <a:effectLst/>
                <a:uLnTx/>
                <a:uFillTx/>
                <a:latin typeface="News Gothic MT"/>
                <a:ea typeface="+mn-ea"/>
                <a:cs typeface="+mn-cs"/>
              </a:rPr>
              <a:t>                      </a:t>
            </a:r>
          </a:p>
        </p:txBody>
      </p:sp>
      <p:cxnSp>
        <p:nvCxnSpPr>
          <p:cNvPr id="23" name="Straight Arrow Connector 22">
            <a:extLst>
              <a:ext uri="{FF2B5EF4-FFF2-40B4-BE49-F238E27FC236}">
                <a16:creationId xmlns:a16="http://schemas.microsoft.com/office/drawing/2014/main" id="{0394B4AC-A187-BF5E-64D9-10FB1357CC7A}"/>
              </a:ext>
            </a:extLst>
          </p:cNvPr>
          <p:cNvCxnSpPr>
            <a:cxnSpLocks/>
          </p:cNvCxnSpPr>
          <p:nvPr/>
        </p:nvCxnSpPr>
        <p:spPr>
          <a:xfrm flipV="1">
            <a:off x="4606255" y="2538934"/>
            <a:ext cx="2406300" cy="806428"/>
          </a:xfrm>
          <a:prstGeom prst="straightConnector1">
            <a:avLst/>
          </a:prstGeom>
          <a:ln w="50800">
            <a:noFill/>
            <a:tailEnd type="triangle"/>
          </a:ln>
        </p:spPr>
        <p:style>
          <a:lnRef idx="2">
            <a:schemeClr val="accent1"/>
          </a:lnRef>
          <a:fillRef idx="0">
            <a:schemeClr val="accent1"/>
          </a:fillRef>
          <a:effectRef idx="1">
            <a:schemeClr val="accent1"/>
          </a:effectRef>
          <a:fontRef idx="minor">
            <a:schemeClr val="tx1"/>
          </a:fontRef>
        </p:style>
      </p:cxnSp>
      <p:sp>
        <p:nvSpPr>
          <p:cNvPr id="25" name="Right Arrow 24">
            <a:extLst>
              <a:ext uri="{FF2B5EF4-FFF2-40B4-BE49-F238E27FC236}">
                <a16:creationId xmlns:a16="http://schemas.microsoft.com/office/drawing/2014/main" id="{75229E0B-5547-E0A5-4A98-A2F38ABBD2EF}"/>
              </a:ext>
            </a:extLst>
          </p:cNvPr>
          <p:cNvSpPr/>
          <p:nvPr/>
        </p:nvSpPr>
        <p:spPr>
          <a:xfrm rot="20161571">
            <a:off x="4735981" y="2850732"/>
            <a:ext cx="979428" cy="29966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2" b="0" i="0" u="none" strike="noStrike" kern="1200" cap="none" spc="0" normalizeH="0" baseline="0" noProof="0">
              <a:ln>
                <a:noFill/>
              </a:ln>
              <a:solidFill>
                <a:prstClr val="white"/>
              </a:solidFill>
              <a:effectLst/>
              <a:uLnTx/>
              <a:uFillTx/>
              <a:latin typeface="News Gothic MT"/>
              <a:ea typeface="+mn-ea"/>
              <a:cs typeface="+mn-cs"/>
            </a:endParaRPr>
          </a:p>
        </p:txBody>
      </p:sp>
      <p:sp>
        <p:nvSpPr>
          <p:cNvPr id="26" name="Rectangle 25">
            <a:extLst>
              <a:ext uri="{FF2B5EF4-FFF2-40B4-BE49-F238E27FC236}">
                <a16:creationId xmlns:a16="http://schemas.microsoft.com/office/drawing/2014/main" id="{C9698460-901A-7FB6-329E-119A8935D704}"/>
              </a:ext>
            </a:extLst>
          </p:cNvPr>
          <p:cNvSpPr/>
          <p:nvPr/>
        </p:nvSpPr>
        <p:spPr>
          <a:xfrm>
            <a:off x="5584877" y="3224500"/>
            <a:ext cx="1427678" cy="507135"/>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2" b="0" i="0" u="none" strike="noStrike" kern="1200" cap="none" spc="0" normalizeH="0" baseline="0" noProof="0" dirty="0">
                <a:ln>
                  <a:noFill/>
                </a:ln>
                <a:solidFill>
                  <a:prstClr val="white"/>
                </a:solidFill>
                <a:effectLst/>
                <a:uLnTx/>
                <a:uFillTx/>
                <a:latin typeface="News Gothic MT"/>
                <a:ea typeface="+mn-ea"/>
                <a:cs typeface="+mn-cs"/>
              </a:rPr>
              <a:t>   </a:t>
            </a:r>
          </a:p>
        </p:txBody>
      </p:sp>
      <p:sp>
        <p:nvSpPr>
          <p:cNvPr id="27" name="Rectangle 26">
            <a:extLst>
              <a:ext uri="{FF2B5EF4-FFF2-40B4-BE49-F238E27FC236}">
                <a16:creationId xmlns:a16="http://schemas.microsoft.com/office/drawing/2014/main" id="{D1228318-B350-973C-BBE0-187639F921BD}"/>
              </a:ext>
            </a:extLst>
          </p:cNvPr>
          <p:cNvSpPr/>
          <p:nvPr/>
        </p:nvSpPr>
        <p:spPr>
          <a:xfrm>
            <a:off x="5584877" y="3777737"/>
            <a:ext cx="1427678" cy="188732"/>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2" b="0" i="0" u="none" strike="noStrike" kern="1200" cap="none" spc="0" normalizeH="0" baseline="0" noProof="0">
              <a:ln>
                <a:noFill/>
              </a:ln>
              <a:solidFill>
                <a:prstClr val="white"/>
              </a:solidFill>
              <a:effectLst/>
              <a:uLnTx/>
              <a:uFillTx/>
              <a:latin typeface="News Gothic MT"/>
              <a:ea typeface="+mn-ea"/>
              <a:cs typeface="+mn-cs"/>
            </a:endParaRPr>
          </a:p>
        </p:txBody>
      </p:sp>
      <p:sp>
        <p:nvSpPr>
          <p:cNvPr id="28" name="Rectangle 27">
            <a:extLst>
              <a:ext uri="{FF2B5EF4-FFF2-40B4-BE49-F238E27FC236}">
                <a16:creationId xmlns:a16="http://schemas.microsoft.com/office/drawing/2014/main" id="{3E774991-41D0-1D62-97A0-E5B48280D90B}"/>
              </a:ext>
            </a:extLst>
          </p:cNvPr>
          <p:cNvSpPr/>
          <p:nvPr/>
        </p:nvSpPr>
        <p:spPr>
          <a:xfrm>
            <a:off x="7198657" y="2195486"/>
            <a:ext cx="3109019" cy="710959"/>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2" b="0" i="0" u="none" strike="noStrike" kern="1200" cap="none" spc="0" normalizeH="0" baseline="0" noProof="0">
              <a:ln>
                <a:noFill/>
              </a:ln>
              <a:solidFill>
                <a:prstClr val="white"/>
              </a:solidFill>
              <a:effectLst/>
              <a:uLnTx/>
              <a:uFillTx/>
              <a:latin typeface="News Gothic MT"/>
              <a:ea typeface="+mn-ea"/>
              <a:cs typeface="+mn-cs"/>
            </a:endParaRPr>
          </a:p>
        </p:txBody>
      </p:sp>
      <p:pic>
        <p:nvPicPr>
          <p:cNvPr id="7" name="Picture 6">
            <a:extLst>
              <a:ext uri="{FF2B5EF4-FFF2-40B4-BE49-F238E27FC236}">
                <a16:creationId xmlns:a16="http://schemas.microsoft.com/office/drawing/2014/main" id="{EF98549D-8FC1-1DD6-9ADF-E1D0D16381C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14167" y="4563251"/>
            <a:ext cx="2121848" cy="2294749"/>
          </a:xfrm>
          <a:prstGeom prst="rect">
            <a:avLst/>
          </a:prstGeom>
        </p:spPr>
      </p:pic>
    </p:spTree>
    <p:extLst>
      <p:ext uri="{BB962C8B-B14F-4D97-AF65-F5344CB8AC3E}">
        <p14:creationId xmlns:p14="http://schemas.microsoft.com/office/powerpoint/2010/main" val="3998322030"/>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AC17-E00C-EDD8-9CA1-B66DB443B90B}"/>
              </a:ext>
            </a:extLst>
          </p:cNvPr>
          <p:cNvSpPr>
            <a:spLocks noGrp="1"/>
          </p:cNvSpPr>
          <p:nvPr>
            <p:ph type="title"/>
          </p:nvPr>
        </p:nvSpPr>
        <p:spPr>
          <a:xfrm>
            <a:off x="907723" y="190558"/>
            <a:ext cx="9539990" cy="938996"/>
          </a:xfrm>
        </p:spPr>
        <p:txBody>
          <a:bodyPr>
            <a:normAutofit/>
          </a:bodyPr>
          <a:lstStyle/>
          <a:p>
            <a:pPr algn="ctr"/>
            <a:r>
              <a:rPr lang="en-GB" sz="2800" dirty="0">
                <a:latin typeface="Avenir Book" panose="02000503020000020003" pitchFamily="2" charset="0"/>
              </a:rPr>
              <a:t>Concluding words and next steps </a:t>
            </a:r>
          </a:p>
        </p:txBody>
      </p:sp>
      <p:sp>
        <p:nvSpPr>
          <p:cNvPr id="3" name="Content Placeholder 2">
            <a:extLst>
              <a:ext uri="{FF2B5EF4-FFF2-40B4-BE49-F238E27FC236}">
                <a16:creationId xmlns:a16="http://schemas.microsoft.com/office/drawing/2014/main" id="{11F3DDF7-660F-568C-5CE5-E8A4DBFDFBBC}"/>
              </a:ext>
            </a:extLst>
          </p:cNvPr>
          <p:cNvSpPr>
            <a:spLocks noGrp="1"/>
          </p:cNvSpPr>
          <p:nvPr>
            <p:ph idx="1"/>
          </p:nvPr>
        </p:nvSpPr>
        <p:spPr>
          <a:xfrm>
            <a:off x="907723" y="1253331"/>
            <a:ext cx="10515600" cy="4351338"/>
          </a:xfrm>
        </p:spPr>
        <p:txBody>
          <a:bodyPr>
            <a:normAutofit/>
          </a:bodyPr>
          <a:lstStyle/>
          <a:p>
            <a:r>
              <a:rPr lang="en-GB" sz="1800" dirty="0">
                <a:latin typeface="Avenir Book" panose="02000503020000020003" pitchFamily="2" charset="0"/>
              </a:rPr>
              <a:t>Interesting ongoing collaborative R&amp;D with Japan and KEK with relevance for Linear Colliders (and Higgs factories in general), including ATF3 and EAJADE related exchanges of people. </a:t>
            </a:r>
          </a:p>
          <a:p>
            <a:r>
              <a:rPr lang="en-GB" sz="1800" dirty="0">
                <a:latin typeface="Avenir Book" panose="02000503020000020003" pitchFamily="2" charset="0"/>
              </a:rPr>
              <a:t>ILC ITN moving ahead, financial and material support from KEK in the pipeline, initial work </a:t>
            </a:r>
            <a:r>
              <a:rPr lang="en-GB" sz="1800">
                <a:latin typeface="Avenir Book" panose="02000503020000020003" pitchFamily="2" charset="0"/>
              </a:rPr>
              <a:t>and further work-definition </a:t>
            </a:r>
            <a:r>
              <a:rPr lang="en-GB" sz="1800" dirty="0">
                <a:latin typeface="Avenir Book" panose="02000503020000020003" pitchFamily="2" charset="0"/>
              </a:rPr>
              <a:t>in Europe on-going  </a:t>
            </a:r>
          </a:p>
          <a:p>
            <a:r>
              <a:rPr lang="en-GB" sz="1800" dirty="0">
                <a:latin typeface="Avenir Book" panose="02000503020000020003" pitchFamily="2" charset="0"/>
              </a:rPr>
              <a:t>The existing and wider ITN activities are very well aligned with European accelerator R&amp;D priorities (for Higgs-factories and the LDG roadmap), and builds on existing expertise, industrial capabilities and infrastructure – and a long history of technology developments for SC linacs and ILC in Europe, as well as common work between ILC and CLIC </a:t>
            </a:r>
          </a:p>
          <a:p>
            <a:pPr marL="0" indent="0">
              <a:buNone/>
            </a:pPr>
            <a:endParaRPr lang="en-GB" sz="1800" dirty="0">
              <a:latin typeface="Avenir Book" panose="02000503020000020003" pitchFamily="2" charset="0"/>
            </a:endParaRPr>
          </a:p>
          <a:p>
            <a:pPr marL="0" indent="0">
              <a:buNone/>
            </a:pPr>
            <a:r>
              <a:rPr lang="en-US" sz="1500" dirty="0"/>
              <a:t>Slides/plots and pictures from many colleagues in CLIC and ILC – many thanks </a:t>
            </a:r>
            <a:endParaRPr lang="en-GB" sz="1500" dirty="0">
              <a:latin typeface="Avenir Book" panose="02000503020000020003" pitchFamily="2" charset="0"/>
            </a:endParaRPr>
          </a:p>
          <a:p>
            <a:pPr marL="0" indent="0">
              <a:buNone/>
            </a:pPr>
            <a:endParaRPr lang="en-GB" sz="1800" dirty="0">
              <a:latin typeface="Avenir Book" panose="02000503020000020003" pitchFamily="2" charset="0"/>
            </a:endParaRPr>
          </a:p>
          <a:p>
            <a:pPr marL="0" indent="0">
              <a:buNone/>
            </a:pPr>
            <a:endParaRPr lang="en-GB" sz="1800" dirty="0">
              <a:latin typeface="Avenir Book" panose="02000503020000020003" pitchFamily="2" charset="0"/>
            </a:endParaRPr>
          </a:p>
        </p:txBody>
      </p:sp>
    </p:spTree>
    <p:extLst>
      <p:ext uri="{BB962C8B-B14F-4D97-AF65-F5344CB8AC3E}">
        <p14:creationId xmlns:p14="http://schemas.microsoft.com/office/powerpoint/2010/main" val="1207682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115AA4C4-86EA-4B72-9FD0-F8C06A382E4A}"/>
              </a:ext>
            </a:extLst>
          </p:cNvPr>
          <p:cNvSpPr>
            <a:spLocks noGrp="1"/>
          </p:cNvSpPr>
          <p:nvPr>
            <p:ph type="title"/>
          </p:nvPr>
        </p:nvSpPr>
        <p:spPr>
          <a:xfrm>
            <a:off x="0" y="14185"/>
            <a:ext cx="12192000" cy="1043969"/>
          </a:xfrm>
        </p:spPr>
        <p:txBody>
          <a:bodyPr>
            <a:normAutofit fontScale="90000"/>
          </a:bodyPr>
          <a:lstStyle/>
          <a:p>
            <a:r>
              <a:rPr lang="en-US" altLang="ja-JP" sz="3800" dirty="0"/>
              <a:t>The 1</a:t>
            </a:r>
            <a:r>
              <a:rPr lang="en-US" altLang="ja-JP" sz="3800" baseline="30000" dirty="0"/>
              <a:t>st</a:t>
            </a:r>
            <a:r>
              <a:rPr lang="en-US" altLang="ja-JP" sz="3800" dirty="0"/>
              <a:t> high-gradient test after the fire performed for</a:t>
            </a:r>
            <a:br>
              <a:rPr lang="en-US" altLang="ja-JP" sz="3800" u="sng" dirty="0"/>
            </a:br>
            <a:r>
              <a:rPr lang="en-US" altLang="ja-JP" sz="3800" dirty="0"/>
              <a:t>X-band </a:t>
            </a:r>
            <a:r>
              <a:rPr lang="en-US" altLang="ja-JP" sz="3800" u="sng" dirty="0"/>
              <a:t>D</a:t>
            </a:r>
            <a:r>
              <a:rPr lang="en-US" altLang="ja-JP" sz="3800" dirty="0"/>
              <a:t>ielectric-</a:t>
            </a:r>
            <a:r>
              <a:rPr lang="en-US" altLang="ja-JP" sz="3800" u="sng" dirty="0"/>
              <a:t>A</a:t>
            </a:r>
            <a:r>
              <a:rPr lang="en-US" altLang="ja-JP" sz="3800" dirty="0"/>
              <a:t>ssist </a:t>
            </a:r>
            <a:r>
              <a:rPr lang="en-US" altLang="ja-JP" sz="3800" u="sng" dirty="0"/>
              <a:t>A</a:t>
            </a:r>
            <a:r>
              <a:rPr lang="en-US" altLang="ja-JP" sz="3800" dirty="0"/>
              <a:t>ccelerating (</a:t>
            </a:r>
            <a:r>
              <a:rPr lang="en-US" altLang="ja-JP" sz="3800" u="sng" dirty="0"/>
              <a:t>DAA</a:t>
            </a:r>
            <a:r>
              <a:rPr lang="en-US" altLang="ja-JP" sz="3800" dirty="0"/>
              <a:t>) test cavity </a:t>
            </a:r>
            <a:endParaRPr kumimoji="1" lang="ja-JP" altLang="en-US" sz="3800" dirty="0"/>
          </a:p>
        </p:txBody>
      </p:sp>
      <mc:AlternateContent xmlns:mc="http://schemas.openxmlformats.org/markup-compatibility/2006" xmlns:a14="http://schemas.microsoft.com/office/drawing/2010/main">
        <mc:Choice Requires="a14">
          <p:sp>
            <p:nvSpPr>
              <p:cNvPr id="10" name="コンテンツ プレースホルダー 9">
                <a:extLst>
                  <a:ext uri="{FF2B5EF4-FFF2-40B4-BE49-F238E27FC236}">
                    <a16:creationId xmlns:a16="http://schemas.microsoft.com/office/drawing/2014/main" id="{FC8FD547-87CA-4B9D-BB91-0E15C4DA8D21}"/>
                  </a:ext>
                </a:extLst>
              </p:cNvPr>
              <p:cNvSpPr>
                <a:spLocks noGrp="1"/>
              </p:cNvSpPr>
              <p:nvPr>
                <p:ph idx="1"/>
              </p:nvPr>
            </p:nvSpPr>
            <p:spPr>
              <a:xfrm>
                <a:off x="206068" y="1162050"/>
                <a:ext cx="5544000" cy="5219700"/>
              </a:xfrm>
            </p:spPr>
            <p:txBody>
              <a:bodyPr/>
              <a:lstStyle/>
              <a:p>
                <a:r>
                  <a:rPr lang="en-US" altLang="ja-JP" dirty="0">
                    <a:ea typeface="Cambria Math" panose="02040503050406030204" pitchFamily="18" charset="0"/>
                  </a:rPr>
                  <a:t>~</a:t>
                </a:r>
                <a:r>
                  <a:rPr lang="en-US" altLang="ja-JP" dirty="0">
                    <a:latin typeface="Cambria Math" panose="02040503050406030204" pitchFamily="18" charset="0"/>
                    <a:ea typeface="Cambria Math" panose="02040503050406030204" pitchFamily="18" charset="0"/>
                  </a:rPr>
                  <a:t>10 × </a:t>
                </a:r>
                <a14:m>
                  <m:oMath xmlns:m="http://schemas.openxmlformats.org/officeDocument/2006/math">
                    <m:sSubSup>
                      <m:sSubSupPr>
                        <m:ctrlPr>
                          <a:rPr lang="en-US" altLang="ja-JP" i="1" smtClean="0">
                            <a:latin typeface="Cambria Math" panose="02040503050406030204" pitchFamily="18" charset="0"/>
                            <a:ea typeface="Cambria Math" panose="02040503050406030204" pitchFamily="18" charset="0"/>
                          </a:rPr>
                        </m:ctrlPr>
                      </m:sSubSupPr>
                      <m:e>
                        <m:r>
                          <a:rPr lang="en-US" altLang="ja-JP" b="0" i="1" smtClean="0">
                            <a:latin typeface="Cambria Math" panose="02040503050406030204" pitchFamily="18" charset="0"/>
                            <a:ea typeface="Cambria Math" panose="02040503050406030204" pitchFamily="18" charset="0"/>
                          </a:rPr>
                          <m:t>𝑄</m:t>
                        </m:r>
                      </m:e>
                      <m:sub>
                        <m:r>
                          <a:rPr lang="en-US" altLang="ja-JP" b="0" i="1" smtClean="0">
                            <a:latin typeface="Cambria Math" panose="02040503050406030204" pitchFamily="18" charset="0"/>
                            <a:ea typeface="Cambria Math" panose="02040503050406030204" pitchFamily="18" charset="0"/>
                          </a:rPr>
                          <m:t>0</m:t>
                        </m:r>
                      </m:sub>
                      <m:sup>
                        <m:r>
                          <a:rPr lang="en-US" altLang="ja-JP" b="0" i="1" smtClean="0">
                            <a:latin typeface="Cambria Math" panose="02040503050406030204" pitchFamily="18" charset="0"/>
                            <a:ea typeface="Cambria Math" panose="02040503050406030204" pitchFamily="18" charset="0"/>
                          </a:rPr>
                          <m:t>(</m:t>
                        </m:r>
                        <m:r>
                          <a:rPr lang="en-US" altLang="ja-JP" b="0" i="1" smtClean="0">
                            <a:latin typeface="Cambria Math" panose="02040503050406030204" pitchFamily="18" charset="0"/>
                            <a:ea typeface="Cambria Math" panose="02040503050406030204" pitchFamily="18" charset="0"/>
                          </a:rPr>
                          <m:t>𝑐𝑜𝑛𝑣𝑒𝑛𝑡𝑖𝑜𝑛𝑎𝑙</m:t>
                        </m:r>
                        <m:r>
                          <a:rPr lang="en-US" altLang="ja-JP" b="0" i="1" smtClean="0">
                            <a:latin typeface="Cambria Math" panose="02040503050406030204" pitchFamily="18" charset="0"/>
                            <a:ea typeface="Cambria Math" panose="02040503050406030204" pitchFamily="18" charset="0"/>
                          </a:rPr>
                          <m:t>)</m:t>
                        </m:r>
                      </m:sup>
                    </m:sSubSup>
                  </m:oMath>
                </a14:m>
                <a:endParaRPr lang="en-US" altLang="ja-JP" dirty="0">
                  <a:latin typeface="Cambria Math" panose="02040503050406030204" pitchFamily="18" charset="0"/>
                  <a:ea typeface="Cambria Math" panose="02040503050406030204" pitchFamily="18" charset="0"/>
                </a:endParaRPr>
              </a:p>
              <a:p>
                <a:r>
                  <a:rPr lang="en-US" altLang="ja-JP" dirty="0"/>
                  <a:t>Developed with C-band structures so far</a:t>
                </a:r>
                <a:r>
                  <a:rPr lang="ja-JP" altLang="en-US" dirty="0"/>
                  <a:t> </a:t>
                </a:r>
                <a:r>
                  <a:rPr lang="en-US" altLang="ja-JP" dirty="0"/>
                  <a:t>at</a:t>
                </a:r>
                <a:r>
                  <a:rPr lang="ja-JP" altLang="en-US" dirty="0"/>
                  <a:t> </a:t>
                </a:r>
                <a:r>
                  <a:rPr lang="en-US" altLang="ja-JP" dirty="0"/>
                  <a:t>KEK</a:t>
                </a:r>
                <a:endParaRPr lang="ja-JP" altLang="en-US" dirty="0"/>
              </a:p>
            </p:txBody>
          </p:sp>
        </mc:Choice>
        <mc:Fallback xmlns="">
          <p:sp>
            <p:nvSpPr>
              <p:cNvPr id="10" name="コンテンツ プレースホルダー 9">
                <a:extLst>
                  <a:ext uri="{FF2B5EF4-FFF2-40B4-BE49-F238E27FC236}">
                    <a16:creationId xmlns:a16="http://schemas.microsoft.com/office/drawing/2014/main" id="{FC8FD547-87CA-4B9D-BB91-0E15C4DA8D21}"/>
                  </a:ext>
                </a:extLst>
              </p:cNvPr>
              <p:cNvSpPr>
                <a:spLocks noGrp="1" noRot="1" noChangeAspect="1" noMove="1" noResize="1" noEditPoints="1" noAdjustHandles="1" noChangeArrowheads="1" noChangeShapeType="1" noTextEdit="1"/>
              </p:cNvSpPr>
              <p:nvPr>
                <p:ph idx="1"/>
              </p:nvPr>
            </p:nvSpPr>
            <p:spPr>
              <a:xfrm>
                <a:off x="206068" y="1162050"/>
                <a:ext cx="5544000" cy="5219700"/>
              </a:xfrm>
              <a:blipFill>
                <a:blip r:embed="rId3"/>
                <a:stretch>
                  <a:fillRect l="-1980" t="-818" r="-2200"/>
                </a:stretch>
              </a:blipFill>
            </p:spPr>
            <p:txBody>
              <a:bodyPr/>
              <a:lstStyle/>
              <a:p>
                <a:r>
                  <a:rPr lang="ja-JP" altLang="en-US">
                    <a:noFill/>
                  </a:rPr>
                  <a:t> </a:t>
                </a:r>
              </a:p>
            </p:txBody>
          </p:sp>
        </mc:Fallback>
      </mc:AlternateContent>
      <p:pic>
        <p:nvPicPr>
          <p:cNvPr id="7" name="図 6" descr="屋内, テーブル, 座る, 横たわる が含まれている画像&#10;&#10;自動的に生成された説明">
            <a:extLst>
              <a:ext uri="{FF2B5EF4-FFF2-40B4-BE49-F238E27FC236}">
                <a16:creationId xmlns:a16="http://schemas.microsoft.com/office/drawing/2014/main" id="{C992DA2B-E3CA-40C7-8DC9-F688F3B41DEA}"/>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25000"/>
                    </a14:imgEffect>
                    <a14:imgEffect>
                      <a14:brightnessContrast bright="25000" contrast="10000"/>
                    </a14:imgEffect>
                  </a14:imgLayer>
                </a14:imgProps>
              </a:ext>
              <a:ext uri="{28A0092B-C50C-407E-A947-70E740481C1C}">
                <a14:useLocalDpi xmlns:a14="http://schemas.microsoft.com/office/drawing/2010/main"/>
              </a:ext>
            </a:extLst>
          </a:blip>
          <a:srcRect/>
          <a:stretch/>
        </p:blipFill>
        <p:spPr>
          <a:xfrm>
            <a:off x="6136063" y="1902866"/>
            <a:ext cx="6012035" cy="4121010"/>
          </a:xfrm>
          <a:prstGeom prst="rect">
            <a:avLst/>
          </a:prstGeom>
        </p:spPr>
      </p:pic>
      <p:pic>
        <p:nvPicPr>
          <p:cNvPr id="12" name="図 11">
            <a:extLst>
              <a:ext uri="{FF2B5EF4-FFF2-40B4-BE49-F238E27FC236}">
                <a16:creationId xmlns:a16="http://schemas.microsoft.com/office/drawing/2014/main" id="{B33C1241-C5CD-49CD-BC3B-F8D754B4C9C2}"/>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571768" y="4304067"/>
            <a:ext cx="2636699" cy="1285187"/>
          </a:xfrm>
          <a:prstGeom prst="rect">
            <a:avLst/>
          </a:prstGeom>
        </p:spPr>
      </p:pic>
      <p:pic>
        <p:nvPicPr>
          <p:cNvPr id="14" name="図 13">
            <a:extLst>
              <a:ext uri="{FF2B5EF4-FFF2-40B4-BE49-F238E27FC236}">
                <a16:creationId xmlns:a16="http://schemas.microsoft.com/office/drawing/2014/main" id="{858CC896-15A6-49E2-83AF-3E2A8174791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a:off x="1535542" y="2744075"/>
            <a:ext cx="2983230" cy="1487156"/>
          </a:xfrm>
          <a:prstGeom prst="rect">
            <a:avLst/>
          </a:prstGeom>
        </p:spPr>
      </p:pic>
      <p:sp>
        <p:nvSpPr>
          <p:cNvPr id="15" name="テキスト ボックス 14">
            <a:extLst>
              <a:ext uri="{FF2B5EF4-FFF2-40B4-BE49-F238E27FC236}">
                <a16:creationId xmlns:a16="http://schemas.microsoft.com/office/drawing/2014/main" id="{AA7235E2-D66F-41A2-828E-2DEEE66EA056}"/>
              </a:ext>
            </a:extLst>
          </p:cNvPr>
          <p:cNvSpPr txBox="1"/>
          <p:nvPr/>
        </p:nvSpPr>
        <p:spPr>
          <a:xfrm>
            <a:off x="327953" y="5586226"/>
            <a:ext cx="7622087" cy="954107"/>
          </a:xfrm>
          <a:prstGeom prst="rect">
            <a:avLst/>
          </a:prstGeom>
          <a:noFill/>
        </p:spPr>
        <p:txBody>
          <a:bodyPr wrap="none" rtlCol="0">
            <a:spAutoFit/>
          </a:bodyPr>
          <a:lstStyle/>
          <a:p>
            <a:r>
              <a:rPr kumimoji="1" lang="en-US" altLang="ja-JP" sz="1400" dirty="0"/>
              <a:t>Figures excerpted from</a:t>
            </a:r>
          </a:p>
          <a:p>
            <a:r>
              <a:rPr kumimoji="1" lang="en-US" altLang="ja-JP" sz="1400" dirty="0">
                <a:hlinkClick r:id="rId8"/>
              </a:rPr>
              <a:t> Shingo Mori, Mitsuhiro Yoshida, and </a:t>
            </a:r>
            <a:r>
              <a:rPr kumimoji="1" lang="en-US" altLang="ja-JP" sz="1400">
                <a:hlinkClick r:id="rId8"/>
              </a:rPr>
              <a:t>Daisuke Satoh,</a:t>
            </a:r>
            <a:endParaRPr kumimoji="1" lang="en-US" altLang="ja-JP" sz="1400" dirty="0">
              <a:hlinkClick r:id="" action="ppaction://noaction"/>
            </a:endParaRPr>
          </a:p>
          <a:p>
            <a:r>
              <a:rPr kumimoji="1" lang="en-US" altLang="ja-JP" sz="1400" dirty="0">
                <a:hlinkClick r:id="" action="ppaction://noaction"/>
              </a:rPr>
              <a:t> "</a:t>
            </a:r>
            <a:r>
              <a:rPr kumimoji="1" lang="en-US" altLang="ja-JP" sz="1400" dirty="0" err="1">
                <a:hlinkClick r:id="rId8"/>
              </a:rPr>
              <a:t>Multipactor</a:t>
            </a:r>
            <a:r>
              <a:rPr kumimoji="1" lang="en-US" altLang="ja-JP" sz="1400" dirty="0">
                <a:hlinkClick r:id="" action="ppaction://noaction"/>
              </a:rPr>
              <a:t> suppression in dielectric-assist accelerating structures via diamondlike carbon coatings",</a:t>
            </a:r>
          </a:p>
          <a:p>
            <a:r>
              <a:rPr kumimoji="1" lang="en-US" altLang="ja-JP" sz="1400" dirty="0">
                <a:hlinkClick r:id="" action="ppaction://noaction"/>
              </a:rPr>
              <a:t> Phys. Rev. Accel. Beams 24, 022001 – Published 12 February 2021</a:t>
            </a:r>
            <a:endParaRPr kumimoji="1" lang="ja-JP" altLang="en-US" sz="1400" dirty="0"/>
          </a:p>
        </p:txBody>
      </p:sp>
      <p:sp>
        <p:nvSpPr>
          <p:cNvPr id="16" name="テキスト ボックス 15">
            <a:extLst>
              <a:ext uri="{FF2B5EF4-FFF2-40B4-BE49-F238E27FC236}">
                <a16:creationId xmlns:a16="http://schemas.microsoft.com/office/drawing/2014/main" id="{84C89282-01F8-4A79-823B-CAF2DC4D9B80}"/>
              </a:ext>
            </a:extLst>
          </p:cNvPr>
          <p:cNvSpPr txBox="1"/>
          <p:nvPr/>
        </p:nvSpPr>
        <p:spPr>
          <a:xfrm>
            <a:off x="1181276" y="4719584"/>
            <a:ext cx="780983" cy="369332"/>
          </a:xfrm>
          <a:prstGeom prst="rect">
            <a:avLst/>
          </a:prstGeom>
          <a:noFill/>
        </p:spPr>
        <p:txBody>
          <a:bodyPr wrap="none" rtlCol="0">
            <a:spAutoFit/>
          </a:bodyPr>
          <a:lstStyle/>
          <a:p>
            <a:r>
              <a:rPr kumimoji="1" lang="en-US" altLang="ja-JP" dirty="0"/>
              <a:t>E-field</a:t>
            </a:r>
            <a:endParaRPr kumimoji="1" lang="ja-JP" altLang="en-US" dirty="0"/>
          </a:p>
        </p:txBody>
      </p:sp>
      <p:sp>
        <p:nvSpPr>
          <p:cNvPr id="9" name="矢印: ストライプ 8">
            <a:extLst>
              <a:ext uri="{FF2B5EF4-FFF2-40B4-BE49-F238E27FC236}">
                <a16:creationId xmlns:a16="http://schemas.microsoft.com/office/drawing/2014/main" id="{5BB074F8-875F-BB0E-832F-3849D79393A6}"/>
              </a:ext>
            </a:extLst>
          </p:cNvPr>
          <p:cNvSpPr/>
          <p:nvPr/>
        </p:nvSpPr>
        <p:spPr>
          <a:xfrm rot="1825529" flipH="1">
            <a:off x="10925267" y="3816995"/>
            <a:ext cx="1030879" cy="783151"/>
          </a:xfrm>
          <a:prstGeom prst="stripedRightArrow">
            <a:avLst/>
          </a:prstGeom>
          <a:solidFill>
            <a:schemeClr val="accent1">
              <a:lumMod val="60000"/>
              <a:lumOff val="40000"/>
            </a:schemeClr>
          </a:solidFill>
          <a:ln>
            <a:solidFill>
              <a:schemeClr val="tx1"/>
            </a:solid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a:t>RF</a:t>
            </a:r>
            <a:endParaRPr kumimoji="1" lang="ja-JP" altLang="en-US" sz="2000" dirty="0"/>
          </a:p>
        </p:txBody>
      </p:sp>
      <p:sp>
        <p:nvSpPr>
          <p:cNvPr id="11" name="フリーフォーム: 図形 10">
            <a:extLst>
              <a:ext uri="{FF2B5EF4-FFF2-40B4-BE49-F238E27FC236}">
                <a16:creationId xmlns:a16="http://schemas.microsoft.com/office/drawing/2014/main" id="{16FF791E-666A-93E5-1C69-7674BC87868C}"/>
              </a:ext>
            </a:extLst>
          </p:cNvPr>
          <p:cNvSpPr/>
          <p:nvPr/>
        </p:nvSpPr>
        <p:spPr>
          <a:xfrm>
            <a:off x="6735337" y="2369108"/>
            <a:ext cx="1680117" cy="1667633"/>
          </a:xfrm>
          <a:custGeom>
            <a:avLst/>
            <a:gdLst>
              <a:gd name="connsiteX0" fmla="*/ 334536 w 1709853"/>
              <a:gd name="connsiteY0" fmla="*/ 1665537 h 1665537"/>
              <a:gd name="connsiteX1" fmla="*/ 237892 w 1709853"/>
              <a:gd name="connsiteY1" fmla="*/ 1531723 h 1665537"/>
              <a:gd name="connsiteX2" fmla="*/ 163551 w 1709853"/>
              <a:gd name="connsiteY2" fmla="*/ 1427645 h 1665537"/>
              <a:gd name="connsiteX3" fmla="*/ 29736 w 1709853"/>
              <a:gd name="connsiteY3" fmla="*/ 1137713 h 1665537"/>
              <a:gd name="connsiteX4" fmla="*/ 0 w 1709853"/>
              <a:gd name="connsiteY4" fmla="*/ 1018767 h 1665537"/>
              <a:gd name="connsiteX5" fmla="*/ 29736 w 1709853"/>
              <a:gd name="connsiteY5" fmla="*/ 736269 h 1665537"/>
              <a:gd name="connsiteX6" fmla="*/ 89209 w 1709853"/>
              <a:gd name="connsiteY6" fmla="*/ 609889 h 1665537"/>
              <a:gd name="connsiteX7" fmla="*/ 237892 w 1709853"/>
              <a:gd name="connsiteY7" fmla="*/ 409167 h 1665537"/>
              <a:gd name="connsiteX8" fmla="*/ 416312 w 1709853"/>
              <a:gd name="connsiteY8" fmla="*/ 245616 h 1665537"/>
              <a:gd name="connsiteX9" fmla="*/ 557561 w 1709853"/>
              <a:gd name="connsiteY9" fmla="*/ 126669 h 1665537"/>
              <a:gd name="connsiteX10" fmla="*/ 631902 w 1709853"/>
              <a:gd name="connsiteY10" fmla="*/ 89498 h 1665537"/>
              <a:gd name="connsiteX11" fmla="*/ 825190 w 1709853"/>
              <a:gd name="connsiteY11" fmla="*/ 22591 h 1665537"/>
              <a:gd name="connsiteX12" fmla="*/ 906965 w 1709853"/>
              <a:gd name="connsiteY12" fmla="*/ 15157 h 1665537"/>
              <a:gd name="connsiteX13" fmla="*/ 981307 w 1709853"/>
              <a:gd name="connsiteY13" fmla="*/ 289 h 1665537"/>
              <a:gd name="connsiteX14" fmla="*/ 1330712 w 1709853"/>
              <a:gd name="connsiteY14" fmla="*/ 37459 h 1665537"/>
              <a:gd name="connsiteX15" fmla="*/ 1457092 w 1709853"/>
              <a:gd name="connsiteY15" fmla="*/ 59762 h 1665537"/>
              <a:gd name="connsiteX16" fmla="*/ 1501697 w 1709853"/>
              <a:gd name="connsiteY16" fmla="*/ 82064 h 1665537"/>
              <a:gd name="connsiteX17" fmla="*/ 1538868 w 1709853"/>
              <a:gd name="connsiteY17" fmla="*/ 89498 h 1665537"/>
              <a:gd name="connsiteX18" fmla="*/ 1583473 w 1709853"/>
              <a:gd name="connsiteY18" fmla="*/ 104367 h 1665537"/>
              <a:gd name="connsiteX19" fmla="*/ 1642946 w 1709853"/>
              <a:gd name="connsiteY19" fmla="*/ 126669 h 1665537"/>
              <a:gd name="connsiteX20" fmla="*/ 1680117 w 1709853"/>
              <a:gd name="connsiteY20" fmla="*/ 148972 h 1665537"/>
              <a:gd name="connsiteX21" fmla="*/ 1702419 w 1709853"/>
              <a:gd name="connsiteY21" fmla="*/ 163840 h 1665537"/>
              <a:gd name="connsiteX22" fmla="*/ 1709853 w 1709853"/>
              <a:gd name="connsiteY22" fmla="*/ 163840 h 1665537"/>
              <a:gd name="connsiteX0" fmla="*/ 334536 w 1709853"/>
              <a:gd name="connsiteY0" fmla="*/ 1665537 h 1665537"/>
              <a:gd name="connsiteX1" fmla="*/ 237892 w 1709853"/>
              <a:gd name="connsiteY1" fmla="*/ 1531723 h 1665537"/>
              <a:gd name="connsiteX2" fmla="*/ 163551 w 1709853"/>
              <a:gd name="connsiteY2" fmla="*/ 1427645 h 1665537"/>
              <a:gd name="connsiteX3" fmla="*/ 29736 w 1709853"/>
              <a:gd name="connsiteY3" fmla="*/ 1137713 h 1665537"/>
              <a:gd name="connsiteX4" fmla="*/ 0 w 1709853"/>
              <a:gd name="connsiteY4" fmla="*/ 1018767 h 1665537"/>
              <a:gd name="connsiteX5" fmla="*/ 29736 w 1709853"/>
              <a:gd name="connsiteY5" fmla="*/ 736269 h 1665537"/>
              <a:gd name="connsiteX6" fmla="*/ 89209 w 1709853"/>
              <a:gd name="connsiteY6" fmla="*/ 609889 h 1665537"/>
              <a:gd name="connsiteX7" fmla="*/ 237892 w 1709853"/>
              <a:gd name="connsiteY7" fmla="*/ 409167 h 1665537"/>
              <a:gd name="connsiteX8" fmla="*/ 416312 w 1709853"/>
              <a:gd name="connsiteY8" fmla="*/ 245616 h 1665537"/>
              <a:gd name="connsiteX9" fmla="*/ 557561 w 1709853"/>
              <a:gd name="connsiteY9" fmla="*/ 126669 h 1665537"/>
              <a:gd name="connsiteX10" fmla="*/ 631902 w 1709853"/>
              <a:gd name="connsiteY10" fmla="*/ 89498 h 1665537"/>
              <a:gd name="connsiteX11" fmla="*/ 825190 w 1709853"/>
              <a:gd name="connsiteY11" fmla="*/ 22591 h 1665537"/>
              <a:gd name="connsiteX12" fmla="*/ 906965 w 1709853"/>
              <a:gd name="connsiteY12" fmla="*/ 15157 h 1665537"/>
              <a:gd name="connsiteX13" fmla="*/ 981307 w 1709853"/>
              <a:gd name="connsiteY13" fmla="*/ 289 h 1665537"/>
              <a:gd name="connsiteX14" fmla="*/ 1330712 w 1709853"/>
              <a:gd name="connsiteY14" fmla="*/ 37459 h 1665537"/>
              <a:gd name="connsiteX15" fmla="*/ 1457092 w 1709853"/>
              <a:gd name="connsiteY15" fmla="*/ 59762 h 1665537"/>
              <a:gd name="connsiteX16" fmla="*/ 1501697 w 1709853"/>
              <a:gd name="connsiteY16" fmla="*/ 82064 h 1665537"/>
              <a:gd name="connsiteX17" fmla="*/ 1538868 w 1709853"/>
              <a:gd name="connsiteY17" fmla="*/ 89498 h 1665537"/>
              <a:gd name="connsiteX18" fmla="*/ 1583473 w 1709853"/>
              <a:gd name="connsiteY18" fmla="*/ 104367 h 1665537"/>
              <a:gd name="connsiteX19" fmla="*/ 1680117 w 1709853"/>
              <a:gd name="connsiteY19" fmla="*/ 148972 h 1665537"/>
              <a:gd name="connsiteX20" fmla="*/ 1702419 w 1709853"/>
              <a:gd name="connsiteY20" fmla="*/ 163840 h 1665537"/>
              <a:gd name="connsiteX21" fmla="*/ 1709853 w 1709853"/>
              <a:gd name="connsiteY21" fmla="*/ 163840 h 1665537"/>
              <a:gd name="connsiteX0" fmla="*/ 334536 w 1709853"/>
              <a:gd name="connsiteY0" fmla="*/ 1665537 h 1665537"/>
              <a:gd name="connsiteX1" fmla="*/ 237892 w 1709853"/>
              <a:gd name="connsiteY1" fmla="*/ 1531723 h 1665537"/>
              <a:gd name="connsiteX2" fmla="*/ 163551 w 1709853"/>
              <a:gd name="connsiteY2" fmla="*/ 1427645 h 1665537"/>
              <a:gd name="connsiteX3" fmla="*/ 29736 w 1709853"/>
              <a:gd name="connsiteY3" fmla="*/ 1137713 h 1665537"/>
              <a:gd name="connsiteX4" fmla="*/ 0 w 1709853"/>
              <a:gd name="connsiteY4" fmla="*/ 1018767 h 1665537"/>
              <a:gd name="connsiteX5" fmla="*/ 29736 w 1709853"/>
              <a:gd name="connsiteY5" fmla="*/ 736269 h 1665537"/>
              <a:gd name="connsiteX6" fmla="*/ 89209 w 1709853"/>
              <a:gd name="connsiteY6" fmla="*/ 609889 h 1665537"/>
              <a:gd name="connsiteX7" fmla="*/ 237892 w 1709853"/>
              <a:gd name="connsiteY7" fmla="*/ 409167 h 1665537"/>
              <a:gd name="connsiteX8" fmla="*/ 416312 w 1709853"/>
              <a:gd name="connsiteY8" fmla="*/ 245616 h 1665537"/>
              <a:gd name="connsiteX9" fmla="*/ 557561 w 1709853"/>
              <a:gd name="connsiteY9" fmla="*/ 126669 h 1665537"/>
              <a:gd name="connsiteX10" fmla="*/ 631902 w 1709853"/>
              <a:gd name="connsiteY10" fmla="*/ 89498 h 1665537"/>
              <a:gd name="connsiteX11" fmla="*/ 825190 w 1709853"/>
              <a:gd name="connsiteY11" fmla="*/ 22591 h 1665537"/>
              <a:gd name="connsiteX12" fmla="*/ 906965 w 1709853"/>
              <a:gd name="connsiteY12" fmla="*/ 15157 h 1665537"/>
              <a:gd name="connsiteX13" fmla="*/ 981307 w 1709853"/>
              <a:gd name="connsiteY13" fmla="*/ 289 h 1665537"/>
              <a:gd name="connsiteX14" fmla="*/ 1330712 w 1709853"/>
              <a:gd name="connsiteY14" fmla="*/ 37459 h 1665537"/>
              <a:gd name="connsiteX15" fmla="*/ 1457092 w 1709853"/>
              <a:gd name="connsiteY15" fmla="*/ 59762 h 1665537"/>
              <a:gd name="connsiteX16" fmla="*/ 1501697 w 1709853"/>
              <a:gd name="connsiteY16" fmla="*/ 82064 h 1665537"/>
              <a:gd name="connsiteX17" fmla="*/ 1538868 w 1709853"/>
              <a:gd name="connsiteY17" fmla="*/ 89498 h 1665537"/>
              <a:gd name="connsiteX18" fmla="*/ 1680117 w 1709853"/>
              <a:gd name="connsiteY18" fmla="*/ 148972 h 1665537"/>
              <a:gd name="connsiteX19" fmla="*/ 1702419 w 1709853"/>
              <a:gd name="connsiteY19" fmla="*/ 163840 h 1665537"/>
              <a:gd name="connsiteX20" fmla="*/ 1709853 w 1709853"/>
              <a:gd name="connsiteY20" fmla="*/ 163840 h 1665537"/>
              <a:gd name="connsiteX0" fmla="*/ 334536 w 1709853"/>
              <a:gd name="connsiteY0" fmla="*/ 1665537 h 1665537"/>
              <a:gd name="connsiteX1" fmla="*/ 237892 w 1709853"/>
              <a:gd name="connsiteY1" fmla="*/ 1531723 h 1665537"/>
              <a:gd name="connsiteX2" fmla="*/ 163551 w 1709853"/>
              <a:gd name="connsiteY2" fmla="*/ 1427645 h 1665537"/>
              <a:gd name="connsiteX3" fmla="*/ 29736 w 1709853"/>
              <a:gd name="connsiteY3" fmla="*/ 1137713 h 1665537"/>
              <a:gd name="connsiteX4" fmla="*/ 0 w 1709853"/>
              <a:gd name="connsiteY4" fmla="*/ 1018767 h 1665537"/>
              <a:gd name="connsiteX5" fmla="*/ 29736 w 1709853"/>
              <a:gd name="connsiteY5" fmla="*/ 736269 h 1665537"/>
              <a:gd name="connsiteX6" fmla="*/ 89209 w 1709853"/>
              <a:gd name="connsiteY6" fmla="*/ 609889 h 1665537"/>
              <a:gd name="connsiteX7" fmla="*/ 237892 w 1709853"/>
              <a:gd name="connsiteY7" fmla="*/ 409167 h 1665537"/>
              <a:gd name="connsiteX8" fmla="*/ 416312 w 1709853"/>
              <a:gd name="connsiteY8" fmla="*/ 245616 h 1665537"/>
              <a:gd name="connsiteX9" fmla="*/ 557561 w 1709853"/>
              <a:gd name="connsiteY9" fmla="*/ 126669 h 1665537"/>
              <a:gd name="connsiteX10" fmla="*/ 631902 w 1709853"/>
              <a:gd name="connsiteY10" fmla="*/ 89498 h 1665537"/>
              <a:gd name="connsiteX11" fmla="*/ 825190 w 1709853"/>
              <a:gd name="connsiteY11" fmla="*/ 22591 h 1665537"/>
              <a:gd name="connsiteX12" fmla="*/ 906965 w 1709853"/>
              <a:gd name="connsiteY12" fmla="*/ 15157 h 1665537"/>
              <a:gd name="connsiteX13" fmla="*/ 981307 w 1709853"/>
              <a:gd name="connsiteY13" fmla="*/ 289 h 1665537"/>
              <a:gd name="connsiteX14" fmla="*/ 1330712 w 1709853"/>
              <a:gd name="connsiteY14" fmla="*/ 37459 h 1665537"/>
              <a:gd name="connsiteX15" fmla="*/ 1457092 w 1709853"/>
              <a:gd name="connsiteY15" fmla="*/ 59762 h 1665537"/>
              <a:gd name="connsiteX16" fmla="*/ 1501697 w 1709853"/>
              <a:gd name="connsiteY16" fmla="*/ 82064 h 1665537"/>
              <a:gd name="connsiteX17" fmla="*/ 1680117 w 1709853"/>
              <a:gd name="connsiteY17" fmla="*/ 148972 h 1665537"/>
              <a:gd name="connsiteX18" fmla="*/ 1702419 w 1709853"/>
              <a:gd name="connsiteY18" fmla="*/ 163840 h 1665537"/>
              <a:gd name="connsiteX19" fmla="*/ 1709853 w 1709853"/>
              <a:gd name="connsiteY19" fmla="*/ 163840 h 1665537"/>
              <a:gd name="connsiteX0" fmla="*/ 334536 w 1702419"/>
              <a:gd name="connsiteY0" fmla="*/ 1665537 h 1665537"/>
              <a:gd name="connsiteX1" fmla="*/ 237892 w 1702419"/>
              <a:gd name="connsiteY1" fmla="*/ 1531723 h 1665537"/>
              <a:gd name="connsiteX2" fmla="*/ 163551 w 1702419"/>
              <a:gd name="connsiteY2" fmla="*/ 1427645 h 1665537"/>
              <a:gd name="connsiteX3" fmla="*/ 29736 w 1702419"/>
              <a:gd name="connsiteY3" fmla="*/ 1137713 h 1665537"/>
              <a:gd name="connsiteX4" fmla="*/ 0 w 1702419"/>
              <a:gd name="connsiteY4" fmla="*/ 1018767 h 1665537"/>
              <a:gd name="connsiteX5" fmla="*/ 29736 w 1702419"/>
              <a:gd name="connsiteY5" fmla="*/ 736269 h 1665537"/>
              <a:gd name="connsiteX6" fmla="*/ 89209 w 1702419"/>
              <a:gd name="connsiteY6" fmla="*/ 609889 h 1665537"/>
              <a:gd name="connsiteX7" fmla="*/ 237892 w 1702419"/>
              <a:gd name="connsiteY7" fmla="*/ 409167 h 1665537"/>
              <a:gd name="connsiteX8" fmla="*/ 416312 w 1702419"/>
              <a:gd name="connsiteY8" fmla="*/ 245616 h 1665537"/>
              <a:gd name="connsiteX9" fmla="*/ 557561 w 1702419"/>
              <a:gd name="connsiteY9" fmla="*/ 126669 h 1665537"/>
              <a:gd name="connsiteX10" fmla="*/ 631902 w 1702419"/>
              <a:gd name="connsiteY10" fmla="*/ 89498 h 1665537"/>
              <a:gd name="connsiteX11" fmla="*/ 825190 w 1702419"/>
              <a:gd name="connsiteY11" fmla="*/ 22591 h 1665537"/>
              <a:gd name="connsiteX12" fmla="*/ 906965 w 1702419"/>
              <a:gd name="connsiteY12" fmla="*/ 15157 h 1665537"/>
              <a:gd name="connsiteX13" fmla="*/ 981307 w 1702419"/>
              <a:gd name="connsiteY13" fmla="*/ 289 h 1665537"/>
              <a:gd name="connsiteX14" fmla="*/ 1330712 w 1702419"/>
              <a:gd name="connsiteY14" fmla="*/ 37459 h 1665537"/>
              <a:gd name="connsiteX15" fmla="*/ 1457092 w 1702419"/>
              <a:gd name="connsiteY15" fmla="*/ 59762 h 1665537"/>
              <a:gd name="connsiteX16" fmla="*/ 1501697 w 1702419"/>
              <a:gd name="connsiteY16" fmla="*/ 82064 h 1665537"/>
              <a:gd name="connsiteX17" fmla="*/ 1680117 w 1702419"/>
              <a:gd name="connsiteY17" fmla="*/ 148972 h 1665537"/>
              <a:gd name="connsiteX18" fmla="*/ 1702419 w 1702419"/>
              <a:gd name="connsiteY18" fmla="*/ 163840 h 1665537"/>
              <a:gd name="connsiteX0" fmla="*/ 334536 w 1703653"/>
              <a:gd name="connsiteY0" fmla="*/ 1665537 h 1665537"/>
              <a:gd name="connsiteX1" fmla="*/ 237892 w 1703653"/>
              <a:gd name="connsiteY1" fmla="*/ 1531723 h 1665537"/>
              <a:gd name="connsiteX2" fmla="*/ 163551 w 1703653"/>
              <a:gd name="connsiteY2" fmla="*/ 1427645 h 1665537"/>
              <a:gd name="connsiteX3" fmla="*/ 29736 w 1703653"/>
              <a:gd name="connsiteY3" fmla="*/ 1137713 h 1665537"/>
              <a:gd name="connsiteX4" fmla="*/ 0 w 1703653"/>
              <a:gd name="connsiteY4" fmla="*/ 1018767 h 1665537"/>
              <a:gd name="connsiteX5" fmla="*/ 29736 w 1703653"/>
              <a:gd name="connsiteY5" fmla="*/ 736269 h 1665537"/>
              <a:gd name="connsiteX6" fmla="*/ 89209 w 1703653"/>
              <a:gd name="connsiteY6" fmla="*/ 609889 h 1665537"/>
              <a:gd name="connsiteX7" fmla="*/ 237892 w 1703653"/>
              <a:gd name="connsiteY7" fmla="*/ 409167 h 1665537"/>
              <a:gd name="connsiteX8" fmla="*/ 416312 w 1703653"/>
              <a:gd name="connsiteY8" fmla="*/ 245616 h 1665537"/>
              <a:gd name="connsiteX9" fmla="*/ 557561 w 1703653"/>
              <a:gd name="connsiteY9" fmla="*/ 126669 h 1665537"/>
              <a:gd name="connsiteX10" fmla="*/ 631902 w 1703653"/>
              <a:gd name="connsiteY10" fmla="*/ 89498 h 1665537"/>
              <a:gd name="connsiteX11" fmla="*/ 825190 w 1703653"/>
              <a:gd name="connsiteY11" fmla="*/ 22591 h 1665537"/>
              <a:gd name="connsiteX12" fmla="*/ 906965 w 1703653"/>
              <a:gd name="connsiteY12" fmla="*/ 15157 h 1665537"/>
              <a:gd name="connsiteX13" fmla="*/ 981307 w 1703653"/>
              <a:gd name="connsiteY13" fmla="*/ 289 h 1665537"/>
              <a:gd name="connsiteX14" fmla="*/ 1330712 w 1703653"/>
              <a:gd name="connsiteY14" fmla="*/ 37459 h 1665537"/>
              <a:gd name="connsiteX15" fmla="*/ 1457092 w 1703653"/>
              <a:gd name="connsiteY15" fmla="*/ 59762 h 1665537"/>
              <a:gd name="connsiteX16" fmla="*/ 1680117 w 1703653"/>
              <a:gd name="connsiteY16" fmla="*/ 148972 h 1665537"/>
              <a:gd name="connsiteX17" fmla="*/ 1702419 w 1703653"/>
              <a:gd name="connsiteY17" fmla="*/ 163840 h 1665537"/>
              <a:gd name="connsiteX0" fmla="*/ 334536 w 1680117"/>
              <a:gd name="connsiteY0" fmla="*/ 1665537 h 1665537"/>
              <a:gd name="connsiteX1" fmla="*/ 237892 w 1680117"/>
              <a:gd name="connsiteY1" fmla="*/ 1531723 h 1665537"/>
              <a:gd name="connsiteX2" fmla="*/ 163551 w 1680117"/>
              <a:gd name="connsiteY2" fmla="*/ 1427645 h 1665537"/>
              <a:gd name="connsiteX3" fmla="*/ 29736 w 1680117"/>
              <a:gd name="connsiteY3" fmla="*/ 1137713 h 1665537"/>
              <a:gd name="connsiteX4" fmla="*/ 0 w 1680117"/>
              <a:gd name="connsiteY4" fmla="*/ 1018767 h 1665537"/>
              <a:gd name="connsiteX5" fmla="*/ 29736 w 1680117"/>
              <a:gd name="connsiteY5" fmla="*/ 736269 h 1665537"/>
              <a:gd name="connsiteX6" fmla="*/ 89209 w 1680117"/>
              <a:gd name="connsiteY6" fmla="*/ 609889 h 1665537"/>
              <a:gd name="connsiteX7" fmla="*/ 237892 w 1680117"/>
              <a:gd name="connsiteY7" fmla="*/ 409167 h 1665537"/>
              <a:gd name="connsiteX8" fmla="*/ 416312 w 1680117"/>
              <a:gd name="connsiteY8" fmla="*/ 245616 h 1665537"/>
              <a:gd name="connsiteX9" fmla="*/ 557561 w 1680117"/>
              <a:gd name="connsiteY9" fmla="*/ 126669 h 1665537"/>
              <a:gd name="connsiteX10" fmla="*/ 631902 w 1680117"/>
              <a:gd name="connsiteY10" fmla="*/ 89498 h 1665537"/>
              <a:gd name="connsiteX11" fmla="*/ 825190 w 1680117"/>
              <a:gd name="connsiteY11" fmla="*/ 22591 h 1665537"/>
              <a:gd name="connsiteX12" fmla="*/ 906965 w 1680117"/>
              <a:gd name="connsiteY12" fmla="*/ 15157 h 1665537"/>
              <a:gd name="connsiteX13" fmla="*/ 981307 w 1680117"/>
              <a:gd name="connsiteY13" fmla="*/ 289 h 1665537"/>
              <a:gd name="connsiteX14" fmla="*/ 1330712 w 1680117"/>
              <a:gd name="connsiteY14" fmla="*/ 37459 h 1665537"/>
              <a:gd name="connsiteX15" fmla="*/ 1457092 w 1680117"/>
              <a:gd name="connsiteY15" fmla="*/ 59762 h 1665537"/>
              <a:gd name="connsiteX16" fmla="*/ 1680117 w 1680117"/>
              <a:gd name="connsiteY16" fmla="*/ 148972 h 1665537"/>
              <a:gd name="connsiteX0" fmla="*/ 334536 w 1680117"/>
              <a:gd name="connsiteY0" fmla="*/ 1667073 h 1667073"/>
              <a:gd name="connsiteX1" fmla="*/ 237892 w 1680117"/>
              <a:gd name="connsiteY1" fmla="*/ 1533259 h 1667073"/>
              <a:gd name="connsiteX2" fmla="*/ 163551 w 1680117"/>
              <a:gd name="connsiteY2" fmla="*/ 1429181 h 1667073"/>
              <a:gd name="connsiteX3" fmla="*/ 29736 w 1680117"/>
              <a:gd name="connsiteY3" fmla="*/ 1139249 h 1667073"/>
              <a:gd name="connsiteX4" fmla="*/ 0 w 1680117"/>
              <a:gd name="connsiteY4" fmla="*/ 1020303 h 1667073"/>
              <a:gd name="connsiteX5" fmla="*/ 29736 w 1680117"/>
              <a:gd name="connsiteY5" fmla="*/ 737805 h 1667073"/>
              <a:gd name="connsiteX6" fmla="*/ 89209 w 1680117"/>
              <a:gd name="connsiteY6" fmla="*/ 611425 h 1667073"/>
              <a:gd name="connsiteX7" fmla="*/ 237892 w 1680117"/>
              <a:gd name="connsiteY7" fmla="*/ 410703 h 1667073"/>
              <a:gd name="connsiteX8" fmla="*/ 416312 w 1680117"/>
              <a:gd name="connsiteY8" fmla="*/ 247152 h 1667073"/>
              <a:gd name="connsiteX9" fmla="*/ 557561 w 1680117"/>
              <a:gd name="connsiteY9" fmla="*/ 128205 h 1667073"/>
              <a:gd name="connsiteX10" fmla="*/ 631902 w 1680117"/>
              <a:gd name="connsiteY10" fmla="*/ 91034 h 1667073"/>
              <a:gd name="connsiteX11" fmla="*/ 825190 w 1680117"/>
              <a:gd name="connsiteY11" fmla="*/ 24127 h 1667073"/>
              <a:gd name="connsiteX12" fmla="*/ 906965 w 1680117"/>
              <a:gd name="connsiteY12" fmla="*/ 16693 h 1667073"/>
              <a:gd name="connsiteX13" fmla="*/ 981307 w 1680117"/>
              <a:gd name="connsiteY13" fmla="*/ 1825 h 1667073"/>
              <a:gd name="connsiteX14" fmla="*/ 1457092 w 1680117"/>
              <a:gd name="connsiteY14" fmla="*/ 61298 h 1667073"/>
              <a:gd name="connsiteX15" fmla="*/ 1680117 w 1680117"/>
              <a:gd name="connsiteY15" fmla="*/ 150508 h 1667073"/>
              <a:gd name="connsiteX0" fmla="*/ 334536 w 1680117"/>
              <a:gd name="connsiteY0" fmla="*/ 1666581 h 1666581"/>
              <a:gd name="connsiteX1" fmla="*/ 237892 w 1680117"/>
              <a:gd name="connsiteY1" fmla="*/ 1532767 h 1666581"/>
              <a:gd name="connsiteX2" fmla="*/ 163551 w 1680117"/>
              <a:gd name="connsiteY2" fmla="*/ 1428689 h 1666581"/>
              <a:gd name="connsiteX3" fmla="*/ 29736 w 1680117"/>
              <a:gd name="connsiteY3" fmla="*/ 1138757 h 1666581"/>
              <a:gd name="connsiteX4" fmla="*/ 0 w 1680117"/>
              <a:gd name="connsiteY4" fmla="*/ 1019811 h 1666581"/>
              <a:gd name="connsiteX5" fmla="*/ 29736 w 1680117"/>
              <a:gd name="connsiteY5" fmla="*/ 737313 h 1666581"/>
              <a:gd name="connsiteX6" fmla="*/ 89209 w 1680117"/>
              <a:gd name="connsiteY6" fmla="*/ 610933 h 1666581"/>
              <a:gd name="connsiteX7" fmla="*/ 237892 w 1680117"/>
              <a:gd name="connsiteY7" fmla="*/ 410211 h 1666581"/>
              <a:gd name="connsiteX8" fmla="*/ 416312 w 1680117"/>
              <a:gd name="connsiteY8" fmla="*/ 246660 h 1666581"/>
              <a:gd name="connsiteX9" fmla="*/ 557561 w 1680117"/>
              <a:gd name="connsiteY9" fmla="*/ 127713 h 1666581"/>
              <a:gd name="connsiteX10" fmla="*/ 631902 w 1680117"/>
              <a:gd name="connsiteY10" fmla="*/ 90542 h 1666581"/>
              <a:gd name="connsiteX11" fmla="*/ 825190 w 1680117"/>
              <a:gd name="connsiteY11" fmla="*/ 23635 h 1666581"/>
              <a:gd name="connsiteX12" fmla="*/ 906965 w 1680117"/>
              <a:gd name="connsiteY12" fmla="*/ 16201 h 1666581"/>
              <a:gd name="connsiteX13" fmla="*/ 981307 w 1680117"/>
              <a:gd name="connsiteY13" fmla="*/ 1333 h 1666581"/>
              <a:gd name="connsiteX14" fmla="*/ 1344948 w 1680117"/>
              <a:gd name="connsiteY14" fmla="*/ 52180 h 1666581"/>
              <a:gd name="connsiteX15" fmla="*/ 1680117 w 1680117"/>
              <a:gd name="connsiteY15" fmla="*/ 150016 h 1666581"/>
              <a:gd name="connsiteX0" fmla="*/ 334536 w 1680117"/>
              <a:gd name="connsiteY0" fmla="*/ 1650380 h 1650380"/>
              <a:gd name="connsiteX1" fmla="*/ 237892 w 1680117"/>
              <a:gd name="connsiteY1" fmla="*/ 1516566 h 1650380"/>
              <a:gd name="connsiteX2" fmla="*/ 163551 w 1680117"/>
              <a:gd name="connsiteY2" fmla="*/ 1412488 h 1650380"/>
              <a:gd name="connsiteX3" fmla="*/ 29736 w 1680117"/>
              <a:gd name="connsiteY3" fmla="*/ 1122556 h 1650380"/>
              <a:gd name="connsiteX4" fmla="*/ 0 w 1680117"/>
              <a:gd name="connsiteY4" fmla="*/ 1003610 h 1650380"/>
              <a:gd name="connsiteX5" fmla="*/ 29736 w 1680117"/>
              <a:gd name="connsiteY5" fmla="*/ 721112 h 1650380"/>
              <a:gd name="connsiteX6" fmla="*/ 89209 w 1680117"/>
              <a:gd name="connsiteY6" fmla="*/ 594732 h 1650380"/>
              <a:gd name="connsiteX7" fmla="*/ 237892 w 1680117"/>
              <a:gd name="connsiteY7" fmla="*/ 394010 h 1650380"/>
              <a:gd name="connsiteX8" fmla="*/ 416312 w 1680117"/>
              <a:gd name="connsiteY8" fmla="*/ 230459 h 1650380"/>
              <a:gd name="connsiteX9" fmla="*/ 557561 w 1680117"/>
              <a:gd name="connsiteY9" fmla="*/ 111512 h 1650380"/>
              <a:gd name="connsiteX10" fmla="*/ 631902 w 1680117"/>
              <a:gd name="connsiteY10" fmla="*/ 74341 h 1650380"/>
              <a:gd name="connsiteX11" fmla="*/ 825190 w 1680117"/>
              <a:gd name="connsiteY11" fmla="*/ 7434 h 1650380"/>
              <a:gd name="connsiteX12" fmla="*/ 906965 w 1680117"/>
              <a:gd name="connsiteY12" fmla="*/ 0 h 1650380"/>
              <a:gd name="connsiteX13" fmla="*/ 1344948 w 1680117"/>
              <a:gd name="connsiteY13" fmla="*/ 35979 h 1650380"/>
              <a:gd name="connsiteX14" fmla="*/ 1680117 w 1680117"/>
              <a:gd name="connsiteY14" fmla="*/ 133815 h 1650380"/>
              <a:gd name="connsiteX0" fmla="*/ 334536 w 1680117"/>
              <a:gd name="connsiteY0" fmla="*/ 1650380 h 1650380"/>
              <a:gd name="connsiteX1" fmla="*/ 237892 w 1680117"/>
              <a:gd name="connsiteY1" fmla="*/ 1516566 h 1650380"/>
              <a:gd name="connsiteX2" fmla="*/ 163551 w 1680117"/>
              <a:gd name="connsiteY2" fmla="*/ 1412488 h 1650380"/>
              <a:gd name="connsiteX3" fmla="*/ 29736 w 1680117"/>
              <a:gd name="connsiteY3" fmla="*/ 1122556 h 1650380"/>
              <a:gd name="connsiteX4" fmla="*/ 0 w 1680117"/>
              <a:gd name="connsiteY4" fmla="*/ 1003610 h 1650380"/>
              <a:gd name="connsiteX5" fmla="*/ 29736 w 1680117"/>
              <a:gd name="connsiteY5" fmla="*/ 721112 h 1650380"/>
              <a:gd name="connsiteX6" fmla="*/ 89209 w 1680117"/>
              <a:gd name="connsiteY6" fmla="*/ 594732 h 1650380"/>
              <a:gd name="connsiteX7" fmla="*/ 237892 w 1680117"/>
              <a:gd name="connsiteY7" fmla="*/ 394010 h 1650380"/>
              <a:gd name="connsiteX8" fmla="*/ 416312 w 1680117"/>
              <a:gd name="connsiteY8" fmla="*/ 230459 h 1650380"/>
              <a:gd name="connsiteX9" fmla="*/ 557561 w 1680117"/>
              <a:gd name="connsiteY9" fmla="*/ 111512 h 1650380"/>
              <a:gd name="connsiteX10" fmla="*/ 631902 w 1680117"/>
              <a:gd name="connsiteY10" fmla="*/ 74341 h 1650380"/>
              <a:gd name="connsiteX11" fmla="*/ 906965 w 1680117"/>
              <a:gd name="connsiteY11" fmla="*/ 0 h 1650380"/>
              <a:gd name="connsiteX12" fmla="*/ 1344948 w 1680117"/>
              <a:gd name="connsiteY12" fmla="*/ 35979 h 1650380"/>
              <a:gd name="connsiteX13" fmla="*/ 1680117 w 1680117"/>
              <a:gd name="connsiteY13" fmla="*/ 133815 h 1650380"/>
              <a:gd name="connsiteX0" fmla="*/ 334536 w 1680117"/>
              <a:gd name="connsiteY0" fmla="*/ 1667633 h 1667633"/>
              <a:gd name="connsiteX1" fmla="*/ 237892 w 1680117"/>
              <a:gd name="connsiteY1" fmla="*/ 1533819 h 1667633"/>
              <a:gd name="connsiteX2" fmla="*/ 163551 w 1680117"/>
              <a:gd name="connsiteY2" fmla="*/ 1429741 h 1667633"/>
              <a:gd name="connsiteX3" fmla="*/ 29736 w 1680117"/>
              <a:gd name="connsiteY3" fmla="*/ 1139809 h 1667633"/>
              <a:gd name="connsiteX4" fmla="*/ 0 w 1680117"/>
              <a:gd name="connsiteY4" fmla="*/ 1020863 h 1667633"/>
              <a:gd name="connsiteX5" fmla="*/ 29736 w 1680117"/>
              <a:gd name="connsiteY5" fmla="*/ 738365 h 1667633"/>
              <a:gd name="connsiteX6" fmla="*/ 89209 w 1680117"/>
              <a:gd name="connsiteY6" fmla="*/ 611985 h 1667633"/>
              <a:gd name="connsiteX7" fmla="*/ 237892 w 1680117"/>
              <a:gd name="connsiteY7" fmla="*/ 411263 h 1667633"/>
              <a:gd name="connsiteX8" fmla="*/ 416312 w 1680117"/>
              <a:gd name="connsiteY8" fmla="*/ 247712 h 1667633"/>
              <a:gd name="connsiteX9" fmla="*/ 557561 w 1680117"/>
              <a:gd name="connsiteY9" fmla="*/ 128765 h 1667633"/>
              <a:gd name="connsiteX10" fmla="*/ 631902 w 1680117"/>
              <a:gd name="connsiteY10" fmla="*/ 91594 h 1667633"/>
              <a:gd name="connsiteX11" fmla="*/ 950097 w 1680117"/>
              <a:gd name="connsiteY11" fmla="*/ 0 h 1667633"/>
              <a:gd name="connsiteX12" fmla="*/ 1344948 w 1680117"/>
              <a:gd name="connsiteY12" fmla="*/ 53232 h 1667633"/>
              <a:gd name="connsiteX13" fmla="*/ 1680117 w 1680117"/>
              <a:gd name="connsiteY13" fmla="*/ 151068 h 1667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0117" h="1667633">
                <a:moveTo>
                  <a:pt x="334536" y="1667633"/>
                </a:moveTo>
                <a:cubicBezTo>
                  <a:pt x="318838" y="1573443"/>
                  <a:pt x="341529" y="1656299"/>
                  <a:pt x="237892" y="1533819"/>
                </a:cubicBezTo>
                <a:cubicBezTo>
                  <a:pt x="210353" y="1501273"/>
                  <a:pt x="186606" y="1465604"/>
                  <a:pt x="163551" y="1429741"/>
                </a:cubicBezTo>
                <a:cubicBezTo>
                  <a:pt x="105970" y="1340171"/>
                  <a:pt x="60344" y="1241836"/>
                  <a:pt x="29736" y="1139809"/>
                </a:cubicBezTo>
                <a:cubicBezTo>
                  <a:pt x="17992" y="1100664"/>
                  <a:pt x="9912" y="1060512"/>
                  <a:pt x="0" y="1020863"/>
                </a:cubicBezTo>
                <a:cubicBezTo>
                  <a:pt x="9912" y="926697"/>
                  <a:pt x="9552" y="830875"/>
                  <a:pt x="29736" y="738365"/>
                </a:cubicBezTo>
                <a:cubicBezTo>
                  <a:pt x="39661" y="692877"/>
                  <a:pt x="66383" y="652564"/>
                  <a:pt x="89209" y="611985"/>
                </a:cubicBezTo>
                <a:cubicBezTo>
                  <a:pt x="120253" y="556795"/>
                  <a:pt x="191071" y="458084"/>
                  <a:pt x="237892" y="411263"/>
                </a:cubicBezTo>
                <a:cubicBezTo>
                  <a:pt x="294941" y="354214"/>
                  <a:pt x="356693" y="302070"/>
                  <a:pt x="416312" y="247712"/>
                </a:cubicBezTo>
                <a:cubicBezTo>
                  <a:pt x="450262" y="216758"/>
                  <a:pt x="516366" y="154783"/>
                  <a:pt x="557561" y="128765"/>
                </a:cubicBezTo>
                <a:cubicBezTo>
                  <a:pt x="580986" y="113971"/>
                  <a:pt x="566479" y="113055"/>
                  <a:pt x="631902" y="91594"/>
                </a:cubicBezTo>
                <a:cubicBezTo>
                  <a:pt x="697325" y="70133"/>
                  <a:pt x="831256" y="6394"/>
                  <a:pt x="950097" y="0"/>
                </a:cubicBezTo>
                <a:cubicBezTo>
                  <a:pt x="1036723" y="4757"/>
                  <a:pt x="1216089" y="30930"/>
                  <a:pt x="1344948" y="53232"/>
                </a:cubicBezTo>
                <a:cubicBezTo>
                  <a:pt x="1403182" y="71817"/>
                  <a:pt x="1639229" y="133722"/>
                  <a:pt x="1680117" y="151068"/>
                </a:cubicBezTo>
              </a:path>
            </a:pathLst>
          </a:custGeom>
          <a:noFill/>
          <a:ln w="44450">
            <a:solidFill>
              <a:schemeClr val="tx1"/>
            </a:solidFill>
            <a:tailEnd type="arrow"/>
          </a:ln>
          <a:effectLst>
            <a:glow rad="38100">
              <a:srgbClr val="FFFF00">
                <a:alpha val="9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89BFA40E-F16E-C035-7D3C-4F7F5EEBA478}"/>
              </a:ext>
            </a:extLst>
          </p:cNvPr>
          <p:cNvSpPr txBox="1"/>
          <p:nvPr/>
        </p:nvSpPr>
        <p:spPr>
          <a:xfrm>
            <a:off x="6120213" y="1682762"/>
            <a:ext cx="2982740" cy="646331"/>
          </a:xfrm>
          <a:prstGeom prst="rect">
            <a:avLst/>
          </a:prstGeom>
          <a:noFill/>
        </p:spPr>
        <p:txBody>
          <a:bodyPr wrap="none" rtlCol="0">
            <a:spAutoFit/>
          </a:bodyPr>
          <a:lstStyle/>
          <a:p>
            <a:r>
              <a:rPr kumimoji="1" lang="en-US" altLang="ja-JP" dirty="0">
                <a:highlight>
                  <a:srgbClr val="FFFF00"/>
                </a:highlight>
              </a:rPr>
              <a:t>These dielectric disks</a:t>
            </a:r>
          </a:p>
          <a:p>
            <a:r>
              <a:rPr lang="en-US" altLang="ja-JP" dirty="0">
                <a:highlight>
                  <a:srgbClr val="FFFF00"/>
                </a:highlight>
              </a:rPr>
              <a:t>i</a:t>
            </a:r>
            <a:r>
              <a:rPr kumimoji="1" lang="en-US" altLang="ja-JP" dirty="0">
                <a:highlight>
                  <a:srgbClr val="FFFF00"/>
                </a:highlight>
              </a:rPr>
              <a:t>nstalled in this metallic cavity</a:t>
            </a:r>
            <a:endParaRPr kumimoji="1" lang="ja-JP" altLang="en-US" dirty="0">
              <a:highlight>
                <a:srgbClr val="FFFF00"/>
              </a:highlight>
            </a:endParaRPr>
          </a:p>
        </p:txBody>
      </p:sp>
      <p:sp>
        <p:nvSpPr>
          <p:cNvPr id="4" name="テキスト ボックス 3">
            <a:extLst>
              <a:ext uri="{FF2B5EF4-FFF2-40B4-BE49-F238E27FC236}">
                <a16:creationId xmlns:a16="http://schemas.microsoft.com/office/drawing/2014/main" id="{E6650E27-9D2D-1D66-EC3E-2EADD7D1ECF8}"/>
              </a:ext>
            </a:extLst>
          </p:cNvPr>
          <p:cNvSpPr txBox="1"/>
          <p:nvPr/>
        </p:nvSpPr>
        <p:spPr>
          <a:xfrm>
            <a:off x="8130953" y="1359639"/>
            <a:ext cx="3244799" cy="523220"/>
          </a:xfrm>
          <a:prstGeom prst="rect">
            <a:avLst/>
          </a:prstGeom>
          <a:noFill/>
        </p:spPr>
        <p:txBody>
          <a:bodyPr wrap="none" rtlCol="0">
            <a:spAutoFit/>
          </a:bodyPr>
          <a:lstStyle/>
          <a:p>
            <a:r>
              <a:rPr kumimoji="1" lang="en-US" altLang="ja-JP" sz="2800" b="1" i="1" dirty="0"/>
              <a:t>X-band (11.424 GHz)</a:t>
            </a:r>
            <a:endParaRPr kumimoji="1" lang="ja-JP" altLang="en-US" sz="2800" b="1" i="1" dirty="0"/>
          </a:p>
        </p:txBody>
      </p:sp>
    </p:spTree>
    <p:extLst>
      <p:ext uri="{BB962C8B-B14F-4D97-AF65-F5344CB8AC3E}">
        <p14:creationId xmlns:p14="http://schemas.microsoft.com/office/powerpoint/2010/main" val="3600410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F20CAC84-DC0B-B917-5E87-326C8F4A781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882" y="2878401"/>
            <a:ext cx="4828413" cy="3621308"/>
          </a:xfrm>
          <a:prstGeom prst="rect">
            <a:avLst/>
          </a:prstGeom>
        </p:spPr>
      </p:pic>
      <p:sp>
        <p:nvSpPr>
          <p:cNvPr id="9" name="タイトル 8">
            <a:extLst>
              <a:ext uri="{FF2B5EF4-FFF2-40B4-BE49-F238E27FC236}">
                <a16:creationId xmlns:a16="http://schemas.microsoft.com/office/drawing/2014/main" id="{BAD67FE1-7B42-C635-8B4C-732A0B8B25CB}"/>
              </a:ext>
            </a:extLst>
          </p:cNvPr>
          <p:cNvSpPr>
            <a:spLocks noGrp="1"/>
          </p:cNvSpPr>
          <p:nvPr>
            <p:ph type="title"/>
          </p:nvPr>
        </p:nvSpPr>
        <p:spPr>
          <a:xfrm>
            <a:off x="0" y="14186"/>
            <a:ext cx="10928195" cy="646331"/>
          </a:xfrm>
        </p:spPr>
        <p:txBody>
          <a:bodyPr>
            <a:normAutofit fontScale="90000"/>
          </a:bodyPr>
          <a:lstStyle/>
          <a:p>
            <a:r>
              <a:rPr lang="en-US" altLang="ja-JP" sz="3200" dirty="0"/>
              <a:t>Setup for the X-band DAA test cavity in Nextef2/Shield-B</a:t>
            </a:r>
            <a:endParaRPr lang="ja-JP" altLang="en-US" sz="3200" dirty="0"/>
          </a:p>
        </p:txBody>
      </p:sp>
      <p:pic>
        <p:nvPicPr>
          <p:cNvPr id="6" name="図 5">
            <a:extLst>
              <a:ext uri="{FF2B5EF4-FFF2-40B4-BE49-F238E27FC236}">
                <a16:creationId xmlns:a16="http://schemas.microsoft.com/office/drawing/2014/main" id="{7017E62F-3FC4-736E-DF8C-0FA1706BD4E1}"/>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20000"/>
                    </a14:imgEffect>
                    <a14:imgEffect>
                      <a14:brightnessContrast bright="15000"/>
                    </a14:imgEffect>
                  </a14:imgLayer>
                </a14:imgProps>
              </a:ext>
              <a:ext uri="{28A0092B-C50C-407E-A947-70E740481C1C}">
                <a14:useLocalDpi xmlns:a14="http://schemas.microsoft.com/office/drawing/2010/main"/>
              </a:ext>
            </a:extLst>
          </a:blip>
          <a:srcRect/>
          <a:stretch/>
        </p:blipFill>
        <p:spPr>
          <a:xfrm>
            <a:off x="4913427" y="620050"/>
            <a:ext cx="7257691" cy="5923475"/>
          </a:xfrm>
          <a:prstGeom prst="rect">
            <a:avLst/>
          </a:prstGeom>
        </p:spPr>
      </p:pic>
      <p:sp>
        <p:nvSpPr>
          <p:cNvPr id="12" name="テキスト ボックス 11">
            <a:extLst>
              <a:ext uri="{FF2B5EF4-FFF2-40B4-BE49-F238E27FC236}">
                <a16:creationId xmlns:a16="http://schemas.microsoft.com/office/drawing/2014/main" id="{12128F76-401C-E68D-31B1-CFDBABD8F4C2}"/>
              </a:ext>
            </a:extLst>
          </p:cNvPr>
          <p:cNvSpPr txBox="1"/>
          <p:nvPr/>
        </p:nvSpPr>
        <p:spPr>
          <a:xfrm>
            <a:off x="10260655" y="0"/>
            <a:ext cx="1836465" cy="646331"/>
          </a:xfrm>
          <a:prstGeom prst="rect">
            <a:avLst/>
          </a:prstGeom>
          <a:noFill/>
        </p:spPr>
        <p:txBody>
          <a:bodyPr wrap="none" rtlCol="0">
            <a:spAutoFit/>
          </a:bodyPr>
          <a:lstStyle/>
          <a:p>
            <a:pPr algn="r"/>
            <a:r>
              <a:rPr kumimoji="1" lang="en-US" altLang="ja-JP" dirty="0"/>
              <a:t>From the klystron</a:t>
            </a:r>
          </a:p>
          <a:p>
            <a:pPr algn="r"/>
            <a:r>
              <a:rPr lang="ja-JP" altLang="en-US" dirty="0"/>
              <a:t>↓</a:t>
            </a:r>
            <a:endParaRPr kumimoji="1" lang="ja-JP" altLang="en-US" dirty="0"/>
          </a:p>
        </p:txBody>
      </p:sp>
      <p:sp>
        <p:nvSpPr>
          <p:cNvPr id="13" name="テキスト ボックス 12">
            <a:extLst>
              <a:ext uri="{FF2B5EF4-FFF2-40B4-BE49-F238E27FC236}">
                <a16:creationId xmlns:a16="http://schemas.microsoft.com/office/drawing/2014/main" id="{ED15048B-FC6B-11D6-5250-9C2B80D9D0D6}"/>
              </a:ext>
            </a:extLst>
          </p:cNvPr>
          <p:cNvSpPr txBox="1"/>
          <p:nvPr/>
        </p:nvSpPr>
        <p:spPr>
          <a:xfrm>
            <a:off x="80542" y="574912"/>
            <a:ext cx="3959110" cy="892552"/>
          </a:xfrm>
          <a:prstGeom prst="rect">
            <a:avLst/>
          </a:prstGeom>
          <a:noFill/>
          <a:ln w="6350">
            <a:noFill/>
          </a:ln>
          <a:effectLst/>
        </p:spPr>
        <p:txBody>
          <a:bodyPr wrap="square" rtlCol="0">
            <a:spAutoFit/>
          </a:bodyPr>
          <a:lstStyle/>
          <a:p>
            <a:r>
              <a:rPr lang="en-US" altLang="ja-JP" dirty="0"/>
              <a:t>W</a:t>
            </a:r>
            <a:r>
              <a:rPr kumimoji="1" lang="en-US" altLang="ja-JP" dirty="0"/>
              <a:t>ith a reduced Q</a:t>
            </a:r>
            <a:r>
              <a:rPr kumimoji="1" lang="en-US" altLang="ja-JP" baseline="-25000" dirty="0"/>
              <a:t>0</a:t>
            </a:r>
            <a:r>
              <a:rPr kumimoji="1" lang="en-US" altLang="ja-JP" dirty="0"/>
              <a:t> for high-field testing on the dielectric material</a:t>
            </a:r>
          </a:p>
          <a:p>
            <a:pPr marL="742950" lvl="1" indent="-285750">
              <a:buFont typeface="Calibri" panose="020F0502020204030204" pitchFamily="34" charset="0"/>
              <a:buChar char="→"/>
            </a:pPr>
            <a:r>
              <a:rPr kumimoji="1" lang="en-US" altLang="ja-JP" sz="1600" dirty="0"/>
              <a:t>Fill time: ~200 ns</a:t>
            </a:r>
            <a:endParaRPr kumimoji="1" lang="ja-JP" altLang="en-US" sz="1600" dirty="0"/>
          </a:p>
        </p:txBody>
      </p:sp>
      <p:sp>
        <p:nvSpPr>
          <p:cNvPr id="5" name="テキスト ボックス 4">
            <a:extLst>
              <a:ext uri="{FF2B5EF4-FFF2-40B4-BE49-F238E27FC236}">
                <a16:creationId xmlns:a16="http://schemas.microsoft.com/office/drawing/2014/main" id="{D7ED5FE0-0855-D649-1164-84EE61BD6F96}"/>
              </a:ext>
            </a:extLst>
          </p:cNvPr>
          <p:cNvSpPr txBox="1"/>
          <p:nvPr/>
        </p:nvSpPr>
        <p:spPr>
          <a:xfrm>
            <a:off x="7618839" y="5979776"/>
            <a:ext cx="2340641" cy="369332"/>
          </a:xfrm>
          <a:prstGeom prst="rect">
            <a:avLst/>
          </a:prstGeom>
          <a:solidFill>
            <a:srgbClr val="99FF99">
              <a:alpha val="78000"/>
            </a:srgbClr>
          </a:solidFill>
        </p:spPr>
        <p:txBody>
          <a:bodyPr wrap="none" rtlCol="0">
            <a:spAutoFit/>
          </a:bodyPr>
          <a:lstStyle/>
          <a:p>
            <a:r>
              <a:rPr lang="en-US" altLang="ja-JP" dirty="0"/>
              <a:t>Vertical</a:t>
            </a:r>
            <a:r>
              <a:rPr lang="ja-JP" altLang="en-US" dirty="0"/>
              <a:t> </a:t>
            </a:r>
            <a:r>
              <a:rPr lang="en-US" altLang="ja-JP" dirty="0"/>
              <a:t>dummy</a:t>
            </a:r>
            <a:r>
              <a:rPr lang="ja-JP" altLang="en-US" dirty="0"/>
              <a:t> </a:t>
            </a:r>
            <a:r>
              <a:rPr lang="en-US" altLang="ja-JP" dirty="0"/>
              <a:t>load</a:t>
            </a:r>
            <a:r>
              <a:rPr lang="en-US" altLang="ja-JP" dirty="0">
                <a:sym typeface="Wingdings" panose="05000000000000000000" pitchFamily="2" charset="2"/>
              </a:rPr>
              <a:t></a:t>
            </a:r>
            <a:endParaRPr kumimoji="1" lang="ja-JP" altLang="en-US" dirty="0"/>
          </a:p>
        </p:txBody>
      </p:sp>
      <p:sp>
        <p:nvSpPr>
          <p:cNvPr id="7" name="テキスト ボックス 6">
            <a:extLst>
              <a:ext uri="{FF2B5EF4-FFF2-40B4-BE49-F238E27FC236}">
                <a16:creationId xmlns:a16="http://schemas.microsoft.com/office/drawing/2014/main" id="{DE84D4F2-09CD-67AA-D10D-B6EF49AB35C2}"/>
              </a:ext>
            </a:extLst>
          </p:cNvPr>
          <p:cNvSpPr txBox="1"/>
          <p:nvPr/>
        </p:nvSpPr>
        <p:spPr>
          <a:xfrm>
            <a:off x="8669987" y="1464724"/>
            <a:ext cx="2582887" cy="369332"/>
          </a:xfrm>
          <a:prstGeom prst="rect">
            <a:avLst/>
          </a:prstGeom>
          <a:solidFill>
            <a:srgbClr val="99FF99">
              <a:alpha val="78000"/>
            </a:srgbClr>
          </a:solidFill>
        </p:spPr>
        <p:txBody>
          <a:bodyPr wrap="none" rtlCol="0">
            <a:spAutoFit/>
          </a:bodyPr>
          <a:lstStyle/>
          <a:p>
            <a:r>
              <a:rPr lang="ja-JP" altLang="en-US" dirty="0"/>
              <a:t>↓</a:t>
            </a:r>
            <a:r>
              <a:rPr lang="en-US" altLang="ja-JP" dirty="0"/>
              <a:t>Horizontal dummy load</a:t>
            </a:r>
            <a:endParaRPr kumimoji="1" lang="ja-JP" altLang="en-US" dirty="0"/>
          </a:p>
        </p:txBody>
      </p:sp>
      <p:sp>
        <p:nvSpPr>
          <p:cNvPr id="10" name="テキスト ボックス 9">
            <a:extLst>
              <a:ext uri="{FF2B5EF4-FFF2-40B4-BE49-F238E27FC236}">
                <a16:creationId xmlns:a16="http://schemas.microsoft.com/office/drawing/2014/main" id="{6349CF9D-2D25-D9B0-ABCB-8A4F6D77977D}"/>
              </a:ext>
            </a:extLst>
          </p:cNvPr>
          <p:cNvSpPr txBox="1"/>
          <p:nvPr/>
        </p:nvSpPr>
        <p:spPr>
          <a:xfrm>
            <a:off x="6698080" y="4812585"/>
            <a:ext cx="2158801" cy="615553"/>
          </a:xfrm>
          <a:prstGeom prst="rect">
            <a:avLst/>
          </a:prstGeom>
          <a:solidFill>
            <a:srgbClr val="99FF99">
              <a:alpha val="78000"/>
            </a:srgbClr>
          </a:solidFill>
          <a:ln w="25400">
            <a:solidFill>
              <a:schemeClr val="tx1"/>
            </a:solidFill>
          </a:ln>
        </p:spPr>
        <p:txBody>
          <a:bodyPr wrap="square" rtlCol="0">
            <a:spAutoFit/>
          </a:bodyPr>
          <a:lstStyle/>
          <a:p>
            <a:pPr algn="ctr"/>
            <a:r>
              <a:rPr lang="en-US" altLang="ja-JP" dirty="0"/>
              <a:t>TM</a:t>
            </a:r>
            <a:r>
              <a:rPr lang="en-US" altLang="ja-JP" baseline="-25000" dirty="0"/>
              <a:t>01</a:t>
            </a:r>
            <a:r>
              <a:rPr lang="en-US" altLang="ja-JP" dirty="0"/>
              <a:t> mode</a:t>
            </a:r>
            <a:r>
              <a:rPr lang="ja-JP" altLang="en-US" dirty="0"/>
              <a:t> </a:t>
            </a:r>
            <a:r>
              <a:rPr lang="en-US" altLang="ja-JP" dirty="0"/>
              <a:t>launcher</a:t>
            </a:r>
            <a:endParaRPr kumimoji="1" lang="en-US" altLang="ja-JP" dirty="0"/>
          </a:p>
          <a:p>
            <a:pPr algn="ctr"/>
            <a:r>
              <a:rPr lang="en-US" altLang="ja-JP" sz="1600" dirty="0"/>
              <a:t>(rect.TE</a:t>
            </a:r>
            <a:r>
              <a:rPr lang="en-US" altLang="ja-JP" sz="1600" baseline="-25000" dirty="0"/>
              <a:t>10</a:t>
            </a:r>
            <a:r>
              <a:rPr lang="en-US" altLang="ja-JP" sz="1600" dirty="0">
                <a:sym typeface="Wingdings" panose="05000000000000000000" pitchFamily="2" charset="2"/>
              </a:rPr>
              <a:t>circ.TM</a:t>
            </a:r>
            <a:r>
              <a:rPr lang="en-US" altLang="ja-JP" sz="1600" baseline="-25000" dirty="0">
                <a:sym typeface="Wingdings" panose="05000000000000000000" pitchFamily="2" charset="2"/>
              </a:rPr>
              <a:t>01</a:t>
            </a:r>
            <a:r>
              <a:rPr lang="en-US" altLang="ja-JP" sz="1600" dirty="0"/>
              <a:t>)</a:t>
            </a:r>
          </a:p>
        </p:txBody>
      </p:sp>
      <p:cxnSp>
        <p:nvCxnSpPr>
          <p:cNvPr id="15" name="直線矢印コネクタ 14">
            <a:extLst>
              <a:ext uri="{FF2B5EF4-FFF2-40B4-BE49-F238E27FC236}">
                <a16:creationId xmlns:a16="http://schemas.microsoft.com/office/drawing/2014/main" id="{26662EEA-409A-EADF-4EF8-5C9558107786}"/>
              </a:ext>
            </a:extLst>
          </p:cNvPr>
          <p:cNvCxnSpPr>
            <a:cxnSpLocks/>
            <a:stCxn id="10" idx="0"/>
          </p:cNvCxnSpPr>
          <p:nvPr/>
        </p:nvCxnSpPr>
        <p:spPr>
          <a:xfrm flipH="1" flipV="1">
            <a:off x="6961517" y="3036498"/>
            <a:ext cx="815964" cy="1776087"/>
          </a:xfrm>
          <a:prstGeom prst="straightConnector1">
            <a:avLst/>
          </a:prstGeom>
          <a:ln w="44450">
            <a:solidFill>
              <a:schemeClr val="tx1"/>
            </a:solidFill>
            <a:tailEnd type="arrow"/>
          </a:ln>
          <a:effectLst>
            <a:glow rad="38100">
              <a:schemeClr val="bg1"/>
            </a:glow>
          </a:effectLst>
        </p:spPr>
        <p:style>
          <a:lnRef idx="1">
            <a:schemeClr val="accent1"/>
          </a:lnRef>
          <a:fillRef idx="0">
            <a:schemeClr val="accent1"/>
          </a:fillRef>
          <a:effectRef idx="0">
            <a:schemeClr val="accent1"/>
          </a:effectRef>
          <a:fontRef idx="minor">
            <a:schemeClr val="tx1"/>
          </a:fontRef>
        </p:style>
      </p:cxnSp>
      <p:sp>
        <p:nvSpPr>
          <p:cNvPr id="18" name="矢印: 右 17">
            <a:extLst>
              <a:ext uri="{FF2B5EF4-FFF2-40B4-BE49-F238E27FC236}">
                <a16:creationId xmlns:a16="http://schemas.microsoft.com/office/drawing/2014/main" id="{F2CFCD3A-601A-3181-3871-E2853AC92AFA}"/>
              </a:ext>
            </a:extLst>
          </p:cNvPr>
          <p:cNvSpPr/>
          <p:nvPr/>
        </p:nvSpPr>
        <p:spPr>
          <a:xfrm rot="5989775">
            <a:off x="11274547" y="953442"/>
            <a:ext cx="1008000" cy="720000"/>
          </a:xfrm>
          <a:prstGeom prst="rightArrow">
            <a:avLst/>
          </a:prstGeom>
          <a:solidFill>
            <a:schemeClr val="accent4">
              <a:lumMod val="20000"/>
              <a:lumOff val="80000"/>
            </a:schemeClr>
          </a:solidFill>
          <a:ln>
            <a:solidFill>
              <a:schemeClr val="tx1"/>
            </a:solid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solidFill>
                  <a:schemeClr val="tx1"/>
                </a:solidFill>
              </a:rPr>
              <a:t>100%</a:t>
            </a:r>
            <a:endParaRPr kumimoji="1" lang="ja-JP" altLang="en-US" b="1" dirty="0">
              <a:solidFill>
                <a:schemeClr val="tx1"/>
              </a:solidFill>
            </a:endParaRPr>
          </a:p>
        </p:txBody>
      </p:sp>
      <p:sp>
        <p:nvSpPr>
          <p:cNvPr id="19" name="矢印: 右 18">
            <a:extLst>
              <a:ext uri="{FF2B5EF4-FFF2-40B4-BE49-F238E27FC236}">
                <a16:creationId xmlns:a16="http://schemas.microsoft.com/office/drawing/2014/main" id="{BDD25287-BC39-9215-8EBB-783BF734796F}"/>
              </a:ext>
            </a:extLst>
          </p:cNvPr>
          <p:cNvSpPr/>
          <p:nvPr/>
        </p:nvSpPr>
        <p:spPr>
          <a:xfrm rot="5989775">
            <a:off x="11110027" y="4983775"/>
            <a:ext cx="936000" cy="648000"/>
          </a:xfrm>
          <a:prstGeom prst="rightArrow">
            <a:avLst/>
          </a:prstGeom>
          <a:solidFill>
            <a:schemeClr val="accent4">
              <a:lumMod val="20000"/>
              <a:lumOff val="80000"/>
            </a:schemeClr>
          </a:solidFill>
          <a:ln>
            <a:solidFill>
              <a:schemeClr val="tx1"/>
            </a:solid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solidFill>
                  <a:schemeClr val="tx1"/>
                </a:solidFill>
              </a:rPr>
              <a:t>90%</a:t>
            </a:r>
            <a:endParaRPr kumimoji="1" lang="ja-JP" altLang="en-US" b="1" dirty="0">
              <a:solidFill>
                <a:schemeClr val="tx1"/>
              </a:solidFill>
            </a:endParaRPr>
          </a:p>
        </p:txBody>
      </p:sp>
      <p:sp>
        <p:nvSpPr>
          <p:cNvPr id="20" name="矢印: 右 19">
            <a:extLst>
              <a:ext uri="{FF2B5EF4-FFF2-40B4-BE49-F238E27FC236}">
                <a16:creationId xmlns:a16="http://schemas.microsoft.com/office/drawing/2014/main" id="{2253C41A-5A21-E298-8C1B-766926AE545F}"/>
              </a:ext>
            </a:extLst>
          </p:cNvPr>
          <p:cNvSpPr/>
          <p:nvPr/>
        </p:nvSpPr>
        <p:spPr>
          <a:xfrm rot="11943830" flipV="1">
            <a:off x="9619840" y="4406234"/>
            <a:ext cx="612000" cy="432000"/>
          </a:xfrm>
          <a:prstGeom prst="rightArrow">
            <a:avLst/>
          </a:prstGeom>
          <a:solidFill>
            <a:schemeClr val="accent4">
              <a:lumMod val="20000"/>
              <a:lumOff val="80000"/>
            </a:schemeClr>
          </a:solidFill>
          <a:ln>
            <a:solidFill>
              <a:schemeClr val="tx1"/>
            </a:solid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b="1" dirty="0">
                <a:solidFill>
                  <a:schemeClr val="tx1"/>
                </a:solidFill>
              </a:rPr>
              <a:t>10%</a:t>
            </a:r>
            <a:endParaRPr kumimoji="1" lang="ja-JP" altLang="en-US" sz="1200" b="1" dirty="0">
              <a:solidFill>
                <a:schemeClr val="tx1"/>
              </a:solidFill>
            </a:endParaRPr>
          </a:p>
        </p:txBody>
      </p:sp>
      <p:sp>
        <p:nvSpPr>
          <p:cNvPr id="23" name="テキスト ボックス 22">
            <a:extLst>
              <a:ext uri="{FF2B5EF4-FFF2-40B4-BE49-F238E27FC236}">
                <a16:creationId xmlns:a16="http://schemas.microsoft.com/office/drawing/2014/main" id="{2AD0DEFF-8BD5-74BC-C43F-BBEFC849B8D5}"/>
              </a:ext>
            </a:extLst>
          </p:cNvPr>
          <p:cNvSpPr txBox="1"/>
          <p:nvPr/>
        </p:nvSpPr>
        <p:spPr>
          <a:xfrm rot="992764">
            <a:off x="9343488" y="3218453"/>
            <a:ext cx="1722395" cy="369332"/>
          </a:xfrm>
          <a:prstGeom prst="rect">
            <a:avLst/>
          </a:prstGeom>
          <a:solidFill>
            <a:srgbClr val="99FF99">
              <a:alpha val="78000"/>
            </a:srgbClr>
          </a:solidFill>
        </p:spPr>
        <p:txBody>
          <a:bodyPr wrap="none" rtlCol="0">
            <a:spAutoFit/>
          </a:bodyPr>
          <a:lstStyle/>
          <a:p>
            <a:r>
              <a:rPr lang="en-US" altLang="ja-JP" b="1" dirty="0"/>
              <a:t>10dB coupler </a:t>
            </a:r>
            <a:r>
              <a:rPr lang="en-US" altLang="ja-JP" dirty="0">
                <a:sym typeface="Wingdings" panose="05000000000000000000" pitchFamily="2" charset="2"/>
              </a:rPr>
              <a:t></a:t>
            </a:r>
            <a:endParaRPr kumimoji="1" lang="ja-JP" altLang="en-US" dirty="0"/>
          </a:p>
        </p:txBody>
      </p:sp>
      <p:sp>
        <p:nvSpPr>
          <p:cNvPr id="32" name="テキスト ボックス 31">
            <a:extLst>
              <a:ext uri="{FF2B5EF4-FFF2-40B4-BE49-F238E27FC236}">
                <a16:creationId xmlns:a16="http://schemas.microsoft.com/office/drawing/2014/main" id="{DE933352-B0D7-CB38-7878-1AF83D6E1BDE}"/>
              </a:ext>
            </a:extLst>
          </p:cNvPr>
          <p:cNvSpPr txBox="1"/>
          <p:nvPr/>
        </p:nvSpPr>
        <p:spPr>
          <a:xfrm>
            <a:off x="5025994" y="3974349"/>
            <a:ext cx="1800000" cy="369332"/>
          </a:xfrm>
          <a:prstGeom prst="rect">
            <a:avLst/>
          </a:prstGeom>
          <a:solidFill>
            <a:srgbClr val="99FF99">
              <a:alpha val="78000"/>
            </a:srgbClr>
          </a:solidFill>
          <a:ln w="25400">
            <a:solidFill>
              <a:schemeClr val="tx1"/>
            </a:solidFill>
          </a:ln>
        </p:spPr>
        <p:txBody>
          <a:bodyPr wrap="square" rtlCol="0">
            <a:spAutoFit/>
          </a:bodyPr>
          <a:lstStyle/>
          <a:p>
            <a:pPr algn="ctr"/>
            <a:r>
              <a:rPr lang="en-US" altLang="ja-JP" b="1" dirty="0"/>
              <a:t>On-axis camera </a:t>
            </a:r>
            <a:endParaRPr lang="en-US" altLang="ja-JP" sz="1600" b="1" dirty="0"/>
          </a:p>
        </p:txBody>
      </p:sp>
      <p:cxnSp>
        <p:nvCxnSpPr>
          <p:cNvPr id="33" name="直線矢印コネクタ 32">
            <a:extLst>
              <a:ext uri="{FF2B5EF4-FFF2-40B4-BE49-F238E27FC236}">
                <a16:creationId xmlns:a16="http://schemas.microsoft.com/office/drawing/2014/main" id="{77B3642F-9389-47DC-3BF5-39C700057257}"/>
              </a:ext>
            </a:extLst>
          </p:cNvPr>
          <p:cNvCxnSpPr>
            <a:cxnSpLocks/>
            <a:stCxn id="32" idx="0"/>
          </p:cNvCxnSpPr>
          <p:nvPr/>
        </p:nvCxnSpPr>
        <p:spPr>
          <a:xfrm flipV="1">
            <a:off x="5925994" y="3349630"/>
            <a:ext cx="170006" cy="624719"/>
          </a:xfrm>
          <a:prstGeom prst="straightConnector1">
            <a:avLst/>
          </a:prstGeom>
          <a:ln w="44450">
            <a:solidFill>
              <a:schemeClr val="tx1"/>
            </a:solidFill>
            <a:tailEnd type="arrow"/>
          </a:ln>
          <a:effectLst>
            <a:glow rad="38100">
              <a:schemeClr val="bg1"/>
            </a:glow>
          </a:effectLst>
        </p:spPr>
        <p:style>
          <a:lnRef idx="1">
            <a:schemeClr val="accent1"/>
          </a:lnRef>
          <a:fillRef idx="0">
            <a:schemeClr val="accent1"/>
          </a:fillRef>
          <a:effectRef idx="0">
            <a:schemeClr val="accent1"/>
          </a:effectRef>
          <a:fontRef idx="minor">
            <a:schemeClr val="tx1"/>
          </a:fontRef>
        </p:style>
      </p:cxnSp>
      <p:sp>
        <p:nvSpPr>
          <p:cNvPr id="39" name="テキスト ボックス 38">
            <a:extLst>
              <a:ext uri="{FF2B5EF4-FFF2-40B4-BE49-F238E27FC236}">
                <a16:creationId xmlns:a16="http://schemas.microsoft.com/office/drawing/2014/main" id="{D52EAD52-3B46-F243-190E-AC149BEE3D2C}"/>
              </a:ext>
            </a:extLst>
          </p:cNvPr>
          <p:cNvSpPr txBox="1"/>
          <p:nvPr/>
        </p:nvSpPr>
        <p:spPr>
          <a:xfrm>
            <a:off x="4069061" y="1159311"/>
            <a:ext cx="2255084" cy="646331"/>
          </a:xfrm>
          <a:prstGeom prst="rect">
            <a:avLst/>
          </a:prstGeom>
          <a:solidFill>
            <a:srgbClr val="99FF99">
              <a:alpha val="78000"/>
            </a:srgbClr>
          </a:solidFill>
          <a:ln w="25400">
            <a:solidFill>
              <a:schemeClr val="tx1"/>
            </a:solidFill>
          </a:ln>
        </p:spPr>
        <p:txBody>
          <a:bodyPr wrap="square" rtlCol="0">
            <a:spAutoFit/>
          </a:bodyPr>
          <a:lstStyle/>
          <a:p>
            <a:pPr algn="ctr"/>
            <a:r>
              <a:rPr lang="en-US" altLang="ja-JP" b="1" dirty="0">
                <a:solidFill>
                  <a:srgbClr val="FF0000"/>
                </a:solidFill>
              </a:rPr>
              <a:t>DAA test cavity inside this vacuum chamber</a:t>
            </a:r>
            <a:endParaRPr lang="en-US" altLang="ja-JP" sz="1600" b="1" dirty="0">
              <a:solidFill>
                <a:srgbClr val="FF0000"/>
              </a:solidFill>
            </a:endParaRPr>
          </a:p>
        </p:txBody>
      </p:sp>
      <p:cxnSp>
        <p:nvCxnSpPr>
          <p:cNvPr id="40" name="直線矢印コネクタ 39">
            <a:extLst>
              <a:ext uri="{FF2B5EF4-FFF2-40B4-BE49-F238E27FC236}">
                <a16:creationId xmlns:a16="http://schemas.microsoft.com/office/drawing/2014/main" id="{20367464-500D-8204-60BC-58BDD1596783}"/>
              </a:ext>
            </a:extLst>
          </p:cNvPr>
          <p:cNvCxnSpPr>
            <a:cxnSpLocks/>
          </p:cNvCxnSpPr>
          <p:nvPr/>
        </p:nvCxnSpPr>
        <p:spPr>
          <a:xfrm>
            <a:off x="6353554" y="1526109"/>
            <a:ext cx="1015945" cy="861403"/>
          </a:xfrm>
          <a:prstGeom prst="straightConnector1">
            <a:avLst/>
          </a:prstGeom>
          <a:ln w="44450">
            <a:solidFill>
              <a:schemeClr val="tx1"/>
            </a:solidFill>
            <a:tailEnd type="arrow"/>
          </a:ln>
          <a:effectLst>
            <a:glow rad="38100">
              <a:schemeClr val="bg1"/>
            </a:glow>
          </a:effectLst>
        </p:spPr>
        <p:style>
          <a:lnRef idx="1">
            <a:schemeClr val="accent1"/>
          </a:lnRef>
          <a:fillRef idx="0">
            <a:schemeClr val="accent1"/>
          </a:fillRef>
          <a:effectRef idx="0">
            <a:schemeClr val="accent1"/>
          </a:effectRef>
          <a:fontRef idx="minor">
            <a:schemeClr val="tx1"/>
          </a:fontRef>
        </p:style>
      </p:cxnSp>
      <p:sp>
        <p:nvSpPr>
          <p:cNvPr id="30" name="テキスト ボックス 29">
            <a:extLst>
              <a:ext uri="{FF2B5EF4-FFF2-40B4-BE49-F238E27FC236}">
                <a16:creationId xmlns:a16="http://schemas.microsoft.com/office/drawing/2014/main" id="{316FB84F-7825-F632-F2F2-AD8A16E2D238}"/>
              </a:ext>
            </a:extLst>
          </p:cNvPr>
          <p:cNvSpPr txBox="1"/>
          <p:nvPr/>
        </p:nvSpPr>
        <p:spPr>
          <a:xfrm>
            <a:off x="1189047" y="3265060"/>
            <a:ext cx="893193" cy="369332"/>
          </a:xfrm>
          <a:prstGeom prst="rect">
            <a:avLst/>
          </a:prstGeom>
          <a:noFill/>
        </p:spPr>
        <p:txBody>
          <a:bodyPr wrap="none" rtlCol="0">
            <a:spAutoFit/>
          </a:bodyPr>
          <a:lstStyle/>
          <a:p>
            <a:r>
              <a:rPr kumimoji="1" lang="ja-JP" altLang="en-US" dirty="0">
                <a:highlight>
                  <a:srgbClr val="FFFF00"/>
                </a:highlight>
              </a:rPr>
              <a:t>↓</a:t>
            </a:r>
            <a:r>
              <a:rPr kumimoji="1" lang="en-US" altLang="ja-JP" dirty="0">
                <a:highlight>
                  <a:srgbClr val="FFFF00"/>
                </a:highlight>
              </a:rPr>
              <a:t>Input</a:t>
            </a:r>
            <a:endParaRPr kumimoji="1" lang="ja-JP" altLang="en-US" dirty="0">
              <a:highlight>
                <a:srgbClr val="FFFF00"/>
              </a:highlight>
            </a:endParaRPr>
          </a:p>
        </p:txBody>
      </p:sp>
      <p:sp>
        <p:nvSpPr>
          <p:cNvPr id="31" name="テキスト ボックス 30">
            <a:extLst>
              <a:ext uri="{FF2B5EF4-FFF2-40B4-BE49-F238E27FC236}">
                <a16:creationId xmlns:a16="http://schemas.microsoft.com/office/drawing/2014/main" id="{7DBA610B-A1AD-5A47-0099-C2E683ABF9D0}"/>
              </a:ext>
            </a:extLst>
          </p:cNvPr>
          <p:cNvSpPr txBox="1"/>
          <p:nvPr/>
        </p:nvSpPr>
        <p:spPr>
          <a:xfrm>
            <a:off x="2309090" y="3907189"/>
            <a:ext cx="1355179" cy="369332"/>
          </a:xfrm>
          <a:prstGeom prst="rect">
            <a:avLst/>
          </a:prstGeom>
          <a:noFill/>
        </p:spPr>
        <p:txBody>
          <a:bodyPr wrap="none" rtlCol="0">
            <a:spAutoFit/>
          </a:bodyPr>
          <a:lstStyle/>
          <a:p>
            <a:r>
              <a:rPr lang="en-US" altLang="ja-JP" dirty="0">
                <a:solidFill>
                  <a:schemeClr val="bg1">
                    <a:lumMod val="95000"/>
                  </a:schemeClr>
                </a:solidFill>
                <a:highlight>
                  <a:srgbClr val="33CC33"/>
                </a:highlight>
                <a:sym typeface="Wingdings" panose="05000000000000000000" pitchFamily="2" charset="2"/>
              </a:rPr>
              <a:t></a:t>
            </a:r>
            <a:r>
              <a:rPr lang="en-US" altLang="ja-JP" dirty="0">
                <a:solidFill>
                  <a:schemeClr val="bg1">
                    <a:lumMod val="95000"/>
                  </a:schemeClr>
                </a:solidFill>
                <a:highlight>
                  <a:srgbClr val="33CC33"/>
                </a:highlight>
              </a:rPr>
              <a:t>Reflection</a:t>
            </a:r>
            <a:endParaRPr kumimoji="1" lang="ja-JP" altLang="en-US" dirty="0">
              <a:solidFill>
                <a:schemeClr val="bg1">
                  <a:lumMod val="95000"/>
                </a:schemeClr>
              </a:solidFill>
              <a:highlight>
                <a:srgbClr val="33CC33"/>
              </a:highlight>
            </a:endParaRPr>
          </a:p>
        </p:txBody>
      </p:sp>
      <p:sp>
        <p:nvSpPr>
          <p:cNvPr id="34" name="テキスト ボックス 33">
            <a:extLst>
              <a:ext uri="{FF2B5EF4-FFF2-40B4-BE49-F238E27FC236}">
                <a16:creationId xmlns:a16="http://schemas.microsoft.com/office/drawing/2014/main" id="{93DE6F36-D47C-4891-F737-A8D04D4974F9}"/>
              </a:ext>
            </a:extLst>
          </p:cNvPr>
          <p:cNvSpPr txBox="1"/>
          <p:nvPr/>
        </p:nvSpPr>
        <p:spPr>
          <a:xfrm>
            <a:off x="1804537" y="4979632"/>
            <a:ext cx="1007263" cy="369332"/>
          </a:xfrm>
          <a:prstGeom prst="rect">
            <a:avLst/>
          </a:prstGeom>
          <a:noFill/>
        </p:spPr>
        <p:txBody>
          <a:bodyPr wrap="none" rtlCol="0">
            <a:spAutoFit/>
          </a:bodyPr>
          <a:lstStyle/>
          <a:p>
            <a:r>
              <a:rPr lang="ja-JP" altLang="en-US" dirty="0">
                <a:solidFill>
                  <a:schemeClr val="bg1">
                    <a:lumMod val="95000"/>
                  </a:schemeClr>
                </a:solidFill>
                <a:highlight>
                  <a:srgbClr val="FF6600"/>
                </a:highlight>
              </a:rPr>
              <a:t>↑</a:t>
            </a:r>
            <a:r>
              <a:rPr lang="en-US" altLang="ja-JP" dirty="0">
                <a:solidFill>
                  <a:schemeClr val="bg1">
                    <a:lumMod val="95000"/>
                  </a:schemeClr>
                </a:solidFill>
                <a:highlight>
                  <a:srgbClr val="FF6600"/>
                </a:highlight>
              </a:rPr>
              <a:t>Pickup</a:t>
            </a:r>
            <a:endParaRPr kumimoji="1" lang="ja-JP" altLang="en-US" dirty="0">
              <a:solidFill>
                <a:schemeClr val="bg1">
                  <a:lumMod val="95000"/>
                </a:schemeClr>
              </a:solidFill>
              <a:highlight>
                <a:srgbClr val="FF6600"/>
              </a:highlight>
            </a:endParaRPr>
          </a:p>
        </p:txBody>
      </p:sp>
      <p:sp>
        <p:nvSpPr>
          <p:cNvPr id="35" name="テキスト ボックス 34">
            <a:extLst>
              <a:ext uri="{FF2B5EF4-FFF2-40B4-BE49-F238E27FC236}">
                <a16:creationId xmlns:a16="http://schemas.microsoft.com/office/drawing/2014/main" id="{4316A89C-122F-DFBA-D976-78DCF38A0257}"/>
              </a:ext>
            </a:extLst>
          </p:cNvPr>
          <p:cNvSpPr txBox="1"/>
          <p:nvPr/>
        </p:nvSpPr>
        <p:spPr>
          <a:xfrm>
            <a:off x="108988" y="1728566"/>
            <a:ext cx="3864554" cy="646331"/>
          </a:xfrm>
          <a:prstGeom prst="rect">
            <a:avLst/>
          </a:prstGeom>
          <a:solidFill>
            <a:schemeClr val="accent1">
              <a:lumMod val="20000"/>
              <a:lumOff val="80000"/>
            </a:schemeClr>
          </a:solidFill>
          <a:ln w="22225">
            <a:solidFill>
              <a:schemeClr val="tx1"/>
            </a:solidFill>
          </a:ln>
        </p:spPr>
        <p:txBody>
          <a:bodyPr wrap="square" rtlCol="0">
            <a:spAutoFit/>
          </a:bodyPr>
          <a:lstStyle/>
          <a:p>
            <a:r>
              <a:rPr kumimoji="1" lang="en-US" altLang="ja-JP" b="1" dirty="0"/>
              <a:t>We collected experimental data o</a:t>
            </a:r>
            <a:r>
              <a:rPr lang="en-US" altLang="ja-JP" b="1" dirty="0"/>
              <a:t>n the high-field performance.</a:t>
            </a:r>
            <a:endParaRPr kumimoji="1" lang="ja-JP" altLang="en-US" b="1" dirty="0"/>
          </a:p>
        </p:txBody>
      </p:sp>
      <p:cxnSp>
        <p:nvCxnSpPr>
          <p:cNvPr id="37" name="直線矢印コネクタ 36">
            <a:extLst>
              <a:ext uri="{FF2B5EF4-FFF2-40B4-BE49-F238E27FC236}">
                <a16:creationId xmlns:a16="http://schemas.microsoft.com/office/drawing/2014/main" id="{B3AA72FF-8CC6-CEAE-F18C-9E9B2987ABFF}"/>
              </a:ext>
            </a:extLst>
          </p:cNvPr>
          <p:cNvCxnSpPr>
            <a:cxnSpLocks/>
          </p:cNvCxnSpPr>
          <p:nvPr/>
        </p:nvCxnSpPr>
        <p:spPr>
          <a:xfrm flipH="1">
            <a:off x="1457423" y="5833743"/>
            <a:ext cx="468000" cy="0"/>
          </a:xfrm>
          <a:prstGeom prst="straightConnector1">
            <a:avLst/>
          </a:prstGeom>
          <a:ln w="38100">
            <a:solidFill>
              <a:schemeClr val="bg1"/>
            </a:solidFill>
            <a:headEnd type="triangle"/>
            <a:tailEnd type="triangle"/>
          </a:ln>
          <a:effectLst/>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7A63B736-50E2-0B2B-9328-BB6F524146D7}"/>
              </a:ext>
            </a:extLst>
          </p:cNvPr>
          <p:cNvSpPr txBox="1"/>
          <p:nvPr/>
        </p:nvSpPr>
        <p:spPr>
          <a:xfrm>
            <a:off x="1375045" y="5508820"/>
            <a:ext cx="663964" cy="307777"/>
          </a:xfrm>
          <a:prstGeom prst="rect">
            <a:avLst/>
          </a:prstGeom>
          <a:noFill/>
        </p:spPr>
        <p:txBody>
          <a:bodyPr wrap="none" rtlCol="0">
            <a:spAutoFit/>
          </a:bodyPr>
          <a:lstStyle/>
          <a:p>
            <a:r>
              <a:rPr lang="en-US" altLang="ja-JP" sz="1400" dirty="0">
                <a:solidFill>
                  <a:schemeClr val="bg1">
                    <a:lumMod val="95000"/>
                  </a:schemeClr>
                </a:solidFill>
              </a:rPr>
              <a:t>200 ns</a:t>
            </a:r>
            <a:endParaRPr kumimoji="1" lang="ja-JP" altLang="en-US" sz="1400" dirty="0">
              <a:solidFill>
                <a:schemeClr val="bg1">
                  <a:lumMod val="95000"/>
                </a:schemeClr>
              </a:solidFill>
            </a:endParaRPr>
          </a:p>
        </p:txBody>
      </p:sp>
    </p:spTree>
    <p:extLst>
      <p:ext uri="{BB962C8B-B14F-4D97-AF65-F5344CB8AC3E}">
        <p14:creationId xmlns:p14="http://schemas.microsoft.com/office/powerpoint/2010/main" val="35008665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3E2A1E86-33BB-1DF2-6D98-E983C5789E59}"/>
              </a:ext>
            </a:extLst>
          </p:cNvPr>
          <p:cNvSpPr>
            <a:spLocks noGrp="1"/>
          </p:cNvSpPr>
          <p:nvPr>
            <p:ph type="title"/>
          </p:nvPr>
        </p:nvSpPr>
        <p:spPr>
          <a:xfrm>
            <a:off x="0" y="14186"/>
            <a:ext cx="12192000" cy="540829"/>
          </a:xfrm>
        </p:spPr>
        <p:txBody>
          <a:bodyPr>
            <a:normAutofit/>
          </a:bodyPr>
          <a:lstStyle/>
          <a:p>
            <a:r>
              <a:rPr lang="en-US" altLang="ja-JP" sz="3200" dirty="0"/>
              <a:t>One week history of the 24-hour conditioning</a:t>
            </a:r>
            <a:endParaRPr lang="ja-JP" altLang="en-US" sz="3200" dirty="0"/>
          </a:p>
        </p:txBody>
      </p:sp>
      <p:pic>
        <p:nvPicPr>
          <p:cNvPr id="7" name="図 6">
            <a:extLst>
              <a:ext uri="{FF2B5EF4-FFF2-40B4-BE49-F238E27FC236}">
                <a16:creationId xmlns:a16="http://schemas.microsoft.com/office/drawing/2014/main" id="{12B85DE2-A83C-7ED0-6FC9-1A86125E860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892256"/>
            <a:ext cx="12192000" cy="5073487"/>
          </a:xfrm>
          <a:prstGeom prst="rect">
            <a:avLst/>
          </a:prstGeom>
        </p:spPr>
      </p:pic>
      <p:sp>
        <p:nvSpPr>
          <p:cNvPr id="8" name="テキスト ボックス 7">
            <a:extLst>
              <a:ext uri="{FF2B5EF4-FFF2-40B4-BE49-F238E27FC236}">
                <a16:creationId xmlns:a16="http://schemas.microsoft.com/office/drawing/2014/main" id="{559C46D6-423E-AD50-B75B-0B9357323E70}"/>
              </a:ext>
            </a:extLst>
          </p:cNvPr>
          <p:cNvSpPr txBox="1"/>
          <p:nvPr/>
        </p:nvSpPr>
        <p:spPr>
          <a:xfrm>
            <a:off x="3260204" y="6110915"/>
            <a:ext cx="8931796" cy="584775"/>
          </a:xfrm>
          <a:prstGeom prst="rect">
            <a:avLst/>
          </a:prstGeom>
          <a:solidFill>
            <a:srgbClr val="FFFF00"/>
          </a:solidFill>
        </p:spPr>
        <p:txBody>
          <a:bodyPr wrap="square" rtlCol="0">
            <a:spAutoFit/>
          </a:bodyPr>
          <a:lstStyle/>
          <a:p>
            <a:pPr marL="285750" indent="-285750">
              <a:buFont typeface="Wingdings" panose="05000000000000000000" pitchFamily="2" charset="2"/>
              <a:buChar char="ü"/>
            </a:pPr>
            <a:r>
              <a:rPr kumimoji="1" lang="en-US" altLang="ja-JP" sz="1600" b="1" dirty="0"/>
              <a:t>The RF power reached the goal of this test (~100 kW) </a:t>
            </a:r>
            <a:r>
              <a:rPr lang="en-US" altLang="ja-JP" sz="1600" b="1" dirty="0"/>
              <a:t>with 200 ns pulse width</a:t>
            </a:r>
            <a:r>
              <a:rPr kumimoji="1" lang="en-US" altLang="ja-JP" sz="1600" b="1" dirty="0"/>
              <a:t>.</a:t>
            </a:r>
          </a:p>
          <a:p>
            <a:pPr marL="285750" indent="-285750">
              <a:buFont typeface="Wingdings" panose="05000000000000000000" pitchFamily="2" charset="2"/>
              <a:buChar char="ü"/>
            </a:pPr>
            <a:r>
              <a:rPr kumimoji="1" lang="en-US" altLang="ja-JP" sz="1600" b="1" dirty="0"/>
              <a:t>The </a:t>
            </a:r>
            <a:r>
              <a:rPr lang="en-US" altLang="ja-JP" sz="1600" b="1" dirty="0"/>
              <a:t>performance</a:t>
            </a:r>
            <a:r>
              <a:rPr lang="ja-JP" altLang="en-US" sz="1600" b="1" dirty="0"/>
              <a:t> </a:t>
            </a:r>
            <a:r>
              <a:rPr lang="en-US" altLang="ja-JP" sz="1600" b="1" dirty="0"/>
              <a:t>of</a:t>
            </a:r>
            <a:r>
              <a:rPr lang="ja-JP" altLang="en-US" sz="1600" b="1" dirty="0"/>
              <a:t> </a:t>
            </a:r>
            <a:r>
              <a:rPr lang="en-US" altLang="ja-JP" sz="1600" b="1" dirty="0"/>
              <a:t>the</a:t>
            </a:r>
            <a:r>
              <a:rPr lang="ja-JP" altLang="en-US" sz="1600" b="1" dirty="0"/>
              <a:t> </a:t>
            </a:r>
            <a:r>
              <a:rPr lang="en-US" altLang="ja-JP" sz="1600" b="1" dirty="0"/>
              <a:t>dielectric</a:t>
            </a:r>
            <a:r>
              <a:rPr lang="ja-JP" altLang="en-US" sz="1600" b="1" dirty="0"/>
              <a:t> </a:t>
            </a:r>
            <a:r>
              <a:rPr lang="en-US" altLang="ja-JP" sz="1600" b="1" dirty="0"/>
              <a:t>material</a:t>
            </a:r>
            <a:r>
              <a:rPr lang="ja-JP" altLang="en-US" sz="1600" b="1" dirty="0"/>
              <a:t> </a:t>
            </a:r>
            <a:r>
              <a:rPr lang="en-US" altLang="ja-JP" sz="1600" b="1" dirty="0"/>
              <a:t>against the high fields to be evaluated later</a:t>
            </a:r>
            <a:endParaRPr kumimoji="1" lang="ja-JP" altLang="en-US" sz="1600" b="1" dirty="0"/>
          </a:p>
        </p:txBody>
      </p:sp>
      <p:sp>
        <p:nvSpPr>
          <p:cNvPr id="12" name="テキスト ボックス 11">
            <a:extLst>
              <a:ext uri="{FF2B5EF4-FFF2-40B4-BE49-F238E27FC236}">
                <a16:creationId xmlns:a16="http://schemas.microsoft.com/office/drawing/2014/main" id="{B22AD6DF-1E2E-C72D-5624-940E0E9E1E97}"/>
              </a:ext>
            </a:extLst>
          </p:cNvPr>
          <p:cNvSpPr txBox="1"/>
          <p:nvPr/>
        </p:nvSpPr>
        <p:spPr>
          <a:xfrm>
            <a:off x="4033587" y="492236"/>
            <a:ext cx="3691395" cy="369332"/>
          </a:xfrm>
          <a:prstGeom prst="rect">
            <a:avLst/>
          </a:prstGeom>
          <a:noFill/>
        </p:spPr>
        <p:txBody>
          <a:bodyPr wrap="none" rtlCol="0">
            <a:spAutoFit/>
          </a:bodyPr>
          <a:lstStyle/>
          <a:p>
            <a:r>
              <a:rPr kumimoji="1" lang="en-US" altLang="ja-JP" dirty="0"/>
              <a:t>2023-10-02 15:00 to 2023-10-10 9:00</a:t>
            </a:r>
            <a:endParaRPr kumimoji="1" lang="ja-JP" altLang="en-US" dirty="0"/>
          </a:p>
        </p:txBody>
      </p:sp>
      <p:sp>
        <p:nvSpPr>
          <p:cNvPr id="19" name="テキスト ボックス 18">
            <a:extLst>
              <a:ext uri="{FF2B5EF4-FFF2-40B4-BE49-F238E27FC236}">
                <a16:creationId xmlns:a16="http://schemas.microsoft.com/office/drawing/2014/main" id="{2AAEA2A1-FD07-5858-D053-8A16E7D95519}"/>
              </a:ext>
            </a:extLst>
          </p:cNvPr>
          <p:cNvSpPr txBox="1"/>
          <p:nvPr/>
        </p:nvSpPr>
        <p:spPr>
          <a:xfrm>
            <a:off x="4547741" y="1242656"/>
            <a:ext cx="5005666" cy="923330"/>
          </a:xfrm>
          <a:prstGeom prst="rect">
            <a:avLst/>
          </a:prstGeom>
          <a:noFill/>
        </p:spPr>
        <p:txBody>
          <a:bodyPr wrap="none" rtlCol="0">
            <a:spAutoFit/>
          </a:bodyPr>
          <a:lstStyle/>
          <a:p>
            <a:r>
              <a:rPr kumimoji="1" lang="en-US" altLang="ja-JP" b="1" dirty="0">
                <a:solidFill>
                  <a:srgbClr val="FF0000"/>
                </a:solidFill>
              </a:rPr>
              <a:t>      Input RF power to the DAA cavity [MW] </a:t>
            </a:r>
            <a:r>
              <a:rPr kumimoji="1" lang="en-US" altLang="ja-JP" b="1" dirty="0">
                <a:solidFill>
                  <a:srgbClr val="FF0000"/>
                </a:solidFill>
                <a:sym typeface="Wingdings" panose="05000000000000000000" pitchFamily="2" charset="2"/>
              </a:rPr>
              <a:t></a:t>
            </a:r>
            <a:endParaRPr lang="en-US" altLang="ja-JP" b="1" dirty="0">
              <a:solidFill>
                <a:srgbClr val="FF0000"/>
              </a:solidFill>
              <a:sym typeface="Wingdings" panose="05000000000000000000" pitchFamily="2" charset="2"/>
            </a:endParaRPr>
          </a:p>
          <a:p>
            <a:r>
              <a:rPr lang="en-US" altLang="ja-JP" b="1" dirty="0">
                <a:solidFill>
                  <a:srgbClr val="33CC33"/>
                </a:solidFill>
                <a:sym typeface="Wingdings" panose="05000000000000000000" pitchFamily="2" charset="2"/>
              </a:rPr>
              <a:t> </a:t>
            </a:r>
            <a:r>
              <a:rPr lang="en-US" altLang="ja-JP" b="1" dirty="0">
                <a:solidFill>
                  <a:srgbClr val="33CC33"/>
                </a:solidFill>
              </a:rPr>
              <a:t>Vacuum closest to the DAA cavity</a:t>
            </a:r>
            <a:r>
              <a:rPr kumimoji="1" lang="en-US" altLang="ja-JP" b="1" dirty="0">
                <a:solidFill>
                  <a:srgbClr val="33CC33"/>
                </a:solidFill>
              </a:rPr>
              <a:t> [Pa]</a:t>
            </a:r>
          </a:p>
          <a:p>
            <a:r>
              <a:rPr lang="en-US" altLang="ja-JP" b="1" dirty="0">
                <a:sym typeface="Wingdings" panose="05000000000000000000" pitchFamily="2" charset="2"/>
              </a:rPr>
              <a:t> </a:t>
            </a:r>
            <a:r>
              <a:rPr lang="en-US" altLang="ja-JP" b="1" dirty="0"/>
              <a:t>Vacuum closest to the vertical dummy load [Pa]</a:t>
            </a:r>
            <a:endParaRPr kumimoji="1" lang="ja-JP" altLang="en-US" b="1" dirty="0"/>
          </a:p>
        </p:txBody>
      </p:sp>
      <p:sp>
        <p:nvSpPr>
          <p:cNvPr id="20" name="テキスト ボックス 19">
            <a:extLst>
              <a:ext uri="{FF2B5EF4-FFF2-40B4-BE49-F238E27FC236}">
                <a16:creationId xmlns:a16="http://schemas.microsoft.com/office/drawing/2014/main" id="{3D03B5A3-E41D-A9AD-DC37-082B10F8EF3A}"/>
              </a:ext>
            </a:extLst>
          </p:cNvPr>
          <p:cNvSpPr txBox="1"/>
          <p:nvPr/>
        </p:nvSpPr>
        <p:spPr>
          <a:xfrm>
            <a:off x="10799601" y="1711196"/>
            <a:ext cx="1097278" cy="307777"/>
          </a:xfrm>
          <a:prstGeom prst="rect">
            <a:avLst/>
          </a:prstGeom>
          <a:noFill/>
        </p:spPr>
        <p:txBody>
          <a:bodyPr wrap="square">
            <a:spAutoFit/>
          </a:bodyPr>
          <a:lstStyle/>
          <a:p>
            <a:r>
              <a:rPr lang="en-US" altLang="ja-JP" sz="1400" b="1" dirty="0">
                <a:solidFill>
                  <a:srgbClr val="FF0000"/>
                </a:solidFill>
              </a:rPr>
              <a:t>100 kW </a:t>
            </a:r>
            <a:r>
              <a:rPr lang="en-US" altLang="ja-JP" sz="1400" dirty="0">
                <a:solidFill>
                  <a:srgbClr val="FF0000"/>
                </a:solidFill>
                <a:sym typeface="Wingdings" panose="05000000000000000000" pitchFamily="2" charset="2"/>
              </a:rPr>
              <a:t></a:t>
            </a:r>
          </a:p>
        </p:txBody>
      </p:sp>
      <p:cxnSp>
        <p:nvCxnSpPr>
          <p:cNvPr id="21" name="直線矢印コネクタ 20">
            <a:extLst>
              <a:ext uri="{FF2B5EF4-FFF2-40B4-BE49-F238E27FC236}">
                <a16:creationId xmlns:a16="http://schemas.microsoft.com/office/drawing/2014/main" id="{39632558-3700-9BFF-83E5-18824F7972E3}"/>
              </a:ext>
            </a:extLst>
          </p:cNvPr>
          <p:cNvCxnSpPr>
            <a:cxnSpLocks/>
          </p:cNvCxnSpPr>
          <p:nvPr/>
        </p:nvCxnSpPr>
        <p:spPr>
          <a:xfrm flipH="1">
            <a:off x="3837246" y="1464693"/>
            <a:ext cx="665509" cy="0"/>
          </a:xfrm>
          <a:prstGeom prst="straightConnector1">
            <a:avLst/>
          </a:prstGeom>
          <a:ln w="44450">
            <a:solidFill>
              <a:schemeClr val="tx1"/>
            </a:solidFill>
            <a:headEnd type="triangle"/>
            <a:tailEnd type="triangle"/>
          </a:ln>
          <a:effectLst/>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id="{7B16B890-C019-C37E-3B0F-3EC69EEAE8E6}"/>
              </a:ext>
            </a:extLst>
          </p:cNvPr>
          <p:cNvSpPr txBox="1"/>
          <p:nvPr/>
        </p:nvSpPr>
        <p:spPr>
          <a:xfrm>
            <a:off x="3913981" y="1156916"/>
            <a:ext cx="502061" cy="307777"/>
          </a:xfrm>
          <a:prstGeom prst="rect">
            <a:avLst/>
          </a:prstGeom>
          <a:noFill/>
        </p:spPr>
        <p:txBody>
          <a:bodyPr wrap="none" rtlCol="0">
            <a:spAutoFit/>
          </a:bodyPr>
          <a:lstStyle/>
          <a:p>
            <a:r>
              <a:rPr kumimoji="1" lang="en-US" altLang="ja-JP" sz="1400" dirty="0"/>
              <a:t>11 h</a:t>
            </a:r>
            <a:endParaRPr kumimoji="1" lang="ja-JP" altLang="en-US" sz="1400" dirty="0"/>
          </a:p>
        </p:txBody>
      </p:sp>
      <p:sp>
        <p:nvSpPr>
          <p:cNvPr id="23" name="テキスト ボックス 22">
            <a:extLst>
              <a:ext uri="{FF2B5EF4-FFF2-40B4-BE49-F238E27FC236}">
                <a16:creationId xmlns:a16="http://schemas.microsoft.com/office/drawing/2014/main" id="{6AA6A287-682D-1A2D-E1E0-EBFF6721E720}"/>
              </a:ext>
            </a:extLst>
          </p:cNvPr>
          <p:cNvSpPr txBox="1"/>
          <p:nvPr/>
        </p:nvSpPr>
        <p:spPr>
          <a:xfrm>
            <a:off x="1005165" y="5964430"/>
            <a:ext cx="1072730" cy="338554"/>
          </a:xfrm>
          <a:prstGeom prst="rect">
            <a:avLst/>
          </a:prstGeom>
          <a:noFill/>
        </p:spPr>
        <p:txBody>
          <a:bodyPr wrap="none" rtlCol="0">
            <a:spAutoFit/>
          </a:bodyPr>
          <a:lstStyle/>
          <a:p>
            <a:r>
              <a:rPr kumimoji="1" lang="en-US" altLang="ja-JP" sz="1600" dirty="0">
                <a:sym typeface="Wingdings" panose="05000000000000000000" pitchFamily="2" charset="2"/>
              </a:rPr>
              <a:t>100 ns </a:t>
            </a:r>
            <a:r>
              <a:rPr kumimoji="1" lang="en-US" altLang="ja-JP" sz="1600" dirty="0"/>
              <a:t>|</a:t>
            </a:r>
            <a:endParaRPr kumimoji="1" lang="ja-JP" altLang="en-US" sz="1600" dirty="0"/>
          </a:p>
        </p:txBody>
      </p:sp>
      <p:sp>
        <p:nvSpPr>
          <p:cNvPr id="24" name="テキスト ボックス 23">
            <a:extLst>
              <a:ext uri="{FF2B5EF4-FFF2-40B4-BE49-F238E27FC236}">
                <a16:creationId xmlns:a16="http://schemas.microsoft.com/office/drawing/2014/main" id="{20DA801C-69FC-A9DB-C984-CF199105D729}"/>
              </a:ext>
            </a:extLst>
          </p:cNvPr>
          <p:cNvSpPr txBox="1"/>
          <p:nvPr/>
        </p:nvSpPr>
        <p:spPr>
          <a:xfrm>
            <a:off x="1996612" y="5950884"/>
            <a:ext cx="1144865" cy="369332"/>
          </a:xfrm>
          <a:prstGeom prst="rect">
            <a:avLst/>
          </a:prstGeom>
          <a:noFill/>
        </p:spPr>
        <p:txBody>
          <a:bodyPr wrap="none" rtlCol="0">
            <a:spAutoFit/>
          </a:bodyPr>
          <a:lstStyle/>
          <a:p>
            <a:r>
              <a:rPr kumimoji="1" lang="en-US" altLang="ja-JP" sz="1600" dirty="0">
                <a:sym typeface="Wingdings" panose="05000000000000000000" pitchFamily="2" charset="2"/>
              </a:rPr>
              <a:t>| </a:t>
            </a:r>
            <a:r>
              <a:rPr kumimoji="1" lang="en-US" altLang="ja-JP" b="1" dirty="0">
                <a:sym typeface="Wingdings" panose="05000000000000000000" pitchFamily="2" charset="2"/>
              </a:rPr>
              <a:t>200 ns</a:t>
            </a:r>
            <a:endParaRPr kumimoji="1" lang="ja-JP" altLang="en-US" sz="1600" b="1" dirty="0"/>
          </a:p>
        </p:txBody>
      </p:sp>
      <p:sp>
        <p:nvSpPr>
          <p:cNvPr id="25" name="テキスト ボックス 24">
            <a:extLst>
              <a:ext uri="{FF2B5EF4-FFF2-40B4-BE49-F238E27FC236}">
                <a16:creationId xmlns:a16="http://schemas.microsoft.com/office/drawing/2014/main" id="{15E2351C-48C5-260E-DD71-1FC557655CC8}"/>
              </a:ext>
            </a:extLst>
          </p:cNvPr>
          <p:cNvSpPr txBox="1"/>
          <p:nvPr/>
        </p:nvSpPr>
        <p:spPr>
          <a:xfrm rot="5400000">
            <a:off x="1681517" y="6080595"/>
            <a:ext cx="731290" cy="338554"/>
          </a:xfrm>
          <a:prstGeom prst="rect">
            <a:avLst/>
          </a:prstGeom>
          <a:noFill/>
        </p:spPr>
        <p:txBody>
          <a:bodyPr wrap="none" rtlCol="0">
            <a:spAutoFit/>
          </a:bodyPr>
          <a:lstStyle/>
          <a:p>
            <a:r>
              <a:rPr kumimoji="1" lang="en-US" altLang="ja-JP" sz="1600" dirty="0">
                <a:sym typeface="Wingdings" panose="05000000000000000000" pitchFamily="2" charset="2"/>
              </a:rPr>
              <a:t>150 ns</a:t>
            </a:r>
            <a:endParaRPr kumimoji="1" lang="ja-JP" altLang="en-US" sz="1600" dirty="0"/>
          </a:p>
        </p:txBody>
      </p:sp>
      <p:sp>
        <p:nvSpPr>
          <p:cNvPr id="6" name="テキスト ボックス 5">
            <a:extLst>
              <a:ext uri="{FF2B5EF4-FFF2-40B4-BE49-F238E27FC236}">
                <a16:creationId xmlns:a16="http://schemas.microsoft.com/office/drawing/2014/main" id="{6E779750-42C4-67B6-1E61-1C1BA1A524DE}"/>
              </a:ext>
            </a:extLst>
          </p:cNvPr>
          <p:cNvSpPr txBox="1"/>
          <p:nvPr/>
        </p:nvSpPr>
        <p:spPr>
          <a:xfrm>
            <a:off x="1541530" y="6522126"/>
            <a:ext cx="1071127" cy="276999"/>
          </a:xfrm>
          <a:prstGeom prst="rect">
            <a:avLst/>
          </a:prstGeom>
          <a:noFill/>
        </p:spPr>
        <p:txBody>
          <a:bodyPr wrap="none" rtlCol="0">
            <a:spAutoFit/>
          </a:bodyPr>
          <a:lstStyle/>
          <a:p>
            <a:r>
              <a:rPr kumimoji="1" lang="en-US" altLang="ja-JP" sz="1200" dirty="0">
                <a:solidFill>
                  <a:schemeClr val="bg1"/>
                </a:solidFill>
              </a:rPr>
              <a:t>(Pulse width</a:t>
            </a:r>
            <a:r>
              <a:rPr kumimoji="1" lang="en-US" altLang="ja-JP" sz="1200" dirty="0"/>
              <a:t>)</a:t>
            </a:r>
            <a:endParaRPr kumimoji="1" lang="ja-JP" altLang="en-US" sz="1200" dirty="0"/>
          </a:p>
        </p:txBody>
      </p:sp>
      <p:sp>
        <p:nvSpPr>
          <p:cNvPr id="2" name="テキスト ボックス 1">
            <a:extLst>
              <a:ext uri="{FF2B5EF4-FFF2-40B4-BE49-F238E27FC236}">
                <a16:creationId xmlns:a16="http://schemas.microsoft.com/office/drawing/2014/main" id="{6C291951-331D-E1FE-6FEB-8E0ABF60F3B8}"/>
              </a:ext>
            </a:extLst>
          </p:cNvPr>
          <p:cNvSpPr txBox="1"/>
          <p:nvPr/>
        </p:nvSpPr>
        <p:spPr>
          <a:xfrm>
            <a:off x="9141956" y="547586"/>
            <a:ext cx="2089803" cy="369332"/>
          </a:xfrm>
          <a:prstGeom prst="rect">
            <a:avLst/>
          </a:prstGeom>
          <a:noFill/>
        </p:spPr>
        <p:txBody>
          <a:bodyPr wrap="none" rtlCol="0">
            <a:spAutoFit/>
          </a:bodyPr>
          <a:lstStyle/>
          <a:p>
            <a:r>
              <a:rPr lang="en-US" altLang="ja-JP" dirty="0"/>
              <a:t>w</a:t>
            </a:r>
            <a:r>
              <a:rPr kumimoji="1" lang="en-US" altLang="ja-JP" dirty="0"/>
              <a:t>ith no interruption</a:t>
            </a:r>
            <a:endParaRPr kumimoji="1" lang="ja-JP" altLang="en-US" dirty="0"/>
          </a:p>
        </p:txBody>
      </p:sp>
    </p:spTree>
    <p:extLst>
      <p:ext uri="{BB962C8B-B14F-4D97-AF65-F5344CB8AC3E}">
        <p14:creationId xmlns:p14="http://schemas.microsoft.com/office/powerpoint/2010/main" val="1109081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CEC2F3-D80A-40C3-972F-DEC2C3160963}"/>
              </a:ext>
            </a:extLst>
          </p:cNvPr>
          <p:cNvSpPr>
            <a:spLocks noGrp="1"/>
          </p:cNvSpPr>
          <p:nvPr>
            <p:ph type="title"/>
          </p:nvPr>
        </p:nvSpPr>
        <p:spPr>
          <a:xfrm>
            <a:off x="1643606" y="-109478"/>
            <a:ext cx="9109276" cy="1518047"/>
          </a:xfrm>
        </p:spPr>
        <p:txBody>
          <a:bodyPr>
            <a:normAutofit/>
          </a:bodyPr>
          <a:lstStyle/>
          <a:p>
            <a:pPr algn="ctr"/>
            <a:r>
              <a:rPr kumimoji="1" lang="en-US" altLang="ja-JP" sz="3600" b="1" dirty="0">
                <a:solidFill>
                  <a:srgbClr val="0033A0"/>
                </a:solidFill>
                <a:latin typeface="Arial" panose="020B0604020202020204" pitchFamily="34" charset="0"/>
                <a:cs typeface="Arial" panose="020B0604020202020204" pitchFamily="34" charset="0"/>
              </a:rPr>
              <a:t>The ILC IDT organization – initiated at the ICFA meeting at SLAC February 2020</a:t>
            </a:r>
            <a:endParaRPr kumimoji="1" lang="ja-JP" altLang="en-US" sz="3600" b="1" dirty="0">
              <a:solidFill>
                <a:srgbClr val="0033A0"/>
              </a:solidFill>
              <a:latin typeface="Arial" panose="020B0604020202020204" pitchFamily="34" charset="0"/>
              <a:cs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EDE993C7-CDBF-4618-A401-164DE6108E03}"/>
              </a:ext>
            </a:extLst>
          </p:cNvPr>
          <p:cNvSpPr>
            <a:spLocks noGrp="1"/>
          </p:cNvSpPr>
          <p:nvPr>
            <p:ph type="sldNum" sz="quarter" idx="2"/>
          </p:nvPr>
        </p:nvSpPr>
        <p:spPr/>
        <p:txBody>
          <a:bodyPr/>
          <a:lstStyle/>
          <a:p>
            <a:fld id="{D4E4BB4A-B592-224D-BBF2-D9BAE9C1CE94}" type="slidenum">
              <a:rPr lang="en-US" smtClean="0"/>
              <a:t>5</a:t>
            </a:fld>
            <a:endParaRPr lang="en-US" dirty="0"/>
          </a:p>
        </p:txBody>
      </p:sp>
      <p:pic>
        <p:nvPicPr>
          <p:cNvPr id="3" name="Picture 2">
            <a:extLst>
              <a:ext uri="{FF2B5EF4-FFF2-40B4-BE49-F238E27FC236}">
                <a16:creationId xmlns:a16="http://schemas.microsoft.com/office/drawing/2014/main" id="{D992D08A-A4E8-213A-EFFE-DE225ECF1DF9}"/>
              </a:ext>
            </a:extLst>
          </p:cNvPr>
          <p:cNvPicPr>
            <a:picLocks noChangeAspect="1"/>
          </p:cNvPicPr>
          <p:nvPr/>
        </p:nvPicPr>
        <p:blipFill>
          <a:blip r:embed="rId3"/>
          <a:stretch>
            <a:fillRect/>
          </a:stretch>
        </p:blipFill>
        <p:spPr>
          <a:xfrm>
            <a:off x="119943" y="1408568"/>
            <a:ext cx="4926084" cy="3172560"/>
          </a:xfrm>
          <a:prstGeom prst="rect">
            <a:avLst/>
          </a:prstGeom>
        </p:spPr>
      </p:pic>
      <p:sp>
        <p:nvSpPr>
          <p:cNvPr id="9" name="TextBox 8">
            <a:extLst>
              <a:ext uri="{FF2B5EF4-FFF2-40B4-BE49-F238E27FC236}">
                <a16:creationId xmlns:a16="http://schemas.microsoft.com/office/drawing/2014/main" id="{BCD50E9B-D3CB-8120-3971-CC15C5FF2722}"/>
              </a:ext>
            </a:extLst>
          </p:cNvPr>
          <p:cNvSpPr txBox="1"/>
          <p:nvPr/>
        </p:nvSpPr>
        <p:spPr>
          <a:xfrm>
            <a:off x="5231903" y="1408569"/>
            <a:ext cx="6408713" cy="4739759"/>
          </a:xfrm>
          <a:prstGeom prst="rect">
            <a:avLst/>
          </a:prstGeom>
          <a:noFill/>
        </p:spPr>
        <p:txBody>
          <a:bodyPr wrap="square">
            <a:spAutoFit/>
          </a:bodyPr>
          <a:lstStyle/>
          <a:p>
            <a:pPr marL="0" indent="0">
              <a:buNone/>
            </a:pPr>
            <a:r>
              <a:rPr lang="en-US" sz="1600" b="1" dirty="0">
                <a:solidFill>
                  <a:srgbClr val="0070C0"/>
                </a:solidFill>
                <a:latin typeface="Arial" panose="020B0604020202020204" pitchFamily="34" charset="0"/>
                <a:cs typeface="Arial" panose="020B0604020202020204" pitchFamily="34" charset="0"/>
              </a:rPr>
              <a:t>2020-21: </a:t>
            </a:r>
            <a:r>
              <a:rPr lang="en-US" sz="1600" dirty="0">
                <a:solidFill>
                  <a:srgbClr val="0070C0"/>
                </a:solidFill>
                <a:latin typeface="Arial" panose="020B0604020202020204" pitchFamily="34" charset="0"/>
                <a:cs typeface="Arial" panose="020B0604020202020204" pitchFamily="34" charset="0"/>
              </a:rPr>
              <a:t>The IDT – created by ICFA and hosted by KEK – was set up to move ILC towards construction. The worldwide structure of the WGs: </a:t>
            </a:r>
            <a:r>
              <a:rPr lang="en-US" sz="1600" dirty="0">
                <a:solidFill>
                  <a:srgbClr val="0070C0"/>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https://linearcollider.org/team/</a:t>
            </a:r>
            <a:endParaRPr lang="en-US" sz="1600" dirty="0">
              <a:solidFill>
                <a:srgbClr val="0070C0"/>
              </a:solidFill>
              <a:latin typeface="Arial" panose="020B0604020202020204" pitchFamily="34" charset="0"/>
              <a:cs typeface="Arial" panose="020B0604020202020204" pitchFamily="34" charset="0"/>
            </a:endParaRPr>
          </a:p>
          <a:p>
            <a:pPr marL="0" indent="0">
              <a:buNone/>
            </a:pPr>
            <a:r>
              <a:rPr lang="en-US" sz="1600" dirty="0">
                <a:solidFill>
                  <a:srgbClr val="0070C0"/>
                </a:solidFill>
                <a:latin typeface="Arial" panose="020B0604020202020204" pitchFamily="34" charset="0"/>
                <a:cs typeface="Arial" panose="020B0604020202020204" pitchFamily="34" charset="0"/>
              </a:rPr>
              <a:t>A set of key activities were identified in a Preparation Phase Programme.</a:t>
            </a:r>
          </a:p>
          <a:p>
            <a:pPr marL="0" indent="0">
              <a:buNone/>
            </a:pPr>
            <a:endParaRPr lang="en-US" sz="1600" dirty="0">
              <a:solidFill>
                <a:srgbClr val="0070C0"/>
              </a:solidFill>
              <a:latin typeface="Arial" panose="020B0604020202020204" pitchFamily="34" charset="0"/>
              <a:cs typeface="Arial" panose="020B0604020202020204" pitchFamily="34" charset="0"/>
            </a:endParaRPr>
          </a:p>
          <a:p>
            <a:r>
              <a:rPr lang="en-US" sz="1600" b="1" dirty="0">
                <a:solidFill>
                  <a:srgbClr val="0070C0"/>
                </a:solidFill>
                <a:latin typeface="Arial" panose="020B0604020202020204" pitchFamily="34" charset="0"/>
                <a:cs typeface="Arial" panose="020B0604020202020204" pitchFamily="34" charset="0"/>
              </a:rPr>
              <a:t>2022-23</a:t>
            </a:r>
            <a:r>
              <a:rPr lang="en-US" sz="1600" dirty="0">
                <a:solidFill>
                  <a:srgbClr val="0070C0"/>
                </a:solidFill>
                <a:latin typeface="Arial" panose="020B0604020202020204" pitchFamily="34" charset="0"/>
                <a:cs typeface="Arial" panose="020B0604020202020204" pitchFamily="34" charset="0"/>
              </a:rPr>
              <a:t>: A subset of the technical activities of the full ILC preparation phase programme have been identified as critical (next slide). These are being addresses by a ~4 year programme called ITN – the ILC Technology Network. Moving forward with this work is being supported by the MEXT (ministry) providing crucial increased funding. </a:t>
            </a:r>
            <a:endParaRPr lang="en-GB" sz="1600" dirty="0">
              <a:solidFill>
                <a:srgbClr val="0070C0"/>
              </a:solidFill>
              <a:latin typeface="Arial" panose="020B0604020202020204" pitchFamily="34" charset="0"/>
              <a:cs typeface="Arial" panose="020B0604020202020204" pitchFamily="34" charset="0"/>
            </a:endParaRPr>
          </a:p>
          <a:p>
            <a:pPr marL="0" indent="0">
              <a:buNone/>
            </a:pPr>
            <a:r>
              <a:rPr lang="en-US" sz="1600" dirty="0">
                <a:solidFill>
                  <a:srgbClr val="0070C0"/>
                </a:solidFill>
                <a:latin typeface="Arial" panose="020B0604020202020204" pitchFamily="34" charset="0"/>
                <a:cs typeface="Arial" panose="020B0604020202020204" pitchFamily="34" charset="0"/>
              </a:rPr>
              <a:t> </a:t>
            </a:r>
          </a:p>
          <a:p>
            <a:pPr marL="0" indent="0">
              <a:buNone/>
            </a:pPr>
            <a:r>
              <a:rPr lang="en-US" sz="1600" b="1" dirty="0">
                <a:solidFill>
                  <a:srgbClr val="0070C0"/>
                </a:solidFill>
                <a:latin typeface="Arial" panose="020B0604020202020204" pitchFamily="34" charset="0"/>
                <a:cs typeface="Arial" panose="020B0604020202020204" pitchFamily="34" charset="0"/>
              </a:rPr>
              <a:t>As of today: </a:t>
            </a:r>
            <a:r>
              <a:rPr lang="en-US" sz="1600" dirty="0">
                <a:solidFill>
                  <a:srgbClr val="0070C0"/>
                </a:solidFill>
                <a:latin typeface="Arial" panose="020B0604020202020204" pitchFamily="34" charset="0"/>
                <a:cs typeface="Arial" panose="020B0604020202020204" pitchFamily="34" charset="0"/>
              </a:rPr>
              <a:t>With funding from 1.4.2023 ITN is now starting. An agreement KEK and CERN and several European lab activities have been/are being set up. In the US the P5 process is ongoing, the hope is that ITN planning and interests can turn into important ITN involvements in due time.   </a:t>
            </a:r>
          </a:p>
          <a:p>
            <a:pPr marL="0" indent="0">
              <a:buNone/>
            </a:pPr>
            <a:endParaRPr lang="en-US" sz="1400" dirty="0">
              <a:solidFill>
                <a:srgbClr val="000000"/>
              </a:solidFill>
              <a:latin typeface="Avenir Book" panose="02000503020000020003" pitchFamily="2" charset="0"/>
            </a:endParaRPr>
          </a:p>
        </p:txBody>
      </p:sp>
    </p:spTree>
    <p:extLst>
      <p:ext uri="{BB962C8B-B14F-4D97-AF65-F5344CB8AC3E}">
        <p14:creationId xmlns:p14="http://schemas.microsoft.com/office/powerpoint/2010/main" val="570377434"/>
      </p:ext>
    </p:extLst>
  </p:cSld>
  <p:clrMapOvr>
    <a:masterClrMapping/>
  </p:clrMapOvr>
  <mc:AlternateContent xmlns:mc="http://schemas.openxmlformats.org/markup-compatibility/2006" xmlns:p14="http://schemas.microsoft.com/office/powerpoint/2010/main">
    <mc:Choice Requires="p14">
      <p:transition spd="slow" p14:dur="2000" advTm="11822"/>
    </mc:Choice>
    <mc:Fallback xmlns="">
      <p:transition spd="slow" advTm="11822"/>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CEC2F3-D80A-40C3-972F-DEC2C3160963}"/>
              </a:ext>
            </a:extLst>
          </p:cNvPr>
          <p:cNvSpPr>
            <a:spLocks noGrp="1"/>
          </p:cNvSpPr>
          <p:nvPr>
            <p:ph type="title"/>
          </p:nvPr>
        </p:nvSpPr>
        <p:spPr>
          <a:xfrm>
            <a:off x="1415480" y="116632"/>
            <a:ext cx="9109276" cy="700187"/>
          </a:xfrm>
        </p:spPr>
        <p:txBody>
          <a:bodyPr>
            <a:normAutofit/>
          </a:bodyPr>
          <a:lstStyle/>
          <a:p>
            <a:pPr algn="ctr"/>
            <a:r>
              <a:rPr kumimoji="1" lang="en-US" altLang="ja-JP" sz="3600" b="1" dirty="0">
                <a:solidFill>
                  <a:srgbClr val="0033A0"/>
                </a:solidFill>
                <a:latin typeface="Arial" panose="020B0604020202020204" pitchFamily="34" charset="0"/>
                <a:cs typeface="Arial" panose="020B0604020202020204" pitchFamily="34" charset="0"/>
              </a:rPr>
              <a:t>The ITN </a:t>
            </a:r>
            <a:endParaRPr kumimoji="1" lang="ja-JP" altLang="en-US" sz="3600" b="1" dirty="0">
              <a:solidFill>
                <a:srgbClr val="0033A0"/>
              </a:solidFill>
              <a:latin typeface="Arial" panose="020B0604020202020204" pitchFamily="34" charset="0"/>
              <a:cs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EDE993C7-CDBF-4618-A401-164DE6108E03}"/>
              </a:ext>
            </a:extLst>
          </p:cNvPr>
          <p:cNvSpPr>
            <a:spLocks noGrp="1"/>
          </p:cNvSpPr>
          <p:nvPr>
            <p:ph type="sldNum" sz="quarter" idx="2"/>
          </p:nvPr>
        </p:nvSpPr>
        <p:spPr/>
        <p:txBody>
          <a:bodyPr/>
          <a:lstStyle/>
          <a:p>
            <a:fld id="{D4E4BB4A-B592-224D-BBF2-D9BAE9C1CE94}" type="slidenum">
              <a:rPr lang="en-US" smtClean="0">
                <a:latin typeface="Arial" panose="020B0604020202020204" pitchFamily="34" charset="0"/>
                <a:cs typeface="Arial" panose="020B0604020202020204" pitchFamily="34" charset="0"/>
              </a:rPr>
              <a:t>6</a:t>
            </a:fld>
            <a:endParaRPr lang="en-US"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C09721CF-4F94-3D5E-AE46-AD18AD4B0F0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5613" y="810280"/>
            <a:ext cx="4196211" cy="2906368"/>
          </a:xfrm>
          <a:prstGeom prst="rect">
            <a:avLst/>
          </a:prstGeom>
        </p:spPr>
      </p:pic>
      <p:sp>
        <p:nvSpPr>
          <p:cNvPr id="7" name="TextBox 6">
            <a:extLst>
              <a:ext uri="{FF2B5EF4-FFF2-40B4-BE49-F238E27FC236}">
                <a16:creationId xmlns:a16="http://schemas.microsoft.com/office/drawing/2014/main" id="{C2654EA6-EF4D-A704-E591-3E410E80CF54}"/>
              </a:ext>
            </a:extLst>
          </p:cNvPr>
          <p:cNvSpPr txBox="1"/>
          <p:nvPr/>
        </p:nvSpPr>
        <p:spPr>
          <a:xfrm>
            <a:off x="282669" y="3830423"/>
            <a:ext cx="6239584" cy="2708434"/>
          </a:xfrm>
          <a:prstGeom prst="rect">
            <a:avLst/>
          </a:prstGeom>
          <a:noFill/>
        </p:spPr>
        <p:txBody>
          <a:bodyPr wrap="square" rtlCol="0">
            <a:spAutoFit/>
          </a:bodyPr>
          <a:lstStyle/>
          <a:p>
            <a:r>
              <a:rPr lang="en-GB" sz="1700" dirty="0">
                <a:solidFill>
                  <a:schemeClr val="accent1"/>
                </a:solidFill>
                <a:latin typeface="Arial" panose="020B0604020202020204" pitchFamily="34" charset="0"/>
                <a:cs typeface="Arial" panose="020B0604020202020204" pitchFamily="34" charset="0"/>
              </a:rPr>
              <a:t>Building the ITN activities:</a:t>
            </a:r>
          </a:p>
          <a:p>
            <a:pPr marL="285750" indent="-285750">
              <a:buFont typeface="Arial" panose="020B0604020202020204" pitchFamily="34" charset="0"/>
              <a:buChar char="•"/>
            </a:pPr>
            <a:r>
              <a:rPr lang="en-GB" sz="1700" dirty="0">
                <a:solidFill>
                  <a:schemeClr val="accent1"/>
                </a:solidFill>
                <a:latin typeface="Arial" panose="020B0604020202020204" pitchFamily="34" charset="0"/>
                <a:cs typeface="Arial" panose="020B0604020202020204" pitchFamily="34" charset="0"/>
              </a:rPr>
              <a:t>Planning in the IDT WG2 – significant interests and expertise already represented </a:t>
            </a:r>
          </a:p>
          <a:p>
            <a:pPr marL="285750" indent="-285750">
              <a:buFont typeface="Arial" panose="020B0604020202020204" pitchFamily="34" charset="0"/>
              <a:buChar char="•"/>
            </a:pPr>
            <a:r>
              <a:rPr lang="en-GB" sz="1700" dirty="0">
                <a:solidFill>
                  <a:schemeClr val="accent1"/>
                </a:solidFill>
                <a:latin typeface="Arial" panose="020B0604020202020204" pitchFamily="34" charset="0"/>
                <a:cs typeface="Arial" panose="020B0604020202020204" pitchFamily="34" charset="0"/>
              </a:rPr>
              <a:t>Information meeting at CERN 16-17.10 jointly organized by KEK and the IDT</a:t>
            </a:r>
          </a:p>
          <a:p>
            <a:pPr marL="285750" indent="-285750">
              <a:buFont typeface="Arial" panose="020B0604020202020204" pitchFamily="34" charset="0"/>
              <a:buChar char="•"/>
            </a:pPr>
            <a:r>
              <a:rPr lang="en-GB" sz="1700" dirty="0">
                <a:solidFill>
                  <a:schemeClr val="accent1"/>
                </a:solidFill>
                <a:latin typeface="Arial" panose="020B0604020202020204" pitchFamily="34" charset="0"/>
                <a:cs typeface="Arial" panose="020B0604020202020204" pitchFamily="34" charset="0"/>
              </a:rPr>
              <a:t>Interest matrix for the ITN work-packages, being consolidated </a:t>
            </a:r>
          </a:p>
          <a:p>
            <a:pPr marL="285750" indent="-285750">
              <a:buFont typeface="Arial" panose="020B0604020202020204" pitchFamily="34" charset="0"/>
              <a:buChar char="•"/>
            </a:pPr>
            <a:r>
              <a:rPr lang="en-US" sz="1700" b="0" i="0" u="none" strike="noStrike" dirty="0">
                <a:solidFill>
                  <a:schemeClr val="accent1"/>
                </a:solidFill>
                <a:effectLst/>
                <a:latin typeface="Arial" panose="020B0604020202020204" pitchFamily="34" charset="0"/>
                <a:cs typeface="Arial" panose="020B0604020202020204" pitchFamily="34" charset="0"/>
              </a:rPr>
              <a:t>The next step: Further technical discussion to define deliverables, followed by agreement who among the laboratories will deliver what</a:t>
            </a:r>
            <a:endParaRPr lang="en-GB" sz="1700" dirty="0">
              <a:solidFill>
                <a:schemeClr val="accent1"/>
              </a:solidFill>
              <a:latin typeface="Arial" panose="020B0604020202020204" pitchFamily="34" charset="0"/>
              <a:cs typeface="Arial" panose="020B0604020202020204" pitchFamily="34" charset="0"/>
            </a:endParaRPr>
          </a:p>
        </p:txBody>
      </p:sp>
      <p:graphicFrame>
        <p:nvGraphicFramePr>
          <p:cNvPr id="8" name="Table 7">
            <a:extLst>
              <a:ext uri="{FF2B5EF4-FFF2-40B4-BE49-F238E27FC236}">
                <a16:creationId xmlns:a16="http://schemas.microsoft.com/office/drawing/2014/main" id="{D8C97B0D-BE90-EAEA-D09B-65DBAD434A88}"/>
              </a:ext>
            </a:extLst>
          </p:cNvPr>
          <p:cNvGraphicFramePr>
            <a:graphicFrameLocks noGrp="1"/>
          </p:cNvGraphicFramePr>
          <p:nvPr/>
        </p:nvGraphicFramePr>
        <p:xfrm>
          <a:off x="4611150" y="841629"/>
          <a:ext cx="3429067" cy="3200280"/>
        </p:xfrm>
        <a:graphic>
          <a:graphicData uri="http://schemas.openxmlformats.org/drawingml/2006/table">
            <a:tbl>
              <a:tblPr>
                <a:tableStyleId>{8EC20E35-A176-4012-BC5E-935CFFF8708E}</a:tableStyleId>
              </a:tblPr>
              <a:tblGrid>
                <a:gridCol w="824369">
                  <a:extLst>
                    <a:ext uri="{9D8B030D-6E8A-4147-A177-3AD203B41FA5}">
                      <a16:colId xmlns:a16="http://schemas.microsoft.com/office/drawing/2014/main" val="803825721"/>
                    </a:ext>
                  </a:extLst>
                </a:gridCol>
                <a:gridCol w="824369">
                  <a:extLst>
                    <a:ext uri="{9D8B030D-6E8A-4147-A177-3AD203B41FA5}">
                      <a16:colId xmlns:a16="http://schemas.microsoft.com/office/drawing/2014/main" val="1680378163"/>
                    </a:ext>
                  </a:extLst>
                </a:gridCol>
                <a:gridCol w="1780329">
                  <a:extLst>
                    <a:ext uri="{9D8B030D-6E8A-4147-A177-3AD203B41FA5}">
                      <a16:colId xmlns:a16="http://schemas.microsoft.com/office/drawing/2014/main" val="1030179911"/>
                    </a:ext>
                  </a:extLst>
                </a:gridCol>
              </a:tblGrid>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a:effectLst/>
                        </a:rPr>
                        <a:t>1</a:t>
                      </a:r>
                      <a:endParaRPr lang="en-CH"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Cavity production</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273345202"/>
                  </a:ext>
                </a:extLst>
              </a:tr>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a:effectLst/>
                        </a:rPr>
                        <a:t>2</a:t>
                      </a:r>
                      <a:endParaRPr lang="en-CH"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CM design</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591471906"/>
                  </a:ext>
                </a:extLst>
              </a:tr>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a:effectLst/>
                        </a:rPr>
                        <a:t>3</a:t>
                      </a:r>
                      <a:endParaRPr lang="en-CH"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Crab cavity</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916221685"/>
                  </a:ext>
                </a:extLst>
              </a:tr>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a:effectLst/>
                        </a:rPr>
                        <a:t>4</a:t>
                      </a:r>
                      <a:endParaRPr lang="en-CH"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E- source</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021481070"/>
                  </a:ext>
                </a:extLst>
              </a:tr>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dirty="0">
                          <a:effectLst/>
                        </a:rPr>
                        <a:t>6</a:t>
                      </a:r>
                      <a:endParaRPr lang="en-CH"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Undulator target</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538696597"/>
                  </a:ext>
                </a:extLst>
              </a:tr>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dirty="0">
                          <a:effectLst/>
                        </a:rPr>
                        <a:t>7</a:t>
                      </a:r>
                      <a:endParaRPr lang="en-CH"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Undulator focusing</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555876328"/>
                  </a:ext>
                </a:extLst>
              </a:tr>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dirty="0">
                          <a:effectLst/>
                        </a:rPr>
                        <a:t>8</a:t>
                      </a:r>
                      <a:endParaRPr lang="en-CH"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E-driven target</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166505226"/>
                  </a:ext>
                </a:extLst>
              </a:tr>
              <a:tr h="213352">
                <a:tc>
                  <a:txBody>
                    <a:bodyPr/>
                    <a:lstStyle/>
                    <a:p>
                      <a:pPr algn="ctr" rtl="0" fontAlgn="ctr"/>
                      <a:r>
                        <a:rPr lang="en-US" sz="1200" u="none" strike="noStrike" dirty="0">
                          <a:effectLst/>
                        </a:rPr>
                        <a:t>WPP</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a:effectLst/>
                        </a:rPr>
                        <a:t>9</a:t>
                      </a:r>
                      <a:endParaRPr lang="en-CH"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dirty="0">
                          <a:effectLst/>
                        </a:rPr>
                        <a:t>E-driven focusing</a:t>
                      </a:r>
                      <a:endParaRPr lang="en-US"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698197943"/>
                  </a:ext>
                </a:extLst>
              </a:tr>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a:effectLst/>
                        </a:rPr>
                        <a:t>10</a:t>
                      </a:r>
                      <a:endParaRPr lang="en-CH"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E-driven capture</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500059144"/>
                  </a:ext>
                </a:extLst>
              </a:tr>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a:effectLst/>
                        </a:rPr>
                        <a:t>11</a:t>
                      </a:r>
                      <a:endParaRPr lang="en-CH"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Target replacement</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126975406"/>
                  </a:ext>
                </a:extLst>
              </a:tr>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a:effectLst/>
                        </a:rPr>
                        <a:t>12</a:t>
                      </a:r>
                      <a:endParaRPr lang="en-CH"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DR System design</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975031865"/>
                  </a:ext>
                </a:extLst>
              </a:tr>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dirty="0">
                          <a:effectLst/>
                        </a:rPr>
                        <a:t>14</a:t>
                      </a:r>
                      <a:endParaRPr lang="en-CH"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DR Injection/extraction</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063965441"/>
                  </a:ext>
                </a:extLst>
              </a:tr>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a:effectLst/>
                        </a:rPr>
                        <a:t>15</a:t>
                      </a:r>
                      <a:endParaRPr lang="en-CH"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dirty="0">
                          <a:effectLst/>
                        </a:rPr>
                        <a:t>Final focus</a:t>
                      </a:r>
                      <a:endParaRPr lang="en-US"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62702927"/>
                  </a:ext>
                </a:extLst>
              </a:tr>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a:effectLst/>
                        </a:rPr>
                        <a:t>16</a:t>
                      </a:r>
                      <a:endParaRPr lang="en-CH"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a:effectLst/>
                        </a:rPr>
                        <a:t>Final doublet</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414049720"/>
                  </a:ext>
                </a:extLst>
              </a:tr>
              <a:tr h="213352">
                <a:tc>
                  <a:txBody>
                    <a:bodyPr/>
                    <a:lstStyle/>
                    <a:p>
                      <a:pPr algn="ctr" rtl="0" fontAlgn="ctr"/>
                      <a:r>
                        <a:rPr lang="en-US" sz="1200" u="none" strike="noStrike">
                          <a:effectLst/>
                        </a:rPr>
                        <a:t>WPP</a:t>
                      </a:r>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CH" sz="1200" u="none" strike="noStrike">
                          <a:effectLst/>
                        </a:rPr>
                        <a:t>17</a:t>
                      </a:r>
                      <a:endParaRPr lang="en-CH"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1100" u="none" strike="noStrike" dirty="0">
                          <a:effectLst/>
                        </a:rPr>
                        <a:t>Main dump</a:t>
                      </a:r>
                      <a:endParaRPr lang="en-US"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913830858"/>
                  </a:ext>
                </a:extLst>
              </a:tr>
            </a:tbl>
          </a:graphicData>
        </a:graphic>
      </p:graphicFrame>
      <p:sp>
        <p:nvSpPr>
          <p:cNvPr id="3" name="TextBox 2">
            <a:extLst>
              <a:ext uri="{FF2B5EF4-FFF2-40B4-BE49-F238E27FC236}">
                <a16:creationId xmlns:a16="http://schemas.microsoft.com/office/drawing/2014/main" id="{EFEA99DF-9C3A-D699-65D9-B5A22D3BFAFD}"/>
              </a:ext>
            </a:extLst>
          </p:cNvPr>
          <p:cNvSpPr txBox="1"/>
          <p:nvPr/>
        </p:nvSpPr>
        <p:spPr>
          <a:xfrm>
            <a:off x="263352" y="1259468"/>
            <a:ext cx="4336729" cy="369332"/>
          </a:xfrm>
          <a:prstGeom prst="rect">
            <a:avLst/>
          </a:prstGeom>
          <a:solidFill>
            <a:schemeClr val="bg1"/>
          </a:solidFill>
        </p:spPr>
        <p:txBody>
          <a:bodyPr wrap="square" rtlCol="0">
            <a:spAutoFit/>
          </a:bodyPr>
          <a:lstStyle/>
          <a:p>
            <a:r>
              <a:rPr lang="en-GB" dirty="0">
                <a:latin typeface="Arial" panose="020B0604020202020204" pitchFamily="34" charset="0"/>
                <a:cs typeface="Arial" panose="020B0604020202020204" pitchFamily="34" charset="0"/>
              </a:rPr>
              <a:t> </a:t>
            </a:r>
          </a:p>
        </p:txBody>
      </p:sp>
      <p:pic>
        <p:nvPicPr>
          <p:cNvPr id="9" name="Picture 8">
            <a:extLst>
              <a:ext uri="{FF2B5EF4-FFF2-40B4-BE49-F238E27FC236}">
                <a16:creationId xmlns:a16="http://schemas.microsoft.com/office/drawing/2014/main" id="{B4EE2FFD-4F40-0D77-D3D7-CACDE15487B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85847" y="2309176"/>
            <a:ext cx="3769788" cy="4080764"/>
          </a:xfrm>
          <a:prstGeom prst="rect">
            <a:avLst/>
          </a:prstGeom>
        </p:spPr>
        <p:style>
          <a:lnRef idx="1">
            <a:schemeClr val="accent1"/>
          </a:lnRef>
          <a:fillRef idx="2">
            <a:schemeClr val="accent1"/>
          </a:fillRef>
          <a:effectRef idx="1">
            <a:schemeClr val="accent1"/>
          </a:effectRef>
          <a:fontRef idx="minor">
            <a:schemeClr val="dk1"/>
          </a:fontRef>
        </p:style>
      </p:pic>
    </p:spTree>
    <p:extLst>
      <p:ext uri="{BB962C8B-B14F-4D97-AF65-F5344CB8AC3E}">
        <p14:creationId xmlns:p14="http://schemas.microsoft.com/office/powerpoint/2010/main" val="165186499"/>
      </p:ext>
    </p:extLst>
  </p:cSld>
  <p:clrMapOvr>
    <a:masterClrMapping/>
  </p:clrMapOvr>
  <mc:AlternateContent xmlns:mc="http://schemas.openxmlformats.org/markup-compatibility/2006" xmlns:p14="http://schemas.microsoft.com/office/powerpoint/2010/main">
    <mc:Choice Requires="p14">
      <p:transition spd="slow" p14:dur="2000" advTm="11822"/>
    </mc:Choice>
    <mc:Fallback xmlns="">
      <p:transition spd="slow" advTm="11822"/>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9A67474-E350-735D-AA01-835F33CA0A1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69171" y="4548141"/>
            <a:ext cx="1440160" cy="1558961"/>
          </a:xfrm>
          <a:prstGeom prst="rect">
            <a:avLst/>
          </a:prstGeom>
        </p:spPr>
        <p:style>
          <a:lnRef idx="1">
            <a:schemeClr val="accent1"/>
          </a:lnRef>
          <a:fillRef idx="2">
            <a:schemeClr val="accent1"/>
          </a:fillRef>
          <a:effectRef idx="1">
            <a:schemeClr val="accent1"/>
          </a:effectRef>
          <a:fontRef idx="minor">
            <a:schemeClr val="dk1"/>
          </a:fontRef>
        </p:style>
      </p:pic>
      <p:graphicFrame>
        <p:nvGraphicFramePr>
          <p:cNvPr id="5" name="Diagram 4">
            <a:extLst>
              <a:ext uri="{FF2B5EF4-FFF2-40B4-BE49-F238E27FC236}">
                <a16:creationId xmlns:a16="http://schemas.microsoft.com/office/drawing/2014/main" id="{A0DE947D-BEE0-C1E8-FBAB-26113C0B01FF}"/>
              </a:ext>
            </a:extLst>
          </p:cNvPr>
          <p:cNvGraphicFramePr/>
          <p:nvPr/>
        </p:nvGraphicFramePr>
        <p:xfrm>
          <a:off x="5447928" y="-387424"/>
          <a:ext cx="8175888" cy="571504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Slide Number Placeholder 2">
            <a:extLst>
              <a:ext uri="{FF2B5EF4-FFF2-40B4-BE49-F238E27FC236}">
                <a16:creationId xmlns:a16="http://schemas.microsoft.com/office/drawing/2014/main" id="{53CE841B-0CD3-9130-3289-F1C029EE5C9B}"/>
              </a:ext>
            </a:extLst>
          </p:cNvPr>
          <p:cNvSpPr>
            <a:spLocks noGrp="1"/>
          </p:cNvSpPr>
          <p:nvPr>
            <p:ph type="sldNum" sz="quarter" idx="12"/>
          </p:nvPr>
        </p:nvSpPr>
        <p:spPr>
          <a:xfrm>
            <a:off x="9448800" y="6492874"/>
            <a:ext cx="2743200" cy="365125"/>
          </a:xfrm>
        </p:spPr>
        <p:txBody>
          <a:bodyPr/>
          <a:lstStyle/>
          <a:p>
            <a:fld id="{ED214FC2-D180-45CB-BFDC-9AC7B2DC4DE3}" type="slidenum">
              <a:rPr kumimoji="1" lang="ja-JP" altLang="en-US" smtClean="0">
                <a:latin typeface="Arial" panose="020B0604020202020204" pitchFamily="34" charset="0"/>
                <a:cs typeface="Arial" panose="020B0604020202020204" pitchFamily="34" charset="0"/>
              </a:rPr>
              <a:t>7</a:t>
            </a:fld>
            <a:endParaRPr kumimoji="1" lang="ja-JP" altLang="en-US">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5DC2CB1F-F3C9-8739-5452-29687A869CB3}"/>
              </a:ext>
            </a:extLst>
          </p:cNvPr>
          <p:cNvSpPr txBox="1"/>
          <p:nvPr/>
        </p:nvSpPr>
        <p:spPr>
          <a:xfrm>
            <a:off x="282669" y="733245"/>
            <a:ext cx="6893452" cy="5847755"/>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European ITN studies are distributed over five main activity areas: </a:t>
            </a:r>
          </a:p>
          <a:p>
            <a:endParaRPr lang="en-GB" sz="1600" b="1" dirty="0">
              <a:latin typeface="Arial" panose="020B0604020202020204" pitchFamily="34" charset="0"/>
              <a:cs typeface="Arial" panose="020B0604020202020204" pitchFamily="34" charset="0"/>
            </a:endParaRPr>
          </a:p>
          <a:p>
            <a:r>
              <a:rPr lang="en-GB" sz="1600" b="1" dirty="0">
                <a:latin typeface="Arial" panose="020B0604020202020204" pitchFamily="34" charset="0"/>
                <a:cs typeface="Arial" panose="020B0604020202020204" pitchFamily="34" charset="0"/>
              </a:rPr>
              <a:t>A1 with three SC RF related tasks</a:t>
            </a:r>
          </a:p>
          <a:p>
            <a:pPr marL="285750" indent="-285750">
              <a:buFont typeface="Arial" panose="020B0604020202020204" pitchFamily="34" charset="0"/>
              <a:buChar char="•"/>
            </a:pPr>
            <a:r>
              <a:rPr lang="en-GB" sz="1600" dirty="0">
                <a:solidFill>
                  <a:schemeClr val="accent4">
                    <a:lumMod val="75000"/>
                  </a:schemeClr>
                </a:solidFill>
                <a:latin typeface="Arial" panose="020B0604020202020204" pitchFamily="34" charset="0"/>
                <a:cs typeface="Arial" panose="020B0604020202020204" pitchFamily="34" charset="0"/>
              </a:rPr>
              <a:t>SRF: Cavities and </a:t>
            </a:r>
            <a:r>
              <a:rPr lang="en-GB" sz="1600" dirty="0" err="1">
                <a:solidFill>
                  <a:schemeClr val="accent4">
                    <a:lumMod val="75000"/>
                  </a:schemeClr>
                </a:solidFill>
                <a:latin typeface="Arial" panose="020B0604020202020204" pitchFamily="34" charset="0"/>
                <a:cs typeface="Arial" panose="020B0604020202020204" pitchFamily="34" charset="0"/>
              </a:rPr>
              <a:t>Cryo</a:t>
            </a:r>
            <a:r>
              <a:rPr lang="en-GB" sz="1600" dirty="0">
                <a:solidFill>
                  <a:schemeClr val="accent4">
                    <a:lumMod val="75000"/>
                  </a:schemeClr>
                </a:solidFill>
                <a:latin typeface="Arial" panose="020B0604020202020204" pitchFamily="34" charset="0"/>
                <a:cs typeface="Arial" panose="020B0604020202020204" pitchFamily="34" charset="0"/>
              </a:rPr>
              <a:t> Module (INFN, CEA, DESY, IJCLAB)     </a:t>
            </a:r>
          </a:p>
          <a:p>
            <a:pPr marL="285750" indent="-285750">
              <a:buFont typeface="Arial" panose="020B0604020202020204" pitchFamily="34" charset="0"/>
              <a:buChar char="•"/>
            </a:pPr>
            <a:r>
              <a:rPr lang="en-GB" sz="1600" dirty="0">
                <a:solidFill>
                  <a:schemeClr val="accent4">
                    <a:lumMod val="75000"/>
                  </a:schemeClr>
                </a:solidFill>
                <a:latin typeface="Arial" panose="020B0604020202020204" pitchFamily="34" charset="0"/>
                <a:cs typeface="Arial" panose="020B0604020202020204" pitchFamily="34" charset="0"/>
              </a:rPr>
              <a:t>Crab-cavities (UK) </a:t>
            </a:r>
            <a:endParaRPr lang="en-GB" sz="8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solidFill>
                  <a:srgbClr val="00B050"/>
                </a:solidFill>
                <a:latin typeface="Arial" panose="020B0604020202020204" pitchFamily="34" charset="0"/>
                <a:cs typeface="Arial" panose="020B0604020202020204" pitchFamily="34" charset="0"/>
              </a:rPr>
              <a:t>Main Linac elements: ML quads and cold BPMs (CIEMAT, IFIC)</a:t>
            </a:r>
          </a:p>
          <a:p>
            <a:endParaRPr lang="en-GB" sz="1000" b="1" dirty="0">
              <a:latin typeface="Arial" panose="020B0604020202020204" pitchFamily="34" charset="0"/>
              <a:cs typeface="Arial" panose="020B0604020202020204" pitchFamily="34" charset="0"/>
            </a:endParaRPr>
          </a:p>
          <a:p>
            <a:r>
              <a:rPr lang="en-GB" sz="1600" b="1" dirty="0">
                <a:latin typeface="Arial" panose="020B0604020202020204" pitchFamily="34" charset="0"/>
                <a:cs typeface="Arial" panose="020B0604020202020204" pitchFamily="34" charset="0"/>
              </a:rPr>
              <a:t>A2 Sources </a:t>
            </a:r>
          </a:p>
          <a:p>
            <a:pPr marL="285750" indent="-285750">
              <a:buFont typeface="Arial" panose="020B0604020202020204" pitchFamily="34" charset="0"/>
              <a:buChar char="•"/>
            </a:pPr>
            <a:r>
              <a:rPr lang="en-GB" sz="1600" dirty="0">
                <a:solidFill>
                  <a:srgbClr val="00B050"/>
                </a:solidFill>
                <a:latin typeface="Arial" panose="020B0604020202020204" pitchFamily="34" charset="0"/>
                <a:cs typeface="Arial" panose="020B0604020202020204" pitchFamily="34" charset="0"/>
              </a:rPr>
              <a:t>Positron source, pulsed magnet (</a:t>
            </a:r>
            <a:r>
              <a:rPr lang="en-GB" sz="1600" dirty="0" err="1">
                <a:solidFill>
                  <a:srgbClr val="00B050"/>
                </a:solidFill>
                <a:latin typeface="Arial" panose="020B0604020202020204" pitchFamily="34" charset="0"/>
                <a:cs typeface="Arial" panose="020B0604020202020204" pitchFamily="34" charset="0"/>
              </a:rPr>
              <a:t>Uni.H</a:t>
            </a:r>
            <a:r>
              <a:rPr lang="en-GB" sz="1600" dirty="0">
                <a:solidFill>
                  <a:srgbClr val="00B050"/>
                </a:solidFill>
                <a:latin typeface="Arial" panose="020B0604020202020204" pitchFamily="34" charset="0"/>
                <a:cs typeface="Arial" panose="020B0604020202020204" pitchFamily="34" charset="0"/>
              </a:rPr>
              <a:t>, DESY, CERN)  </a:t>
            </a:r>
          </a:p>
          <a:p>
            <a:pPr marL="285750" indent="-285750">
              <a:buFont typeface="Arial" panose="020B0604020202020204" pitchFamily="34" charset="0"/>
              <a:buChar char="•"/>
            </a:pPr>
            <a:r>
              <a:rPr lang="en-GB" sz="1600" dirty="0">
                <a:solidFill>
                  <a:srgbClr val="C00000"/>
                </a:solidFill>
                <a:latin typeface="Arial" panose="020B0604020202020204" pitchFamily="34" charset="0"/>
                <a:cs typeface="Arial" panose="020B0604020202020204" pitchFamily="34" charset="0"/>
              </a:rPr>
              <a:t>Wheel/target (the same and UK groups)</a:t>
            </a:r>
          </a:p>
          <a:p>
            <a:endParaRPr lang="en-GB" sz="1000" b="1" dirty="0">
              <a:latin typeface="Arial" panose="020B0604020202020204" pitchFamily="34" charset="0"/>
              <a:cs typeface="Arial" panose="020B0604020202020204" pitchFamily="34" charset="0"/>
            </a:endParaRPr>
          </a:p>
          <a:p>
            <a:r>
              <a:rPr lang="en-GB" sz="1600" b="1" dirty="0">
                <a:latin typeface="Arial" panose="020B0604020202020204" pitchFamily="34" charset="0"/>
                <a:cs typeface="Arial" panose="020B0604020202020204" pitchFamily="34" charset="0"/>
              </a:rPr>
              <a:t>A3 Damping Ring including kickers</a:t>
            </a:r>
          </a:p>
          <a:p>
            <a:pPr marL="285750" indent="-285750">
              <a:buFont typeface="Arial" panose="020B0604020202020204" pitchFamily="34" charset="0"/>
              <a:buChar char="•"/>
            </a:pPr>
            <a:r>
              <a:rPr lang="en-GB" sz="1600" dirty="0">
                <a:solidFill>
                  <a:srgbClr val="C00000"/>
                </a:solidFill>
                <a:latin typeface="Arial" panose="020B0604020202020204" pitchFamily="34" charset="0"/>
                <a:cs typeface="Arial" panose="020B0604020202020204" pitchFamily="34" charset="0"/>
              </a:rPr>
              <a:t>Low Emittance Ring lab(s) (UK)</a:t>
            </a:r>
          </a:p>
          <a:p>
            <a:endParaRPr lang="en-GB" sz="1000" dirty="0">
              <a:latin typeface="Arial" panose="020B0604020202020204" pitchFamily="34" charset="0"/>
              <a:cs typeface="Arial" panose="020B0604020202020204" pitchFamily="34" charset="0"/>
            </a:endParaRPr>
          </a:p>
          <a:p>
            <a:r>
              <a:rPr lang="en-GB" sz="1600" b="1" dirty="0">
                <a:latin typeface="Arial" panose="020B0604020202020204" pitchFamily="34" charset="0"/>
                <a:cs typeface="Arial" panose="020B0604020202020204" pitchFamily="34" charset="0"/>
              </a:rPr>
              <a:t>A4 ATF activities for final focus and nanobeams </a:t>
            </a:r>
          </a:p>
          <a:p>
            <a:pPr marL="285750" indent="-285750">
              <a:buFont typeface="Arial" panose="020B0604020202020204" pitchFamily="34" charset="0"/>
              <a:buChar char="•"/>
            </a:pPr>
            <a:r>
              <a:rPr lang="en-GB" sz="1600" dirty="0">
                <a:solidFill>
                  <a:srgbClr val="00B050"/>
                </a:solidFill>
                <a:latin typeface="Arial" panose="020B0604020202020204" pitchFamily="34" charset="0"/>
                <a:cs typeface="Arial" panose="020B0604020202020204" pitchFamily="34" charset="0"/>
              </a:rPr>
              <a:t>On-going/restarted (UK, DESY, IJCLAB, CERN, IFIC)</a:t>
            </a:r>
          </a:p>
          <a:p>
            <a:pPr marL="285750" indent="-285750">
              <a:buFont typeface="Arial" panose="020B0604020202020204" pitchFamily="34" charset="0"/>
              <a:buChar char="•"/>
            </a:pPr>
            <a:r>
              <a:rPr lang="en-GB" sz="1600" dirty="0">
                <a:solidFill>
                  <a:schemeClr val="accent4">
                    <a:lumMod val="75000"/>
                  </a:schemeClr>
                </a:solidFill>
                <a:latin typeface="Arial" panose="020B0604020202020204" pitchFamily="34" charset="0"/>
                <a:cs typeface="Arial" panose="020B0604020202020204" pitchFamily="34" charset="0"/>
              </a:rPr>
              <a:t>MDI (DESY, IJCLAB, Tel Aviv, UK groups) </a:t>
            </a:r>
          </a:p>
          <a:p>
            <a:endParaRPr lang="en-GB" sz="1000" b="1" dirty="0">
              <a:latin typeface="Arial" panose="020B0604020202020204" pitchFamily="34" charset="0"/>
              <a:cs typeface="Arial" panose="020B0604020202020204" pitchFamily="34" charset="0"/>
            </a:endParaRPr>
          </a:p>
          <a:p>
            <a:r>
              <a:rPr lang="en-GB" sz="1600" b="1" dirty="0">
                <a:latin typeface="Arial" panose="020B0604020202020204" pitchFamily="34" charset="0"/>
                <a:cs typeface="Arial" panose="020B0604020202020204" pitchFamily="34" charset="0"/>
              </a:rPr>
              <a:t>A5 Implementation including Project Coordination  </a:t>
            </a:r>
          </a:p>
          <a:p>
            <a:pPr marL="285750" indent="-285750">
              <a:buFont typeface="Arial" panose="020B0604020202020204" pitchFamily="34" charset="0"/>
              <a:buChar char="•"/>
            </a:pPr>
            <a:r>
              <a:rPr lang="en-GB" sz="1600" dirty="0">
                <a:solidFill>
                  <a:schemeClr val="accent4">
                    <a:lumMod val="75000"/>
                  </a:schemeClr>
                </a:solidFill>
                <a:latin typeface="Arial" panose="020B0604020202020204" pitchFamily="34" charset="0"/>
                <a:cs typeface="Arial" panose="020B0604020202020204" pitchFamily="34" charset="0"/>
              </a:rPr>
              <a:t>Dump, CE, </a:t>
            </a:r>
            <a:r>
              <a:rPr lang="en-GB" sz="1600" dirty="0" err="1">
                <a:solidFill>
                  <a:schemeClr val="accent4">
                    <a:lumMod val="75000"/>
                  </a:schemeClr>
                </a:solidFill>
                <a:latin typeface="Arial" panose="020B0604020202020204" pitchFamily="34" charset="0"/>
                <a:cs typeface="Arial" panose="020B0604020202020204" pitchFamily="34" charset="0"/>
              </a:rPr>
              <a:t>Cryo</a:t>
            </a:r>
            <a:r>
              <a:rPr lang="en-GB" sz="1600" dirty="0">
                <a:solidFill>
                  <a:schemeClr val="accent4">
                    <a:lumMod val="75000"/>
                  </a:schemeClr>
                </a:solidFill>
                <a:latin typeface="Arial" panose="020B0604020202020204" pitchFamily="34" charset="0"/>
                <a:cs typeface="Arial" panose="020B0604020202020204" pitchFamily="34" charset="0"/>
              </a:rPr>
              <a:t> – significant earlier efforts at CERN, follow up under discussion  </a:t>
            </a:r>
          </a:p>
          <a:p>
            <a:pPr marL="285750" indent="-285750">
              <a:buFont typeface="Arial" panose="020B0604020202020204" pitchFamily="34" charset="0"/>
              <a:buChar char="•"/>
            </a:pPr>
            <a:r>
              <a:rPr lang="en-GB" sz="1600" dirty="0">
                <a:solidFill>
                  <a:srgbClr val="00B050"/>
                </a:solidFill>
                <a:latin typeface="Arial" panose="020B0604020202020204" pitchFamily="34" charset="0"/>
                <a:cs typeface="Arial" panose="020B0604020202020204" pitchFamily="34" charset="0"/>
              </a:rPr>
              <a:t>Sustainability, Life Cycle Assessment (CERN, DESY, CEA, UK groups)</a:t>
            </a:r>
          </a:p>
          <a:p>
            <a:pPr marL="285750" indent="-285750">
              <a:buFont typeface="Arial" panose="020B0604020202020204" pitchFamily="34" charset="0"/>
              <a:buChar char="•"/>
            </a:pPr>
            <a:endParaRPr lang="en-GB" sz="8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solidFill>
                  <a:srgbClr val="00B050"/>
                </a:solidFill>
                <a:latin typeface="Arial" panose="020B0604020202020204" pitchFamily="34" charset="0"/>
                <a:cs typeface="Arial" panose="020B0604020202020204" pitchFamily="34" charset="0"/>
              </a:rPr>
              <a:t>EAJADE started (EU funding) (DESY, UK, CEA, CNRS, IFIC, INFN, UHH, CERN) </a:t>
            </a:r>
          </a:p>
        </p:txBody>
      </p:sp>
      <p:sp>
        <p:nvSpPr>
          <p:cNvPr id="7" name="Title 1">
            <a:extLst>
              <a:ext uri="{FF2B5EF4-FFF2-40B4-BE49-F238E27FC236}">
                <a16:creationId xmlns:a16="http://schemas.microsoft.com/office/drawing/2014/main" id="{464BF26D-E51A-8296-BC7A-195344653AE8}"/>
              </a:ext>
            </a:extLst>
          </p:cNvPr>
          <p:cNvSpPr txBox="1">
            <a:spLocks/>
          </p:cNvSpPr>
          <p:nvPr/>
        </p:nvSpPr>
        <p:spPr>
          <a:xfrm>
            <a:off x="839416" y="145758"/>
            <a:ext cx="6696744" cy="575611"/>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GB" sz="3200" dirty="0">
                <a:solidFill>
                  <a:srgbClr val="0033A0"/>
                </a:solidFill>
                <a:latin typeface="Arial" panose="020B0604020202020204" pitchFamily="34" charset="0"/>
                <a:cs typeface="Arial" panose="020B0604020202020204" pitchFamily="34" charset="0"/>
              </a:rPr>
              <a:t>The European ITN activities – 2023</a:t>
            </a:r>
          </a:p>
        </p:txBody>
      </p:sp>
      <p:sp>
        <p:nvSpPr>
          <p:cNvPr id="2" name="TextBox 1">
            <a:extLst>
              <a:ext uri="{FF2B5EF4-FFF2-40B4-BE49-F238E27FC236}">
                <a16:creationId xmlns:a16="http://schemas.microsoft.com/office/drawing/2014/main" id="{D448844A-9E07-1BEC-1237-A8AF49FF51BA}"/>
              </a:ext>
            </a:extLst>
          </p:cNvPr>
          <p:cNvSpPr txBox="1"/>
          <p:nvPr/>
        </p:nvSpPr>
        <p:spPr>
          <a:xfrm>
            <a:off x="7693361" y="5813929"/>
            <a:ext cx="4474686" cy="1107996"/>
          </a:xfrm>
          <a:prstGeom prst="rect">
            <a:avLst/>
          </a:prstGeom>
          <a:noFill/>
        </p:spPr>
        <p:txBody>
          <a:bodyPr wrap="none" rtlCol="0">
            <a:spAutoFit/>
          </a:bodyPr>
          <a:lstStyle/>
          <a:p>
            <a:r>
              <a:rPr lang="en-GB" sz="1600" dirty="0">
                <a:solidFill>
                  <a:srgbClr val="00B050"/>
                </a:solidFill>
                <a:latin typeface="Arial" panose="020B0604020202020204" pitchFamily="34" charset="0"/>
                <a:cs typeface="Arial" panose="020B0604020202020204" pitchFamily="34" charset="0"/>
              </a:rPr>
              <a:t>Green: Being implemented</a:t>
            </a:r>
          </a:p>
          <a:p>
            <a:r>
              <a:rPr lang="en-GB" sz="1600" dirty="0">
                <a:solidFill>
                  <a:schemeClr val="accent4">
                    <a:lumMod val="75000"/>
                  </a:schemeClr>
                </a:solidFill>
                <a:latin typeface="Arial" panose="020B0604020202020204" pitchFamily="34" charset="0"/>
                <a:cs typeface="Arial" panose="020B0604020202020204" pitchFamily="34" charset="0"/>
              </a:rPr>
              <a:t>Yellow: Programme being defined with partners</a:t>
            </a:r>
          </a:p>
          <a:p>
            <a:r>
              <a:rPr lang="en-GB" sz="1600" dirty="0">
                <a:solidFill>
                  <a:srgbClr val="C00000"/>
                </a:solidFill>
                <a:latin typeface="Arial" panose="020B0604020202020204" pitchFamily="34" charset="0"/>
                <a:cs typeface="Arial" panose="020B0604020202020204" pitchFamily="34" charset="0"/>
              </a:rPr>
              <a:t>Red: Programme in Europe less well defined </a:t>
            </a:r>
          </a:p>
          <a:p>
            <a:endParaRPr lang="en-GB" dirty="0"/>
          </a:p>
        </p:txBody>
      </p:sp>
    </p:spTree>
    <p:extLst>
      <p:ext uri="{BB962C8B-B14F-4D97-AF65-F5344CB8AC3E}">
        <p14:creationId xmlns:p14="http://schemas.microsoft.com/office/powerpoint/2010/main" val="4641746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B55BD-7D10-034B-B326-49827F8BB123}"/>
              </a:ext>
            </a:extLst>
          </p:cNvPr>
          <p:cNvSpPr>
            <a:spLocks noGrp="1"/>
          </p:cNvSpPr>
          <p:nvPr>
            <p:ph type="title"/>
          </p:nvPr>
        </p:nvSpPr>
        <p:spPr>
          <a:xfrm>
            <a:off x="603504" y="196048"/>
            <a:ext cx="10567416" cy="750434"/>
          </a:xfrm>
        </p:spPr>
        <p:txBody>
          <a:bodyPr/>
          <a:lstStyle/>
          <a:p>
            <a:r>
              <a:rPr lang="en-US" sz="2800" dirty="0"/>
              <a:t>EAJADE</a:t>
            </a:r>
          </a:p>
        </p:txBody>
      </p:sp>
      <p:sp>
        <p:nvSpPr>
          <p:cNvPr id="6" name="TextBox 5">
            <a:extLst>
              <a:ext uri="{FF2B5EF4-FFF2-40B4-BE49-F238E27FC236}">
                <a16:creationId xmlns:a16="http://schemas.microsoft.com/office/drawing/2014/main" id="{C7EBD9C3-1BE6-6A39-EA4C-B81FA998BD1F}"/>
              </a:ext>
            </a:extLst>
          </p:cNvPr>
          <p:cNvSpPr txBox="1"/>
          <p:nvPr/>
        </p:nvSpPr>
        <p:spPr>
          <a:xfrm>
            <a:off x="343872" y="1075402"/>
            <a:ext cx="11543328" cy="5663089"/>
          </a:xfrm>
          <a:prstGeom prst="rect">
            <a:avLst/>
          </a:prstGeom>
          <a:noFill/>
        </p:spPr>
        <p:txBody>
          <a:bodyPr wrap="square">
            <a:spAutoFit/>
          </a:bodyPr>
          <a:lstStyle/>
          <a:p>
            <a:r>
              <a:rPr lang="en-US" sz="1400" b="1" baseline="0" dirty="0">
                <a:highlight>
                  <a:srgbClr val="FFFF00"/>
                </a:highlight>
                <a:latin typeface="Avenir Black" panose="02000503020000020003" pitchFamily="2" charset="0"/>
              </a:rPr>
              <a:t>EAJADE (Europe–America–Japan Accelerator Development and Exchange </a:t>
            </a:r>
            <a:r>
              <a:rPr lang="en-US" sz="1400" b="1" baseline="0" dirty="0" err="1">
                <a:highlight>
                  <a:srgbClr val="FFFF00"/>
                </a:highlight>
                <a:latin typeface="Avenir Black" panose="02000503020000020003" pitchFamily="2" charset="0"/>
              </a:rPr>
              <a:t>programme</a:t>
            </a:r>
            <a:r>
              <a:rPr lang="en-US" sz="1400" b="1" baseline="0" dirty="0">
                <a:highlight>
                  <a:srgbClr val="FFFF00"/>
                </a:highlight>
                <a:latin typeface="Avenir Black" panose="02000503020000020003" pitchFamily="2" charset="0"/>
              </a:rPr>
              <a:t>) is a training, education and staff exchange network in the field of accelerator research for high-energy elementary particle physics (HEP). </a:t>
            </a:r>
          </a:p>
          <a:p>
            <a:endParaRPr lang="en-US" sz="1400" baseline="0" dirty="0">
              <a:latin typeface="Avenir Book" panose="02000503020000020003" pitchFamily="2" charset="0"/>
            </a:endParaRPr>
          </a:p>
          <a:p>
            <a:r>
              <a:rPr lang="en-US" sz="1400" baseline="0" dirty="0">
                <a:highlight>
                  <a:srgbClr val="FFFF00"/>
                </a:highlight>
                <a:latin typeface="Avenir Book" panose="02000503020000020003" pitchFamily="2" charset="0"/>
              </a:rPr>
              <a:t>The key technical challenges for the future Higgs factories </a:t>
            </a:r>
            <a:r>
              <a:rPr lang="en-US" sz="1400" baseline="0" dirty="0">
                <a:latin typeface="Avenir Book" panose="02000503020000020003" pitchFamily="2" charset="0"/>
              </a:rPr>
              <a:t>are many but the most important addressed in EAJADE are, all with important training, skill development and knowledge exchange elements: </a:t>
            </a:r>
          </a:p>
          <a:p>
            <a:pPr marL="171450" indent="-171450">
              <a:buFont typeface="Arial" panose="020B0604020202020204" pitchFamily="34" charset="0"/>
              <a:buChar char="•"/>
            </a:pPr>
            <a:r>
              <a:rPr lang="en-US" sz="1400" baseline="0" dirty="0">
                <a:highlight>
                  <a:srgbClr val="FFFF00"/>
                </a:highlight>
                <a:latin typeface="Avenir Book" panose="02000503020000020003" pitchFamily="2" charset="0"/>
              </a:rPr>
              <a:t>Luminosity performance, hardware and method developments related to this, being addressed in smaller beam facilities, prototypes and laboratory tests</a:t>
            </a:r>
            <a:r>
              <a:rPr lang="en-US" sz="1400" baseline="0" dirty="0">
                <a:latin typeface="Avenir Book" panose="02000503020000020003" pitchFamily="2" charset="0"/>
              </a:rPr>
              <a:t> (addressed in work packages 1,2 and 3 covering method studies and hardware evaluations in beam tests, development and tests of radio-frequency (RF) systems and special devices that are critical for nanobeam creation, conservation and diagnostics).</a:t>
            </a:r>
          </a:p>
          <a:p>
            <a:pPr marL="171450" indent="-171450">
              <a:buFont typeface="Arial" panose="020B0604020202020204" pitchFamily="34" charset="0"/>
              <a:buChar char="•"/>
            </a:pPr>
            <a:r>
              <a:rPr lang="en-US" sz="1400" baseline="0" dirty="0">
                <a:latin typeface="Avenir Book" panose="02000503020000020003" pitchFamily="2" charset="0"/>
              </a:rPr>
              <a:t>Upgrading to higher energies and accelerating gradients (addressed in work packages 2 and 5 covering RF developments and plasma acceleration studies).</a:t>
            </a:r>
          </a:p>
          <a:p>
            <a:pPr marL="171450" indent="-171450">
              <a:buFont typeface="Arial" panose="020B0604020202020204" pitchFamily="34" charset="0"/>
              <a:buChar char="•"/>
            </a:pPr>
            <a:r>
              <a:rPr lang="en-US" sz="1400" baseline="0" dirty="0">
                <a:highlight>
                  <a:srgbClr val="FFFF00"/>
                </a:highlight>
                <a:latin typeface="Avenir Book" panose="02000503020000020003" pitchFamily="2" charset="0"/>
              </a:rPr>
              <a:t>Power efficiency and sustainability, </a:t>
            </a:r>
            <a:r>
              <a:rPr lang="en-US" sz="1400" baseline="0" dirty="0">
                <a:latin typeface="Avenir Book" panose="02000503020000020003" pitchFamily="2" charset="0"/>
              </a:rPr>
              <a:t>importantly connected to RF (addressed in work packages 2 and 4 covering RF efficiency improvements and power/energy reductions and recovery, and sustainable facilities in a wider perspective).</a:t>
            </a:r>
          </a:p>
          <a:p>
            <a:pPr marL="171450" indent="-171450">
              <a:buFont typeface="Arial" panose="020B0604020202020204" pitchFamily="34" charset="0"/>
              <a:buChar char="•"/>
            </a:pPr>
            <a:r>
              <a:rPr lang="en-US" sz="1400" baseline="0" dirty="0">
                <a:highlight>
                  <a:srgbClr val="FFFF00"/>
                </a:highlight>
                <a:latin typeface="Avenir Book" panose="02000503020000020003" pitchFamily="2" charset="0"/>
              </a:rPr>
              <a:t>Best practices, international collaboration, exchange of ideas and collaborative studies across Higgs factory proposals, training related to prototyping and tests in facilities and laboratory setup (all work packages).</a:t>
            </a:r>
          </a:p>
          <a:p>
            <a:endParaRPr lang="en-US" sz="1400" baseline="0" dirty="0">
              <a:highlight>
                <a:srgbClr val="FFFF00"/>
              </a:highlight>
              <a:latin typeface="Avenir Book" panose="02000503020000020003" pitchFamily="2" charset="0"/>
            </a:endParaRPr>
          </a:p>
          <a:p>
            <a:r>
              <a:rPr lang="en-US" sz="1400" baseline="0" dirty="0">
                <a:latin typeface="Avenir Book" panose="02000503020000020003" pitchFamily="2" charset="0"/>
              </a:rPr>
              <a:t>For all the on-going R&amp;D activities, and for the Higgs factory studies and potential later implementation, training of future accelerator experts will be crucial. These projects are very long term and today it is important to train the future scientists and engineers who will implement them. The training, networking and interdisciplinary focus of EAJADE create an ideal and very international career development environment for these future experts and leaders in the field. Providing such an environment is therefore the overarching goal of EAJADE. </a:t>
            </a:r>
          </a:p>
          <a:p>
            <a:endParaRPr lang="en-US" sz="1400" b="1" dirty="0">
              <a:latin typeface="Avenir Black" panose="02000503020000020003" pitchFamily="2" charset="0"/>
            </a:endParaRPr>
          </a:p>
          <a:p>
            <a:r>
              <a:rPr lang="en-US" sz="1400" b="1" baseline="0" dirty="0">
                <a:latin typeface="Avenir Black" panose="02000503020000020003" pitchFamily="2" charset="0"/>
              </a:rPr>
              <a:t>Specifically for CERN-Japan, can support many of the common activities we have talked about earlier, </a:t>
            </a:r>
            <a:r>
              <a:rPr lang="en-US" sz="1400" b="1" dirty="0">
                <a:latin typeface="Avenir Black" panose="02000503020000020003" pitchFamily="2" charset="0"/>
              </a:rPr>
              <a:t>started</a:t>
            </a:r>
            <a:r>
              <a:rPr lang="en-US" sz="1400" b="1" baseline="0" dirty="0">
                <a:latin typeface="Avenir Black" panose="02000503020000020003" pitchFamily="2" charset="0"/>
              </a:rPr>
              <a:t> March 2023</a:t>
            </a:r>
          </a:p>
          <a:p>
            <a:endParaRPr lang="en-US" sz="1400" b="1" dirty="0">
              <a:latin typeface="Avenir Black" panose="02000503020000020003" pitchFamily="2" charset="0"/>
            </a:endParaRPr>
          </a:p>
          <a:p>
            <a:r>
              <a:rPr lang="en-US" sz="1400" b="1" kern="1200" dirty="0">
                <a:solidFill>
                  <a:srgbClr val="09213B">
                    <a:lumMod val="90000"/>
                    <a:lumOff val="10000"/>
                  </a:srgbClr>
                </a:solidFill>
                <a:latin typeface="Arial" panose="020B0604020202020204" pitchFamily="34" charset="0"/>
                <a:cs typeface="Arial" panose="020B0604020202020204" pitchFamily="34" charset="0"/>
                <a:sym typeface="Wingdings" panose="05000000000000000000" pitchFamily="2" charset="2"/>
              </a:rPr>
              <a:t>EAJADE</a:t>
            </a:r>
            <a:r>
              <a:rPr lang="en-US" sz="1400" kern="1200" dirty="0">
                <a:solidFill>
                  <a:srgbClr val="09213B">
                    <a:lumMod val="90000"/>
                    <a:lumOff val="10000"/>
                  </a:srgbClr>
                </a:solidFill>
                <a:latin typeface="Arial" panose="020B0604020202020204" pitchFamily="34" charset="0"/>
                <a:cs typeface="Arial" panose="020B0604020202020204" pitchFamily="34" charset="0"/>
                <a:sym typeface="Wingdings" panose="05000000000000000000" pitchFamily="2" charset="2"/>
              </a:rPr>
              <a:t> (Europe–America–Japan Accelerator Development and Exchange </a:t>
            </a:r>
            <a:r>
              <a:rPr lang="en-US" sz="1400" kern="1200" dirty="0" err="1">
                <a:solidFill>
                  <a:srgbClr val="09213B">
                    <a:lumMod val="90000"/>
                    <a:lumOff val="10000"/>
                  </a:srgbClr>
                </a:solidFill>
                <a:latin typeface="Arial" panose="020B0604020202020204" pitchFamily="34" charset="0"/>
                <a:cs typeface="Arial" panose="020B0604020202020204" pitchFamily="34" charset="0"/>
                <a:sym typeface="Wingdings" panose="05000000000000000000" pitchFamily="2" charset="2"/>
              </a:rPr>
              <a:t>programme</a:t>
            </a:r>
            <a:r>
              <a:rPr lang="en-US" sz="1400" kern="1200" dirty="0">
                <a:solidFill>
                  <a:srgbClr val="09213B">
                    <a:lumMod val="90000"/>
                    <a:lumOff val="10000"/>
                  </a:srgbClr>
                </a:solidFill>
                <a:latin typeface="Arial" panose="020B0604020202020204" pitchFamily="34" charset="0"/>
                <a:cs typeface="Arial" panose="020B0604020202020204" pitchFamily="34" charset="0"/>
                <a:sym typeface="Wingdings" panose="05000000000000000000" pitchFamily="2" charset="2"/>
              </a:rPr>
              <a:t>) focused in Higgs Factories, with participation of major EU (CERN, INFN, CEA, DESY, CNRS, CSIC, UOXF), Japan (KEK, Tokyo Univ., Tohoku Univ.) USA (BNL, FNAL, SLAC, JLAB, LBNL, Cornell Univ.) and Canada (VISPA) labs.</a:t>
            </a:r>
          </a:p>
          <a:p>
            <a:endParaRPr lang="en-US" sz="1200" b="1" baseline="0" dirty="0">
              <a:latin typeface="Avenir Black" panose="02000503020000020003" pitchFamily="2" charset="0"/>
            </a:endParaRPr>
          </a:p>
        </p:txBody>
      </p:sp>
    </p:spTree>
    <p:extLst>
      <p:ext uri="{BB962C8B-B14F-4D97-AF65-F5344CB8AC3E}">
        <p14:creationId xmlns:p14="http://schemas.microsoft.com/office/powerpoint/2010/main" val="37238567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B55BD-7D10-034B-B326-49827F8BB123}"/>
              </a:ext>
            </a:extLst>
          </p:cNvPr>
          <p:cNvSpPr>
            <a:spLocks noGrp="1"/>
          </p:cNvSpPr>
          <p:nvPr>
            <p:ph type="title"/>
          </p:nvPr>
        </p:nvSpPr>
        <p:spPr>
          <a:xfrm>
            <a:off x="603504" y="196048"/>
            <a:ext cx="10567416" cy="750434"/>
          </a:xfrm>
        </p:spPr>
        <p:txBody>
          <a:bodyPr/>
          <a:lstStyle/>
          <a:p>
            <a:r>
              <a:rPr lang="en-US" sz="2800" dirty="0"/>
              <a:t>EAJADE</a:t>
            </a:r>
          </a:p>
        </p:txBody>
      </p:sp>
      <p:pic>
        <p:nvPicPr>
          <p:cNvPr id="3" name="Picture 2">
            <a:extLst>
              <a:ext uri="{FF2B5EF4-FFF2-40B4-BE49-F238E27FC236}">
                <a16:creationId xmlns:a16="http://schemas.microsoft.com/office/drawing/2014/main" id="{5B3AC59B-278B-5461-B0D7-B9DE8FFF64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79448" y="1106636"/>
            <a:ext cx="7772400" cy="3913208"/>
          </a:xfrm>
          <a:prstGeom prst="rect">
            <a:avLst/>
          </a:prstGeom>
        </p:spPr>
      </p:pic>
      <p:sp>
        <p:nvSpPr>
          <p:cNvPr id="5" name="TextBox 4">
            <a:extLst>
              <a:ext uri="{FF2B5EF4-FFF2-40B4-BE49-F238E27FC236}">
                <a16:creationId xmlns:a16="http://schemas.microsoft.com/office/drawing/2014/main" id="{BE8D54FF-2DC6-8187-E978-6522B14201BB}"/>
              </a:ext>
            </a:extLst>
          </p:cNvPr>
          <p:cNvSpPr txBox="1"/>
          <p:nvPr/>
        </p:nvSpPr>
        <p:spPr>
          <a:xfrm>
            <a:off x="2837688" y="5382032"/>
            <a:ext cx="6099048" cy="369332"/>
          </a:xfrm>
          <a:prstGeom prst="rect">
            <a:avLst/>
          </a:prstGeom>
          <a:noFill/>
        </p:spPr>
        <p:txBody>
          <a:bodyPr wrap="square">
            <a:spAutoFit/>
          </a:bodyPr>
          <a:lstStyle/>
          <a:p>
            <a:r>
              <a:rPr lang="en-GB" dirty="0"/>
              <a:t>WEB page: https://wsfa2023.huhep.org</a:t>
            </a:r>
          </a:p>
        </p:txBody>
      </p:sp>
    </p:spTree>
    <p:extLst>
      <p:ext uri="{BB962C8B-B14F-4D97-AF65-F5344CB8AC3E}">
        <p14:creationId xmlns:p14="http://schemas.microsoft.com/office/powerpoint/2010/main" val="282212606"/>
      </p:ext>
    </p:extLst>
  </p:cSld>
  <p:clrMapOvr>
    <a:masterClrMapping/>
  </p:clrMapOvr>
</p:sld>
</file>

<file path=ppt/theme/_rels/theme7.xml.rels><?xml version="1.0" encoding="UTF-8" standalone="yes"?>
<Relationships xmlns="http://schemas.openxmlformats.org/package/2006/relationships"><Relationship Id="rId1" Type="http://schemas.openxmlformats.org/officeDocument/2006/relationships/image" Target="../media/image12.jpeg"/></Relationships>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7B92BBB4-6628-0942-95AC-354ED2170241}"/>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4F30340B-B408-7B4E-9168-96FD07A6A802}"/>
    </a:ext>
  </a:extLst>
</a:theme>
</file>

<file path=ppt/theme/theme3.xml><?xml version="1.0" encoding="utf-8"?>
<a:theme xmlns:a="http://schemas.openxmlformats.org/drawingml/2006/main" name="3_Office Theme">
  <a:themeElements>
    <a:clrScheme name="AIDA-2020">
      <a:dk1>
        <a:srgbClr val="171A6C"/>
      </a:dk1>
      <a:lt1>
        <a:srgbClr val="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IDA-2020_PowerPoint template-master file" id="{9FCF5474-3BEE-4A2F-8627-4954CBBE91E0}" vid="{25C60E07-C0BA-4867-868D-16DD711DE68B}"/>
    </a:ext>
  </a:extLst>
</a:theme>
</file>

<file path=ppt/theme/theme4.xml><?xml version="1.0" encoding="utf-8"?>
<a:theme xmlns:a="http://schemas.openxmlformats.org/drawingml/2006/main" name="1_CERN-logo-badge">
  <a:themeElements>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4F30340B-B408-7B4E-9168-96FD07A6A802}"/>
    </a:ext>
  </a:ext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Brise">
  <a:themeElements>
    <a:clrScheme name="Bris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is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is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ppt/theme/themeOverride2.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ppt/theme/themeOverride3.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ppt/theme/themeOverride4.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docProps/app.xml><?xml version="1.0" encoding="utf-8"?>
<Properties xmlns="http://schemas.openxmlformats.org/officeDocument/2006/extended-properties" xmlns:vt="http://schemas.openxmlformats.org/officeDocument/2006/docPropsVTypes">
  <Template>clic</Template>
  <TotalTime>21792</TotalTime>
  <Words>1964</Words>
  <Application>Microsoft Macintosh PowerPoint</Application>
  <PresentationFormat>Widescreen</PresentationFormat>
  <Paragraphs>199</Paragraphs>
  <Slides>11</Slides>
  <Notes>11</Notes>
  <HiddenSlides>0</HiddenSlides>
  <MMClips>0</MMClips>
  <ScaleCrop>false</ScaleCrop>
  <HeadingPairs>
    <vt:vector size="6" baseType="variant">
      <vt:variant>
        <vt:lpstr>Fonts Used</vt:lpstr>
      </vt:variant>
      <vt:variant>
        <vt:i4>13</vt:i4>
      </vt:variant>
      <vt:variant>
        <vt:lpstr>Theme</vt:lpstr>
      </vt:variant>
      <vt:variant>
        <vt:i4>7</vt:i4>
      </vt:variant>
      <vt:variant>
        <vt:lpstr>Slide Titles</vt:lpstr>
      </vt:variant>
      <vt:variant>
        <vt:i4>11</vt:i4>
      </vt:variant>
    </vt:vector>
  </HeadingPairs>
  <TitlesOfParts>
    <vt:vector size="31" baseType="lpstr">
      <vt:lpstr>游ゴシック</vt:lpstr>
      <vt:lpstr>游ゴシック Light</vt:lpstr>
      <vt:lpstr>Arial</vt:lpstr>
      <vt:lpstr>Avenir</vt:lpstr>
      <vt:lpstr>Avenir Black</vt:lpstr>
      <vt:lpstr>Avenir Book</vt:lpstr>
      <vt:lpstr>Calibri</vt:lpstr>
      <vt:lpstr>Calibri Light</vt:lpstr>
      <vt:lpstr>Cambria Math</vt:lpstr>
      <vt:lpstr>Lucida Sans Unicode</vt:lpstr>
      <vt:lpstr>News Gothic MT</vt:lpstr>
      <vt:lpstr>Wingdings</vt:lpstr>
      <vt:lpstr>Wingdings 2</vt:lpstr>
      <vt:lpstr>1_Office Theme</vt:lpstr>
      <vt:lpstr>2_Office Theme</vt:lpstr>
      <vt:lpstr>3_Office Theme</vt:lpstr>
      <vt:lpstr>1_CERN-logo-badge</vt:lpstr>
      <vt:lpstr>4_Office Theme</vt:lpstr>
      <vt:lpstr>Office テーマ</vt:lpstr>
      <vt:lpstr>Brise</vt:lpstr>
      <vt:lpstr>CERN-KEK Collaborative Activities for  Linear Colliders </vt:lpstr>
      <vt:lpstr>The 1st high-gradient test after the fire performed for X-band Dielectric-Assist Accelerating (DAA) test cavity </vt:lpstr>
      <vt:lpstr>Setup for the X-band DAA test cavity in Nextef2/Shield-B</vt:lpstr>
      <vt:lpstr>One week history of the 24-hour conditioning</vt:lpstr>
      <vt:lpstr>The ILC IDT organization – initiated at the ICFA meeting at SLAC February 2020</vt:lpstr>
      <vt:lpstr>The ITN </vt:lpstr>
      <vt:lpstr>PowerPoint Presentation</vt:lpstr>
      <vt:lpstr>EAJADE</vt:lpstr>
      <vt:lpstr>EAJADE</vt:lpstr>
      <vt:lpstr>PowerPoint Presentation</vt:lpstr>
      <vt:lpstr>Concluding words and next steps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CLIC accelerator studies</dc:title>
  <dc:creator>Steinar Stapnes</dc:creator>
  <cp:lastModifiedBy>Steinar Stapnes</cp:lastModifiedBy>
  <cp:revision>312</cp:revision>
  <dcterms:created xsi:type="dcterms:W3CDTF">2018-04-10T10:06:17Z</dcterms:created>
  <dcterms:modified xsi:type="dcterms:W3CDTF">2023-12-06T13:41:10Z</dcterms:modified>
</cp:coreProperties>
</file>