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</p:sldMasterIdLst>
  <p:notesMasterIdLst>
    <p:notesMasterId r:id="rId10"/>
  </p:notesMasterIdLst>
  <p:handoutMasterIdLst>
    <p:handoutMasterId r:id="rId11"/>
  </p:handoutMasterIdLst>
  <p:sldIdLst>
    <p:sldId id="256" r:id="rId3"/>
    <p:sldId id="303" r:id="rId4"/>
    <p:sldId id="309" r:id="rId5"/>
    <p:sldId id="308" r:id="rId6"/>
    <p:sldId id="306" r:id="rId7"/>
    <p:sldId id="307" r:id="rId8"/>
    <p:sldId id="30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 varScale="1">
        <p:scale>
          <a:sx n="114" d="100"/>
          <a:sy n="114" d="100"/>
        </p:scale>
        <p:origin x="47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1809750" y="4317816"/>
            <a:ext cx="8572500" cy="185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1809750" y="4518422"/>
            <a:ext cx="8572500" cy="190202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09750" y="3000375"/>
            <a:ext cx="8572500" cy="12680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1143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2286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3429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4572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472" y="644107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435923" y="284699"/>
            <a:ext cx="2782473" cy="114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24FBFCA-6654-402E-A7BC-D1F892D4D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2200" y="173404"/>
            <a:ext cx="2041923" cy="204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657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809750" y="2839641"/>
            <a:ext cx="8572500" cy="317896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48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435923" y="284699"/>
            <a:ext cx="2782473" cy="114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9594" y="30360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622885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"/>
          <p:cNvSpPr/>
          <p:nvPr/>
        </p:nvSpPr>
        <p:spPr>
          <a:xfrm flipV="1">
            <a:off x="5667375" y="4317899"/>
            <a:ext cx="4714875" cy="102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7" name="Image"/>
          <p:cNvSpPr>
            <a:spLocks noGrp="1"/>
          </p:cNvSpPr>
          <p:nvPr>
            <p:ph type="pic" sz="half" idx="13"/>
          </p:nvPr>
        </p:nvSpPr>
        <p:spPr>
          <a:xfrm>
            <a:off x="1524000" y="0"/>
            <a:ext cx="385762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5667375" y="4518422"/>
            <a:ext cx="4714875" cy="190202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67375" y="3000375"/>
            <a:ext cx="4714875" cy="12680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1143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2286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3429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4572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0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735434" y="191056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9594" y="30360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362389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78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1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680141" y="5637369"/>
            <a:ext cx="2148874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3798" y="6454902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27344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90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91" name="ATLAS-Logo-Blue-CMYK-M.png" descr="ATLAS-Logo-Blue-CMYK-M.png"/>
          <p:cNvPicPr>
            <a:picLocks noChangeAspect="1"/>
          </p:cNvPicPr>
          <p:nvPr/>
        </p:nvPicPr>
        <p:blipFill>
          <a:blip r:embed="rId2"/>
          <a:srcRect t="10680" b="10680"/>
          <a:stretch>
            <a:fillRect/>
          </a:stretch>
        </p:blipFill>
        <p:spPr>
          <a:xfrm>
            <a:off x="9472814" y="5542738"/>
            <a:ext cx="2587800" cy="107044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1993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02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3" name="Image"/>
          <p:cNvSpPr>
            <a:spLocks noGrp="1"/>
          </p:cNvSpPr>
          <p:nvPr>
            <p:ph type="pic" sz="half" idx="14"/>
          </p:nvPr>
        </p:nvSpPr>
        <p:spPr>
          <a:xfrm>
            <a:off x="6524625" y="1080492"/>
            <a:ext cx="3857626" cy="548282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1809750" y="1080492"/>
            <a:ext cx="4429125" cy="50899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09750" y="1928813"/>
            <a:ext cx="4429125" cy="4295180"/>
          </a:xfrm>
          <a:prstGeom prst="rect">
            <a:avLst/>
          </a:prstGeom>
        </p:spPr>
        <p:txBody>
          <a:bodyPr/>
          <a:lstStyle>
            <a:lvl1pPr marL="301625" indent="-301625">
              <a:buClr>
                <a:srgbClr val="187DC1"/>
              </a:buClr>
              <a:buChar char="▸"/>
              <a:defRPr sz="1900"/>
            </a:lvl1pPr>
            <a:lvl2pPr marL="523875" indent="-301625">
              <a:buClr>
                <a:srgbClr val="187DC1"/>
              </a:buClr>
              <a:buChar char="▸"/>
              <a:defRPr sz="1900"/>
            </a:lvl2pPr>
            <a:lvl3pPr marL="746125" indent="-301625">
              <a:buClr>
                <a:srgbClr val="187DC1"/>
              </a:buClr>
              <a:buChar char="▸"/>
              <a:defRPr sz="1900"/>
            </a:lvl3pPr>
            <a:lvl4pPr marL="968375" indent="-301625">
              <a:buClr>
                <a:srgbClr val="187DC1"/>
              </a:buClr>
              <a:buChar char="▸"/>
              <a:defRPr sz="1900"/>
            </a:lvl4pPr>
            <a:lvl5pPr marL="1190625" indent="-301625">
              <a:buClr>
                <a:srgbClr val="187DC1"/>
              </a:buClr>
              <a:buChar char="▸"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6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266590" y="5637369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988739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15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680141" y="5637369"/>
            <a:ext cx="2148874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4824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mage"/>
          <p:cNvSpPr>
            <a:spLocks noGrp="1"/>
          </p:cNvSpPr>
          <p:nvPr>
            <p:ph type="pic" sz="quarter" idx="13"/>
          </p:nvPr>
        </p:nvSpPr>
        <p:spPr>
          <a:xfrm>
            <a:off x="6096530" y="0"/>
            <a:ext cx="4572001" cy="34200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sz="quarter" idx="14"/>
          </p:nvPr>
        </p:nvSpPr>
        <p:spPr>
          <a:xfrm>
            <a:off x="6096000" y="3446859"/>
            <a:ext cx="4572001" cy="34200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Image"/>
          <p:cNvSpPr>
            <a:spLocks noGrp="1"/>
          </p:cNvSpPr>
          <p:nvPr>
            <p:ph type="pic" sz="half" idx="15"/>
          </p:nvPr>
        </p:nvSpPr>
        <p:spPr>
          <a:xfrm>
            <a:off x="1524000" y="0"/>
            <a:ext cx="4548188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01911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36" name="Callout"/>
          <p:cNvSpPr/>
          <p:nvPr/>
        </p:nvSpPr>
        <p:spPr>
          <a:xfrm>
            <a:off x="1854398" y="1660921"/>
            <a:ext cx="8483204" cy="367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3" y="0"/>
                </a:moveTo>
                <a:cubicBezTo>
                  <a:pt x="100" y="0"/>
                  <a:pt x="0" y="230"/>
                  <a:pt x="0" y="515"/>
                </a:cubicBezTo>
                <a:lnTo>
                  <a:pt x="0" y="18790"/>
                </a:lnTo>
                <a:cubicBezTo>
                  <a:pt x="0" y="19075"/>
                  <a:pt x="100" y="19306"/>
                  <a:pt x="223" y="19306"/>
                </a:cubicBezTo>
                <a:lnTo>
                  <a:pt x="17228" y="19306"/>
                </a:lnTo>
                <a:lnTo>
                  <a:pt x="17850" y="21600"/>
                </a:lnTo>
                <a:lnTo>
                  <a:pt x="18471" y="19306"/>
                </a:lnTo>
                <a:lnTo>
                  <a:pt x="21377" y="19306"/>
                </a:lnTo>
                <a:cubicBezTo>
                  <a:pt x="21500" y="19306"/>
                  <a:pt x="21600" y="19075"/>
                  <a:pt x="21600" y="18790"/>
                </a:cubicBezTo>
                <a:lnTo>
                  <a:pt x="21600" y="515"/>
                </a:lnTo>
                <a:cubicBezTo>
                  <a:pt x="21600" y="230"/>
                  <a:pt x="21500" y="0"/>
                  <a:pt x="21377" y="0"/>
                </a:cubicBezTo>
                <a:lnTo>
                  <a:pt x="223" y="0"/>
                </a:lnTo>
                <a:close/>
              </a:path>
            </a:pathLst>
          </a:custGeom>
          <a:solidFill>
            <a:srgbClr val="0B80C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3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 sz="1900" dirty="0"/>
          </a:p>
        </p:txBody>
      </p:sp>
      <p:sp>
        <p:nvSpPr>
          <p:cNvPr id="137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2149078" y="2044898"/>
            <a:ext cx="7893844" cy="97712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6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38" name="Johnny Appleseed"/>
          <p:cNvSpPr txBox="1">
            <a:spLocks noGrp="1"/>
          </p:cNvSpPr>
          <p:nvPr>
            <p:ph type="body" sz="quarter" idx="14"/>
          </p:nvPr>
        </p:nvSpPr>
        <p:spPr>
          <a:xfrm>
            <a:off x="1809750" y="5476875"/>
            <a:ext cx="8572500" cy="6742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42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39" name="Text"/>
          <p:cNvSpPr txBox="1">
            <a:spLocks noGrp="1"/>
          </p:cNvSpPr>
          <p:nvPr>
            <p:ph type="body" sz="quarter" idx="15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140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266590" y="5637369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42210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rgbClr val="0B80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5667375" y="1857375"/>
            <a:ext cx="4714875" cy="26021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6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rPr dirty="0"/>
              <a:t>Type a quote here.</a:t>
            </a:r>
          </a:p>
        </p:txBody>
      </p:sp>
      <p:sp>
        <p:nvSpPr>
          <p:cNvPr id="149" name="Image"/>
          <p:cNvSpPr>
            <a:spLocks noGrp="1"/>
          </p:cNvSpPr>
          <p:nvPr>
            <p:ph type="pic" sz="half" idx="14"/>
          </p:nvPr>
        </p:nvSpPr>
        <p:spPr>
          <a:xfrm>
            <a:off x="1524000" y="0"/>
            <a:ext cx="385762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Johnny Appleseed"/>
          <p:cNvSpPr txBox="1">
            <a:spLocks noGrp="1"/>
          </p:cNvSpPr>
          <p:nvPr>
            <p:ph type="body" sz="quarter" idx="15"/>
          </p:nvPr>
        </p:nvSpPr>
        <p:spPr>
          <a:xfrm>
            <a:off x="5667375" y="5385186"/>
            <a:ext cx="4714875" cy="7906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321469">
              <a:spcBef>
                <a:spcPts val="0"/>
              </a:spcBef>
              <a:buClrTx/>
              <a:buSzTx/>
              <a:buFontTx/>
              <a:buNone/>
              <a:defRPr sz="42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pic>
        <p:nvPicPr>
          <p:cNvPr id="151" name="ATLAS-Logo-Blue-invert-CMYK-M.png" descr="ATLAS-Logo-Blue-invert-CMYK-M.png"/>
          <p:cNvPicPr>
            <a:picLocks noChangeAspect="1"/>
          </p:cNvPicPr>
          <p:nvPr/>
        </p:nvPicPr>
        <p:blipFill>
          <a:blip r:embed="rId2"/>
          <a:srcRect l="9939" t="18546" r="10990" b="18748"/>
          <a:stretch>
            <a:fillRect/>
          </a:stretch>
        </p:blipFill>
        <p:spPr>
          <a:xfrm>
            <a:off x="9706207" y="5641985"/>
            <a:ext cx="2171043" cy="905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6" h="21089" extrusionOk="0">
                <a:moveTo>
                  <a:pt x="2812" y="7"/>
                </a:moveTo>
                <a:cubicBezTo>
                  <a:pt x="2060" y="-74"/>
                  <a:pt x="1289" y="540"/>
                  <a:pt x="765" y="1878"/>
                </a:cubicBezTo>
                <a:cubicBezTo>
                  <a:pt x="-327" y="4667"/>
                  <a:pt x="-240" y="8823"/>
                  <a:pt x="966" y="11518"/>
                </a:cubicBezTo>
                <a:lnTo>
                  <a:pt x="1621" y="12978"/>
                </a:lnTo>
                <a:lnTo>
                  <a:pt x="1521" y="15099"/>
                </a:lnTo>
                <a:cubicBezTo>
                  <a:pt x="1433" y="16955"/>
                  <a:pt x="1359" y="17329"/>
                  <a:pt x="933" y="18102"/>
                </a:cubicBezTo>
                <a:cubicBezTo>
                  <a:pt x="666" y="18588"/>
                  <a:pt x="378" y="18985"/>
                  <a:pt x="292" y="18985"/>
                </a:cubicBezTo>
                <a:cubicBezTo>
                  <a:pt x="205" y="18985"/>
                  <a:pt x="135" y="19461"/>
                  <a:pt x="135" y="20039"/>
                </a:cubicBezTo>
                <a:cubicBezTo>
                  <a:pt x="135" y="21310"/>
                  <a:pt x="362" y="21384"/>
                  <a:pt x="740" y="20237"/>
                </a:cubicBezTo>
                <a:cubicBezTo>
                  <a:pt x="894" y="19770"/>
                  <a:pt x="1244" y="19209"/>
                  <a:pt x="1517" y="18994"/>
                </a:cubicBezTo>
                <a:cubicBezTo>
                  <a:pt x="1810" y="18764"/>
                  <a:pt x="2046" y="18310"/>
                  <a:pt x="2093" y="17885"/>
                </a:cubicBezTo>
                <a:cubicBezTo>
                  <a:pt x="2230" y="16633"/>
                  <a:pt x="2527" y="17537"/>
                  <a:pt x="2433" y="18920"/>
                </a:cubicBezTo>
                <a:cubicBezTo>
                  <a:pt x="2339" y="20305"/>
                  <a:pt x="2523" y="21088"/>
                  <a:pt x="2944" y="21088"/>
                </a:cubicBezTo>
                <a:cubicBezTo>
                  <a:pt x="3257" y="21088"/>
                  <a:pt x="3298" y="20714"/>
                  <a:pt x="3050" y="20122"/>
                </a:cubicBezTo>
                <a:cubicBezTo>
                  <a:pt x="2922" y="19817"/>
                  <a:pt x="2944" y="19321"/>
                  <a:pt x="3141" y="18093"/>
                </a:cubicBezTo>
                <a:cubicBezTo>
                  <a:pt x="3396" y="16496"/>
                  <a:pt x="3396" y="16450"/>
                  <a:pt x="3090" y="15464"/>
                </a:cubicBezTo>
                <a:cubicBezTo>
                  <a:pt x="2671" y="14113"/>
                  <a:pt x="2695" y="13826"/>
                  <a:pt x="3272" y="13250"/>
                </a:cubicBezTo>
                <a:cubicBezTo>
                  <a:pt x="3733" y="12791"/>
                  <a:pt x="4745" y="10510"/>
                  <a:pt x="5041" y="9263"/>
                </a:cubicBezTo>
                <a:cubicBezTo>
                  <a:pt x="5513" y="7269"/>
                  <a:pt x="5394" y="4312"/>
                  <a:pt x="4758" y="2308"/>
                </a:cubicBezTo>
                <a:cubicBezTo>
                  <a:pt x="4300" y="864"/>
                  <a:pt x="3565" y="87"/>
                  <a:pt x="2812" y="7"/>
                </a:cubicBezTo>
                <a:close/>
                <a:moveTo>
                  <a:pt x="2922" y="1120"/>
                </a:moveTo>
                <a:cubicBezTo>
                  <a:pt x="3511" y="1120"/>
                  <a:pt x="3952" y="1676"/>
                  <a:pt x="3858" y="2202"/>
                </a:cubicBezTo>
                <a:cubicBezTo>
                  <a:pt x="3844" y="2277"/>
                  <a:pt x="3819" y="2351"/>
                  <a:pt x="3782" y="2423"/>
                </a:cubicBezTo>
                <a:cubicBezTo>
                  <a:pt x="3455" y="3071"/>
                  <a:pt x="3098" y="3236"/>
                  <a:pt x="2797" y="2913"/>
                </a:cubicBezTo>
                <a:cubicBezTo>
                  <a:pt x="2696" y="2806"/>
                  <a:pt x="2601" y="2644"/>
                  <a:pt x="2516" y="2428"/>
                </a:cubicBezTo>
                <a:cubicBezTo>
                  <a:pt x="2417" y="2177"/>
                  <a:pt x="2349" y="1969"/>
                  <a:pt x="2313" y="1800"/>
                </a:cubicBezTo>
                <a:cubicBezTo>
                  <a:pt x="2278" y="1630"/>
                  <a:pt x="2274" y="1498"/>
                  <a:pt x="2306" y="1398"/>
                </a:cubicBezTo>
                <a:cubicBezTo>
                  <a:pt x="2321" y="1347"/>
                  <a:pt x="2346" y="1304"/>
                  <a:pt x="2379" y="1268"/>
                </a:cubicBezTo>
                <a:cubicBezTo>
                  <a:pt x="2478" y="1162"/>
                  <a:pt x="2657" y="1120"/>
                  <a:pt x="2922" y="1120"/>
                </a:cubicBezTo>
                <a:close/>
                <a:moveTo>
                  <a:pt x="1739" y="2225"/>
                </a:moveTo>
                <a:cubicBezTo>
                  <a:pt x="1817" y="2215"/>
                  <a:pt x="1893" y="2373"/>
                  <a:pt x="2039" y="2687"/>
                </a:cubicBezTo>
                <a:cubicBezTo>
                  <a:pt x="2080" y="2776"/>
                  <a:pt x="2119" y="2868"/>
                  <a:pt x="2155" y="2960"/>
                </a:cubicBezTo>
                <a:cubicBezTo>
                  <a:pt x="2191" y="3051"/>
                  <a:pt x="2222" y="3138"/>
                  <a:pt x="2250" y="3223"/>
                </a:cubicBezTo>
                <a:cubicBezTo>
                  <a:pt x="2277" y="3307"/>
                  <a:pt x="2300" y="3387"/>
                  <a:pt x="2315" y="3454"/>
                </a:cubicBezTo>
                <a:cubicBezTo>
                  <a:pt x="2331" y="3521"/>
                  <a:pt x="2339" y="3576"/>
                  <a:pt x="2339" y="3616"/>
                </a:cubicBezTo>
                <a:cubicBezTo>
                  <a:pt x="2339" y="3636"/>
                  <a:pt x="2335" y="3659"/>
                  <a:pt x="2329" y="3685"/>
                </a:cubicBezTo>
                <a:cubicBezTo>
                  <a:pt x="2323" y="3711"/>
                  <a:pt x="2315" y="3742"/>
                  <a:pt x="2304" y="3773"/>
                </a:cubicBezTo>
                <a:cubicBezTo>
                  <a:pt x="2238" y="3957"/>
                  <a:pt x="2083" y="4222"/>
                  <a:pt x="1904" y="4443"/>
                </a:cubicBezTo>
                <a:cubicBezTo>
                  <a:pt x="1801" y="4570"/>
                  <a:pt x="1722" y="4661"/>
                  <a:pt x="1658" y="4720"/>
                </a:cubicBezTo>
                <a:cubicBezTo>
                  <a:pt x="1469" y="4896"/>
                  <a:pt x="1419" y="4757"/>
                  <a:pt x="1301" y="4230"/>
                </a:cubicBezTo>
                <a:cubicBezTo>
                  <a:pt x="1283" y="4154"/>
                  <a:pt x="1268" y="4084"/>
                  <a:pt x="1256" y="4018"/>
                </a:cubicBezTo>
                <a:cubicBezTo>
                  <a:pt x="1256" y="4017"/>
                  <a:pt x="1256" y="4014"/>
                  <a:pt x="1256" y="4013"/>
                </a:cubicBezTo>
                <a:cubicBezTo>
                  <a:pt x="1244" y="3946"/>
                  <a:pt x="1236" y="3888"/>
                  <a:pt x="1229" y="3828"/>
                </a:cubicBezTo>
                <a:cubicBezTo>
                  <a:pt x="1229" y="3828"/>
                  <a:pt x="1229" y="3824"/>
                  <a:pt x="1229" y="3824"/>
                </a:cubicBezTo>
                <a:cubicBezTo>
                  <a:pt x="1209" y="3644"/>
                  <a:pt x="1213" y="3493"/>
                  <a:pt x="1247" y="3329"/>
                </a:cubicBezTo>
                <a:cubicBezTo>
                  <a:pt x="1247" y="3329"/>
                  <a:pt x="1246" y="3325"/>
                  <a:pt x="1247" y="3325"/>
                </a:cubicBezTo>
                <a:cubicBezTo>
                  <a:pt x="1251" y="3304"/>
                  <a:pt x="1259" y="3285"/>
                  <a:pt x="1264" y="3264"/>
                </a:cubicBezTo>
                <a:cubicBezTo>
                  <a:pt x="1300" y="3118"/>
                  <a:pt x="1354" y="2957"/>
                  <a:pt x="1436" y="2761"/>
                </a:cubicBezTo>
                <a:cubicBezTo>
                  <a:pt x="1584" y="2409"/>
                  <a:pt x="1662" y="2235"/>
                  <a:pt x="1739" y="2225"/>
                </a:cubicBezTo>
                <a:close/>
                <a:moveTo>
                  <a:pt x="4161" y="3583"/>
                </a:moveTo>
                <a:cubicBezTo>
                  <a:pt x="4203" y="3589"/>
                  <a:pt x="4243" y="3605"/>
                  <a:pt x="4279" y="3625"/>
                </a:cubicBezTo>
                <a:cubicBezTo>
                  <a:pt x="4287" y="3629"/>
                  <a:pt x="4295" y="3634"/>
                  <a:pt x="4302" y="3639"/>
                </a:cubicBezTo>
                <a:cubicBezTo>
                  <a:pt x="4329" y="3657"/>
                  <a:pt x="4352" y="3681"/>
                  <a:pt x="4374" y="3708"/>
                </a:cubicBezTo>
                <a:cubicBezTo>
                  <a:pt x="4382" y="3719"/>
                  <a:pt x="4393" y="3728"/>
                  <a:pt x="4401" y="3740"/>
                </a:cubicBezTo>
                <a:cubicBezTo>
                  <a:pt x="4407" y="3750"/>
                  <a:pt x="4411" y="3762"/>
                  <a:pt x="4416" y="3773"/>
                </a:cubicBezTo>
                <a:cubicBezTo>
                  <a:pt x="4431" y="3802"/>
                  <a:pt x="4445" y="3833"/>
                  <a:pt x="4455" y="3870"/>
                </a:cubicBezTo>
                <a:cubicBezTo>
                  <a:pt x="4497" y="4033"/>
                  <a:pt x="4348" y="4588"/>
                  <a:pt x="4123" y="5104"/>
                </a:cubicBezTo>
                <a:lnTo>
                  <a:pt x="3713" y="6037"/>
                </a:lnTo>
                <a:lnTo>
                  <a:pt x="3431" y="5298"/>
                </a:lnTo>
                <a:cubicBezTo>
                  <a:pt x="3292" y="4934"/>
                  <a:pt x="3223" y="4747"/>
                  <a:pt x="3224" y="4591"/>
                </a:cubicBezTo>
                <a:cubicBezTo>
                  <a:pt x="3224" y="4512"/>
                  <a:pt x="3243" y="4441"/>
                  <a:pt x="3278" y="4360"/>
                </a:cubicBezTo>
                <a:cubicBezTo>
                  <a:pt x="3313" y="4278"/>
                  <a:pt x="3365" y="4185"/>
                  <a:pt x="3434" y="4064"/>
                </a:cubicBezTo>
                <a:cubicBezTo>
                  <a:pt x="3480" y="3985"/>
                  <a:pt x="3530" y="3917"/>
                  <a:pt x="3585" y="3856"/>
                </a:cubicBezTo>
                <a:cubicBezTo>
                  <a:pt x="3601" y="3838"/>
                  <a:pt x="3619" y="3826"/>
                  <a:pt x="3635" y="3810"/>
                </a:cubicBezTo>
                <a:cubicBezTo>
                  <a:pt x="3676" y="3771"/>
                  <a:pt x="3715" y="3737"/>
                  <a:pt x="3757" y="3708"/>
                </a:cubicBezTo>
                <a:cubicBezTo>
                  <a:pt x="3776" y="3695"/>
                  <a:pt x="3794" y="3682"/>
                  <a:pt x="3813" y="3671"/>
                </a:cubicBezTo>
                <a:cubicBezTo>
                  <a:pt x="3857" y="3646"/>
                  <a:pt x="3900" y="3630"/>
                  <a:pt x="3943" y="3616"/>
                </a:cubicBezTo>
                <a:cubicBezTo>
                  <a:pt x="3961" y="3610"/>
                  <a:pt x="3979" y="3601"/>
                  <a:pt x="3997" y="3597"/>
                </a:cubicBezTo>
                <a:cubicBezTo>
                  <a:pt x="4054" y="3584"/>
                  <a:pt x="4109" y="3576"/>
                  <a:pt x="4161" y="3583"/>
                </a:cubicBezTo>
                <a:close/>
                <a:moveTo>
                  <a:pt x="2764" y="4628"/>
                </a:moveTo>
                <a:lnTo>
                  <a:pt x="2992" y="5404"/>
                </a:lnTo>
                <a:cubicBezTo>
                  <a:pt x="3303" y="6464"/>
                  <a:pt x="3286" y="6624"/>
                  <a:pt x="2787" y="7239"/>
                </a:cubicBezTo>
                <a:cubicBezTo>
                  <a:pt x="2234" y="7921"/>
                  <a:pt x="2143" y="7915"/>
                  <a:pt x="1848" y="7137"/>
                </a:cubicBezTo>
                <a:cubicBezTo>
                  <a:pt x="1509" y="6244"/>
                  <a:pt x="1529" y="6131"/>
                  <a:pt x="2184" y="5335"/>
                </a:cubicBezTo>
                <a:lnTo>
                  <a:pt x="2764" y="4628"/>
                </a:lnTo>
                <a:close/>
                <a:moveTo>
                  <a:pt x="918" y="5113"/>
                </a:moveTo>
                <a:cubicBezTo>
                  <a:pt x="934" y="5107"/>
                  <a:pt x="949" y="5108"/>
                  <a:pt x="964" y="5113"/>
                </a:cubicBezTo>
                <a:cubicBezTo>
                  <a:pt x="1011" y="5128"/>
                  <a:pt x="1056" y="5190"/>
                  <a:pt x="1082" y="5293"/>
                </a:cubicBezTo>
                <a:cubicBezTo>
                  <a:pt x="1130" y="5476"/>
                  <a:pt x="1105" y="5716"/>
                  <a:pt x="1028" y="5829"/>
                </a:cubicBezTo>
                <a:cubicBezTo>
                  <a:pt x="952" y="5942"/>
                  <a:pt x="851" y="5887"/>
                  <a:pt x="804" y="5704"/>
                </a:cubicBezTo>
                <a:cubicBezTo>
                  <a:pt x="757" y="5522"/>
                  <a:pt x="780" y="5281"/>
                  <a:pt x="856" y="5168"/>
                </a:cubicBezTo>
                <a:cubicBezTo>
                  <a:pt x="875" y="5140"/>
                  <a:pt x="897" y="5121"/>
                  <a:pt x="918" y="5113"/>
                </a:cubicBezTo>
                <a:close/>
                <a:moveTo>
                  <a:pt x="16125" y="6032"/>
                </a:moveTo>
                <a:cubicBezTo>
                  <a:pt x="15717" y="6021"/>
                  <a:pt x="15558" y="6720"/>
                  <a:pt x="14975" y="11106"/>
                </a:cubicBezTo>
                <a:cubicBezTo>
                  <a:pt x="14566" y="14182"/>
                  <a:pt x="14514" y="14290"/>
                  <a:pt x="13557" y="14087"/>
                </a:cubicBezTo>
                <a:lnTo>
                  <a:pt x="12698" y="13907"/>
                </a:lnTo>
                <a:lnTo>
                  <a:pt x="12656" y="10187"/>
                </a:lnTo>
                <a:lnTo>
                  <a:pt x="12615" y="6471"/>
                </a:lnTo>
                <a:lnTo>
                  <a:pt x="10412" y="6416"/>
                </a:lnTo>
                <a:cubicBezTo>
                  <a:pt x="8551" y="6368"/>
                  <a:pt x="8197" y="6442"/>
                  <a:pt x="8123" y="6897"/>
                </a:cubicBezTo>
                <a:cubicBezTo>
                  <a:pt x="8003" y="7644"/>
                  <a:pt x="8308" y="8412"/>
                  <a:pt x="8777" y="8542"/>
                </a:cubicBezTo>
                <a:lnTo>
                  <a:pt x="9171" y="8653"/>
                </a:lnTo>
                <a:lnTo>
                  <a:pt x="9214" y="12419"/>
                </a:lnTo>
                <a:lnTo>
                  <a:pt x="9254" y="16185"/>
                </a:lnTo>
                <a:lnTo>
                  <a:pt x="9759" y="16185"/>
                </a:lnTo>
                <a:lnTo>
                  <a:pt x="10263" y="16185"/>
                </a:lnTo>
                <a:lnTo>
                  <a:pt x="10306" y="12423"/>
                </a:lnTo>
                <a:lnTo>
                  <a:pt x="10346" y="8662"/>
                </a:lnTo>
                <a:lnTo>
                  <a:pt x="10897" y="8449"/>
                </a:lnTo>
                <a:cubicBezTo>
                  <a:pt x="11199" y="8332"/>
                  <a:pt x="11480" y="8319"/>
                  <a:pt x="11521" y="8417"/>
                </a:cubicBezTo>
                <a:cubicBezTo>
                  <a:pt x="11562" y="8515"/>
                  <a:pt x="11597" y="10302"/>
                  <a:pt x="11597" y="12391"/>
                </a:cubicBezTo>
                <a:lnTo>
                  <a:pt x="11597" y="16189"/>
                </a:lnTo>
                <a:lnTo>
                  <a:pt x="13487" y="16162"/>
                </a:lnTo>
                <a:lnTo>
                  <a:pt x="15379" y="16134"/>
                </a:lnTo>
                <a:lnTo>
                  <a:pt x="15515" y="15020"/>
                </a:lnTo>
                <a:cubicBezTo>
                  <a:pt x="15639" y="13985"/>
                  <a:pt x="15693" y="13907"/>
                  <a:pt x="16297" y="13907"/>
                </a:cubicBezTo>
                <a:cubicBezTo>
                  <a:pt x="16905" y="13907"/>
                  <a:pt x="16958" y="13980"/>
                  <a:pt x="17086" y="15043"/>
                </a:cubicBezTo>
                <a:cubicBezTo>
                  <a:pt x="17205" y="16032"/>
                  <a:pt x="17286" y="16185"/>
                  <a:pt x="17706" y="16185"/>
                </a:cubicBezTo>
                <a:cubicBezTo>
                  <a:pt x="17973" y="16185"/>
                  <a:pt x="18236" y="16011"/>
                  <a:pt x="18290" y="15801"/>
                </a:cubicBezTo>
                <a:cubicBezTo>
                  <a:pt x="18361" y="15527"/>
                  <a:pt x="18434" y="15527"/>
                  <a:pt x="18549" y="15801"/>
                </a:cubicBezTo>
                <a:cubicBezTo>
                  <a:pt x="18780" y="16353"/>
                  <a:pt x="20064" y="16271"/>
                  <a:pt x="20549" y="15672"/>
                </a:cubicBezTo>
                <a:cubicBezTo>
                  <a:pt x="21023" y="15088"/>
                  <a:pt x="21147" y="14505"/>
                  <a:pt x="21147" y="12881"/>
                </a:cubicBezTo>
                <a:cubicBezTo>
                  <a:pt x="21147" y="11576"/>
                  <a:pt x="20870" y="10854"/>
                  <a:pt x="20066" y="10053"/>
                </a:cubicBezTo>
                <a:cubicBezTo>
                  <a:pt x="19270" y="9259"/>
                  <a:pt x="19379" y="8301"/>
                  <a:pt x="20265" y="8301"/>
                </a:cubicBezTo>
                <a:cubicBezTo>
                  <a:pt x="20795" y="8301"/>
                  <a:pt x="20929" y="8170"/>
                  <a:pt x="20975" y="7622"/>
                </a:cubicBezTo>
                <a:cubicBezTo>
                  <a:pt x="21058" y="6622"/>
                  <a:pt x="20540" y="5992"/>
                  <a:pt x="19935" y="6032"/>
                </a:cubicBezTo>
                <a:cubicBezTo>
                  <a:pt x="19660" y="6051"/>
                  <a:pt x="19366" y="6208"/>
                  <a:pt x="19104" y="6532"/>
                </a:cubicBezTo>
                <a:cubicBezTo>
                  <a:pt x="18877" y="6811"/>
                  <a:pt x="18610" y="7511"/>
                  <a:pt x="18510" y="8084"/>
                </a:cubicBezTo>
                <a:cubicBezTo>
                  <a:pt x="18258" y="9537"/>
                  <a:pt x="18544" y="10816"/>
                  <a:pt x="19384" y="11984"/>
                </a:cubicBezTo>
                <a:cubicBezTo>
                  <a:pt x="19748" y="12490"/>
                  <a:pt x="20045" y="13127"/>
                  <a:pt x="20045" y="13403"/>
                </a:cubicBezTo>
                <a:cubicBezTo>
                  <a:pt x="20045" y="14042"/>
                  <a:pt x="19491" y="14239"/>
                  <a:pt x="18951" y="13791"/>
                </a:cubicBezTo>
                <a:cubicBezTo>
                  <a:pt x="18662" y="13551"/>
                  <a:pt x="18484" y="13563"/>
                  <a:pt x="18371" y="13833"/>
                </a:cubicBezTo>
                <a:cubicBezTo>
                  <a:pt x="18132" y="14404"/>
                  <a:pt x="18017" y="13949"/>
                  <a:pt x="17467" y="10228"/>
                </a:cubicBezTo>
                <a:cubicBezTo>
                  <a:pt x="16941" y="6670"/>
                  <a:pt x="16744" y="6050"/>
                  <a:pt x="16125" y="6032"/>
                </a:cubicBezTo>
                <a:close/>
                <a:moveTo>
                  <a:pt x="7049" y="6074"/>
                </a:moveTo>
                <a:cubicBezTo>
                  <a:pt x="6975" y="6064"/>
                  <a:pt x="6890" y="6072"/>
                  <a:pt x="6790" y="6093"/>
                </a:cubicBezTo>
                <a:lnTo>
                  <a:pt x="6264" y="6199"/>
                </a:lnTo>
                <a:lnTo>
                  <a:pt x="5644" y="10404"/>
                </a:lnTo>
                <a:cubicBezTo>
                  <a:pt x="5302" y="12716"/>
                  <a:pt x="4975" y="14961"/>
                  <a:pt x="4919" y="15395"/>
                </a:cubicBezTo>
                <a:cubicBezTo>
                  <a:pt x="4826" y="16110"/>
                  <a:pt x="4864" y="16185"/>
                  <a:pt x="5338" y="16185"/>
                </a:cubicBezTo>
                <a:cubicBezTo>
                  <a:pt x="5798" y="16185"/>
                  <a:pt x="5888" y="16036"/>
                  <a:pt x="6080" y="14937"/>
                </a:cubicBezTo>
                <a:cubicBezTo>
                  <a:pt x="6283" y="13782"/>
                  <a:pt x="6340" y="13695"/>
                  <a:pt x="6854" y="13796"/>
                </a:cubicBezTo>
                <a:cubicBezTo>
                  <a:pt x="7319" y="13887"/>
                  <a:pt x="7443" y="14088"/>
                  <a:pt x="7619" y="15043"/>
                </a:cubicBezTo>
                <a:cubicBezTo>
                  <a:pt x="7795" y="15999"/>
                  <a:pt x="7907" y="16185"/>
                  <a:pt x="8317" y="16185"/>
                </a:cubicBezTo>
                <a:cubicBezTo>
                  <a:pt x="8610" y="16185"/>
                  <a:pt x="8803" y="16009"/>
                  <a:pt x="8802" y="15746"/>
                </a:cubicBezTo>
                <a:cubicBezTo>
                  <a:pt x="8800" y="15219"/>
                  <a:pt x="7690" y="7653"/>
                  <a:pt x="7470" y="6675"/>
                </a:cubicBezTo>
                <a:cubicBezTo>
                  <a:pt x="7382" y="6280"/>
                  <a:pt x="7269" y="6103"/>
                  <a:pt x="7049" y="6074"/>
                </a:cubicBezTo>
                <a:close/>
                <a:moveTo>
                  <a:pt x="4287" y="6139"/>
                </a:moveTo>
                <a:cubicBezTo>
                  <a:pt x="4431" y="6160"/>
                  <a:pt x="4542" y="6487"/>
                  <a:pt x="4542" y="7031"/>
                </a:cubicBezTo>
                <a:cubicBezTo>
                  <a:pt x="4542" y="7368"/>
                  <a:pt x="4448" y="7946"/>
                  <a:pt x="4333" y="8320"/>
                </a:cubicBezTo>
                <a:cubicBezTo>
                  <a:pt x="4132" y="8974"/>
                  <a:pt x="4118" y="8964"/>
                  <a:pt x="3960" y="7978"/>
                </a:cubicBezTo>
                <a:cubicBezTo>
                  <a:pt x="3830" y="7162"/>
                  <a:pt x="3839" y="6852"/>
                  <a:pt x="4008" y="6448"/>
                </a:cubicBezTo>
                <a:cubicBezTo>
                  <a:pt x="4102" y="6225"/>
                  <a:pt x="4200" y="6126"/>
                  <a:pt x="4287" y="6139"/>
                </a:cubicBezTo>
                <a:close/>
                <a:moveTo>
                  <a:pt x="1181" y="7211"/>
                </a:moveTo>
                <a:cubicBezTo>
                  <a:pt x="1330" y="7184"/>
                  <a:pt x="1457" y="7392"/>
                  <a:pt x="1457" y="7784"/>
                </a:cubicBezTo>
                <a:cubicBezTo>
                  <a:pt x="1457" y="7958"/>
                  <a:pt x="1328" y="8263"/>
                  <a:pt x="1171" y="8463"/>
                </a:cubicBezTo>
                <a:cubicBezTo>
                  <a:pt x="794" y="8944"/>
                  <a:pt x="603" y="8257"/>
                  <a:pt x="910" y="7525"/>
                </a:cubicBezTo>
                <a:cubicBezTo>
                  <a:pt x="992" y="7329"/>
                  <a:pt x="1091" y="7227"/>
                  <a:pt x="1181" y="7211"/>
                </a:cubicBezTo>
                <a:close/>
                <a:moveTo>
                  <a:pt x="1583" y="9179"/>
                </a:moveTo>
                <a:cubicBezTo>
                  <a:pt x="1972" y="9179"/>
                  <a:pt x="2220" y="9900"/>
                  <a:pt x="2024" y="10464"/>
                </a:cubicBezTo>
                <a:cubicBezTo>
                  <a:pt x="1850" y="10963"/>
                  <a:pt x="1746" y="11007"/>
                  <a:pt x="1509" y="10644"/>
                </a:cubicBezTo>
                <a:cubicBezTo>
                  <a:pt x="1498" y="10679"/>
                  <a:pt x="1485" y="10712"/>
                  <a:pt x="1469" y="10737"/>
                </a:cubicBezTo>
                <a:cubicBezTo>
                  <a:pt x="1392" y="10849"/>
                  <a:pt x="1292" y="10790"/>
                  <a:pt x="1245" y="10607"/>
                </a:cubicBezTo>
                <a:cubicBezTo>
                  <a:pt x="1205" y="10456"/>
                  <a:pt x="1218" y="10270"/>
                  <a:pt x="1266" y="10145"/>
                </a:cubicBezTo>
                <a:cubicBezTo>
                  <a:pt x="1139" y="9673"/>
                  <a:pt x="1268" y="9179"/>
                  <a:pt x="1583" y="9179"/>
                </a:cubicBezTo>
                <a:close/>
                <a:moveTo>
                  <a:pt x="16303" y="10311"/>
                </a:moveTo>
                <a:cubicBezTo>
                  <a:pt x="16477" y="10323"/>
                  <a:pt x="16639" y="10811"/>
                  <a:pt x="16525" y="11250"/>
                </a:cubicBezTo>
                <a:cubicBezTo>
                  <a:pt x="16471" y="11459"/>
                  <a:pt x="16369" y="11628"/>
                  <a:pt x="16297" y="11628"/>
                </a:cubicBezTo>
                <a:cubicBezTo>
                  <a:pt x="16070" y="11628"/>
                  <a:pt x="15965" y="10882"/>
                  <a:pt x="16135" y="10478"/>
                </a:cubicBezTo>
                <a:cubicBezTo>
                  <a:pt x="16186" y="10357"/>
                  <a:pt x="16245" y="10308"/>
                  <a:pt x="16303" y="10311"/>
                </a:cubicBezTo>
                <a:close/>
                <a:moveTo>
                  <a:pt x="6848" y="10986"/>
                </a:moveTo>
                <a:cubicBezTo>
                  <a:pt x="6915" y="10985"/>
                  <a:pt x="6981" y="11017"/>
                  <a:pt x="7035" y="11097"/>
                </a:cubicBezTo>
                <a:cubicBezTo>
                  <a:pt x="7121" y="11224"/>
                  <a:pt x="7153" y="11477"/>
                  <a:pt x="7107" y="11656"/>
                </a:cubicBezTo>
                <a:cubicBezTo>
                  <a:pt x="6995" y="12089"/>
                  <a:pt x="6640" y="12072"/>
                  <a:pt x="6525" y="11628"/>
                </a:cubicBezTo>
                <a:cubicBezTo>
                  <a:pt x="6441" y="11306"/>
                  <a:pt x="6648" y="10989"/>
                  <a:pt x="6848" y="10986"/>
                </a:cubicBezTo>
                <a:close/>
                <a:moveTo>
                  <a:pt x="15603" y="17206"/>
                </a:moveTo>
                <a:cubicBezTo>
                  <a:pt x="15503" y="17225"/>
                  <a:pt x="15374" y="17497"/>
                  <a:pt x="15219" y="18024"/>
                </a:cubicBezTo>
                <a:lnTo>
                  <a:pt x="14987" y="18809"/>
                </a:lnTo>
                <a:lnTo>
                  <a:pt x="14890" y="18024"/>
                </a:lnTo>
                <a:cubicBezTo>
                  <a:pt x="14834" y="17567"/>
                  <a:pt x="14678" y="17234"/>
                  <a:pt x="14517" y="17234"/>
                </a:cubicBezTo>
                <a:cubicBezTo>
                  <a:pt x="14280" y="17234"/>
                  <a:pt x="14241" y="17509"/>
                  <a:pt x="14241" y="19128"/>
                </a:cubicBezTo>
                <a:lnTo>
                  <a:pt x="14241" y="21018"/>
                </a:lnTo>
                <a:lnTo>
                  <a:pt x="14755" y="21018"/>
                </a:lnTo>
                <a:cubicBezTo>
                  <a:pt x="15038" y="21018"/>
                  <a:pt x="15309" y="20868"/>
                  <a:pt x="15356" y="20686"/>
                </a:cubicBezTo>
                <a:cubicBezTo>
                  <a:pt x="15408" y="20485"/>
                  <a:pt x="15525" y="20517"/>
                  <a:pt x="15650" y="20764"/>
                </a:cubicBezTo>
                <a:cubicBezTo>
                  <a:pt x="15824" y="21109"/>
                  <a:pt x="15857" y="20858"/>
                  <a:pt x="15857" y="19202"/>
                </a:cubicBezTo>
                <a:cubicBezTo>
                  <a:pt x="15857" y="17843"/>
                  <a:pt x="15770" y="17175"/>
                  <a:pt x="15603" y="17206"/>
                </a:cubicBezTo>
                <a:close/>
                <a:moveTo>
                  <a:pt x="4836" y="17234"/>
                </a:moveTo>
                <a:lnTo>
                  <a:pt x="4836" y="19161"/>
                </a:lnTo>
                <a:lnTo>
                  <a:pt x="4836" y="21088"/>
                </a:lnTo>
                <a:lnTo>
                  <a:pt x="5329" y="21088"/>
                </a:lnTo>
                <a:lnTo>
                  <a:pt x="5821" y="21088"/>
                </a:lnTo>
                <a:lnTo>
                  <a:pt x="5810" y="19161"/>
                </a:lnTo>
                <a:lnTo>
                  <a:pt x="5798" y="17234"/>
                </a:lnTo>
                <a:lnTo>
                  <a:pt x="5317" y="17234"/>
                </a:lnTo>
                <a:lnTo>
                  <a:pt x="4836" y="17234"/>
                </a:lnTo>
                <a:close/>
                <a:moveTo>
                  <a:pt x="9832" y="17234"/>
                </a:moveTo>
                <a:lnTo>
                  <a:pt x="9832" y="19161"/>
                </a:lnTo>
                <a:lnTo>
                  <a:pt x="9832" y="21088"/>
                </a:lnTo>
                <a:lnTo>
                  <a:pt x="10346" y="21088"/>
                </a:lnTo>
                <a:cubicBezTo>
                  <a:pt x="10696" y="21088"/>
                  <a:pt x="10860" y="20927"/>
                  <a:pt x="10860" y="20584"/>
                </a:cubicBezTo>
                <a:cubicBezTo>
                  <a:pt x="10860" y="20306"/>
                  <a:pt x="10806" y="19995"/>
                  <a:pt x="10739" y="19895"/>
                </a:cubicBezTo>
                <a:cubicBezTo>
                  <a:pt x="10596" y="19686"/>
                  <a:pt x="10611" y="18416"/>
                  <a:pt x="10760" y="18061"/>
                </a:cubicBezTo>
                <a:cubicBezTo>
                  <a:pt x="10982" y="17530"/>
                  <a:pt x="10835" y="17234"/>
                  <a:pt x="10346" y="17234"/>
                </a:cubicBezTo>
                <a:lnTo>
                  <a:pt x="9832" y="17234"/>
                </a:lnTo>
                <a:close/>
                <a:moveTo>
                  <a:pt x="11871" y="17234"/>
                </a:moveTo>
                <a:cubicBezTo>
                  <a:pt x="11459" y="17234"/>
                  <a:pt x="11450" y="17283"/>
                  <a:pt x="11450" y="19082"/>
                </a:cubicBezTo>
                <a:lnTo>
                  <a:pt x="11450" y="20926"/>
                </a:lnTo>
                <a:lnTo>
                  <a:pt x="12035" y="20963"/>
                </a:lnTo>
                <a:cubicBezTo>
                  <a:pt x="12603" y="20998"/>
                  <a:pt x="12844" y="20402"/>
                  <a:pt x="12478" y="19863"/>
                </a:cubicBezTo>
                <a:cubicBezTo>
                  <a:pt x="12381" y="19719"/>
                  <a:pt x="12383" y="19408"/>
                  <a:pt x="12488" y="18943"/>
                </a:cubicBezTo>
                <a:cubicBezTo>
                  <a:pt x="12700" y="17997"/>
                  <a:pt x="12425" y="17234"/>
                  <a:pt x="11871" y="17234"/>
                </a:cubicBezTo>
                <a:close/>
                <a:moveTo>
                  <a:pt x="17024" y="17234"/>
                </a:moveTo>
                <a:cubicBezTo>
                  <a:pt x="16598" y="17234"/>
                  <a:pt x="16591" y="17262"/>
                  <a:pt x="16591" y="19161"/>
                </a:cubicBezTo>
                <a:cubicBezTo>
                  <a:pt x="16591" y="21059"/>
                  <a:pt x="16598" y="21088"/>
                  <a:pt x="17024" y="21088"/>
                </a:cubicBezTo>
                <a:cubicBezTo>
                  <a:pt x="17497" y="21088"/>
                  <a:pt x="17699" y="20629"/>
                  <a:pt x="17525" y="19955"/>
                </a:cubicBezTo>
                <a:cubicBezTo>
                  <a:pt x="17366" y="19342"/>
                  <a:pt x="17352" y="18292"/>
                  <a:pt x="17500" y="18075"/>
                </a:cubicBezTo>
                <a:cubicBezTo>
                  <a:pt x="17735" y="17728"/>
                  <a:pt x="17457" y="17234"/>
                  <a:pt x="17024" y="17234"/>
                </a:cubicBezTo>
                <a:close/>
                <a:moveTo>
                  <a:pt x="19318" y="17234"/>
                </a:moveTo>
                <a:cubicBezTo>
                  <a:pt x="19202" y="17234"/>
                  <a:pt x="19065" y="17401"/>
                  <a:pt x="19013" y="17603"/>
                </a:cubicBezTo>
                <a:cubicBezTo>
                  <a:pt x="18948" y="17855"/>
                  <a:pt x="18852" y="17840"/>
                  <a:pt x="18711" y="17562"/>
                </a:cubicBezTo>
                <a:cubicBezTo>
                  <a:pt x="18333" y="16813"/>
                  <a:pt x="18062" y="17453"/>
                  <a:pt x="18062" y="19091"/>
                </a:cubicBezTo>
                <a:cubicBezTo>
                  <a:pt x="18062" y="19932"/>
                  <a:pt x="18105" y="20728"/>
                  <a:pt x="18159" y="20857"/>
                </a:cubicBezTo>
                <a:cubicBezTo>
                  <a:pt x="18321" y="21244"/>
                  <a:pt x="18465" y="21120"/>
                  <a:pt x="18563" y="20515"/>
                </a:cubicBezTo>
                <a:cubicBezTo>
                  <a:pt x="18648" y="19984"/>
                  <a:pt x="18674" y="19984"/>
                  <a:pt x="18920" y="20515"/>
                </a:cubicBezTo>
                <a:cubicBezTo>
                  <a:pt x="19389" y="21526"/>
                  <a:pt x="19531" y="21212"/>
                  <a:pt x="19531" y="19161"/>
                </a:cubicBezTo>
                <a:cubicBezTo>
                  <a:pt x="19531" y="17717"/>
                  <a:pt x="19477" y="17234"/>
                  <a:pt x="19318" y="17234"/>
                </a:cubicBezTo>
                <a:close/>
                <a:moveTo>
                  <a:pt x="20559" y="17234"/>
                </a:moveTo>
                <a:cubicBezTo>
                  <a:pt x="19972" y="17234"/>
                  <a:pt x="19775" y="17679"/>
                  <a:pt x="20192" y="18061"/>
                </a:cubicBezTo>
                <a:cubicBezTo>
                  <a:pt x="20338" y="18195"/>
                  <a:pt x="20412" y="18748"/>
                  <a:pt x="20412" y="19706"/>
                </a:cubicBezTo>
                <a:cubicBezTo>
                  <a:pt x="20412" y="21489"/>
                  <a:pt x="20757" y="21451"/>
                  <a:pt x="20828" y="19660"/>
                </a:cubicBezTo>
                <a:cubicBezTo>
                  <a:pt x="20854" y="19000"/>
                  <a:pt x="20936" y="18313"/>
                  <a:pt x="21011" y="18130"/>
                </a:cubicBezTo>
                <a:cubicBezTo>
                  <a:pt x="21273" y="17492"/>
                  <a:pt x="21143" y="17234"/>
                  <a:pt x="20559" y="17234"/>
                </a:cubicBezTo>
                <a:close/>
                <a:moveTo>
                  <a:pt x="6444" y="17248"/>
                </a:moveTo>
                <a:cubicBezTo>
                  <a:pt x="6323" y="17296"/>
                  <a:pt x="6332" y="17704"/>
                  <a:pt x="6506" y="18343"/>
                </a:cubicBezTo>
                <a:cubicBezTo>
                  <a:pt x="6700" y="19057"/>
                  <a:pt x="6701" y="19247"/>
                  <a:pt x="6517" y="19840"/>
                </a:cubicBezTo>
                <a:cubicBezTo>
                  <a:pt x="6401" y="20214"/>
                  <a:pt x="6305" y="20650"/>
                  <a:pt x="6305" y="20806"/>
                </a:cubicBezTo>
                <a:cubicBezTo>
                  <a:pt x="6305" y="21312"/>
                  <a:pt x="6636" y="21102"/>
                  <a:pt x="6830" y="20473"/>
                </a:cubicBezTo>
                <a:cubicBezTo>
                  <a:pt x="7011" y="19889"/>
                  <a:pt x="7023" y="19889"/>
                  <a:pt x="7118" y="20473"/>
                </a:cubicBezTo>
                <a:cubicBezTo>
                  <a:pt x="7234" y="21183"/>
                  <a:pt x="7629" y="21309"/>
                  <a:pt x="7629" y="20635"/>
                </a:cubicBezTo>
                <a:cubicBezTo>
                  <a:pt x="7629" y="20384"/>
                  <a:pt x="7551" y="19992"/>
                  <a:pt x="7457" y="19766"/>
                </a:cubicBezTo>
                <a:cubicBezTo>
                  <a:pt x="7327" y="19457"/>
                  <a:pt x="7325" y="19139"/>
                  <a:pt x="7451" y="18481"/>
                </a:cubicBezTo>
                <a:cubicBezTo>
                  <a:pt x="7634" y="17525"/>
                  <a:pt x="7430" y="16865"/>
                  <a:pt x="7155" y="17520"/>
                </a:cubicBezTo>
                <a:cubicBezTo>
                  <a:pt x="7049" y="17773"/>
                  <a:pt x="6920" y="17760"/>
                  <a:pt x="6734" y="17483"/>
                </a:cubicBezTo>
                <a:cubicBezTo>
                  <a:pt x="6640" y="17343"/>
                  <a:pt x="6564" y="17270"/>
                  <a:pt x="6504" y="17248"/>
                </a:cubicBezTo>
                <a:cubicBezTo>
                  <a:pt x="6481" y="17239"/>
                  <a:pt x="6461" y="17241"/>
                  <a:pt x="6444" y="17248"/>
                </a:cubicBezTo>
                <a:close/>
                <a:moveTo>
                  <a:pt x="13394" y="17266"/>
                </a:moveTo>
                <a:cubicBezTo>
                  <a:pt x="13299" y="17233"/>
                  <a:pt x="13213" y="17847"/>
                  <a:pt x="13213" y="19133"/>
                </a:cubicBezTo>
                <a:cubicBezTo>
                  <a:pt x="13213" y="20667"/>
                  <a:pt x="13262" y="21088"/>
                  <a:pt x="13441" y="21088"/>
                </a:cubicBezTo>
                <a:cubicBezTo>
                  <a:pt x="13623" y="21088"/>
                  <a:pt x="13660" y="20726"/>
                  <a:pt x="13624" y="19276"/>
                </a:cubicBezTo>
                <a:cubicBezTo>
                  <a:pt x="13592" y="17979"/>
                  <a:pt x="13489" y="17299"/>
                  <a:pt x="13394" y="17266"/>
                </a:cubicBezTo>
                <a:close/>
                <a:moveTo>
                  <a:pt x="8657" y="17409"/>
                </a:moveTo>
                <a:cubicBezTo>
                  <a:pt x="8167" y="17409"/>
                  <a:pt x="8140" y="17475"/>
                  <a:pt x="8096" y="18749"/>
                </a:cubicBezTo>
                <a:cubicBezTo>
                  <a:pt x="8071" y="19485"/>
                  <a:pt x="8128" y="20309"/>
                  <a:pt x="8222" y="20579"/>
                </a:cubicBezTo>
                <a:cubicBezTo>
                  <a:pt x="8365" y="20991"/>
                  <a:pt x="8464" y="20899"/>
                  <a:pt x="8829" y="20029"/>
                </a:cubicBezTo>
                <a:cubicBezTo>
                  <a:pt x="9438" y="18577"/>
                  <a:pt x="9362" y="17409"/>
                  <a:pt x="8657" y="1740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052878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mage"/>
          <p:cNvSpPr>
            <a:spLocks noGrp="1"/>
          </p:cNvSpPr>
          <p:nvPr>
            <p:ph type="pic" idx="13"/>
          </p:nvPr>
        </p:nvSpPr>
        <p:spPr>
          <a:xfrm>
            <a:off x="152400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buClr>
                <a:srgbClr val="0B80C3"/>
              </a:buClr>
              <a:defRPr/>
            </a:lvl1pPr>
          </a:lstStyle>
          <a:p>
            <a:endParaRPr dirty="0"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345832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448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7463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05.07.2023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05/07/2023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809750" y="1080492"/>
            <a:ext cx="8572500" cy="50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Title Text</a:t>
            </a:r>
          </a:p>
        </p:txBody>
      </p:sp>
      <p:pic>
        <p:nvPicPr>
          <p:cNvPr id="4" name="ATLAS-Logo-Blue-CMYK-M.png" descr="ATLAS-Logo-Blue-CMYK-M.png"/>
          <p:cNvPicPr>
            <a:picLocks noChangeAspect="1"/>
          </p:cNvPicPr>
          <p:nvPr/>
        </p:nvPicPr>
        <p:blipFill>
          <a:blip r:embed="rId15"/>
          <a:srcRect t="10680" b="10680"/>
          <a:stretch>
            <a:fillRect/>
          </a:stretch>
        </p:blipFill>
        <p:spPr>
          <a:xfrm>
            <a:off x="9472814" y="5542738"/>
            <a:ext cx="2587800" cy="10704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1809750" y="1928813"/>
            <a:ext cx="8572500" cy="4295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4097" y="303609"/>
            <a:ext cx="384721" cy="346119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16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4963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ransition spd="med"/>
  <p:txStyles>
    <p:titleStyle>
      <a:lvl1pPr marL="0" marR="0" indent="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0B80C3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1143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2286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3429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4572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5715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6858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8001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9144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300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5229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7451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9674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1189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14119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16341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18564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2078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1143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2286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3429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4572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5715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6858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8001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9144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"/>
          <p:cNvSpPr txBox="1">
            <a:spLocks noGrp="1"/>
          </p:cNvSpPr>
          <p:nvPr>
            <p:ph type="ctrTitle"/>
          </p:nvPr>
        </p:nvSpPr>
        <p:spPr>
          <a:xfrm>
            <a:off x="1809750" y="4518422"/>
            <a:ext cx="8572500" cy="73937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24505">
              <a:defRPr sz="18802"/>
            </a:pPr>
            <a:r>
              <a:rPr lang="en-US" sz="6000"/>
              <a:t>TECHNICAL ACTIVITIES</a:t>
            </a:r>
            <a:endParaRPr sz="6000" dirty="0"/>
          </a:p>
        </p:txBody>
      </p:sp>
      <p:sp>
        <p:nvSpPr>
          <p:cNvPr id="184" name="Body"/>
          <p:cNvSpPr txBox="1">
            <a:spLocks noGrp="1"/>
          </p:cNvSpPr>
          <p:nvPr>
            <p:ph type="subTitle" sz="quarter" idx="1"/>
          </p:nvPr>
        </p:nvSpPr>
        <p:spPr>
          <a:xfrm>
            <a:off x="1809750" y="3000375"/>
            <a:ext cx="8572500" cy="126801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ADO-PO / TC meeting JULY 2023</a:t>
            </a:r>
            <a:endParaRPr dirty="0"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1728" y="6441079"/>
            <a:ext cx="248465" cy="34611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66" hangingPunct="0"/>
            <a:fld id="{86CB4B4D-7CA3-9044-876B-883B54F8677D}" type="slidenum">
              <a:rPr kern="0">
                <a:solidFill>
                  <a:srgbClr val="838787"/>
                </a:solidFill>
              </a:rPr>
              <a:pPr defTabSz="410766" hangingPunct="0"/>
              <a:t>1</a:t>
            </a:fld>
            <a:endParaRPr kern="0">
              <a:solidFill>
                <a:srgbClr val="838787"/>
              </a:solidFill>
            </a:endParaRPr>
          </a:p>
        </p:txBody>
      </p:sp>
      <p:sp>
        <p:nvSpPr>
          <p:cNvPr id="5" name="Body">
            <a:extLst>
              <a:ext uri="{FF2B5EF4-FFF2-40B4-BE49-F238E27FC236}">
                <a16:creationId xmlns:a16="http://schemas.microsoft.com/office/drawing/2014/main" id="{C6BF43AD-18B8-45C7-8E4A-FC6833AD7CB1}"/>
              </a:ext>
            </a:extLst>
          </p:cNvPr>
          <p:cNvSpPr txBox="1">
            <a:spLocks/>
          </p:cNvSpPr>
          <p:nvPr/>
        </p:nvSpPr>
        <p:spPr>
          <a:xfrm>
            <a:off x="4002665" y="5944570"/>
            <a:ext cx="5141335" cy="810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rmAutofit/>
          </a:bodyPr>
          <a:lstStyle>
            <a:lvl1pPr marL="0" marR="0" indent="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1143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2286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3429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4572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141194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163419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185644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207869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r>
              <a:rPr lang="en-US" sz="1800" kern="0" dirty="0"/>
              <a:t>Joffrey Malaquin   -   JULY 6</a:t>
            </a:r>
            <a:r>
              <a:rPr lang="en-US" sz="1800" kern="0" baseline="30000" dirty="0"/>
              <a:t>th</a:t>
            </a:r>
            <a:r>
              <a:rPr lang="en-US" sz="1800" kern="0" dirty="0"/>
              <a:t> 2023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39488"/>
            <a:ext cx="11376024" cy="1065742"/>
          </a:xfrm>
        </p:spPr>
        <p:txBody>
          <a:bodyPr/>
          <a:lstStyle/>
          <a:p>
            <a:r>
              <a:rPr lang="en-US" dirty="0"/>
              <a:t>Getting ready for </a:t>
            </a:r>
            <a:r>
              <a:rPr lang="en-US" dirty="0" err="1"/>
              <a:t>YETS</a:t>
            </a:r>
            <a:r>
              <a:rPr lang="en-US" dirty="0"/>
              <a:t> 23-24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377" y="1305230"/>
            <a:ext cx="5616575" cy="4608512"/>
          </a:xfrm>
        </p:spPr>
        <p:txBody>
          <a:bodyPr/>
          <a:lstStyle/>
          <a:p>
            <a:r>
              <a:rPr lang="en-US" dirty="0"/>
              <a:t>Opening / Closing operations</a:t>
            </a:r>
          </a:p>
          <a:p>
            <a:pPr marL="285750" lvl="1" indent="-285750">
              <a:spcAft>
                <a:spcPts val="0"/>
              </a:spcAft>
            </a:pPr>
            <a:r>
              <a:rPr lang="en-US" sz="1600" dirty="0"/>
              <a:t>Opening : from 30.10 to 20.12</a:t>
            </a:r>
          </a:p>
          <a:p>
            <a:pPr marL="2857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Closing : from 01.02 to 05.03</a:t>
            </a:r>
          </a:p>
          <a:p>
            <a:pPr marL="285750" lvl="1" indent="-285750"/>
            <a:r>
              <a:rPr lang="en-US" sz="1600" dirty="0"/>
              <a:t>Specifics : BW-C MDT/</a:t>
            </a:r>
            <a:r>
              <a:rPr lang="en-US" sz="1600" dirty="0" err="1"/>
              <a:t>TGC1</a:t>
            </a:r>
            <a:r>
              <a:rPr lang="en-US" sz="1600" dirty="0"/>
              <a:t> separation for ≈ 3 weeks</a:t>
            </a:r>
          </a:p>
          <a:p>
            <a:pPr marL="0" lvl="1" indent="0">
              <a:buNone/>
            </a:pPr>
            <a:endParaRPr lang="en-US" sz="1600" dirty="0"/>
          </a:p>
          <a:p>
            <a:r>
              <a:rPr lang="en-US" dirty="0"/>
              <a:t>Ongoing preparations</a:t>
            </a:r>
          </a:p>
          <a:p>
            <a:pPr lvl="1"/>
            <a:r>
              <a:rPr lang="en-US" sz="1600" dirty="0"/>
              <a:t>ECT platforms </a:t>
            </a:r>
            <a:r>
              <a:rPr lang="en-US" sz="1600" dirty="0" err="1"/>
              <a:t>guidings</a:t>
            </a:r>
            <a:r>
              <a:rPr lang="en-US" sz="1600" dirty="0"/>
              <a:t> repair</a:t>
            </a:r>
          </a:p>
          <a:p>
            <a:pPr lvl="1"/>
            <a:r>
              <a:rPr lang="en-US" sz="1600" dirty="0"/>
              <a:t>Hydraulic movement system maintenance</a:t>
            </a:r>
          </a:p>
          <a:p>
            <a:pPr lvl="1"/>
            <a:r>
              <a:rPr lang="en-US" sz="1600" dirty="0"/>
              <a:t>Scaffoldings new self-locking toe boards (≈250)</a:t>
            </a:r>
          </a:p>
          <a:p>
            <a:pPr lvl="1">
              <a:buClr>
                <a:schemeClr val="bg1"/>
              </a:buClr>
            </a:pPr>
            <a:r>
              <a:rPr lang="en-US" sz="1600" dirty="0"/>
              <a:t>…</a:t>
            </a:r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06.07.2023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A90CA03-3F35-B4C7-972E-83A0F0D9D5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6244" r="22668" b="16244"/>
          <a:stretch/>
        </p:blipFill>
        <p:spPr>
          <a:xfrm>
            <a:off x="5831941" y="1371600"/>
            <a:ext cx="3886200" cy="1997075"/>
          </a:xfrm>
        </p:spPr>
      </p:pic>
      <p:pic>
        <p:nvPicPr>
          <p:cNvPr id="1026" name="AA722E9B-582F-4457-B338-55762474FB35" descr="IMG_0672.jpg">
            <a:extLst>
              <a:ext uri="{FF2B5EF4-FFF2-40B4-BE49-F238E27FC236}">
                <a16:creationId xmlns:a16="http://schemas.microsoft.com/office/drawing/2014/main" id="{4B982D02-D79C-6F50-ED9B-BE92C6AC2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83"/>
          <a:stretch/>
        </p:blipFill>
        <p:spPr bwMode="auto">
          <a:xfrm>
            <a:off x="9790114" y="1371601"/>
            <a:ext cx="2090732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F01F049-8B5B-4987-A9AD-0E4F400CA106" descr="IMG_0178.jpg">
            <a:extLst>
              <a:ext uri="{FF2B5EF4-FFF2-40B4-BE49-F238E27FC236}">
                <a16:creationId xmlns:a16="http://schemas.microsoft.com/office/drawing/2014/main" id="{04129016-CA29-07C8-E198-3605EDFF9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04" b="14348"/>
          <a:stretch/>
        </p:blipFill>
        <p:spPr bwMode="auto">
          <a:xfrm>
            <a:off x="5831941" y="3424808"/>
            <a:ext cx="6069114" cy="177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9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ready for </a:t>
            </a:r>
            <a:r>
              <a:rPr lang="en-US" dirty="0" err="1"/>
              <a:t>YETS</a:t>
            </a:r>
            <a:r>
              <a:rPr lang="en-US" dirty="0"/>
              <a:t> 23-24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06.07.2023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9" descr="A close-up of a machine&#10;&#10;Description automatically generated">
            <a:extLst>
              <a:ext uri="{FF2B5EF4-FFF2-40B4-BE49-F238E27FC236}">
                <a16:creationId xmlns:a16="http://schemas.microsoft.com/office/drawing/2014/main" id="{98045A3C-AB90-27D1-EC35-8DA27563EA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726" t="15171" r="14577"/>
          <a:stretch/>
        </p:blipFill>
        <p:spPr>
          <a:xfrm rot="16200000">
            <a:off x="7878824" y="2143649"/>
            <a:ext cx="4757480" cy="2570700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38469A0-C490-D1C6-026F-3198E483F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371600"/>
            <a:ext cx="3708401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2100" b="1" dirty="0"/>
              <a:t>Ongoing preparations</a:t>
            </a:r>
          </a:p>
          <a:p>
            <a:pPr marL="0" lvl="1" indent="0">
              <a:buNone/>
            </a:pPr>
            <a:r>
              <a:rPr lang="en-US" sz="1600" dirty="0"/>
              <a:t>…</a:t>
            </a:r>
          </a:p>
          <a:p>
            <a:pPr lvl="1"/>
            <a:r>
              <a:rPr lang="en-US" sz="1600" dirty="0"/>
              <a:t>Procedures improvements</a:t>
            </a:r>
          </a:p>
          <a:p>
            <a:pPr lvl="1"/>
            <a:r>
              <a:rPr lang="en-US" sz="1600" dirty="0" err="1"/>
              <a:t>4x</a:t>
            </a:r>
            <a:r>
              <a:rPr lang="en-US" sz="1600" dirty="0"/>
              <a:t> new access platforms to NSW sectors 01-09 manufacturing</a:t>
            </a:r>
          </a:p>
          <a:p>
            <a:pPr lvl="1"/>
            <a:r>
              <a:rPr lang="en-US" sz="1600" dirty="0"/>
              <a:t>BOL support prototype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A3952B-5AB3-579F-7C27-FA2139CD87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78"/>
          <a:stretch/>
        </p:blipFill>
        <p:spPr>
          <a:xfrm>
            <a:off x="6248400" y="1046765"/>
            <a:ext cx="2362200" cy="484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98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36DF3E2D-1977-4B58-8AEE-7171DADC398B" descr="IMG_0506.jpg">
            <a:extLst>
              <a:ext uri="{FF2B5EF4-FFF2-40B4-BE49-F238E27FC236}">
                <a16:creationId xmlns:a16="http://schemas.microsoft.com/office/drawing/2014/main" id="{D5190AA6-8D62-4C53-14E0-1CE5C12B98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18108" b="9376"/>
          <a:stretch/>
        </p:blipFill>
        <p:spPr bwMode="auto">
          <a:xfrm>
            <a:off x="5088322" y="2208257"/>
            <a:ext cx="6336781" cy="375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85361-39F8-5046-920B-B60034799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72268"/>
            <a:ext cx="11380812" cy="1084263"/>
          </a:xfrm>
        </p:spPr>
        <p:txBody>
          <a:bodyPr/>
          <a:lstStyle/>
          <a:p>
            <a:r>
              <a:rPr lang="en-US" dirty="0" err="1"/>
              <a:t>LS3</a:t>
            </a:r>
            <a:r>
              <a:rPr lang="en-US" dirty="0"/>
              <a:t> preparation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A429D-9611-054B-8E45-471CA9ED7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400" y="479916"/>
            <a:ext cx="5616575" cy="668337"/>
          </a:xfrm>
        </p:spPr>
        <p:txBody>
          <a:bodyPr/>
          <a:lstStyle/>
          <a:p>
            <a:r>
              <a:rPr lang="en-GB" dirty="0" err="1"/>
              <a:t>ITk</a:t>
            </a:r>
            <a:r>
              <a:rPr lang="en-GB" dirty="0"/>
              <a:t> lowering and insertion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165D49-7A9C-F14B-97AF-2F1B4239CEB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 dirty="0"/>
              <a:t>06.07.2023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0F3E66-F2B5-EE42-AF22-A16BB599978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C84FB5-42AC-1B46-8DAE-663F532146D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92A22AA-7A4F-43D0-A681-8101E9475379}"/>
              </a:ext>
            </a:extLst>
          </p:cNvPr>
          <p:cNvSpPr txBox="1">
            <a:spLocks/>
          </p:cNvSpPr>
          <p:nvPr/>
        </p:nvSpPr>
        <p:spPr>
          <a:xfrm>
            <a:off x="183897" y="1204119"/>
            <a:ext cx="5226303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Ongoing test campaign on </a:t>
            </a:r>
            <a:r>
              <a:rPr lang="en-GB" sz="1600" b="0" dirty="0" err="1">
                <a:solidFill>
                  <a:schemeClr val="accent5"/>
                </a:solidFill>
              </a:rPr>
              <a:t>ITk</a:t>
            </a:r>
            <a:r>
              <a:rPr lang="en-GB" sz="1600" b="0" dirty="0">
                <a:solidFill>
                  <a:schemeClr val="accent5"/>
                </a:solidFill>
              </a:rPr>
              <a:t> insertion </a:t>
            </a:r>
            <a:r>
              <a:rPr lang="en-GB" sz="1600" b="0" dirty="0" err="1">
                <a:solidFill>
                  <a:schemeClr val="accent5"/>
                </a:solidFill>
              </a:rPr>
              <a:t>mockup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Components validation (actuator, sensors, frequency inverter…)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Performance measurements (speed, force, acceleration…)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Parameters investigation and choice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Data acquisition software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Test report to be reviewed at FDR (</a:t>
            </a:r>
            <a:r>
              <a:rPr lang="en-GB" sz="1600" b="0" dirty="0" err="1">
                <a:solidFill>
                  <a:schemeClr val="accent5"/>
                </a:solidFill>
              </a:rPr>
              <a:t>october</a:t>
            </a:r>
            <a:r>
              <a:rPr lang="en-GB" sz="1600" b="0" dirty="0">
                <a:solidFill>
                  <a:schemeClr val="accent5"/>
                </a:solidFill>
              </a:rPr>
              <a:t> 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err="1">
                <a:solidFill>
                  <a:schemeClr val="accent5"/>
                </a:solidFill>
              </a:rPr>
              <a:t>Mockup</a:t>
            </a:r>
            <a:r>
              <a:rPr lang="en-GB" sz="1600" b="0" dirty="0">
                <a:solidFill>
                  <a:schemeClr val="accent5"/>
                </a:solidFill>
              </a:rPr>
              <a:t> setup will be upgraded with final </a:t>
            </a:r>
            <a:r>
              <a:rPr lang="en-GB" sz="1600" b="0" dirty="0" err="1">
                <a:solidFill>
                  <a:schemeClr val="accent5"/>
                </a:solidFill>
              </a:rPr>
              <a:t>toolings</a:t>
            </a:r>
            <a:r>
              <a:rPr lang="en-GB" sz="1600" b="0" dirty="0">
                <a:solidFill>
                  <a:schemeClr val="accent5"/>
                </a:solidFill>
              </a:rPr>
              <a:t> in years 2024-25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9E9E25-2798-2C7D-06B3-76B6F5B7A9F7}"/>
              </a:ext>
            </a:extLst>
          </p:cNvPr>
          <p:cNvSpPr txBox="1"/>
          <p:nvPr/>
        </p:nvSpPr>
        <p:spPr>
          <a:xfrm>
            <a:off x="9829800" y="4516845"/>
            <a:ext cx="14478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Motor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40A54D-77ED-C849-2079-7136547B07C9}"/>
              </a:ext>
            </a:extLst>
          </p:cNvPr>
          <p:cNvSpPr txBox="1"/>
          <p:nvPr/>
        </p:nvSpPr>
        <p:spPr>
          <a:xfrm>
            <a:off x="9653600" y="2555989"/>
            <a:ext cx="14478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Reduction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6D2A9-8B6F-3774-7CFC-8009786C10A2}"/>
              </a:ext>
            </a:extLst>
          </p:cNvPr>
          <p:cNvSpPr txBox="1"/>
          <p:nvPr/>
        </p:nvSpPr>
        <p:spPr>
          <a:xfrm rot="21442448">
            <a:off x="6136667" y="3883688"/>
            <a:ext cx="224629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Linear actuator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DFB74A-8092-0F1B-915F-FE6371CC19E2}"/>
              </a:ext>
            </a:extLst>
          </p:cNvPr>
          <p:cNvSpPr txBox="1"/>
          <p:nvPr/>
        </p:nvSpPr>
        <p:spPr>
          <a:xfrm>
            <a:off x="6059648" y="2278990"/>
            <a:ext cx="162479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Force sensor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ABF245-B545-8E24-15E0-A4C827BC2E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830" y="538565"/>
            <a:ext cx="3512501" cy="1501581"/>
          </a:xfrm>
          <a:prstGeom prst="rect">
            <a:avLst/>
          </a:prstGeom>
          <a:noFill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B160A1-2F0F-5FC2-19DB-0BA318E78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92" y="3954492"/>
            <a:ext cx="3644470" cy="1980870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D54B52AE-AC8D-4048-A648-6A348E6DA145}"/>
              </a:ext>
            </a:extLst>
          </p:cNvPr>
          <p:cNvSpPr/>
          <p:nvPr/>
        </p:nvSpPr>
        <p:spPr>
          <a:xfrm>
            <a:off x="3048000" y="5486400"/>
            <a:ext cx="838200" cy="4489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79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LS3</a:t>
            </a:r>
            <a:r>
              <a:rPr lang="en-US" dirty="0"/>
              <a:t> preparation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06.07.2023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FE80FE5-00A6-BF08-6976-D8399AF2D9AC}"/>
              </a:ext>
            </a:extLst>
          </p:cNvPr>
          <p:cNvSpPr txBox="1">
            <a:spLocks/>
          </p:cNvSpPr>
          <p:nvPr/>
        </p:nvSpPr>
        <p:spPr>
          <a:xfrm>
            <a:off x="4429051" y="496717"/>
            <a:ext cx="5616575" cy="668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</a:rPr>
              <a:t>Muons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98E84147-8BC1-F101-DC14-8CA8014A77DC}"/>
              </a:ext>
            </a:extLst>
          </p:cNvPr>
          <p:cNvSpPr txBox="1">
            <a:spLocks/>
          </p:cNvSpPr>
          <p:nvPr/>
        </p:nvSpPr>
        <p:spPr>
          <a:xfrm>
            <a:off x="5943600" y="542870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BIS </a:t>
            </a:r>
            <a:r>
              <a:rPr lang="en-GB" sz="1600" b="0" dirty="0" err="1">
                <a:solidFill>
                  <a:schemeClr val="accent5"/>
                </a:solidFill>
              </a:rPr>
              <a:t>BIL</a:t>
            </a:r>
            <a:r>
              <a:rPr lang="en-GB" sz="1600" b="0" dirty="0">
                <a:solidFill>
                  <a:schemeClr val="accent5"/>
                </a:solidFill>
              </a:rPr>
              <a:t> coil </a:t>
            </a:r>
            <a:r>
              <a:rPr lang="en-GB" sz="1600" b="0" dirty="0" err="1">
                <a:solidFill>
                  <a:schemeClr val="accent5"/>
                </a:solidFill>
              </a:rPr>
              <a:t>mockup</a:t>
            </a:r>
            <a:r>
              <a:rPr lang="en-GB" sz="1600" b="0" dirty="0">
                <a:solidFill>
                  <a:schemeClr val="accent5"/>
                </a:solidFill>
              </a:rPr>
              <a:t> for services routing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Manufacturing and assembly of a scale 1:1 </a:t>
            </a:r>
            <a:r>
              <a:rPr lang="en-GB" sz="1200" b="0" dirty="0" err="1">
                <a:solidFill>
                  <a:schemeClr val="accent5"/>
                </a:solidFill>
              </a:rPr>
              <a:t>mockup</a:t>
            </a:r>
            <a:r>
              <a:rPr lang="en-GB" sz="1200" b="0" dirty="0">
                <a:solidFill>
                  <a:schemeClr val="accent5"/>
                </a:solidFill>
              </a:rPr>
              <a:t> of BT segment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L = 4000 mm ; Ø 1100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accent5"/>
                </a:solidFill>
              </a:rPr>
              <a:t>Delivered to </a:t>
            </a:r>
            <a:r>
              <a:rPr lang="en-GB" sz="1200" b="0" dirty="0" err="1">
                <a:solidFill>
                  <a:schemeClr val="accent5"/>
                </a:solidFill>
              </a:rPr>
              <a:t>BB5</a:t>
            </a:r>
            <a:r>
              <a:rPr lang="en-GB" sz="1200" b="0" dirty="0">
                <a:solidFill>
                  <a:schemeClr val="accent5"/>
                </a:solidFill>
              </a:rPr>
              <a:t> in June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BIS movement actuator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BIS rails stoppers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BOL access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accent5"/>
              </a:solidFill>
            </a:endParaRPr>
          </a:p>
        </p:txBody>
      </p:sp>
      <p:pic>
        <p:nvPicPr>
          <p:cNvPr id="20" name="Picture 19" descr="A drawing of a machine&#10;&#10;Description automatically generated">
            <a:extLst>
              <a:ext uri="{FF2B5EF4-FFF2-40B4-BE49-F238E27FC236}">
                <a16:creationId xmlns:a16="http://schemas.microsoft.com/office/drawing/2014/main" id="{2FE8E8E2-3AE9-163D-675A-34FB62B3B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13" y="906464"/>
            <a:ext cx="4616887" cy="3897699"/>
          </a:xfrm>
          <a:prstGeom prst="rect">
            <a:avLst/>
          </a:prstGeom>
        </p:spPr>
      </p:pic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DCD191-87E2-AAF8-A01B-31E9330594B9}"/>
              </a:ext>
            </a:extLst>
          </p:cNvPr>
          <p:cNvSpPr txBox="1">
            <a:spLocks/>
          </p:cNvSpPr>
          <p:nvPr/>
        </p:nvSpPr>
        <p:spPr>
          <a:xfrm>
            <a:off x="6019775" y="4591500"/>
            <a:ext cx="3209073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err="1">
                <a:solidFill>
                  <a:schemeClr val="accent5"/>
                </a:solidFill>
              </a:rPr>
              <a:t>PP2</a:t>
            </a:r>
            <a:r>
              <a:rPr lang="en-GB" sz="1600" b="0" dirty="0">
                <a:solidFill>
                  <a:schemeClr val="accent5"/>
                </a:solidFill>
              </a:rPr>
              <a:t> Cooling bracket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5"/>
                </a:solidFill>
              </a:rPr>
              <a:t>RS pins removal / modification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EFD4509-3A68-D6BD-C267-6BAECB094767}"/>
              </a:ext>
            </a:extLst>
          </p:cNvPr>
          <p:cNvSpPr txBox="1">
            <a:spLocks/>
          </p:cNvSpPr>
          <p:nvPr/>
        </p:nvSpPr>
        <p:spPr>
          <a:xfrm>
            <a:off x="3336055" y="4488905"/>
            <a:ext cx="5616575" cy="668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</a:rPr>
              <a:t>Services routing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395EA8F-D6DC-9B7E-D587-F40896E8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538" y="2688915"/>
            <a:ext cx="2168649" cy="1553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71AA0A-2764-0C26-8A25-AF03B2B0C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228848" y="1211207"/>
            <a:ext cx="2219325" cy="1221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Picture 27" descr="Inside a machine with many wires&#10;&#10;Description automatically generated">
            <a:extLst>
              <a:ext uri="{FF2B5EF4-FFF2-40B4-BE49-F238E27FC236}">
                <a16:creationId xmlns:a16="http://schemas.microsoft.com/office/drawing/2014/main" id="{037EF1DE-20AC-8896-83DD-15E0275ED4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350" t="32222" r="29692" b="26668"/>
          <a:stretch/>
        </p:blipFill>
        <p:spPr>
          <a:xfrm>
            <a:off x="9250861" y="4458655"/>
            <a:ext cx="2309314" cy="1697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669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0" y="1127941"/>
            <a:ext cx="4926010" cy="2758259"/>
          </a:xfrm>
        </p:spPr>
        <p:txBody>
          <a:bodyPr/>
          <a:lstStyle/>
          <a:p>
            <a:r>
              <a:rPr lang="en-US" dirty="0"/>
              <a:t>JD-SW dismantling operations</a:t>
            </a:r>
          </a:p>
          <a:p>
            <a:pPr lvl="2"/>
            <a:r>
              <a:rPr lang="en-US" sz="1400" dirty="0"/>
              <a:t>Started in sept 2022</a:t>
            </a:r>
          </a:p>
          <a:p>
            <a:pPr lvl="2"/>
            <a:r>
              <a:rPr lang="en-US" sz="1400" dirty="0"/>
              <a:t>Currently removing CSC chambers</a:t>
            </a:r>
          </a:p>
          <a:p>
            <a:pPr>
              <a:spcBef>
                <a:spcPts val="2400"/>
              </a:spcBef>
            </a:pPr>
            <a:r>
              <a:rPr lang="en-US" dirty="0"/>
              <a:t>Support for </a:t>
            </a:r>
            <a:r>
              <a:rPr lang="en-US" dirty="0" err="1"/>
              <a:t>b180</a:t>
            </a:r>
            <a:r>
              <a:rPr lang="en-US" dirty="0"/>
              <a:t> clean room preparation (</a:t>
            </a:r>
            <a:r>
              <a:rPr lang="en-US" dirty="0" err="1"/>
              <a:t>HGTD</a:t>
            </a:r>
            <a:r>
              <a:rPr lang="en-US" dirty="0"/>
              <a:t>)</a:t>
            </a:r>
          </a:p>
          <a:p>
            <a:pPr>
              <a:spcBef>
                <a:spcPts val="2400"/>
              </a:spcBef>
            </a:pPr>
            <a:r>
              <a:rPr lang="en-US" dirty="0"/>
              <a:t>Support for sniffers maintenance </a:t>
            </a:r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06.07.2023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E1C1138B-BFA9-4F2C-A7F9-C31194E93FDA" descr="IMG_0846.jpg">
            <a:extLst>
              <a:ext uri="{FF2B5EF4-FFF2-40B4-BE49-F238E27FC236}">
                <a16:creationId xmlns:a16="http://schemas.microsoft.com/office/drawing/2014/main" id="{D91B02B3-ECA8-BCB4-CF8C-B8CF6BEC1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533400"/>
            <a:ext cx="3465161" cy="25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large machine in a factory&#10;&#10;Description automatically generated">
            <a:extLst>
              <a:ext uri="{FF2B5EF4-FFF2-40B4-BE49-F238E27FC236}">
                <a16:creationId xmlns:a16="http://schemas.microsoft.com/office/drawing/2014/main" id="{0DFEC111-2BEF-D069-9ECD-EF37351E3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525366"/>
            <a:ext cx="3465161" cy="259887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B200F14-0720-B146-1C01-F336B5030AFD}"/>
              </a:ext>
            </a:extLst>
          </p:cNvPr>
          <p:cNvSpPr txBox="1">
            <a:spLocks/>
          </p:cNvSpPr>
          <p:nvPr/>
        </p:nvSpPr>
        <p:spPr>
          <a:xfrm>
            <a:off x="407990" y="4096946"/>
            <a:ext cx="7039164" cy="1630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en-US" dirty="0"/>
              <a:t>Movement system Siemens PLC obsolescence</a:t>
            </a:r>
          </a:p>
          <a:p>
            <a:pPr lvl="2"/>
            <a:r>
              <a:rPr lang="en-US" sz="1400" dirty="0"/>
              <a:t>Currently installed hardware not supported anymore</a:t>
            </a:r>
          </a:p>
          <a:p>
            <a:pPr lvl="2"/>
            <a:r>
              <a:rPr lang="en-US" sz="1400" dirty="0"/>
              <a:t>Hardware components to be replaced : PLC, Communication cards</a:t>
            </a:r>
          </a:p>
          <a:p>
            <a:pPr lvl="2"/>
            <a:r>
              <a:rPr lang="en-US" sz="1400" dirty="0"/>
              <a:t>Programs to be re-written</a:t>
            </a:r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07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support - Team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06.07.2023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7BBB31-74CB-48D8-96D0-73B4F910B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511" y="1353800"/>
            <a:ext cx="3390871" cy="5086165"/>
          </a:xfrm>
        </p:spPr>
        <p:txBody>
          <a:bodyPr/>
          <a:lstStyle/>
          <a:p>
            <a:r>
              <a:rPr lang="en-US" dirty="0"/>
              <a:t>Operational Team</a:t>
            </a:r>
          </a:p>
          <a:p>
            <a:pPr marL="684213" lvl="2" indent="0">
              <a:buNone/>
            </a:pPr>
            <a:r>
              <a:rPr lang="en-US" dirty="0"/>
              <a:t>Gevorg</a:t>
            </a:r>
          </a:p>
          <a:p>
            <a:pPr marL="684213" lvl="2" indent="0">
              <a:buNone/>
            </a:pPr>
            <a:r>
              <a:rPr lang="en-US" dirty="0"/>
              <a:t>Jamie</a:t>
            </a:r>
          </a:p>
          <a:p>
            <a:pPr marL="684213" lvl="2" indent="0">
              <a:buNone/>
            </a:pPr>
            <a:r>
              <a:rPr lang="en-US" dirty="0"/>
              <a:t>Cédric </a:t>
            </a:r>
          </a:p>
          <a:p>
            <a:pPr marL="684213" lvl="2" indent="0">
              <a:buNone/>
            </a:pPr>
            <a:r>
              <a:rPr lang="en-US" dirty="0"/>
              <a:t>Christian</a:t>
            </a:r>
          </a:p>
          <a:p>
            <a:pPr marL="684213" lvl="2" indent="0">
              <a:buNone/>
            </a:pPr>
            <a:r>
              <a:rPr lang="en-US" dirty="0"/>
              <a:t>Armen</a:t>
            </a:r>
          </a:p>
          <a:p>
            <a:pPr marL="684213" lvl="2" indent="0">
              <a:buNone/>
            </a:pPr>
            <a:r>
              <a:rPr lang="en-US" dirty="0"/>
              <a:t>Louis</a:t>
            </a:r>
          </a:p>
          <a:p>
            <a:pPr marL="684213" lvl="2" indent="0">
              <a:buNone/>
            </a:pPr>
            <a:r>
              <a:rPr lang="en-US" dirty="0"/>
              <a:t>Frederic</a:t>
            </a:r>
          </a:p>
          <a:p>
            <a:r>
              <a:rPr lang="en-US" dirty="0"/>
              <a:t>Supervision</a:t>
            </a:r>
          </a:p>
          <a:p>
            <a:pPr marL="684213" lvl="1" indent="0">
              <a:buNone/>
            </a:pPr>
            <a:r>
              <a:rPr lang="en-US" dirty="0"/>
              <a:t>Joffrey Malaquin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C2964B-0BE0-4563-AA7D-CBDB2C8A28CB}"/>
              </a:ext>
            </a:extLst>
          </p:cNvPr>
          <p:cNvCxnSpPr/>
          <p:nvPr/>
        </p:nvCxnSpPr>
        <p:spPr>
          <a:xfrm>
            <a:off x="304800" y="1439335"/>
            <a:ext cx="0" cy="3505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E0F699F-CB15-49BA-92D0-6D57F83704D9}"/>
              </a:ext>
            </a:extLst>
          </p:cNvPr>
          <p:cNvSpPr/>
          <p:nvPr/>
        </p:nvSpPr>
        <p:spPr>
          <a:xfrm>
            <a:off x="1961186" y="1838593"/>
            <a:ext cx="15240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4FDD51-C8F3-4387-9F02-1CA4425E499D}"/>
              </a:ext>
            </a:extLst>
          </p:cNvPr>
          <p:cNvSpPr txBox="1"/>
          <p:nvPr/>
        </p:nvSpPr>
        <p:spPr>
          <a:xfrm>
            <a:off x="2283857" y="1997571"/>
            <a:ext cx="128188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+ design office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DA9F49-B5FE-488E-B85F-438D7FF99366}"/>
              </a:ext>
            </a:extLst>
          </p:cNvPr>
          <p:cNvSpPr txBox="1"/>
          <p:nvPr/>
        </p:nvSpPr>
        <p:spPr>
          <a:xfrm>
            <a:off x="2300860" y="2520865"/>
            <a:ext cx="128188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part time 50%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DD1090-86DA-3768-F406-756B207270AB}"/>
              </a:ext>
            </a:extLst>
          </p:cNvPr>
          <p:cNvSpPr/>
          <p:nvPr/>
        </p:nvSpPr>
        <p:spPr>
          <a:xfrm>
            <a:off x="4145106" y="4724400"/>
            <a:ext cx="76033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 for you attention</a:t>
            </a:r>
          </a:p>
        </p:txBody>
      </p:sp>
    </p:spTree>
    <p:extLst>
      <p:ext uri="{BB962C8B-B14F-4D97-AF65-F5344CB8AC3E}">
        <p14:creationId xmlns:p14="http://schemas.microsoft.com/office/powerpoint/2010/main" val="4273220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2401</TotalTime>
  <Words>345</Words>
  <Application>Microsoft Office PowerPoint</Application>
  <PresentationFormat>Widescreen</PresentationFormat>
  <Paragraphs>96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Avenir Next</vt:lpstr>
      <vt:lpstr>Avenir Next Medium</vt:lpstr>
      <vt:lpstr>Calibri</vt:lpstr>
      <vt:lpstr>DIN Alternate</vt:lpstr>
      <vt:lpstr>DIN Condensed</vt:lpstr>
      <vt:lpstr>Helvetica</vt:lpstr>
      <vt:lpstr>Office Theme</vt:lpstr>
      <vt:lpstr>New_Template7</vt:lpstr>
      <vt:lpstr>TECHNICAL ACTIVITIES</vt:lpstr>
      <vt:lpstr>Getting ready for YETS 23-24</vt:lpstr>
      <vt:lpstr>Getting ready for YETS 23-24</vt:lpstr>
      <vt:lpstr>LS3 preparation</vt:lpstr>
      <vt:lpstr>LS3 preparation</vt:lpstr>
      <vt:lpstr>Other projects</vt:lpstr>
      <vt:lpstr>Technical support - Team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Joffrey Alex Malaquin</dc:creator>
  <cp:lastModifiedBy>Joffrey Alex Malaquin</cp:lastModifiedBy>
  <cp:revision>84</cp:revision>
  <cp:lastPrinted>2020-01-30T13:49:18Z</cp:lastPrinted>
  <dcterms:created xsi:type="dcterms:W3CDTF">2022-05-23T11:47:49Z</dcterms:created>
  <dcterms:modified xsi:type="dcterms:W3CDTF">2023-07-06T08:28:16Z</dcterms:modified>
</cp:coreProperties>
</file>