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F2286-DE64-B536-2A84-2F8860F41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F9030-5E3C-0B90-25FA-9063F3317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8465D-BBBA-EAD2-827F-CEE4256F3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52A25-0A51-4223-7265-9CC7932D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1B87C-8E9D-8E40-CCFA-D7DAC96E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43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865B-9A84-15A2-792D-3B3017629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F523E-23A6-3347-1016-8DE09B1B3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819FA-0B1D-A511-59CD-E74CA3FA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FD259-0E4F-D65E-AE58-A5E02F83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3FF78-8E49-BFBC-1783-B8D6E2D1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9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4BCFA-3CF0-A716-7B14-F195D2D556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B800B-3A69-DF0B-C654-42F08053F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671A4-A556-1968-0A7F-54E2A86E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0CB97-5570-A750-3E37-959305AD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A76C3-EDB3-0832-CDD1-179E1A5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6A777-866F-4C39-EBEA-F9FBE65F8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DC99-6E0A-D762-6D7B-4EE2FD42D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FEB60-8519-8BFC-98C3-E7C8C983C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8D827-0575-09DE-E2C5-F1B7E4210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75CE9-7B2B-5B48-2BC5-4DAF97CF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71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538AB-F2E9-A1B4-54C7-4C27E77E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EA5A8-B6C8-8C2D-E418-6496C7841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49AB4-5AA5-DDE0-69F4-3FA7A93AE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E2AC4-4812-70EC-4323-89F56B7F6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25BBE-90F2-B134-8F75-91CD8A45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1323-D25E-BB3B-AB94-21E0FBB3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BD867-107D-F2D3-65F8-9ED7EE6D0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485C9-79E7-4D9A-B19F-1D937BCD9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CCAD7-E5DB-8B8E-5372-682B2EB4C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92BA6-476B-01DA-06FD-CDB21FF35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3B9A5-2FEB-5B0A-8087-72F236C1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94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66807-95B3-DA75-ED95-F434AFF7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9B375-34D6-93DC-FC31-659DB23B9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B07E3-6183-5C32-25B3-1F79A4BF8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2F17-773B-1233-92FA-7C6F5833F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F3436F-9BE2-9AD3-1BA0-E354326F2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5D2D0-802F-E08D-126E-066778448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1405CD-3A04-0AC7-7886-8B6E3FF47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59AD9E-E862-CDC2-713E-07C25734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112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D939-89A8-21B1-90C0-5A83F2A5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D2727-0B99-5B8C-305F-09545A79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45417-5A3C-2D03-3A0B-E55F47CC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E6EA9-0EE1-7143-BF1A-654C2AE9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9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8D0B5-EF36-4909-4857-A614670E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AE87D-03B0-ED01-25EC-408930C9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CE321-093E-9B85-D7F1-1C64B850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91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E4F26-2674-377F-51CF-28217F82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A87D4-59FA-86E4-BA89-8E8620A45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7D2C3-9AEB-409B-FB5A-19329A705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45DEA-4CB1-1F78-625B-2754E2C9F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8BA29-3666-A50F-A921-814F7A93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7CD72-0BEA-51D7-61F0-41D41EDC9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5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73EE-7507-00E2-861F-AE860EDBB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A6D11F-54D3-7D65-AC78-B6254521E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CFC50-2990-D66D-DE6B-9EF1DE44E3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A049B1-CFFE-F792-5B72-E08AD1F1A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9B2C5-B0D6-C237-1EDE-08BB1F52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5621B-66BE-7EDC-23D7-700BB6ED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61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CD96D3-CFEF-C6B7-8181-155D78910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55F63-7BE0-D3D1-F490-667D1C48E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3284E-9493-BE18-4BE4-FFD465F44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81AD9-D87A-488C-B538-CEDFFEDEB03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3DEA1-0B79-483F-47DC-8E824C795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6783F-BF4D-3835-1326-AE0FACC57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26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2BB76-0EAC-F1F2-9617-6809361C1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TS1 preparation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0461C-9FCA-5639-45BA-D311BA49C8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D1252D-74D6-9DC0-722B-45C720E32943}"/>
              </a:ext>
            </a:extLst>
          </p:cNvPr>
          <p:cNvSpPr txBox="1"/>
          <p:nvPr/>
        </p:nvSpPr>
        <p:spPr>
          <a:xfrm>
            <a:off x="294197" y="1256306"/>
            <a:ext cx="11720223" cy="352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Preparation of two spare WS: on going, ready at the end of next week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Preparation of compensatory measures depending on input from impedance colleagues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Modification of  BA4 layout, one vertical WS will become horizontal WS(ECR in preparation, will be submitted soon)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42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D6D155-C52D-E767-CDB9-8E13BCF1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42" t="10997" r="18166"/>
          <a:stretch/>
        </p:blipFill>
        <p:spPr>
          <a:xfrm>
            <a:off x="141402" y="377072"/>
            <a:ext cx="6287678" cy="6103856"/>
          </a:xfrm>
          <a:prstGeom prst="rect">
            <a:avLst/>
          </a:prstGeom>
        </p:spPr>
      </p:pic>
      <p:pic>
        <p:nvPicPr>
          <p:cNvPr id="5" name="Picture 4" descr="A machine with green lights&#10;&#10;Description automatically generated with low confidence">
            <a:extLst>
              <a:ext uri="{FF2B5EF4-FFF2-40B4-BE49-F238E27FC236}">
                <a16:creationId xmlns:a16="http://schemas.microsoft.com/office/drawing/2014/main" id="{4ADDFE97-E3D3-7ED0-E655-3DB69FA48D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6" t="14020" r="32384"/>
          <a:stretch/>
        </p:blipFill>
        <p:spPr>
          <a:xfrm>
            <a:off x="6570482" y="838986"/>
            <a:ext cx="4543720" cy="58964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1312E9-065C-B23C-C392-C81BF875C4BF}"/>
              </a:ext>
            </a:extLst>
          </p:cNvPr>
          <p:cNvSpPr txBox="1"/>
          <p:nvPr/>
        </p:nvSpPr>
        <p:spPr>
          <a:xfrm>
            <a:off x="1497664" y="775866"/>
            <a:ext cx="381860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BA4 actual configuration: 2 vertical WS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FA31D-52A0-007F-4D06-090A7B2238A3}"/>
              </a:ext>
            </a:extLst>
          </p:cNvPr>
          <p:cNvSpPr txBox="1"/>
          <p:nvPr/>
        </p:nvSpPr>
        <p:spPr>
          <a:xfrm>
            <a:off x="7355409" y="515820"/>
            <a:ext cx="3338927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BA4 proposed configuration: </a:t>
            </a:r>
          </a:p>
          <a:p>
            <a:pPr algn="ctr"/>
            <a:r>
              <a:rPr lang="en-US" dirty="0"/>
              <a:t>1 vertical WS and 1 horizontal 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501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68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TS1 preparation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5</cp:revision>
  <dcterms:created xsi:type="dcterms:W3CDTF">2023-05-25T14:49:45Z</dcterms:created>
  <dcterms:modified xsi:type="dcterms:W3CDTF">2023-06-02T06:29:27Z</dcterms:modified>
</cp:coreProperties>
</file>