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1" r:id="rId2"/>
    <p:sldId id="291" r:id="rId3"/>
    <p:sldId id="292" r:id="rId4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8" autoAdjust="0"/>
    <p:restoredTop sz="94686"/>
  </p:normalViewPr>
  <p:slideViewPr>
    <p:cSldViewPr snapToGrid="0" snapToObjects="1">
      <p:cViewPr varScale="1">
        <p:scale>
          <a:sx n="159" d="100"/>
          <a:sy n="159" d="100"/>
        </p:scale>
        <p:origin x="150" y="1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 June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Christine Vollinger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 June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Christine Vollinger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 June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Christine Vollinger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 June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Christine Vollinger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 June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Christine Vollinger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 June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Christine Vollinger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 June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Christine Vollinger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 June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Christine Vollinger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 June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Christine Vollinger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 June 2023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Christine Vollinger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 June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Christine Vollinger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 June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Christine Vollinger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 June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Christine Vollinger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 June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Christine Vollinger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 June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Christine Vollinger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 June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Christine Vollinger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 June 2023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Christine Vollinger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 June 2023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Christine Vollinger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2 June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Christine Vollinger</a:t>
            </a:r>
            <a:endParaRPr lang="en-GB" dirty="0">
              <a:solidFill>
                <a:srgbClr val="F9F9F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4F93BA-BF96-CA3E-3B09-26D98D80FD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GB" i="0" dirty="0">
                <a:solidFill>
                  <a:srgbClr val="F9F9F9"/>
                </a:solidFill>
                <a:effectLst/>
              </a:rPr>
              <a:t>SPS Wire Scanner</a:t>
            </a:r>
            <a:r>
              <a:rPr lang="en-GB" dirty="0">
                <a:solidFill>
                  <a:srgbClr val="F9F9F9"/>
                </a:solidFill>
              </a:rPr>
              <a:t> </a:t>
            </a:r>
            <a:r>
              <a:rPr lang="en-GB" i="0" dirty="0">
                <a:solidFill>
                  <a:srgbClr val="F9F9F9"/>
                </a:solidFill>
                <a:effectLst/>
              </a:rPr>
              <a:t>Measurements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362F6C-818D-5053-74B1-13EC030D18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3314" y="4641473"/>
            <a:ext cx="11376026" cy="803787"/>
          </a:xfrm>
        </p:spPr>
        <p:txBody>
          <a:bodyPr/>
          <a:lstStyle/>
          <a:p>
            <a:r>
              <a:rPr lang="en-US" dirty="0"/>
              <a:t>Christine Vollinger, Michela Neroni, Michael Sullivan for the Impedance Working Group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9282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92F63-AEAF-A7F7-0360-F2A6C9FF2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/>
              <a:t>Measurements (probe-probe on axis)</a:t>
            </a:r>
            <a:endParaRPr lang="en-GB" dirty="0"/>
          </a:p>
        </p:txBody>
      </p:sp>
      <p:sp>
        <p:nvSpPr>
          <p:cNvPr id="22" name="Date Placeholder 2">
            <a:extLst>
              <a:ext uri="{FF2B5EF4-FFF2-40B4-BE49-F238E27FC236}">
                <a16:creationId xmlns:a16="http://schemas.microsoft.com/office/drawing/2014/main" id="{073A44C6-2D3A-65FA-E5F9-F4715433EF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/>
              <a:t>2 June 2023</a:t>
            </a:r>
            <a:endParaRPr lang="en-US" dirty="0"/>
          </a:p>
        </p:txBody>
      </p:sp>
      <p:sp>
        <p:nvSpPr>
          <p:cNvPr id="23" name="Footer Placeholder 3">
            <a:extLst>
              <a:ext uri="{FF2B5EF4-FFF2-40B4-BE49-F238E27FC236}">
                <a16:creationId xmlns:a16="http://schemas.microsoft.com/office/drawing/2014/main" id="{B9E3A490-CBC1-92E4-273F-5EE517B24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/>
              <a:t>Christine Vollinger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1B3384A-A30A-4B38-EBDF-A568B15AC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4" name="Picture 3" descr="A picture containing line, plot, screenshot, diagram&#10;&#10;Description automatically generated">
            <a:extLst>
              <a:ext uri="{FF2B5EF4-FFF2-40B4-BE49-F238E27FC236}">
                <a16:creationId xmlns:a16="http://schemas.microsoft.com/office/drawing/2014/main" id="{DEC51D41-8BBD-8821-E777-6FADD62407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92"/>
          <a:stretch/>
        </p:blipFill>
        <p:spPr>
          <a:xfrm>
            <a:off x="3928309" y="1713713"/>
            <a:ext cx="8068819" cy="2860884"/>
          </a:xfrm>
          <a:prstGeom prst="rect">
            <a:avLst/>
          </a:prstGeom>
        </p:spPr>
      </p:pic>
      <p:pic>
        <p:nvPicPr>
          <p:cNvPr id="6" name="Picture 5" descr="A picture containing sink, indoor, mirror, bathroom&#10;&#10;Description automatically generated">
            <a:extLst>
              <a:ext uri="{FF2B5EF4-FFF2-40B4-BE49-F238E27FC236}">
                <a16:creationId xmlns:a16="http://schemas.microsoft.com/office/drawing/2014/main" id="{0E50DDCE-4838-37EE-4E89-B8AA6F62D25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4783"/>
          <a:stretch/>
        </p:blipFill>
        <p:spPr>
          <a:xfrm>
            <a:off x="489267" y="1400439"/>
            <a:ext cx="3240828" cy="36681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AD84EBD-7A8B-7676-334E-A97BA3F7F3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9387" y="3751313"/>
            <a:ext cx="2012920" cy="287560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D8F1300C-A334-D8AB-05B3-6756A3073E58}"/>
              </a:ext>
            </a:extLst>
          </p:cNvPr>
          <p:cNvGrpSpPr/>
          <p:nvPr/>
        </p:nvGrpSpPr>
        <p:grpSpPr>
          <a:xfrm>
            <a:off x="5414211" y="4038873"/>
            <a:ext cx="1588168" cy="1442358"/>
            <a:chOff x="5414211" y="4038873"/>
            <a:chExt cx="1588168" cy="1442358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02C369EA-136E-E7A7-08C7-D7DDDA5C11E2}"/>
                </a:ext>
              </a:extLst>
            </p:cNvPr>
            <p:cNvCxnSpPr/>
            <p:nvPr/>
          </p:nvCxnSpPr>
          <p:spPr>
            <a:xfrm flipV="1">
              <a:off x="5943600" y="4038873"/>
              <a:ext cx="1058779" cy="112869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A24B1AB-146E-83DD-29C9-6E35435DF34D}"/>
                </a:ext>
              </a:extLst>
            </p:cNvPr>
            <p:cNvSpPr txBox="1"/>
            <p:nvPr/>
          </p:nvSpPr>
          <p:spPr>
            <a:xfrm>
              <a:off x="5414211" y="5204232"/>
              <a:ext cx="105877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dirty="0"/>
                <a:t>769 MHz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82F71D5-4B36-6A2E-FDB0-C94D458223E2}"/>
              </a:ext>
            </a:extLst>
          </p:cNvPr>
          <p:cNvGrpSpPr/>
          <p:nvPr/>
        </p:nvGrpSpPr>
        <p:grpSpPr>
          <a:xfrm>
            <a:off x="6698275" y="3621505"/>
            <a:ext cx="1058778" cy="1585566"/>
            <a:chOff x="6698275" y="3621505"/>
            <a:chExt cx="1058778" cy="1585566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5F0A1A6-D07A-F4E1-2759-D56E9F83F653}"/>
                </a:ext>
              </a:extLst>
            </p:cNvPr>
            <p:cNvSpPr txBox="1"/>
            <p:nvPr/>
          </p:nvSpPr>
          <p:spPr>
            <a:xfrm>
              <a:off x="6698275" y="4930072"/>
              <a:ext cx="105877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dirty="0"/>
                <a:t>818 MHz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25D8BD54-5EFF-FFE8-FAB0-FD143F2C64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86099" y="3621505"/>
              <a:ext cx="153595" cy="1291223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E3A8A24-BC6A-B5F4-A2B4-EFBEE4BC4767}"/>
              </a:ext>
            </a:extLst>
          </p:cNvPr>
          <p:cNvGrpSpPr/>
          <p:nvPr/>
        </p:nvGrpSpPr>
        <p:grpSpPr>
          <a:xfrm>
            <a:off x="7384075" y="4058973"/>
            <a:ext cx="1058778" cy="1595366"/>
            <a:chOff x="7384075" y="4058973"/>
            <a:chExt cx="1058778" cy="1595366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163A9B8-6B2F-B06F-4F29-DDD958512A62}"/>
                </a:ext>
              </a:extLst>
            </p:cNvPr>
            <p:cNvSpPr txBox="1"/>
            <p:nvPr/>
          </p:nvSpPr>
          <p:spPr>
            <a:xfrm>
              <a:off x="7384075" y="5377340"/>
              <a:ext cx="105877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dirty="0"/>
                <a:t>869 MHz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612FD939-98EC-C909-A6BC-249F9FDACA2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477009" y="4058973"/>
              <a:ext cx="280044" cy="1324113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BBEFDEB-4A8E-ECFC-49EC-72F52F4534F7}"/>
              </a:ext>
            </a:extLst>
          </p:cNvPr>
          <p:cNvGrpSpPr/>
          <p:nvPr/>
        </p:nvGrpSpPr>
        <p:grpSpPr>
          <a:xfrm>
            <a:off x="7757053" y="3863319"/>
            <a:ext cx="1058778" cy="1007760"/>
            <a:chOff x="7757053" y="3863319"/>
            <a:chExt cx="1058778" cy="100776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4DC7270-323C-E9EE-69CF-EC15324A91C0}"/>
                </a:ext>
              </a:extLst>
            </p:cNvPr>
            <p:cNvSpPr txBox="1"/>
            <p:nvPr/>
          </p:nvSpPr>
          <p:spPr>
            <a:xfrm>
              <a:off x="7757053" y="4594080"/>
              <a:ext cx="105877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dirty="0"/>
                <a:t>998 MHz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CE90F5AC-C0AD-20E1-0607-EE7C0D23FF8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13464" y="3863319"/>
              <a:ext cx="38175" cy="711278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34222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8B103D-9B19-9DFC-47DC-3AB1BF458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Measurements (probe to wire)</a:t>
            </a:r>
            <a:br>
              <a:rPr lang="en-GB" dirty="0"/>
            </a:b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9435EC9-0C5D-F292-938D-7B32C878D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 June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7179E7-4189-AA4D-7A15-78311B3F82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Christine Vollinger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F1DB78-3F1B-041A-4E47-E7BE1D7AC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7D8999B-3126-5EC4-A25F-AFEFF7730182}"/>
              </a:ext>
            </a:extLst>
          </p:cNvPr>
          <p:cNvGrpSpPr/>
          <p:nvPr/>
        </p:nvGrpSpPr>
        <p:grpSpPr>
          <a:xfrm>
            <a:off x="896354" y="1375067"/>
            <a:ext cx="9645858" cy="3569912"/>
            <a:chOff x="896354" y="1375067"/>
            <a:chExt cx="9645858" cy="3569912"/>
          </a:xfrm>
        </p:grpSpPr>
        <p:pic>
          <p:nvPicPr>
            <p:cNvPr id="18" name="Picture 17" descr="A picture containing text, line, plot, font&#10;&#10;Description automatically generated">
              <a:extLst>
                <a:ext uri="{FF2B5EF4-FFF2-40B4-BE49-F238E27FC236}">
                  <a16:creationId xmlns:a16="http://schemas.microsoft.com/office/drawing/2014/main" id="{45B86ECA-E7ED-5AA8-B2CA-A9797734A32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6354" y="1375067"/>
              <a:ext cx="9645858" cy="3569912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7AE415BF-8030-2410-9003-FA7E40CE93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50757"/>
            <a:stretch/>
          </p:blipFill>
          <p:spPr>
            <a:xfrm>
              <a:off x="8808497" y="3973897"/>
              <a:ext cx="991221" cy="287560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8A6281F-B9B1-96DD-27C9-6EB5E36CF0CE}"/>
              </a:ext>
            </a:extLst>
          </p:cNvPr>
          <p:cNvGrpSpPr/>
          <p:nvPr/>
        </p:nvGrpSpPr>
        <p:grpSpPr>
          <a:xfrm>
            <a:off x="2087477" y="3808274"/>
            <a:ext cx="1666375" cy="1431614"/>
            <a:chOff x="2087477" y="3808274"/>
            <a:chExt cx="1666375" cy="1431614"/>
          </a:xfrm>
        </p:grpSpPr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9B59020B-8F63-5FA6-A220-7EA2E2DDF4C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92088" y="3808274"/>
              <a:ext cx="0" cy="1136705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F42D77C-72E6-B4C7-70C0-EEC2D7FF068C}"/>
                </a:ext>
              </a:extLst>
            </p:cNvPr>
            <p:cNvSpPr txBox="1"/>
            <p:nvPr/>
          </p:nvSpPr>
          <p:spPr>
            <a:xfrm>
              <a:off x="2087477" y="4962889"/>
              <a:ext cx="166637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dirty="0"/>
                <a:t>166 MHz mode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61723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47696</TotalTime>
  <Words>53</Words>
  <Application>Microsoft Office PowerPoint</Application>
  <PresentationFormat>Widescreen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SPS Wire Scanner Measurements</vt:lpstr>
      <vt:lpstr>Measurements (probe-probe on axis)</vt:lpstr>
      <vt:lpstr>Measurements (probe to wire)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ChristineVollinger</dc:creator>
  <cp:lastModifiedBy>Christine Vollinger</cp:lastModifiedBy>
  <cp:revision>57</cp:revision>
  <cp:lastPrinted>2023-04-25T08:58:25Z</cp:lastPrinted>
  <dcterms:created xsi:type="dcterms:W3CDTF">2022-09-21T10:08:11Z</dcterms:created>
  <dcterms:modified xsi:type="dcterms:W3CDTF">2023-06-02T06:37:10Z</dcterms:modified>
</cp:coreProperties>
</file>