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86" r:id="rId3"/>
    <p:sldId id="290" r:id="rId4"/>
    <p:sldId id="287" r:id="rId5"/>
    <p:sldId id="288" r:id="rId6"/>
    <p:sldId id="289" r:id="rId7"/>
    <p:sldId id="291" r:id="rId8"/>
    <p:sldId id="292" r:id="rId9"/>
    <p:sldId id="293" r:id="rId10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8" autoAdjust="0"/>
    <p:restoredTop sz="94686"/>
  </p:normalViewPr>
  <p:slideViewPr>
    <p:cSldViewPr snapToGrid="0" snapToObjects="1">
      <p:cViewPr>
        <p:scale>
          <a:sx n="100" d="100"/>
          <a:sy n="100" d="100"/>
        </p:scale>
        <p:origin x="822" y="3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30 May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30 May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30 May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30 May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30 May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30 May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30 May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30 May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30 May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30 May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30 May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30 May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30 May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30 May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30 May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30 May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30 May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30 May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30 May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Michael Sullivan | </a:t>
            </a:r>
            <a:r>
              <a:rPr lang="en-GB" dirty="0">
                <a:solidFill>
                  <a:srgbClr val="F9F9F9"/>
                </a:solidFill>
              </a:rPr>
              <a:t>Longitudinal impedance optimization in the SPS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F93BA-BF96-CA3E-3B09-26D98D80FD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GB" i="0" dirty="0">
                <a:solidFill>
                  <a:srgbClr val="F9F9F9"/>
                </a:solidFill>
                <a:effectLst/>
              </a:rPr>
              <a:t>SPS Wire Scanner</a:t>
            </a:r>
            <a:r>
              <a:rPr lang="en-GB" dirty="0">
                <a:solidFill>
                  <a:srgbClr val="F9F9F9"/>
                </a:solidFill>
              </a:rPr>
              <a:t> </a:t>
            </a:r>
            <a:r>
              <a:rPr lang="en-GB" i="0" dirty="0">
                <a:solidFill>
                  <a:srgbClr val="F9F9F9"/>
                </a:solidFill>
                <a:effectLst/>
              </a:rPr>
              <a:t>Impedance studies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362F6C-818D-5053-74B1-13EC030D18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Michael Sullivan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9282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92F63-AEAF-A7F7-0360-F2A6C9FF2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/>
              <a:t>M</a:t>
            </a:r>
            <a:r>
              <a:rPr lang="en-GB" dirty="0" err="1"/>
              <a:t>itigation</a:t>
            </a:r>
            <a:r>
              <a:rPr lang="en-GB" dirty="0"/>
              <a:t> Options – TT2111R Ferrites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83BA6A-75D8-042A-76EF-F36EFBCE4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2" name="Date Placeholder 2">
            <a:extLst>
              <a:ext uri="{FF2B5EF4-FFF2-40B4-BE49-F238E27FC236}">
                <a16:creationId xmlns:a16="http://schemas.microsoft.com/office/drawing/2014/main" id="{073A44C6-2D3A-65FA-E5F9-F4715433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June 2023</a:t>
            </a: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B9E3A490-CBC1-92E4-273F-5EE517B24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Michael Sullivan | BWS Task Force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5C9F29-AB41-67E5-D14A-C69FB56397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2631" y="1369210"/>
            <a:ext cx="2755823" cy="19700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C34BF52-B6CA-566B-5CD6-C4E3B961BD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542" y="3881519"/>
            <a:ext cx="2932190" cy="20574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03C3BF5-6C9A-6BDE-239C-AC52B3F667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2021" y="3864678"/>
            <a:ext cx="2803978" cy="200920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AD90665-F850-1DA2-C3F3-277B5B4441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3016" y="3881519"/>
            <a:ext cx="2712552" cy="199236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AC7B5E0-3E7B-2855-93E6-760DC11FC5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73894" y="3858459"/>
            <a:ext cx="2688564" cy="201542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55A260F-4C3E-2164-8CBA-B29BC218086D}"/>
              </a:ext>
            </a:extLst>
          </p:cNvPr>
          <p:cNvSpPr txBox="1"/>
          <p:nvPr/>
        </p:nvSpPr>
        <p:spPr>
          <a:xfrm>
            <a:off x="1142568" y="3469601"/>
            <a:ext cx="110613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2 Tiles (0°)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6839804-CC76-9E11-B62C-C1DC53CD8B19}"/>
              </a:ext>
            </a:extLst>
          </p:cNvPr>
          <p:cNvSpPr txBox="1"/>
          <p:nvPr/>
        </p:nvSpPr>
        <p:spPr>
          <a:xfrm>
            <a:off x="4236480" y="3484947"/>
            <a:ext cx="131132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2 Tiles (-90°)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DE57F2-86F8-B809-6E01-FC2D28EF577E}"/>
              </a:ext>
            </a:extLst>
          </p:cNvPr>
          <p:cNvSpPr txBox="1"/>
          <p:nvPr/>
        </p:nvSpPr>
        <p:spPr>
          <a:xfrm>
            <a:off x="7136223" y="3484947"/>
            <a:ext cx="99072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1 Tile (0°)</a:t>
            </a:r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8090270-2E08-59A4-7650-8F4B7D8E0BAD}"/>
              </a:ext>
            </a:extLst>
          </p:cNvPr>
          <p:cNvSpPr txBox="1"/>
          <p:nvPr/>
        </p:nvSpPr>
        <p:spPr>
          <a:xfrm>
            <a:off x="9715653" y="3484947"/>
            <a:ext cx="213847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3 Tiles (-90°, 0°, 90°)</a:t>
            </a:r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427D2E2-919C-A8A5-AEB4-BCC2776BB847}"/>
              </a:ext>
            </a:extLst>
          </p:cNvPr>
          <p:cNvSpPr txBox="1"/>
          <p:nvPr/>
        </p:nvSpPr>
        <p:spPr>
          <a:xfrm>
            <a:off x="5619278" y="1004775"/>
            <a:ext cx="203902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Current 2023 Model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712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92F63-AEAF-A7F7-0360-F2A6C9FF2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/>
              <a:t>M</a:t>
            </a:r>
            <a:r>
              <a:rPr lang="en-GB" dirty="0" err="1"/>
              <a:t>itigation</a:t>
            </a:r>
            <a:r>
              <a:rPr lang="en-GB" dirty="0"/>
              <a:t> Options – TT2111R Ferrites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83BA6A-75D8-042A-76EF-F36EFBCE4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2" name="Date Placeholder 2">
            <a:extLst>
              <a:ext uri="{FF2B5EF4-FFF2-40B4-BE49-F238E27FC236}">
                <a16:creationId xmlns:a16="http://schemas.microsoft.com/office/drawing/2014/main" id="{073A44C6-2D3A-65FA-E5F9-F4715433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June 2023</a:t>
            </a: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B9E3A490-CBC1-92E4-273F-5EE517B24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Michael Sullivan | BWS Task Force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1882DF-C89F-DBD9-5483-0F13F09C29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798" y="906464"/>
            <a:ext cx="10301074" cy="5291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941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92F63-AEAF-A7F7-0360-F2A6C9FF2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/>
              <a:t>Mi</a:t>
            </a:r>
            <a:r>
              <a:rPr lang="en-GB" dirty="0" err="1"/>
              <a:t>tigation</a:t>
            </a:r>
            <a:r>
              <a:rPr lang="en-GB" dirty="0"/>
              <a:t> Options – TT2111R Ferrites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83BA6A-75D8-042A-76EF-F36EFBCE4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2" name="Date Placeholder 2">
            <a:extLst>
              <a:ext uri="{FF2B5EF4-FFF2-40B4-BE49-F238E27FC236}">
                <a16:creationId xmlns:a16="http://schemas.microsoft.com/office/drawing/2014/main" id="{073A44C6-2D3A-65FA-E5F9-F4715433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June 2023</a:t>
            </a: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B9E3A490-CBC1-92E4-273F-5EE517B24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Michael Sullivan | BWS Task Force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AB006D6-1E5E-3B4D-8AF2-D00C22CA67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112" y="990600"/>
            <a:ext cx="10252872" cy="5201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871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92F63-AEAF-A7F7-0360-F2A6C9FF2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/>
              <a:t>M</a:t>
            </a:r>
            <a:r>
              <a:rPr lang="en-GB" dirty="0" err="1"/>
              <a:t>itigation</a:t>
            </a:r>
            <a:r>
              <a:rPr lang="en-GB" dirty="0"/>
              <a:t> Options – TT2111R Ferrites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83BA6A-75D8-042A-76EF-F36EFBCE4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2" name="Date Placeholder 2">
            <a:extLst>
              <a:ext uri="{FF2B5EF4-FFF2-40B4-BE49-F238E27FC236}">
                <a16:creationId xmlns:a16="http://schemas.microsoft.com/office/drawing/2014/main" id="{073A44C6-2D3A-65FA-E5F9-F4715433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June 2023</a:t>
            </a: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B9E3A490-CBC1-92E4-273F-5EE517B24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Michael Sullivan | BWS Task Force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078DCCC-644A-7230-BEDD-FA0DC9F20A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49" y="972221"/>
            <a:ext cx="10363200" cy="5288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303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92F63-AEAF-A7F7-0360-F2A6C9FF2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/>
              <a:t>M</a:t>
            </a:r>
            <a:r>
              <a:rPr lang="en-GB" dirty="0" err="1"/>
              <a:t>itigation</a:t>
            </a:r>
            <a:r>
              <a:rPr lang="en-GB" dirty="0"/>
              <a:t> Options – TT2111R Ferrites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83BA6A-75D8-042A-76EF-F36EFBCE4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2" name="Date Placeholder 2">
            <a:extLst>
              <a:ext uri="{FF2B5EF4-FFF2-40B4-BE49-F238E27FC236}">
                <a16:creationId xmlns:a16="http://schemas.microsoft.com/office/drawing/2014/main" id="{073A44C6-2D3A-65FA-E5F9-F4715433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</a:t>
            </a:r>
            <a:r>
              <a:rPr lang="en-US" dirty="0" err="1"/>
              <a:t>Junne</a:t>
            </a:r>
            <a:r>
              <a:rPr lang="en-US" dirty="0"/>
              <a:t> 2023</a:t>
            </a: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B9E3A490-CBC1-92E4-273F-5EE517B24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Michael Sullivan | BWS Task Force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B32D2D-1AB6-AEE9-47B4-8A653FF560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836" y="1115484"/>
            <a:ext cx="10039659" cy="5065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5741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92F63-AEAF-A7F7-0360-F2A6C9FF2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/>
              <a:t>M</a:t>
            </a:r>
            <a:r>
              <a:rPr lang="en-GB" dirty="0" err="1"/>
              <a:t>itigation</a:t>
            </a:r>
            <a:r>
              <a:rPr lang="en-GB" dirty="0"/>
              <a:t> Options – TT2111R Ferrites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83BA6A-75D8-042A-76EF-F36EFBCE4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2" name="Date Placeholder 2">
            <a:extLst>
              <a:ext uri="{FF2B5EF4-FFF2-40B4-BE49-F238E27FC236}">
                <a16:creationId xmlns:a16="http://schemas.microsoft.com/office/drawing/2014/main" id="{073A44C6-2D3A-65FA-E5F9-F4715433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June 2023</a:t>
            </a: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B9E3A490-CBC1-92E4-273F-5EE517B24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Michael Sullivan | BWS Task Force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9253246-E308-F1EC-451E-8B8E77037F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0257" y="1149537"/>
            <a:ext cx="9801226" cy="504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2226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92F63-AEAF-A7F7-0360-F2A6C9FF2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/>
              <a:t>M</a:t>
            </a:r>
            <a:r>
              <a:rPr lang="en-GB" dirty="0" err="1"/>
              <a:t>itigation</a:t>
            </a:r>
            <a:r>
              <a:rPr lang="en-GB" dirty="0"/>
              <a:t> Options – TT2111R Ferrites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83BA6A-75D8-042A-76EF-F36EFBCE4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2" name="Date Placeholder 2">
            <a:extLst>
              <a:ext uri="{FF2B5EF4-FFF2-40B4-BE49-F238E27FC236}">
                <a16:creationId xmlns:a16="http://schemas.microsoft.com/office/drawing/2014/main" id="{073A44C6-2D3A-65FA-E5F9-F4715433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June 2023</a:t>
            </a: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B9E3A490-CBC1-92E4-273F-5EE517B24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Michael Sullivan | BWS Task Force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05BCA5-0938-0C59-9B6F-F1384373D7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1197368"/>
            <a:ext cx="9462788" cy="4880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1037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92F63-AEAF-A7F7-0360-F2A6C9FF2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/>
              <a:t>M</a:t>
            </a:r>
            <a:r>
              <a:rPr lang="en-GB" dirty="0" err="1"/>
              <a:t>itigation</a:t>
            </a:r>
            <a:r>
              <a:rPr lang="en-GB" dirty="0"/>
              <a:t> Options – Feedthrough insert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83BA6A-75D8-042A-76EF-F36EFBCE4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2" name="Date Placeholder 2">
            <a:extLst>
              <a:ext uri="{FF2B5EF4-FFF2-40B4-BE49-F238E27FC236}">
                <a16:creationId xmlns:a16="http://schemas.microsoft.com/office/drawing/2014/main" id="{073A44C6-2D3A-65FA-E5F9-F4715433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June 2023</a:t>
            </a: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B9E3A490-CBC1-92E4-273F-5EE517B24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Michael Sullivan | BWS Task Force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C7CB01C-650F-6783-597B-AA2C3EFF97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262" y="1116012"/>
            <a:ext cx="10099124" cy="268128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1DCB601-19AC-B604-6A97-02DA589DA130}"/>
              </a:ext>
            </a:extLst>
          </p:cNvPr>
          <p:cNvSpPr txBox="1"/>
          <p:nvPr/>
        </p:nvSpPr>
        <p:spPr>
          <a:xfrm>
            <a:off x="866773" y="4162425"/>
            <a:ext cx="10458451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Example of a feedthrough insert that could be used.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CST simulations for this have been done but the data has not yet been </a:t>
            </a:r>
            <a:r>
              <a:rPr lang="en-US" dirty="0" err="1"/>
              <a:t>analysed</a:t>
            </a:r>
            <a:r>
              <a:rPr lang="en-US" dirty="0"/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It is to be seen whether the shape of the insert could be </a:t>
            </a:r>
            <a:r>
              <a:rPr lang="en-US" dirty="0" err="1"/>
              <a:t>optimised</a:t>
            </a:r>
            <a:r>
              <a:rPr lang="en-US" dirty="0"/>
              <a:t> to mitigate problematic modes.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Could possibly be used in situation where ferrites are not possible.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28935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48273</TotalTime>
  <Words>219</Words>
  <Application>Microsoft Office PowerPoint</Application>
  <PresentationFormat>Widescreen</PresentationFormat>
  <Paragraphs>43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SPS Wire Scanner Impedance studies</vt:lpstr>
      <vt:lpstr>Mitigation Options – TT2111R Ferrites</vt:lpstr>
      <vt:lpstr>Mitigation Options – TT2111R Ferrites</vt:lpstr>
      <vt:lpstr>Mitigation Options – TT2111R Ferrites</vt:lpstr>
      <vt:lpstr>Mitigation Options – TT2111R Ferrites</vt:lpstr>
      <vt:lpstr>Mitigation Options – TT2111R Ferrites</vt:lpstr>
      <vt:lpstr>Mitigation Options – TT2111R Ferrites</vt:lpstr>
      <vt:lpstr>Mitigation Options – TT2111R Ferrites</vt:lpstr>
      <vt:lpstr>Mitigation Options – Feedthrough insert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Michael Stephen Sullivan</dc:creator>
  <cp:lastModifiedBy>Michael Stephen Sullivan</cp:lastModifiedBy>
  <cp:revision>50</cp:revision>
  <cp:lastPrinted>2023-04-25T08:58:25Z</cp:lastPrinted>
  <dcterms:created xsi:type="dcterms:W3CDTF">2022-09-21T10:08:11Z</dcterms:created>
  <dcterms:modified xsi:type="dcterms:W3CDTF">2023-06-02T07:13:54Z</dcterms:modified>
</cp:coreProperties>
</file>