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646"/>
  </p:normalViewPr>
  <p:slideViewPr>
    <p:cSldViewPr snapToGrid="0" snapToObjects="1">
      <p:cViewPr varScale="1">
        <p:scale>
          <a:sx n="125" d="100"/>
          <a:sy n="125" d="100"/>
        </p:scale>
        <p:origin x="160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2AEA9-EAA6-5B49-A624-DBF835DF31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8C7819-1C1A-2A4F-86C3-4629AC6B8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5AD7F-F263-E545-B1CE-D8E6B03A0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88F0-2134-7348-8855-95DFC8FB353B}" type="datetimeFigureOut">
              <a:rPr lang="da-DK" smtClean="0"/>
              <a:t>01.06.2023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4E707-FF4F-7F4A-801D-A4C3A9ABD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3C00F-6DCB-A146-AC01-C1D9E8348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540CE-D363-C34D-958C-F65079F4CB4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24652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1D726-B269-784D-AAE8-BC1E6034F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7D2D4F-34C1-BE46-9E7C-4FD608D105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5289C-6060-B941-9C4E-75F95ED48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88F0-2134-7348-8855-95DFC8FB353B}" type="datetimeFigureOut">
              <a:rPr lang="da-DK" smtClean="0"/>
              <a:t>01.06.2023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C4EC3-469C-554F-AB18-E61D2B3B6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6CB49-F3C5-AF4A-A1A3-7BE904229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540CE-D363-C34D-958C-F65079F4CB4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24954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51BA33-E663-FE4E-B952-7754A0E83A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CBC31A-C617-FA4C-BBDF-24035F5EEB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389C2-D396-3549-A5A4-B2DE52F04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88F0-2134-7348-8855-95DFC8FB353B}" type="datetimeFigureOut">
              <a:rPr lang="da-DK" smtClean="0"/>
              <a:t>01.06.2023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30D8FD-7F88-F945-99C8-84D7AE1DB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C8766-8ABF-BD4D-9928-2AC6F62B7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540CE-D363-C34D-958C-F65079F4CB4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9005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43C70-FE93-BC41-8E70-422D1CE83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ACE7D-7351-634D-82F4-A0D6E287F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03DCD-2114-CF4B-9684-64AA1AB16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88F0-2134-7348-8855-95DFC8FB353B}" type="datetimeFigureOut">
              <a:rPr lang="da-DK" smtClean="0"/>
              <a:t>01.06.2023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5CDBF-D6E2-B447-B80E-791C55C78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E2E75-869B-7044-A984-0AAD721DD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540CE-D363-C34D-958C-F65079F4CB4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10681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C7C9C-B20A-2B4C-863C-6AFEE3FC8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DFB0D1-F691-3D40-8395-7194E2B57A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E067E2-F30F-CE46-B7B6-61BB3E546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88F0-2134-7348-8855-95DFC8FB353B}" type="datetimeFigureOut">
              <a:rPr lang="da-DK" smtClean="0"/>
              <a:t>01.06.2023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E6EBE-040A-E64A-B93C-47342D780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B20A8-909C-FA4B-A229-9AEAEFF5E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540CE-D363-C34D-958C-F65079F4CB4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54091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CC004-B09D-F84F-B703-DE74DBA83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A5EF8-6F05-3642-B318-377DDCFE51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480FC4-6953-3B4F-9E27-E131C33493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41C337-C0AF-644A-8FC0-91DFC9581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88F0-2134-7348-8855-95DFC8FB353B}" type="datetimeFigureOut">
              <a:rPr lang="da-DK" smtClean="0"/>
              <a:t>01.06.2023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EC65E6-3A1D-F848-BBEF-425629803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D6A6B4-9FE9-2F4D-A5EC-610D1E9BD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540CE-D363-C34D-958C-F65079F4CB4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94757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1EA97-B904-734D-8762-FB39419D1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26118B-7030-7048-91BD-19DD9030A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FC7FDF-A553-534F-976B-108B708889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172E75-A948-BE4B-A90F-E88DDE809A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CC81C6-4466-A349-9B46-7D529541D5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5F59CE-54D5-114F-BE0A-2E01C0817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88F0-2134-7348-8855-95DFC8FB353B}" type="datetimeFigureOut">
              <a:rPr lang="da-DK" smtClean="0"/>
              <a:t>01.06.2023</a:t>
            </a:fld>
            <a:endParaRPr lang="da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C486E8-5D13-4E4B-95DB-2E78F6113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A40BB2-662E-7C46-91DB-894C3919B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540CE-D363-C34D-958C-F65079F4CB4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51740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ED6D0-33AB-0C44-B46F-E371BD4F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B56D1E-08EE-DF42-86C0-C0838E280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88F0-2134-7348-8855-95DFC8FB353B}" type="datetimeFigureOut">
              <a:rPr lang="da-DK" smtClean="0"/>
              <a:t>01.06.2023</a:t>
            </a:fld>
            <a:endParaRPr lang="da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33074D-DA7E-8D47-BB34-B815974F8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759DCA-4193-784F-8670-F6043F071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540CE-D363-C34D-958C-F65079F4CB4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15770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9BA206-229E-584A-9B44-745CF4FA1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88F0-2134-7348-8855-95DFC8FB353B}" type="datetimeFigureOut">
              <a:rPr lang="da-DK" smtClean="0"/>
              <a:t>01.06.2023</a:t>
            </a:fld>
            <a:endParaRPr lang="da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63D009-1147-E34D-8A55-04D1D0179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CB639B-06AE-B343-831A-ACB76E0B7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540CE-D363-C34D-958C-F65079F4CB4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99948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CF0EA-1299-884D-9CA4-4C7400C4F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167E0D-ECE3-DC47-BF71-256E5815F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AD2CCB-B8F4-0249-A136-5601FCB7B0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E92D22-136C-D74B-B224-E031C3E4B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88F0-2134-7348-8855-95DFC8FB353B}" type="datetimeFigureOut">
              <a:rPr lang="da-DK" smtClean="0"/>
              <a:t>01.06.2023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3BA18F-2DFB-CF47-AD2D-D4EA76E4E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6E8402-78FD-A446-A3E6-F8E143D9F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540CE-D363-C34D-958C-F65079F4CB4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1695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79706-3AE0-6249-A02B-A35585ABC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F6BEF8-09D0-5148-9D2C-342D19CEF1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3979B9-D4F4-CF4E-AB00-6138013B02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34D0C6-32F4-024C-9103-6384E4A82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88F0-2134-7348-8855-95DFC8FB353B}" type="datetimeFigureOut">
              <a:rPr lang="da-DK" smtClean="0"/>
              <a:t>01.06.2023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D8441B-0286-F646-856D-17662F3F4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E8167-C1D4-1848-8C77-6132F6B4A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540CE-D363-C34D-958C-F65079F4CB4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5613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B86A37-DC80-AF45-ACC8-927B362C4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2ADFB-208A-4049-B492-1BFDFBA154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13AF0E-BE9E-9249-8AAF-6C475A618B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F88F0-2134-7348-8855-95DFC8FB353B}" type="datetimeFigureOut">
              <a:rPr lang="da-DK" smtClean="0"/>
              <a:t>01.06.2023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508E3-A391-2846-B856-781294FDB4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472404-E559-904D-81AE-D2BC95A3A4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540CE-D363-C34D-958C-F65079F4CB4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6349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31250A4-BBC5-224B-BAC2-664D27A686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490" y="0"/>
            <a:ext cx="6676379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340AADF-E293-FF4D-8518-6CA65BF16B77}"/>
              </a:ext>
            </a:extLst>
          </p:cNvPr>
          <p:cNvSpPr txBox="1"/>
          <p:nvPr/>
        </p:nvSpPr>
        <p:spPr>
          <a:xfrm>
            <a:off x="436880" y="203200"/>
            <a:ext cx="17251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3200" dirty="0" err="1">
                <a:solidFill>
                  <a:srgbClr val="002060"/>
                </a:solidFill>
              </a:rPr>
              <a:t>Solenoid</a:t>
            </a:r>
            <a:r>
              <a:rPr lang="da-DK" sz="32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4EAE4D-A44A-C04E-9F7A-5188E86C82D1}"/>
              </a:ext>
            </a:extLst>
          </p:cNvPr>
          <p:cNvSpPr txBox="1"/>
          <p:nvPr/>
        </p:nvSpPr>
        <p:spPr>
          <a:xfrm>
            <a:off x="1158039" y="4257040"/>
            <a:ext cx="200798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CLD note: 50 MCHF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16BED84-4C32-F640-85C6-0C6BC35B538C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3166025" y="4013200"/>
            <a:ext cx="1385655" cy="4285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1DE769D-B23F-FD42-850B-D9956C39C029}"/>
              </a:ext>
            </a:extLst>
          </p:cNvPr>
          <p:cNvSpPr txBox="1"/>
          <p:nvPr/>
        </p:nvSpPr>
        <p:spPr>
          <a:xfrm>
            <a:off x="264160" y="1676400"/>
            <a:ext cx="2192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2nd </a:t>
            </a:r>
            <a:r>
              <a:rPr lang="da-DK" dirty="0" err="1"/>
              <a:t>Costing</a:t>
            </a:r>
            <a:r>
              <a:rPr lang="da-DK" dirty="0"/>
              <a:t> Meeting,</a:t>
            </a:r>
          </a:p>
          <a:p>
            <a:r>
              <a:rPr lang="da-DK"/>
              <a:t>May 16th 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46430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5B7305D-C724-4641-AFA7-72AC610A6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8025" y="30480"/>
            <a:ext cx="3171329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B11EA4D-2100-FC47-9691-2C2E295E44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2039" y="1968159"/>
            <a:ext cx="4178802" cy="272530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82A7D4-7ADD-AF4A-8E23-791CBAFB60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101"/>
            <a:ext cx="4979145" cy="1526540"/>
          </a:xfrm>
          <a:prstGeom prst="rect">
            <a:avLst/>
          </a:prstGeom>
        </p:spPr>
      </p:pic>
      <p:sp>
        <p:nvSpPr>
          <p:cNvPr id="6" name="Left Brace 5">
            <a:extLst>
              <a:ext uri="{FF2B5EF4-FFF2-40B4-BE49-F238E27FC236}">
                <a16:creationId xmlns:a16="http://schemas.microsoft.com/office/drawing/2014/main" id="{748A730C-6646-C645-B393-7E0E545ADD9F}"/>
              </a:ext>
            </a:extLst>
          </p:cNvPr>
          <p:cNvSpPr/>
          <p:nvPr/>
        </p:nvSpPr>
        <p:spPr>
          <a:xfrm>
            <a:off x="6937617" y="38101"/>
            <a:ext cx="369553" cy="670813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17ED34-31C4-9549-9BD3-49335C8A7365}"/>
              </a:ext>
            </a:extLst>
          </p:cNvPr>
          <p:cNvSpPr/>
          <p:nvPr/>
        </p:nvSpPr>
        <p:spPr>
          <a:xfrm>
            <a:off x="2885440" y="2672080"/>
            <a:ext cx="1859280" cy="29464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34194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62453D5-E46E-6D4D-A9DF-0819ACBF9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658" y="0"/>
            <a:ext cx="5438124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D816D95-5600-2044-855B-E3F9A5BF319B}"/>
              </a:ext>
            </a:extLst>
          </p:cNvPr>
          <p:cNvSpPr txBox="1"/>
          <p:nvPr/>
        </p:nvSpPr>
        <p:spPr>
          <a:xfrm>
            <a:off x="264160" y="274320"/>
            <a:ext cx="17066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Price </a:t>
            </a:r>
            <a:r>
              <a:rPr lang="da-DK" dirty="0" err="1"/>
              <a:t>escalation</a:t>
            </a:r>
            <a:r>
              <a:rPr lang="da-DK" dirty="0"/>
              <a:t>,</a:t>
            </a:r>
          </a:p>
          <a:p>
            <a:r>
              <a:rPr lang="da-DK" dirty="0"/>
              <a:t>Inflation,</a:t>
            </a:r>
          </a:p>
          <a:p>
            <a:r>
              <a:rPr lang="da-DK" dirty="0"/>
              <a:t>Reference </a:t>
            </a:r>
            <a:r>
              <a:rPr lang="da-DK" dirty="0" err="1"/>
              <a:t>year</a:t>
            </a:r>
            <a:r>
              <a:rPr lang="da-DK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72442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99820C-7BC2-0340-B962-CE853A94CF14}"/>
              </a:ext>
            </a:extLst>
          </p:cNvPr>
          <p:cNvSpPr txBox="1"/>
          <p:nvPr/>
        </p:nvSpPr>
        <p:spPr>
          <a:xfrm>
            <a:off x="365760" y="243840"/>
            <a:ext cx="973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4000" dirty="0"/>
              <a:t>TPC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C2C56B-78FC-2C4C-B2E4-F7575239C0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160" y="243840"/>
            <a:ext cx="9398000" cy="633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45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21</Words>
  <Application>Microsoft Macintosh PowerPoint</Application>
  <PresentationFormat>Widescreen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Mogens Dam</dc:creator>
  <cp:lastModifiedBy>Mogens Dam</cp:lastModifiedBy>
  <cp:revision>4</cp:revision>
  <dcterms:created xsi:type="dcterms:W3CDTF">2023-05-16T06:15:04Z</dcterms:created>
  <dcterms:modified xsi:type="dcterms:W3CDTF">2023-06-01T06:45:50Z</dcterms:modified>
</cp:coreProperties>
</file>