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5.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6.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7.xml" ContentType="application/vnd.openxmlformats-officedocument.theme+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theme/theme8.xml" ContentType="application/vnd.openxmlformats-officedocument.theme+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theme/theme9.xml" ContentType="application/vnd.openxmlformats-officedocument.theme+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theme/theme10.xml" ContentType="application/vnd.openxmlformats-officedocument.theme+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8" r:id="rId2"/>
    <p:sldMasterId id="2147483722" r:id="rId3"/>
    <p:sldMasterId id="2147483735" r:id="rId4"/>
    <p:sldMasterId id="2147483747" r:id="rId5"/>
    <p:sldMasterId id="2147483764" r:id="rId6"/>
    <p:sldMasterId id="2147483797" r:id="rId7"/>
    <p:sldMasterId id="2147483815" r:id="rId8"/>
    <p:sldMasterId id="2147483831" r:id="rId9"/>
    <p:sldMasterId id="2147483843" r:id="rId10"/>
    <p:sldMasterId id="2147483855" r:id="rId11"/>
  </p:sldMasterIdLst>
  <p:notesMasterIdLst>
    <p:notesMasterId r:id="rId25"/>
  </p:notesMasterIdLst>
  <p:sldIdLst>
    <p:sldId id="440" r:id="rId12"/>
    <p:sldId id="436" r:id="rId13"/>
    <p:sldId id="4335" r:id="rId14"/>
    <p:sldId id="433" r:id="rId15"/>
    <p:sldId id="4531" r:id="rId16"/>
    <p:sldId id="437" r:id="rId17"/>
    <p:sldId id="441" r:id="rId18"/>
    <p:sldId id="366" r:id="rId19"/>
    <p:sldId id="4528" r:id="rId20"/>
    <p:sldId id="2044" r:id="rId21"/>
    <p:sldId id="4530" r:id="rId22"/>
    <p:sldId id="4529" r:id="rId23"/>
    <p:sldId id="256" r:id="rId2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ENERAL_1" id="{F593CFBE-06E3-1D44-86D6-C61441599DD5}">
          <p14:sldIdLst>
            <p14:sldId id="440"/>
          </p14:sldIdLst>
        </p14:section>
        <p14:section name="RESEARCH" id="{D670EF6F-A640-134A-9728-6F32167804A3}">
          <p14:sldIdLst>
            <p14:sldId id="436"/>
            <p14:sldId id="4335"/>
            <p14:sldId id="433"/>
            <p14:sldId id="4531"/>
            <p14:sldId id="437"/>
            <p14:sldId id="441"/>
            <p14:sldId id="366"/>
            <p14:sldId id="4528"/>
            <p14:sldId id="2044"/>
            <p14:sldId id="4530"/>
            <p14:sldId id="4529"/>
            <p14:sldId id="256"/>
          </p14:sldIdLst>
        </p14:section>
        <p14:section name="COLLABORATION" id="{AE6AABEC-8DEF-334F-ABD2-7401B5EFA072}">
          <p14:sldIdLst/>
        </p14:section>
        <p14:section name="INNOVATION" id="{8708DAF8-4BBA-D143-A938-48541F954A12}">
          <p14:sldIdLst/>
        </p14:section>
        <p14:section name="EDUCATION &amp; TRAINING" id="{6BA0A48C-AB07-3844-9D9C-C0393A66C610}">
          <p14:sldIdLst/>
        </p14:section>
        <p14:section name="Country" id="{3927369A-27B5-AC4A-B690-84FC9064CA3F}">
          <p14:sldIdLst/>
        </p14:section>
        <p14:section name="GENERAL_2" id="{624513C6-30EB-1C49-9807-988A4711516B}">
          <p14:sldIdLst/>
        </p14:section>
        <p14:section name="Additional / in question" id="{E70581A6-DEF2-5143-839C-17DB537A9435}">
          <p14:sldIdLst/>
        </p14:section>
      </p14:sectionLst>
    </p:ext>
    <p:ext uri="{EFAFB233-063F-42B5-8137-9DF3F51BA10A}">
      <p15:sldGuideLst xmlns:p15="http://schemas.microsoft.com/office/powerpoint/2012/main">
        <p15:guide id="1" orient="horz" pos="4020" userDrawn="1">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63" clrIdx="0">
    <p:extLst>
      <p:ext uri="{19B8F6BF-5375-455C-9EA6-DF929625EA0E}">
        <p15:presenceInfo xmlns:p15="http://schemas.microsoft.com/office/powerpoint/2012/main" userId="Ana Godinho" providerId="None"/>
      </p:ext>
    </p:extLst>
  </p:cmAuthor>
  <p:cmAuthor id="2" name="Microsoft Office User" initials="MOU" lastIdx="54" clrIdx="1">
    <p:extLst>
      <p:ext uri="{19B8F6BF-5375-455C-9EA6-DF929625EA0E}">
        <p15:presenceInfo xmlns:p15="http://schemas.microsoft.com/office/powerpoint/2012/main" userId="Microsoft Office User" providerId="None"/>
      </p:ext>
    </p:extLst>
  </p:cmAuthor>
  <p:cmAuthor id="3" name="Pippa Wells" initials="PW" lastIdx="11" clrIdx="2">
    <p:extLst>
      <p:ext uri="{19B8F6BF-5375-455C-9EA6-DF929625EA0E}">
        <p15:presenceInfo xmlns:p15="http://schemas.microsoft.com/office/powerpoint/2012/main" userId="S::pippa.wells@cern.ch::41c0e9d8-dc70-414a-b3b7-1203085110f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00000"/>
    <a:srgbClr val="E15E32"/>
    <a:srgbClr val="0033A0"/>
    <a:srgbClr val="2F2F2F"/>
    <a:srgbClr val="A8CEE3"/>
    <a:srgbClr val="668BCC"/>
    <a:srgbClr val="B9CFFF"/>
    <a:srgbClr val="BFBFCB"/>
    <a:srgbClr val="1C446B"/>
    <a:srgbClr val="556D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866"/>
    <p:restoredTop sz="95918"/>
  </p:normalViewPr>
  <p:slideViewPr>
    <p:cSldViewPr snapToGrid="0" snapToObjects="1">
      <p:cViewPr varScale="1">
        <p:scale>
          <a:sx n="120" d="100"/>
          <a:sy n="120" d="100"/>
        </p:scale>
        <p:origin x="216" y="240"/>
      </p:cViewPr>
      <p:guideLst>
        <p:guide orient="horz" pos="4020"/>
        <p:guide pos="3840"/>
      </p:guideLst>
    </p:cSldViewPr>
  </p:slideViewPr>
  <p:outlineViewPr>
    <p:cViewPr>
      <p:scale>
        <a:sx n="33" d="100"/>
        <a:sy n="33" d="100"/>
      </p:scale>
      <p:origin x="0" y="0"/>
    </p:cViewPr>
    <p:sldLst>
      <p:sld r:id="rId1" collapse="1"/>
    </p:sldLst>
  </p:outlineViewPr>
  <p:notesTextViewPr>
    <p:cViewPr>
      <p:scale>
        <a:sx n="85" d="100"/>
        <a:sy n="85"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slide" Target="slides/slide10.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8.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presProps" Target="presProps.xml"/><Relationship Id="rId30"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iagrams/_rels/data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_rels/drawing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412428-F7CD-4CE1-B4F0-70B19D453E41}"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83D550DB-1925-4AC0-B8E6-3FCDD2B9594E}">
      <dgm:prSet/>
      <dgm:spPr/>
      <dgm:t>
        <a:bodyPr/>
        <a:lstStyle/>
        <a:p>
          <a:pPr>
            <a:lnSpc>
              <a:spcPct val="100000"/>
            </a:lnSpc>
          </a:pPr>
          <a:r>
            <a:rPr lang="en-US"/>
            <a:t>Participation in FCC through </a:t>
          </a:r>
          <a:r>
            <a:rPr lang="en-US" b="1"/>
            <a:t>MoU and Addenda</a:t>
          </a:r>
          <a:r>
            <a:rPr lang="en-US"/>
            <a:t>.</a:t>
          </a:r>
        </a:p>
      </dgm:t>
    </dgm:pt>
    <dgm:pt modelId="{D852E146-D119-45D3-9B57-C309B49B903D}" type="parTrans" cxnId="{A08C8A1D-43BC-429A-B9E2-5C01B2BDD79C}">
      <dgm:prSet/>
      <dgm:spPr/>
      <dgm:t>
        <a:bodyPr/>
        <a:lstStyle/>
        <a:p>
          <a:endParaRPr lang="en-US"/>
        </a:p>
      </dgm:t>
    </dgm:pt>
    <dgm:pt modelId="{848B9D3A-E956-4E0D-8D2B-187D2267199E}" type="sibTrans" cxnId="{A08C8A1D-43BC-429A-B9E2-5C01B2BDD79C}">
      <dgm:prSet/>
      <dgm:spPr/>
      <dgm:t>
        <a:bodyPr/>
        <a:lstStyle/>
        <a:p>
          <a:endParaRPr lang="en-US"/>
        </a:p>
      </dgm:t>
    </dgm:pt>
    <dgm:pt modelId="{5C7A5E50-D98F-4A86-BECA-BA610F362D53}">
      <dgm:prSet/>
      <dgm:spPr/>
      <dgm:t>
        <a:bodyPr/>
        <a:lstStyle/>
        <a:p>
          <a:pPr>
            <a:lnSpc>
              <a:spcPct val="100000"/>
            </a:lnSpc>
          </a:pPr>
          <a:r>
            <a:rPr lang="en-US"/>
            <a:t>The FCC MoU for the first phase of the study is being </a:t>
          </a:r>
          <a:r>
            <a:rPr lang="en-US" b="1"/>
            <a:t>updated to cover the Feasibility Study</a:t>
          </a:r>
          <a:r>
            <a:rPr lang="en-US"/>
            <a:t>.</a:t>
          </a:r>
        </a:p>
      </dgm:t>
    </dgm:pt>
    <dgm:pt modelId="{C62DC9ED-75F0-4126-9C16-3768F22B915D}" type="parTrans" cxnId="{4DD83C92-AAC9-4625-A7F4-7CC14307F8C2}">
      <dgm:prSet/>
      <dgm:spPr/>
      <dgm:t>
        <a:bodyPr/>
        <a:lstStyle/>
        <a:p>
          <a:endParaRPr lang="en-US"/>
        </a:p>
      </dgm:t>
    </dgm:pt>
    <dgm:pt modelId="{5D7E641A-24BC-4FDB-9448-F7CD382BB6AB}" type="sibTrans" cxnId="{4DD83C92-AAC9-4625-A7F4-7CC14307F8C2}">
      <dgm:prSet/>
      <dgm:spPr/>
      <dgm:t>
        <a:bodyPr/>
        <a:lstStyle/>
        <a:p>
          <a:endParaRPr lang="en-US"/>
        </a:p>
      </dgm:t>
    </dgm:pt>
    <dgm:pt modelId="{3BE4576A-0BD0-4541-A832-A598E54E7A3D}">
      <dgm:prSet/>
      <dgm:spPr/>
      <dgm:t>
        <a:bodyPr/>
        <a:lstStyle/>
        <a:p>
          <a:pPr>
            <a:lnSpc>
              <a:spcPct val="100000"/>
            </a:lnSpc>
          </a:pPr>
          <a:r>
            <a:rPr lang="en-US"/>
            <a:t>The current participating institutes who wish to take part in the Feasibility Study can continue to participate on the basis of the previously signed MoU until the updated MoU is signed.</a:t>
          </a:r>
        </a:p>
      </dgm:t>
    </dgm:pt>
    <dgm:pt modelId="{AD909FF1-493C-4663-BF07-B493F179FFE6}" type="parTrans" cxnId="{31100169-4BBE-4E80-AA36-2E75E8252E2E}">
      <dgm:prSet/>
      <dgm:spPr/>
      <dgm:t>
        <a:bodyPr/>
        <a:lstStyle/>
        <a:p>
          <a:endParaRPr lang="en-US"/>
        </a:p>
      </dgm:t>
    </dgm:pt>
    <dgm:pt modelId="{6464ED52-D07B-42F6-98AF-CE159EAAF029}" type="sibTrans" cxnId="{31100169-4BBE-4E80-AA36-2E75E8252E2E}">
      <dgm:prSet/>
      <dgm:spPr/>
      <dgm:t>
        <a:bodyPr/>
        <a:lstStyle/>
        <a:p>
          <a:endParaRPr lang="en-US"/>
        </a:p>
      </dgm:t>
    </dgm:pt>
    <dgm:pt modelId="{D579D1B3-E8DC-44C4-8317-9AAC44925338}" type="pres">
      <dgm:prSet presAssocID="{0B412428-F7CD-4CE1-B4F0-70B19D453E41}" presName="root" presStyleCnt="0">
        <dgm:presLayoutVars>
          <dgm:dir/>
          <dgm:resizeHandles val="exact"/>
        </dgm:presLayoutVars>
      </dgm:prSet>
      <dgm:spPr/>
    </dgm:pt>
    <dgm:pt modelId="{802872CF-1FA7-4365-B4E9-BA775F2BF80D}" type="pres">
      <dgm:prSet presAssocID="{83D550DB-1925-4AC0-B8E6-3FCDD2B9594E}" presName="compNode" presStyleCnt="0"/>
      <dgm:spPr/>
    </dgm:pt>
    <dgm:pt modelId="{BB0660C1-14DD-4492-8F55-DBAAE37649DE}" type="pres">
      <dgm:prSet presAssocID="{83D550DB-1925-4AC0-B8E6-3FCDD2B9594E}" presName="bgRect" presStyleLbl="bgShp" presStyleIdx="0" presStyleCnt="3"/>
      <dgm:spPr/>
    </dgm:pt>
    <dgm:pt modelId="{6D2210D4-80C0-4C0D-84A4-424BA9C730ED}" type="pres">
      <dgm:prSet presAssocID="{83D550DB-1925-4AC0-B8E6-3FCDD2B9594E}"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Web Design"/>
        </a:ext>
      </dgm:extLst>
    </dgm:pt>
    <dgm:pt modelId="{B41707FA-82B9-4825-9193-1BB8A87F4929}" type="pres">
      <dgm:prSet presAssocID="{83D550DB-1925-4AC0-B8E6-3FCDD2B9594E}" presName="spaceRect" presStyleCnt="0"/>
      <dgm:spPr/>
    </dgm:pt>
    <dgm:pt modelId="{7608C780-1243-4EFE-B9F0-CD4CA264D923}" type="pres">
      <dgm:prSet presAssocID="{83D550DB-1925-4AC0-B8E6-3FCDD2B9594E}" presName="parTx" presStyleLbl="revTx" presStyleIdx="0" presStyleCnt="3">
        <dgm:presLayoutVars>
          <dgm:chMax val="0"/>
          <dgm:chPref val="0"/>
        </dgm:presLayoutVars>
      </dgm:prSet>
      <dgm:spPr/>
    </dgm:pt>
    <dgm:pt modelId="{984C961C-5675-4CC8-8BE7-4A5F5530EC8E}" type="pres">
      <dgm:prSet presAssocID="{848B9D3A-E956-4E0D-8D2B-187D2267199E}" presName="sibTrans" presStyleCnt="0"/>
      <dgm:spPr/>
    </dgm:pt>
    <dgm:pt modelId="{0F06500F-E043-4730-85EA-05A4DFC3C457}" type="pres">
      <dgm:prSet presAssocID="{5C7A5E50-D98F-4A86-BECA-BA610F362D53}" presName="compNode" presStyleCnt="0"/>
      <dgm:spPr/>
    </dgm:pt>
    <dgm:pt modelId="{71586B0B-3615-4B17-B0AF-EA9EB891D7A1}" type="pres">
      <dgm:prSet presAssocID="{5C7A5E50-D98F-4A86-BECA-BA610F362D53}" presName="bgRect" presStyleLbl="bgShp" presStyleIdx="1" presStyleCnt="3"/>
      <dgm:spPr/>
    </dgm:pt>
    <dgm:pt modelId="{93E747BD-49F2-4769-8390-2194E2CB34B3}" type="pres">
      <dgm:prSet presAssocID="{5C7A5E50-D98F-4A86-BECA-BA610F362D53}"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Satellite dish"/>
        </a:ext>
      </dgm:extLst>
    </dgm:pt>
    <dgm:pt modelId="{CAE75BFF-667F-41E0-8D85-1239A727A21A}" type="pres">
      <dgm:prSet presAssocID="{5C7A5E50-D98F-4A86-BECA-BA610F362D53}" presName="spaceRect" presStyleCnt="0"/>
      <dgm:spPr/>
    </dgm:pt>
    <dgm:pt modelId="{0AB9EEE7-166A-415D-9A61-9568FEF5DCCD}" type="pres">
      <dgm:prSet presAssocID="{5C7A5E50-D98F-4A86-BECA-BA610F362D53}" presName="parTx" presStyleLbl="revTx" presStyleIdx="1" presStyleCnt="3">
        <dgm:presLayoutVars>
          <dgm:chMax val="0"/>
          <dgm:chPref val="0"/>
        </dgm:presLayoutVars>
      </dgm:prSet>
      <dgm:spPr/>
    </dgm:pt>
    <dgm:pt modelId="{5C49BB5D-25F4-41F1-A04F-2E94C8B076F8}" type="pres">
      <dgm:prSet presAssocID="{5D7E641A-24BC-4FDB-9448-F7CD382BB6AB}" presName="sibTrans" presStyleCnt="0"/>
      <dgm:spPr/>
    </dgm:pt>
    <dgm:pt modelId="{1E4B55B8-0B14-4CB4-BBB5-8C3C9C1FE3C4}" type="pres">
      <dgm:prSet presAssocID="{3BE4576A-0BD0-4541-A832-A598E54E7A3D}" presName="compNode" presStyleCnt="0"/>
      <dgm:spPr/>
    </dgm:pt>
    <dgm:pt modelId="{0D8BE7C5-AE58-4725-911C-B3F78F0EABA6}" type="pres">
      <dgm:prSet presAssocID="{3BE4576A-0BD0-4541-A832-A598E54E7A3D}" presName="bgRect" presStyleLbl="bgShp" presStyleIdx="2" presStyleCnt="3"/>
      <dgm:spPr/>
    </dgm:pt>
    <dgm:pt modelId="{CC974AA8-6473-415D-B594-D398F5FD76D5}" type="pres">
      <dgm:prSet presAssocID="{3BE4576A-0BD0-4541-A832-A598E54E7A3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Presentation with Checklist"/>
        </a:ext>
      </dgm:extLst>
    </dgm:pt>
    <dgm:pt modelId="{2AB5C693-2869-498D-97CC-21036D755B38}" type="pres">
      <dgm:prSet presAssocID="{3BE4576A-0BD0-4541-A832-A598E54E7A3D}" presName="spaceRect" presStyleCnt="0"/>
      <dgm:spPr/>
    </dgm:pt>
    <dgm:pt modelId="{B46A3C89-D348-473E-9BB9-051BF365A775}" type="pres">
      <dgm:prSet presAssocID="{3BE4576A-0BD0-4541-A832-A598E54E7A3D}" presName="parTx" presStyleLbl="revTx" presStyleIdx="2" presStyleCnt="3">
        <dgm:presLayoutVars>
          <dgm:chMax val="0"/>
          <dgm:chPref val="0"/>
        </dgm:presLayoutVars>
      </dgm:prSet>
      <dgm:spPr/>
    </dgm:pt>
  </dgm:ptLst>
  <dgm:cxnLst>
    <dgm:cxn modelId="{B4B5F00C-5F9E-6D42-BE49-5B2768FE5610}" type="presOf" srcId="{3BE4576A-0BD0-4541-A832-A598E54E7A3D}" destId="{B46A3C89-D348-473E-9BB9-051BF365A775}" srcOrd="0" destOrd="0" presId="urn:microsoft.com/office/officeart/2018/2/layout/IconVerticalSolidList"/>
    <dgm:cxn modelId="{D9D8AA18-15AB-4A4A-9A48-CA53539DD532}" type="presOf" srcId="{83D550DB-1925-4AC0-B8E6-3FCDD2B9594E}" destId="{7608C780-1243-4EFE-B9F0-CD4CA264D923}" srcOrd="0" destOrd="0" presId="urn:microsoft.com/office/officeart/2018/2/layout/IconVerticalSolidList"/>
    <dgm:cxn modelId="{A08C8A1D-43BC-429A-B9E2-5C01B2BDD79C}" srcId="{0B412428-F7CD-4CE1-B4F0-70B19D453E41}" destId="{83D550DB-1925-4AC0-B8E6-3FCDD2B9594E}" srcOrd="0" destOrd="0" parTransId="{D852E146-D119-45D3-9B57-C309B49B903D}" sibTransId="{848B9D3A-E956-4E0D-8D2B-187D2267199E}"/>
    <dgm:cxn modelId="{31100169-4BBE-4E80-AA36-2E75E8252E2E}" srcId="{0B412428-F7CD-4CE1-B4F0-70B19D453E41}" destId="{3BE4576A-0BD0-4541-A832-A598E54E7A3D}" srcOrd="2" destOrd="0" parTransId="{AD909FF1-493C-4663-BF07-B493F179FFE6}" sibTransId="{6464ED52-D07B-42F6-98AF-CE159EAAF029}"/>
    <dgm:cxn modelId="{643FDF81-6E41-4845-B5C2-7E3A338B2622}" type="presOf" srcId="{0B412428-F7CD-4CE1-B4F0-70B19D453E41}" destId="{D579D1B3-E8DC-44C4-8317-9AAC44925338}" srcOrd="0" destOrd="0" presId="urn:microsoft.com/office/officeart/2018/2/layout/IconVerticalSolidList"/>
    <dgm:cxn modelId="{4DD83C92-AAC9-4625-A7F4-7CC14307F8C2}" srcId="{0B412428-F7CD-4CE1-B4F0-70B19D453E41}" destId="{5C7A5E50-D98F-4A86-BECA-BA610F362D53}" srcOrd="1" destOrd="0" parTransId="{C62DC9ED-75F0-4126-9C16-3768F22B915D}" sibTransId="{5D7E641A-24BC-4FDB-9448-F7CD382BB6AB}"/>
    <dgm:cxn modelId="{DD698CB7-71B8-3141-8044-BD9228CBC824}" type="presOf" srcId="{5C7A5E50-D98F-4A86-BECA-BA610F362D53}" destId="{0AB9EEE7-166A-415D-9A61-9568FEF5DCCD}" srcOrd="0" destOrd="0" presId="urn:microsoft.com/office/officeart/2018/2/layout/IconVerticalSolidList"/>
    <dgm:cxn modelId="{9C31D4CA-AACF-BC47-8F9E-0015459DF7B8}" type="presParOf" srcId="{D579D1B3-E8DC-44C4-8317-9AAC44925338}" destId="{802872CF-1FA7-4365-B4E9-BA775F2BF80D}" srcOrd="0" destOrd="0" presId="urn:microsoft.com/office/officeart/2018/2/layout/IconVerticalSolidList"/>
    <dgm:cxn modelId="{D029329D-9EB9-D841-95D0-4B86C13336DC}" type="presParOf" srcId="{802872CF-1FA7-4365-B4E9-BA775F2BF80D}" destId="{BB0660C1-14DD-4492-8F55-DBAAE37649DE}" srcOrd="0" destOrd="0" presId="urn:microsoft.com/office/officeart/2018/2/layout/IconVerticalSolidList"/>
    <dgm:cxn modelId="{3CC8A082-132B-2E41-9214-BAF18BA6771C}" type="presParOf" srcId="{802872CF-1FA7-4365-B4E9-BA775F2BF80D}" destId="{6D2210D4-80C0-4C0D-84A4-424BA9C730ED}" srcOrd="1" destOrd="0" presId="urn:microsoft.com/office/officeart/2018/2/layout/IconVerticalSolidList"/>
    <dgm:cxn modelId="{E37D1746-1BDB-DF46-8644-383011E7A47E}" type="presParOf" srcId="{802872CF-1FA7-4365-B4E9-BA775F2BF80D}" destId="{B41707FA-82B9-4825-9193-1BB8A87F4929}" srcOrd="2" destOrd="0" presId="urn:microsoft.com/office/officeart/2018/2/layout/IconVerticalSolidList"/>
    <dgm:cxn modelId="{43C4DC05-4962-4C4F-ACF6-7EE3755A8074}" type="presParOf" srcId="{802872CF-1FA7-4365-B4E9-BA775F2BF80D}" destId="{7608C780-1243-4EFE-B9F0-CD4CA264D923}" srcOrd="3" destOrd="0" presId="urn:microsoft.com/office/officeart/2018/2/layout/IconVerticalSolidList"/>
    <dgm:cxn modelId="{5FAD18B8-6486-9C43-A6D6-D7A6E4DBFE55}" type="presParOf" srcId="{D579D1B3-E8DC-44C4-8317-9AAC44925338}" destId="{984C961C-5675-4CC8-8BE7-4A5F5530EC8E}" srcOrd="1" destOrd="0" presId="urn:microsoft.com/office/officeart/2018/2/layout/IconVerticalSolidList"/>
    <dgm:cxn modelId="{AB2AAA9E-BA43-CB4B-A2C9-3C90BC5DE8F0}" type="presParOf" srcId="{D579D1B3-E8DC-44C4-8317-9AAC44925338}" destId="{0F06500F-E043-4730-85EA-05A4DFC3C457}" srcOrd="2" destOrd="0" presId="urn:microsoft.com/office/officeart/2018/2/layout/IconVerticalSolidList"/>
    <dgm:cxn modelId="{2E98B38D-B60D-AE40-AFB7-F8D0047CE770}" type="presParOf" srcId="{0F06500F-E043-4730-85EA-05A4DFC3C457}" destId="{71586B0B-3615-4B17-B0AF-EA9EB891D7A1}" srcOrd="0" destOrd="0" presId="urn:microsoft.com/office/officeart/2018/2/layout/IconVerticalSolidList"/>
    <dgm:cxn modelId="{D9757C7E-B93B-6E40-9BE6-8CB7E877221E}" type="presParOf" srcId="{0F06500F-E043-4730-85EA-05A4DFC3C457}" destId="{93E747BD-49F2-4769-8390-2194E2CB34B3}" srcOrd="1" destOrd="0" presId="urn:microsoft.com/office/officeart/2018/2/layout/IconVerticalSolidList"/>
    <dgm:cxn modelId="{9978EBA2-1818-D544-A22A-04084F8230EF}" type="presParOf" srcId="{0F06500F-E043-4730-85EA-05A4DFC3C457}" destId="{CAE75BFF-667F-41E0-8D85-1239A727A21A}" srcOrd="2" destOrd="0" presId="urn:microsoft.com/office/officeart/2018/2/layout/IconVerticalSolidList"/>
    <dgm:cxn modelId="{0A76AF00-2598-5C48-B8BB-D4873BD9BD22}" type="presParOf" srcId="{0F06500F-E043-4730-85EA-05A4DFC3C457}" destId="{0AB9EEE7-166A-415D-9A61-9568FEF5DCCD}" srcOrd="3" destOrd="0" presId="urn:microsoft.com/office/officeart/2018/2/layout/IconVerticalSolidList"/>
    <dgm:cxn modelId="{B59D8B41-DA99-704B-9825-B80D1A4C4C5F}" type="presParOf" srcId="{D579D1B3-E8DC-44C4-8317-9AAC44925338}" destId="{5C49BB5D-25F4-41F1-A04F-2E94C8B076F8}" srcOrd="3" destOrd="0" presId="urn:microsoft.com/office/officeart/2018/2/layout/IconVerticalSolidList"/>
    <dgm:cxn modelId="{F5584A57-4838-CA44-80BF-2B5470A65775}" type="presParOf" srcId="{D579D1B3-E8DC-44C4-8317-9AAC44925338}" destId="{1E4B55B8-0B14-4CB4-BBB5-8C3C9C1FE3C4}" srcOrd="4" destOrd="0" presId="urn:microsoft.com/office/officeart/2018/2/layout/IconVerticalSolidList"/>
    <dgm:cxn modelId="{F20A5F57-CD51-944D-951B-BC5CCC07D79E}" type="presParOf" srcId="{1E4B55B8-0B14-4CB4-BBB5-8C3C9C1FE3C4}" destId="{0D8BE7C5-AE58-4725-911C-B3F78F0EABA6}" srcOrd="0" destOrd="0" presId="urn:microsoft.com/office/officeart/2018/2/layout/IconVerticalSolidList"/>
    <dgm:cxn modelId="{D785748F-C6C7-6448-B554-ABE2C7F49966}" type="presParOf" srcId="{1E4B55B8-0B14-4CB4-BBB5-8C3C9C1FE3C4}" destId="{CC974AA8-6473-415D-B594-D398F5FD76D5}" srcOrd="1" destOrd="0" presId="urn:microsoft.com/office/officeart/2018/2/layout/IconVerticalSolidList"/>
    <dgm:cxn modelId="{DC3EB35A-2781-A841-8547-984635194885}" type="presParOf" srcId="{1E4B55B8-0B14-4CB4-BBB5-8C3C9C1FE3C4}" destId="{2AB5C693-2869-498D-97CC-21036D755B38}" srcOrd="2" destOrd="0" presId="urn:microsoft.com/office/officeart/2018/2/layout/IconVerticalSolidList"/>
    <dgm:cxn modelId="{4B8245C3-0728-6247-B7BC-47E84D7B52D7}" type="presParOf" srcId="{1E4B55B8-0B14-4CB4-BBB5-8C3C9C1FE3C4}" destId="{B46A3C89-D348-473E-9BB9-051BF365A77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0660C1-14DD-4492-8F55-DBAAE37649DE}">
      <dsp:nvSpPr>
        <dsp:cNvPr id="0" name=""/>
        <dsp:cNvSpPr/>
      </dsp:nvSpPr>
      <dsp:spPr>
        <a:xfrm>
          <a:off x="0" y="3650"/>
          <a:ext cx="5181600" cy="125044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2210D4-80C0-4C0D-84A4-424BA9C730ED}">
      <dsp:nvSpPr>
        <dsp:cNvPr id="0" name=""/>
        <dsp:cNvSpPr/>
      </dsp:nvSpPr>
      <dsp:spPr>
        <a:xfrm>
          <a:off x="378260" y="285001"/>
          <a:ext cx="688419" cy="68774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08C780-1243-4EFE-B9F0-CD4CA264D923}">
      <dsp:nvSpPr>
        <dsp:cNvPr id="0" name=""/>
        <dsp:cNvSpPr/>
      </dsp:nvSpPr>
      <dsp:spPr>
        <a:xfrm>
          <a:off x="1444941" y="3650"/>
          <a:ext cx="3660754" cy="1251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469" tIns="132469" rIns="132469" bIns="132469" numCol="1" spcCol="1270" anchor="ctr" anchorCtr="0">
          <a:noAutofit/>
        </a:bodyPr>
        <a:lstStyle/>
        <a:p>
          <a:pPr marL="0" lvl="0" indent="0" algn="l" defTabSz="622300">
            <a:lnSpc>
              <a:spcPct val="100000"/>
            </a:lnSpc>
            <a:spcBef>
              <a:spcPct val="0"/>
            </a:spcBef>
            <a:spcAft>
              <a:spcPct val="35000"/>
            </a:spcAft>
            <a:buNone/>
          </a:pPr>
          <a:r>
            <a:rPr lang="en-US" sz="1400" kern="1200"/>
            <a:t>Participation in FCC through </a:t>
          </a:r>
          <a:r>
            <a:rPr lang="en-US" sz="1400" b="1" kern="1200"/>
            <a:t>MoU and Addenda</a:t>
          </a:r>
          <a:r>
            <a:rPr lang="en-US" sz="1400" kern="1200"/>
            <a:t>.</a:t>
          </a:r>
        </a:p>
      </dsp:txBody>
      <dsp:txXfrm>
        <a:off x="1444941" y="3650"/>
        <a:ext cx="3660754" cy="1251671"/>
      </dsp:txXfrm>
    </dsp:sp>
    <dsp:sp modelId="{71586B0B-3615-4B17-B0AF-EA9EB891D7A1}">
      <dsp:nvSpPr>
        <dsp:cNvPr id="0" name=""/>
        <dsp:cNvSpPr/>
      </dsp:nvSpPr>
      <dsp:spPr>
        <a:xfrm>
          <a:off x="0" y="1549833"/>
          <a:ext cx="5181600" cy="125044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E747BD-49F2-4769-8390-2194E2CB34B3}">
      <dsp:nvSpPr>
        <dsp:cNvPr id="0" name=""/>
        <dsp:cNvSpPr/>
      </dsp:nvSpPr>
      <dsp:spPr>
        <a:xfrm>
          <a:off x="378260" y="1831184"/>
          <a:ext cx="688419" cy="68774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B9EEE7-166A-415D-9A61-9568FEF5DCCD}">
      <dsp:nvSpPr>
        <dsp:cNvPr id="0" name=""/>
        <dsp:cNvSpPr/>
      </dsp:nvSpPr>
      <dsp:spPr>
        <a:xfrm>
          <a:off x="1444941" y="1549833"/>
          <a:ext cx="3660754" cy="1251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469" tIns="132469" rIns="132469" bIns="132469" numCol="1" spcCol="1270" anchor="ctr" anchorCtr="0">
          <a:noAutofit/>
        </a:bodyPr>
        <a:lstStyle/>
        <a:p>
          <a:pPr marL="0" lvl="0" indent="0" algn="l" defTabSz="622300">
            <a:lnSpc>
              <a:spcPct val="100000"/>
            </a:lnSpc>
            <a:spcBef>
              <a:spcPct val="0"/>
            </a:spcBef>
            <a:spcAft>
              <a:spcPct val="35000"/>
            </a:spcAft>
            <a:buNone/>
          </a:pPr>
          <a:r>
            <a:rPr lang="en-US" sz="1400" kern="1200"/>
            <a:t>The FCC MoU for the first phase of the study is being </a:t>
          </a:r>
          <a:r>
            <a:rPr lang="en-US" sz="1400" b="1" kern="1200"/>
            <a:t>updated to cover the Feasibility Study</a:t>
          </a:r>
          <a:r>
            <a:rPr lang="en-US" sz="1400" kern="1200"/>
            <a:t>.</a:t>
          </a:r>
        </a:p>
      </dsp:txBody>
      <dsp:txXfrm>
        <a:off x="1444941" y="1549833"/>
        <a:ext cx="3660754" cy="1251671"/>
      </dsp:txXfrm>
    </dsp:sp>
    <dsp:sp modelId="{0D8BE7C5-AE58-4725-911C-B3F78F0EABA6}">
      <dsp:nvSpPr>
        <dsp:cNvPr id="0" name=""/>
        <dsp:cNvSpPr/>
      </dsp:nvSpPr>
      <dsp:spPr>
        <a:xfrm>
          <a:off x="0" y="3096015"/>
          <a:ext cx="5181600" cy="125044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974AA8-6473-415D-B594-D398F5FD76D5}">
      <dsp:nvSpPr>
        <dsp:cNvPr id="0" name=""/>
        <dsp:cNvSpPr/>
      </dsp:nvSpPr>
      <dsp:spPr>
        <a:xfrm>
          <a:off x="378630" y="3377367"/>
          <a:ext cx="688419" cy="68774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46A3C89-D348-473E-9BB9-051BF365A775}">
      <dsp:nvSpPr>
        <dsp:cNvPr id="0" name=""/>
        <dsp:cNvSpPr/>
      </dsp:nvSpPr>
      <dsp:spPr>
        <a:xfrm>
          <a:off x="1445680" y="3096015"/>
          <a:ext cx="3660754" cy="1251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469" tIns="132469" rIns="132469" bIns="132469" numCol="1" spcCol="1270" anchor="ctr" anchorCtr="0">
          <a:noAutofit/>
        </a:bodyPr>
        <a:lstStyle/>
        <a:p>
          <a:pPr marL="0" lvl="0" indent="0" algn="l" defTabSz="622300">
            <a:lnSpc>
              <a:spcPct val="100000"/>
            </a:lnSpc>
            <a:spcBef>
              <a:spcPct val="0"/>
            </a:spcBef>
            <a:spcAft>
              <a:spcPct val="35000"/>
            </a:spcAft>
            <a:buNone/>
          </a:pPr>
          <a:r>
            <a:rPr lang="en-US" sz="1400" kern="1200"/>
            <a:t>The current participating institutes who wish to take part in the Feasibility Study can continue to participate on the basis of the previously signed MoU until the updated MoU is signed.</a:t>
          </a:r>
        </a:p>
      </dsp:txBody>
      <dsp:txXfrm>
        <a:off x="1445680" y="3096015"/>
        <a:ext cx="3660754" cy="1251671"/>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2C7E2F-BA7B-0749-B123-03CFF78731D1}" type="datetimeFigureOut">
              <a:rPr lang="fr-FR" smtClean="0"/>
              <a:t>23/06/2023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49E03-5E61-9344-9F2B-A7AC2BD1FB60}" type="slidenum">
              <a:rPr lang="fr-FR" smtClean="0"/>
              <a:t>‹#›</a:t>
            </a:fld>
            <a:endParaRPr lang="fr-FR"/>
          </a:p>
        </p:txBody>
      </p:sp>
    </p:spTree>
    <p:extLst>
      <p:ext uri="{BB962C8B-B14F-4D97-AF65-F5344CB8AC3E}">
        <p14:creationId xmlns:p14="http://schemas.microsoft.com/office/powerpoint/2010/main" val="588475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1</a:t>
            </a:fld>
            <a:endParaRPr lang="fr-FR"/>
          </a:p>
        </p:txBody>
      </p:sp>
    </p:spTree>
    <p:extLst>
      <p:ext uri="{BB962C8B-B14F-4D97-AF65-F5344CB8AC3E}">
        <p14:creationId xmlns:p14="http://schemas.microsoft.com/office/powerpoint/2010/main" val="3068879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speaker can highlight CERN’s second mission as stated when it was established: to foster peaceful collaborations between nations that had recently been at war.</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Additional information (OPTIONAL)</a:t>
            </a:r>
          </a:p>
          <a:p>
            <a:pPr lvl="0"/>
            <a:r>
              <a:rPr lang="en-US" sz="1200" kern="1200" dirty="0">
                <a:solidFill>
                  <a:schemeClr val="tx1"/>
                </a:solidFill>
                <a:effectLst/>
                <a:latin typeface="+mn-lt"/>
                <a:ea typeface="+mn-ea"/>
                <a:cs typeface="+mn-cs"/>
              </a:rPr>
              <a:t>More than 40% of CERN’s budget is returned to industry through materials, utilities and services </a:t>
            </a:r>
          </a:p>
          <a:p>
            <a:endParaRPr lang="en-US" b="1" u="sng" dirty="0"/>
          </a:p>
        </p:txBody>
      </p:sp>
      <p:sp>
        <p:nvSpPr>
          <p:cNvPr id="4" name="Slide Number Placeholder 3"/>
          <p:cNvSpPr>
            <a:spLocks noGrp="1"/>
          </p:cNvSpPr>
          <p:nvPr>
            <p:ph type="sldNum" sz="quarter" idx="5"/>
          </p:nvPr>
        </p:nvSpPr>
        <p:spPr/>
        <p:txBody>
          <a:bodyPr/>
          <a:lstStyle/>
          <a:p>
            <a:fld id="{BC549E03-5E61-9344-9F2B-A7AC2BD1FB60}" type="slidenum">
              <a:rPr lang="fr-FR" smtClean="0"/>
              <a:t>2</a:t>
            </a:fld>
            <a:endParaRPr lang="fr-FR"/>
          </a:p>
        </p:txBody>
      </p:sp>
    </p:spTree>
    <p:extLst>
      <p:ext uri="{BB962C8B-B14F-4D97-AF65-F5344CB8AC3E}">
        <p14:creationId xmlns:p14="http://schemas.microsoft.com/office/powerpoint/2010/main" val="24124119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SLIDE WILL INCLUDE THE NUMBER OF MEMBERS OF PERSONNEL OF THE VISITORS’ COUNTRY OF ORIGIN</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C549E03-5E61-9344-9F2B-A7AC2BD1FB60}" type="slidenum">
              <a:rPr lang="fr-FR" smtClean="0"/>
              <a:t>3</a:t>
            </a:fld>
            <a:endParaRPr lang="fr-FR"/>
          </a:p>
        </p:txBody>
      </p:sp>
    </p:spTree>
    <p:extLst>
      <p:ext uri="{BB962C8B-B14F-4D97-AF65-F5344CB8AC3E}">
        <p14:creationId xmlns:p14="http://schemas.microsoft.com/office/powerpoint/2010/main" val="2356869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NUMBERS ON THIS SLIDE NEED REGULAR UPDATING</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CERN schools: High Energy Physics; Computing; Accelerator</a:t>
            </a:r>
          </a:p>
        </p:txBody>
      </p:sp>
      <p:sp>
        <p:nvSpPr>
          <p:cNvPr id="4" name="Slide Number Placeholder 3"/>
          <p:cNvSpPr>
            <a:spLocks noGrp="1"/>
          </p:cNvSpPr>
          <p:nvPr>
            <p:ph type="sldNum" sz="quarter" idx="10"/>
          </p:nvPr>
        </p:nvSpPr>
        <p:spPr/>
        <p:txBody>
          <a:bodyPr/>
          <a:lstStyle/>
          <a:p>
            <a:fld id="{BC549E03-5E61-9344-9F2B-A7AC2BD1FB60}" type="slidenum">
              <a:rPr lang="fr-FR" smtClean="0"/>
              <a:t>4</a:t>
            </a:fld>
            <a:endParaRPr lang="fr-FR"/>
          </a:p>
        </p:txBody>
      </p:sp>
    </p:spTree>
    <p:extLst>
      <p:ext uri="{BB962C8B-B14F-4D97-AF65-F5344CB8AC3E}">
        <p14:creationId xmlns:p14="http://schemas.microsoft.com/office/powerpoint/2010/main" val="3331720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is the first slide of the country-specific section.</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(THIS SECTION TYPICALLY HAS 3/4 SLIDES) </a:t>
            </a:r>
          </a:p>
          <a:p>
            <a:endParaRPr lang="en-GB" dirty="0"/>
          </a:p>
        </p:txBody>
      </p:sp>
      <p:sp>
        <p:nvSpPr>
          <p:cNvPr id="4" name="Slide Number Placeholder 3"/>
          <p:cNvSpPr>
            <a:spLocks noGrp="1"/>
          </p:cNvSpPr>
          <p:nvPr>
            <p:ph type="sldNum" sz="quarter" idx="5"/>
          </p:nvPr>
        </p:nvSpPr>
        <p:spPr/>
        <p:txBody>
          <a:bodyPr/>
          <a:lstStyle/>
          <a:p>
            <a:fld id="{BC549E03-5E61-9344-9F2B-A7AC2BD1FB60}" type="slidenum">
              <a:rPr lang="fr-FR" smtClean="0"/>
              <a:t>5</a:t>
            </a:fld>
            <a:endParaRPr lang="fr-FR"/>
          </a:p>
        </p:txBody>
      </p:sp>
    </p:spTree>
    <p:extLst>
      <p:ext uri="{BB962C8B-B14F-4D97-AF65-F5344CB8AC3E}">
        <p14:creationId xmlns:p14="http://schemas.microsoft.com/office/powerpoint/2010/main" val="3114366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C549E03-5E61-9344-9F2B-A7AC2BD1FB60}" type="slidenum">
              <a:rPr lang="fr-FR" smtClean="0"/>
              <a:t>6</a:t>
            </a:fld>
            <a:endParaRPr lang="fr-FR"/>
          </a:p>
        </p:txBody>
      </p:sp>
    </p:spTree>
    <p:extLst>
      <p:ext uri="{BB962C8B-B14F-4D97-AF65-F5344CB8AC3E}">
        <p14:creationId xmlns:p14="http://schemas.microsoft.com/office/powerpoint/2010/main" val="4453738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For information, the ESPPU recommendations in more detail:</a:t>
            </a:r>
          </a:p>
          <a:p>
            <a:pPr lvl="0"/>
            <a:r>
              <a:rPr lang="en-US" sz="1200" kern="1200" dirty="0">
                <a:solidFill>
                  <a:schemeClr val="tx1"/>
                </a:solidFill>
                <a:effectLst/>
                <a:latin typeface="+mn-lt"/>
                <a:ea typeface="+mn-ea"/>
                <a:cs typeface="+mn-cs"/>
              </a:rPr>
              <a:t>Full exploitation of the HL-LHC</a:t>
            </a:r>
          </a:p>
          <a:p>
            <a:pPr lvl="0"/>
            <a:r>
              <a:rPr lang="en-US" sz="1200" kern="1200" dirty="0">
                <a:solidFill>
                  <a:schemeClr val="tx1"/>
                </a:solidFill>
                <a:effectLst/>
                <a:latin typeface="+mn-lt"/>
                <a:ea typeface="+mn-ea"/>
                <a:cs typeface="+mn-cs"/>
              </a:rPr>
              <a:t>An electron-positron Higgs factory is the highest priority after the LHC</a:t>
            </a:r>
          </a:p>
          <a:p>
            <a:pPr lvl="0"/>
            <a:r>
              <a:rPr lang="en-US" sz="1200" kern="1200" dirty="0">
                <a:solidFill>
                  <a:schemeClr val="tx1"/>
                </a:solidFill>
                <a:effectLst/>
                <a:latin typeface="+mn-lt"/>
                <a:ea typeface="+mn-ea"/>
                <a:cs typeface="+mn-cs"/>
              </a:rPr>
              <a:t>Ramp up R&amp;D efforts for advanced accelerator technologies</a:t>
            </a:r>
          </a:p>
          <a:p>
            <a:pPr lvl="0"/>
            <a:r>
              <a:rPr lang="en-US" sz="1200" kern="1200" dirty="0">
                <a:solidFill>
                  <a:schemeClr val="tx1"/>
                </a:solidFill>
                <a:effectLst/>
                <a:latin typeface="+mn-lt"/>
                <a:ea typeface="+mn-ea"/>
                <a:cs typeface="+mn-cs"/>
              </a:rPr>
              <a:t>Support long-baseline neutrino projects in Japan and US</a:t>
            </a:r>
          </a:p>
          <a:p>
            <a:pPr lvl="0"/>
            <a:r>
              <a:rPr lang="en-US" sz="1200" kern="1200" dirty="0">
                <a:solidFill>
                  <a:schemeClr val="tx1"/>
                </a:solidFill>
                <a:effectLst/>
                <a:latin typeface="+mn-lt"/>
                <a:ea typeface="+mn-ea"/>
                <a:cs typeface="+mn-cs"/>
              </a:rPr>
              <a:t>Investigation of feasibility of a future 100 </a:t>
            </a:r>
            <a:r>
              <a:rPr lang="en-US" sz="1200" kern="1200" dirty="0" err="1">
                <a:solidFill>
                  <a:schemeClr val="tx1"/>
                </a:solidFill>
                <a:effectLst/>
                <a:latin typeface="+mn-lt"/>
                <a:ea typeface="+mn-ea"/>
                <a:cs typeface="+mn-cs"/>
              </a:rPr>
              <a:t>TeV</a:t>
            </a:r>
            <a:r>
              <a:rPr lang="en-US" sz="1200" kern="1200" dirty="0">
                <a:solidFill>
                  <a:schemeClr val="tx1"/>
                </a:solidFill>
                <a:effectLst/>
                <a:latin typeface="+mn-lt"/>
                <a:ea typeface="+mn-ea"/>
                <a:cs typeface="+mn-cs"/>
              </a:rPr>
              <a:t> hadron collider at CERN</a:t>
            </a: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THIS IS THE LAST SLIDE IN THE “RESEARCH” SECTION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458590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5604DCD-C511-4B12-9DBB-AC80DD19A49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208113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0760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815834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184717193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4 October 2021</a:t>
            </a:r>
            <a:endParaRPr lang="fr-FR"/>
          </a:p>
        </p:txBody>
      </p:sp>
      <p:sp>
        <p:nvSpPr>
          <p:cNvPr id="5" name="Espace réservé du pied de page 4"/>
          <p:cNvSpPr>
            <a:spLocks noGrp="1"/>
          </p:cNvSpPr>
          <p:nvPr>
            <p:ph type="ftr" sz="quarter" idx="11"/>
          </p:nvPr>
        </p:nvSpPr>
        <p:spPr/>
        <p:txBody>
          <a:bodyPr/>
          <a:lstStyle/>
          <a:p>
            <a:r>
              <a:rPr lang="fr-FR"/>
              <a:t>Presentation Republic of Slovenia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412192814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userDrawn="1">
  <p:cSld name="Vid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BC8E7-271C-4CC9-BD82-E90B3E797D9C}"/>
              </a:ext>
            </a:extLst>
          </p:cNvPr>
          <p:cNvSpPr>
            <a:spLocks noGrp="1"/>
          </p:cNvSpPr>
          <p:nvPr>
            <p:ph sz="quarter" idx="10"/>
          </p:nvPr>
        </p:nvSpPr>
        <p:spPr>
          <a:xfrm>
            <a:off x="1571625" y="658177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25445429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3 February 2023</a:t>
            </a:r>
            <a:endParaRPr lang="fr-FR"/>
          </a:p>
        </p:txBody>
      </p:sp>
      <p:sp>
        <p:nvSpPr>
          <p:cNvPr id="5" name="Espace réservé du pied de page 4"/>
          <p:cNvSpPr>
            <a:spLocks noGrp="1"/>
          </p:cNvSpPr>
          <p:nvPr>
            <p:ph type="ftr" sz="quarter" idx="11"/>
          </p:nvPr>
        </p:nvSpPr>
        <p:spPr/>
        <p:txBody>
          <a:bodyPr/>
          <a:lstStyle/>
          <a:p>
            <a:r>
              <a:rPr lang="fr-FR"/>
              <a:t>Presentation - Croatia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97494768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226342" y="2742575"/>
            <a:ext cx="5269658" cy="3279146"/>
          </a:xfrm>
        </p:spPr>
        <p:txBody>
          <a:bodyPr/>
          <a:lstStyle>
            <a:lvl1pPr>
              <a:defRPr sz="1800" b="1">
                <a:solidFill>
                  <a:schemeClr val="tx1"/>
                </a:solidFill>
              </a:defRPr>
            </a:lvl1pPr>
            <a:lvl2pPr>
              <a:defRPr sz="1600" b="1">
                <a:solidFill>
                  <a:schemeClr val="tx1"/>
                </a:solidFill>
              </a:defRPr>
            </a:lvl2pPr>
            <a:lvl3pPr>
              <a:defRPr sz="1300" b="1">
                <a:solidFill>
                  <a:schemeClr val="tx1"/>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3 February 2023</a:t>
            </a:r>
            <a:endParaRPr lang="fr-FR"/>
          </a:p>
        </p:txBody>
      </p:sp>
      <p:sp>
        <p:nvSpPr>
          <p:cNvPr id="5" name="Espace réservé du pied de page 4"/>
          <p:cNvSpPr>
            <a:spLocks noGrp="1"/>
          </p:cNvSpPr>
          <p:nvPr>
            <p:ph type="ftr" sz="quarter" idx="11"/>
          </p:nvPr>
        </p:nvSpPr>
        <p:spPr/>
        <p:txBody>
          <a:bodyPr/>
          <a:lstStyle/>
          <a:p>
            <a:r>
              <a:rPr lang="fr-FR"/>
              <a:t>Presentation - Croatia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Espace réservé pour une image  8">
            <a:extLst>
              <a:ext uri="{FF2B5EF4-FFF2-40B4-BE49-F238E27FC236}">
                <a16:creationId xmlns:a16="http://schemas.microsoft.com/office/drawing/2014/main" id="{8D9D5C23-B91D-A944-B62D-342CDA222210}"/>
              </a:ext>
            </a:extLst>
          </p:cNvPr>
          <p:cNvSpPr>
            <a:spLocks noGrp="1"/>
          </p:cNvSpPr>
          <p:nvPr>
            <p:ph type="pic" sz="quarter" idx="13"/>
          </p:nvPr>
        </p:nvSpPr>
        <p:spPr>
          <a:xfrm>
            <a:off x="0" y="2742575"/>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51140166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September 2021</a:t>
            </a:r>
            <a:endParaRPr lang="fr-FR"/>
          </a:p>
        </p:txBody>
      </p:sp>
      <p:sp>
        <p:nvSpPr>
          <p:cNvPr id="5" name="Espace réservé du pied de page 4"/>
          <p:cNvSpPr>
            <a:spLocks noGrp="1"/>
          </p:cNvSpPr>
          <p:nvPr>
            <p:ph type="ftr" sz="quarter" idx="11"/>
          </p:nvPr>
        </p:nvSpPr>
        <p:spPr/>
        <p:txBody>
          <a:bodyPr/>
          <a:lstStyle/>
          <a:p>
            <a:r>
              <a:rPr lang="fr-FR"/>
              <a:t>Presentation India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352592010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15 September 2021</a:t>
            </a:r>
            <a:endParaRPr lang="fr-FR"/>
          </a:p>
        </p:txBody>
      </p:sp>
      <p:sp>
        <p:nvSpPr>
          <p:cNvPr id="5" name="Espace réservé du pied de page 4"/>
          <p:cNvSpPr>
            <a:spLocks noGrp="1"/>
          </p:cNvSpPr>
          <p:nvPr>
            <p:ph type="ftr" sz="quarter" idx="11"/>
          </p:nvPr>
        </p:nvSpPr>
        <p:spPr>
          <a:xfrm>
            <a:off x="1296000" y="6316306"/>
            <a:ext cx="3608877" cy="365125"/>
          </a:xfrm>
        </p:spPr>
        <p:txBody>
          <a:bodyPr/>
          <a:lstStyle/>
          <a:p>
            <a:r>
              <a:rPr lang="fr-FR"/>
              <a:t>Presentation India</a:t>
            </a:r>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261375185"/>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September 2021</a:t>
            </a:r>
            <a:endParaRPr lang="fr-FR"/>
          </a:p>
        </p:txBody>
      </p:sp>
      <p:sp>
        <p:nvSpPr>
          <p:cNvPr id="5" name="Espace réservé du pied de page 4"/>
          <p:cNvSpPr>
            <a:spLocks noGrp="1"/>
          </p:cNvSpPr>
          <p:nvPr>
            <p:ph type="ftr" sz="quarter" idx="11"/>
          </p:nvPr>
        </p:nvSpPr>
        <p:spPr/>
        <p:txBody>
          <a:bodyPr/>
          <a:lstStyle/>
          <a:p>
            <a:r>
              <a:rPr lang="fr-FR"/>
              <a:t>Presentation India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3916578675"/>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September 2021</a:t>
            </a:r>
            <a:endParaRPr lang="fr-FR"/>
          </a:p>
        </p:txBody>
      </p:sp>
      <p:sp>
        <p:nvSpPr>
          <p:cNvPr id="5" name="Espace réservé du pied de page 4"/>
          <p:cNvSpPr>
            <a:spLocks noGrp="1"/>
          </p:cNvSpPr>
          <p:nvPr>
            <p:ph type="ftr" sz="quarter" idx="11"/>
          </p:nvPr>
        </p:nvSpPr>
        <p:spPr/>
        <p:txBody>
          <a:bodyPr/>
          <a:lstStyle/>
          <a:p>
            <a:r>
              <a:rPr lang="fr-FR"/>
              <a:t>Presentation India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extLst>
      <p:ext uri="{BB962C8B-B14F-4D97-AF65-F5344CB8AC3E}">
        <p14:creationId xmlns:p14="http://schemas.microsoft.com/office/powerpoint/2010/main" val="3167919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September 2021</a:t>
            </a:r>
            <a:endParaRPr lang="fr-FR"/>
          </a:p>
        </p:txBody>
      </p:sp>
      <p:sp>
        <p:nvSpPr>
          <p:cNvPr id="5" name="Espace réservé du pied de page 4"/>
          <p:cNvSpPr>
            <a:spLocks noGrp="1"/>
          </p:cNvSpPr>
          <p:nvPr>
            <p:ph type="ftr" sz="quarter" idx="11"/>
          </p:nvPr>
        </p:nvSpPr>
        <p:spPr/>
        <p:txBody>
          <a:bodyPr/>
          <a:lstStyle/>
          <a:p>
            <a:r>
              <a:rPr lang="fr-FR"/>
              <a:t>Presentation India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7356835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15 September 2021</a:t>
            </a:r>
          </a:p>
        </p:txBody>
      </p:sp>
      <p:sp>
        <p:nvSpPr>
          <p:cNvPr id="8" name="Footer Placeholder 5"/>
          <p:cNvSpPr>
            <a:spLocks noGrp="1"/>
          </p:cNvSpPr>
          <p:nvPr>
            <p:ph type="ftr" sz="quarter" idx="18"/>
          </p:nvPr>
        </p:nvSpPr>
        <p:spPr bwMode="auto"/>
        <p:txBody>
          <a:bodyPr/>
          <a:lstStyle/>
          <a:p>
            <a:pPr>
              <a:defRPr/>
            </a:pPr>
            <a:r>
              <a:rPr lang="en-US"/>
              <a:t>Presentation India</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703904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September 2021</a:t>
            </a:r>
            <a:endParaRPr lang="fr-FR"/>
          </a:p>
        </p:txBody>
      </p:sp>
      <p:sp>
        <p:nvSpPr>
          <p:cNvPr id="5" name="Espace réservé du pied de page 4"/>
          <p:cNvSpPr>
            <a:spLocks noGrp="1"/>
          </p:cNvSpPr>
          <p:nvPr>
            <p:ph type="ftr" sz="quarter" idx="11"/>
          </p:nvPr>
        </p:nvSpPr>
        <p:spPr/>
        <p:txBody>
          <a:bodyPr/>
          <a:lstStyle/>
          <a:p>
            <a:r>
              <a:rPr lang="fr-FR"/>
              <a:t>Presentation India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417914418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15 September 2021</a:t>
            </a:r>
          </a:p>
        </p:txBody>
      </p:sp>
      <p:sp>
        <p:nvSpPr>
          <p:cNvPr id="9" name="Footer Placeholder 3"/>
          <p:cNvSpPr>
            <a:spLocks noGrp="1"/>
          </p:cNvSpPr>
          <p:nvPr>
            <p:ph type="ftr" sz="quarter" idx="17"/>
          </p:nvPr>
        </p:nvSpPr>
        <p:spPr bwMode="auto"/>
        <p:txBody>
          <a:bodyPr/>
          <a:lstStyle/>
          <a:p>
            <a:pPr>
              <a:defRPr/>
            </a:pPr>
            <a:r>
              <a:rPr lang="en-US"/>
              <a:t>Presentation India</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32287708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September 2021</a:t>
            </a:r>
            <a:endParaRPr lang="fr-FR"/>
          </a:p>
        </p:txBody>
      </p:sp>
      <p:sp>
        <p:nvSpPr>
          <p:cNvPr id="5" name="Espace réservé du pied de page 4"/>
          <p:cNvSpPr>
            <a:spLocks noGrp="1"/>
          </p:cNvSpPr>
          <p:nvPr>
            <p:ph type="ftr" sz="quarter" idx="11"/>
          </p:nvPr>
        </p:nvSpPr>
        <p:spPr/>
        <p:txBody>
          <a:bodyPr/>
          <a:lstStyle/>
          <a:p>
            <a:r>
              <a:rPr lang="fr-FR"/>
              <a:t>Presentation India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1005766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September 2021</a:t>
            </a:r>
            <a:endParaRPr lang="fr-FR"/>
          </a:p>
        </p:txBody>
      </p:sp>
      <p:sp>
        <p:nvSpPr>
          <p:cNvPr id="5" name="Espace réservé du pied de page 4"/>
          <p:cNvSpPr>
            <a:spLocks noGrp="1"/>
          </p:cNvSpPr>
          <p:nvPr>
            <p:ph type="ftr" sz="quarter" idx="11"/>
          </p:nvPr>
        </p:nvSpPr>
        <p:spPr/>
        <p:txBody>
          <a:bodyPr/>
          <a:lstStyle/>
          <a:p>
            <a:r>
              <a:rPr lang="fr-FR"/>
              <a:t>Presentation India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45502925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September 2021</a:t>
            </a:r>
            <a:endParaRPr lang="fr-FR"/>
          </a:p>
        </p:txBody>
      </p:sp>
      <p:sp>
        <p:nvSpPr>
          <p:cNvPr id="5" name="Espace réservé du pied de page 4"/>
          <p:cNvSpPr>
            <a:spLocks noGrp="1"/>
          </p:cNvSpPr>
          <p:nvPr>
            <p:ph type="ftr" sz="quarter" idx="11"/>
          </p:nvPr>
        </p:nvSpPr>
        <p:spPr/>
        <p:txBody>
          <a:bodyPr/>
          <a:lstStyle/>
          <a:p>
            <a:r>
              <a:rPr lang="fr-FR"/>
              <a:t>Presentation India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49122571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September 2021</a:t>
            </a:r>
            <a:endParaRPr lang="fr-FR"/>
          </a:p>
        </p:txBody>
      </p:sp>
      <p:sp>
        <p:nvSpPr>
          <p:cNvPr id="5" name="Espace réservé du pied de page 4"/>
          <p:cNvSpPr>
            <a:spLocks noGrp="1"/>
          </p:cNvSpPr>
          <p:nvPr>
            <p:ph type="ftr" sz="quarter" idx="11"/>
          </p:nvPr>
        </p:nvSpPr>
        <p:spPr/>
        <p:txBody>
          <a:bodyPr/>
          <a:lstStyle/>
          <a:p>
            <a:r>
              <a:rPr lang="fr-FR"/>
              <a:t>Presentation India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69082899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September 2021</a:t>
            </a:r>
            <a:endParaRPr lang="fr-FR"/>
          </a:p>
        </p:txBody>
      </p:sp>
      <p:sp>
        <p:nvSpPr>
          <p:cNvPr id="5" name="Espace réservé du pied de page 4"/>
          <p:cNvSpPr>
            <a:spLocks noGrp="1"/>
          </p:cNvSpPr>
          <p:nvPr>
            <p:ph type="ftr" sz="quarter" idx="11"/>
          </p:nvPr>
        </p:nvSpPr>
        <p:spPr/>
        <p:txBody>
          <a:bodyPr/>
          <a:lstStyle/>
          <a:p>
            <a:r>
              <a:rPr lang="fr-FR"/>
              <a:t>Presentation India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415916534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15 September 2021</a:t>
            </a:r>
            <a:endParaRPr lang="fr-FR"/>
          </a:p>
        </p:txBody>
      </p:sp>
      <p:sp>
        <p:nvSpPr>
          <p:cNvPr id="6" name="Espace réservé du pied de page 5"/>
          <p:cNvSpPr>
            <a:spLocks noGrp="1"/>
          </p:cNvSpPr>
          <p:nvPr>
            <p:ph type="ftr" sz="quarter" idx="11"/>
          </p:nvPr>
        </p:nvSpPr>
        <p:spPr/>
        <p:txBody>
          <a:bodyPr/>
          <a:lstStyle/>
          <a:p>
            <a:r>
              <a:rPr lang="fr-FR"/>
              <a:t>Presentation India</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13335740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23/06/2023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80625656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23/06/2023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628809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AE7A82-05A5-43F9-A20B-07A3BA495A64}" type="datetimeFigureOut">
              <a:rPr lang="en-GB" smtClean="0"/>
              <a:t>23/06/2023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64652142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AE7A82-05A5-43F9-A20B-07A3BA495A64}" type="datetimeFigureOut">
              <a:rPr lang="en-GB" smtClean="0"/>
              <a:t>23/06/2023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197095073"/>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AE7A82-05A5-43F9-A20B-07A3BA495A64}" type="datetimeFigureOut">
              <a:rPr lang="en-GB" smtClean="0"/>
              <a:t>23/06/2023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95630183"/>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AE7A82-05A5-43F9-A20B-07A3BA495A64}" type="datetimeFigureOut">
              <a:rPr lang="en-GB" smtClean="0"/>
              <a:t>23/06/2023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6431557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E7A82-05A5-43F9-A20B-07A3BA495A64}" type="datetimeFigureOut">
              <a:rPr lang="en-GB" smtClean="0"/>
              <a:t>23/06/2023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07328623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23/06/2023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60939126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23/06/2023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947144351"/>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23/06/2023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374955491"/>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23/06/2023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26481689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0DA3C-B240-EC42-825D-E01343AB4E3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26FBCAC6-044F-8248-8A36-5C8E04B672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7D32AD30-4E7D-9F45-B75B-7CCA192D92E4}"/>
              </a:ext>
            </a:extLst>
          </p:cNvPr>
          <p:cNvSpPr>
            <a:spLocks noGrp="1"/>
          </p:cNvSpPr>
          <p:nvPr>
            <p:ph type="dt" sz="half" idx="10"/>
          </p:nvPr>
        </p:nvSpPr>
        <p:spPr/>
        <p:txBody>
          <a:bodyPr/>
          <a:lstStyle/>
          <a:p>
            <a:fld id="{FCD9AFCD-B29B-2D46-B814-173B5C9AB47A}" type="datetime1">
              <a:rPr lang="de-CH" smtClean="0"/>
              <a:t>23.06.23</a:t>
            </a:fld>
            <a:endParaRPr lang="en-CH"/>
          </a:p>
        </p:txBody>
      </p:sp>
      <p:sp>
        <p:nvSpPr>
          <p:cNvPr id="5" name="Footer Placeholder 4">
            <a:extLst>
              <a:ext uri="{FF2B5EF4-FFF2-40B4-BE49-F238E27FC236}">
                <a16:creationId xmlns:a16="http://schemas.microsoft.com/office/drawing/2014/main" id="{129A66C8-2E16-7246-915C-CB80630291BF}"/>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809057B4-595F-B445-9705-8D0BA6B360AF}"/>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41374536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642247"/>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C421C-4456-9741-90F7-A0A23468A990}"/>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440C6F54-2384-0243-8D4C-AABF8B31375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9E80BB7C-8BFF-8A47-8790-29B4A6127B25}"/>
              </a:ext>
            </a:extLst>
          </p:cNvPr>
          <p:cNvSpPr>
            <a:spLocks noGrp="1"/>
          </p:cNvSpPr>
          <p:nvPr>
            <p:ph type="dt" sz="half" idx="10"/>
          </p:nvPr>
        </p:nvSpPr>
        <p:spPr/>
        <p:txBody>
          <a:bodyPr/>
          <a:lstStyle/>
          <a:p>
            <a:fld id="{4580DB85-D063-F846-A2C7-E27045B35E20}" type="datetime1">
              <a:rPr lang="de-CH" smtClean="0"/>
              <a:t>23.06.23</a:t>
            </a:fld>
            <a:endParaRPr lang="en-CH"/>
          </a:p>
        </p:txBody>
      </p:sp>
      <p:sp>
        <p:nvSpPr>
          <p:cNvPr id="5" name="Footer Placeholder 4">
            <a:extLst>
              <a:ext uri="{FF2B5EF4-FFF2-40B4-BE49-F238E27FC236}">
                <a16:creationId xmlns:a16="http://schemas.microsoft.com/office/drawing/2014/main" id="{49F1EB8B-ACDA-124D-B2EC-F3EA35D30D60}"/>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3256ACAE-4F1D-D141-A5F8-0142188772A4}"/>
              </a:ext>
            </a:extLst>
          </p:cNvPr>
          <p:cNvSpPr>
            <a:spLocks noGrp="1"/>
          </p:cNvSpPr>
          <p:nvPr>
            <p:ph type="sldNum" sz="quarter" idx="12"/>
          </p:nvPr>
        </p:nvSpPr>
        <p:spPr/>
        <p:txBody>
          <a:bodyPr/>
          <a:lstStyle/>
          <a:p>
            <a:fld id="{3992EDF0-CD77-624F-83C4-34D41631A30F}" type="slidenum">
              <a:rPr lang="en-CH" smtClean="0"/>
              <a:t>‹#›</a:t>
            </a:fld>
            <a:endParaRPr lang="en-CH"/>
          </a:p>
        </p:txBody>
      </p:sp>
      <p:pic>
        <p:nvPicPr>
          <p:cNvPr id="7" name="Picture 6">
            <a:extLst>
              <a:ext uri="{FF2B5EF4-FFF2-40B4-BE49-F238E27FC236}">
                <a16:creationId xmlns:a16="http://schemas.microsoft.com/office/drawing/2014/main" id="{493161B0-A008-2045-B922-488D6DC5F6B2}"/>
              </a:ext>
            </a:extLst>
          </p:cNvPr>
          <p:cNvPicPr>
            <a:picLocks noChangeAspect="1"/>
          </p:cNvPicPr>
          <p:nvPr userDrawn="1"/>
        </p:nvPicPr>
        <p:blipFill>
          <a:blip r:embed="rId2"/>
          <a:stretch>
            <a:fillRect/>
          </a:stretch>
        </p:blipFill>
        <p:spPr>
          <a:xfrm>
            <a:off x="87353" y="57873"/>
            <a:ext cx="1203889" cy="538324"/>
          </a:xfrm>
          <a:prstGeom prst="rect">
            <a:avLst/>
          </a:prstGeom>
        </p:spPr>
      </p:pic>
      <p:pic>
        <p:nvPicPr>
          <p:cNvPr id="8" name="Picture 7">
            <a:extLst>
              <a:ext uri="{FF2B5EF4-FFF2-40B4-BE49-F238E27FC236}">
                <a16:creationId xmlns:a16="http://schemas.microsoft.com/office/drawing/2014/main" id="{56D24A33-F8D7-F344-AC91-145693440A54}"/>
              </a:ext>
            </a:extLst>
          </p:cNvPr>
          <p:cNvPicPr>
            <a:picLocks noChangeAspect="1"/>
          </p:cNvPicPr>
          <p:nvPr userDrawn="1"/>
        </p:nvPicPr>
        <p:blipFill>
          <a:blip r:embed="rId3"/>
          <a:stretch>
            <a:fillRect/>
          </a:stretch>
        </p:blipFill>
        <p:spPr>
          <a:xfrm>
            <a:off x="11678856" y="1"/>
            <a:ext cx="513144" cy="631562"/>
          </a:xfrm>
          <a:prstGeom prst="rect">
            <a:avLst/>
          </a:prstGeom>
        </p:spPr>
      </p:pic>
    </p:spTree>
    <p:extLst>
      <p:ext uri="{BB962C8B-B14F-4D97-AF65-F5344CB8AC3E}">
        <p14:creationId xmlns:p14="http://schemas.microsoft.com/office/powerpoint/2010/main" val="354216974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99E13-5CBD-8B43-BB4E-47353B992FB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3CDDC9AB-D651-3A43-85E9-C0C9D23300B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CC75855-43EC-594E-ADFD-17356C50A864}"/>
              </a:ext>
            </a:extLst>
          </p:cNvPr>
          <p:cNvSpPr>
            <a:spLocks noGrp="1"/>
          </p:cNvSpPr>
          <p:nvPr>
            <p:ph type="dt" sz="half" idx="10"/>
          </p:nvPr>
        </p:nvSpPr>
        <p:spPr/>
        <p:txBody>
          <a:bodyPr/>
          <a:lstStyle/>
          <a:p>
            <a:fld id="{6DB05238-A677-5B46-8146-A70510F92B21}" type="datetime1">
              <a:rPr lang="de-CH" smtClean="0"/>
              <a:t>23.06.23</a:t>
            </a:fld>
            <a:endParaRPr lang="en-CH"/>
          </a:p>
        </p:txBody>
      </p:sp>
      <p:sp>
        <p:nvSpPr>
          <p:cNvPr id="5" name="Footer Placeholder 4">
            <a:extLst>
              <a:ext uri="{FF2B5EF4-FFF2-40B4-BE49-F238E27FC236}">
                <a16:creationId xmlns:a16="http://schemas.microsoft.com/office/drawing/2014/main" id="{CDAB5C86-D64B-D944-8645-E5DF5A5F703B}"/>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450C5120-7828-5343-AF4E-359FF432268D}"/>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160671276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FE468-185C-8946-B269-640BE1E03B31}"/>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5AB1BCA7-9D73-7A4C-8D52-307AFB7518D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1472BC15-56EE-EA44-8EA9-2F41C9116BA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DA4E2554-D013-2D4A-86DC-7CAB731F3845}"/>
              </a:ext>
            </a:extLst>
          </p:cNvPr>
          <p:cNvSpPr>
            <a:spLocks noGrp="1"/>
          </p:cNvSpPr>
          <p:nvPr>
            <p:ph type="dt" sz="half" idx="10"/>
          </p:nvPr>
        </p:nvSpPr>
        <p:spPr/>
        <p:txBody>
          <a:bodyPr/>
          <a:lstStyle/>
          <a:p>
            <a:fld id="{7C693829-2800-364F-AA3D-A9FB7B5BDA37}" type="datetime1">
              <a:rPr lang="de-CH" smtClean="0"/>
              <a:t>23.06.23</a:t>
            </a:fld>
            <a:endParaRPr lang="en-CH"/>
          </a:p>
        </p:txBody>
      </p:sp>
      <p:sp>
        <p:nvSpPr>
          <p:cNvPr id="6" name="Footer Placeholder 5">
            <a:extLst>
              <a:ext uri="{FF2B5EF4-FFF2-40B4-BE49-F238E27FC236}">
                <a16:creationId xmlns:a16="http://schemas.microsoft.com/office/drawing/2014/main" id="{EEAF5A97-B860-C241-96B3-2863FBD58DF6}"/>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EEFDB0DD-8488-F24E-8CCE-CFD85736BD49}"/>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147145009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21E0A-03D6-5045-9621-95A794A93645}"/>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E0DC5A07-189F-7C47-A88E-AEDB522FE3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947C835-2A04-3746-BD85-3B6BA19D09D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7EAE922F-1143-6444-BC15-3A4F0E64FB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54FF5AD-38FD-0148-9165-AEC0F7E563C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984DAA0E-C510-004A-B764-244BE533E7F9}"/>
              </a:ext>
            </a:extLst>
          </p:cNvPr>
          <p:cNvSpPr>
            <a:spLocks noGrp="1"/>
          </p:cNvSpPr>
          <p:nvPr>
            <p:ph type="dt" sz="half" idx="10"/>
          </p:nvPr>
        </p:nvSpPr>
        <p:spPr/>
        <p:txBody>
          <a:bodyPr/>
          <a:lstStyle/>
          <a:p>
            <a:fld id="{C1E36612-2435-1245-AD5F-1847E95CFA02}" type="datetime1">
              <a:rPr lang="de-CH" smtClean="0"/>
              <a:t>23.06.23</a:t>
            </a:fld>
            <a:endParaRPr lang="en-CH"/>
          </a:p>
        </p:txBody>
      </p:sp>
      <p:sp>
        <p:nvSpPr>
          <p:cNvPr id="8" name="Footer Placeholder 7">
            <a:extLst>
              <a:ext uri="{FF2B5EF4-FFF2-40B4-BE49-F238E27FC236}">
                <a16:creationId xmlns:a16="http://schemas.microsoft.com/office/drawing/2014/main" id="{1697D38A-83BA-FD42-BDC3-5B2C0AFF7DFA}"/>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EB08FF8A-7630-B64A-917F-63F4A4115B98}"/>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16406115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D0159-D45D-8F47-9E25-0E30158C5571}"/>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44F68950-C8F7-574E-8D7A-79444CCAA196}"/>
              </a:ext>
            </a:extLst>
          </p:cNvPr>
          <p:cNvSpPr>
            <a:spLocks noGrp="1"/>
          </p:cNvSpPr>
          <p:nvPr>
            <p:ph type="dt" sz="half" idx="10"/>
          </p:nvPr>
        </p:nvSpPr>
        <p:spPr/>
        <p:txBody>
          <a:bodyPr/>
          <a:lstStyle/>
          <a:p>
            <a:fld id="{F343E72A-272C-3842-88C2-0657275EA54A}" type="datetime1">
              <a:rPr lang="de-CH" smtClean="0"/>
              <a:t>23.06.23</a:t>
            </a:fld>
            <a:endParaRPr lang="en-CH"/>
          </a:p>
        </p:txBody>
      </p:sp>
      <p:sp>
        <p:nvSpPr>
          <p:cNvPr id="4" name="Footer Placeholder 3">
            <a:extLst>
              <a:ext uri="{FF2B5EF4-FFF2-40B4-BE49-F238E27FC236}">
                <a16:creationId xmlns:a16="http://schemas.microsoft.com/office/drawing/2014/main" id="{7705F8C2-79F5-774B-8842-2B58A3194EAC}"/>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4233D608-1894-4D42-A65B-6DEF54950F19}"/>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2801819027"/>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F53AB69-9515-8D4B-B342-532C776032F4}"/>
              </a:ext>
            </a:extLst>
          </p:cNvPr>
          <p:cNvSpPr>
            <a:spLocks noGrp="1"/>
          </p:cNvSpPr>
          <p:nvPr>
            <p:ph type="dt" sz="half" idx="10"/>
          </p:nvPr>
        </p:nvSpPr>
        <p:spPr/>
        <p:txBody>
          <a:bodyPr/>
          <a:lstStyle/>
          <a:p>
            <a:fld id="{399E56B8-C652-FC4F-9F27-BFE6336D6F72}" type="datetime1">
              <a:rPr lang="de-CH" smtClean="0"/>
              <a:t>23.06.23</a:t>
            </a:fld>
            <a:endParaRPr lang="en-CH"/>
          </a:p>
        </p:txBody>
      </p:sp>
      <p:sp>
        <p:nvSpPr>
          <p:cNvPr id="3" name="Footer Placeholder 2">
            <a:extLst>
              <a:ext uri="{FF2B5EF4-FFF2-40B4-BE49-F238E27FC236}">
                <a16:creationId xmlns:a16="http://schemas.microsoft.com/office/drawing/2014/main" id="{B8E53DF2-143F-7743-B16D-EC55BA4AEFAD}"/>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2FE826CA-B9CC-244A-A30D-1ED290097274}"/>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154577922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106CD-9F48-B94C-B974-2614C3C8CE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28CD93CD-F179-FF4B-9B07-A3A70B270E5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7802A115-EC06-FA44-80F8-9386685B58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263E8F-CAD1-D249-842C-54416A501CC3}"/>
              </a:ext>
            </a:extLst>
          </p:cNvPr>
          <p:cNvSpPr>
            <a:spLocks noGrp="1"/>
          </p:cNvSpPr>
          <p:nvPr>
            <p:ph type="dt" sz="half" idx="10"/>
          </p:nvPr>
        </p:nvSpPr>
        <p:spPr/>
        <p:txBody>
          <a:bodyPr/>
          <a:lstStyle/>
          <a:p>
            <a:fld id="{D40FA61B-74E3-BB49-9376-7712953EE95B}" type="datetime1">
              <a:rPr lang="de-CH" smtClean="0"/>
              <a:t>23.06.23</a:t>
            </a:fld>
            <a:endParaRPr lang="en-CH"/>
          </a:p>
        </p:txBody>
      </p:sp>
      <p:sp>
        <p:nvSpPr>
          <p:cNvPr id="6" name="Footer Placeholder 5">
            <a:extLst>
              <a:ext uri="{FF2B5EF4-FFF2-40B4-BE49-F238E27FC236}">
                <a16:creationId xmlns:a16="http://schemas.microsoft.com/office/drawing/2014/main" id="{B6D58034-E90C-7C49-AB10-0D419AEEC968}"/>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68F618E8-D484-9A4A-B8CC-97BE9B8BF75A}"/>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94465184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15BBC-BA3B-364E-85C1-9BDD786B35B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FFFBF24A-08F2-F142-AE56-0A0B09374BE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FEDB4AE5-B66F-D442-A3CF-34C643BB9B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ACC9436-AB86-AF41-91EF-222896B53DD2}"/>
              </a:ext>
            </a:extLst>
          </p:cNvPr>
          <p:cNvSpPr>
            <a:spLocks noGrp="1"/>
          </p:cNvSpPr>
          <p:nvPr>
            <p:ph type="dt" sz="half" idx="10"/>
          </p:nvPr>
        </p:nvSpPr>
        <p:spPr/>
        <p:txBody>
          <a:bodyPr/>
          <a:lstStyle/>
          <a:p>
            <a:fld id="{1883C914-286A-124A-ACA1-3B4D19BF3E30}" type="datetime1">
              <a:rPr lang="de-CH" smtClean="0"/>
              <a:t>23.06.23</a:t>
            </a:fld>
            <a:endParaRPr lang="en-CH"/>
          </a:p>
        </p:txBody>
      </p:sp>
      <p:sp>
        <p:nvSpPr>
          <p:cNvPr id="6" name="Footer Placeholder 5">
            <a:extLst>
              <a:ext uri="{FF2B5EF4-FFF2-40B4-BE49-F238E27FC236}">
                <a16:creationId xmlns:a16="http://schemas.microsoft.com/office/drawing/2014/main" id="{2FBB864D-374B-BD4E-95F7-9EB8F4BDD048}"/>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89BE332F-DA49-C64F-AD9E-B41EAB16756C}"/>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250935484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772DF-B6D0-984F-AAF9-856E7C19D210}"/>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356B5498-73DF-964B-8101-811615AF215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363712A4-9AEA-B04F-BD2C-CCB0E1F3E946}"/>
              </a:ext>
            </a:extLst>
          </p:cNvPr>
          <p:cNvSpPr>
            <a:spLocks noGrp="1"/>
          </p:cNvSpPr>
          <p:nvPr>
            <p:ph type="dt" sz="half" idx="10"/>
          </p:nvPr>
        </p:nvSpPr>
        <p:spPr/>
        <p:txBody>
          <a:bodyPr/>
          <a:lstStyle/>
          <a:p>
            <a:fld id="{2EC3EC57-6BB3-E843-B04A-FC58731CCAFC}" type="datetime1">
              <a:rPr lang="de-CH" smtClean="0"/>
              <a:t>23.06.23</a:t>
            </a:fld>
            <a:endParaRPr lang="en-CH"/>
          </a:p>
        </p:txBody>
      </p:sp>
      <p:sp>
        <p:nvSpPr>
          <p:cNvPr id="5" name="Footer Placeholder 4">
            <a:extLst>
              <a:ext uri="{FF2B5EF4-FFF2-40B4-BE49-F238E27FC236}">
                <a16:creationId xmlns:a16="http://schemas.microsoft.com/office/drawing/2014/main" id="{A551E0CB-BDE8-8947-8199-374EB6EAA237}"/>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D1486560-4FF5-9E41-A420-B3D1A70BBD8A}"/>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3402890102"/>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C979346-4404-374C-9EB8-0315312E6C9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59051247-40A8-774A-8C00-A3234EA3A74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AB187B8D-9D2B-C84E-9327-9466E4B0241D}"/>
              </a:ext>
            </a:extLst>
          </p:cNvPr>
          <p:cNvSpPr>
            <a:spLocks noGrp="1"/>
          </p:cNvSpPr>
          <p:nvPr>
            <p:ph type="dt" sz="half" idx="10"/>
          </p:nvPr>
        </p:nvSpPr>
        <p:spPr/>
        <p:txBody>
          <a:bodyPr/>
          <a:lstStyle/>
          <a:p>
            <a:fld id="{7521DDDF-A60B-CE42-B832-5B495C3DACBD}" type="datetime1">
              <a:rPr lang="de-CH" smtClean="0"/>
              <a:t>23.06.23</a:t>
            </a:fld>
            <a:endParaRPr lang="en-CH"/>
          </a:p>
        </p:txBody>
      </p:sp>
      <p:sp>
        <p:nvSpPr>
          <p:cNvPr id="5" name="Footer Placeholder 4">
            <a:extLst>
              <a:ext uri="{FF2B5EF4-FFF2-40B4-BE49-F238E27FC236}">
                <a16:creationId xmlns:a16="http://schemas.microsoft.com/office/drawing/2014/main" id="{CDE79994-3978-2741-8DCD-04CE094E3212}"/>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65DABEB6-3BD3-E049-8E8B-082726FE619E}"/>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24138436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8 February 2021</a:t>
            </a:r>
            <a:endParaRPr lang="fr-FR"/>
          </a:p>
        </p:txBody>
      </p:sp>
      <p:sp>
        <p:nvSpPr>
          <p:cNvPr id="6" name="Espace réservé du pied de page 5"/>
          <p:cNvSpPr>
            <a:spLocks noGrp="1"/>
          </p:cNvSpPr>
          <p:nvPr>
            <p:ph type="ftr" sz="quarter" idx="11"/>
          </p:nvPr>
        </p:nvSpPr>
        <p:spPr/>
        <p:txBody>
          <a:bodyPr/>
          <a:lstStyle/>
          <a:p>
            <a:r>
              <a:rPr lang="fr-FR"/>
              <a:t>Presentation United Kingdom</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22 May 2023</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Argentine Republic</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355128690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124868180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22 May 2023</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Argentine Republic</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4187531593"/>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extLst>
      <p:ext uri="{BB962C8B-B14F-4D97-AF65-F5344CB8AC3E}">
        <p14:creationId xmlns:p14="http://schemas.microsoft.com/office/powerpoint/2010/main" val="2955668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171254797"/>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10" name="Text Placeholder 2"/>
          <p:cNvSpPr>
            <a:spLocks noGrp="1"/>
          </p:cNvSpPr>
          <p:nvPr>
            <p:ph type="body" idx="20"/>
          </p:nvPr>
        </p:nvSpPr>
        <p:spPr bwMode="auto">
          <a:xfrm>
            <a:off x="3275"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396265855"/>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059372581"/>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10" name="Slide Number Placeholder 4"/>
          <p:cNvSpPr>
            <a:spLocks noGrp="1"/>
          </p:cNvSpPr>
          <p:nvPr>
            <p:ph type="sldNum" sz="quarter" idx="18"/>
          </p:nvPr>
        </p:nvSpPr>
        <p:spPr bwMode="auto">
          <a:xfrm>
            <a:off x="11296800" y="6440400"/>
            <a:ext cx="155940" cy="232864"/>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481655745"/>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666393840"/>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31899897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22 May 2023</a:t>
            </a:r>
            <a:endParaRPr lang="fr-F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828278787"/>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744708157"/>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278789179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Espace réservé du numéro de diapositive 6"/>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40935772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dirty="0">
                <a:solidFill>
                  <a:schemeClr val="tx2"/>
                </a:solidFill>
              </a:rPr>
              <a:t>Cliquez pour modifier les styles du texte du masque</a:t>
            </a:r>
          </a:p>
          <a:p>
            <a:pPr lvl="1"/>
            <a:r>
              <a:rPr lang="fr-FR" sz="2800" dirty="0">
                <a:solidFill>
                  <a:schemeClr val="tx2"/>
                </a:solidFill>
              </a:rPr>
              <a:t>Deuxième niveau</a:t>
            </a:r>
          </a:p>
          <a:p>
            <a:pPr lvl="2"/>
            <a:r>
              <a:rPr lang="fr-FR" sz="2800" dirty="0">
                <a:solidFill>
                  <a:schemeClr val="tx2"/>
                </a:solidFill>
              </a:rPr>
              <a:t>Troisième niveau</a:t>
            </a:r>
          </a:p>
          <a:p>
            <a:endParaRPr lang="fr-FR" dirty="0"/>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r>
              <a:rPr lang="fr-FR"/>
              <a:t>Presentation United Kingdom</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a:xfrm>
            <a:off x="1296000" y="6316306"/>
            <a:ext cx="3608877" cy="365125"/>
          </a:xfrm>
        </p:spPr>
        <p:txBody>
          <a:bodyPr/>
          <a:lstStyle/>
          <a:p>
            <a:r>
              <a:rPr lang="fr-FR"/>
              <a:t>Presentation United Kingdom</a:t>
            </a:r>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46363792"/>
      </p:ext>
    </p:extLst>
  </p:cSld>
  <p:clrMapOvr>
    <a:masterClrMapping/>
  </p:clrMapOvr>
  <p:extLst>
    <p:ext uri="{DCECCB84-F9BA-43D5-87BE-67443E8EF086}">
      <p15:sldGuideLst xmlns:p15="http://schemas.microsoft.com/office/powerpoint/2012/main">
        <p15:guide id="1" orient="horz" pos="30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8 February 2021</a:t>
            </a:r>
          </a:p>
        </p:txBody>
      </p:sp>
      <p:sp>
        <p:nvSpPr>
          <p:cNvPr id="8" name="Footer Placeholder 5"/>
          <p:cNvSpPr>
            <a:spLocks noGrp="1"/>
          </p:cNvSpPr>
          <p:nvPr>
            <p:ph type="ftr" sz="quarter" idx="18"/>
          </p:nvPr>
        </p:nvSpPr>
        <p:spPr bwMode="auto"/>
        <p:txBody>
          <a:bodyPr/>
          <a:lstStyle/>
          <a:p>
            <a:pPr>
              <a:defRPr/>
            </a:pPr>
            <a:r>
              <a:rPr lang="en-US"/>
              <a:t>Presentation United Kingdom</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659011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42616510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8 February 2021</a:t>
            </a:r>
          </a:p>
        </p:txBody>
      </p:sp>
      <p:sp>
        <p:nvSpPr>
          <p:cNvPr id="9" name="Footer Placeholder 3"/>
          <p:cNvSpPr>
            <a:spLocks noGrp="1"/>
          </p:cNvSpPr>
          <p:nvPr>
            <p:ph type="ftr" sz="quarter" idx="17"/>
          </p:nvPr>
        </p:nvSpPr>
        <p:spPr bwMode="auto"/>
        <p:txBody>
          <a:bodyPr/>
          <a:lstStyle/>
          <a:p>
            <a:pPr>
              <a:defRPr/>
            </a:pPr>
            <a:r>
              <a:rPr lang="en-US"/>
              <a:t>Presentation United Kingdom</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10076203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8 February 2021</a:t>
            </a:r>
            <a:endParaRPr lang="fr-FR"/>
          </a:p>
        </p:txBody>
      </p:sp>
      <p:sp>
        <p:nvSpPr>
          <p:cNvPr id="6" name="Espace réservé du pied de page 5"/>
          <p:cNvSpPr>
            <a:spLocks noGrp="1"/>
          </p:cNvSpPr>
          <p:nvPr>
            <p:ph type="ftr" sz="quarter" idx="11"/>
          </p:nvPr>
        </p:nvSpPr>
        <p:spPr/>
        <p:txBody>
          <a:bodyPr/>
          <a:lstStyle/>
          <a:p>
            <a:r>
              <a:rPr lang="fr-FR"/>
              <a:t>Presentation United Kingdom</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3950264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5" name="Date Placeholder 4">
            <a:extLst>
              <a:ext uri="{FF2B5EF4-FFF2-40B4-BE49-F238E27FC236}">
                <a16:creationId xmlns:a16="http://schemas.microsoft.com/office/drawing/2014/main" id="{4185A6A7-4071-D74D-A904-31FE0066D90A}"/>
              </a:ext>
            </a:extLst>
          </p:cNvPr>
          <p:cNvSpPr>
            <a:spLocks noGrp="1"/>
          </p:cNvSpPr>
          <p:nvPr>
            <p:ph type="dt" sz="half" idx="15"/>
          </p:nvPr>
        </p:nvSpPr>
        <p:spPr/>
        <p:txBody>
          <a:bodyPr/>
          <a:lstStyle/>
          <a:p>
            <a:r>
              <a:rPr lang="en-US"/>
              <a:t>8 February 2021</a:t>
            </a:r>
            <a:endParaRPr lang="fr-FR"/>
          </a:p>
        </p:txBody>
      </p:sp>
      <p:sp>
        <p:nvSpPr>
          <p:cNvPr id="8" name="Footer Placeholder 7">
            <a:extLst>
              <a:ext uri="{FF2B5EF4-FFF2-40B4-BE49-F238E27FC236}">
                <a16:creationId xmlns:a16="http://schemas.microsoft.com/office/drawing/2014/main" id="{D606B605-BD5F-4947-9467-44D69F7E82E5}"/>
              </a:ext>
            </a:extLst>
          </p:cNvPr>
          <p:cNvSpPr>
            <a:spLocks noGrp="1"/>
          </p:cNvSpPr>
          <p:nvPr>
            <p:ph type="ftr" sz="quarter" idx="16"/>
          </p:nvPr>
        </p:nvSpPr>
        <p:spPr/>
        <p:txBody>
          <a:bodyPr/>
          <a:lstStyle/>
          <a:p>
            <a:r>
              <a:rPr lang="fr-FR"/>
              <a:t>Presentation United Kingdom</a:t>
            </a:r>
          </a:p>
        </p:txBody>
      </p:sp>
      <p:sp>
        <p:nvSpPr>
          <p:cNvPr id="9" name="Slide Number Placeholder 8">
            <a:extLst>
              <a:ext uri="{FF2B5EF4-FFF2-40B4-BE49-F238E27FC236}">
                <a16:creationId xmlns:a16="http://schemas.microsoft.com/office/drawing/2014/main" id="{0ACC1FB1-639C-324B-8006-D4DA7DB89C99}"/>
              </a:ext>
            </a:extLst>
          </p:cNvPr>
          <p:cNvSpPr>
            <a:spLocks noGrp="1"/>
          </p:cNvSpPr>
          <p:nvPr>
            <p:ph type="sldNum" sz="quarter" idx="17"/>
          </p:nvPr>
        </p:nvSpPr>
        <p:spPr/>
        <p:txBody>
          <a:bodyPr/>
          <a:lstStyle/>
          <a:p>
            <a:fld id="{490AA3F6-1618-3548-975A-DD1A2939A246}" type="slidenum">
              <a:rPr lang="fr-FR" smtClean="0"/>
              <a:pPr/>
              <a:t>‹#›</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8 February 2021</a:t>
            </a:r>
          </a:p>
        </p:txBody>
      </p:sp>
      <p:sp>
        <p:nvSpPr>
          <p:cNvPr id="8" name="Footer Placeholder 5"/>
          <p:cNvSpPr>
            <a:spLocks noGrp="1"/>
          </p:cNvSpPr>
          <p:nvPr>
            <p:ph type="ftr" sz="quarter" idx="18"/>
          </p:nvPr>
        </p:nvSpPr>
        <p:spPr bwMode="auto"/>
        <p:txBody>
          <a:bodyPr/>
          <a:lstStyle/>
          <a:p>
            <a:pPr>
              <a:defRPr/>
            </a:pPr>
            <a:r>
              <a:rPr lang="en-US"/>
              <a:t>Presentation United Kingdom</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1476156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76228917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8 February 2021</a:t>
            </a:r>
          </a:p>
        </p:txBody>
      </p:sp>
      <p:sp>
        <p:nvSpPr>
          <p:cNvPr id="9" name="Footer Placeholder 3"/>
          <p:cNvSpPr>
            <a:spLocks noGrp="1"/>
          </p:cNvSpPr>
          <p:nvPr>
            <p:ph type="ftr" sz="quarter" idx="17"/>
          </p:nvPr>
        </p:nvSpPr>
        <p:spPr bwMode="auto"/>
        <p:txBody>
          <a:bodyPr/>
          <a:lstStyle/>
          <a:p>
            <a:pPr>
              <a:defRPr/>
            </a:pPr>
            <a:r>
              <a:rPr lang="en-US"/>
              <a:t>Presentation United Kingdom</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4478028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8 February 2021</a:t>
            </a:r>
            <a:endParaRPr lang="fr-FR"/>
          </a:p>
        </p:txBody>
      </p:sp>
      <p:sp>
        <p:nvSpPr>
          <p:cNvPr id="6" name="Espace réservé du pied de page 5"/>
          <p:cNvSpPr>
            <a:spLocks noGrp="1"/>
          </p:cNvSpPr>
          <p:nvPr>
            <p:ph type="ftr" sz="quarter" idx="11"/>
          </p:nvPr>
        </p:nvSpPr>
        <p:spPr/>
        <p:txBody>
          <a:bodyPr/>
          <a:lstStyle/>
          <a:p>
            <a:r>
              <a:rPr lang="fr-FR"/>
              <a:t>Presentation United Kingdom</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FF73FB4B-1E08-B845-8B0D-C1E57F607BF4}"/>
              </a:ext>
            </a:extLst>
          </p:cNvPr>
          <p:cNvSpPr>
            <a:spLocks noGrp="1"/>
          </p:cNvSpPr>
          <p:nvPr>
            <p:ph type="ftr" sz="quarter" idx="15"/>
          </p:nvPr>
        </p:nvSpPr>
        <p:spPr/>
        <p:txBody>
          <a:bodyPr/>
          <a:lstStyle/>
          <a:p>
            <a:r>
              <a:rPr lang="fr-FR"/>
              <a:t>Presentation United Kingdom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8 February 2021</a:t>
            </a:r>
          </a:p>
        </p:txBody>
      </p:sp>
      <p:sp>
        <p:nvSpPr>
          <p:cNvPr id="8" name="Footer Placeholder 5"/>
          <p:cNvSpPr>
            <a:spLocks noGrp="1"/>
          </p:cNvSpPr>
          <p:nvPr>
            <p:ph type="ftr" sz="quarter" idx="18"/>
          </p:nvPr>
        </p:nvSpPr>
        <p:spPr bwMode="auto"/>
        <p:txBody>
          <a:bodyPr/>
          <a:lstStyle/>
          <a:p>
            <a:pPr>
              <a:defRPr/>
            </a:pPr>
            <a:r>
              <a:rPr lang="en-US"/>
              <a:t>Presentation United Kingdom</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31774249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205180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8 February 2021</a:t>
            </a:r>
          </a:p>
        </p:txBody>
      </p:sp>
      <p:sp>
        <p:nvSpPr>
          <p:cNvPr id="9" name="Footer Placeholder 3"/>
          <p:cNvSpPr>
            <a:spLocks noGrp="1"/>
          </p:cNvSpPr>
          <p:nvPr>
            <p:ph type="ftr" sz="quarter" idx="17"/>
          </p:nvPr>
        </p:nvSpPr>
        <p:spPr bwMode="auto"/>
        <p:txBody>
          <a:bodyPr/>
          <a:lstStyle/>
          <a:p>
            <a:pPr>
              <a:defRPr/>
            </a:pPr>
            <a:r>
              <a:rPr lang="en-US"/>
              <a:t>Presentation United Kingdom</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0445300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8 February 2021</a:t>
            </a:r>
            <a:endParaRPr lang="fr-FR"/>
          </a:p>
        </p:txBody>
      </p:sp>
      <p:sp>
        <p:nvSpPr>
          <p:cNvPr id="6" name="Espace réservé du pied de page 5"/>
          <p:cNvSpPr>
            <a:spLocks noGrp="1"/>
          </p:cNvSpPr>
          <p:nvPr>
            <p:ph type="ftr" sz="quarter" idx="11"/>
          </p:nvPr>
        </p:nvSpPr>
        <p:spPr/>
        <p:txBody>
          <a:bodyPr/>
          <a:lstStyle/>
          <a:p>
            <a:r>
              <a:rPr lang="fr-FR"/>
              <a:t>Presentation United Kingdom</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8 February 2021</a:t>
            </a:r>
          </a:p>
        </p:txBody>
      </p:sp>
      <p:sp>
        <p:nvSpPr>
          <p:cNvPr id="8" name="Footer Placeholder 5"/>
          <p:cNvSpPr>
            <a:spLocks noGrp="1"/>
          </p:cNvSpPr>
          <p:nvPr>
            <p:ph type="ftr" sz="quarter" idx="18"/>
          </p:nvPr>
        </p:nvSpPr>
        <p:spPr bwMode="auto"/>
        <p:txBody>
          <a:bodyPr/>
          <a:lstStyle/>
          <a:p>
            <a:pPr>
              <a:defRPr/>
            </a:pPr>
            <a:r>
              <a:rPr lang="en-US"/>
              <a:t>Presentation United Kingdom</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9320082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United Kingdom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8 February 2021</a:t>
            </a:r>
          </a:p>
        </p:txBody>
      </p:sp>
      <p:sp>
        <p:nvSpPr>
          <p:cNvPr id="8" name="Footer Placeholder 5"/>
          <p:cNvSpPr>
            <a:spLocks noGrp="1"/>
          </p:cNvSpPr>
          <p:nvPr>
            <p:ph type="ftr" sz="quarter" idx="18"/>
          </p:nvPr>
        </p:nvSpPr>
        <p:spPr bwMode="auto"/>
        <p:txBody>
          <a:bodyPr/>
          <a:lstStyle/>
          <a:p>
            <a:pPr>
              <a:defRPr/>
            </a:pPr>
            <a:r>
              <a:rPr lang="en-US"/>
              <a:t>Presentation United Kingdom</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091909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00414822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8 February 2021</a:t>
            </a:r>
          </a:p>
        </p:txBody>
      </p:sp>
      <p:sp>
        <p:nvSpPr>
          <p:cNvPr id="9" name="Footer Placeholder 3"/>
          <p:cNvSpPr>
            <a:spLocks noGrp="1"/>
          </p:cNvSpPr>
          <p:nvPr>
            <p:ph type="ftr" sz="quarter" idx="17"/>
          </p:nvPr>
        </p:nvSpPr>
        <p:spPr bwMode="auto"/>
        <p:txBody>
          <a:bodyPr/>
          <a:lstStyle/>
          <a:p>
            <a:pPr>
              <a:defRPr/>
            </a:pPr>
            <a:r>
              <a:rPr lang="en-US"/>
              <a:t>Presentation United Kingdom</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72275843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7282696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8 February 2021</a:t>
            </a:r>
            <a:endParaRPr lang="fr-FR"/>
          </a:p>
        </p:txBody>
      </p:sp>
      <p:sp>
        <p:nvSpPr>
          <p:cNvPr id="6" name="Espace réservé du pied de page 5"/>
          <p:cNvSpPr>
            <a:spLocks noGrp="1"/>
          </p:cNvSpPr>
          <p:nvPr>
            <p:ph type="ftr" sz="quarter" idx="11"/>
          </p:nvPr>
        </p:nvSpPr>
        <p:spPr/>
        <p:txBody>
          <a:bodyPr/>
          <a:lstStyle/>
          <a:p>
            <a:r>
              <a:rPr lang="fr-FR"/>
              <a:t>Presentation United Kingdom</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1098322"/>
            <a:ext cx="12192000" cy="5759677"/>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a:extLst>
              <a:ext uri="{FF2B5EF4-FFF2-40B4-BE49-F238E27FC236}">
                <a16:creationId xmlns:a16="http://schemas.microsoft.com/office/drawing/2014/main" id="{D48B442B-F251-F94D-9A39-29D02FBA59DB}"/>
              </a:ext>
            </a:extLst>
          </p:cNvPr>
          <p:cNvSpPr/>
          <p:nvPr userDrawn="1"/>
        </p:nvSpPr>
        <p:spPr>
          <a:xfrm>
            <a:off x="-4800" y="-61993"/>
            <a:ext cx="12196800" cy="11603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1003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96000" y="2526885"/>
            <a:ext cx="10800000" cy="3642990"/>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18505431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1092630"/>
            <a:ext cx="12192000" cy="5765369"/>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1372871"/>
            <a:ext cx="3413760" cy="1371601"/>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3440623"/>
            <a:ext cx="3413760" cy="2721225"/>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678070020"/>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United Kingdom</a:t>
            </a:r>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3969530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675" y="1173217"/>
            <a:ext cx="10800000" cy="135138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959579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18" name="Text Placeholder 2">
            <a:extLst>
              <a:ext uri="{FF2B5EF4-FFF2-40B4-BE49-F238E27FC236}">
                <a16:creationId xmlns:a16="http://schemas.microsoft.com/office/drawing/2014/main" id="{B765250B-5A14-214B-ABC1-A4475517167B}"/>
              </a:ext>
            </a:extLst>
          </p:cNvPr>
          <p:cNvSpPr>
            <a:spLocks noGrp="1"/>
          </p:cNvSpPr>
          <p:nvPr>
            <p:ph type="body" idx="15"/>
          </p:nvPr>
        </p:nvSpPr>
        <p:spPr bwMode="auto">
          <a:xfrm>
            <a:off x="4116386" y="2310860"/>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9" name="Picture Placeholder 10">
            <a:extLst>
              <a:ext uri="{FF2B5EF4-FFF2-40B4-BE49-F238E27FC236}">
                <a16:creationId xmlns:a16="http://schemas.microsoft.com/office/drawing/2014/main" id="{DFA427B4-6DBD-6E44-A1CC-8CF7E57C6BB1}"/>
              </a:ext>
            </a:extLst>
          </p:cNvPr>
          <p:cNvSpPr>
            <a:spLocks noGrp="1"/>
          </p:cNvSpPr>
          <p:nvPr>
            <p:ph type="pic" sz="quarter" idx="16" hasCustomPrompt="1"/>
          </p:nvPr>
        </p:nvSpPr>
        <p:spPr bwMode="auto">
          <a:xfrm>
            <a:off x="4116386" y="3607010"/>
            <a:ext cx="3959225" cy="2767664"/>
          </a:xfrm>
          <a:prstGeom prst="rect">
            <a:avLst/>
          </a:prstGeom>
          <a:noFill/>
        </p:spPr>
        <p:txBody>
          <a:bodyPr anchor="ctr"/>
          <a:lstStyle>
            <a:lvl1pPr algn="ctr">
              <a:defRPr/>
            </a:lvl1pPr>
          </a:lstStyle>
          <a:p>
            <a:pPr>
              <a:defRPr/>
            </a:pPr>
            <a:r>
              <a:rPr lang="en-US"/>
              <a:t>Drag and Drop picture</a:t>
            </a:r>
            <a:endParaRPr/>
          </a:p>
        </p:txBody>
      </p:sp>
      <p:sp>
        <p:nvSpPr>
          <p:cNvPr id="20" name="Text Placeholder 2">
            <a:extLst>
              <a:ext uri="{FF2B5EF4-FFF2-40B4-BE49-F238E27FC236}">
                <a16:creationId xmlns:a16="http://schemas.microsoft.com/office/drawing/2014/main" id="{AE8B12F7-5111-3246-AB24-A00B235732F3}"/>
              </a:ext>
            </a:extLst>
          </p:cNvPr>
          <p:cNvSpPr>
            <a:spLocks noGrp="1"/>
          </p:cNvSpPr>
          <p:nvPr>
            <p:ph type="body" idx="20"/>
          </p:nvPr>
        </p:nvSpPr>
        <p:spPr bwMode="auto">
          <a:xfrm>
            <a:off x="3275"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1" name="Picture Placeholder 10">
            <a:extLst>
              <a:ext uri="{FF2B5EF4-FFF2-40B4-BE49-F238E27FC236}">
                <a16:creationId xmlns:a16="http://schemas.microsoft.com/office/drawing/2014/main" id="{3363AF7E-C027-C14C-A1A2-B32B96B4E4F8}"/>
              </a:ext>
            </a:extLst>
          </p:cNvPr>
          <p:cNvSpPr>
            <a:spLocks noGrp="1"/>
          </p:cNvSpPr>
          <p:nvPr>
            <p:ph type="pic" sz="quarter" idx="21" hasCustomPrompt="1"/>
          </p:nvPr>
        </p:nvSpPr>
        <p:spPr bwMode="auto">
          <a:xfrm>
            <a:off x="4050" y="2310860"/>
            <a:ext cx="3959225" cy="2767813"/>
          </a:xfrm>
          <a:prstGeom prst="rect">
            <a:avLst/>
          </a:prstGeom>
          <a:noFill/>
        </p:spPr>
        <p:txBody>
          <a:bodyPr anchor="ctr"/>
          <a:lstStyle>
            <a:lvl1pPr algn="ctr">
              <a:defRPr/>
            </a:lvl1pPr>
          </a:lstStyle>
          <a:p>
            <a:pPr>
              <a:defRPr/>
            </a:pPr>
            <a:r>
              <a:rPr lang="en-US"/>
              <a:t>Drag and Drop picture</a:t>
            </a:r>
            <a:endParaRPr/>
          </a:p>
        </p:txBody>
      </p:sp>
      <p:sp>
        <p:nvSpPr>
          <p:cNvPr id="22" name="Text Placeholder 2">
            <a:extLst>
              <a:ext uri="{FF2B5EF4-FFF2-40B4-BE49-F238E27FC236}">
                <a16:creationId xmlns:a16="http://schemas.microsoft.com/office/drawing/2014/main" id="{641E4348-5CF9-934B-934C-D4762C8F9258}"/>
              </a:ext>
            </a:extLst>
          </p:cNvPr>
          <p:cNvSpPr>
            <a:spLocks noGrp="1"/>
          </p:cNvSpPr>
          <p:nvPr>
            <p:ph type="body" idx="22"/>
          </p:nvPr>
        </p:nvSpPr>
        <p:spPr bwMode="auto">
          <a:xfrm>
            <a:off x="8232388"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3" name="Picture Placeholder 10">
            <a:extLst>
              <a:ext uri="{FF2B5EF4-FFF2-40B4-BE49-F238E27FC236}">
                <a16:creationId xmlns:a16="http://schemas.microsoft.com/office/drawing/2014/main" id="{E9FE0D2B-2408-E54F-99D5-7E0ECC1178FF}"/>
              </a:ext>
            </a:extLst>
          </p:cNvPr>
          <p:cNvSpPr>
            <a:spLocks noGrp="1"/>
          </p:cNvSpPr>
          <p:nvPr>
            <p:ph type="pic" sz="quarter" idx="23" hasCustomPrompt="1"/>
          </p:nvPr>
        </p:nvSpPr>
        <p:spPr bwMode="auto">
          <a:xfrm>
            <a:off x="8232388" y="2310860"/>
            <a:ext cx="3959225" cy="2767813"/>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381221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48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394940"/>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720854"/>
            <a:ext cx="3416525" cy="1560510"/>
          </a:xfrm>
          <a:solidFill>
            <a:schemeClr val="tx1"/>
          </a:solidFill>
        </p:spPr>
        <p:txBody>
          <a:bodyPr lIns="7200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720853"/>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720854"/>
            <a:ext cx="3411672" cy="1560510"/>
          </a:xfrm>
          <a:solidFill>
            <a:schemeClr val="tx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17832861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120960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2329992"/>
            <a:ext cx="10801351" cy="2364762"/>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761941"/>
            <a:ext cx="3415859"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764339"/>
            <a:ext cx="3376378"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8 February 2021</a:t>
            </a:r>
          </a:p>
        </p:txBody>
      </p:sp>
      <p:sp>
        <p:nvSpPr>
          <p:cNvPr id="9" name="Footer Placeholder 3"/>
          <p:cNvSpPr>
            <a:spLocks noGrp="1"/>
          </p:cNvSpPr>
          <p:nvPr>
            <p:ph type="ftr" sz="quarter" idx="17"/>
          </p:nvPr>
        </p:nvSpPr>
        <p:spPr bwMode="auto"/>
        <p:txBody>
          <a:bodyPr/>
          <a:lstStyle/>
          <a:p>
            <a:pPr>
              <a:defRPr/>
            </a:pPr>
            <a:r>
              <a:rPr lang="en-US"/>
              <a:t>Presentation United Kingdom</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764339"/>
            <a:ext cx="3411007"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84377203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703486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8 February 2021</a:t>
            </a:r>
          </a:p>
        </p:txBody>
      </p:sp>
      <p:sp>
        <p:nvSpPr>
          <p:cNvPr id="9" name="Footer Placeholder 3"/>
          <p:cNvSpPr>
            <a:spLocks noGrp="1"/>
          </p:cNvSpPr>
          <p:nvPr>
            <p:ph type="ftr" sz="quarter" idx="17"/>
          </p:nvPr>
        </p:nvSpPr>
        <p:spPr bwMode="auto"/>
        <p:txBody>
          <a:bodyPr/>
          <a:lstStyle/>
          <a:p>
            <a:pPr>
              <a:defRPr/>
            </a:pPr>
            <a:r>
              <a:rPr lang="en-US"/>
              <a:t>Presentation United Kingdom</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18814695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Tree>
    <p:extLst>
      <p:ext uri="{BB962C8B-B14F-4D97-AF65-F5344CB8AC3E}">
        <p14:creationId xmlns:p14="http://schemas.microsoft.com/office/powerpoint/2010/main" val="96530855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91890"/>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3423282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2755771"/>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57690588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23015"/>
          </a:xfrm>
        </p:spPr>
        <p:txBody>
          <a:bodyPr/>
          <a:lstStyle/>
          <a:p>
            <a:r>
              <a:rPr lang="fr-FR"/>
              <a:t>Cliquez et modifiez le titre</a:t>
            </a:r>
          </a:p>
        </p:txBody>
      </p:sp>
      <p:sp>
        <p:nvSpPr>
          <p:cNvPr id="8" name="Espace réservé pour une image  8"/>
          <p:cNvSpPr>
            <a:spLocks noGrp="1"/>
          </p:cNvSpPr>
          <p:nvPr>
            <p:ph type="pic" sz="quarter" idx="13"/>
          </p:nvPr>
        </p:nvSpPr>
        <p:spPr>
          <a:xfrm>
            <a:off x="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2390153"/>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37947406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sz="half" idx="1" hasCustomPrompt="1"/>
          </p:nvPr>
        </p:nvSpPr>
        <p:spPr>
          <a:xfrm>
            <a:off x="919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253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8 February 2021</a:t>
            </a:r>
            <a:endParaRPr lang="fr-FR"/>
          </a:p>
        </p:txBody>
      </p:sp>
      <p:sp>
        <p:nvSpPr>
          <p:cNvPr id="6" name="Espace réservé du pied de page 5"/>
          <p:cNvSpPr>
            <a:spLocks noGrp="1"/>
          </p:cNvSpPr>
          <p:nvPr>
            <p:ph type="ftr" sz="quarter" idx="11"/>
          </p:nvPr>
        </p:nvSpPr>
        <p:spPr/>
        <p:txBody>
          <a:bodyPr/>
          <a:lstStyle/>
          <a:p>
            <a:r>
              <a:rPr lang="fr-FR"/>
              <a:t>Presentation United Kingdom</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37135985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4 October 2021</a:t>
            </a:r>
            <a:endParaRPr lang="fr-FR"/>
          </a:p>
        </p:txBody>
      </p:sp>
      <p:sp>
        <p:nvSpPr>
          <p:cNvPr id="5" name="Espace réservé du pied de page 4"/>
          <p:cNvSpPr>
            <a:spLocks noGrp="1"/>
          </p:cNvSpPr>
          <p:nvPr>
            <p:ph type="ftr" sz="quarter" idx="11"/>
          </p:nvPr>
        </p:nvSpPr>
        <p:spPr/>
        <p:txBody>
          <a:bodyPr/>
          <a:lstStyle/>
          <a:p>
            <a:r>
              <a:rPr lang="fr-FR"/>
              <a:t>Presentation Republic of Slovenia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74181396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dirty="0"/>
              <a:t>5 October 2021</a:t>
            </a:r>
            <a:endParaRPr lang="fr-FR" dirty="0"/>
          </a:p>
        </p:txBody>
      </p:sp>
      <p:sp>
        <p:nvSpPr>
          <p:cNvPr id="5" name="Espace réservé du pied de page 4"/>
          <p:cNvSpPr>
            <a:spLocks noGrp="1"/>
          </p:cNvSpPr>
          <p:nvPr>
            <p:ph type="ftr" sz="quarter" idx="11"/>
          </p:nvPr>
        </p:nvSpPr>
        <p:spPr>
          <a:xfrm>
            <a:off x="1296000" y="6316306"/>
            <a:ext cx="3608877" cy="365125"/>
          </a:xfrm>
        </p:spPr>
        <p:txBody>
          <a:bodyPr/>
          <a:lstStyle/>
          <a:p>
            <a:r>
              <a:rPr lang="fr-FR" dirty="0" err="1"/>
              <a:t>Presentation</a:t>
            </a:r>
            <a:r>
              <a:rPr lang="fr-FR" dirty="0"/>
              <a:t> </a:t>
            </a:r>
            <a:r>
              <a:rPr lang="fr-FR" dirty="0" err="1"/>
              <a:t>Israeli</a:t>
            </a:r>
            <a:r>
              <a:rPr lang="fr-FR" dirty="0"/>
              <a:t> Academia</a:t>
            </a:r>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158817941"/>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4 October 2021</a:t>
            </a:r>
            <a:endParaRPr lang="fr-FR"/>
          </a:p>
        </p:txBody>
      </p:sp>
      <p:sp>
        <p:nvSpPr>
          <p:cNvPr id="5" name="Espace réservé du pied de page 4"/>
          <p:cNvSpPr>
            <a:spLocks noGrp="1"/>
          </p:cNvSpPr>
          <p:nvPr>
            <p:ph type="ftr" sz="quarter" idx="11"/>
          </p:nvPr>
        </p:nvSpPr>
        <p:spPr/>
        <p:txBody>
          <a:bodyPr/>
          <a:lstStyle/>
          <a:p>
            <a:r>
              <a:rPr lang="fr-FR"/>
              <a:t>Presentation Republic of Slovenia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483703468"/>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4 October 2021</a:t>
            </a:r>
            <a:endParaRPr lang="fr-FR"/>
          </a:p>
        </p:txBody>
      </p:sp>
      <p:sp>
        <p:nvSpPr>
          <p:cNvPr id="5" name="Espace réservé du pied de page 4"/>
          <p:cNvSpPr>
            <a:spLocks noGrp="1"/>
          </p:cNvSpPr>
          <p:nvPr>
            <p:ph type="ftr" sz="quarter" idx="11"/>
          </p:nvPr>
        </p:nvSpPr>
        <p:spPr/>
        <p:txBody>
          <a:bodyPr/>
          <a:lstStyle/>
          <a:p>
            <a:r>
              <a:rPr lang="fr-FR"/>
              <a:t>Presentation Republic of Slovenia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extLst>
      <p:ext uri="{BB962C8B-B14F-4D97-AF65-F5344CB8AC3E}">
        <p14:creationId xmlns:p14="http://schemas.microsoft.com/office/powerpoint/2010/main" val="1958400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4 October 2021</a:t>
            </a:r>
            <a:endParaRPr lang="fr-FR"/>
          </a:p>
        </p:txBody>
      </p:sp>
      <p:sp>
        <p:nvSpPr>
          <p:cNvPr id="5" name="Espace réservé du pied de page 4"/>
          <p:cNvSpPr>
            <a:spLocks noGrp="1"/>
          </p:cNvSpPr>
          <p:nvPr>
            <p:ph type="ftr" sz="quarter" idx="11"/>
          </p:nvPr>
        </p:nvSpPr>
        <p:spPr/>
        <p:txBody>
          <a:bodyPr/>
          <a:lstStyle/>
          <a:p>
            <a:r>
              <a:rPr lang="fr-FR"/>
              <a:t>Presentation Republic of Slovenia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039178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4 October 2021</a:t>
            </a:r>
          </a:p>
        </p:txBody>
      </p:sp>
      <p:sp>
        <p:nvSpPr>
          <p:cNvPr id="8" name="Footer Placeholder 5"/>
          <p:cNvSpPr>
            <a:spLocks noGrp="1"/>
          </p:cNvSpPr>
          <p:nvPr>
            <p:ph type="ftr" sz="quarter" idx="18"/>
          </p:nvPr>
        </p:nvSpPr>
        <p:spPr bwMode="auto"/>
        <p:txBody>
          <a:bodyPr/>
          <a:lstStyle/>
          <a:p>
            <a:pPr>
              <a:defRPr/>
            </a:pPr>
            <a:r>
              <a:rPr lang="en-US"/>
              <a:t>Presentation Republic of Slovenia</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5447504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4 October 2021</a:t>
            </a:r>
            <a:endParaRPr lang="fr-FR"/>
          </a:p>
        </p:txBody>
      </p:sp>
      <p:sp>
        <p:nvSpPr>
          <p:cNvPr id="5" name="Espace réservé du pied de page 4"/>
          <p:cNvSpPr>
            <a:spLocks noGrp="1"/>
          </p:cNvSpPr>
          <p:nvPr>
            <p:ph type="ftr" sz="quarter" idx="11"/>
          </p:nvPr>
        </p:nvSpPr>
        <p:spPr/>
        <p:txBody>
          <a:bodyPr/>
          <a:lstStyle/>
          <a:p>
            <a:r>
              <a:rPr lang="fr-FR"/>
              <a:t>Presentation Republic of Slovenia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83496163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4 October 2021</a:t>
            </a:r>
          </a:p>
        </p:txBody>
      </p:sp>
      <p:sp>
        <p:nvSpPr>
          <p:cNvPr id="9" name="Footer Placeholder 3"/>
          <p:cNvSpPr>
            <a:spLocks noGrp="1"/>
          </p:cNvSpPr>
          <p:nvPr>
            <p:ph type="ftr" sz="quarter" idx="17"/>
          </p:nvPr>
        </p:nvSpPr>
        <p:spPr bwMode="auto"/>
        <p:txBody>
          <a:bodyPr/>
          <a:lstStyle/>
          <a:p>
            <a:pPr>
              <a:defRPr/>
            </a:pPr>
            <a:r>
              <a:rPr lang="en-US"/>
              <a:t>Presentation Republic of Slovenia</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43613190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4 October 2021</a:t>
            </a:r>
            <a:endParaRPr lang="fr-FR"/>
          </a:p>
        </p:txBody>
      </p:sp>
      <p:sp>
        <p:nvSpPr>
          <p:cNvPr id="5" name="Espace réservé du pied de page 4"/>
          <p:cNvSpPr>
            <a:spLocks noGrp="1"/>
          </p:cNvSpPr>
          <p:nvPr>
            <p:ph type="ftr" sz="quarter" idx="11"/>
          </p:nvPr>
        </p:nvSpPr>
        <p:spPr/>
        <p:txBody>
          <a:bodyPr/>
          <a:lstStyle/>
          <a:p>
            <a:r>
              <a:rPr lang="fr-FR"/>
              <a:t>Presentation Republic of Slovenia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52480549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4 October 2021</a:t>
            </a:r>
            <a:endParaRPr lang="fr-FR"/>
          </a:p>
        </p:txBody>
      </p:sp>
      <p:sp>
        <p:nvSpPr>
          <p:cNvPr id="5" name="Espace réservé du pied de page 4"/>
          <p:cNvSpPr>
            <a:spLocks noGrp="1"/>
          </p:cNvSpPr>
          <p:nvPr>
            <p:ph type="ftr" sz="quarter" idx="11"/>
          </p:nvPr>
        </p:nvSpPr>
        <p:spPr/>
        <p:txBody>
          <a:bodyPr/>
          <a:lstStyle/>
          <a:p>
            <a:r>
              <a:rPr lang="fr-FR"/>
              <a:t>Presentation Republic of Slovenia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255668672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4 October 2021</a:t>
            </a:r>
            <a:endParaRPr lang="fr-FR"/>
          </a:p>
        </p:txBody>
      </p:sp>
      <p:sp>
        <p:nvSpPr>
          <p:cNvPr id="5" name="Espace réservé du pied de page 4"/>
          <p:cNvSpPr>
            <a:spLocks noGrp="1"/>
          </p:cNvSpPr>
          <p:nvPr>
            <p:ph type="ftr" sz="quarter" idx="11"/>
          </p:nvPr>
        </p:nvSpPr>
        <p:spPr/>
        <p:txBody>
          <a:bodyPr/>
          <a:lstStyle/>
          <a:p>
            <a:r>
              <a:rPr lang="fr-FR"/>
              <a:t>Presentation Republic of Slovenia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03416536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4 October 2021</a:t>
            </a:r>
            <a:endParaRPr lang="fr-FR"/>
          </a:p>
        </p:txBody>
      </p:sp>
      <p:sp>
        <p:nvSpPr>
          <p:cNvPr id="5" name="Espace réservé du pied de page 4"/>
          <p:cNvSpPr>
            <a:spLocks noGrp="1"/>
          </p:cNvSpPr>
          <p:nvPr>
            <p:ph type="ftr" sz="quarter" idx="11"/>
          </p:nvPr>
        </p:nvSpPr>
        <p:spPr/>
        <p:txBody>
          <a:bodyPr/>
          <a:lstStyle/>
          <a:p>
            <a:r>
              <a:rPr lang="fr-FR"/>
              <a:t>Presentation Republic of Slovenia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45749024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4 October 2021</a:t>
            </a:r>
            <a:endParaRPr lang="fr-FR"/>
          </a:p>
        </p:txBody>
      </p:sp>
      <p:sp>
        <p:nvSpPr>
          <p:cNvPr id="5" name="Espace réservé du pied de page 4"/>
          <p:cNvSpPr>
            <a:spLocks noGrp="1"/>
          </p:cNvSpPr>
          <p:nvPr>
            <p:ph type="ftr" sz="quarter" idx="11"/>
          </p:nvPr>
        </p:nvSpPr>
        <p:spPr/>
        <p:txBody>
          <a:bodyPr/>
          <a:lstStyle/>
          <a:p>
            <a:r>
              <a:rPr lang="fr-FR"/>
              <a:t>Presentation Republic of Slovenia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4290094499"/>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4 October 2021</a:t>
            </a:r>
            <a:endParaRPr lang="fr-FR"/>
          </a:p>
        </p:txBody>
      </p:sp>
      <p:sp>
        <p:nvSpPr>
          <p:cNvPr id="6" name="Espace réservé du pied de page 5"/>
          <p:cNvSpPr>
            <a:spLocks noGrp="1"/>
          </p:cNvSpPr>
          <p:nvPr>
            <p:ph type="ftr" sz="quarter" idx="11"/>
          </p:nvPr>
        </p:nvSpPr>
        <p:spPr/>
        <p:txBody>
          <a:bodyPr/>
          <a:lstStyle/>
          <a:p>
            <a:r>
              <a:rPr lang="fr-FR"/>
              <a:t>Presentation Republic of Slovenia</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35417271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17961B-5E8B-6047-A31F-C9B59D95AE80}"/>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8F5596A3-FBF3-1644-9C09-4D8F4499B354}"/>
              </a:ext>
            </a:extLst>
          </p:cNvPr>
          <p:cNvSpPr>
            <a:spLocks noGrp="1"/>
          </p:cNvSpPr>
          <p:nvPr>
            <p:ph type="dt" sz="half" idx="10"/>
          </p:nvPr>
        </p:nvSpPr>
        <p:spPr/>
        <p:txBody>
          <a:bodyPr/>
          <a:lstStyle/>
          <a:p>
            <a:fld id="{49F95799-61C2-6446-9469-4885A30E9AB1}" type="datetime1">
              <a:rPr lang="fr-FR" smtClean="0"/>
              <a:t>23/06/2023</a:t>
            </a:fld>
            <a:endParaRPr lang="fr-FR"/>
          </a:p>
        </p:txBody>
      </p:sp>
      <p:sp>
        <p:nvSpPr>
          <p:cNvPr id="4" name="Espace réservé du pied de page 3">
            <a:extLst>
              <a:ext uri="{FF2B5EF4-FFF2-40B4-BE49-F238E27FC236}">
                <a16:creationId xmlns:a16="http://schemas.microsoft.com/office/drawing/2014/main" id="{648225C0-980A-5840-8478-5F7186B9FA31}"/>
              </a:ext>
            </a:extLst>
          </p:cNvPr>
          <p:cNvSpPr>
            <a:spLocks noGrp="1"/>
          </p:cNvSpPr>
          <p:nvPr>
            <p:ph type="ftr" sz="quarter" idx="11"/>
          </p:nvPr>
        </p:nvSpPr>
        <p:spPr/>
        <p:txBody>
          <a:bodyPr/>
          <a:lstStyle/>
          <a:p>
            <a:r>
              <a:rPr lang="fr-FR"/>
              <a:t>UB</a:t>
            </a:r>
          </a:p>
        </p:txBody>
      </p:sp>
      <p:sp>
        <p:nvSpPr>
          <p:cNvPr id="5" name="Espace réservé du numéro de diapositive 4">
            <a:extLst>
              <a:ext uri="{FF2B5EF4-FFF2-40B4-BE49-F238E27FC236}">
                <a16:creationId xmlns:a16="http://schemas.microsoft.com/office/drawing/2014/main" id="{C4613E47-7EF6-8A4F-A0DE-D2597A83BC70}"/>
              </a:ext>
            </a:extLst>
          </p:cNvPr>
          <p:cNvSpPr>
            <a:spLocks noGrp="1"/>
          </p:cNvSpPr>
          <p:nvPr>
            <p:ph type="sldNum" sz="quarter" idx="12"/>
          </p:nvPr>
        </p:nvSpPr>
        <p:spPr/>
        <p:txBody>
          <a:bodyPr/>
          <a:lstStyle/>
          <a:p>
            <a:fld id="{E390C614-3A77-1A40-B973-33A73F8700EC}" type="slidenum">
              <a:rPr lang="fr-FR" smtClean="0"/>
              <a:t>‹#›</a:t>
            </a:fld>
            <a:endParaRPr lang="fr-FR"/>
          </a:p>
        </p:txBody>
      </p:sp>
      <p:cxnSp>
        <p:nvCxnSpPr>
          <p:cNvPr id="6" name="Connecteur droit 5">
            <a:extLst>
              <a:ext uri="{FF2B5EF4-FFF2-40B4-BE49-F238E27FC236}">
                <a16:creationId xmlns:a16="http://schemas.microsoft.com/office/drawing/2014/main" id="{90EB29FD-455F-1C49-8D42-08B3A79708B9}"/>
              </a:ext>
            </a:extLst>
          </p:cNvPr>
          <p:cNvCxnSpPr>
            <a:cxnSpLocks/>
          </p:cNvCxnSpPr>
          <p:nvPr userDrawn="1"/>
        </p:nvCxnSpPr>
        <p:spPr>
          <a:xfrm>
            <a:off x="1214202" y="869429"/>
            <a:ext cx="10977797" cy="0"/>
          </a:xfrm>
          <a:prstGeom prst="line">
            <a:avLst/>
          </a:prstGeom>
          <a:ln w="57150"/>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92B306E4-AEC9-5E40-BA97-2AD8E6C0017C}"/>
              </a:ext>
            </a:extLst>
          </p:cNvPr>
          <p:cNvPicPr>
            <a:picLocks noChangeAspect="1"/>
          </p:cNvPicPr>
          <p:nvPr userDrawn="1"/>
        </p:nvPicPr>
        <p:blipFill>
          <a:blip r:embed="rId2"/>
          <a:stretch>
            <a:fillRect/>
          </a:stretch>
        </p:blipFill>
        <p:spPr>
          <a:xfrm>
            <a:off x="9226" y="0"/>
            <a:ext cx="891727" cy="891727"/>
          </a:xfrm>
          <a:prstGeom prst="rect">
            <a:avLst/>
          </a:prstGeom>
        </p:spPr>
      </p:pic>
      <p:pic>
        <p:nvPicPr>
          <p:cNvPr id="8" name="Image 7">
            <a:extLst>
              <a:ext uri="{FF2B5EF4-FFF2-40B4-BE49-F238E27FC236}">
                <a16:creationId xmlns:a16="http://schemas.microsoft.com/office/drawing/2014/main" id="{AF3DC9D5-5FDC-0F4B-A464-82F6594D3B6C}"/>
              </a:ext>
            </a:extLst>
          </p:cNvPr>
          <p:cNvPicPr>
            <a:picLocks noChangeAspect="1"/>
          </p:cNvPicPr>
          <p:nvPr userDrawn="1"/>
        </p:nvPicPr>
        <p:blipFill>
          <a:blip r:embed="rId3"/>
          <a:stretch>
            <a:fillRect/>
          </a:stretch>
        </p:blipFill>
        <p:spPr>
          <a:xfrm>
            <a:off x="29980" y="0"/>
            <a:ext cx="1064302" cy="1046637"/>
          </a:xfrm>
          <a:prstGeom prst="rect">
            <a:avLst/>
          </a:prstGeom>
        </p:spPr>
      </p:pic>
    </p:spTree>
    <p:extLst>
      <p:ext uri="{BB962C8B-B14F-4D97-AF65-F5344CB8AC3E}">
        <p14:creationId xmlns:p14="http://schemas.microsoft.com/office/powerpoint/2010/main" val="3434529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36.xml"/><Relationship Id="rId3" Type="http://schemas.openxmlformats.org/officeDocument/2006/relationships/slideLayout" Target="../slideLayouts/slideLayout131.xml"/><Relationship Id="rId7" Type="http://schemas.openxmlformats.org/officeDocument/2006/relationships/slideLayout" Target="../slideLayouts/slideLayout135.xml"/><Relationship Id="rId12" Type="http://schemas.openxmlformats.org/officeDocument/2006/relationships/theme" Target="../theme/theme10.xml"/><Relationship Id="rId2" Type="http://schemas.openxmlformats.org/officeDocument/2006/relationships/slideLayout" Target="../slideLayouts/slideLayout130.xml"/><Relationship Id="rId1" Type="http://schemas.openxmlformats.org/officeDocument/2006/relationships/slideLayout" Target="../slideLayouts/slideLayout129.xml"/><Relationship Id="rId6" Type="http://schemas.openxmlformats.org/officeDocument/2006/relationships/slideLayout" Target="../slideLayouts/slideLayout134.xml"/><Relationship Id="rId11" Type="http://schemas.openxmlformats.org/officeDocument/2006/relationships/slideLayout" Target="../slideLayouts/slideLayout139.xml"/><Relationship Id="rId5" Type="http://schemas.openxmlformats.org/officeDocument/2006/relationships/slideLayout" Target="../slideLayouts/slideLayout133.xml"/><Relationship Id="rId10" Type="http://schemas.openxmlformats.org/officeDocument/2006/relationships/slideLayout" Target="../slideLayouts/slideLayout138.xml"/><Relationship Id="rId4" Type="http://schemas.openxmlformats.org/officeDocument/2006/relationships/slideLayout" Target="../slideLayouts/slideLayout132.xml"/><Relationship Id="rId9" Type="http://schemas.openxmlformats.org/officeDocument/2006/relationships/slideLayout" Target="../slideLayouts/slideLayout137.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47.xml"/><Relationship Id="rId13" Type="http://schemas.openxmlformats.org/officeDocument/2006/relationships/slideLayout" Target="../slideLayouts/slideLayout152.xml"/><Relationship Id="rId3" Type="http://schemas.openxmlformats.org/officeDocument/2006/relationships/slideLayout" Target="../slideLayouts/slideLayout142.xml"/><Relationship Id="rId7" Type="http://schemas.openxmlformats.org/officeDocument/2006/relationships/slideLayout" Target="../slideLayouts/slideLayout146.xml"/><Relationship Id="rId12" Type="http://schemas.openxmlformats.org/officeDocument/2006/relationships/slideLayout" Target="../slideLayouts/slideLayout151.xml"/><Relationship Id="rId2" Type="http://schemas.openxmlformats.org/officeDocument/2006/relationships/slideLayout" Target="../slideLayouts/slideLayout141.xml"/><Relationship Id="rId1" Type="http://schemas.openxmlformats.org/officeDocument/2006/relationships/slideLayout" Target="../slideLayouts/slideLayout140.xml"/><Relationship Id="rId6" Type="http://schemas.openxmlformats.org/officeDocument/2006/relationships/slideLayout" Target="../slideLayouts/slideLayout145.xml"/><Relationship Id="rId11" Type="http://schemas.openxmlformats.org/officeDocument/2006/relationships/slideLayout" Target="../slideLayouts/slideLayout150.xml"/><Relationship Id="rId5" Type="http://schemas.openxmlformats.org/officeDocument/2006/relationships/slideLayout" Target="../slideLayouts/slideLayout144.xml"/><Relationship Id="rId15" Type="http://schemas.openxmlformats.org/officeDocument/2006/relationships/theme" Target="../theme/theme11.xml"/><Relationship Id="rId10" Type="http://schemas.openxmlformats.org/officeDocument/2006/relationships/slideLayout" Target="../slideLayouts/slideLayout149.xml"/><Relationship Id="rId4" Type="http://schemas.openxmlformats.org/officeDocument/2006/relationships/slideLayout" Target="../slideLayouts/slideLayout143.xml"/><Relationship Id="rId9" Type="http://schemas.openxmlformats.org/officeDocument/2006/relationships/slideLayout" Target="../slideLayouts/slideLayout148.xml"/><Relationship Id="rId14" Type="http://schemas.openxmlformats.org/officeDocument/2006/relationships/slideLayout" Target="../slideLayouts/slideLayout15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theme" Target="../theme/theme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theme" Target="../theme/theme4.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theme" Target="../theme/theme5.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slideLayout" Target="../slideLayouts/slideLayout83.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theme" Target="../theme/theme6.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slideLayout" Target="../slideLayouts/slideLayout8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slideLayout" Target="../slideLayouts/slideLayout97.xml"/><Relationship Id="rId18" Type="http://schemas.openxmlformats.org/officeDocument/2006/relationships/slideLayout" Target="../slideLayouts/slideLayout102.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17" Type="http://schemas.openxmlformats.org/officeDocument/2006/relationships/slideLayout" Target="../slideLayouts/slideLayout101.xml"/><Relationship Id="rId2" Type="http://schemas.openxmlformats.org/officeDocument/2006/relationships/slideLayout" Target="../slideLayouts/slideLayout86.xml"/><Relationship Id="rId16" Type="http://schemas.openxmlformats.org/officeDocument/2006/relationships/slideLayout" Target="../slideLayouts/slideLayout100.xml"/><Relationship Id="rId20" Type="http://schemas.openxmlformats.org/officeDocument/2006/relationships/theme" Target="../theme/theme7.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5" Type="http://schemas.openxmlformats.org/officeDocument/2006/relationships/slideLayout" Target="../slideLayouts/slideLayout99.xml"/><Relationship Id="rId10" Type="http://schemas.openxmlformats.org/officeDocument/2006/relationships/slideLayout" Target="../slideLayouts/slideLayout94.xml"/><Relationship Id="rId19" Type="http://schemas.openxmlformats.org/officeDocument/2006/relationships/slideLayout" Target="../slideLayouts/slideLayout103.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slideLayout" Target="../slideLayouts/slideLayout98.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11.xml"/><Relationship Id="rId13" Type="http://schemas.openxmlformats.org/officeDocument/2006/relationships/slideLayout" Target="../slideLayouts/slideLayout116.xml"/><Relationship Id="rId3" Type="http://schemas.openxmlformats.org/officeDocument/2006/relationships/slideLayout" Target="../slideLayouts/slideLayout106.xml"/><Relationship Id="rId7" Type="http://schemas.openxmlformats.org/officeDocument/2006/relationships/slideLayout" Target="../slideLayouts/slideLayout110.xml"/><Relationship Id="rId12" Type="http://schemas.openxmlformats.org/officeDocument/2006/relationships/slideLayout" Target="../slideLayouts/slideLayout115.xml"/><Relationship Id="rId2" Type="http://schemas.openxmlformats.org/officeDocument/2006/relationships/slideLayout" Target="../slideLayouts/slideLayout105.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5" Type="http://schemas.openxmlformats.org/officeDocument/2006/relationships/slideLayout" Target="../slideLayouts/slideLayout108.xml"/><Relationship Id="rId15" Type="http://schemas.openxmlformats.org/officeDocument/2006/relationships/theme" Target="../theme/theme8.xml"/><Relationship Id="rId10" Type="http://schemas.openxmlformats.org/officeDocument/2006/relationships/slideLayout" Target="../slideLayouts/slideLayout113.xml"/><Relationship Id="rId4" Type="http://schemas.openxmlformats.org/officeDocument/2006/relationships/slideLayout" Target="../slideLayouts/slideLayout107.xml"/><Relationship Id="rId9" Type="http://schemas.openxmlformats.org/officeDocument/2006/relationships/slideLayout" Target="../slideLayouts/slideLayout112.xml"/><Relationship Id="rId14" Type="http://schemas.openxmlformats.org/officeDocument/2006/relationships/slideLayout" Target="../slideLayouts/slideLayout11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25.xml"/><Relationship Id="rId3" Type="http://schemas.openxmlformats.org/officeDocument/2006/relationships/slideLayout" Target="../slideLayouts/slideLayout120.xml"/><Relationship Id="rId7" Type="http://schemas.openxmlformats.org/officeDocument/2006/relationships/slideLayout" Target="../slideLayouts/slideLayout124.xml"/><Relationship Id="rId12" Type="http://schemas.openxmlformats.org/officeDocument/2006/relationships/theme" Target="../theme/theme9.xml"/><Relationship Id="rId2" Type="http://schemas.openxmlformats.org/officeDocument/2006/relationships/slideLayout" Target="../slideLayouts/slideLayout119.xml"/><Relationship Id="rId1" Type="http://schemas.openxmlformats.org/officeDocument/2006/relationships/slideLayout" Target="../slideLayouts/slideLayout118.xml"/><Relationship Id="rId6" Type="http://schemas.openxmlformats.org/officeDocument/2006/relationships/slideLayout" Target="../slideLayouts/slideLayout123.xml"/><Relationship Id="rId11" Type="http://schemas.openxmlformats.org/officeDocument/2006/relationships/slideLayout" Target="../slideLayouts/slideLayout128.xml"/><Relationship Id="rId5" Type="http://schemas.openxmlformats.org/officeDocument/2006/relationships/slideLayout" Target="../slideLayouts/slideLayout122.xml"/><Relationship Id="rId10" Type="http://schemas.openxmlformats.org/officeDocument/2006/relationships/slideLayout" Target="../slideLayouts/slideLayout127.xml"/><Relationship Id="rId4" Type="http://schemas.openxmlformats.org/officeDocument/2006/relationships/slideLayout" Target="../slideLayouts/slideLayout121.xml"/><Relationship Id="rId9" Type="http://schemas.openxmlformats.org/officeDocument/2006/relationships/slideLayout" Target="../slideLayouts/slideLayout1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1742"/>
            <a:ext cx="1517702" cy="239688"/>
          </a:xfrm>
          <a:prstGeom prst="rect">
            <a:avLst/>
          </a:prstGeom>
        </p:spPr>
        <p:txBody>
          <a:bodyPr vert="horz" wrap="none" lIns="0" tIns="0" rIns="0" bIns="0" rtlCol="0" anchor="b" anchorCtr="0"/>
          <a:lstStyle>
            <a:lvl1pPr algn="r">
              <a:defRPr sz="800">
                <a:solidFill>
                  <a:schemeClr val="tx1"/>
                </a:solidFill>
              </a:defRPr>
            </a:lvl1pPr>
          </a:lstStyle>
          <a:p>
            <a:r>
              <a:rPr lang="en-US"/>
              <a:t>8 February 2021</a:t>
            </a:r>
            <a:endParaRPr lang="fr-FR" dirty="0"/>
          </a:p>
        </p:txBody>
      </p:sp>
      <p:sp>
        <p:nvSpPr>
          <p:cNvPr id="5" name="Espace réservé du pied de page 4"/>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r>
              <a:rPr lang="fr-FR" dirty="0" err="1"/>
              <a:t>Presentation</a:t>
            </a:r>
            <a:r>
              <a:rPr lang="fr-FR" dirty="0"/>
              <a:t> United </a:t>
            </a:r>
            <a:r>
              <a:rPr lang="fr-FR" dirty="0" err="1"/>
              <a:t>Kingdom</a:t>
            </a:r>
            <a:endParaRPr lang="fr-FR" dirty="0"/>
          </a:p>
        </p:txBody>
      </p:sp>
      <p:sp>
        <p:nvSpPr>
          <p:cNvPr id="6" name="Espace réservé du numéro de diapositive 5"/>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6" name="ZoneTexte 15"/>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724AF9B-9D54-7741-8331-AE7DEA507BD1}"/>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4128B1BF-846D-3644-9C11-D98A5A5179EC}"/>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6453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715" r:id="rId3"/>
    <p:sldLayoutId id="2147483718" r:id="rId4"/>
    <p:sldLayoutId id="2147483674" r:id="rId5"/>
    <p:sldLayoutId id="2147483781" r:id="rId6"/>
    <p:sldLayoutId id="2147483782" r:id="rId7"/>
    <p:sldLayoutId id="2147483783" r:id="rId8"/>
    <p:sldLayoutId id="2147483670" r:id="rId9"/>
    <p:sldLayoutId id="2147483651" r:id="rId10"/>
    <p:sldLayoutId id="2147483671" r:id="rId11"/>
    <p:sldLayoutId id="2147483763" r:id="rId12"/>
    <p:sldLayoutId id="2147483796" r:id="rId13"/>
    <p:sldLayoutId id="2147483721"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812779E-3229-5F47-A4C9-7CB01E395D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968787ED-6B04-3E47-9EE9-CC802C0702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CA0CE84E-476B-994F-96C5-90848F5D03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C0F1E6-E564-DA46-99FB-E0E07A836226}" type="datetime1">
              <a:rPr lang="de-CH" smtClean="0"/>
              <a:t>23.06.23</a:t>
            </a:fld>
            <a:endParaRPr lang="en-CH"/>
          </a:p>
        </p:txBody>
      </p:sp>
      <p:sp>
        <p:nvSpPr>
          <p:cNvPr id="5" name="Footer Placeholder 4">
            <a:extLst>
              <a:ext uri="{FF2B5EF4-FFF2-40B4-BE49-F238E27FC236}">
                <a16:creationId xmlns:a16="http://schemas.microsoft.com/office/drawing/2014/main" id="{22008800-59CE-4848-B360-CDBFDD3410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C47B112D-589B-0D44-98C5-A234BF4BCB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92EDF0-CD77-624F-83C4-34D41631A30F}" type="slidenum">
              <a:rPr lang="en-CH" smtClean="0"/>
              <a:t>‹#›</a:t>
            </a:fld>
            <a:endParaRPr lang="en-CH"/>
          </a:p>
        </p:txBody>
      </p:sp>
    </p:spTree>
    <p:extLst>
      <p:ext uri="{BB962C8B-B14F-4D97-AF65-F5344CB8AC3E}">
        <p14:creationId xmlns:p14="http://schemas.microsoft.com/office/powerpoint/2010/main" val="1070120428"/>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453434061"/>
      </p:ext>
    </p:extLst>
  </p:cSld>
  <p:clrMap bg1="lt1" tx1="dk1" bg2="lt2" tx2="dk2" accent1="accent1" accent2="accent2" accent3="accent3" accent4="accent4" accent5="accent5" accent6="accent6" hlink="hlink" folHlink="folHlink"/>
  <p:sldLayoutIdLst>
    <p:sldLayoutId id="2147483856" r:id="rId1"/>
    <p:sldLayoutId id="2147483857" r:id="rId2"/>
    <p:sldLayoutId id="2147483858" r:id="rId3"/>
    <p:sldLayoutId id="2147483859" r:id="rId4"/>
    <p:sldLayoutId id="2147483860" r:id="rId5"/>
    <p:sldLayoutId id="2147483861" r:id="rId6"/>
    <p:sldLayoutId id="2147483862" r:id="rId7"/>
    <p:sldLayoutId id="2147483863" r:id="rId8"/>
    <p:sldLayoutId id="2147483864" r:id="rId9"/>
    <p:sldLayoutId id="2147483865" r:id="rId10"/>
    <p:sldLayoutId id="2147483866" r:id="rId11"/>
    <p:sldLayoutId id="2147483867" r:id="rId12"/>
    <p:sldLayoutId id="2147483868" r:id="rId13"/>
    <p:sldLayoutId id="2147483869"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r>
              <a:rPr lang="en-US"/>
              <a:t>8 February 2021</a:t>
            </a:r>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r>
              <a:rPr lang="fr-FR" dirty="0" err="1"/>
              <a:t>Presentation</a:t>
            </a:r>
            <a:r>
              <a:rPr lang="fr-FR" dirty="0"/>
              <a:t> United </a:t>
            </a:r>
            <a:r>
              <a:rPr lang="fr-FR" dirty="0" err="1"/>
              <a:t>Kingdom</a:t>
            </a:r>
            <a:endParaRPr lang="fr-FR" dirty="0"/>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0118189"/>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720" r:id="rId3"/>
    <p:sldLayoutId id="2147483675" r:id="rId4"/>
    <p:sldLayoutId id="2147483719" r:id="rId5"/>
    <p:sldLayoutId id="2147483779" r:id="rId6"/>
    <p:sldLayoutId id="2147483778" r:id="rId7"/>
    <p:sldLayoutId id="2147483780" r:id="rId8"/>
    <p:sldLayoutId id="2147483672" r:id="rId9"/>
    <p:sldLayoutId id="2147483661" r:id="rId10"/>
    <p:sldLayoutId id="2147483673" r:id="rId11"/>
    <p:sldLayoutId id="2147483759" r:id="rId12"/>
    <p:sldLayoutId id="2147483668" r:id="rId13"/>
    <p:sldLayoutId id="2147483652"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userDrawn="1">
          <p15:clr>
            <a:srgbClr val="F26B43"/>
          </p15:clr>
        </p15:guide>
        <p15:guide id="5" orient="horz" pos="30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32864"/>
          </a:xfrm>
          <a:prstGeom prst="rect">
            <a:avLst/>
          </a:prstGeom>
        </p:spPr>
        <p:txBody>
          <a:bodyPr vert="horz" wrap="none" lIns="0" tIns="0" rIns="0" bIns="0" rtlCol="0" anchor="b" anchorCtr="0"/>
          <a:lstStyle>
            <a:lvl1pPr algn="r">
              <a:defRPr sz="800">
                <a:solidFill>
                  <a:schemeClr val="tx1"/>
                </a:solidFill>
              </a:defRPr>
            </a:lvl1pPr>
          </a:lstStyle>
          <a:p>
            <a:r>
              <a:rPr lang="en-US"/>
              <a:t>8 February 2021</a:t>
            </a:r>
            <a:endParaRPr lang="fr-FR"/>
          </a:p>
        </p:txBody>
      </p:sp>
      <p:sp>
        <p:nvSpPr>
          <p:cNvPr id="5" name="Espace réservé du pied de page 4"/>
          <p:cNvSpPr>
            <a:spLocks noGrp="1"/>
          </p:cNvSpPr>
          <p:nvPr>
            <p:ph type="ftr" sz="quarter" idx="3"/>
          </p:nvPr>
        </p:nvSpPr>
        <p:spPr>
          <a:xfrm>
            <a:off x="1242000" y="6440400"/>
            <a:ext cx="4114800" cy="232864"/>
          </a:xfrm>
          <a:prstGeom prst="rect">
            <a:avLst/>
          </a:prstGeom>
        </p:spPr>
        <p:txBody>
          <a:bodyPr vert="horz" lIns="0" tIns="0" rIns="0" bIns="0" rtlCol="0" anchor="b" anchorCtr="0"/>
          <a:lstStyle>
            <a:lvl1pPr algn="l">
              <a:defRPr sz="800" i="1">
                <a:solidFill>
                  <a:schemeClr val="tx1"/>
                </a:solidFill>
                <a:latin typeface="+mn-lt"/>
              </a:defRPr>
            </a:lvl1pPr>
          </a:lstStyle>
          <a:p>
            <a:r>
              <a:rPr lang="fr-FR" dirty="0" err="1"/>
              <a:t>Presentation</a:t>
            </a:r>
            <a:r>
              <a:rPr lang="fr-FR" dirty="0"/>
              <a:t> United </a:t>
            </a:r>
            <a:r>
              <a:rPr lang="fr-FR" dirty="0" err="1"/>
              <a:t>Kingdom</a:t>
            </a:r>
            <a:endParaRPr lang="fr-FR" dirty="0"/>
          </a:p>
        </p:txBody>
      </p:sp>
      <p:sp>
        <p:nvSpPr>
          <p:cNvPr id="6" name="Espace réservé du numéro de diapositive 5"/>
          <p:cNvSpPr>
            <a:spLocks noGrp="1"/>
          </p:cNvSpPr>
          <p:nvPr>
            <p:ph type="sldNum" sz="quarter" idx="4"/>
          </p:nvPr>
        </p:nvSpPr>
        <p:spPr>
          <a:xfrm>
            <a:off x="11296800" y="6440400"/>
            <a:ext cx="155940" cy="232864"/>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079C62F9-24ED-CD48-8055-036B4D11F5A4}"/>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12FCC47-0B49-8E41-B4C0-94C1690E4773}"/>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F8F8397F-520E-414A-A77D-EDE33F3B55F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785988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8" r:id="rId5"/>
    <p:sldLayoutId id="2147483784" r:id="rId6"/>
    <p:sldLayoutId id="2147483785" r:id="rId7"/>
    <p:sldLayoutId id="2147483786" r:id="rId8"/>
    <p:sldLayoutId id="2147483729" r:id="rId9"/>
    <p:sldLayoutId id="2147483730" r:id="rId10"/>
    <p:sldLayoutId id="2147483731" r:id="rId11"/>
    <p:sldLayoutId id="2147483760" r:id="rId12"/>
    <p:sldLayoutId id="2147483732" r:id="rId13"/>
    <p:sldLayoutId id="2147483733"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8 February 2021</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dirty="0" err="1"/>
              <a:t>Presentation</a:t>
            </a:r>
            <a:r>
              <a:rPr lang="fr-FR" dirty="0"/>
              <a:t> United </a:t>
            </a:r>
            <a:r>
              <a:rPr lang="fr-FR" dirty="0" err="1"/>
              <a:t>Kingdom</a:t>
            </a:r>
            <a:endParaRPr lang="fr-FR" dirty="0"/>
          </a:p>
        </p:txBody>
      </p:sp>
      <p:sp>
        <p:nvSpPr>
          <p:cNvPr id="6" name="Espace réservé du numéro de diapositive 5"/>
          <p:cNvSpPr>
            <a:spLocks noGrp="1"/>
          </p:cNvSpPr>
          <p:nvPr>
            <p:ph type="sldNum" sz="quarter" idx="4"/>
          </p:nvPr>
        </p:nvSpPr>
        <p:spPr>
          <a:xfrm>
            <a:off x="11296800" y="6440400"/>
            <a:ext cx="185920"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61AA5364-A8BF-8A4C-BE25-4A9FAAD90CD8}"/>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5" name="Connecteur droit 12">
            <a:extLst>
              <a:ext uri="{FF2B5EF4-FFF2-40B4-BE49-F238E27FC236}">
                <a16:creationId xmlns:a16="http://schemas.microsoft.com/office/drawing/2014/main" id="{78471F73-33EC-6A47-9A10-6CDC9C7AF48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10DD5E06-1134-3F44-A7C2-1EA71EE24B2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3771589"/>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1" r:id="rId5"/>
    <p:sldLayoutId id="2147483787" r:id="rId6"/>
    <p:sldLayoutId id="2147483788" r:id="rId7"/>
    <p:sldLayoutId id="2147483789" r:id="rId8"/>
    <p:sldLayoutId id="2147483742" r:id="rId9"/>
    <p:sldLayoutId id="2147483743" r:id="rId10"/>
    <p:sldLayoutId id="2147483744" r:id="rId11"/>
    <p:sldLayoutId id="2147483761" r:id="rId12"/>
    <p:sldLayoutId id="2147483745" r:id="rId13"/>
    <p:sldLayoutId id="2147483746"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680" userDrawn="1">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8 February 2021</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dirty="0" err="1"/>
              <a:t>Presentation</a:t>
            </a:r>
            <a:r>
              <a:rPr lang="fr-FR" dirty="0"/>
              <a:t> United </a:t>
            </a:r>
            <a:r>
              <a:rPr lang="fr-FR" dirty="0" err="1"/>
              <a:t>Kingdom</a:t>
            </a:r>
            <a:endParaRPr lang="fr-FR" dirty="0"/>
          </a:p>
        </p:txBody>
      </p:sp>
      <p:sp>
        <p:nvSpPr>
          <p:cNvPr id="6" name="Espace réservé du numéro de diapositive 5"/>
          <p:cNvSpPr>
            <a:spLocks noGrp="1"/>
          </p:cNvSpPr>
          <p:nvPr>
            <p:ph type="sldNum" sz="quarter" idx="4"/>
          </p:nvPr>
        </p:nvSpPr>
        <p:spPr>
          <a:xfrm>
            <a:off x="11296800" y="6440400"/>
            <a:ext cx="215082"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84603DAF-5012-AB4F-86D1-1F45BF27A37C}"/>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285BDF2-1C98-1749-8440-26E71FFDC03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EA94AF57-1271-7C49-BCA7-80F03952DFE6}"/>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0798349"/>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3" r:id="rId5"/>
    <p:sldLayoutId id="2147483790" r:id="rId6"/>
    <p:sldLayoutId id="2147483791" r:id="rId7"/>
    <p:sldLayoutId id="2147483792" r:id="rId8"/>
    <p:sldLayoutId id="2147483754" r:id="rId9"/>
    <p:sldLayoutId id="2147483755" r:id="rId10"/>
    <p:sldLayoutId id="2147483756" r:id="rId11"/>
    <p:sldLayoutId id="2147483762" r:id="rId12"/>
    <p:sldLayoutId id="2147483757" r:id="rId13"/>
    <p:sldLayoutId id="2147483758"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guide id="5" orient="horz" pos="30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7602" y="1172744"/>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2475285"/>
            <a:ext cx="10800000" cy="36662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8 February 2021</a:t>
            </a:r>
            <a:endParaRPr lang="fr-FR" dirty="0"/>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dirty="0" err="1"/>
              <a:t>Presentation</a:t>
            </a:r>
            <a:r>
              <a:rPr lang="fr-FR" dirty="0"/>
              <a:t> United </a:t>
            </a:r>
            <a:r>
              <a:rPr lang="fr-FR" dirty="0" err="1"/>
              <a:t>Kingdom</a:t>
            </a:r>
            <a:endParaRPr lang="fr-FR" dirty="0"/>
          </a:p>
        </p:txBody>
      </p:sp>
      <p:sp>
        <p:nvSpPr>
          <p:cNvPr id="6" name="Espace réservé du numéro de diapositive 5"/>
          <p:cNvSpPr>
            <a:spLocks noGrp="1"/>
          </p:cNvSpPr>
          <p:nvPr>
            <p:ph type="sldNum" sz="quarter" idx="4"/>
          </p:nvPr>
        </p:nvSpPr>
        <p:spPr>
          <a:xfrm>
            <a:off x="11296800" y="6440400"/>
            <a:ext cx="224761"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a:extLst>
              <a:ext uri="{FF2B5EF4-FFF2-40B4-BE49-F238E27FC236}">
                <a16:creationId xmlns:a16="http://schemas.microsoft.com/office/drawing/2014/main" id="{F7A05266-FCA9-6A4E-94E3-DD6E0BA84503}"/>
              </a:ext>
            </a:extLst>
          </p:cNvPr>
          <p:cNvSpPr/>
          <p:nvPr userDrawn="1"/>
        </p:nvSpPr>
        <p:spPr>
          <a:xfrm>
            <a:off x="0" y="-8125"/>
            <a:ext cx="12192000" cy="10983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ZoneTexte 15">
            <a:extLst>
              <a:ext uri="{FF2B5EF4-FFF2-40B4-BE49-F238E27FC236}">
                <a16:creationId xmlns:a16="http://schemas.microsoft.com/office/drawing/2014/main" id="{C4CBD9AC-A8B6-B649-88C5-1C79578695F9}"/>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8" name="Connecteur droit 12">
            <a:extLst>
              <a:ext uri="{FF2B5EF4-FFF2-40B4-BE49-F238E27FC236}">
                <a16:creationId xmlns:a16="http://schemas.microsoft.com/office/drawing/2014/main" id="{BA52F4F5-39AA-DC4F-BE18-40D9CFF777B9}"/>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2">
            <a:extLst>
              <a:ext uri="{FF2B5EF4-FFF2-40B4-BE49-F238E27FC236}">
                <a16:creationId xmlns:a16="http://schemas.microsoft.com/office/drawing/2014/main" id="{1A803E3D-E6CC-D042-AA79-21626159DD99}"/>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5432460"/>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70" r:id="rId5"/>
    <p:sldLayoutId id="2147483777" r:id="rId6"/>
    <p:sldLayoutId id="2147483794" r:id="rId7"/>
    <p:sldLayoutId id="2147483795" r:id="rId8"/>
    <p:sldLayoutId id="2147483771" r:id="rId9"/>
    <p:sldLayoutId id="2147483772" r:id="rId10"/>
    <p:sldLayoutId id="2147483773" r:id="rId11"/>
    <p:sldLayoutId id="2147483774" r:id="rId12"/>
    <p:sldLayoutId id="2147483775" r:id="rId13"/>
    <p:sldLayoutId id="2147483776"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userDrawn="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1742"/>
            <a:ext cx="1517702" cy="239688"/>
          </a:xfrm>
          <a:prstGeom prst="rect">
            <a:avLst/>
          </a:prstGeom>
        </p:spPr>
        <p:txBody>
          <a:bodyPr vert="horz" wrap="none" lIns="0" tIns="0" rIns="0" bIns="0" rtlCol="0" anchor="b" anchorCtr="0"/>
          <a:lstStyle>
            <a:lvl1pPr algn="r">
              <a:defRPr sz="800">
                <a:solidFill>
                  <a:schemeClr val="tx1"/>
                </a:solidFill>
              </a:defRPr>
            </a:lvl1pPr>
          </a:lstStyle>
          <a:p>
            <a:r>
              <a:rPr lang="en-US" dirty="0"/>
              <a:t>5 October 2021</a:t>
            </a:r>
            <a:endParaRPr lang="fr-FR" dirty="0"/>
          </a:p>
        </p:txBody>
      </p:sp>
      <p:sp>
        <p:nvSpPr>
          <p:cNvPr id="5" name="Espace réservé du pied de page 4"/>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r>
              <a:rPr lang="fr-FR" dirty="0" err="1"/>
              <a:t>Presentation</a:t>
            </a:r>
            <a:r>
              <a:rPr lang="fr-FR" dirty="0"/>
              <a:t> </a:t>
            </a:r>
            <a:r>
              <a:rPr lang="fr-FR" dirty="0" err="1"/>
              <a:t>Israeli</a:t>
            </a:r>
            <a:r>
              <a:rPr lang="fr-FR" dirty="0"/>
              <a:t> Academia</a:t>
            </a:r>
          </a:p>
        </p:txBody>
      </p:sp>
      <p:sp>
        <p:nvSpPr>
          <p:cNvPr id="6" name="Espace réservé du numéro de diapositive 5"/>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6" name="ZoneTexte 15"/>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724AF9B-9D54-7741-8331-AE7DEA507BD1}"/>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4128B1BF-846D-3644-9C11-D98A5A5179EC}"/>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0258320"/>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 id="2147483809" r:id="rId12"/>
    <p:sldLayoutId id="2147483810" r:id="rId13"/>
    <p:sldLayoutId id="2147483811" r:id="rId14"/>
    <p:sldLayoutId id="2147483812" r:id="rId15"/>
    <p:sldLayoutId id="2147483813" r:id="rId16"/>
    <p:sldLayoutId id="2147483814" r:id="rId17"/>
    <p:sldLayoutId id="2147483870" r:id="rId18"/>
    <p:sldLayoutId id="2147483871" r:id="rId19"/>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1742"/>
            <a:ext cx="1517702" cy="239688"/>
          </a:xfrm>
          <a:prstGeom prst="rect">
            <a:avLst/>
          </a:prstGeom>
        </p:spPr>
        <p:txBody>
          <a:bodyPr vert="horz" wrap="none" lIns="0" tIns="0" rIns="0" bIns="0" rtlCol="0" anchor="b" anchorCtr="0"/>
          <a:lstStyle>
            <a:lvl1pPr algn="r">
              <a:defRPr sz="800">
                <a:solidFill>
                  <a:schemeClr val="tx1"/>
                </a:solidFill>
              </a:defRPr>
            </a:lvl1pPr>
          </a:lstStyle>
          <a:p>
            <a:r>
              <a:rPr lang="en-US"/>
              <a:t>15 September 2021</a:t>
            </a:r>
            <a:endParaRPr lang="fr-FR" dirty="0"/>
          </a:p>
        </p:txBody>
      </p:sp>
      <p:sp>
        <p:nvSpPr>
          <p:cNvPr id="5" name="Espace réservé du pied de page 4"/>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India</a:t>
            </a:r>
            <a:endParaRPr lang="fr-FR" dirty="0"/>
          </a:p>
        </p:txBody>
      </p:sp>
      <p:sp>
        <p:nvSpPr>
          <p:cNvPr id="6" name="Espace réservé du numéro de diapositive 5"/>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6" name="ZoneTexte 15"/>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724AF9B-9D54-7741-8331-AE7DEA507BD1}"/>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4128B1BF-846D-3644-9C11-D98A5A5179EC}"/>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4731337"/>
      </p:ext>
    </p:extLst>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 id="2147483827" r:id="rId12"/>
    <p:sldLayoutId id="2147483828" r:id="rId13"/>
    <p:sldLayoutId id="2147483829"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F076E6-A94E-4957-BBC7-5970B5E4D4A4}" type="datetimeFigureOut">
              <a:rPr lang="en-GB" smtClean="0"/>
              <a:t>23/06/2023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7037B-0BB8-45C5-8146-88985930D00E}" type="slidenum">
              <a:rPr lang="en-GB" smtClean="0"/>
              <a:t>‹#›</a:t>
            </a:fld>
            <a:endParaRPr lang="en-GB"/>
          </a:p>
        </p:txBody>
      </p:sp>
    </p:spTree>
    <p:extLst>
      <p:ext uri="{BB962C8B-B14F-4D97-AF65-F5344CB8AC3E}">
        <p14:creationId xmlns:p14="http://schemas.microsoft.com/office/powerpoint/2010/main" val="2665188018"/>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101.xml"/><Relationship Id="rId4" Type="http://schemas.openxmlformats.org/officeDocument/2006/relationships/image" Target="../media/image24.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4.jpeg"/><Relationship Id="rId1" Type="http://schemas.openxmlformats.org/officeDocument/2006/relationships/slideLayout" Target="../slideLayouts/slideLayout153.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xml"/><Relationship Id="rId7" Type="http://schemas.openxmlformats.org/officeDocument/2006/relationships/hyperlink" Target="https://fccis.web.cern.ch/join-now" TargetMode="External"/><Relationship Id="rId2" Type="http://schemas.openxmlformats.org/officeDocument/2006/relationships/diagramData" Target="../diagrams/data1.xml"/><Relationship Id="rId1" Type="http://schemas.openxmlformats.org/officeDocument/2006/relationships/slideLayout" Target="../slideLayouts/slideLayout132.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31.png"/><Relationship Id="rId4" Type="http://schemas.openxmlformats.org/officeDocument/2006/relationships/diagramQuickStyle" Target="../diagrams/quickStyle1.xml"/><Relationship Id="rId9"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9.xml"/><Relationship Id="rId1" Type="http://schemas.openxmlformats.org/officeDocument/2006/relationships/slideLayout" Target="../slideLayouts/slideLayout10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86.xml"/></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86.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02.xml"/><Relationship Id="rId4" Type="http://schemas.openxmlformats.org/officeDocument/2006/relationships/image" Target="../media/image9.emf"/></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103.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86.xml"/><Relationship Id="rId6" Type="http://schemas.openxmlformats.org/officeDocument/2006/relationships/image" Target="../media/image10.emf"/><Relationship Id="rId5" Type="http://schemas.openxmlformats.org/officeDocument/2006/relationships/image" Target="../media/image14.png"/><Relationship Id="rId4" Type="http://schemas.openxmlformats.org/officeDocument/2006/relationships/image" Target="../media/image13.emf"/></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86.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86.xml"/></Relationships>
</file>

<file path=ppt/slides/_rels/slide9.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image" Target="../media/image21.tiff"/><Relationship Id="rId1" Type="http://schemas.openxmlformats.org/officeDocument/2006/relationships/slideLayout" Target="../slideLayouts/slideLayout124.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24DC279-DF51-8A49-91E7-DDFB39387D94}"/>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1"/>
            <a:ext cx="12192000" cy="4444998"/>
          </a:xfrm>
          <a:prstGeom prst="rect">
            <a:avLst/>
          </a:prstGeom>
        </p:spPr>
      </p:pic>
      <p:sp>
        <p:nvSpPr>
          <p:cNvPr id="6" name="Espace réservé du numéro de diapositive 5"/>
          <p:cNvSpPr>
            <a:spLocks noGrp="1"/>
          </p:cNvSpPr>
          <p:nvPr>
            <p:ph type="sldNum" sz="quarter" idx="12"/>
          </p:nvPr>
        </p:nvSpPr>
        <p:spPr>
          <a:xfrm>
            <a:off x="11290299" y="6439598"/>
            <a:ext cx="205699" cy="241832"/>
          </a:xfrm>
        </p:spPr>
        <p:txBody>
          <a:bodyPr/>
          <a:lstStyle/>
          <a:p>
            <a:fld id="{490AA3F6-1618-3548-975A-DD1A2939A246}" type="slidenum">
              <a:rPr lang="fr-FR" smtClean="0"/>
              <a:t>1</a:t>
            </a:fld>
            <a:endParaRPr lang="fr-FR"/>
          </a:p>
        </p:txBody>
      </p:sp>
      <p:sp>
        <p:nvSpPr>
          <p:cNvPr id="3" name="Rectangle 2">
            <a:extLst>
              <a:ext uri="{FF2B5EF4-FFF2-40B4-BE49-F238E27FC236}">
                <a16:creationId xmlns:a16="http://schemas.microsoft.com/office/drawing/2014/main" id="{2B0F822C-BDE2-514A-8E12-5AF713C047A0}"/>
              </a:ext>
            </a:extLst>
          </p:cNvPr>
          <p:cNvSpPr/>
          <p:nvPr/>
        </p:nvSpPr>
        <p:spPr>
          <a:xfrm>
            <a:off x="106099" y="3387618"/>
            <a:ext cx="11979798" cy="904250"/>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bg1"/>
              </a:solidFill>
            </a:endParaRPr>
          </a:p>
        </p:txBody>
      </p:sp>
      <p:sp>
        <p:nvSpPr>
          <p:cNvPr id="2" name="Titre 1"/>
          <p:cNvSpPr>
            <a:spLocks noGrp="1"/>
          </p:cNvSpPr>
          <p:nvPr>
            <p:ph type="title"/>
          </p:nvPr>
        </p:nvSpPr>
        <p:spPr>
          <a:xfrm>
            <a:off x="0" y="3661541"/>
            <a:ext cx="12176886" cy="592841"/>
          </a:xfrm>
        </p:spPr>
        <p:txBody>
          <a:bodyPr>
            <a:normAutofit/>
          </a:bodyPr>
          <a:lstStyle/>
          <a:p>
            <a:r>
              <a:rPr lang="fr-FR" sz="3600" b="1" dirty="0"/>
              <a:t>REPORT FROM CERN INTERNATIONAL RELATIONS</a:t>
            </a:r>
          </a:p>
        </p:txBody>
      </p:sp>
      <p:sp>
        <p:nvSpPr>
          <p:cNvPr id="12" name="ZoneTexte 11"/>
          <p:cNvSpPr txBox="1"/>
          <p:nvPr/>
        </p:nvSpPr>
        <p:spPr>
          <a:xfrm>
            <a:off x="695999" y="4469827"/>
            <a:ext cx="10799999" cy="1200329"/>
          </a:xfrm>
          <a:prstGeom prst="rect">
            <a:avLst/>
          </a:prstGeom>
          <a:noFill/>
        </p:spPr>
        <p:txBody>
          <a:bodyPr wrap="square" rtlCol="0">
            <a:spAutoFit/>
          </a:bodyPr>
          <a:lstStyle/>
          <a:p>
            <a:pPr algn="ctr"/>
            <a:endParaRPr lang="en-US" dirty="0"/>
          </a:p>
          <a:p>
            <a:pPr algn="ctr"/>
            <a:endParaRPr lang="en-US" dirty="0"/>
          </a:p>
          <a:p>
            <a:pPr algn="ctr"/>
            <a:r>
              <a:rPr lang="en-US" dirty="0"/>
              <a:t>Joint CERN-Croatia Committee</a:t>
            </a:r>
          </a:p>
          <a:p>
            <a:pPr algn="ctr"/>
            <a:r>
              <a:rPr lang="en-US" dirty="0"/>
              <a:t>23 June 2023</a:t>
            </a:r>
          </a:p>
        </p:txBody>
      </p:sp>
      <p:sp>
        <p:nvSpPr>
          <p:cNvPr id="10" name="TextBox 9">
            <a:extLst>
              <a:ext uri="{FF2B5EF4-FFF2-40B4-BE49-F238E27FC236}">
                <a16:creationId xmlns:a16="http://schemas.microsoft.com/office/drawing/2014/main" id="{D8B5E1E2-742A-EC40-9733-9C12E7A0D9D7}"/>
              </a:ext>
            </a:extLst>
          </p:cNvPr>
          <p:cNvSpPr txBox="1"/>
          <p:nvPr/>
        </p:nvSpPr>
        <p:spPr>
          <a:xfrm>
            <a:off x="794479" y="6565692"/>
            <a:ext cx="184731" cy="369332"/>
          </a:xfrm>
          <a:prstGeom prst="rect">
            <a:avLst/>
          </a:prstGeom>
          <a:noFill/>
        </p:spPr>
        <p:txBody>
          <a:bodyPr wrap="none" rtlCol="0">
            <a:spAutoFit/>
          </a:bodyPr>
          <a:lstStyle/>
          <a:p>
            <a:endParaRPr lang="en-CH" dirty="0"/>
          </a:p>
        </p:txBody>
      </p:sp>
    </p:spTree>
    <p:extLst>
      <p:ext uri="{BB962C8B-B14F-4D97-AF65-F5344CB8AC3E}">
        <p14:creationId xmlns:p14="http://schemas.microsoft.com/office/powerpoint/2010/main" val="655073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457200">
              <a:defRPr/>
            </a:pPr>
            <a:r>
              <a:rPr lang="en-US" dirty="0">
                <a:latin typeface="Arial" panose="020B0604020202020204" pitchFamily="34" charset="0"/>
                <a:cs typeface="Arial" panose="020B0604020202020204" pitchFamily="34" charset="0"/>
              </a:rPr>
              <a:t>            FCC Global Collaboration Working Group</a:t>
            </a:r>
            <a:endParaRPr lang="en-US" kern="0" dirty="0">
              <a:latin typeface="Arial" panose="020B0604020202020204" pitchFamily="34" charset="0"/>
              <a:cs typeface="Arial" panose="020B0604020202020204" pitchFamily="34" charset="0"/>
            </a:endParaRPr>
          </a:p>
        </p:txBody>
      </p:sp>
      <p:pic>
        <p:nvPicPr>
          <p:cNvPr id="40" name="Picture 39" descr="A picture containing icon&#10;&#10;Description automatically generated">
            <a:extLst>
              <a:ext uri="{FF2B5EF4-FFF2-40B4-BE49-F238E27FC236}">
                <a16:creationId xmlns:a16="http://schemas.microsoft.com/office/drawing/2014/main" id="{0074FF93-7F5A-4A26-B7E0-A5CB861E967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698" y="186831"/>
            <a:ext cx="1935386" cy="654292"/>
          </a:xfrm>
          <a:prstGeom prst="rect">
            <a:avLst/>
          </a:prstGeom>
        </p:spPr>
      </p:pic>
      <p:sp>
        <p:nvSpPr>
          <p:cNvPr id="17" name="TextBox 16">
            <a:extLst>
              <a:ext uri="{FF2B5EF4-FFF2-40B4-BE49-F238E27FC236}">
                <a16:creationId xmlns:a16="http://schemas.microsoft.com/office/drawing/2014/main" id="{83334C7D-A048-40AC-A9EB-DADB12F74053}"/>
              </a:ext>
            </a:extLst>
          </p:cNvPr>
          <p:cNvSpPr txBox="1"/>
          <p:nvPr/>
        </p:nvSpPr>
        <p:spPr>
          <a:xfrm>
            <a:off x="128698" y="1066800"/>
            <a:ext cx="11916157" cy="3580467"/>
          </a:xfrm>
          <a:prstGeom prst="rect">
            <a:avLst/>
          </a:prstGeom>
          <a:noFill/>
        </p:spPr>
        <p:txBody>
          <a:bodyPr wrap="square" rtlCol="0">
            <a:spAutoFit/>
          </a:bodyPr>
          <a:lstStyle/>
          <a:p>
            <a:pPr>
              <a:spcBef>
                <a:spcPts val="400"/>
              </a:spcBef>
            </a:pPr>
            <a:r>
              <a:rPr lang="en-GB" sz="2400" dirty="0"/>
              <a:t>From ESPP 2020: </a:t>
            </a:r>
            <a:r>
              <a:rPr lang="en-GB" sz="2400" i="1" dirty="0"/>
              <a:t>“Such a feasibility study of the colliders and related infrastructure should be established </a:t>
            </a:r>
            <a:r>
              <a:rPr lang="en-GB" sz="2400" b="1" i="1" dirty="0"/>
              <a:t>as a global endeavour</a:t>
            </a:r>
            <a:r>
              <a:rPr lang="en-GB" sz="2400" i="1" dirty="0"/>
              <a:t>….”</a:t>
            </a:r>
          </a:p>
          <a:p>
            <a:pPr>
              <a:spcBef>
                <a:spcPts val="400"/>
              </a:spcBef>
            </a:pPr>
            <a:endParaRPr lang="en-GB" sz="400" b="1" dirty="0">
              <a:solidFill>
                <a:srgbClr val="0C377B"/>
              </a:solidFill>
              <a:latin typeface="Arial"/>
            </a:endParaRPr>
          </a:p>
          <a:p>
            <a:pPr>
              <a:spcBef>
                <a:spcPts val="400"/>
              </a:spcBef>
            </a:pPr>
            <a:r>
              <a:rPr lang="en-GB" sz="2400" b="1" dirty="0">
                <a:solidFill>
                  <a:srgbClr val="0C377B"/>
                </a:solidFill>
                <a:latin typeface="Arial"/>
                <a:sym typeface="Wingdings" panose="05000000000000000000" pitchFamily="2" charset="2"/>
              </a:rPr>
              <a:t> </a:t>
            </a:r>
            <a:r>
              <a:rPr lang="en-GB" sz="2400" b="1" dirty="0">
                <a:solidFill>
                  <a:srgbClr val="0C377B"/>
                </a:solidFill>
                <a:latin typeface="Arial"/>
              </a:rPr>
              <a:t>FCC Global Collaboration Working Group active since spring 2021</a:t>
            </a:r>
          </a:p>
          <a:p>
            <a:pPr marL="342900" indent="-342900">
              <a:spcBef>
                <a:spcPts val="400"/>
              </a:spcBef>
              <a:buFont typeface="Arial" panose="020B0604020202020204" pitchFamily="34" charset="0"/>
              <a:buChar char="•"/>
            </a:pPr>
            <a:r>
              <a:rPr lang="en-GB" sz="2200" dirty="0"/>
              <a:t>Engage with institutes/countries/regions with </a:t>
            </a:r>
            <a:r>
              <a:rPr lang="en-GB" sz="2200" b="1" dirty="0">
                <a:solidFill>
                  <a:srgbClr val="C00000"/>
                </a:solidFill>
              </a:rPr>
              <a:t>mature communities</a:t>
            </a:r>
            <a:r>
              <a:rPr lang="en-GB" sz="2200" dirty="0"/>
              <a:t>, and the </a:t>
            </a:r>
            <a:r>
              <a:rPr lang="en-GB" sz="2200" b="1" dirty="0">
                <a:solidFill>
                  <a:srgbClr val="C00000"/>
                </a:solidFill>
              </a:rPr>
              <a:t>potential to contribute substantially </a:t>
            </a:r>
            <a:r>
              <a:rPr lang="en-GB" sz="2200" dirty="0"/>
              <a:t>to the Organization’s long-term scientific objectives, to facilitate participation in FCC FS.</a:t>
            </a:r>
          </a:p>
          <a:p>
            <a:pPr marL="342900" indent="-342900">
              <a:spcBef>
                <a:spcPts val="400"/>
              </a:spcBef>
              <a:buFont typeface="Arial" panose="020B0604020202020204" pitchFamily="34" charset="0"/>
              <a:buChar char="•"/>
            </a:pPr>
            <a:r>
              <a:rPr lang="en-US" sz="2200" dirty="0"/>
              <a:t>Work with n</a:t>
            </a:r>
            <a:r>
              <a:rPr lang="en-CH" sz="2200" dirty="0"/>
              <a:t>ational laboratories, institutes</a:t>
            </a:r>
            <a:r>
              <a:rPr lang="en-US" sz="2200" dirty="0"/>
              <a:t>, </a:t>
            </a:r>
            <a:r>
              <a:rPr lang="en-CH" sz="2200" dirty="0"/>
              <a:t>universities </a:t>
            </a:r>
            <a:r>
              <a:rPr lang="en-US" sz="2200" dirty="0"/>
              <a:t>and industry </a:t>
            </a:r>
            <a:r>
              <a:rPr lang="en-CH" sz="2200" dirty="0"/>
              <a:t>in </a:t>
            </a:r>
            <a:r>
              <a:rPr lang="en-US" sz="2200" dirty="0"/>
              <a:t>MS, </a:t>
            </a:r>
            <a:r>
              <a:rPr lang="en-CH" sz="2200" dirty="0"/>
              <a:t>AMS</a:t>
            </a:r>
            <a:r>
              <a:rPr lang="en-US" sz="2200" dirty="0"/>
              <a:t>, Observer States</a:t>
            </a:r>
            <a:r>
              <a:rPr lang="en-CH" sz="2200" dirty="0"/>
              <a:t> and NMS </a:t>
            </a:r>
            <a:r>
              <a:rPr lang="en-US" sz="2200" dirty="0"/>
              <a:t>to:</a:t>
            </a:r>
            <a:endParaRPr lang="en-US" sz="1600" dirty="0"/>
          </a:p>
          <a:p>
            <a:pPr>
              <a:spcBef>
                <a:spcPts val="400"/>
              </a:spcBef>
            </a:pPr>
            <a:endParaRPr lang="en-GB" sz="2400" b="1" dirty="0">
              <a:solidFill>
                <a:srgbClr val="0C377B"/>
              </a:solidFill>
              <a:latin typeface="Arial"/>
            </a:endParaRPr>
          </a:p>
        </p:txBody>
      </p:sp>
      <p:sp>
        <p:nvSpPr>
          <p:cNvPr id="10" name="TextBox 9">
            <a:extLst>
              <a:ext uri="{FF2B5EF4-FFF2-40B4-BE49-F238E27FC236}">
                <a16:creationId xmlns:a16="http://schemas.microsoft.com/office/drawing/2014/main" id="{5F887961-4CB6-4CE1-AC64-84D4E1E88DB1}"/>
              </a:ext>
            </a:extLst>
          </p:cNvPr>
          <p:cNvSpPr txBox="1"/>
          <p:nvPr/>
        </p:nvSpPr>
        <p:spPr>
          <a:xfrm>
            <a:off x="0" y="4175626"/>
            <a:ext cx="8648700" cy="2423740"/>
          </a:xfrm>
          <a:prstGeom prst="rect">
            <a:avLst/>
          </a:prstGeom>
          <a:noFill/>
        </p:spPr>
        <p:txBody>
          <a:bodyPr wrap="square" rtlCol="0">
            <a:spAutoFit/>
          </a:bodyPr>
          <a:lstStyle/>
          <a:p>
            <a:pPr marL="800051" lvl="1" indent="-342900">
              <a:spcBef>
                <a:spcPts val="300"/>
              </a:spcBef>
              <a:buFont typeface="Arial" panose="020B0604020202020204" pitchFamily="34" charset="0"/>
              <a:buChar char="•"/>
            </a:pPr>
            <a:r>
              <a:rPr lang="en-US" sz="2000" dirty="0"/>
              <a:t>E</a:t>
            </a:r>
            <a:r>
              <a:rPr lang="en-CH" sz="2000" dirty="0"/>
              <a:t>ncourage </a:t>
            </a:r>
            <a:r>
              <a:rPr lang="en-US" sz="2000" dirty="0"/>
              <a:t>an </a:t>
            </a:r>
            <a:r>
              <a:rPr lang="en-CH" sz="2000" b="1" dirty="0">
                <a:solidFill>
                  <a:srgbClr val="C00000"/>
                </a:solidFill>
              </a:rPr>
              <a:t>expanded membership</a:t>
            </a:r>
            <a:r>
              <a:rPr lang="en-CH" sz="2000" dirty="0"/>
              <a:t> </a:t>
            </a:r>
            <a:r>
              <a:rPr lang="en-US" sz="2000" dirty="0"/>
              <a:t>and e</a:t>
            </a:r>
            <a:r>
              <a:rPr lang="en-CH" sz="2000" dirty="0"/>
              <a:t>xplore </a:t>
            </a:r>
            <a:r>
              <a:rPr lang="en-CH" sz="2000" b="1" dirty="0">
                <a:solidFill>
                  <a:srgbClr val="C00000"/>
                </a:solidFill>
              </a:rPr>
              <a:t>opportunities </a:t>
            </a:r>
            <a:r>
              <a:rPr lang="en-CH" sz="2000" dirty="0"/>
              <a:t>for </a:t>
            </a:r>
            <a:r>
              <a:rPr lang="en-US" sz="2000" dirty="0"/>
              <a:t>future prospective participants.</a:t>
            </a:r>
            <a:endParaRPr lang="en-CH" sz="2000" dirty="0"/>
          </a:p>
          <a:p>
            <a:pPr marL="800051" lvl="1" indent="-342900">
              <a:spcBef>
                <a:spcPts val="300"/>
              </a:spcBef>
              <a:buFont typeface="Arial" panose="020B0604020202020204" pitchFamily="34" charset="0"/>
              <a:buChar char="•"/>
            </a:pPr>
            <a:r>
              <a:rPr lang="en-US" sz="2000" dirty="0"/>
              <a:t>E</a:t>
            </a:r>
            <a:r>
              <a:rPr lang="en-CH" sz="2000" dirty="0"/>
              <a:t>xplore </a:t>
            </a:r>
            <a:r>
              <a:rPr lang="en-CH" sz="2000" b="1" dirty="0">
                <a:solidFill>
                  <a:srgbClr val="C00000"/>
                </a:solidFill>
              </a:rPr>
              <a:t>opportunities </a:t>
            </a:r>
            <a:r>
              <a:rPr lang="en-CH" sz="2000" dirty="0"/>
              <a:t>for </a:t>
            </a:r>
            <a:r>
              <a:rPr lang="en-US" sz="2000" dirty="0"/>
              <a:t>future prospective participants in </a:t>
            </a:r>
            <a:r>
              <a:rPr lang="en-CH" sz="2000" dirty="0"/>
              <a:t>defining </a:t>
            </a:r>
            <a:r>
              <a:rPr lang="en-CH" sz="2000" b="1" dirty="0">
                <a:solidFill>
                  <a:srgbClr val="C00000"/>
                </a:solidFill>
              </a:rPr>
              <a:t>areas of collaboration</a:t>
            </a:r>
            <a:r>
              <a:rPr lang="en-CH" sz="2000" dirty="0"/>
              <a:t>.</a:t>
            </a:r>
          </a:p>
          <a:p>
            <a:pPr marL="800051" lvl="1" indent="-342900">
              <a:spcBef>
                <a:spcPts val="300"/>
              </a:spcBef>
              <a:buFont typeface="Arial" panose="020B0604020202020204" pitchFamily="34" charset="0"/>
              <a:buChar char="•"/>
            </a:pPr>
            <a:r>
              <a:rPr lang="en-US" sz="2000" dirty="0"/>
              <a:t>Prepare the foundations for research and contributions by </a:t>
            </a:r>
            <a:r>
              <a:rPr lang="en-US" sz="2000" b="1" dirty="0">
                <a:solidFill>
                  <a:srgbClr val="C00000"/>
                </a:solidFill>
              </a:rPr>
              <a:t>industry.</a:t>
            </a:r>
          </a:p>
          <a:p>
            <a:pPr marL="800051" lvl="1" indent="-342900">
              <a:spcBef>
                <a:spcPts val="300"/>
              </a:spcBef>
              <a:buFont typeface="Arial" panose="020B0604020202020204" pitchFamily="34" charset="0"/>
              <a:buChar char="•"/>
            </a:pPr>
            <a:r>
              <a:rPr lang="en-US" sz="2000" dirty="0"/>
              <a:t>Liaise with </a:t>
            </a:r>
            <a:r>
              <a:rPr lang="en-US" sz="2000" b="1" dirty="0">
                <a:solidFill>
                  <a:srgbClr val="C00000"/>
                </a:solidFill>
              </a:rPr>
              <a:t>national contact persons </a:t>
            </a:r>
            <a:r>
              <a:rPr lang="en-US" sz="2000" dirty="0"/>
              <a:t>and </a:t>
            </a:r>
            <a:r>
              <a:rPr lang="en-US" sz="2000" b="1" dirty="0">
                <a:solidFill>
                  <a:srgbClr val="C00000"/>
                </a:solidFill>
              </a:rPr>
              <a:t>forums.</a:t>
            </a:r>
            <a:r>
              <a:rPr lang="en-US" sz="2000" dirty="0"/>
              <a:t> </a:t>
            </a:r>
          </a:p>
          <a:p>
            <a:endParaRPr lang="en-GB" sz="2400" b="1" dirty="0">
              <a:solidFill>
                <a:srgbClr val="0C377B"/>
              </a:solidFill>
              <a:latin typeface="Arial"/>
            </a:endParaRPr>
          </a:p>
        </p:txBody>
      </p:sp>
      <p:pic>
        <p:nvPicPr>
          <p:cNvPr id="11" name="Picture 4" descr="Challenges in Achieving Scientific Collaborations">
            <a:extLst>
              <a:ext uri="{FF2B5EF4-FFF2-40B4-BE49-F238E27FC236}">
                <a16:creationId xmlns:a16="http://schemas.microsoft.com/office/drawing/2014/main" id="{D936131C-D7F7-4A18-B0D1-91DDEBC699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62086" y="4099798"/>
            <a:ext cx="2720314" cy="19962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44186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E5B92-7BE2-5E4E-A499-23A75991E4CC}"/>
              </a:ext>
            </a:extLst>
          </p:cNvPr>
          <p:cNvSpPr>
            <a:spLocks noGrp="1"/>
          </p:cNvSpPr>
          <p:nvPr>
            <p:ph type="title"/>
          </p:nvPr>
        </p:nvSpPr>
        <p:spPr>
          <a:xfrm>
            <a:off x="696000" y="-49797"/>
            <a:ext cx="10800000" cy="1116849"/>
          </a:xfrm>
        </p:spPr>
        <p:txBody>
          <a:bodyPr anchor="b">
            <a:normAutofit/>
          </a:bodyPr>
          <a:lstStyle/>
          <a:p>
            <a:r>
              <a:rPr lang="en-CH" sz="4000" dirty="0">
                <a:solidFill>
                  <a:schemeClr val="accent6">
                    <a:lumMod val="50000"/>
                  </a:schemeClr>
                </a:solidFill>
              </a:rPr>
              <a:t>FCC Engagement Meetings</a:t>
            </a:r>
          </a:p>
        </p:txBody>
      </p:sp>
      <p:sp>
        <p:nvSpPr>
          <p:cNvPr id="8" name="Content Placeholder 7">
            <a:extLst>
              <a:ext uri="{FF2B5EF4-FFF2-40B4-BE49-F238E27FC236}">
                <a16:creationId xmlns:a16="http://schemas.microsoft.com/office/drawing/2014/main" id="{8FC40A47-3E0B-4643-973F-6CEE27915898}"/>
              </a:ext>
            </a:extLst>
          </p:cNvPr>
          <p:cNvSpPr>
            <a:spLocks noGrp="1"/>
          </p:cNvSpPr>
          <p:nvPr>
            <p:ph sz="half" idx="1"/>
          </p:nvPr>
        </p:nvSpPr>
        <p:spPr/>
        <p:txBody>
          <a:bodyPr anchor="t">
            <a:normAutofit fontScale="40000" lnSpcReduction="20000"/>
          </a:bodyPr>
          <a:lstStyle/>
          <a:p>
            <a:r>
              <a:rPr lang="en-CH" sz="3600" b="1" dirty="0">
                <a:solidFill>
                  <a:srgbClr val="C00000"/>
                </a:solidFill>
              </a:rPr>
              <a:t>Overview</a:t>
            </a:r>
          </a:p>
          <a:p>
            <a:endParaRPr lang="en-CH" b="1" dirty="0">
              <a:solidFill>
                <a:srgbClr val="C00000"/>
              </a:solidFill>
            </a:endParaRPr>
          </a:p>
          <a:p>
            <a:pPr lvl="1"/>
            <a:r>
              <a:rPr lang="en-CH" sz="3300" dirty="0"/>
              <a:t>Recently-launched extended forums with interested countries to discuss collaboration with FCC.</a:t>
            </a:r>
          </a:p>
          <a:p>
            <a:pPr lvl="1"/>
            <a:endParaRPr lang="en-CH" sz="3300" dirty="0"/>
          </a:p>
          <a:p>
            <a:pPr lvl="1"/>
            <a:r>
              <a:rPr lang="en-US" sz="3300" dirty="0"/>
              <a:t>Topics:</a:t>
            </a:r>
          </a:p>
          <a:p>
            <a:pPr lvl="2"/>
            <a:r>
              <a:rPr lang="en-US" sz="2900" dirty="0"/>
              <a:t>Introduction to FCC Feasibility Study.</a:t>
            </a:r>
          </a:p>
          <a:p>
            <a:pPr lvl="2"/>
            <a:r>
              <a:rPr lang="en-US" sz="2900" dirty="0"/>
              <a:t>Presentation of FCC physics, experiment, detector, accelerator and global collaboration.</a:t>
            </a:r>
          </a:p>
          <a:p>
            <a:pPr lvl="2"/>
            <a:r>
              <a:rPr lang="en-US" sz="2900" dirty="0"/>
              <a:t>Presentations from the country scientific community.</a:t>
            </a:r>
          </a:p>
          <a:p>
            <a:pPr lvl="2"/>
            <a:endParaRPr lang="en-US" sz="2900" dirty="0"/>
          </a:p>
          <a:p>
            <a:pPr lvl="2"/>
            <a:endParaRPr lang="en-US" sz="2900" dirty="0"/>
          </a:p>
          <a:p>
            <a:endParaRPr lang="en-US" sz="2200" dirty="0">
              <a:solidFill>
                <a:srgbClr val="C00000"/>
              </a:solidFill>
            </a:endParaRPr>
          </a:p>
        </p:txBody>
      </p:sp>
      <p:sp>
        <p:nvSpPr>
          <p:cNvPr id="3" name="Content Placeholder 2">
            <a:extLst>
              <a:ext uri="{FF2B5EF4-FFF2-40B4-BE49-F238E27FC236}">
                <a16:creationId xmlns:a16="http://schemas.microsoft.com/office/drawing/2014/main" id="{0F7D58F1-DBDF-2A4A-BEF0-E0BF4BA7E49A}"/>
              </a:ext>
            </a:extLst>
          </p:cNvPr>
          <p:cNvSpPr>
            <a:spLocks noGrp="1"/>
          </p:cNvSpPr>
          <p:nvPr>
            <p:ph sz="half" idx="2"/>
          </p:nvPr>
        </p:nvSpPr>
        <p:spPr/>
        <p:txBody>
          <a:bodyPr>
            <a:normAutofit fontScale="40000" lnSpcReduction="20000"/>
          </a:bodyPr>
          <a:lstStyle/>
          <a:p>
            <a:r>
              <a:rPr lang="en-US" sz="3600" b="1" dirty="0">
                <a:solidFill>
                  <a:srgbClr val="C00000"/>
                </a:solidFill>
              </a:rPr>
              <a:t>Meetings</a:t>
            </a:r>
          </a:p>
          <a:p>
            <a:endParaRPr lang="en-US" sz="3000" b="1" dirty="0">
              <a:solidFill>
                <a:srgbClr val="C00000"/>
              </a:solidFill>
            </a:endParaRPr>
          </a:p>
          <a:p>
            <a:pPr lvl="1"/>
            <a:r>
              <a:rPr lang="en-US" sz="4000" dirty="0"/>
              <a:t>Mexico (mini meeting on accelerator)</a:t>
            </a:r>
          </a:p>
          <a:p>
            <a:pPr lvl="2"/>
            <a:r>
              <a:rPr lang="en-US" sz="4000" dirty="0"/>
              <a:t>June 2021</a:t>
            </a:r>
          </a:p>
          <a:p>
            <a:pPr lvl="1"/>
            <a:r>
              <a:rPr lang="en-US" sz="4000" dirty="0"/>
              <a:t>Republic of Korea</a:t>
            </a:r>
          </a:p>
          <a:p>
            <a:pPr lvl="2"/>
            <a:r>
              <a:rPr lang="en-US" sz="4000" dirty="0"/>
              <a:t>September 2021</a:t>
            </a:r>
          </a:p>
          <a:p>
            <a:pPr lvl="1"/>
            <a:r>
              <a:rPr lang="en-US" sz="4000" dirty="0"/>
              <a:t>Pakistan</a:t>
            </a:r>
          </a:p>
          <a:p>
            <a:pPr lvl="2"/>
            <a:r>
              <a:rPr lang="en-US" sz="4000" dirty="0"/>
              <a:t>September 2021</a:t>
            </a:r>
          </a:p>
          <a:p>
            <a:pPr lvl="1"/>
            <a:r>
              <a:rPr lang="en-US" sz="4000" dirty="0"/>
              <a:t>Portugal </a:t>
            </a:r>
          </a:p>
          <a:p>
            <a:pPr lvl="2"/>
            <a:r>
              <a:rPr lang="en-US" sz="4000" dirty="0"/>
              <a:t>November 2021</a:t>
            </a:r>
          </a:p>
          <a:p>
            <a:pPr lvl="1"/>
            <a:r>
              <a:rPr lang="en-US" sz="4000" dirty="0"/>
              <a:t>Estonia</a:t>
            </a:r>
          </a:p>
          <a:p>
            <a:pPr lvl="2"/>
            <a:r>
              <a:rPr lang="en-US" sz="4000" dirty="0"/>
              <a:t>March 2022</a:t>
            </a:r>
          </a:p>
          <a:p>
            <a:pPr lvl="1"/>
            <a:r>
              <a:rPr lang="en-US" sz="4000" dirty="0"/>
              <a:t>Greece</a:t>
            </a:r>
          </a:p>
          <a:p>
            <a:pPr lvl="2"/>
            <a:r>
              <a:rPr lang="en-US" sz="3700" dirty="0"/>
              <a:t>January 2023, June 2023</a:t>
            </a:r>
          </a:p>
          <a:p>
            <a:pPr marL="0" indent="0">
              <a:buNone/>
            </a:pPr>
            <a:endParaRPr lang="en-US" sz="2900" dirty="0"/>
          </a:p>
          <a:p>
            <a:pPr marL="0" indent="0">
              <a:buNone/>
            </a:pPr>
            <a:endParaRPr lang="en-US" sz="2200" dirty="0"/>
          </a:p>
          <a:p>
            <a:pPr marL="0" indent="0" algn="ctr">
              <a:buNone/>
            </a:pPr>
            <a:r>
              <a:rPr lang="en-GB" sz="3600" b="1" i="1" dirty="0">
                <a:solidFill>
                  <a:srgbClr val="C00000"/>
                </a:solidFill>
              </a:rPr>
              <a:t>Much interest expressed by participating countries and the FCC looks forward to stronger / deeper involvement in the follow-up.</a:t>
            </a:r>
            <a:endParaRPr lang="en-US" sz="3600" b="1" i="1" dirty="0">
              <a:solidFill>
                <a:srgbClr val="C00000"/>
              </a:solidFill>
            </a:endParaRPr>
          </a:p>
          <a:p>
            <a:endParaRPr lang="en-CH" dirty="0"/>
          </a:p>
        </p:txBody>
      </p:sp>
      <p:pic>
        <p:nvPicPr>
          <p:cNvPr id="1028" name="Picture 4" descr="Challenges in Achieving Scientific Collaborations">
            <a:extLst>
              <a:ext uri="{FF2B5EF4-FFF2-40B4-BE49-F238E27FC236}">
                <a16:creationId xmlns:a16="http://schemas.microsoft.com/office/drawing/2014/main" id="{B9BD3645-020E-5944-A512-6568C6564A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3579" y="4062397"/>
            <a:ext cx="2881614" cy="21145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3B325E70-057F-1549-9227-7408F51A1028}"/>
              </a:ext>
            </a:extLst>
          </p:cNvPr>
          <p:cNvPicPr>
            <a:picLocks noChangeAspect="1"/>
          </p:cNvPicPr>
          <p:nvPr/>
        </p:nvPicPr>
        <p:blipFill>
          <a:blip r:embed="rId3"/>
          <a:stretch>
            <a:fillRect/>
          </a:stretch>
        </p:blipFill>
        <p:spPr>
          <a:xfrm>
            <a:off x="87353" y="57873"/>
            <a:ext cx="1203889" cy="538324"/>
          </a:xfrm>
          <a:prstGeom prst="rect">
            <a:avLst/>
          </a:prstGeom>
        </p:spPr>
      </p:pic>
      <p:pic>
        <p:nvPicPr>
          <p:cNvPr id="7" name="Picture 6">
            <a:extLst>
              <a:ext uri="{FF2B5EF4-FFF2-40B4-BE49-F238E27FC236}">
                <a16:creationId xmlns:a16="http://schemas.microsoft.com/office/drawing/2014/main" id="{C096AD8D-2ED3-3D4D-BA9E-74392AE38A5F}"/>
              </a:ext>
            </a:extLst>
          </p:cNvPr>
          <p:cNvPicPr>
            <a:picLocks noChangeAspect="1"/>
          </p:cNvPicPr>
          <p:nvPr/>
        </p:nvPicPr>
        <p:blipFill>
          <a:blip r:embed="rId4"/>
          <a:stretch>
            <a:fillRect/>
          </a:stretch>
        </p:blipFill>
        <p:spPr>
          <a:xfrm>
            <a:off x="11678856" y="1"/>
            <a:ext cx="513144" cy="631562"/>
          </a:xfrm>
          <a:prstGeom prst="rect">
            <a:avLst/>
          </a:prstGeom>
        </p:spPr>
      </p:pic>
    </p:spTree>
    <p:extLst>
      <p:ext uri="{BB962C8B-B14F-4D97-AF65-F5344CB8AC3E}">
        <p14:creationId xmlns:p14="http://schemas.microsoft.com/office/powerpoint/2010/main" val="103311116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17A9A-C12A-EE44-847E-ABBC48C912C8}"/>
              </a:ext>
            </a:extLst>
          </p:cNvPr>
          <p:cNvSpPr>
            <a:spLocks noGrp="1"/>
          </p:cNvSpPr>
          <p:nvPr>
            <p:ph type="title"/>
          </p:nvPr>
        </p:nvSpPr>
        <p:spPr>
          <a:xfrm>
            <a:off x="486137" y="365125"/>
            <a:ext cx="11088547" cy="1325563"/>
          </a:xfrm>
        </p:spPr>
        <p:txBody>
          <a:bodyPr>
            <a:normAutofit/>
          </a:bodyPr>
          <a:lstStyle/>
          <a:p>
            <a:pPr algn="ctr"/>
            <a:r>
              <a:rPr lang="en-CH" sz="4000" b="1" dirty="0">
                <a:solidFill>
                  <a:schemeClr val="accent6">
                    <a:lumMod val="50000"/>
                  </a:schemeClr>
                </a:solidFill>
              </a:rPr>
              <a:t>FCC Feasibility Study Collaboration Membership</a:t>
            </a:r>
          </a:p>
        </p:txBody>
      </p:sp>
      <p:graphicFrame>
        <p:nvGraphicFramePr>
          <p:cNvPr id="17" name="Content Placeholder 2">
            <a:extLst>
              <a:ext uri="{FF2B5EF4-FFF2-40B4-BE49-F238E27FC236}">
                <a16:creationId xmlns:a16="http://schemas.microsoft.com/office/drawing/2014/main" id="{00C707ED-4B0C-4B5B-AA28-A816760E6B6B}"/>
              </a:ext>
            </a:extLst>
          </p:cNvPr>
          <p:cNvGraphicFramePr>
            <a:graphicFrameLocks noGrp="1"/>
          </p:cNvGraphicFramePr>
          <p:nvPr>
            <p:ph sz="half" idx="2"/>
          </p:nvPr>
        </p:nvGraphicFramePr>
        <p:xfrm>
          <a:off x="204020" y="1642335"/>
          <a:ext cx="5181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3BE31050-5EA2-474A-A57A-951248C33118}"/>
              </a:ext>
            </a:extLst>
          </p:cNvPr>
          <p:cNvSpPr txBox="1"/>
          <p:nvPr/>
        </p:nvSpPr>
        <p:spPr>
          <a:xfrm>
            <a:off x="7102997" y="4706594"/>
            <a:ext cx="352025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C00000"/>
                </a:solidFill>
                <a:effectLst/>
                <a:uLnTx/>
                <a:uFillTx/>
                <a:latin typeface="Calibri" panose="020F0502020204030204"/>
                <a:ea typeface="+mn-ea"/>
                <a:cs typeface="+mn-cs"/>
                <a:hlinkClick r:id="rId7"/>
              </a:rPr>
              <a:t>https://</a:t>
            </a:r>
            <a:r>
              <a:rPr kumimoji="0" lang="en-GB" sz="1800" b="1" i="0" u="none" strike="noStrike" kern="1200" cap="none" spc="0" normalizeH="0" baseline="0" noProof="0" dirty="0" err="1">
                <a:ln>
                  <a:noFill/>
                </a:ln>
                <a:solidFill>
                  <a:srgbClr val="C00000"/>
                </a:solidFill>
                <a:effectLst/>
                <a:uLnTx/>
                <a:uFillTx/>
                <a:latin typeface="Calibri" panose="020F0502020204030204"/>
                <a:ea typeface="+mn-ea"/>
                <a:cs typeface="+mn-cs"/>
                <a:hlinkClick r:id="rId7"/>
              </a:rPr>
              <a:t>fccis.web.cern.ch</a:t>
            </a:r>
            <a:r>
              <a:rPr kumimoji="0" lang="en-GB" sz="1800" b="1" i="0" u="none" strike="noStrike" kern="1200" cap="none" spc="0" normalizeH="0" baseline="0" noProof="0" dirty="0">
                <a:ln>
                  <a:noFill/>
                </a:ln>
                <a:solidFill>
                  <a:srgbClr val="C00000"/>
                </a:solidFill>
                <a:effectLst/>
                <a:uLnTx/>
                <a:uFillTx/>
                <a:latin typeface="Calibri" panose="020F0502020204030204"/>
                <a:ea typeface="+mn-ea"/>
                <a:cs typeface="+mn-cs"/>
                <a:hlinkClick r:id="rId7"/>
              </a:rPr>
              <a:t>/join-now</a:t>
            </a:r>
            <a:endParaRPr kumimoji="0" lang="en-CH" sz="1800" b="1" i="0" u="none" strike="noStrike" kern="1200" cap="none" spc="0" normalizeH="0" baseline="0" noProof="0" dirty="0">
              <a:ln>
                <a:noFill/>
              </a:ln>
              <a:solidFill>
                <a:srgbClr val="C00000"/>
              </a:solidFill>
              <a:effectLst/>
              <a:uLnTx/>
              <a:uFillTx/>
              <a:latin typeface="Calibri" panose="020F0502020204030204"/>
              <a:ea typeface="+mn-ea"/>
              <a:cs typeface="+mn-cs"/>
            </a:endParaRPr>
          </a:p>
        </p:txBody>
      </p:sp>
      <p:pic>
        <p:nvPicPr>
          <p:cNvPr id="12" name="Picture 11">
            <a:extLst>
              <a:ext uri="{FF2B5EF4-FFF2-40B4-BE49-F238E27FC236}">
                <a16:creationId xmlns:a16="http://schemas.microsoft.com/office/drawing/2014/main" id="{7B245912-6DF9-AC48-9F13-A2473DAAE9A2}"/>
              </a:ext>
            </a:extLst>
          </p:cNvPr>
          <p:cNvPicPr>
            <a:picLocks noChangeAspect="1"/>
          </p:cNvPicPr>
          <p:nvPr/>
        </p:nvPicPr>
        <p:blipFill>
          <a:blip r:embed="rId8"/>
          <a:stretch>
            <a:fillRect/>
          </a:stretch>
        </p:blipFill>
        <p:spPr>
          <a:xfrm>
            <a:off x="87353" y="57873"/>
            <a:ext cx="1203889" cy="538324"/>
          </a:xfrm>
          <a:prstGeom prst="rect">
            <a:avLst/>
          </a:prstGeom>
        </p:spPr>
      </p:pic>
      <p:pic>
        <p:nvPicPr>
          <p:cNvPr id="14" name="Picture 13">
            <a:extLst>
              <a:ext uri="{FF2B5EF4-FFF2-40B4-BE49-F238E27FC236}">
                <a16:creationId xmlns:a16="http://schemas.microsoft.com/office/drawing/2014/main" id="{81ECA03E-4AC1-B44C-95AF-D800C09D63DC}"/>
              </a:ext>
            </a:extLst>
          </p:cNvPr>
          <p:cNvPicPr>
            <a:picLocks noChangeAspect="1"/>
          </p:cNvPicPr>
          <p:nvPr/>
        </p:nvPicPr>
        <p:blipFill>
          <a:blip r:embed="rId9"/>
          <a:stretch>
            <a:fillRect/>
          </a:stretch>
        </p:blipFill>
        <p:spPr>
          <a:xfrm>
            <a:off x="11678856" y="1"/>
            <a:ext cx="513144" cy="631562"/>
          </a:xfrm>
          <a:prstGeom prst="rect">
            <a:avLst/>
          </a:prstGeom>
        </p:spPr>
      </p:pic>
      <p:pic>
        <p:nvPicPr>
          <p:cNvPr id="3" name="Picture 2">
            <a:extLst>
              <a:ext uri="{FF2B5EF4-FFF2-40B4-BE49-F238E27FC236}">
                <a16:creationId xmlns:a16="http://schemas.microsoft.com/office/drawing/2014/main" id="{812EB717-FF33-134D-A2C7-3D1A9C9952A1}"/>
              </a:ext>
            </a:extLst>
          </p:cNvPr>
          <p:cNvPicPr>
            <a:picLocks noChangeAspect="1"/>
          </p:cNvPicPr>
          <p:nvPr/>
        </p:nvPicPr>
        <p:blipFill>
          <a:blip r:embed="rId10"/>
          <a:stretch>
            <a:fillRect/>
          </a:stretch>
        </p:blipFill>
        <p:spPr>
          <a:xfrm>
            <a:off x="5585013" y="1642336"/>
            <a:ext cx="6488548" cy="2675022"/>
          </a:xfrm>
          <a:prstGeom prst="rect">
            <a:avLst/>
          </a:prstGeom>
        </p:spPr>
      </p:pic>
    </p:spTree>
    <p:extLst>
      <p:ext uri="{BB962C8B-B14F-4D97-AF65-F5344CB8AC3E}">
        <p14:creationId xmlns:p14="http://schemas.microsoft.com/office/powerpoint/2010/main" val="428224214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05277" y="1854264"/>
            <a:ext cx="3181447" cy="3149473"/>
          </a:xfrm>
          <a:prstGeom prst="rect">
            <a:avLst/>
          </a:prstGeom>
        </p:spPr>
      </p:pic>
    </p:spTree>
    <p:extLst>
      <p:ext uri="{BB962C8B-B14F-4D97-AF65-F5344CB8AC3E}">
        <p14:creationId xmlns:p14="http://schemas.microsoft.com/office/powerpoint/2010/main" val="242196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02BA0-270B-F148-85ED-6252920054E3}"/>
              </a:ext>
            </a:extLst>
          </p:cNvPr>
          <p:cNvSpPr>
            <a:spLocks noGrp="1"/>
          </p:cNvSpPr>
          <p:nvPr>
            <p:ph type="title"/>
          </p:nvPr>
        </p:nvSpPr>
        <p:spPr>
          <a:xfrm>
            <a:off x="426306" y="465592"/>
            <a:ext cx="11324967" cy="916982"/>
          </a:xfrm>
        </p:spPr>
        <p:txBody>
          <a:bodyPr>
            <a:noAutofit/>
          </a:bodyPr>
          <a:lstStyle/>
          <a:p>
            <a:r>
              <a:rPr lang="en-US" sz="4000" dirty="0"/>
              <a:t>Science for peace</a:t>
            </a:r>
            <a:br>
              <a:rPr lang="en-US" sz="3800" dirty="0"/>
            </a:br>
            <a:r>
              <a:rPr lang="en-US" sz="3100" dirty="0"/>
              <a:t>CERN was founded in 1954 with 12 European Member States</a:t>
            </a:r>
          </a:p>
        </p:txBody>
      </p:sp>
      <p:sp>
        <p:nvSpPr>
          <p:cNvPr id="6" name="Slide Number Placeholder 5">
            <a:extLst>
              <a:ext uri="{FF2B5EF4-FFF2-40B4-BE49-F238E27FC236}">
                <a16:creationId xmlns:a16="http://schemas.microsoft.com/office/drawing/2014/main" id="{3AEC781E-76FF-374F-A134-BCA33B0051E9}"/>
              </a:ext>
            </a:extLst>
          </p:cNvPr>
          <p:cNvSpPr>
            <a:spLocks noGrp="1"/>
          </p:cNvSpPr>
          <p:nvPr>
            <p:ph type="sldNum" sz="quarter" idx="12"/>
          </p:nvPr>
        </p:nvSpPr>
        <p:spPr/>
        <p:txBody>
          <a:bodyPr/>
          <a:lstStyle/>
          <a:p>
            <a:fld id="{490AA3F6-1618-3548-975A-DD1A2939A246}" type="slidenum">
              <a:rPr lang="fr-FR" smtClean="0"/>
              <a:t>2</a:t>
            </a:fld>
            <a:endParaRPr lang="fr-FR"/>
          </a:p>
        </p:txBody>
      </p:sp>
      <p:sp>
        <p:nvSpPr>
          <p:cNvPr id="195" name="AutoShape 3">
            <a:extLst>
              <a:ext uri="{FF2B5EF4-FFF2-40B4-BE49-F238E27FC236}">
                <a16:creationId xmlns:a16="http://schemas.microsoft.com/office/drawing/2014/main" id="{893E21E5-BEFD-CC41-A448-CBB5B86E5E14}"/>
              </a:ext>
            </a:extLst>
          </p:cNvPr>
          <p:cNvSpPr>
            <a:spLocks noChangeAspect="1" noChangeArrowheads="1" noTextEdit="1"/>
          </p:cNvSpPr>
          <p:nvPr/>
        </p:nvSpPr>
        <p:spPr bwMode="auto">
          <a:xfrm>
            <a:off x="2478016" y="1603222"/>
            <a:ext cx="6707775" cy="331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ZoneTexte 15">
            <a:extLst>
              <a:ext uri="{FF2B5EF4-FFF2-40B4-BE49-F238E27FC236}">
                <a16:creationId xmlns:a16="http://schemas.microsoft.com/office/drawing/2014/main" id="{ED63E074-9F71-3744-8F38-9F06BA8B3D9D}"/>
              </a:ext>
            </a:extLst>
          </p:cNvPr>
          <p:cNvSpPr txBox="1"/>
          <p:nvPr/>
        </p:nvSpPr>
        <p:spPr>
          <a:xfrm>
            <a:off x="695318" y="3182192"/>
            <a:ext cx="3125001" cy="1035953"/>
          </a:xfrm>
          <a:prstGeom prst="rect">
            <a:avLst/>
          </a:prstGeom>
          <a:noFill/>
        </p:spPr>
        <p:txBody>
          <a:bodyPr wrap="square" lIns="0" tIns="0" rIns="0" bIns="0" rtlCol="0">
            <a:noAutofit/>
          </a:bodyPr>
          <a:lstStyle/>
          <a:p>
            <a:r>
              <a:rPr lang="en-US" b="1" dirty="0"/>
              <a:t>23 </a:t>
            </a:r>
            <a:r>
              <a:rPr lang="en-US" dirty="0">
                <a:latin typeface="Arial" charset="0"/>
                <a:ea typeface="Arial" charset="0"/>
                <a:cs typeface="Arial" charset="0"/>
              </a:rPr>
              <a:t>Member States</a:t>
            </a:r>
          </a:p>
          <a:p>
            <a:r>
              <a:rPr lang="en-US" sz="1000" dirty="0"/>
              <a:t>Austria – Belgium – Bulgaria – Czech Republic </a:t>
            </a:r>
            <a:br>
              <a:rPr lang="en-US" sz="1000" dirty="0"/>
            </a:br>
            <a:r>
              <a:rPr lang="en-US" sz="1000" dirty="0"/>
              <a:t>Denmark – Finland – France – Germany – Greece Hungary – Israel </a:t>
            </a:r>
            <a:r>
              <a:rPr lang="en-US" sz="1000" dirty="0">
                <a:solidFill>
                  <a:srgbClr val="0055A0"/>
                </a:solidFill>
              </a:rPr>
              <a:t>–</a:t>
            </a:r>
            <a:r>
              <a:rPr lang="en-US" sz="1000" dirty="0"/>
              <a:t> Italy – Netherlands – Norway </a:t>
            </a:r>
            <a:br>
              <a:rPr lang="en-US" sz="1000" dirty="0"/>
            </a:br>
            <a:r>
              <a:rPr lang="en-US" sz="1000" dirty="0"/>
              <a:t>Poland – Portugal – Romania – Serbia – Slovakia Spain – Sweden – Switzerland – United Kingdom</a:t>
            </a:r>
            <a:endParaRPr lang="en-US" sz="1600" dirty="0">
              <a:latin typeface="Arial" charset="0"/>
              <a:ea typeface="Arial" charset="0"/>
              <a:cs typeface="Arial" charset="0"/>
            </a:endParaRPr>
          </a:p>
        </p:txBody>
      </p:sp>
      <p:sp>
        <p:nvSpPr>
          <p:cNvPr id="512" name="ZoneTexte 15">
            <a:extLst>
              <a:ext uri="{FF2B5EF4-FFF2-40B4-BE49-F238E27FC236}">
                <a16:creationId xmlns:a16="http://schemas.microsoft.com/office/drawing/2014/main" id="{AE67E09A-DB82-F742-9DF1-BA3E62EBE9C1}"/>
              </a:ext>
            </a:extLst>
          </p:cNvPr>
          <p:cNvSpPr txBox="1"/>
          <p:nvPr/>
        </p:nvSpPr>
        <p:spPr>
          <a:xfrm>
            <a:off x="402577" y="4285797"/>
            <a:ext cx="3710481" cy="2376026"/>
          </a:xfrm>
          <a:prstGeom prst="rect">
            <a:avLst/>
          </a:prstGeom>
          <a:noFill/>
        </p:spPr>
        <p:txBody>
          <a:bodyPr wrap="square" lIns="324000" rIns="72000" rtlCol="0">
            <a:noAutofit/>
          </a:bodyPr>
          <a:lstStyle/>
          <a:p>
            <a:pPr marL="450850" indent="-450850"/>
            <a:r>
              <a:rPr lang="fr-FR" sz="1600" b="1" dirty="0">
                <a:solidFill>
                  <a:schemeClr val="accent4">
                    <a:lumMod val="75000"/>
                  </a:schemeClr>
                </a:solidFill>
                <a:latin typeface="Arial" charset="0"/>
                <a:ea typeface="Arial" charset="0"/>
                <a:cs typeface="Arial" charset="0"/>
              </a:rPr>
              <a:t>3 </a:t>
            </a:r>
            <a:r>
              <a:rPr lang="fr-FR" sz="1600" dirty="0" err="1">
                <a:solidFill>
                  <a:schemeClr val="accent4">
                    <a:lumMod val="75000"/>
                  </a:schemeClr>
                </a:solidFill>
                <a:latin typeface="Arial" charset="0"/>
                <a:ea typeface="Arial" charset="0"/>
                <a:cs typeface="Arial" charset="0"/>
              </a:rPr>
              <a:t>Associate</a:t>
            </a:r>
            <a:r>
              <a:rPr lang="fr-FR" sz="1600" dirty="0">
                <a:solidFill>
                  <a:schemeClr val="accent4">
                    <a:lumMod val="75000"/>
                  </a:schemeClr>
                </a:solidFill>
                <a:latin typeface="Arial" charset="0"/>
                <a:ea typeface="Arial" charset="0"/>
                <a:cs typeface="Arial" charset="0"/>
              </a:rPr>
              <a:t> </a:t>
            </a:r>
            <a:r>
              <a:rPr lang="fr-FR" sz="1600" dirty="0" err="1">
                <a:solidFill>
                  <a:schemeClr val="accent4">
                    <a:lumMod val="75000"/>
                  </a:schemeClr>
                </a:solidFill>
                <a:latin typeface="Arial" charset="0"/>
                <a:ea typeface="Arial" charset="0"/>
                <a:cs typeface="Arial" charset="0"/>
              </a:rPr>
              <a:t>Member</a:t>
            </a:r>
            <a:r>
              <a:rPr lang="fr-FR" sz="1600" dirty="0">
                <a:solidFill>
                  <a:schemeClr val="accent4">
                    <a:lumMod val="75000"/>
                  </a:schemeClr>
                </a:solidFill>
                <a:latin typeface="Arial" charset="0"/>
                <a:ea typeface="Arial" charset="0"/>
                <a:cs typeface="Arial" charset="0"/>
              </a:rPr>
              <a:t> States </a:t>
            </a:r>
          </a:p>
          <a:p>
            <a:pPr marL="450850" indent="-450850"/>
            <a:r>
              <a:rPr lang="fr-FR" sz="1600" dirty="0">
                <a:solidFill>
                  <a:schemeClr val="accent4">
                    <a:lumMod val="75000"/>
                  </a:schemeClr>
                </a:solidFill>
                <a:latin typeface="Arial" charset="0"/>
                <a:ea typeface="Arial" charset="0"/>
                <a:cs typeface="Arial" charset="0"/>
              </a:rPr>
              <a:t>in the </a:t>
            </a:r>
            <a:r>
              <a:rPr lang="fr-FR" sz="1600" dirty="0" err="1">
                <a:solidFill>
                  <a:schemeClr val="accent4">
                    <a:lumMod val="75000"/>
                  </a:schemeClr>
                </a:solidFill>
                <a:latin typeface="Arial" charset="0"/>
                <a:ea typeface="Arial" charset="0"/>
                <a:cs typeface="Arial" charset="0"/>
              </a:rPr>
              <a:t>pre</a:t>
            </a:r>
            <a:r>
              <a:rPr lang="fr-FR" sz="1600" dirty="0">
                <a:solidFill>
                  <a:schemeClr val="accent4">
                    <a:lumMod val="75000"/>
                  </a:schemeClr>
                </a:solidFill>
                <a:latin typeface="Arial" charset="0"/>
                <a:ea typeface="Arial" charset="0"/>
                <a:cs typeface="Arial" charset="0"/>
              </a:rPr>
              <a:t>-stage to </a:t>
            </a:r>
            <a:r>
              <a:rPr lang="fr-FR" sz="1600" dirty="0" err="1">
                <a:solidFill>
                  <a:schemeClr val="accent4">
                    <a:lumMod val="75000"/>
                  </a:schemeClr>
                </a:solidFill>
                <a:latin typeface="Arial" charset="0"/>
                <a:ea typeface="Arial" charset="0"/>
                <a:cs typeface="Arial" charset="0"/>
              </a:rPr>
              <a:t>membership</a:t>
            </a:r>
            <a:endParaRPr lang="fr-FR" sz="1600" dirty="0">
              <a:solidFill>
                <a:schemeClr val="accent4">
                  <a:lumMod val="75000"/>
                </a:schemeClr>
              </a:solidFill>
              <a:latin typeface="Arial" charset="0"/>
              <a:ea typeface="Arial" charset="0"/>
              <a:cs typeface="Arial" charset="0"/>
            </a:endParaRPr>
          </a:p>
          <a:p>
            <a:pPr marL="450850" indent="-450850"/>
            <a:r>
              <a:rPr lang="en-US" sz="1000" dirty="0">
                <a:solidFill>
                  <a:schemeClr val="accent4">
                    <a:lumMod val="75000"/>
                  </a:schemeClr>
                </a:solidFill>
              </a:rPr>
              <a:t>Cyprus – Estonia – Slovenia </a:t>
            </a:r>
          </a:p>
          <a:p>
            <a:pPr marL="450850" indent="-450850"/>
            <a:endParaRPr lang="fr-FR" sz="900" b="1" dirty="0">
              <a:solidFill>
                <a:srgbClr val="6698CB"/>
              </a:solidFill>
              <a:latin typeface="Arial" charset="0"/>
              <a:ea typeface="Arial" charset="0"/>
              <a:cs typeface="Arial" charset="0"/>
            </a:endParaRPr>
          </a:p>
          <a:p>
            <a:r>
              <a:rPr lang="fr-FR" sz="1600" b="1" dirty="0">
                <a:solidFill>
                  <a:srgbClr val="668BCC"/>
                </a:solidFill>
                <a:latin typeface="Arial" charset="0"/>
                <a:ea typeface="Arial" charset="0"/>
                <a:cs typeface="Arial" charset="0"/>
              </a:rPr>
              <a:t>7</a:t>
            </a:r>
            <a:r>
              <a:rPr lang="fr-FR" sz="1600" dirty="0">
                <a:solidFill>
                  <a:srgbClr val="668BCC"/>
                </a:solidFill>
                <a:latin typeface="Arial" charset="0"/>
                <a:ea typeface="Arial" charset="0"/>
                <a:cs typeface="Arial" charset="0"/>
              </a:rPr>
              <a:t> </a:t>
            </a:r>
            <a:r>
              <a:rPr lang="fr-FR" sz="1600" dirty="0" err="1">
                <a:solidFill>
                  <a:srgbClr val="668BCC"/>
                </a:solidFill>
                <a:latin typeface="Arial" charset="0"/>
                <a:ea typeface="Arial" charset="0"/>
                <a:cs typeface="Arial" charset="0"/>
              </a:rPr>
              <a:t>Associate</a:t>
            </a:r>
            <a:r>
              <a:rPr lang="fr-FR" sz="1600" dirty="0">
                <a:solidFill>
                  <a:srgbClr val="668BCC"/>
                </a:solidFill>
                <a:latin typeface="Arial" charset="0"/>
                <a:ea typeface="Arial" charset="0"/>
                <a:cs typeface="Arial" charset="0"/>
              </a:rPr>
              <a:t> </a:t>
            </a:r>
            <a:r>
              <a:rPr lang="fr-FR" sz="1600" dirty="0" err="1">
                <a:solidFill>
                  <a:srgbClr val="668BCC"/>
                </a:solidFill>
                <a:latin typeface="Arial" charset="0"/>
                <a:ea typeface="Arial" charset="0"/>
                <a:cs typeface="Arial" charset="0"/>
              </a:rPr>
              <a:t>Member</a:t>
            </a:r>
            <a:r>
              <a:rPr lang="fr-FR" sz="1600" dirty="0">
                <a:solidFill>
                  <a:srgbClr val="668BCC"/>
                </a:solidFill>
                <a:latin typeface="Arial" charset="0"/>
                <a:ea typeface="Arial" charset="0"/>
                <a:cs typeface="Arial" charset="0"/>
              </a:rPr>
              <a:t> States</a:t>
            </a:r>
          </a:p>
          <a:p>
            <a:r>
              <a:rPr lang="en-US" sz="1000" b="1" dirty="0">
                <a:solidFill>
                  <a:srgbClr val="E15E32"/>
                </a:solidFill>
              </a:rPr>
              <a:t>Croatia</a:t>
            </a:r>
            <a:r>
              <a:rPr lang="en-US" sz="1000" dirty="0">
                <a:solidFill>
                  <a:srgbClr val="668BCC"/>
                </a:solidFill>
              </a:rPr>
              <a:t> – India –  Latvia – Lithuania – Pakistan</a:t>
            </a:r>
            <a:br>
              <a:rPr lang="en-US" sz="1000" dirty="0">
                <a:solidFill>
                  <a:srgbClr val="668BCC"/>
                </a:solidFill>
              </a:rPr>
            </a:br>
            <a:r>
              <a:rPr lang="en-US" sz="1000" dirty="0" err="1">
                <a:solidFill>
                  <a:srgbClr val="668BCC"/>
                </a:solidFill>
              </a:rPr>
              <a:t>Türkiye</a:t>
            </a:r>
            <a:r>
              <a:rPr lang="en-US" sz="1000" dirty="0">
                <a:solidFill>
                  <a:srgbClr val="668BCC"/>
                </a:solidFill>
              </a:rPr>
              <a:t> – Ukraine</a:t>
            </a:r>
          </a:p>
          <a:p>
            <a:endParaRPr lang="en-US" sz="1000" b="1" dirty="0">
              <a:solidFill>
                <a:schemeClr val="tx1">
                  <a:lumMod val="60000"/>
                  <a:lumOff val="40000"/>
                </a:schemeClr>
              </a:solidFill>
              <a:latin typeface="Arial" charset="0"/>
              <a:ea typeface="Arial" charset="0"/>
              <a:cs typeface="Arial" charset="0"/>
            </a:endParaRPr>
          </a:p>
          <a:p>
            <a:r>
              <a:rPr lang="fr-FR" sz="1600" b="1" dirty="0">
                <a:solidFill>
                  <a:schemeClr val="tx1">
                    <a:lumMod val="60000"/>
                    <a:lumOff val="40000"/>
                  </a:schemeClr>
                </a:solidFill>
                <a:latin typeface="Arial" charset="0"/>
                <a:ea typeface="Arial" charset="0"/>
                <a:cs typeface="Arial" charset="0"/>
              </a:rPr>
              <a:t>6</a:t>
            </a:r>
            <a:r>
              <a:rPr lang="fr-FR" sz="1600" dirty="0">
                <a:solidFill>
                  <a:schemeClr val="tx1">
                    <a:lumMod val="60000"/>
                    <a:lumOff val="40000"/>
                  </a:schemeClr>
                </a:solidFill>
                <a:latin typeface="Arial" charset="0"/>
                <a:ea typeface="Arial" charset="0"/>
                <a:cs typeface="Arial" charset="0"/>
              </a:rPr>
              <a:t> </a:t>
            </a:r>
            <a:r>
              <a:rPr lang="fr-FR" sz="1600" dirty="0" err="1">
                <a:solidFill>
                  <a:schemeClr val="tx1">
                    <a:lumMod val="60000"/>
                    <a:lumOff val="40000"/>
                  </a:schemeClr>
                </a:solidFill>
                <a:latin typeface="Arial" charset="0"/>
                <a:ea typeface="Arial" charset="0"/>
                <a:cs typeface="Arial" charset="0"/>
              </a:rPr>
              <a:t>Observers</a:t>
            </a:r>
            <a:endParaRPr lang="fr-FR" sz="1600" dirty="0">
              <a:solidFill>
                <a:schemeClr val="tx1">
                  <a:lumMod val="60000"/>
                  <a:lumOff val="40000"/>
                </a:schemeClr>
              </a:solidFill>
              <a:latin typeface="Arial" charset="0"/>
              <a:ea typeface="Arial" charset="0"/>
              <a:cs typeface="Arial" charset="0"/>
            </a:endParaRPr>
          </a:p>
          <a:p>
            <a:r>
              <a:rPr lang="en-US" sz="1000" dirty="0">
                <a:solidFill>
                  <a:schemeClr val="tx1">
                    <a:lumMod val="60000"/>
                    <a:lumOff val="40000"/>
                  </a:schemeClr>
                </a:solidFill>
              </a:rPr>
              <a:t>Japan – Russia (suspended) – USA</a:t>
            </a:r>
          </a:p>
          <a:p>
            <a:r>
              <a:rPr lang="en-US" sz="1000" dirty="0">
                <a:solidFill>
                  <a:schemeClr val="tx1">
                    <a:lumMod val="60000"/>
                    <a:lumOff val="40000"/>
                  </a:schemeClr>
                </a:solidFill>
              </a:rPr>
              <a:t>European Union – JINR (suspended) – UNESCO</a:t>
            </a:r>
          </a:p>
          <a:p>
            <a:r>
              <a:rPr lang="en-US" sz="1000" dirty="0">
                <a:solidFill>
                  <a:srgbClr val="A8CEE3"/>
                </a:solidFill>
              </a:rPr>
              <a:t> </a:t>
            </a:r>
          </a:p>
        </p:txBody>
      </p:sp>
      <p:grpSp>
        <p:nvGrpSpPr>
          <p:cNvPr id="388" name="Group 387">
            <a:extLst>
              <a:ext uri="{FF2B5EF4-FFF2-40B4-BE49-F238E27FC236}">
                <a16:creationId xmlns:a16="http://schemas.microsoft.com/office/drawing/2014/main" id="{1ED366C7-9586-CF46-9759-425FC74B08D9}"/>
              </a:ext>
            </a:extLst>
          </p:cNvPr>
          <p:cNvGrpSpPr/>
          <p:nvPr/>
        </p:nvGrpSpPr>
        <p:grpSpPr>
          <a:xfrm>
            <a:off x="9109465" y="3645907"/>
            <a:ext cx="3321496" cy="1542503"/>
            <a:chOff x="9915059" y="2650253"/>
            <a:chExt cx="3178132" cy="1624460"/>
          </a:xfrm>
        </p:grpSpPr>
        <p:sp>
          <p:nvSpPr>
            <p:cNvPr id="389" name="Rectangle 388">
              <a:extLst>
                <a:ext uri="{FF2B5EF4-FFF2-40B4-BE49-F238E27FC236}">
                  <a16:creationId xmlns:a16="http://schemas.microsoft.com/office/drawing/2014/main" id="{9D2F5DCE-2B1B-F342-85BA-962A761725C7}"/>
                </a:ext>
              </a:extLst>
            </p:cNvPr>
            <p:cNvSpPr/>
            <p:nvPr/>
          </p:nvSpPr>
          <p:spPr>
            <a:xfrm>
              <a:off x="9915059" y="2650253"/>
              <a:ext cx="2956161" cy="16244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0" name="ZoneTexte 2">
              <a:extLst>
                <a:ext uri="{FF2B5EF4-FFF2-40B4-BE49-F238E27FC236}">
                  <a16:creationId xmlns:a16="http://schemas.microsoft.com/office/drawing/2014/main" id="{6C341B06-E424-6B48-A791-969129B7F027}"/>
                </a:ext>
              </a:extLst>
            </p:cNvPr>
            <p:cNvSpPr txBox="1"/>
            <p:nvPr/>
          </p:nvSpPr>
          <p:spPr>
            <a:xfrm>
              <a:off x="9954637" y="2723467"/>
              <a:ext cx="3138554" cy="1507202"/>
            </a:xfrm>
            <a:prstGeom prst="rect">
              <a:avLst/>
            </a:prstGeom>
            <a:noFill/>
          </p:spPr>
          <p:txBody>
            <a:bodyPr wrap="square" rtlCol="0">
              <a:spAutoFit/>
            </a:bodyPr>
            <a:lstStyle/>
            <a:p>
              <a:pPr marL="171450" indent="-171450">
                <a:lnSpc>
                  <a:spcPct val="80000"/>
                </a:lnSpc>
                <a:spcBef>
                  <a:spcPct val="20000"/>
                </a:spcBef>
                <a:buSzPct val="65000"/>
                <a:defRPr/>
              </a:pPr>
              <a:r>
                <a:rPr lang="en-US" sz="1500" dirty="0">
                  <a:solidFill>
                    <a:schemeClr val="bg1"/>
                  </a:solidFill>
                  <a:effectLst>
                    <a:outerShdw sx="1000" sy="1000" algn="ctr" rotWithShape="0">
                      <a:schemeClr val="tx1"/>
                    </a:outerShdw>
                  </a:effectLst>
                </a:rPr>
                <a:t>As of </a:t>
              </a:r>
              <a:r>
                <a:rPr lang="en-US" sz="1500" dirty="0">
                  <a:solidFill>
                    <a:schemeClr val="bg1"/>
                  </a:solidFill>
                </a:rPr>
                <a:t>31 December 2022</a:t>
              </a:r>
              <a:endParaRPr lang="en-US" sz="1500" dirty="0">
                <a:solidFill>
                  <a:schemeClr val="bg1"/>
                </a:solidFill>
                <a:effectLst>
                  <a:outerShdw sx="1000" sy="1000" algn="ctr" rotWithShape="0">
                    <a:schemeClr val="tx1"/>
                  </a:outerShdw>
                </a:effectLst>
              </a:endParaRPr>
            </a:p>
            <a:p>
              <a:pPr marL="171450" indent="-171450">
                <a:lnSpc>
                  <a:spcPct val="80000"/>
                </a:lnSpc>
                <a:spcBef>
                  <a:spcPct val="20000"/>
                </a:spcBef>
                <a:buSzPct val="65000"/>
                <a:defRPr/>
              </a:pPr>
              <a:r>
                <a:rPr lang="en-US" sz="1500" dirty="0">
                  <a:solidFill>
                    <a:schemeClr val="bg1"/>
                  </a:solidFill>
                  <a:effectLst>
                    <a:outerShdw sx="1000" sy="1000" algn="ctr" rotWithShape="0">
                      <a:schemeClr val="tx1"/>
                    </a:outerShdw>
                  </a:effectLst>
                </a:rPr>
                <a:t>Employees:</a:t>
              </a:r>
            </a:p>
            <a:p>
              <a:pPr marL="171450" indent="-171450">
                <a:lnSpc>
                  <a:spcPct val="80000"/>
                </a:lnSpc>
                <a:spcBef>
                  <a:spcPct val="20000"/>
                </a:spcBef>
                <a:buSzPct val="65000"/>
                <a:defRPr/>
              </a:pPr>
              <a:r>
                <a:rPr lang="en-US" sz="1500" b="1" dirty="0">
                  <a:solidFill>
                    <a:schemeClr val="bg1"/>
                  </a:solidFill>
                  <a:effectLst>
                    <a:outerShdw sx="1000" sy="1000" algn="ctr" rotWithShape="0">
                      <a:schemeClr val="tx1"/>
                    </a:outerShdw>
                  </a:effectLst>
                </a:rPr>
                <a:t>2658 </a:t>
              </a:r>
              <a:r>
                <a:rPr lang="en-US" sz="1500" dirty="0">
                  <a:solidFill>
                    <a:schemeClr val="bg1"/>
                  </a:solidFill>
                  <a:effectLst>
                    <a:outerShdw sx="1000" sy="1000" algn="ctr" rotWithShape="0">
                      <a:schemeClr val="tx1"/>
                    </a:outerShdw>
                  </a:effectLst>
                </a:rPr>
                <a:t>staff, </a:t>
              </a:r>
              <a:r>
                <a:rPr lang="en-US" sz="1500" b="1" dirty="0">
                  <a:solidFill>
                    <a:schemeClr val="bg1"/>
                  </a:solidFill>
                  <a:effectLst>
                    <a:outerShdw sx="1000" sy="1000" algn="ctr" rotWithShape="0">
                      <a:schemeClr val="tx1"/>
                    </a:outerShdw>
                  </a:effectLst>
                </a:rPr>
                <a:t>900</a:t>
              </a:r>
              <a:r>
                <a:rPr lang="en-US" sz="1500" dirty="0">
                  <a:solidFill>
                    <a:schemeClr val="bg1"/>
                  </a:solidFill>
                  <a:effectLst>
                    <a:outerShdw sx="1000" sy="1000" algn="ctr" rotWithShape="0">
                      <a:schemeClr val="tx1"/>
                    </a:outerShdw>
                  </a:effectLst>
                </a:rPr>
                <a:t> fellows</a:t>
              </a:r>
            </a:p>
            <a:p>
              <a:pPr marL="171450" indent="-171450">
                <a:lnSpc>
                  <a:spcPct val="80000"/>
                </a:lnSpc>
                <a:spcBef>
                  <a:spcPct val="20000"/>
                </a:spcBef>
                <a:buSzPct val="65000"/>
                <a:defRPr/>
              </a:pPr>
              <a:endParaRPr lang="en-US" sz="1500" dirty="0">
                <a:solidFill>
                  <a:schemeClr val="bg2"/>
                </a:solidFill>
              </a:endParaRPr>
            </a:p>
            <a:p>
              <a:pPr marL="171450" indent="-171450">
                <a:lnSpc>
                  <a:spcPct val="80000"/>
                </a:lnSpc>
                <a:spcBef>
                  <a:spcPct val="20000"/>
                </a:spcBef>
                <a:buSzPct val="65000"/>
                <a:defRPr/>
              </a:pPr>
              <a:r>
                <a:rPr lang="en-US" sz="1500" dirty="0">
                  <a:solidFill>
                    <a:schemeClr val="bg2"/>
                  </a:solidFill>
                </a:rPr>
                <a:t>Associates:</a:t>
              </a:r>
              <a:r>
                <a:rPr lang="en-US" sz="1500" b="1" dirty="0">
                  <a:solidFill>
                    <a:schemeClr val="bg2"/>
                  </a:solidFill>
                  <a:effectLst>
                    <a:outerShdw sx="1000" sy="1000" algn="ctr" rotWithShape="0">
                      <a:schemeClr val="tx1"/>
                    </a:outerShdw>
                  </a:effectLst>
                </a:rPr>
                <a:t> </a:t>
              </a:r>
            </a:p>
            <a:p>
              <a:pPr marL="171450" indent="-171450">
                <a:lnSpc>
                  <a:spcPct val="80000"/>
                </a:lnSpc>
                <a:spcBef>
                  <a:spcPct val="20000"/>
                </a:spcBef>
                <a:buSzPct val="65000"/>
                <a:defRPr/>
              </a:pPr>
              <a:r>
                <a:rPr lang="en-US" sz="1500" b="1" dirty="0">
                  <a:solidFill>
                    <a:schemeClr val="bg1"/>
                  </a:solidFill>
                  <a:effectLst>
                    <a:outerShdw sx="1000" sy="1000" algn="ctr" rotWithShape="0">
                      <a:schemeClr val="tx1"/>
                    </a:outerShdw>
                  </a:effectLst>
                </a:rPr>
                <a:t>11 860 </a:t>
              </a:r>
              <a:r>
                <a:rPr lang="en-US" sz="1500" dirty="0">
                  <a:solidFill>
                    <a:schemeClr val="bg1"/>
                  </a:solidFill>
                  <a:effectLst>
                    <a:outerShdw sx="1000" sy="1000" algn="ctr" rotWithShape="0">
                      <a:schemeClr val="tx1"/>
                    </a:outerShdw>
                  </a:effectLst>
                </a:rPr>
                <a:t>users, </a:t>
              </a:r>
              <a:r>
                <a:rPr lang="en-US" sz="1500" b="1" dirty="0">
                  <a:solidFill>
                    <a:schemeClr val="bg1"/>
                  </a:solidFill>
                  <a:effectLst>
                    <a:outerShdw sx="1000" sy="1000" algn="ctr" rotWithShape="0">
                      <a:schemeClr val="tx1"/>
                    </a:outerShdw>
                  </a:effectLst>
                </a:rPr>
                <a:t>1516 </a:t>
              </a:r>
              <a:r>
                <a:rPr lang="en-US" sz="1500" dirty="0">
                  <a:solidFill>
                    <a:schemeClr val="bg1"/>
                  </a:solidFill>
                  <a:effectLst>
                    <a:outerShdw sx="1000" sy="1000" algn="ctr" rotWithShape="0">
                      <a:schemeClr val="tx1"/>
                    </a:outerShdw>
                  </a:effectLst>
                </a:rPr>
                <a:t>others</a:t>
              </a:r>
            </a:p>
          </p:txBody>
        </p:sp>
      </p:grpSp>
      <p:sp>
        <p:nvSpPr>
          <p:cNvPr id="392" name="Rectangle 391">
            <a:extLst>
              <a:ext uri="{FF2B5EF4-FFF2-40B4-BE49-F238E27FC236}">
                <a16:creationId xmlns:a16="http://schemas.microsoft.com/office/drawing/2014/main" id="{B1CFD215-7D6F-B748-9D72-E6BE6E6B67D3}"/>
              </a:ext>
            </a:extLst>
          </p:cNvPr>
          <p:cNvSpPr/>
          <p:nvPr/>
        </p:nvSpPr>
        <p:spPr>
          <a:xfrm>
            <a:off x="9093212" y="2509914"/>
            <a:ext cx="3105342" cy="10460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3" name="ZoneTexte 2">
            <a:extLst>
              <a:ext uri="{FF2B5EF4-FFF2-40B4-BE49-F238E27FC236}">
                <a16:creationId xmlns:a16="http://schemas.microsoft.com/office/drawing/2014/main" id="{550A0A85-68F3-AD4E-BC01-61C37573C952}"/>
              </a:ext>
            </a:extLst>
          </p:cNvPr>
          <p:cNvSpPr txBox="1"/>
          <p:nvPr/>
        </p:nvSpPr>
        <p:spPr>
          <a:xfrm>
            <a:off x="9109466" y="2509982"/>
            <a:ext cx="2744702" cy="1015663"/>
          </a:xfrm>
          <a:prstGeom prst="rect">
            <a:avLst/>
          </a:prstGeom>
          <a:noFill/>
        </p:spPr>
        <p:txBody>
          <a:bodyPr wrap="square" rtlCol="0">
            <a:spAutoFit/>
          </a:bodyPr>
          <a:lstStyle/>
          <a:p>
            <a:r>
              <a:rPr lang="en-US" sz="1500" dirty="0">
                <a:solidFill>
                  <a:schemeClr val="bg1"/>
                </a:solidFill>
                <a:latin typeface="Arial" charset="0"/>
                <a:ea typeface="Arial" charset="0"/>
                <a:cs typeface="Arial" charset="0"/>
              </a:rPr>
              <a:t>CERN’s annual budget </a:t>
            </a:r>
            <a:br>
              <a:rPr lang="en-US" sz="1500" dirty="0">
                <a:solidFill>
                  <a:schemeClr val="bg1"/>
                </a:solidFill>
                <a:latin typeface="Arial" charset="0"/>
                <a:ea typeface="Arial" charset="0"/>
                <a:cs typeface="Arial" charset="0"/>
              </a:rPr>
            </a:br>
            <a:r>
              <a:rPr lang="en-US" sz="1500" dirty="0">
                <a:solidFill>
                  <a:schemeClr val="bg1"/>
                </a:solidFill>
                <a:latin typeface="Arial" charset="0"/>
                <a:ea typeface="Arial" charset="0"/>
                <a:cs typeface="Arial" charset="0"/>
              </a:rPr>
              <a:t>is 1200 MCHF (equivalent </a:t>
            </a:r>
            <a:br>
              <a:rPr lang="en-US" sz="1500" dirty="0">
                <a:solidFill>
                  <a:schemeClr val="bg1"/>
                </a:solidFill>
                <a:latin typeface="Arial" charset="0"/>
                <a:ea typeface="Arial" charset="0"/>
                <a:cs typeface="Arial" charset="0"/>
              </a:rPr>
            </a:br>
            <a:r>
              <a:rPr lang="en-US" sz="1500" dirty="0">
                <a:solidFill>
                  <a:schemeClr val="bg1"/>
                </a:solidFill>
                <a:latin typeface="Arial" charset="0"/>
                <a:ea typeface="Arial" charset="0"/>
                <a:cs typeface="Arial" charset="0"/>
              </a:rPr>
              <a:t>to a medium-sized European university)</a:t>
            </a:r>
          </a:p>
        </p:txBody>
      </p:sp>
      <p:pic>
        <p:nvPicPr>
          <p:cNvPr id="19" name="Picture 18">
            <a:extLst>
              <a:ext uri="{FF2B5EF4-FFF2-40B4-BE49-F238E27FC236}">
                <a16:creationId xmlns:a16="http://schemas.microsoft.com/office/drawing/2014/main" id="{3A709612-5C3B-A642-A5D1-6DF331BB23E6}"/>
              </a:ext>
            </a:extLst>
          </p:cNvPr>
          <p:cNvPicPr>
            <a:picLocks noChangeAspect="1"/>
          </p:cNvPicPr>
          <p:nvPr/>
        </p:nvPicPr>
        <p:blipFill>
          <a:blip r:embed="rId3"/>
          <a:stretch>
            <a:fillRect/>
          </a:stretch>
        </p:blipFill>
        <p:spPr>
          <a:xfrm>
            <a:off x="3458354" y="1513146"/>
            <a:ext cx="5613400" cy="3581400"/>
          </a:xfrm>
          <a:prstGeom prst="rect">
            <a:avLst/>
          </a:prstGeom>
        </p:spPr>
      </p:pic>
      <p:sp>
        <p:nvSpPr>
          <p:cNvPr id="16" name="TextBox 15">
            <a:extLst>
              <a:ext uri="{FF2B5EF4-FFF2-40B4-BE49-F238E27FC236}">
                <a16:creationId xmlns:a16="http://schemas.microsoft.com/office/drawing/2014/main" id="{097E8936-EC78-E142-B8DB-84FC50F36B5B}"/>
              </a:ext>
            </a:extLst>
          </p:cNvPr>
          <p:cNvSpPr txBox="1"/>
          <p:nvPr/>
        </p:nvSpPr>
        <p:spPr>
          <a:xfrm>
            <a:off x="4478908" y="5184466"/>
            <a:ext cx="6811391" cy="1641892"/>
          </a:xfrm>
          <a:prstGeom prst="rect">
            <a:avLst/>
          </a:prstGeom>
          <a:noFill/>
        </p:spPr>
        <p:txBody>
          <a:bodyPr wrap="none" rtlCol="0" anchor="t" anchorCtr="0">
            <a:noAutofit/>
          </a:bodyPr>
          <a:lstStyle/>
          <a:p>
            <a:r>
              <a:rPr lang="en-US" sz="1600" dirty="0">
                <a:solidFill>
                  <a:schemeClr val="tx2">
                    <a:lumMod val="75000"/>
                    <a:lumOff val="25000"/>
                  </a:schemeClr>
                </a:solidFill>
              </a:rPr>
              <a:t>Around 50 Cooperation Agreements </a:t>
            </a:r>
            <a:br>
              <a:rPr lang="en-US" sz="1600" dirty="0">
                <a:solidFill>
                  <a:schemeClr val="tx2">
                    <a:lumMod val="75000"/>
                    <a:lumOff val="25000"/>
                  </a:schemeClr>
                </a:solidFill>
              </a:rPr>
            </a:br>
            <a:r>
              <a:rPr lang="en-US" sz="1600" dirty="0">
                <a:solidFill>
                  <a:schemeClr val="tx2">
                    <a:lumMod val="75000"/>
                    <a:lumOff val="25000"/>
                  </a:schemeClr>
                </a:solidFill>
              </a:rPr>
              <a:t>with non-Member States and Territories</a:t>
            </a:r>
          </a:p>
          <a:p>
            <a:r>
              <a:rPr lang="en-US" sz="1000" dirty="0">
                <a:solidFill>
                  <a:schemeClr val="tx2">
                    <a:lumMod val="75000"/>
                    <a:lumOff val="25000"/>
                  </a:schemeClr>
                </a:solidFill>
              </a:rPr>
              <a:t>Albania – Algeria – Argentina – Armenia – Australia – Azerbaijan – Bangladesh – Belarus – Bolivia</a:t>
            </a:r>
            <a:br>
              <a:rPr lang="en-US" sz="1000" dirty="0">
                <a:solidFill>
                  <a:schemeClr val="tx2">
                    <a:lumMod val="75000"/>
                    <a:lumOff val="25000"/>
                  </a:schemeClr>
                </a:solidFill>
              </a:rPr>
            </a:br>
            <a:r>
              <a:rPr lang="en-US" sz="1000" dirty="0">
                <a:solidFill>
                  <a:schemeClr val="tx2">
                    <a:lumMod val="75000"/>
                    <a:lumOff val="25000"/>
                  </a:schemeClr>
                </a:solidFill>
              </a:rPr>
              <a:t>Bosnia and Herzegovina –  Brazil – Canada – Chile – Colombia – Costa Rica – Ecuador – Egypt – Georgia – Honduras</a:t>
            </a:r>
          </a:p>
          <a:p>
            <a:r>
              <a:rPr lang="en-US" sz="1000" dirty="0">
                <a:solidFill>
                  <a:schemeClr val="tx2">
                    <a:lumMod val="75000"/>
                    <a:lumOff val="25000"/>
                  </a:schemeClr>
                </a:solidFill>
              </a:rPr>
              <a:t>Iceland – Iran – Jordan – Kazakhstan – Lebanon – Malta – Mexico – Mongolia – Montenegro – Morocco – Nepal  </a:t>
            </a:r>
          </a:p>
          <a:p>
            <a:r>
              <a:rPr lang="en-US" sz="1000" dirty="0">
                <a:solidFill>
                  <a:schemeClr val="tx2">
                    <a:lumMod val="75000"/>
                    <a:lumOff val="25000"/>
                  </a:schemeClr>
                </a:solidFill>
              </a:rPr>
              <a:t>New Zealand – North Macedonia – Palestine – Paraguay – People's Republic of China – Peru – Philippines – Qatar</a:t>
            </a:r>
          </a:p>
          <a:p>
            <a:r>
              <a:rPr lang="en-US" sz="1000" dirty="0">
                <a:solidFill>
                  <a:schemeClr val="tx2">
                    <a:lumMod val="75000"/>
                    <a:lumOff val="25000"/>
                  </a:schemeClr>
                </a:solidFill>
              </a:rPr>
              <a:t>Republic of Korea – Saudi Arabia – Sri Lanka – South Africa – Thailand – Tunisia – United Arab Emirates – Vietnam</a:t>
            </a:r>
            <a:endParaRPr lang="fr-FR" dirty="0">
              <a:solidFill>
                <a:schemeClr val="tx2">
                  <a:lumMod val="75000"/>
                  <a:lumOff val="25000"/>
                </a:schemeClr>
              </a:solidFill>
              <a:latin typeface="Arial" charset="0"/>
              <a:ea typeface="Arial" charset="0"/>
              <a:cs typeface="Arial" charset="0"/>
            </a:endParaRPr>
          </a:p>
        </p:txBody>
      </p:sp>
    </p:spTree>
    <p:extLst>
      <p:ext uri="{BB962C8B-B14F-4D97-AF65-F5344CB8AC3E}">
        <p14:creationId xmlns:p14="http://schemas.microsoft.com/office/powerpoint/2010/main" val="2579510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02BA0-270B-F148-85ED-6252920054E3}"/>
              </a:ext>
            </a:extLst>
          </p:cNvPr>
          <p:cNvSpPr>
            <a:spLocks noGrp="1"/>
          </p:cNvSpPr>
          <p:nvPr>
            <p:ph type="title"/>
          </p:nvPr>
        </p:nvSpPr>
        <p:spPr>
          <a:xfrm>
            <a:off x="696000" y="465592"/>
            <a:ext cx="10800000" cy="682894"/>
          </a:xfrm>
        </p:spPr>
        <p:txBody>
          <a:bodyPr>
            <a:normAutofit/>
          </a:bodyPr>
          <a:lstStyle/>
          <a:p>
            <a:r>
              <a:rPr lang="en-US" sz="4000" dirty="0"/>
              <a:t>A laboratory for people around the world</a:t>
            </a:r>
          </a:p>
        </p:txBody>
      </p:sp>
      <p:sp>
        <p:nvSpPr>
          <p:cNvPr id="6" name="Slide Number Placeholder 5">
            <a:extLst>
              <a:ext uri="{FF2B5EF4-FFF2-40B4-BE49-F238E27FC236}">
                <a16:creationId xmlns:a16="http://schemas.microsoft.com/office/drawing/2014/main" id="{3AEC781E-76FF-374F-A134-BCA33B0051E9}"/>
              </a:ext>
            </a:extLst>
          </p:cNvPr>
          <p:cNvSpPr>
            <a:spLocks noGrp="1"/>
          </p:cNvSpPr>
          <p:nvPr>
            <p:ph type="sldNum" sz="quarter" idx="12"/>
          </p:nvPr>
        </p:nvSpPr>
        <p:spPr/>
        <p:txBody>
          <a:bodyPr/>
          <a:lstStyle/>
          <a:p>
            <a:fld id="{490AA3F6-1618-3548-975A-DD1A2939A246}" type="slidenum">
              <a:rPr lang="fr-FR" smtClean="0"/>
              <a:t>3</a:t>
            </a:fld>
            <a:endParaRPr lang="fr-FR"/>
          </a:p>
        </p:txBody>
      </p:sp>
      <p:sp>
        <p:nvSpPr>
          <p:cNvPr id="195" name="AutoShape 3">
            <a:extLst>
              <a:ext uri="{FF2B5EF4-FFF2-40B4-BE49-F238E27FC236}">
                <a16:creationId xmlns:a16="http://schemas.microsoft.com/office/drawing/2014/main" id="{893E21E5-BEFD-CC41-A448-CBB5B86E5E14}"/>
              </a:ext>
            </a:extLst>
          </p:cNvPr>
          <p:cNvSpPr>
            <a:spLocks noChangeAspect="1" noChangeArrowheads="1" noTextEdit="1"/>
          </p:cNvSpPr>
          <p:nvPr/>
        </p:nvSpPr>
        <p:spPr bwMode="auto">
          <a:xfrm>
            <a:off x="2743231" y="1651064"/>
            <a:ext cx="6707775" cy="331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TextBox 754">
            <a:extLst>
              <a:ext uri="{FF2B5EF4-FFF2-40B4-BE49-F238E27FC236}">
                <a16:creationId xmlns:a16="http://schemas.microsoft.com/office/drawing/2014/main" id="{370A23ED-C0A0-6B4C-8F18-70D93F06AEB8}"/>
              </a:ext>
            </a:extLst>
          </p:cNvPr>
          <p:cNvSpPr txBox="1"/>
          <p:nvPr/>
        </p:nvSpPr>
        <p:spPr>
          <a:xfrm>
            <a:off x="5222784" y="5373144"/>
            <a:ext cx="6273214" cy="1663038"/>
          </a:xfrm>
          <a:prstGeom prst="rect">
            <a:avLst/>
          </a:prstGeom>
          <a:noFill/>
        </p:spPr>
        <p:txBody>
          <a:bodyPr wrap="square" rtlCol="0" anchor="t" anchorCtr="0">
            <a:noAutofit/>
          </a:bodyPr>
          <a:lstStyle/>
          <a:p>
            <a:r>
              <a:rPr lang="en-US" sz="1400" dirty="0">
                <a:solidFill>
                  <a:schemeClr val="tx2">
                    <a:lumMod val="75000"/>
                    <a:lumOff val="25000"/>
                  </a:schemeClr>
                </a:solidFill>
              </a:rPr>
              <a:t>Non-Member States and Territories </a:t>
            </a:r>
            <a:r>
              <a:rPr lang="fr-FR" sz="1400" b="1" dirty="0">
                <a:solidFill>
                  <a:schemeClr val="tx2">
                    <a:lumMod val="75000"/>
                    <a:lumOff val="25000"/>
                  </a:schemeClr>
                </a:solidFill>
                <a:latin typeface="Arial" charset="0"/>
                <a:ea typeface="Arial" charset="0"/>
                <a:cs typeface="Arial" charset="0"/>
              </a:rPr>
              <a:t>1271</a:t>
            </a:r>
            <a:r>
              <a:rPr lang="fr-FR" sz="1400" dirty="0">
                <a:solidFill>
                  <a:schemeClr val="tx2">
                    <a:lumMod val="75000"/>
                    <a:lumOff val="25000"/>
                  </a:schemeClr>
                </a:solidFill>
                <a:latin typeface="Arial" charset="0"/>
                <a:ea typeface="Arial" charset="0"/>
                <a:cs typeface="Arial" charset="0"/>
              </a:rPr>
              <a:t> </a:t>
            </a:r>
            <a:endParaRPr lang="en-US" sz="1400" dirty="0">
              <a:solidFill>
                <a:schemeClr val="tx2">
                  <a:lumMod val="75000"/>
                  <a:lumOff val="25000"/>
                </a:schemeClr>
              </a:solidFill>
              <a:latin typeface="Arial" charset="0"/>
              <a:ea typeface="Arial" charset="0"/>
              <a:cs typeface="Arial" charset="0"/>
            </a:endParaRPr>
          </a:p>
          <a:p>
            <a:r>
              <a:rPr lang="en-US" sz="900" b="1" dirty="0">
                <a:solidFill>
                  <a:schemeClr val="tx2">
                    <a:lumMod val="75000"/>
                    <a:lumOff val="25000"/>
                  </a:schemeClr>
                </a:solidFill>
              </a:rPr>
              <a:t>Algeria </a:t>
            </a:r>
            <a:r>
              <a:rPr lang="en-US" sz="900" dirty="0">
                <a:solidFill>
                  <a:schemeClr val="tx2">
                    <a:lumMod val="75000"/>
                    <a:lumOff val="25000"/>
                  </a:schemeClr>
                </a:solidFill>
              </a:rPr>
              <a:t>2 –</a:t>
            </a:r>
            <a:r>
              <a:rPr lang="en-US" sz="900" b="1" dirty="0">
                <a:solidFill>
                  <a:schemeClr val="tx2">
                    <a:lumMod val="75000"/>
                    <a:lumOff val="25000"/>
                  </a:schemeClr>
                </a:solidFill>
              </a:rPr>
              <a:t> Argentina </a:t>
            </a:r>
            <a:r>
              <a:rPr lang="en-US" sz="900" dirty="0">
                <a:solidFill>
                  <a:schemeClr val="tx2">
                    <a:lumMod val="75000"/>
                    <a:lumOff val="25000"/>
                  </a:schemeClr>
                </a:solidFill>
              </a:rPr>
              <a:t>13 –</a:t>
            </a:r>
            <a:r>
              <a:rPr lang="en-US" sz="900" b="1" dirty="0">
                <a:solidFill>
                  <a:schemeClr val="tx2">
                    <a:lumMod val="75000"/>
                    <a:lumOff val="25000"/>
                  </a:schemeClr>
                </a:solidFill>
              </a:rPr>
              <a:t> Armenia </a:t>
            </a:r>
            <a:r>
              <a:rPr lang="en-US" sz="900" dirty="0">
                <a:solidFill>
                  <a:schemeClr val="tx2">
                    <a:lumMod val="75000"/>
                    <a:lumOff val="25000"/>
                  </a:schemeClr>
                </a:solidFill>
              </a:rPr>
              <a:t>8 –</a:t>
            </a:r>
            <a:r>
              <a:rPr lang="en-US" sz="900" b="1" dirty="0">
                <a:solidFill>
                  <a:schemeClr val="tx2">
                    <a:lumMod val="75000"/>
                    <a:lumOff val="25000"/>
                  </a:schemeClr>
                </a:solidFill>
              </a:rPr>
              <a:t> Australia </a:t>
            </a:r>
            <a:r>
              <a:rPr lang="en-US" sz="900" dirty="0">
                <a:solidFill>
                  <a:schemeClr val="tx2">
                    <a:lumMod val="75000"/>
                    <a:lumOff val="25000"/>
                  </a:schemeClr>
                </a:solidFill>
              </a:rPr>
              <a:t>21 –</a:t>
            </a:r>
            <a:r>
              <a:rPr lang="en-US" sz="900" b="1" dirty="0">
                <a:solidFill>
                  <a:schemeClr val="tx2">
                    <a:lumMod val="75000"/>
                    <a:lumOff val="25000"/>
                  </a:schemeClr>
                </a:solidFill>
              </a:rPr>
              <a:t> Azerbaijan </a:t>
            </a:r>
            <a:r>
              <a:rPr lang="en-US" sz="900" dirty="0">
                <a:solidFill>
                  <a:schemeClr val="tx2">
                    <a:lumMod val="75000"/>
                    <a:lumOff val="25000"/>
                  </a:schemeClr>
                </a:solidFill>
              </a:rPr>
              <a:t>2 –</a:t>
            </a:r>
            <a:r>
              <a:rPr lang="en-US" sz="900" b="1" dirty="0">
                <a:solidFill>
                  <a:schemeClr val="tx2">
                    <a:lumMod val="75000"/>
                    <a:lumOff val="25000"/>
                  </a:schemeClr>
                </a:solidFill>
              </a:rPr>
              <a:t> Bahrain</a:t>
            </a:r>
            <a:r>
              <a:rPr lang="en-US" sz="900" dirty="0">
                <a:solidFill>
                  <a:schemeClr val="tx2">
                    <a:lumMod val="75000"/>
                    <a:lumOff val="25000"/>
                  </a:schemeClr>
                </a:solidFill>
              </a:rPr>
              <a:t> 4 –</a:t>
            </a:r>
            <a:r>
              <a:rPr lang="en-US" sz="900" b="1" dirty="0">
                <a:solidFill>
                  <a:schemeClr val="tx2">
                    <a:lumMod val="75000"/>
                    <a:lumOff val="25000"/>
                  </a:schemeClr>
                </a:solidFill>
              </a:rPr>
              <a:t> Belarus </a:t>
            </a:r>
            <a:r>
              <a:rPr lang="en-US" sz="900" dirty="0">
                <a:solidFill>
                  <a:schemeClr val="tx2">
                    <a:lumMod val="75000"/>
                    <a:lumOff val="25000"/>
                  </a:schemeClr>
                </a:solidFill>
              </a:rPr>
              <a:t>18 –</a:t>
            </a:r>
            <a:r>
              <a:rPr lang="en-US" sz="900" b="1" dirty="0">
                <a:solidFill>
                  <a:schemeClr val="tx2">
                    <a:lumMod val="75000"/>
                    <a:lumOff val="25000"/>
                  </a:schemeClr>
                </a:solidFill>
              </a:rPr>
              <a:t> Brazil </a:t>
            </a:r>
            <a:r>
              <a:rPr lang="en-US" sz="900" dirty="0">
                <a:solidFill>
                  <a:schemeClr val="tx2">
                    <a:lumMod val="75000"/>
                    <a:lumOff val="25000"/>
                  </a:schemeClr>
                </a:solidFill>
              </a:rPr>
              <a:t>122 </a:t>
            </a:r>
            <a:br>
              <a:rPr lang="en-US" sz="900" dirty="0">
                <a:solidFill>
                  <a:schemeClr val="tx2">
                    <a:lumMod val="75000"/>
                    <a:lumOff val="25000"/>
                  </a:schemeClr>
                </a:solidFill>
              </a:rPr>
            </a:br>
            <a:r>
              <a:rPr lang="en-US" sz="900" b="1" dirty="0">
                <a:solidFill>
                  <a:schemeClr val="tx2">
                    <a:lumMod val="75000"/>
                    <a:lumOff val="25000"/>
                  </a:schemeClr>
                </a:solidFill>
              </a:rPr>
              <a:t>Canada </a:t>
            </a:r>
            <a:r>
              <a:rPr lang="en-US" sz="900" dirty="0">
                <a:solidFill>
                  <a:schemeClr val="tx2">
                    <a:lumMod val="75000"/>
                    <a:lumOff val="25000"/>
                  </a:schemeClr>
                </a:solidFill>
              </a:rPr>
              <a:t>199 –</a:t>
            </a:r>
            <a:r>
              <a:rPr lang="en-US" sz="900" b="1" dirty="0">
                <a:solidFill>
                  <a:schemeClr val="tx2">
                    <a:lumMod val="75000"/>
                    <a:lumOff val="25000"/>
                  </a:schemeClr>
                </a:solidFill>
              </a:rPr>
              <a:t> Chile </a:t>
            </a:r>
            <a:r>
              <a:rPr lang="en-US" sz="900" dirty="0">
                <a:solidFill>
                  <a:schemeClr val="tx2">
                    <a:lumMod val="75000"/>
                    <a:lumOff val="25000"/>
                  </a:schemeClr>
                </a:solidFill>
              </a:rPr>
              <a:t>34  –</a:t>
            </a:r>
            <a:r>
              <a:rPr lang="en-US" sz="900" b="1" dirty="0">
                <a:solidFill>
                  <a:schemeClr val="tx2">
                    <a:lumMod val="75000"/>
                    <a:lumOff val="25000"/>
                  </a:schemeClr>
                </a:solidFill>
              </a:rPr>
              <a:t> Colombia </a:t>
            </a:r>
            <a:r>
              <a:rPr lang="en-US" sz="900" dirty="0">
                <a:solidFill>
                  <a:schemeClr val="tx2">
                    <a:lumMod val="75000"/>
                    <a:lumOff val="25000"/>
                  </a:schemeClr>
                </a:solidFill>
              </a:rPr>
              <a:t>21 –</a:t>
            </a:r>
            <a:r>
              <a:rPr lang="en-US" sz="900" b="1" dirty="0">
                <a:solidFill>
                  <a:schemeClr val="tx2">
                    <a:lumMod val="75000"/>
                    <a:lumOff val="25000"/>
                  </a:schemeClr>
                </a:solidFill>
              </a:rPr>
              <a:t> Costa Rica </a:t>
            </a:r>
            <a:r>
              <a:rPr lang="en-US" sz="900" dirty="0">
                <a:solidFill>
                  <a:schemeClr val="tx2">
                    <a:lumMod val="75000"/>
                    <a:lumOff val="25000"/>
                  </a:schemeClr>
                </a:solidFill>
              </a:rPr>
              <a:t>2 –</a:t>
            </a:r>
            <a:r>
              <a:rPr lang="en-US" sz="900" b="1" dirty="0">
                <a:solidFill>
                  <a:schemeClr val="tx2">
                    <a:lumMod val="75000"/>
                    <a:lumOff val="25000"/>
                  </a:schemeClr>
                </a:solidFill>
              </a:rPr>
              <a:t> Cuba </a:t>
            </a:r>
            <a:r>
              <a:rPr lang="en-US" sz="900" dirty="0">
                <a:solidFill>
                  <a:schemeClr val="tx2">
                    <a:lumMod val="75000"/>
                    <a:lumOff val="25000"/>
                  </a:schemeClr>
                </a:solidFill>
              </a:rPr>
              <a:t>3 –</a:t>
            </a:r>
            <a:r>
              <a:rPr lang="en-US" sz="900" b="1" dirty="0">
                <a:solidFill>
                  <a:schemeClr val="tx2">
                    <a:lumMod val="75000"/>
                    <a:lumOff val="25000"/>
                  </a:schemeClr>
                </a:solidFill>
              </a:rPr>
              <a:t> Ecuador </a:t>
            </a:r>
            <a:r>
              <a:rPr lang="en-US" sz="900" dirty="0">
                <a:solidFill>
                  <a:schemeClr val="tx2">
                    <a:lumMod val="75000"/>
                    <a:lumOff val="25000"/>
                  </a:schemeClr>
                </a:solidFill>
              </a:rPr>
              <a:t>4 –</a:t>
            </a:r>
            <a:r>
              <a:rPr lang="en-US" sz="900" b="1" dirty="0">
                <a:solidFill>
                  <a:schemeClr val="tx2">
                    <a:lumMod val="75000"/>
                    <a:lumOff val="25000"/>
                  </a:schemeClr>
                </a:solidFill>
              </a:rPr>
              <a:t> Egypt </a:t>
            </a:r>
            <a:r>
              <a:rPr lang="en-US" sz="900" dirty="0">
                <a:solidFill>
                  <a:schemeClr val="tx2">
                    <a:lumMod val="75000"/>
                    <a:lumOff val="25000"/>
                  </a:schemeClr>
                </a:solidFill>
              </a:rPr>
              <a:t>20 –</a:t>
            </a:r>
            <a:r>
              <a:rPr lang="en-US" sz="900" b="1" dirty="0">
                <a:solidFill>
                  <a:schemeClr val="tx2">
                    <a:lumMod val="75000"/>
                    <a:lumOff val="25000"/>
                  </a:schemeClr>
                </a:solidFill>
              </a:rPr>
              <a:t> Georgia </a:t>
            </a:r>
            <a:r>
              <a:rPr lang="en-US" sz="900" dirty="0">
                <a:solidFill>
                  <a:schemeClr val="tx2">
                    <a:lumMod val="75000"/>
                    <a:lumOff val="25000"/>
                  </a:schemeClr>
                </a:solidFill>
              </a:rPr>
              <a:t>32 </a:t>
            </a:r>
          </a:p>
          <a:p>
            <a:r>
              <a:rPr lang="en-US" sz="900" b="1" dirty="0">
                <a:solidFill>
                  <a:schemeClr val="tx2">
                    <a:lumMod val="75000"/>
                    <a:lumOff val="25000"/>
                  </a:schemeClr>
                </a:solidFill>
              </a:rPr>
              <a:t>Hong Kong </a:t>
            </a:r>
            <a:r>
              <a:rPr lang="en-US" sz="900" dirty="0">
                <a:solidFill>
                  <a:schemeClr val="tx2">
                    <a:lumMod val="75000"/>
                    <a:lumOff val="25000"/>
                  </a:schemeClr>
                </a:solidFill>
              </a:rPr>
              <a:t>15 –</a:t>
            </a:r>
            <a:r>
              <a:rPr lang="en-US" sz="900" b="1" dirty="0">
                <a:solidFill>
                  <a:schemeClr val="tx2">
                    <a:lumMod val="75000"/>
                    <a:lumOff val="25000"/>
                  </a:schemeClr>
                </a:solidFill>
              </a:rPr>
              <a:t> Iceland </a:t>
            </a:r>
            <a:r>
              <a:rPr lang="en-US" sz="900" dirty="0">
                <a:solidFill>
                  <a:schemeClr val="tx2">
                    <a:lumMod val="75000"/>
                    <a:lumOff val="25000"/>
                  </a:schemeClr>
                </a:solidFill>
              </a:rPr>
              <a:t>3 –</a:t>
            </a:r>
            <a:r>
              <a:rPr lang="en-US" sz="900" b="1" dirty="0">
                <a:solidFill>
                  <a:schemeClr val="tx2">
                    <a:lumMod val="75000"/>
                    <a:lumOff val="25000"/>
                  </a:schemeClr>
                </a:solidFill>
              </a:rPr>
              <a:t> Indonesia </a:t>
            </a:r>
            <a:r>
              <a:rPr lang="en-US" sz="900" dirty="0">
                <a:solidFill>
                  <a:schemeClr val="tx2">
                    <a:lumMod val="75000"/>
                    <a:lumOff val="25000"/>
                  </a:schemeClr>
                </a:solidFill>
              </a:rPr>
              <a:t>5 –</a:t>
            </a:r>
            <a:r>
              <a:rPr lang="en-US" sz="900" b="1" dirty="0">
                <a:solidFill>
                  <a:schemeClr val="tx2">
                    <a:lumMod val="75000"/>
                    <a:lumOff val="25000"/>
                  </a:schemeClr>
                </a:solidFill>
              </a:rPr>
              <a:t> Iran </a:t>
            </a:r>
            <a:r>
              <a:rPr lang="en-US" sz="900" dirty="0">
                <a:solidFill>
                  <a:schemeClr val="tx2">
                    <a:lumMod val="75000"/>
                    <a:lumOff val="25000"/>
                  </a:schemeClr>
                </a:solidFill>
              </a:rPr>
              <a:t>11 –</a:t>
            </a:r>
            <a:r>
              <a:rPr lang="en-US" sz="900" b="1" dirty="0">
                <a:solidFill>
                  <a:schemeClr val="tx2">
                    <a:lumMod val="75000"/>
                    <a:lumOff val="25000"/>
                  </a:schemeClr>
                </a:solidFill>
              </a:rPr>
              <a:t> </a:t>
            </a:r>
            <a:r>
              <a:rPr lang="en-US" sz="900" dirty="0">
                <a:solidFill>
                  <a:srgbClr val="000000"/>
                </a:solidFill>
              </a:rPr>
              <a:t>Ireland 5</a:t>
            </a:r>
            <a:r>
              <a:rPr lang="en-US" sz="900" b="1" dirty="0">
                <a:solidFill>
                  <a:schemeClr val="accent2"/>
                </a:solidFill>
              </a:rPr>
              <a:t> </a:t>
            </a:r>
            <a:r>
              <a:rPr lang="en-US" sz="900" dirty="0">
                <a:solidFill>
                  <a:schemeClr val="tx2">
                    <a:lumMod val="75000"/>
                    <a:lumOff val="25000"/>
                  </a:schemeClr>
                </a:solidFill>
              </a:rPr>
              <a:t>–</a:t>
            </a:r>
            <a:r>
              <a:rPr lang="en-US" sz="900" b="1" dirty="0">
                <a:solidFill>
                  <a:schemeClr val="tx2">
                    <a:lumMod val="75000"/>
                    <a:lumOff val="25000"/>
                  </a:schemeClr>
                </a:solidFill>
              </a:rPr>
              <a:t> Jordan </a:t>
            </a:r>
            <a:r>
              <a:rPr lang="en-US" sz="900" dirty="0">
                <a:solidFill>
                  <a:schemeClr val="tx2">
                    <a:lumMod val="75000"/>
                    <a:lumOff val="25000"/>
                  </a:schemeClr>
                </a:solidFill>
              </a:rPr>
              <a:t>5</a:t>
            </a:r>
            <a:r>
              <a:rPr lang="en-US" sz="900" b="1" dirty="0">
                <a:solidFill>
                  <a:schemeClr val="tx2">
                    <a:lumMod val="75000"/>
                    <a:lumOff val="25000"/>
                  </a:schemeClr>
                </a:solidFill>
              </a:rPr>
              <a:t> </a:t>
            </a:r>
            <a:r>
              <a:rPr lang="en-US" sz="900" dirty="0">
                <a:solidFill>
                  <a:schemeClr val="tx2">
                    <a:lumMod val="75000"/>
                    <a:lumOff val="25000"/>
                  </a:schemeClr>
                </a:solidFill>
              </a:rPr>
              <a:t>–</a:t>
            </a:r>
            <a:r>
              <a:rPr lang="en-US" sz="900" b="1" dirty="0">
                <a:solidFill>
                  <a:schemeClr val="tx2">
                    <a:lumMod val="75000"/>
                    <a:lumOff val="25000"/>
                  </a:schemeClr>
                </a:solidFill>
              </a:rPr>
              <a:t> Kuwait </a:t>
            </a:r>
            <a:r>
              <a:rPr lang="en-US" sz="900" dirty="0">
                <a:solidFill>
                  <a:schemeClr val="tx2">
                    <a:lumMod val="75000"/>
                    <a:lumOff val="25000"/>
                  </a:schemeClr>
                </a:solidFill>
              </a:rPr>
              <a:t>4 –</a:t>
            </a:r>
            <a:r>
              <a:rPr lang="en-US" sz="900" b="1" dirty="0">
                <a:solidFill>
                  <a:schemeClr val="tx2">
                    <a:lumMod val="75000"/>
                    <a:lumOff val="25000"/>
                  </a:schemeClr>
                </a:solidFill>
              </a:rPr>
              <a:t> Lebanon </a:t>
            </a:r>
            <a:r>
              <a:rPr lang="en-US" sz="900" dirty="0">
                <a:solidFill>
                  <a:schemeClr val="tx2">
                    <a:lumMod val="75000"/>
                    <a:lumOff val="25000"/>
                  </a:schemeClr>
                </a:solidFill>
              </a:rPr>
              <a:t>13 –</a:t>
            </a:r>
            <a:r>
              <a:rPr lang="en-US" sz="900" b="1" dirty="0">
                <a:solidFill>
                  <a:schemeClr val="tx2">
                    <a:lumMod val="75000"/>
                    <a:lumOff val="25000"/>
                  </a:schemeClr>
                </a:solidFill>
              </a:rPr>
              <a:t> Madagascar </a:t>
            </a:r>
            <a:r>
              <a:rPr lang="en-US" sz="900" dirty="0">
                <a:solidFill>
                  <a:schemeClr val="tx2">
                    <a:lumMod val="75000"/>
                    <a:lumOff val="25000"/>
                  </a:schemeClr>
                </a:solidFill>
              </a:rPr>
              <a:t>1</a:t>
            </a:r>
          </a:p>
          <a:p>
            <a:r>
              <a:rPr lang="en-US" sz="900" b="1" dirty="0">
                <a:solidFill>
                  <a:schemeClr val="tx2">
                    <a:lumMod val="75000"/>
                    <a:lumOff val="25000"/>
                  </a:schemeClr>
                </a:solidFill>
              </a:rPr>
              <a:t>Malaysia </a:t>
            </a:r>
            <a:r>
              <a:rPr lang="en-US" sz="900" dirty="0">
                <a:solidFill>
                  <a:schemeClr val="tx2">
                    <a:lumMod val="75000"/>
                    <a:lumOff val="25000"/>
                  </a:schemeClr>
                </a:solidFill>
              </a:rPr>
              <a:t>4 –</a:t>
            </a:r>
            <a:r>
              <a:rPr lang="en-US" sz="900" b="1" dirty="0">
                <a:solidFill>
                  <a:schemeClr val="tx2">
                    <a:lumMod val="75000"/>
                    <a:lumOff val="25000"/>
                  </a:schemeClr>
                </a:solidFill>
              </a:rPr>
              <a:t> Malta </a:t>
            </a:r>
            <a:r>
              <a:rPr lang="en-US" sz="900" dirty="0">
                <a:solidFill>
                  <a:schemeClr val="tx2">
                    <a:lumMod val="75000"/>
                    <a:lumOff val="25000"/>
                  </a:schemeClr>
                </a:solidFill>
              </a:rPr>
              <a:t>1 – </a:t>
            </a:r>
            <a:r>
              <a:rPr lang="en-US" sz="900" b="1" dirty="0">
                <a:solidFill>
                  <a:schemeClr val="tx2">
                    <a:lumMod val="75000"/>
                    <a:lumOff val="25000"/>
                  </a:schemeClr>
                </a:solidFill>
              </a:rPr>
              <a:t>Mexico </a:t>
            </a:r>
            <a:r>
              <a:rPr lang="en-US" sz="900" dirty="0">
                <a:solidFill>
                  <a:schemeClr val="tx2">
                    <a:lumMod val="75000"/>
                    <a:lumOff val="25000"/>
                  </a:schemeClr>
                </a:solidFill>
              </a:rPr>
              <a:t>49 –</a:t>
            </a:r>
            <a:r>
              <a:rPr lang="en-US" sz="900" b="1" dirty="0">
                <a:solidFill>
                  <a:schemeClr val="tx2">
                    <a:lumMod val="75000"/>
                    <a:lumOff val="25000"/>
                  </a:schemeClr>
                </a:solidFill>
              </a:rPr>
              <a:t> Montenegro </a:t>
            </a:r>
            <a:r>
              <a:rPr lang="en-US" sz="900" dirty="0">
                <a:solidFill>
                  <a:schemeClr val="tx2">
                    <a:lumMod val="75000"/>
                    <a:lumOff val="25000"/>
                  </a:schemeClr>
                </a:solidFill>
              </a:rPr>
              <a:t>4 –</a:t>
            </a:r>
            <a:r>
              <a:rPr lang="en-US" sz="900" b="1" dirty="0">
                <a:solidFill>
                  <a:schemeClr val="tx2">
                    <a:lumMod val="75000"/>
                    <a:lumOff val="25000"/>
                  </a:schemeClr>
                </a:solidFill>
              </a:rPr>
              <a:t> Morocco </a:t>
            </a:r>
            <a:r>
              <a:rPr lang="en-US" sz="900" dirty="0">
                <a:solidFill>
                  <a:schemeClr val="tx2">
                    <a:lumMod val="75000"/>
                    <a:lumOff val="25000"/>
                  </a:schemeClr>
                </a:solidFill>
              </a:rPr>
              <a:t>19 –</a:t>
            </a:r>
            <a:r>
              <a:rPr lang="en-US" sz="900" b="1" dirty="0">
                <a:solidFill>
                  <a:schemeClr val="tx2">
                    <a:lumMod val="75000"/>
                    <a:lumOff val="25000"/>
                  </a:schemeClr>
                </a:solidFill>
              </a:rPr>
              <a:t> New Zealand </a:t>
            </a:r>
            <a:r>
              <a:rPr lang="en-US" sz="900" dirty="0">
                <a:solidFill>
                  <a:schemeClr val="tx2">
                    <a:lumMod val="75000"/>
                    <a:lumOff val="25000"/>
                  </a:schemeClr>
                </a:solidFill>
              </a:rPr>
              <a:t>5 – </a:t>
            </a:r>
            <a:r>
              <a:rPr lang="en-US" sz="900" b="1" dirty="0">
                <a:solidFill>
                  <a:schemeClr val="tx2">
                    <a:lumMod val="75000"/>
                    <a:lumOff val="25000"/>
                  </a:schemeClr>
                </a:solidFill>
              </a:rPr>
              <a:t>Nigeria </a:t>
            </a:r>
            <a:r>
              <a:rPr lang="en-US" sz="900" dirty="0">
                <a:solidFill>
                  <a:schemeClr val="tx2">
                    <a:lumMod val="75000"/>
                    <a:lumOff val="25000"/>
                  </a:schemeClr>
                </a:solidFill>
              </a:rPr>
              <a:t>1 –</a:t>
            </a:r>
            <a:r>
              <a:rPr lang="en-US" sz="900" b="1" dirty="0">
                <a:solidFill>
                  <a:schemeClr val="tx2">
                    <a:lumMod val="75000"/>
                    <a:lumOff val="25000"/>
                  </a:schemeClr>
                </a:solidFill>
              </a:rPr>
              <a:t> Oman </a:t>
            </a:r>
            <a:r>
              <a:rPr lang="en-US" sz="900" dirty="0">
                <a:solidFill>
                  <a:schemeClr val="tx2">
                    <a:lumMod val="75000"/>
                    <a:lumOff val="25000"/>
                  </a:schemeClr>
                </a:solidFill>
              </a:rPr>
              <a:t>1 </a:t>
            </a:r>
          </a:p>
          <a:p>
            <a:r>
              <a:rPr lang="en-US" sz="900" b="1" dirty="0">
                <a:solidFill>
                  <a:schemeClr val="tx2">
                    <a:lumMod val="75000"/>
                    <a:lumOff val="25000"/>
                  </a:schemeClr>
                </a:solidFill>
              </a:rPr>
              <a:t>Palestine </a:t>
            </a:r>
            <a:r>
              <a:rPr lang="en-US" sz="900" dirty="0">
                <a:solidFill>
                  <a:schemeClr val="tx2">
                    <a:lumMod val="75000"/>
                    <a:lumOff val="25000"/>
                  </a:schemeClr>
                </a:solidFill>
              </a:rPr>
              <a:t>1 – </a:t>
            </a:r>
            <a:r>
              <a:rPr lang="en-US" sz="900" b="1" dirty="0">
                <a:solidFill>
                  <a:schemeClr val="tx2">
                    <a:lumMod val="75000"/>
                    <a:lumOff val="25000"/>
                  </a:schemeClr>
                </a:solidFill>
              </a:rPr>
              <a:t>People’s Republic of China </a:t>
            </a:r>
            <a:r>
              <a:rPr lang="en-US" sz="900" dirty="0">
                <a:solidFill>
                  <a:schemeClr val="tx2">
                    <a:lumMod val="75000"/>
                    <a:lumOff val="25000"/>
                  </a:schemeClr>
                </a:solidFill>
              </a:rPr>
              <a:t>333 –  </a:t>
            </a:r>
            <a:r>
              <a:rPr lang="en-US" sz="900" b="1" dirty="0">
                <a:solidFill>
                  <a:schemeClr val="tx2">
                    <a:lumMod val="75000"/>
                    <a:lumOff val="25000"/>
                  </a:schemeClr>
                </a:solidFill>
              </a:rPr>
              <a:t>Peru </a:t>
            </a:r>
            <a:r>
              <a:rPr lang="en-US" sz="900" dirty="0">
                <a:solidFill>
                  <a:schemeClr val="tx2">
                    <a:lumMod val="75000"/>
                    <a:lumOff val="25000"/>
                  </a:schemeClr>
                </a:solidFill>
              </a:rPr>
              <a:t>2 –</a:t>
            </a:r>
            <a:r>
              <a:rPr lang="en-US" sz="900" b="1" dirty="0">
                <a:solidFill>
                  <a:schemeClr val="tx2">
                    <a:lumMod val="75000"/>
                    <a:lumOff val="25000"/>
                  </a:schemeClr>
                </a:solidFill>
              </a:rPr>
              <a:t> </a:t>
            </a:r>
            <a:r>
              <a:rPr lang="en-GB" sz="900" b="1" dirty="0">
                <a:solidFill>
                  <a:schemeClr val="tx2">
                    <a:lumMod val="75000"/>
                    <a:lumOff val="25000"/>
                  </a:schemeClr>
                </a:solidFill>
              </a:rPr>
              <a:t>Philippines </a:t>
            </a:r>
            <a:r>
              <a:rPr lang="en-GB" sz="900" dirty="0">
                <a:solidFill>
                  <a:schemeClr val="tx2">
                    <a:lumMod val="75000"/>
                    <a:lumOff val="25000"/>
                  </a:schemeClr>
                </a:solidFill>
              </a:rPr>
              <a:t>1 </a:t>
            </a:r>
            <a:r>
              <a:rPr lang="en-US" sz="900" dirty="0">
                <a:solidFill>
                  <a:schemeClr val="tx2">
                    <a:lumMod val="75000"/>
                    <a:lumOff val="25000"/>
                  </a:schemeClr>
                </a:solidFill>
              </a:rPr>
              <a:t>– </a:t>
            </a:r>
            <a:r>
              <a:rPr lang="en-US" sz="900" b="1" dirty="0">
                <a:solidFill>
                  <a:schemeClr val="tx2">
                    <a:lumMod val="75000"/>
                    <a:lumOff val="25000"/>
                  </a:schemeClr>
                </a:solidFill>
              </a:rPr>
              <a:t>Republic of Korea </a:t>
            </a:r>
            <a:r>
              <a:rPr lang="en-US" sz="900" dirty="0">
                <a:solidFill>
                  <a:schemeClr val="tx2">
                    <a:lumMod val="75000"/>
                    <a:lumOff val="25000"/>
                  </a:schemeClr>
                </a:solidFill>
              </a:rPr>
              <a:t>147 –</a:t>
            </a:r>
            <a:r>
              <a:rPr lang="en-US" sz="900" b="1" dirty="0">
                <a:solidFill>
                  <a:schemeClr val="tx2">
                    <a:lumMod val="75000"/>
                    <a:lumOff val="25000"/>
                  </a:schemeClr>
                </a:solidFill>
              </a:rPr>
              <a:t> Singapore </a:t>
            </a:r>
            <a:r>
              <a:rPr lang="en-US" sz="900" dirty="0">
                <a:solidFill>
                  <a:schemeClr val="tx2">
                    <a:lumMod val="75000"/>
                    <a:lumOff val="25000"/>
                  </a:schemeClr>
                </a:solidFill>
              </a:rPr>
              <a:t>2 </a:t>
            </a:r>
            <a:r>
              <a:rPr lang="en-US" sz="900" b="1" dirty="0">
                <a:solidFill>
                  <a:schemeClr val="tx2">
                    <a:lumMod val="75000"/>
                    <a:lumOff val="25000"/>
                  </a:schemeClr>
                </a:solidFill>
              </a:rPr>
              <a:t>South Africa </a:t>
            </a:r>
            <a:r>
              <a:rPr lang="en-US" sz="900" dirty="0">
                <a:solidFill>
                  <a:schemeClr val="tx2">
                    <a:lumMod val="75000"/>
                    <a:lumOff val="25000"/>
                  </a:schemeClr>
                </a:solidFill>
              </a:rPr>
              <a:t>52 –</a:t>
            </a:r>
            <a:r>
              <a:rPr lang="en-US" sz="900" b="1" dirty="0">
                <a:solidFill>
                  <a:schemeClr val="tx2">
                    <a:lumMod val="75000"/>
                    <a:lumOff val="25000"/>
                  </a:schemeClr>
                </a:solidFill>
              </a:rPr>
              <a:t> Sri Lanka </a:t>
            </a:r>
            <a:r>
              <a:rPr lang="en-US" sz="900" dirty="0">
                <a:solidFill>
                  <a:schemeClr val="tx2">
                    <a:lumMod val="75000"/>
                    <a:lumOff val="25000"/>
                  </a:schemeClr>
                </a:solidFill>
              </a:rPr>
              <a:t>10 –</a:t>
            </a:r>
            <a:r>
              <a:rPr lang="en-US" sz="900" b="1" dirty="0">
                <a:solidFill>
                  <a:schemeClr val="tx2">
                    <a:lumMod val="75000"/>
                    <a:lumOff val="25000"/>
                  </a:schemeClr>
                </a:solidFill>
              </a:rPr>
              <a:t> Taiwan </a:t>
            </a:r>
            <a:r>
              <a:rPr lang="en-US" sz="900" dirty="0">
                <a:solidFill>
                  <a:schemeClr val="tx2">
                    <a:lumMod val="75000"/>
                    <a:lumOff val="25000"/>
                  </a:schemeClr>
                </a:solidFill>
              </a:rPr>
              <a:t>45 –</a:t>
            </a:r>
            <a:r>
              <a:rPr lang="en-US" sz="900" b="1" dirty="0">
                <a:solidFill>
                  <a:schemeClr val="tx2">
                    <a:lumMod val="75000"/>
                    <a:lumOff val="25000"/>
                  </a:schemeClr>
                </a:solidFill>
              </a:rPr>
              <a:t> Thailand </a:t>
            </a:r>
            <a:r>
              <a:rPr lang="en-US" sz="900" dirty="0">
                <a:solidFill>
                  <a:schemeClr val="tx2">
                    <a:lumMod val="75000"/>
                    <a:lumOff val="25000"/>
                  </a:schemeClr>
                </a:solidFill>
              </a:rPr>
              <a:t>17 –</a:t>
            </a:r>
            <a:r>
              <a:rPr lang="en-US" sz="900" b="1" dirty="0">
                <a:solidFill>
                  <a:schemeClr val="tx2">
                    <a:lumMod val="75000"/>
                    <a:lumOff val="25000"/>
                  </a:schemeClr>
                </a:solidFill>
              </a:rPr>
              <a:t> Tunisia </a:t>
            </a:r>
            <a:r>
              <a:rPr lang="en-US" sz="900" dirty="0">
                <a:solidFill>
                  <a:schemeClr val="tx2">
                    <a:lumMod val="75000"/>
                    <a:lumOff val="25000"/>
                  </a:schemeClr>
                </a:solidFill>
              </a:rPr>
              <a:t>2 – </a:t>
            </a:r>
            <a:r>
              <a:rPr lang="en-US" sz="900" b="1" dirty="0">
                <a:solidFill>
                  <a:schemeClr val="tx2">
                    <a:lumMod val="75000"/>
                    <a:lumOff val="25000"/>
                  </a:schemeClr>
                </a:solidFill>
              </a:rPr>
              <a:t>United Arab Emirates </a:t>
            </a:r>
            <a:r>
              <a:rPr lang="en-US" sz="900" dirty="0">
                <a:solidFill>
                  <a:schemeClr val="tx2">
                    <a:lumMod val="75000"/>
                    <a:lumOff val="25000"/>
                  </a:schemeClr>
                </a:solidFill>
              </a:rPr>
              <a:t>7 – </a:t>
            </a:r>
            <a:r>
              <a:rPr lang="en-US" sz="900" b="1" dirty="0">
                <a:solidFill>
                  <a:schemeClr val="tx2">
                    <a:lumMod val="75000"/>
                    <a:lumOff val="25000"/>
                  </a:schemeClr>
                </a:solidFill>
              </a:rPr>
              <a:t>Viet Nam </a:t>
            </a:r>
            <a:r>
              <a:rPr lang="en-US" sz="900" dirty="0">
                <a:solidFill>
                  <a:schemeClr val="tx2">
                    <a:lumMod val="75000"/>
                    <a:lumOff val="25000"/>
                  </a:schemeClr>
                </a:solidFill>
              </a:rPr>
              <a:t>1</a:t>
            </a:r>
          </a:p>
        </p:txBody>
      </p:sp>
      <p:sp>
        <p:nvSpPr>
          <p:cNvPr id="896" name="ZoneTexte 15">
            <a:extLst>
              <a:ext uri="{FF2B5EF4-FFF2-40B4-BE49-F238E27FC236}">
                <a16:creationId xmlns:a16="http://schemas.microsoft.com/office/drawing/2014/main" id="{9FCF8CFA-D161-954A-B280-A5DD293A3A7A}"/>
              </a:ext>
            </a:extLst>
          </p:cNvPr>
          <p:cNvSpPr txBox="1"/>
          <p:nvPr/>
        </p:nvSpPr>
        <p:spPr>
          <a:xfrm>
            <a:off x="695325" y="3512104"/>
            <a:ext cx="3356836" cy="1035953"/>
          </a:xfrm>
          <a:prstGeom prst="rect">
            <a:avLst/>
          </a:prstGeom>
          <a:noFill/>
        </p:spPr>
        <p:txBody>
          <a:bodyPr wrap="square" lIns="0" tIns="0" rIns="0" bIns="0" rtlCol="0">
            <a:noAutofit/>
          </a:bodyPr>
          <a:lstStyle/>
          <a:p>
            <a:r>
              <a:rPr lang="en-US" sz="1400" b="1" dirty="0"/>
              <a:t>Member States 7147 </a:t>
            </a:r>
            <a:endParaRPr lang="en-US" sz="1400" dirty="0"/>
          </a:p>
          <a:p>
            <a:r>
              <a:rPr lang="en-US" sz="900" b="1" dirty="0"/>
              <a:t>Austria </a:t>
            </a:r>
            <a:r>
              <a:rPr lang="en-US" sz="900" dirty="0"/>
              <a:t>85 –</a:t>
            </a:r>
            <a:r>
              <a:rPr lang="en-US" sz="900" b="1" dirty="0"/>
              <a:t> Belgium </a:t>
            </a:r>
            <a:r>
              <a:rPr lang="en-US" sz="900" dirty="0"/>
              <a:t>129 –</a:t>
            </a:r>
            <a:r>
              <a:rPr lang="en-US" sz="900" b="1" dirty="0"/>
              <a:t> Bulgaria </a:t>
            </a:r>
            <a:r>
              <a:rPr lang="en-US" sz="900" dirty="0"/>
              <a:t>43 –</a:t>
            </a:r>
            <a:r>
              <a:rPr lang="en-US" sz="900" b="1" dirty="0"/>
              <a:t> Czech Republic </a:t>
            </a:r>
            <a:r>
              <a:rPr lang="en-US" sz="900" dirty="0"/>
              <a:t>244 </a:t>
            </a:r>
            <a:r>
              <a:rPr lang="en-US" sz="900" b="1" dirty="0"/>
              <a:t>Denmark</a:t>
            </a:r>
            <a:r>
              <a:rPr lang="en-US" sz="900" dirty="0"/>
              <a:t> 49 –</a:t>
            </a:r>
            <a:r>
              <a:rPr lang="en-US" sz="900" b="1" dirty="0"/>
              <a:t> Finland </a:t>
            </a:r>
            <a:r>
              <a:rPr lang="en-US" sz="900" dirty="0"/>
              <a:t>90 –</a:t>
            </a:r>
            <a:r>
              <a:rPr lang="en-US" sz="900" b="1" dirty="0"/>
              <a:t> France </a:t>
            </a:r>
            <a:r>
              <a:rPr lang="en-US" sz="900" dirty="0"/>
              <a:t>844 –</a:t>
            </a:r>
            <a:r>
              <a:rPr lang="en-US" sz="900" b="1" dirty="0"/>
              <a:t> Germany </a:t>
            </a:r>
            <a:r>
              <a:rPr lang="en-US" sz="900" dirty="0"/>
              <a:t>1225 </a:t>
            </a:r>
            <a:r>
              <a:rPr lang="en-US" sz="900" b="1" dirty="0"/>
              <a:t>Greece </a:t>
            </a:r>
            <a:r>
              <a:rPr lang="en-US" sz="900" dirty="0"/>
              <a:t>119 –</a:t>
            </a:r>
            <a:r>
              <a:rPr lang="en-US" sz="900" b="1" dirty="0"/>
              <a:t> Hungary </a:t>
            </a:r>
            <a:r>
              <a:rPr lang="en-US" sz="900" dirty="0"/>
              <a:t>73 –</a:t>
            </a:r>
            <a:r>
              <a:rPr lang="en-US" sz="900" b="1" dirty="0"/>
              <a:t> Israel </a:t>
            </a:r>
            <a:r>
              <a:rPr lang="en-US" sz="900" dirty="0"/>
              <a:t>64 –</a:t>
            </a:r>
            <a:r>
              <a:rPr lang="en-US" sz="900" b="1" dirty="0"/>
              <a:t> Italy </a:t>
            </a:r>
            <a:r>
              <a:rPr lang="en-US" sz="900" dirty="0"/>
              <a:t>1527 </a:t>
            </a:r>
          </a:p>
          <a:p>
            <a:r>
              <a:rPr lang="en-US" sz="900" b="1" dirty="0"/>
              <a:t>Netherlands </a:t>
            </a:r>
            <a:r>
              <a:rPr lang="en-US" sz="900" dirty="0"/>
              <a:t>169 –</a:t>
            </a:r>
            <a:r>
              <a:rPr lang="en-US" sz="900" b="1" dirty="0"/>
              <a:t> Norway</a:t>
            </a:r>
            <a:r>
              <a:rPr lang="en-US" sz="900" dirty="0"/>
              <a:t> 79 –</a:t>
            </a:r>
            <a:r>
              <a:rPr lang="en-US" sz="900" b="1" dirty="0"/>
              <a:t> Poland </a:t>
            </a:r>
            <a:r>
              <a:rPr lang="en-US" sz="900" dirty="0"/>
              <a:t>305 –</a:t>
            </a:r>
            <a:r>
              <a:rPr lang="en-US" sz="900" b="1" dirty="0"/>
              <a:t> Portugal </a:t>
            </a:r>
            <a:r>
              <a:rPr lang="en-US" sz="900" dirty="0"/>
              <a:t>100 </a:t>
            </a:r>
            <a:r>
              <a:rPr lang="en-US" sz="900" b="1" dirty="0"/>
              <a:t>Romania </a:t>
            </a:r>
            <a:r>
              <a:rPr lang="en-US" sz="900" dirty="0"/>
              <a:t>109 –</a:t>
            </a:r>
            <a:r>
              <a:rPr lang="en-US" sz="900" b="1" dirty="0"/>
              <a:t> Serbia </a:t>
            </a:r>
            <a:r>
              <a:rPr lang="en-US" sz="900" dirty="0"/>
              <a:t>33 –</a:t>
            </a:r>
            <a:r>
              <a:rPr lang="en-US" sz="900" b="1" dirty="0"/>
              <a:t> Slovakia </a:t>
            </a:r>
            <a:r>
              <a:rPr lang="en-US" sz="900" dirty="0"/>
              <a:t>70 –</a:t>
            </a:r>
            <a:r>
              <a:rPr lang="en-US" sz="900" b="1" dirty="0"/>
              <a:t> Spain </a:t>
            </a:r>
            <a:r>
              <a:rPr lang="en-US" sz="900" dirty="0"/>
              <a:t>383</a:t>
            </a:r>
            <a:r>
              <a:rPr lang="en-US" sz="900" b="1" dirty="0"/>
              <a:t> </a:t>
            </a:r>
            <a:br>
              <a:rPr lang="en-US" sz="900" b="1" dirty="0"/>
            </a:br>
            <a:r>
              <a:rPr lang="en-US" sz="900" b="1" dirty="0"/>
              <a:t>Sweden </a:t>
            </a:r>
            <a:r>
              <a:rPr lang="en-US" sz="900" dirty="0"/>
              <a:t>103 –</a:t>
            </a:r>
            <a:r>
              <a:rPr lang="en-US" sz="900" b="1" dirty="0"/>
              <a:t> Switzerland </a:t>
            </a:r>
            <a:r>
              <a:rPr lang="en-US" sz="900" dirty="0"/>
              <a:t>406 –</a:t>
            </a:r>
            <a:r>
              <a:rPr lang="en-US" sz="900" b="1" dirty="0"/>
              <a:t> United Kingdom</a:t>
            </a:r>
            <a:r>
              <a:rPr lang="en-US" sz="900" dirty="0"/>
              <a:t> 898</a:t>
            </a:r>
            <a:r>
              <a:rPr lang="en-US" sz="900" b="1" dirty="0"/>
              <a:t> </a:t>
            </a:r>
            <a:endParaRPr lang="en-US" sz="900" dirty="0"/>
          </a:p>
        </p:txBody>
      </p:sp>
      <p:sp>
        <p:nvSpPr>
          <p:cNvPr id="897" name="ZoneTexte 15">
            <a:extLst>
              <a:ext uri="{FF2B5EF4-FFF2-40B4-BE49-F238E27FC236}">
                <a16:creationId xmlns:a16="http://schemas.microsoft.com/office/drawing/2014/main" id="{DE09DFFE-3CD1-614D-A05A-7F9E823B5F03}"/>
              </a:ext>
            </a:extLst>
          </p:cNvPr>
          <p:cNvSpPr txBox="1"/>
          <p:nvPr/>
        </p:nvSpPr>
        <p:spPr>
          <a:xfrm>
            <a:off x="368049" y="4662299"/>
            <a:ext cx="4490390" cy="1828713"/>
          </a:xfrm>
          <a:prstGeom prst="rect">
            <a:avLst/>
          </a:prstGeom>
          <a:noFill/>
          <a:ln>
            <a:noFill/>
          </a:ln>
        </p:spPr>
        <p:txBody>
          <a:bodyPr wrap="square" lIns="324000" rIns="72000" rtlCol="0">
            <a:noAutofit/>
          </a:bodyPr>
          <a:lstStyle/>
          <a:p>
            <a:pPr marL="450850" indent="-450850"/>
            <a:r>
              <a:rPr lang="fr-FR" sz="1400" dirty="0" err="1">
                <a:solidFill>
                  <a:schemeClr val="accent4">
                    <a:lumMod val="75000"/>
                  </a:schemeClr>
                </a:solidFill>
                <a:latin typeface="Arial" charset="0"/>
                <a:ea typeface="Arial" charset="0"/>
                <a:cs typeface="Arial" charset="0"/>
              </a:rPr>
              <a:t>Associate</a:t>
            </a:r>
            <a:r>
              <a:rPr lang="fr-FR" sz="1400" dirty="0">
                <a:solidFill>
                  <a:schemeClr val="accent4">
                    <a:lumMod val="75000"/>
                  </a:schemeClr>
                </a:solidFill>
                <a:latin typeface="Arial" charset="0"/>
                <a:ea typeface="Arial" charset="0"/>
                <a:cs typeface="Arial" charset="0"/>
              </a:rPr>
              <a:t> </a:t>
            </a:r>
            <a:r>
              <a:rPr lang="fr-FR" sz="1400" dirty="0" err="1">
                <a:solidFill>
                  <a:schemeClr val="accent4">
                    <a:lumMod val="75000"/>
                  </a:schemeClr>
                </a:solidFill>
                <a:latin typeface="Arial" charset="0"/>
                <a:ea typeface="Arial" charset="0"/>
                <a:cs typeface="Arial" charset="0"/>
              </a:rPr>
              <a:t>Member</a:t>
            </a:r>
            <a:r>
              <a:rPr lang="fr-FR" sz="1400" dirty="0">
                <a:solidFill>
                  <a:schemeClr val="accent4">
                    <a:lumMod val="75000"/>
                  </a:schemeClr>
                </a:solidFill>
                <a:latin typeface="Arial" charset="0"/>
                <a:ea typeface="Arial" charset="0"/>
                <a:cs typeface="Arial" charset="0"/>
              </a:rPr>
              <a:t> States</a:t>
            </a:r>
          </a:p>
          <a:p>
            <a:pPr marL="450850" indent="-450850"/>
            <a:r>
              <a:rPr lang="fr-FR" sz="1400" dirty="0">
                <a:solidFill>
                  <a:schemeClr val="accent4">
                    <a:lumMod val="75000"/>
                  </a:schemeClr>
                </a:solidFill>
                <a:latin typeface="Arial" charset="0"/>
                <a:ea typeface="Arial" charset="0"/>
                <a:cs typeface="Arial" charset="0"/>
              </a:rPr>
              <a:t>in the </a:t>
            </a:r>
            <a:r>
              <a:rPr lang="fr-FR" sz="1400" dirty="0" err="1">
                <a:solidFill>
                  <a:schemeClr val="accent4">
                    <a:lumMod val="75000"/>
                  </a:schemeClr>
                </a:solidFill>
                <a:latin typeface="Arial" charset="0"/>
                <a:ea typeface="Arial" charset="0"/>
                <a:cs typeface="Arial" charset="0"/>
              </a:rPr>
              <a:t>pre</a:t>
            </a:r>
            <a:r>
              <a:rPr lang="fr-FR" sz="1400" dirty="0">
                <a:solidFill>
                  <a:schemeClr val="accent4">
                    <a:lumMod val="75000"/>
                  </a:schemeClr>
                </a:solidFill>
                <a:latin typeface="Arial" charset="0"/>
                <a:ea typeface="Arial" charset="0"/>
                <a:cs typeface="Arial" charset="0"/>
              </a:rPr>
              <a:t>-stage to </a:t>
            </a:r>
            <a:r>
              <a:rPr lang="fr-FR" sz="1400" dirty="0" err="1">
                <a:solidFill>
                  <a:schemeClr val="accent4">
                    <a:lumMod val="75000"/>
                  </a:schemeClr>
                </a:solidFill>
                <a:latin typeface="Arial" charset="0"/>
                <a:ea typeface="Arial" charset="0"/>
                <a:cs typeface="Arial" charset="0"/>
              </a:rPr>
              <a:t>membership</a:t>
            </a:r>
            <a:r>
              <a:rPr lang="fr-FR" sz="1400" dirty="0">
                <a:solidFill>
                  <a:schemeClr val="accent4">
                    <a:lumMod val="75000"/>
                  </a:schemeClr>
                </a:solidFill>
                <a:latin typeface="Arial" charset="0"/>
                <a:ea typeface="Arial" charset="0"/>
                <a:cs typeface="Arial" charset="0"/>
              </a:rPr>
              <a:t> </a:t>
            </a:r>
            <a:r>
              <a:rPr lang="fr-FR" sz="1400" b="1" dirty="0">
                <a:solidFill>
                  <a:schemeClr val="accent4">
                    <a:lumMod val="75000"/>
                  </a:schemeClr>
                </a:solidFill>
                <a:latin typeface="Arial" charset="0"/>
                <a:ea typeface="Arial" charset="0"/>
                <a:cs typeface="Arial" charset="0"/>
              </a:rPr>
              <a:t>69</a:t>
            </a:r>
            <a:r>
              <a:rPr lang="fr-FR" sz="1400" dirty="0">
                <a:solidFill>
                  <a:schemeClr val="accent4">
                    <a:lumMod val="75000"/>
                  </a:schemeClr>
                </a:solidFill>
                <a:latin typeface="Arial" charset="0"/>
                <a:ea typeface="Arial" charset="0"/>
                <a:cs typeface="Arial" charset="0"/>
              </a:rPr>
              <a:t> </a:t>
            </a:r>
          </a:p>
          <a:p>
            <a:r>
              <a:rPr lang="en-US" sz="900" b="1" dirty="0">
                <a:solidFill>
                  <a:schemeClr val="accent4">
                    <a:lumMod val="75000"/>
                  </a:schemeClr>
                </a:solidFill>
              </a:rPr>
              <a:t>Cyprus</a:t>
            </a:r>
            <a:r>
              <a:rPr lang="en-US" sz="900" dirty="0">
                <a:solidFill>
                  <a:schemeClr val="accent4">
                    <a:lumMod val="75000"/>
                  </a:schemeClr>
                </a:solidFill>
              </a:rPr>
              <a:t> 15 – </a:t>
            </a:r>
            <a:r>
              <a:rPr lang="en-US" sz="900" b="1" dirty="0">
                <a:solidFill>
                  <a:schemeClr val="accent4">
                    <a:lumMod val="75000"/>
                  </a:schemeClr>
                </a:solidFill>
              </a:rPr>
              <a:t>Estonia</a:t>
            </a:r>
            <a:r>
              <a:rPr lang="en-US" sz="900" dirty="0">
                <a:solidFill>
                  <a:schemeClr val="accent4">
                    <a:lumMod val="75000"/>
                  </a:schemeClr>
                </a:solidFill>
              </a:rPr>
              <a:t> 30 – </a:t>
            </a:r>
            <a:r>
              <a:rPr lang="en-US" sz="900" b="1" dirty="0">
                <a:solidFill>
                  <a:schemeClr val="accent4">
                    <a:lumMod val="75000"/>
                  </a:schemeClr>
                </a:solidFill>
              </a:rPr>
              <a:t>Slovenia </a:t>
            </a:r>
            <a:r>
              <a:rPr lang="en-US" sz="900" dirty="0">
                <a:solidFill>
                  <a:schemeClr val="accent4">
                    <a:lumMod val="75000"/>
                  </a:schemeClr>
                </a:solidFill>
              </a:rPr>
              <a:t>24</a:t>
            </a:r>
          </a:p>
          <a:p>
            <a:pPr marL="450850" indent="-450850"/>
            <a:endParaRPr lang="fr-FR" sz="900" b="1" dirty="0">
              <a:solidFill>
                <a:srgbClr val="6698CB"/>
              </a:solidFill>
              <a:latin typeface="Arial" charset="0"/>
              <a:ea typeface="Arial" charset="0"/>
              <a:cs typeface="Arial" charset="0"/>
            </a:endParaRPr>
          </a:p>
          <a:p>
            <a:r>
              <a:rPr lang="fr-FR" sz="1400" dirty="0" err="1">
                <a:solidFill>
                  <a:srgbClr val="668BCC"/>
                </a:solidFill>
                <a:latin typeface="Arial" charset="0"/>
                <a:ea typeface="Arial" charset="0"/>
                <a:cs typeface="Arial" charset="0"/>
              </a:rPr>
              <a:t>Associate</a:t>
            </a:r>
            <a:r>
              <a:rPr lang="fr-FR" sz="1400" dirty="0">
                <a:solidFill>
                  <a:srgbClr val="668BCC"/>
                </a:solidFill>
                <a:latin typeface="Arial" charset="0"/>
                <a:ea typeface="Arial" charset="0"/>
                <a:cs typeface="Arial" charset="0"/>
              </a:rPr>
              <a:t> </a:t>
            </a:r>
            <a:r>
              <a:rPr lang="fr-FR" sz="1400" dirty="0" err="1">
                <a:solidFill>
                  <a:srgbClr val="668BCC"/>
                </a:solidFill>
                <a:latin typeface="Arial" charset="0"/>
                <a:ea typeface="Arial" charset="0"/>
                <a:cs typeface="Arial" charset="0"/>
              </a:rPr>
              <a:t>Member</a:t>
            </a:r>
            <a:r>
              <a:rPr lang="fr-FR" sz="1400" dirty="0">
                <a:solidFill>
                  <a:srgbClr val="668BCC"/>
                </a:solidFill>
                <a:latin typeface="Arial" charset="0"/>
                <a:ea typeface="Arial" charset="0"/>
                <a:cs typeface="Arial" charset="0"/>
              </a:rPr>
              <a:t> States </a:t>
            </a:r>
            <a:r>
              <a:rPr lang="fr-FR" sz="1400" b="1" dirty="0">
                <a:solidFill>
                  <a:srgbClr val="668BCC"/>
                </a:solidFill>
                <a:latin typeface="Arial" charset="0"/>
                <a:ea typeface="Arial" charset="0"/>
                <a:cs typeface="Arial" charset="0"/>
              </a:rPr>
              <a:t>382</a:t>
            </a:r>
            <a:endParaRPr lang="fr-FR" sz="1400" dirty="0">
              <a:solidFill>
                <a:srgbClr val="668BCC"/>
              </a:solidFill>
              <a:latin typeface="Arial" charset="0"/>
              <a:ea typeface="Arial" charset="0"/>
              <a:cs typeface="Arial" charset="0"/>
            </a:endParaRPr>
          </a:p>
          <a:p>
            <a:r>
              <a:rPr lang="en-US" sz="900" dirty="0">
                <a:solidFill>
                  <a:srgbClr val="FF0000"/>
                </a:solidFill>
              </a:rPr>
              <a:t>Croatia 38 </a:t>
            </a:r>
            <a:r>
              <a:rPr lang="en-US" sz="900" dirty="0">
                <a:solidFill>
                  <a:srgbClr val="668BCC"/>
                </a:solidFill>
              </a:rPr>
              <a:t>–</a:t>
            </a:r>
            <a:r>
              <a:rPr lang="en-US" sz="900" b="1" dirty="0">
                <a:solidFill>
                  <a:srgbClr val="668BCC"/>
                </a:solidFill>
              </a:rPr>
              <a:t> India </a:t>
            </a:r>
            <a:r>
              <a:rPr lang="en-US" sz="900" dirty="0">
                <a:solidFill>
                  <a:srgbClr val="668BCC"/>
                </a:solidFill>
              </a:rPr>
              <a:t>132 –  </a:t>
            </a:r>
            <a:r>
              <a:rPr lang="en-US" sz="900" b="1" dirty="0">
                <a:solidFill>
                  <a:srgbClr val="668BCC"/>
                </a:solidFill>
              </a:rPr>
              <a:t>Latvia </a:t>
            </a:r>
            <a:r>
              <a:rPr lang="en-US" sz="900" dirty="0">
                <a:solidFill>
                  <a:srgbClr val="668BCC"/>
                </a:solidFill>
              </a:rPr>
              <a:t>16 – </a:t>
            </a:r>
            <a:r>
              <a:rPr lang="en-US" sz="900" b="1" dirty="0">
                <a:solidFill>
                  <a:srgbClr val="668BCC"/>
                </a:solidFill>
              </a:rPr>
              <a:t>Lithuania </a:t>
            </a:r>
            <a:r>
              <a:rPr lang="en-US" sz="900" dirty="0">
                <a:solidFill>
                  <a:srgbClr val="668BCC"/>
                </a:solidFill>
              </a:rPr>
              <a:t>14 – </a:t>
            </a:r>
            <a:r>
              <a:rPr lang="en-US" sz="900" b="1" dirty="0">
                <a:solidFill>
                  <a:srgbClr val="668BCC"/>
                </a:solidFill>
              </a:rPr>
              <a:t>Pakistan </a:t>
            </a:r>
            <a:r>
              <a:rPr lang="en-US" sz="900" dirty="0">
                <a:solidFill>
                  <a:srgbClr val="668BCC"/>
                </a:solidFill>
              </a:rPr>
              <a:t>35 </a:t>
            </a:r>
          </a:p>
          <a:p>
            <a:r>
              <a:rPr lang="en-GB" sz="900" b="1" dirty="0" err="1">
                <a:solidFill>
                  <a:srgbClr val="668BCC"/>
                </a:solidFill>
              </a:rPr>
              <a:t>Türkiye</a:t>
            </a:r>
            <a:r>
              <a:rPr lang="en-US" sz="900" b="1" dirty="0">
                <a:solidFill>
                  <a:srgbClr val="668BCC"/>
                </a:solidFill>
              </a:rPr>
              <a:t> </a:t>
            </a:r>
            <a:r>
              <a:rPr lang="en-US" sz="900" dirty="0">
                <a:solidFill>
                  <a:srgbClr val="668BCC"/>
                </a:solidFill>
              </a:rPr>
              <a:t>122 –</a:t>
            </a:r>
            <a:r>
              <a:rPr lang="en-US" sz="900" b="1" dirty="0">
                <a:solidFill>
                  <a:srgbClr val="668BCC"/>
                </a:solidFill>
              </a:rPr>
              <a:t> Ukraine</a:t>
            </a:r>
            <a:r>
              <a:rPr lang="en-US" sz="900" dirty="0">
                <a:solidFill>
                  <a:srgbClr val="668BCC"/>
                </a:solidFill>
              </a:rPr>
              <a:t> 25</a:t>
            </a:r>
          </a:p>
          <a:p>
            <a:endParaRPr lang="en-US" sz="1000" b="1" dirty="0">
              <a:solidFill>
                <a:schemeClr val="tx2"/>
              </a:solidFill>
              <a:latin typeface="Arial" charset="0"/>
              <a:ea typeface="Arial" charset="0"/>
              <a:cs typeface="Arial" charset="0"/>
            </a:endParaRPr>
          </a:p>
          <a:p>
            <a:r>
              <a:rPr lang="fr-FR" sz="1400" dirty="0" err="1">
                <a:solidFill>
                  <a:schemeClr val="tx1">
                    <a:lumMod val="60000"/>
                    <a:lumOff val="40000"/>
                  </a:schemeClr>
                </a:solidFill>
                <a:latin typeface="Arial" charset="0"/>
                <a:ea typeface="Arial" charset="0"/>
                <a:cs typeface="Arial" charset="0"/>
              </a:rPr>
              <a:t>Observers</a:t>
            </a:r>
            <a:r>
              <a:rPr lang="fr-FR" sz="1400" dirty="0">
                <a:solidFill>
                  <a:schemeClr val="tx1">
                    <a:lumMod val="60000"/>
                    <a:lumOff val="40000"/>
                  </a:schemeClr>
                </a:solidFill>
                <a:latin typeface="Arial" charset="0"/>
                <a:ea typeface="Arial" charset="0"/>
                <a:cs typeface="Arial" charset="0"/>
              </a:rPr>
              <a:t> </a:t>
            </a:r>
            <a:r>
              <a:rPr lang="en-US" sz="1400" b="1" dirty="0">
                <a:solidFill>
                  <a:schemeClr val="tx1">
                    <a:lumMod val="60000"/>
                    <a:lumOff val="40000"/>
                  </a:schemeClr>
                </a:solidFill>
              </a:rPr>
              <a:t>2991</a:t>
            </a:r>
            <a:endParaRPr lang="en-US" sz="1400" dirty="0">
              <a:solidFill>
                <a:schemeClr val="tx1">
                  <a:lumMod val="60000"/>
                  <a:lumOff val="40000"/>
                </a:schemeClr>
              </a:solidFill>
            </a:endParaRPr>
          </a:p>
          <a:p>
            <a:r>
              <a:rPr lang="en-US" sz="900" b="1" dirty="0">
                <a:solidFill>
                  <a:schemeClr val="tx1">
                    <a:lumMod val="60000"/>
                    <a:lumOff val="40000"/>
                  </a:schemeClr>
                </a:solidFill>
              </a:rPr>
              <a:t>Japan </a:t>
            </a:r>
            <a:r>
              <a:rPr lang="en-US" sz="900" dirty="0">
                <a:solidFill>
                  <a:schemeClr val="tx1">
                    <a:lumMod val="60000"/>
                    <a:lumOff val="40000"/>
                  </a:schemeClr>
                </a:solidFill>
              </a:rPr>
              <a:t>216 – </a:t>
            </a:r>
            <a:r>
              <a:rPr lang="en-US" sz="900" b="1" dirty="0">
                <a:solidFill>
                  <a:schemeClr val="tx1">
                    <a:lumMod val="60000"/>
                    <a:lumOff val="40000"/>
                  </a:schemeClr>
                </a:solidFill>
              </a:rPr>
              <a:t>Russia </a:t>
            </a:r>
            <a:r>
              <a:rPr lang="en-US" sz="900" dirty="0">
                <a:solidFill>
                  <a:schemeClr val="tx1">
                    <a:lumMod val="60000"/>
                    <a:lumOff val="40000"/>
                  </a:schemeClr>
                </a:solidFill>
              </a:rPr>
              <a:t>(suspended) 873 – </a:t>
            </a:r>
            <a:r>
              <a:rPr lang="en-US" sz="900" b="1" dirty="0">
                <a:solidFill>
                  <a:schemeClr val="tx1">
                    <a:lumMod val="60000"/>
                    <a:lumOff val="40000"/>
                  </a:schemeClr>
                </a:solidFill>
              </a:rPr>
              <a:t>United States of America</a:t>
            </a:r>
            <a:r>
              <a:rPr lang="en-US" sz="900" dirty="0">
                <a:solidFill>
                  <a:schemeClr val="tx1">
                    <a:lumMod val="60000"/>
                    <a:lumOff val="40000"/>
                  </a:schemeClr>
                </a:solidFill>
              </a:rPr>
              <a:t> 1902</a:t>
            </a:r>
          </a:p>
        </p:txBody>
      </p:sp>
      <p:sp>
        <p:nvSpPr>
          <p:cNvPr id="898" name="TextBox 897">
            <a:extLst>
              <a:ext uri="{FF2B5EF4-FFF2-40B4-BE49-F238E27FC236}">
                <a16:creationId xmlns:a16="http://schemas.microsoft.com/office/drawing/2014/main" id="{2808FD21-D4AB-F549-9A57-AA123844C767}"/>
              </a:ext>
            </a:extLst>
          </p:cNvPr>
          <p:cNvSpPr txBox="1"/>
          <p:nvPr/>
        </p:nvSpPr>
        <p:spPr>
          <a:xfrm>
            <a:off x="967215" y="1177032"/>
            <a:ext cx="11124724" cy="369332"/>
          </a:xfrm>
          <a:prstGeom prst="rect">
            <a:avLst/>
          </a:prstGeom>
          <a:noFill/>
        </p:spPr>
        <p:txBody>
          <a:bodyPr wrap="square" rtlCol="0">
            <a:spAutoFit/>
          </a:bodyPr>
          <a:lstStyle/>
          <a:p>
            <a:r>
              <a:rPr lang="en-US" b="1" dirty="0"/>
              <a:t>Distribution of all CERN Users by the country of their home institutes as of 31 December 2022</a:t>
            </a:r>
          </a:p>
        </p:txBody>
      </p:sp>
      <p:sp>
        <p:nvSpPr>
          <p:cNvPr id="400" name="ZoneTexte 9">
            <a:extLst>
              <a:ext uri="{FF2B5EF4-FFF2-40B4-BE49-F238E27FC236}">
                <a16:creationId xmlns:a16="http://schemas.microsoft.com/office/drawing/2014/main" id="{0597B97A-0B05-5A47-9570-9CB78847FC96}"/>
              </a:ext>
            </a:extLst>
          </p:cNvPr>
          <p:cNvSpPr txBox="1"/>
          <p:nvPr/>
        </p:nvSpPr>
        <p:spPr bwMode="auto">
          <a:xfrm>
            <a:off x="695325" y="2252689"/>
            <a:ext cx="2716090" cy="1035903"/>
          </a:xfrm>
          <a:prstGeom prst="rect">
            <a:avLst/>
          </a:prstGeom>
          <a:solidFill>
            <a:schemeClr val="accent2"/>
          </a:solidFill>
        </p:spPr>
        <p:txBody>
          <a:bodyPr wrap="none"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fr-CH" sz="1400" dirty="0" err="1">
                <a:solidFill>
                  <a:schemeClr val="bg1"/>
                </a:solidFill>
              </a:rPr>
              <a:t>Geographical</a:t>
            </a:r>
            <a:r>
              <a:rPr lang="fr-CH" sz="1400" dirty="0">
                <a:solidFill>
                  <a:schemeClr val="bg1"/>
                </a:solidFill>
              </a:rPr>
              <a:t> &amp; cultural </a:t>
            </a:r>
            <a:r>
              <a:rPr lang="fr-CH" sz="1400" dirty="0" err="1">
                <a:solidFill>
                  <a:schemeClr val="bg1"/>
                </a:solidFill>
              </a:rPr>
              <a:t>diversity</a:t>
            </a:r>
            <a:endParaRPr lang="fr-CH" sz="1400" dirty="0">
              <a:solidFill>
                <a:schemeClr val="bg1"/>
              </a:solidFill>
            </a:endParaRPr>
          </a:p>
          <a:p>
            <a:pPr algn="ctr"/>
            <a:r>
              <a:rPr lang="fr-CH" sz="1400" dirty="0" err="1">
                <a:solidFill>
                  <a:schemeClr val="bg1"/>
                </a:solidFill>
              </a:rPr>
              <a:t>Users</a:t>
            </a:r>
            <a:r>
              <a:rPr lang="fr-CH" sz="1400" b="1" dirty="0">
                <a:solidFill>
                  <a:schemeClr val="bg1"/>
                </a:solidFill>
              </a:rPr>
              <a:t> </a:t>
            </a:r>
            <a:r>
              <a:rPr lang="fr-CH" sz="1400" dirty="0">
                <a:solidFill>
                  <a:schemeClr val="bg1"/>
                </a:solidFill>
              </a:rPr>
              <a:t>of </a:t>
            </a:r>
            <a:r>
              <a:rPr lang="fr-CH" sz="1400" b="1" dirty="0">
                <a:solidFill>
                  <a:schemeClr val="bg1"/>
                </a:solidFill>
              </a:rPr>
              <a:t>110</a:t>
            </a:r>
            <a:r>
              <a:rPr lang="fr-CH" sz="1400" dirty="0">
                <a:solidFill>
                  <a:schemeClr val="bg1"/>
                </a:solidFill>
              </a:rPr>
              <a:t> </a:t>
            </a:r>
            <a:r>
              <a:rPr lang="fr-CH" sz="1400" b="1" dirty="0" err="1">
                <a:solidFill>
                  <a:schemeClr val="bg1"/>
                </a:solidFill>
              </a:rPr>
              <a:t>nationalities</a:t>
            </a:r>
            <a:endParaRPr lang="fr-CH" sz="1400" b="1" dirty="0">
              <a:solidFill>
                <a:schemeClr val="bg1"/>
              </a:solidFill>
            </a:endParaRPr>
          </a:p>
          <a:p>
            <a:pPr algn="ctr"/>
            <a:r>
              <a:rPr lang="en-US" sz="1400" b="1" dirty="0">
                <a:solidFill>
                  <a:schemeClr val="bg1"/>
                </a:solidFill>
                <a:effectLst>
                  <a:outerShdw sx="1000" sy="1000" algn="ctr" rotWithShape="0">
                    <a:schemeClr val="tx1"/>
                  </a:outerShdw>
                </a:effectLst>
              </a:rPr>
              <a:t>19.4</a:t>
            </a:r>
            <a:r>
              <a:rPr lang="fr-CH" sz="1400" b="1" dirty="0">
                <a:solidFill>
                  <a:schemeClr val="bg1"/>
                </a:solidFill>
              </a:rPr>
              <a:t>% </a:t>
            </a:r>
            <a:r>
              <a:rPr lang="fr-CH" sz="1400" b="1" dirty="0" err="1">
                <a:solidFill>
                  <a:schemeClr val="bg1"/>
                </a:solidFill>
              </a:rPr>
              <a:t>women</a:t>
            </a:r>
            <a:endParaRPr lang="fr-CH" sz="1400" dirty="0">
              <a:solidFill>
                <a:schemeClr val="bg1"/>
              </a:solidFill>
            </a:endParaRPr>
          </a:p>
        </p:txBody>
      </p:sp>
      <p:grpSp>
        <p:nvGrpSpPr>
          <p:cNvPr id="901" name="Group 900">
            <a:extLst>
              <a:ext uri="{FF2B5EF4-FFF2-40B4-BE49-F238E27FC236}">
                <a16:creationId xmlns:a16="http://schemas.microsoft.com/office/drawing/2014/main" id="{D0BD652F-5CF1-1842-A97F-108B17992596}"/>
              </a:ext>
            </a:extLst>
          </p:cNvPr>
          <p:cNvGrpSpPr/>
          <p:nvPr/>
        </p:nvGrpSpPr>
        <p:grpSpPr>
          <a:xfrm>
            <a:off x="905973" y="1917679"/>
            <a:ext cx="2142382" cy="306464"/>
            <a:chOff x="905973" y="1917679"/>
            <a:chExt cx="2142382" cy="306464"/>
          </a:xfrm>
        </p:grpSpPr>
        <p:pic>
          <p:nvPicPr>
            <p:cNvPr id="401" name="Picture 400">
              <a:extLst>
                <a:ext uri="{FF2B5EF4-FFF2-40B4-BE49-F238E27FC236}">
                  <a16:creationId xmlns:a16="http://schemas.microsoft.com/office/drawing/2014/main" id="{B2EF796C-66BC-1846-AC2A-3FDD83078453}"/>
                </a:ext>
              </a:extLst>
            </p:cNvPr>
            <p:cNvPicPr>
              <a:picLocks noChangeAspect="1"/>
            </p:cNvPicPr>
            <p:nvPr/>
          </p:nvPicPr>
          <p:blipFill>
            <a:blip r:embed="rId3"/>
            <a:stretch>
              <a:fillRect/>
            </a:stretch>
          </p:blipFill>
          <p:spPr>
            <a:xfrm>
              <a:off x="905973" y="1917679"/>
              <a:ext cx="1050150" cy="306464"/>
            </a:xfrm>
            <a:prstGeom prst="rect">
              <a:avLst/>
            </a:prstGeom>
          </p:spPr>
        </p:pic>
        <p:pic>
          <p:nvPicPr>
            <p:cNvPr id="402" name="Picture 401">
              <a:extLst>
                <a:ext uri="{FF2B5EF4-FFF2-40B4-BE49-F238E27FC236}">
                  <a16:creationId xmlns:a16="http://schemas.microsoft.com/office/drawing/2014/main" id="{5270F467-8D62-CE44-ACED-53D942C2B08E}"/>
                </a:ext>
              </a:extLst>
            </p:cNvPr>
            <p:cNvPicPr>
              <a:picLocks noChangeAspect="1"/>
            </p:cNvPicPr>
            <p:nvPr/>
          </p:nvPicPr>
          <p:blipFill>
            <a:blip r:embed="rId3"/>
            <a:stretch>
              <a:fillRect/>
            </a:stretch>
          </p:blipFill>
          <p:spPr>
            <a:xfrm>
              <a:off x="1998205" y="1917679"/>
              <a:ext cx="1050150" cy="306464"/>
            </a:xfrm>
            <a:prstGeom prst="rect">
              <a:avLst/>
            </a:prstGeom>
          </p:spPr>
        </p:pic>
      </p:grpSp>
      <p:pic>
        <p:nvPicPr>
          <p:cNvPr id="17" name="Picture 16">
            <a:extLst>
              <a:ext uri="{FF2B5EF4-FFF2-40B4-BE49-F238E27FC236}">
                <a16:creationId xmlns:a16="http://schemas.microsoft.com/office/drawing/2014/main" id="{16780E5E-4BEA-D043-8F44-8F3D3C1EDEDD}"/>
              </a:ext>
            </a:extLst>
          </p:cNvPr>
          <p:cNvPicPr>
            <a:picLocks noChangeAspect="1"/>
          </p:cNvPicPr>
          <p:nvPr/>
        </p:nvPicPr>
        <p:blipFill>
          <a:blip r:embed="rId4"/>
          <a:stretch>
            <a:fillRect/>
          </a:stretch>
        </p:blipFill>
        <p:spPr>
          <a:xfrm>
            <a:off x="5333141" y="1721404"/>
            <a:ext cx="5613400" cy="3581400"/>
          </a:xfrm>
          <a:prstGeom prst="rect">
            <a:avLst/>
          </a:prstGeom>
        </p:spPr>
      </p:pic>
    </p:spTree>
    <p:extLst>
      <p:ext uri="{BB962C8B-B14F-4D97-AF65-F5344CB8AC3E}">
        <p14:creationId xmlns:p14="http://schemas.microsoft.com/office/powerpoint/2010/main" val="10056237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3 February 2023</a:t>
            </a:r>
            <a:endParaRPr lang="fr-FR"/>
          </a:p>
        </p:txBody>
      </p:sp>
      <p:pic>
        <p:nvPicPr>
          <p:cNvPr id="15" name="Picture Placeholder 7">
            <a:extLst>
              <a:ext uri="{FF2B5EF4-FFF2-40B4-BE49-F238E27FC236}">
                <a16:creationId xmlns:a16="http://schemas.microsoft.com/office/drawing/2014/main" id="{BE2E030C-DC86-4E44-AA9A-2189B80D35B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t="2827" b="35802"/>
          <a:stretch/>
        </p:blipFill>
        <p:spPr>
          <a:xfrm>
            <a:off x="695999" y="2495171"/>
            <a:ext cx="10799999" cy="2868009"/>
          </a:xfrm>
          <a:prstGeom prst="rect">
            <a:avLst/>
          </a:prstGeom>
          <a:pattFill prst="smCheck">
            <a:fgClr>
              <a:schemeClr val="bg2"/>
            </a:fgClr>
            <a:bgClr>
              <a:schemeClr val="bg1"/>
            </a:bgClr>
          </a:pattFill>
        </p:spPr>
      </p:pic>
      <p:sp>
        <p:nvSpPr>
          <p:cNvPr id="3" name="Footer Placeholder 2"/>
          <p:cNvSpPr>
            <a:spLocks noGrp="1"/>
          </p:cNvSpPr>
          <p:nvPr>
            <p:ph type="ftr" sz="quarter" idx="11"/>
          </p:nvPr>
        </p:nvSpPr>
        <p:spPr/>
        <p:txBody>
          <a:bodyPr/>
          <a:lstStyle/>
          <a:p>
            <a:r>
              <a:rPr lang="fr-FR"/>
              <a:t>Presentation - Croatia</a:t>
            </a:r>
            <a:endParaRPr lang="fr-FR" dirty="0"/>
          </a:p>
        </p:txBody>
      </p:sp>
      <p:sp>
        <p:nvSpPr>
          <p:cNvPr id="4" name="Slide Number Placeholder 3"/>
          <p:cNvSpPr>
            <a:spLocks noGrp="1"/>
          </p:cNvSpPr>
          <p:nvPr>
            <p:ph type="sldNum" sz="quarter" idx="12"/>
          </p:nvPr>
        </p:nvSpPr>
        <p:spPr/>
        <p:txBody>
          <a:bodyPr/>
          <a:lstStyle/>
          <a:p>
            <a:fld id="{490AA3F6-1618-3548-975A-DD1A2939A246}" type="slidenum">
              <a:rPr lang="fr-FR" smtClean="0"/>
              <a:t>4</a:t>
            </a:fld>
            <a:endParaRPr lang="fr-FR"/>
          </a:p>
        </p:txBody>
      </p:sp>
      <p:sp>
        <p:nvSpPr>
          <p:cNvPr id="5" name="Title 4"/>
          <p:cNvSpPr>
            <a:spLocks noGrp="1"/>
          </p:cNvSpPr>
          <p:nvPr>
            <p:ph type="title"/>
          </p:nvPr>
        </p:nvSpPr>
        <p:spPr/>
        <p:txBody>
          <a:bodyPr>
            <a:noAutofit/>
          </a:bodyPr>
          <a:lstStyle/>
          <a:p>
            <a:r>
              <a:rPr lang="en-US" sz="3600" dirty="0"/>
              <a:t>CERN’s training, education </a:t>
            </a:r>
            <a:br>
              <a:rPr lang="en-US" sz="3600" dirty="0"/>
            </a:br>
            <a:r>
              <a:rPr lang="en-US" sz="3600" dirty="0"/>
              <a:t>and outreach </a:t>
            </a:r>
            <a:r>
              <a:rPr lang="en-US" sz="3600" dirty="0" err="1"/>
              <a:t>programmes</a:t>
            </a:r>
            <a:endParaRPr lang="en-US" sz="3600" dirty="0"/>
          </a:p>
        </p:txBody>
      </p:sp>
      <p:sp>
        <p:nvSpPr>
          <p:cNvPr id="8" name="ZoneTexte 9"/>
          <p:cNvSpPr txBox="1"/>
          <p:nvPr/>
        </p:nvSpPr>
        <p:spPr>
          <a:xfrm>
            <a:off x="695999" y="1670570"/>
            <a:ext cx="3528000" cy="824601"/>
          </a:xfrm>
          <a:prstGeom prst="rect">
            <a:avLst/>
          </a:prstGeom>
          <a:solidFill>
            <a:schemeClr val="accent4"/>
          </a:solidFill>
        </p:spPr>
        <p:txBody>
          <a:bodyPr wrap="square" rtlCol="0">
            <a:noAutofit/>
          </a:bodyPr>
          <a:lstStyle/>
          <a:p>
            <a:pPr algn="ctr"/>
            <a:r>
              <a:rPr lang="en-US" sz="1600" dirty="0">
                <a:solidFill>
                  <a:schemeClr val="bg1"/>
                </a:solidFill>
                <a:latin typeface="Arial" charset="0"/>
                <a:ea typeface="Arial" charset="0"/>
                <a:cs typeface="Arial" charset="0"/>
              </a:rPr>
              <a:t>300 Undergraduate students in </a:t>
            </a:r>
            <a:br>
              <a:rPr lang="en-US" sz="1600" dirty="0">
                <a:solidFill>
                  <a:schemeClr val="bg1"/>
                </a:solidFill>
                <a:latin typeface="Arial" charset="0"/>
                <a:ea typeface="Arial" charset="0"/>
                <a:cs typeface="Arial" charset="0"/>
              </a:rPr>
            </a:br>
            <a:r>
              <a:rPr lang="en-US" sz="1600" dirty="0">
                <a:solidFill>
                  <a:schemeClr val="bg1"/>
                </a:solidFill>
                <a:latin typeface="Arial" charset="0"/>
                <a:ea typeface="Arial" charset="0"/>
                <a:cs typeface="Arial" charset="0"/>
              </a:rPr>
              <a:t>Summer </a:t>
            </a:r>
            <a:r>
              <a:rPr lang="en-US" sz="1600" dirty="0" err="1">
                <a:solidFill>
                  <a:schemeClr val="bg1"/>
                </a:solidFill>
                <a:latin typeface="Arial" charset="0"/>
                <a:ea typeface="Arial" charset="0"/>
                <a:cs typeface="Arial" charset="0"/>
              </a:rPr>
              <a:t>programmes</a:t>
            </a:r>
            <a:r>
              <a:rPr lang="en-US" sz="1600" dirty="0">
                <a:solidFill>
                  <a:schemeClr val="bg1"/>
                </a:solidFill>
                <a:latin typeface="Arial" charset="0"/>
                <a:ea typeface="Arial" charset="0"/>
                <a:cs typeface="Arial" charset="0"/>
              </a:rPr>
              <a:t> </a:t>
            </a:r>
          </a:p>
          <a:p>
            <a:pPr algn="ctr"/>
            <a:r>
              <a:rPr lang="en-US" sz="1600" dirty="0">
                <a:solidFill>
                  <a:schemeClr val="bg1"/>
                </a:solidFill>
                <a:latin typeface="Arial" charset="0"/>
                <a:ea typeface="Arial" charset="0"/>
                <a:cs typeface="Arial" charset="0"/>
              </a:rPr>
              <a:t>&gt;3000 registered PhD students.</a:t>
            </a:r>
          </a:p>
        </p:txBody>
      </p:sp>
      <p:sp>
        <p:nvSpPr>
          <p:cNvPr id="9" name="ZoneTexte 10"/>
          <p:cNvSpPr txBox="1"/>
          <p:nvPr/>
        </p:nvSpPr>
        <p:spPr>
          <a:xfrm>
            <a:off x="4331999" y="1670568"/>
            <a:ext cx="3528000" cy="824600"/>
          </a:xfrm>
          <a:prstGeom prst="rect">
            <a:avLst/>
          </a:prstGeom>
          <a:solidFill>
            <a:schemeClr val="accent4"/>
          </a:solidFill>
        </p:spPr>
        <p:txBody>
          <a:bodyPr wrap="square" rtlCol="0">
            <a:noAutofit/>
          </a:bodyPr>
          <a:lstStyle/>
          <a:p>
            <a:pPr algn="ctr"/>
            <a:r>
              <a:rPr lang="en-US" sz="1530" dirty="0">
                <a:solidFill>
                  <a:schemeClr val="bg1"/>
                </a:solidFill>
                <a:latin typeface="Arial" charset="0"/>
                <a:ea typeface="Arial" charset="0"/>
                <a:cs typeface="Arial" charset="0"/>
              </a:rPr>
              <a:t>&gt;1000 Fellows, Technical and Doctoral Students in research and applied physics, engineering and computing.</a:t>
            </a:r>
          </a:p>
        </p:txBody>
      </p:sp>
      <p:sp>
        <p:nvSpPr>
          <p:cNvPr id="10" name="ZoneTexte 11"/>
          <p:cNvSpPr txBox="1"/>
          <p:nvPr/>
        </p:nvSpPr>
        <p:spPr>
          <a:xfrm>
            <a:off x="7967998" y="1670569"/>
            <a:ext cx="3528000" cy="824601"/>
          </a:xfrm>
          <a:prstGeom prst="rect">
            <a:avLst/>
          </a:prstGeom>
          <a:solidFill>
            <a:schemeClr val="accent4"/>
          </a:solidFill>
        </p:spPr>
        <p:txBody>
          <a:bodyPr wrap="square" rtlCol="0" anchor="ctr" anchorCtr="0">
            <a:noAutofit/>
          </a:bodyPr>
          <a:lstStyle/>
          <a:p>
            <a:pPr algn="ctr"/>
            <a:r>
              <a:rPr lang="en-CH" sz="1600" dirty="0">
                <a:solidFill>
                  <a:schemeClr val="bg1"/>
                </a:solidFill>
              </a:rPr>
              <a:t>13 304 </a:t>
            </a:r>
            <a:r>
              <a:rPr lang="en-US" sz="1600" dirty="0">
                <a:solidFill>
                  <a:schemeClr val="bg1"/>
                </a:solidFill>
              </a:rPr>
              <a:t>teachers since 1998 and 2000 </a:t>
            </a:r>
            <a:r>
              <a:rPr lang="en-GB" sz="1600" dirty="0">
                <a:solidFill>
                  <a:schemeClr val="bg1"/>
                </a:solidFill>
              </a:rPr>
              <a:t>participants in the webinar since 2020</a:t>
            </a:r>
            <a:r>
              <a:rPr lang="en-US" sz="1600" dirty="0">
                <a:solidFill>
                  <a:schemeClr val="bg1"/>
                </a:solidFill>
              </a:rPr>
              <a:t>.</a:t>
            </a:r>
            <a:endParaRPr lang="en-US" sz="1600" dirty="0">
              <a:solidFill>
                <a:schemeClr val="bg1"/>
              </a:solidFill>
              <a:latin typeface="Arial" charset="0"/>
              <a:ea typeface="Arial" charset="0"/>
              <a:cs typeface="Arial" charset="0"/>
            </a:endParaRPr>
          </a:p>
        </p:txBody>
      </p:sp>
      <p:sp>
        <p:nvSpPr>
          <p:cNvPr id="11" name="ZoneTexte 12"/>
          <p:cNvSpPr txBox="1"/>
          <p:nvPr/>
        </p:nvSpPr>
        <p:spPr>
          <a:xfrm>
            <a:off x="7967998" y="5363178"/>
            <a:ext cx="3528000" cy="1077217"/>
          </a:xfrm>
          <a:prstGeom prst="rect">
            <a:avLst/>
          </a:prstGeom>
          <a:solidFill>
            <a:schemeClr val="accent4"/>
          </a:solidFill>
        </p:spPr>
        <p:txBody>
          <a:bodyPr wrap="square" rtlCol="0" anchor="ctr" anchorCtr="0">
            <a:noAutofit/>
          </a:bodyPr>
          <a:lstStyle/>
          <a:p>
            <a:pPr algn="ctr"/>
            <a:r>
              <a:rPr lang="en-US" sz="1600" dirty="0">
                <a:solidFill>
                  <a:schemeClr val="bg1"/>
                </a:solidFill>
                <a:latin typeface="+mj-lt"/>
                <a:ea typeface="Arial" charset="0"/>
                <a:cs typeface="Arial" charset="0"/>
              </a:rPr>
              <a:t>Science Gateway will open in 2023, expanding CERN’s outreach reach and impact, locally and globally.</a:t>
            </a:r>
          </a:p>
        </p:txBody>
      </p:sp>
      <p:sp>
        <p:nvSpPr>
          <p:cNvPr id="12" name="ZoneTexte 13"/>
          <p:cNvSpPr txBox="1"/>
          <p:nvPr/>
        </p:nvSpPr>
        <p:spPr>
          <a:xfrm>
            <a:off x="695999" y="5363178"/>
            <a:ext cx="3528000" cy="1077217"/>
          </a:xfrm>
          <a:prstGeom prst="rect">
            <a:avLst/>
          </a:prstGeom>
          <a:solidFill>
            <a:schemeClr val="accent4"/>
          </a:solidFill>
        </p:spPr>
        <p:txBody>
          <a:bodyPr wrap="square" rtlCol="0" anchor="ctr" anchorCtr="0">
            <a:noAutofit/>
          </a:bodyPr>
          <a:lstStyle/>
          <a:p>
            <a:pPr algn="ctr"/>
            <a:r>
              <a:rPr lang="en-US" sz="1600" dirty="0">
                <a:solidFill>
                  <a:schemeClr val="bg1"/>
                </a:solidFill>
                <a:latin typeface="Arial" charset="0"/>
                <a:ea typeface="Arial" charset="0"/>
                <a:cs typeface="Arial" charset="0"/>
              </a:rPr>
              <a:t>151 000 visitors on guided tours of CERN in 2019, from 95 countries.</a:t>
            </a:r>
            <a:endParaRPr lang="en-US" sz="1600" dirty="0">
              <a:solidFill>
                <a:schemeClr val="bg2"/>
              </a:solidFill>
              <a:latin typeface="Arial" charset="0"/>
              <a:ea typeface="Arial" charset="0"/>
              <a:cs typeface="Arial" charset="0"/>
            </a:endParaRPr>
          </a:p>
        </p:txBody>
      </p:sp>
      <p:sp>
        <p:nvSpPr>
          <p:cNvPr id="13" name="ZoneTexte 14"/>
          <p:cNvSpPr txBox="1"/>
          <p:nvPr/>
        </p:nvSpPr>
        <p:spPr>
          <a:xfrm>
            <a:off x="4379946" y="5363179"/>
            <a:ext cx="3522039" cy="1077218"/>
          </a:xfrm>
          <a:prstGeom prst="rect">
            <a:avLst/>
          </a:prstGeom>
          <a:solidFill>
            <a:srgbClr val="61C5D3"/>
          </a:solidFill>
        </p:spPr>
        <p:txBody>
          <a:bodyPr wrap="square" rtlCol="0" anchor="ctr" anchorCtr="0">
            <a:noAutofit/>
          </a:bodyPr>
          <a:lstStyle/>
          <a:p>
            <a:pPr algn="ctr"/>
            <a:r>
              <a:rPr lang="en-US" sz="1600" dirty="0">
                <a:solidFill>
                  <a:schemeClr val="bg1"/>
                </a:solidFill>
                <a:latin typeface="+mj-lt"/>
              </a:rPr>
              <a:t>CERN engages with citizens </a:t>
            </a:r>
            <a:br>
              <a:rPr lang="en-US" sz="1600" dirty="0">
                <a:solidFill>
                  <a:schemeClr val="bg1"/>
                </a:solidFill>
                <a:latin typeface="+mj-lt"/>
              </a:rPr>
            </a:br>
            <a:r>
              <a:rPr lang="en-US" sz="1600" dirty="0">
                <a:solidFill>
                  <a:schemeClr val="bg1"/>
                </a:solidFill>
                <a:latin typeface="+mj-lt"/>
              </a:rPr>
              <a:t>across the globe:</a:t>
            </a:r>
          </a:p>
          <a:p>
            <a:pPr algn="ctr"/>
            <a:r>
              <a:rPr lang="en-US" sz="1600" dirty="0">
                <a:solidFill>
                  <a:schemeClr val="bg1"/>
                </a:solidFill>
                <a:latin typeface="+mj-lt"/>
                <a:ea typeface="Arial" charset="0"/>
                <a:cs typeface="Arial" charset="0"/>
              </a:rPr>
              <a:t>on-site and travelling exhibitions </a:t>
            </a:r>
          </a:p>
          <a:p>
            <a:pPr algn="ctr"/>
            <a:r>
              <a:rPr lang="en-US" sz="1600" dirty="0">
                <a:solidFill>
                  <a:schemeClr val="bg1"/>
                </a:solidFill>
                <a:latin typeface="+mj-lt"/>
                <a:ea typeface="Arial" charset="0"/>
                <a:cs typeface="Arial" charset="0"/>
              </a:rPr>
              <a:t>in 15 countries, &gt; 1 million visitors</a:t>
            </a:r>
          </a:p>
        </p:txBody>
      </p:sp>
      <p:grpSp>
        <p:nvGrpSpPr>
          <p:cNvPr id="20" name="Group 19">
            <a:extLst>
              <a:ext uri="{FF2B5EF4-FFF2-40B4-BE49-F238E27FC236}">
                <a16:creationId xmlns:a16="http://schemas.microsoft.com/office/drawing/2014/main" id="{6BD28623-7D18-1D10-50E5-25CF885AF570}"/>
              </a:ext>
            </a:extLst>
          </p:cNvPr>
          <p:cNvGrpSpPr/>
          <p:nvPr/>
        </p:nvGrpSpPr>
        <p:grpSpPr>
          <a:xfrm>
            <a:off x="8454054" y="3501527"/>
            <a:ext cx="3857604" cy="1688845"/>
            <a:chOff x="8454054" y="3501527"/>
            <a:chExt cx="3857604" cy="1688845"/>
          </a:xfrm>
        </p:grpSpPr>
        <p:grpSp>
          <p:nvGrpSpPr>
            <p:cNvPr id="21" name="Group 20">
              <a:extLst>
                <a:ext uri="{FF2B5EF4-FFF2-40B4-BE49-F238E27FC236}">
                  <a16:creationId xmlns:a16="http://schemas.microsoft.com/office/drawing/2014/main" id="{16184053-7187-BDA0-D64B-474FB151C079}"/>
                </a:ext>
              </a:extLst>
            </p:cNvPr>
            <p:cNvGrpSpPr/>
            <p:nvPr/>
          </p:nvGrpSpPr>
          <p:grpSpPr>
            <a:xfrm>
              <a:off x="8454054" y="3501527"/>
              <a:ext cx="3857604" cy="1688845"/>
              <a:chOff x="9891048" y="2457960"/>
              <a:chExt cx="2441338" cy="1140682"/>
            </a:xfrm>
          </p:grpSpPr>
          <p:sp>
            <p:nvSpPr>
              <p:cNvPr id="23" name="Google Shape;437;p44">
                <a:extLst>
                  <a:ext uri="{FF2B5EF4-FFF2-40B4-BE49-F238E27FC236}">
                    <a16:creationId xmlns:a16="http://schemas.microsoft.com/office/drawing/2014/main" id="{EE9D209F-AA16-9E44-A8D9-E651DF4F4127}"/>
                  </a:ext>
                </a:extLst>
              </p:cNvPr>
              <p:cNvSpPr/>
              <p:nvPr/>
            </p:nvSpPr>
            <p:spPr>
              <a:xfrm rot="5400000">
                <a:off x="10515834" y="1833174"/>
                <a:ext cx="1116041" cy="2365613"/>
              </a:xfrm>
              <a:prstGeom prst="flowChartOffpageConnector">
                <a:avLst/>
              </a:pr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E15E32"/>
                  </a:solidFill>
                </a:endParaRPr>
              </a:p>
            </p:txBody>
          </p:sp>
          <p:sp>
            <p:nvSpPr>
              <p:cNvPr id="24" name="TextBox 6">
                <a:extLst>
                  <a:ext uri="{FF2B5EF4-FFF2-40B4-BE49-F238E27FC236}">
                    <a16:creationId xmlns:a16="http://schemas.microsoft.com/office/drawing/2014/main" id="{10EAA78A-1497-6F08-5945-D4B99C93F607}"/>
                  </a:ext>
                </a:extLst>
              </p:cNvPr>
              <p:cNvSpPr txBox="1"/>
              <p:nvPr/>
            </p:nvSpPr>
            <p:spPr>
              <a:xfrm>
                <a:off x="10202981" y="2486490"/>
                <a:ext cx="2129405" cy="1112152"/>
              </a:xfrm>
              <a:prstGeom prst="rect">
                <a:avLst/>
              </a:prstGeom>
              <a:noFill/>
            </p:spPr>
            <p:txBody>
              <a:bodyPr wrap="square" rtlCol="0">
                <a:spAutoFit/>
              </a:bodyPr>
              <a:lstStyle/>
              <a:p>
                <a:pPr algn="ctr"/>
                <a:r>
                  <a:rPr lang="en-US" sz="1400" b="1" dirty="0">
                    <a:solidFill>
                      <a:schemeClr val="bg1"/>
                    </a:solidFill>
                  </a:rPr>
                  <a:t>Numbers for </a:t>
                </a:r>
                <a:r>
                  <a:rPr lang="fr-CH" sz="1400" b="1" dirty="0" err="1">
                    <a:solidFill>
                      <a:schemeClr val="bg1"/>
                    </a:solidFill>
                  </a:rPr>
                  <a:t>Croatia</a:t>
                </a:r>
                <a:endParaRPr lang="en-GB" sz="1400" b="1" dirty="0">
                  <a:solidFill>
                    <a:schemeClr val="bg2"/>
                  </a:solidFill>
                  <a:effectLst>
                    <a:outerShdw sx="1000" sy="1000" algn="tl" rotWithShape="0">
                      <a:prstClr val="black"/>
                    </a:outerShdw>
                  </a:effectLst>
                </a:endParaRPr>
              </a:p>
              <a:p>
                <a:endParaRPr lang="en-GB" sz="700" b="1" dirty="0">
                  <a:solidFill>
                    <a:schemeClr val="bg2"/>
                  </a:solidFill>
                  <a:effectLst>
                    <a:outerShdw sx="1000" sy="1000" algn="tl" rotWithShape="0">
                      <a:prstClr val="black"/>
                    </a:outerShdw>
                  </a:effectLst>
                  <a:latin typeface="Arial" charset="0"/>
                  <a:ea typeface="Arial" charset="0"/>
                  <a:cs typeface="Arial" charset="0"/>
                </a:endParaRPr>
              </a:p>
              <a:p>
                <a:r>
                  <a:rPr lang="en-US" sz="1200" b="1" dirty="0">
                    <a:solidFill>
                      <a:schemeClr val="bg1"/>
                    </a:solidFill>
                    <a:latin typeface="Arial" charset="0"/>
                    <a:ea typeface="Arial" charset="0"/>
                    <a:cs typeface="Arial" charset="0"/>
                  </a:rPr>
                  <a:t>4 </a:t>
                </a:r>
                <a:r>
                  <a:rPr lang="en-US" sz="1200" dirty="0">
                    <a:solidFill>
                      <a:schemeClr val="bg1"/>
                    </a:solidFill>
                    <a:latin typeface="Arial" charset="0"/>
                    <a:ea typeface="Arial" charset="0"/>
                    <a:cs typeface="Arial" charset="0"/>
                  </a:rPr>
                  <a:t>summer students </a:t>
                </a:r>
                <a:r>
                  <a:rPr lang="en-US" sz="800" dirty="0">
                    <a:solidFill>
                      <a:schemeClr val="bg1"/>
                    </a:solidFill>
                    <a:latin typeface="Arial" charset="0"/>
                    <a:ea typeface="Arial" charset="0"/>
                    <a:cs typeface="Arial" charset="0"/>
                  </a:rPr>
                  <a:t>during 2019</a:t>
                </a:r>
                <a:endParaRPr lang="en-US" sz="800" dirty="0">
                  <a:solidFill>
                    <a:schemeClr val="bg1"/>
                  </a:solidFill>
                  <a:ea typeface="Arial" charset="0"/>
                  <a:cs typeface="Arial" charset="0"/>
                </a:endParaRPr>
              </a:p>
              <a:p>
                <a:r>
                  <a:rPr lang="en-US" sz="1200" b="1" dirty="0">
                    <a:solidFill>
                      <a:schemeClr val="bg1"/>
                    </a:solidFill>
                    <a:ea typeface="Arial" charset="0"/>
                    <a:cs typeface="Arial" charset="0"/>
                  </a:rPr>
                  <a:t>113 </a:t>
                </a:r>
                <a:r>
                  <a:rPr lang="en-US" sz="1200" dirty="0">
                    <a:solidFill>
                      <a:schemeClr val="bg1"/>
                    </a:solidFill>
                    <a:ea typeface="Arial" charset="0"/>
                    <a:cs typeface="Arial" charset="0"/>
                  </a:rPr>
                  <a:t>teachers in T</a:t>
                </a:r>
                <a:r>
                  <a:rPr lang="en-US" sz="1200" dirty="0">
                    <a:solidFill>
                      <a:schemeClr val="bg1"/>
                    </a:solidFill>
                  </a:rPr>
                  <a:t>eacher </a:t>
                </a:r>
                <a:r>
                  <a:rPr lang="en-US" sz="1200" dirty="0" err="1">
                    <a:solidFill>
                      <a:schemeClr val="bg1"/>
                    </a:solidFill>
                  </a:rPr>
                  <a:t>Programmes</a:t>
                </a:r>
                <a:r>
                  <a:rPr lang="en-US" sz="1200" dirty="0">
                    <a:solidFill>
                      <a:schemeClr val="bg1"/>
                    </a:solidFill>
                  </a:rPr>
                  <a:t> </a:t>
                </a:r>
                <a:r>
                  <a:rPr lang="en-US" sz="800" dirty="0">
                    <a:solidFill>
                      <a:schemeClr val="bg1"/>
                    </a:solidFill>
                  </a:rPr>
                  <a:t>since 1998</a:t>
                </a:r>
              </a:p>
              <a:p>
                <a:r>
                  <a:rPr lang="en-US" sz="1200" b="1" dirty="0">
                    <a:solidFill>
                      <a:schemeClr val="bg1"/>
                    </a:solidFill>
                  </a:rPr>
                  <a:t>1</a:t>
                </a:r>
                <a:r>
                  <a:rPr lang="en-US" sz="1200" dirty="0">
                    <a:solidFill>
                      <a:schemeClr val="bg1"/>
                    </a:solidFill>
                  </a:rPr>
                  <a:t> teams in BL4S competition </a:t>
                </a:r>
                <a:r>
                  <a:rPr lang="en-US" sz="800" dirty="0">
                    <a:solidFill>
                      <a:schemeClr val="bg1"/>
                    </a:solidFill>
                  </a:rPr>
                  <a:t>since 2014</a:t>
                </a:r>
              </a:p>
              <a:p>
                <a:r>
                  <a:rPr lang="en-US" sz="1200" b="1" dirty="0">
                    <a:solidFill>
                      <a:schemeClr val="bg1"/>
                    </a:solidFill>
                  </a:rPr>
                  <a:t>28</a:t>
                </a:r>
                <a:r>
                  <a:rPr lang="en-US" sz="1200" dirty="0">
                    <a:solidFill>
                      <a:schemeClr val="bg1"/>
                    </a:solidFill>
                  </a:rPr>
                  <a:t> students participating in </a:t>
                </a:r>
                <a:r>
                  <a:rPr lang="en-US" sz="1200" dirty="0" err="1">
                    <a:solidFill>
                      <a:schemeClr val="bg1"/>
                    </a:solidFill>
                  </a:rPr>
                  <a:t>S’Cool</a:t>
                </a:r>
                <a:r>
                  <a:rPr lang="en-US" sz="1200" dirty="0">
                    <a:solidFill>
                      <a:schemeClr val="bg1"/>
                    </a:solidFill>
                  </a:rPr>
                  <a:t> LAB</a:t>
                </a:r>
              </a:p>
              <a:p>
                <a:r>
                  <a:rPr lang="en-US" sz="800" dirty="0">
                    <a:solidFill>
                      <a:schemeClr val="bg1"/>
                    </a:solidFill>
                  </a:rPr>
                  <a:t>        since 2015</a:t>
                </a:r>
              </a:p>
              <a:p>
                <a:r>
                  <a:rPr lang="en-GB" sz="1200" b="1" dirty="0">
                    <a:solidFill>
                      <a:schemeClr val="bg2"/>
                    </a:solidFill>
                    <a:cs typeface="Calibri" panose="020F0502020204030204" pitchFamily="34" charset="0"/>
                  </a:rPr>
                  <a:t>539 </a:t>
                </a:r>
                <a:r>
                  <a:rPr lang="en-GB" sz="1200" dirty="0">
                    <a:solidFill>
                      <a:schemeClr val="bg2"/>
                    </a:solidFill>
                    <a:cs typeface="Calibri" panose="020F0502020204030204" pitchFamily="34" charset="0"/>
                  </a:rPr>
                  <a:t>visitors in 2019</a:t>
                </a:r>
                <a:endParaRPr lang="en-US" sz="1200" dirty="0">
                  <a:solidFill>
                    <a:schemeClr val="bg1"/>
                  </a:solidFill>
                </a:endParaRPr>
              </a:p>
              <a:p>
                <a:endParaRPr lang="en-US" sz="800" dirty="0">
                  <a:solidFill>
                    <a:schemeClr val="bg1"/>
                  </a:solidFill>
                </a:endParaRPr>
              </a:p>
            </p:txBody>
          </p:sp>
        </p:grpSp>
        <p:pic>
          <p:nvPicPr>
            <p:cNvPr id="22" name="Picture 21">
              <a:extLst>
                <a:ext uri="{FF2B5EF4-FFF2-40B4-BE49-F238E27FC236}">
                  <a16:creationId xmlns:a16="http://schemas.microsoft.com/office/drawing/2014/main" id="{6AB27E32-21C1-F028-2303-CC752153378F}"/>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1734408" y="3543769"/>
              <a:ext cx="309781" cy="309781"/>
            </a:xfrm>
            <a:prstGeom prst="rect">
              <a:avLst/>
            </a:prstGeom>
          </p:spPr>
        </p:pic>
      </p:grpSp>
    </p:spTree>
    <p:extLst>
      <p:ext uri="{BB962C8B-B14F-4D97-AF65-F5344CB8AC3E}">
        <p14:creationId xmlns:p14="http://schemas.microsoft.com/office/powerpoint/2010/main" val="503697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2478F-9B7F-5A45-8E97-7F62C1C1A87E}"/>
              </a:ext>
            </a:extLst>
          </p:cNvPr>
          <p:cNvSpPr>
            <a:spLocks noGrp="1"/>
          </p:cNvSpPr>
          <p:nvPr>
            <p:ph type="title"/>
          </p:nvPr>
        </p:nvSpPr>
        <p:spPr/>
        <p:txBody>
          <a:bodyPr/>
          <a:lstStyle/>
          <a:p>
            <a:r>
              <a:rPr lang="en-GB" dirty="0"/>
              <a:t>Croatia and CERN</a:t>
            </a:r>
          </a:p>
        </p:txBody>
      </p:sp>
      <p:sp>
        <p:nvSpPr>
          <p:cNvPr id="3" name="Content Placeholder 2">
            <a:extLst>
              <a:ext uri="{FF2B5EF4-FFF2-40B4-BE49-F238E27FC236}">
                <a16:creationId xmlns:a16="http://schemas.microsoft.com/office/drawing/2014/main" id="{E5817466-A40A-B34B-A4EA-1A3CA9E2B4EE}"/>
              </a:ext>
            </a:extLst>
          </p:cNvPr>
          <p:cNvSpPr>
            <a:spLocks noGrp="1"/>
          </p:cNvSpPr>
          <p:nvPr>
            <p:ph idx="1"/>
          </p:nvPr>
        </p:nvSpPr>
        <p:spPr>
          <a:xfrm>
            <a:off x="6226342" y="2380110"/>
            <a:ext cx="5269658" cy="3279146"/>
          </a:xfrm>
        </p:spPr>
        <p:txBody>
          <a:bodyPr>
            <a:normAutofit fontScale="92500" lnSpcReduction="10000"/>
          </a:bodyPr>
          <a:lstStyle/>
          <a:p>
            <a:pPr marL="285750" indent="-285750">
              <a:lnSpc>
                <a:spcPct val="100000"/>
              </a:lnSpc>
              <a:buFont typeface="Arial" panose="020B0604020202020204" pitchFamily="34" charset="0"/>
              <a:buChar char="•"/>
            </a:pPr>
            <a:r>
              <a:rPr lang="fr-CH" dirty="0"/>
              <a:t>International </a:t>
            </a:r>
            <a:r>
              <a:rPr lang="fr-CH" dirty="0" err="1"/>
              <a:t>Cooperation</a:t>
            </a:r>
            <a:r>
              <a:rPr lang="fr-CH" dirty="0"/>
              <a:t> Agreement</a:t>
            </a:r>
            <a:r>
              <a:rPr lang="fr-CH" b="0" dirty="0"/>
              <a:t> </a:t>
            </a:r>
            <a:r>
              <a:rPr lang="fr-CH" dirty="0" err="1"/>
              <a:t>signed</a:t>
            </a:r>
            <a:r>
              <a:rPr lang="fr-CH" dirty="0"/>
              <a:t> in 1991</a:t>
            </a:r>
            <a:r>
              <a:rPr lang="fr-CH" b="0" dirty="0"/>
              <a:t>, on </a:t>
            </a:r>
            <a:r>
              <a:rPr lang="fr-CH" b="0" dirty="0" err="1"/>
              <a:t>further</a:t>
            </a:r>
            <a:r>
              <a:rPr lang="fr-CH" b="0" dirty="0"/>
              <a:t> </a:t>
            </a:r>
            <a:r>
              <a:rPr lang="fr-CH" b="0" dirty="0" err="1"/>
              <a:t>development</a:t>
            </a:r>
            <a:r>
              <a:rPr lang="fr-CH" b="0" dirty="0"/>
              <a:t> of </a:t>
            </a:r>
            <a:r>
              <a:rPr lang="fr-CH" b="0" dirty="0" err="1"/>
              <a:t>scientific</a:t>
            </a:r>
            <a:r>
              <a:rPr lang="fr-CH" b="0" dirty="0"/>
              <a:t> and </a:t>
            </a:r>
            <a:r>
              <a:rPr lang="fr-CH" b="0" dirty="0" err="1"/>
              <a:t>technical</a:t>
            </a:r>
            <a:r>
              <a:rPr lang="fr-CH" b="0" dirty="0"/>
              <a:t> </a:t>
            </a:r>
            <a:r>
              <a:rPr lang="fr-CH" b="0" dirty="0" err="1"/>
              <a:t>cooperation</a:t>
            </a:r>
            <a:r>
              <a:rPr lang="fr-CH" b="0" dirty="0"/>
              <a:t> in high </a:t>
            </a:r>
            <a:r>
              <a:rPr lang="fr-CH" b="0" dirty="0" err="1"/>
              <a:t>energy</a:t>
            </a:r>
            <a:r>
              <a:rPr lang="fr-CH" b="0" dirty="0"/>
              <a:t> </a:t>
            </a:r>
            <a:r>
              <a:rPr lang="fr-CH" b="0" dirty="0" err="1"/>
              <a:t>physics</a:t>
            </a:r>
            <a:r>
              <a:rPr lang="fr-CH" b="0" dirty="0"/>
              <a:t>.</a:t>
            </a:r>
          </a:p>
          <a:p>
            <a:pPr marL="285750" indent="-285750">
              <a:lnSpc>
                <a:spcPct val="100000"/>
              </a:lnSpc>
              <a:buFont typeface="Arial" panose="020B0604020202020204" pitchFamily="34" charset="0"/>
              <a:buChar char="•"/>
            </a:pPr>
            <a:r>
              <a:rPr lang="fr-CH" b="0" dirty="0"/>
              <a:t>Prior to 1994, </a:t>
            </a:r>
            <a:r>
              <a:rPr lang="fr-CH" b="0" dirty="0" err="1"/>
              <a:t>Croatian</a:t>
            </a:r>
            <a:r>
              <a:rPr lang="fr-CH" b="0" dirty="0"/>
              <a:t> </a:t>
            </a:r>
            <a:r>
              <a:rPr lang="fr-CH" b="0" dirty="0" err="1"/>
              <a:t>physicists</a:t>
            </a:r>
            <a:r>
              <a:rPr lang="fr-CH" b="0" dirty="0"/>
              <a:t> </a:t>
            </a:r>
            <a:r>
              <a:rPr lang="fr-CH" b="0" dirty="0" err="1"/>
              <a:t>were</a:t>
            </a:r>
            <a:r>
              <a:rPr lang="fr-CH" b="0" dirty="0"/>
              <a:t> </a:t>
            </a:r>
            <a:r>
              <a:rPr lang="fr-CH" b="0" dirty="0" err="1"/>
              <a:t>mainly</a:t>
            </a:r>
            <a:r>
              <a:rPr lang="fr-CH" b="0" dirty="0"/>
              <a:t> </a:t>
            </a:r>
            <a:r>
              <a:rPr lang="fr-CH" b="0" dirty="0" err="1"/>
              <a:t>involved</a:t>
            </a:r>
            <a:r>
              <a:rPr lang="fr-CH" b="0" dirty="0"/>
              <a:t> in the </a:t>
            </a:r>
            <a:r>
              <a:rPr lang="fr-CH" dirty="0"/>
              <a:t>SPS </a:t>
            </a:r>
            <a:r>
              <a:rPr lang="fr-CH" dirty="0" err="1"/>
              <a:t>heavy</a:t>
            </a:r>
            <a:r>
              <a:rPr lang="fr-CH" dirty="0"/>
              <a:t>-ion programme</a:t>
            </a:r>
            <a:r>
              <a:rPr lang="fr-CH" b="0" dirty="0"/>
              <a:t> </a:t>
            </a:r>
            <a:r>
              <a:rPr lang="fr-CH" b="0" dirty="0" err="1"/>
              <a:t>with</a:t>
            </a:r>
            <a:r>
              <a:rPr lang="fr-CH" b="0" dirty="0"/>
              <a:t> the NA49 </a:t>
            </a:r>
            <a:r>
              <a:rPr lang="fr-CH" b="0" dirty="0" err="1"/>
              <a:t>experiment</a:t>
            </a:r>
            <a:r>
              <a:rPr lang="fr-CH" b="0" dirty="0"/>
              <a:t>, and in the </a:t>
            </a:r>
            <a:r>
              <a:rPr lang="fr-CH" b="0" dirty="0" err="1"/>
              <a:t>preparation</a:t>
            </a:r>
            <a:r>
              <a:rPr lang="fr-CH" b="0" dirty="0"/>
              <a:t> of the </a:t>
            </a:r>
            <a:r>
              <a:rPr lang="fr-CH" dirty="0"/>
              <a:t>ALICE </a:t>
            </a:r>
            <a:r>
              <a:rPr lang="fr-CH" dirty="0" err="1"/>
              <a:t>experiment</a:t>
            </a:r>
            <a:r>
              <a:rPr lang="fr-CH" dirty="0"/>
              <a:t> at the LHC</a:t>
            </a:r>
            <a:r>
              <a:rPr lang="fr-CH" b="0" dirty="0"/>
              <a:t>.</a:t>
            </a:r>
          </a:p>
          <a:p>
            <a:pPr marL="285750" indent="-285750">
              <a:lnSpc>
                <a:spcPct val="100000"/>
              </a:lnSpc>
              <a:buFont typeface="Arial" panose="020B0604020202020204" pitchFamily="34" charset="0"/>
              <a:buChar char="•"/>
            </a:pPr>
            <a:r>
              <a:rPr lang="fr-CH" b="0" dirty="0"/>
              <a:t>Contribution to </a:t>
            </a:r>
            <a:r>
              <a:rPr lang="fr-CH" dirty="0"/>
              <a:t>ALICE and CMS detector construction</a:t>
            </a:r>
            <a:r>
              <a:rPr lang="fr-CH" b="0" dirty="0"/>
              <a:t> at the LHC </a:t>
            </a:r>
            <a:r>
              <a:rPr lang="fr-CH" b="0" dirty="0" err="1"/>
              <a:t>with</a:t>
            </a:r>
            <a:r>
              <a:rPr lang="fr-CH" b="0" dirty="0"/>
              <a:t> </a:t>
            </a:r>
            <a:r>
              <a:rPr lang="fr-CH" b="0" dirty="0" err="1"/>
              <a:t>involvement</a:t>
            </a:r>
            <a:r>
              <a:rPr lang="fr-CH" b="0" dirty="0"/>
              <a:t> of </a:t>
            </a:r>
            <a:r>
              <a:rPr lang="fr-CH" b="0" dirty="0" err="1"/>
              <a:t>Croatian</a:t>
            </a:r>
            <a:r>
              <a:rPr lang="fr-CH" b="0" dirty="0"/>
              <a:t> </a:t>
            </a:r>
            <a:r>
              <a:rPr lang="fr-CH" b="0" dirty="0" err="1"/>
              <a:t>industry</a:t>
            </a:r>
            <a:r>
              <a:rPr lang="fr-CH" b="0" dirty="0"/>
              <a:t>.</a:t>
            </a:r>
          </a:p>
          <a:p>
            <a:pPr marL="285750" indent="-285750">
              <a:lnSpc>
                <a:spcPct val="100000"/>
              </a:lnSpc>
              <a:buFont typeface="Arial" panose="020B0604020202020204" pitchFamily="34" charset="0"/>
              <a:buChar char="•"/>
            </a:pPr>
            <a:r>
              <a:rPr lang="fr-CH" b="0" dirty="0" err="1"/>
              <a:t>Following</a:t>
            </a:r>
            <a:r>
              <a:rPr lang="fr-CH" b="0" dirty="0"/>
              <a:t> application in 2014, </a:t>
            </a:r>
            <a:r>
              <a:rPr lang="fr-CH" dirty="0" err="1"/>
              <a:t>Associate</a:t>
            </a:r>
            <a:r>
              <a:rPr lang="fr-CH" dirty="0"/>
              <a:t> </a:t>
            </a:r>
            <a:r>
              <a:rPr lang="fr-CH" dirty="0" err="1"/>
              <a:t>Member</a:t>
            </a:r>
            <a:r>
              <a:rPr lang="fr-CH" dirty="0"/>
              <a:t> State </a:t>
            </a:r>
            <a:r>
              <a:rPr lang="fr-CH" dirty="0" err="1"/>
              <a:t>since</a:t>
            </a:r>
            <a:r>
              <a:rPr lang="fr-CH" dirty="0"/>
              <a:t> </a:t>
            </a:r>
            <a:r>
              <a:rPr lang="fr-CH" dirty="0" err="1"/>
              <a:t>October</a:t>
            </a:r>
            <a:r>
              <a:rPr lang="fr-CH" dirty="0"/>
              <a:t> 2019</a:t>
            </a:r>
            <a:r>
              <a:rPr lang="fr-CH" b="0" dirty="0"/>
              <a:t>.</a:t>
            </a:r>
          </a:p>
        </p:txBody>
      </p:sp>
      <p:sp>
        <p:nvSpPr>
          <p:cNvPr id="4" name="Date Placeholder 3">
            <a:extLst>
              <a:ext uri="{FF2B5EF4-FFF2-40B4-BE49-F238E27FC236}">
                <a16:creationId xmlns:a16="http://schemas.microsoft.com/office/drawing/2014/main" id="{CE056911-CC88-E545-A44A-4F14F21ECF23}"/>
              </a:ext>
            </a:extLst>
          </p:cNvPr>
          <p:cNvSpPr>
            <a:spLocks noGrp="1"/>
          </p:cNvSpPr>
          <p:nvPr>
            <p:ph type="dt" sz="half" idx="10"/>
          </p:nvPr>
        </p:nvSpPr>
        <p:spPr/>
        <p:txBody>
          <a:bodyPr/>
          <a:lstStyle/>
          <a:p>
            <a:r>
              <a:rPr lang="en-US"/>
              <a:t>3 February 2023</a:t>
            </a:r>
            <a:endParaRPr lang="fr-FR" dirty="0"/>
          </a:p>
        </p:txBody>
      </p:sp>
      <p:sp>
        <p:nvSpPr>
          <p:cNvPr id="5" name="Footer Placeholder 4">
            <a:extLst>
              <a:ext uri="{FF2B5EF4-FFF2-40B4-BE49-F238E27FC236}">
                <a16:creationId xmlns:a16="http://schemas.microsoft.com/office/drawing/2014/main" id="{B68BD034-A537-604A-A74F-8820767A9EE8}"/>
              </a:ext>
            </a:extLst>
          </p:cNvPr>
          <p:cNvSpPr>
            <a:spLocks noGrp="1"/>
          </p:cNvSpPr>
          <p:nvPr>
            <p:ph type="ftr" sz="quarter" idx="11"/>
          </p:nvPr>
        </p:nvSpPr>
        <p:spPr/>
        <p:txBody>
          <a:bodyPr/>
          <a:lstStyle/>
          <a:p>
            <a:r>
              <a:rPr lang="fr-FR" dirty="0" err="1"/>
              <a:t>Presentation</a:t>
            </a:r>
            <a:r>
              <a:rPr lang="fr-FR" dirty="0"/>
              <a:t> - </a:t>
            </a:r>
            <a:r>
              <a:rPr lang="fr-FR" dirty="0" err="1"/>
              <a:t>Croatia</a:t>
            </a:r>
            <a:endParaRPr lang="fr-FR" dirty="0"/>
          </a:p>
        </p:txBody>
      </p:sp>
      <p:sp>
        <p:nvSpPr>
          <p:cNvPr id="6" name="Slide Number Placeholder 5">
            <a:extLst>
              <a:ext uri="{FF2B5EF4-FFF2-40B4-BE49-F238E27FC236}">
                <a16:creationId xmlns:a16="http://schemas.microsoft.com/office/drawing/2014/main" id="{2653AE6C-7ED8-9D48-852F-1F844F848636}"/>
              </a:ext>
            </a:extLst>
          </p:cNvPr>
          <p:cNvSpPr>
            <a:spLocks noGrp="1"/>
          </p:cNvSpPr>
          <p:nvPr>
            <p:ph type="sldNum" sz="quarter" idx="12"/>
          </p:nvPr>
        </p:nvSpPr>
        <p:spPr/>
        <p:txBody>
          <a:bodyPr/>
          <a:lstStyle/>
          <a:p>
            <a:fld id="{490AA3F6-1618-3548-975A-DD1A2939A246}" type="slidenum">
              <a:rPr lang="fr-FR" smtClean="0"/>
              <a:t>5</a:t>
            </a:fld>
            <a:endParaRPr lang="fr-FR"/>
          </a:p>
        </p:txBody>
      </p:sp>
      <p:pic>
        <p:nvPicPr>
          <p:cNvPr id="12" name="Picture 11">
            <a:extLst>
              <a:ext uri="{FF2B5EF4-FFF2-40B4-BE49-F238E27FC236}">
                <a16:creationId xmlns:a16="http://schemas.microsoft.com/office/drawing/2014/main" id="{D00FB7EF-84FD-B54A-AFE6-B39ED4BD03A0}"/>
              </a:ext>
            </a:extLst>
          </p:cNvPr>
          <p:cNvPicPr>
            <a:picLocks noChangeAspect="1"/>
          </p:cNvPicPr>
          <p:nvPr/>
        </p:nvPicPr>
        <p:blipFill>
          <a:blip r:embed="rId3"/>
          <a:stretch>
            <a:fillRect/>
          </a:stretch>
        </p:blipFill>
        <p:spPr>
          <a:xfrm>
            <a:off x="8593789" y="315192"/>
            <a:ext cx="1610236" cy="802332"/>
          </a:xfrm>
          <a:prstGeom prst="rect">
            <a:avLst/>
          </a:prstGeom>
          <a:ln w="3175">
            <a:solidFill>
              <a:schemeClr val="bg1"/>
            </a:solidFill>
          </a:ln>
        </p:spPr>
      </p:pic>
      <p:sp>
        <p:nvSpPr>
          <p:cNvPr id="17" name="TextBox 16">
            <a:extLst>
              <a:ext uri="{FF2B5EF4-FFF2-40B4-BE49-F238E27FC236}">
                <a16:creationId xmlns:a16="http://schemas.microsoft.com/office/drawing/2014/main" id="{C73FFC37-036C-494A-836E-69AC8542D4A0}"/>
              </a:ext>
            </a:extLst>
          </p:cNvPr>
          <p:cNvSpPr txBox="1"/>
          <p:nvPr/>
        </p:nvSpPr>
        <p:spPr>
          <a:xfrm>
            <a:off x="527259" y="5474059"/>
            <a:ext cx="5438400" cy="553998"/>
          </a:xfrm>
          <a:prstGeom prst="rect">
            <a:avLst/>
          </a:prstGeom>
          <a:noFill/>
        </p:spPr>
        <p:txBody>
          <a:bodyPr wrap="square" rtlCol="0">
            <a:spAutoFit/>
          </a:bodyPr>
          <a:lstStyle/>
          <a:p>
            <a:r>
              <a:rPr lang="en-US" sz="1000" dirty="0"/>
              <a:t>28 February 2019; F</a:t>
            </a:r>
            <a:r>
              <a:rPr lang="fr-CH" sz="1000" dirty="0" err="1"/>
              <a:t>abiola</a:t>
            </a:r>
            <a:r>
              <a:rPr lang="fr-CH" sz="1000" dirty="0"/>
              <a:t> </a:t>
            </a:r>
            <a:r>
              <a:rPr lang="fr-CH" sz="1000" dirty="0" err="1"/>
              <a:t>Gianotti</a:t>
            </a:r>
            <a:r>
              <a:rPr lang="fr-CH" sz="1000" dirty="0"/>
              <a:t>, CERN </a:t>
            </a:r>
            <a:r>
              <a:rPr lang="fr-CH" sz="1000" dirty="0" err="1"/>
              <a:t>Director</a:t>
            </a:r>
            <a:r>
              <a:rPr lang="fr-CH" sz="1000" dirty="0"/>
              <a:t>-General, and </a:t>
            </a:r>
            <a:r>
              <a:rPr lang="fr-CH" sz="1000" dirty="0" err="1"/>
              <a:t>Blaženka</a:t>
            </a:r>
            <a:r>
              <a:rPr lang="fr-CH" sz="1000" dirty="0"/>
              <a:t> </a:t>
            </a:r>
            <a:r>
              <a:rPr lang="fr-CH" sz="1000" dirty="0" err="1"/>
              <a:t>Divjak</a:t>
            </a:r>
            <a:r>
              <a:rPr lang="fr-CH" sz="1000" dirty="0"/>
              <a:t>, </a:t>
            </a:r>
            <a:br>
              <a:rPr lang="fr-CH" sz="1000" dirty="0"/>
            </a:br>
            <a:r>
              <a:rPr lang="fr-CH" sz="1000" dirty="0" err="1"/>
              <a:t>Minister</a:t>
            </a:r>
            <a:r>
              <a:rPr lang="fr-CH" sz="1000" dirty="0"/>
              <a:t> of Science and Education of the </a:t>
            </a:r>
            <a:r>
              <a:rPr lang="fr-CH" sz="1000" dirty="0" err="1"/>
              <a:t>Republic</a:t>
            </a:r>
            <a:r>
              <a:rPr lang="fr-CH" sz="1000" dirty="0"/>
              <a:t> of </a:t>
            </a:r>
            <a:r>
              <a:rPr lang="fr-CH" sz="1000" dirty="0" err="1"/>
              <a:t>Croatia</a:t>
            </a:r>
            <a:r>
              <a:rPr lang="fr-CH" sz="1000" dirty="0"/>
              <a:t>, </a:t>
            </a:r>
            <a:r>
              <a:rPr lang="fr-CH" sz="1000" dirty="0" err="1"/>
              <a:t>signed</a:t>
            </a:r>
            <a:r>
              <a:rPr lang="fr-CH" sz="1000" dirty="0"/>
              <a:t> the Agreement </a:t>
            </a:r>
            <a:br>
              <a:rPr lang="fr-CH" sz="1000" dirty="0"/>
            </a:br>
            <a:r>
              <a:rPr lang="fr-CH" sz="1000" dirty="0" err="1"/>
              <a:t>admitting</a:t>
            </a:r>
            <a:r>
              <a:rPr lang="fr-CH" sz="1000" dirty="0"/>
              <a:t> </a:t>
            </a:r>
            <a:r>
              <a:rPr lang="fr-CH" sz="1000" dirty="0" err="1"/>
              <a:t>Croatia</a:t>
            </a:r>
            <a:r>
              <a:rPr lang="fr-CH" sz="1000" dirty="0"/>
              <a:t> as an Associate </a:t>
            </a:r>
            <a:r>
              <a:rPr lang="fr-CH" sz="1000" dirty="0" err="1"/>
              <a:t>Member</a:t>
            </a:r>
            <a:r>
              <a:rPr lang="fr-CH" sz="1000" dirty="0"/>
              <a:t> State of CERN.</a:t>
            </a:r>
            <a:endParaRPr lang="en-GB" sz="1000" dirty="0"/>
          </a:p>
        </p:txBody>
      </p:sp>
      <p:pic>
        <p:nvPicPr>
          <p:cNvPr id="15" name="Picture 3">
            <a:extLst>
              <a:ext uri="{FF2B5EF4-FFF2-40B4-BE49-F238E27FC236}">
                <a16:creationId xmlns:a16="http://schemas.microsoft.com/office/drawing/2014/main" id="{0E44185D-EFD3-5E4C-BDB3-6C73EAF76E5E}"/>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2193610"/>
            <a:ext cx="4908550"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75116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5892422-65F6-0344-BE88-1C55E05ADA63}"/>
              </a:ext>
            </a:extLst>
          </p:cNvPr>
          <p:cNvSpPr>
            <a:spLocks noGrp="1"/>
          </p:cNvSpPr>
          <p:nvPr>
            <p:ph type="dt" sz="half" idx="10"/>
          </p:nvPr>
        </p:nvSpPr>
        <p:spPr/>
        <p:txBody>
          <a:bodyPr/>
          <a:lstStyle/>
          <a:p>
            <a:r>
              <a:rPr lang="en-US"/>
              <a:t>3 February 2023</a:t>
            </a:r>
            <a:endParaRPr lang="fr-FR"/>
          </a:p>
        </p:txBody>
      </p:sp>
      <p:sp>
        <p:nvSpPr>
          <p:cNvPr id="5" name="Footer Placeholder 4">
            <a:extLst>
              <a:ext uri="{FF2B5EF4-FFF2-40B4-BE49-F238E27FC236}">
                <a16:creationId xmlns:a16="http://schemas.microsoft.com/office/drawing/2014/main" id="{715FF27C-1079-B244-A3B4-9FBF715C17AB}"/>
              </a:ext>
            </a:extLst>
          </p:cNvPr>
          <p:cNvSpPr>
            <a:spLocks noGrp="1"/>
          </p:cNvSpPr>
          <p:nvPr>
            <p:ph type="ftr" sz="quarter" idx="11"/>
          </p:nvPr>
        </p:nvSpPr>
        <p:spPr/>
        <p:txBody>
          <a:bodyPr/>
          <a:lstStyle/>
          <a:p>
            <a:r>
              <a:rPr lang="fr-FR"/>
              <a:t>Presentation - Croatia</a:t>
            </a:r>
            <a:endParaRPr lang="en-US" dirty="0"/>
          </a:p>
        </p:txBody>
      </p:sp>
      <p:sp>
        <p:nvSpPr>
          <p:cNvPr id="6" name="Slide Number Placeholder 5">
            <a:extLst>
              <a:ext uri="{FF2B5EF4-FFF2-40B4-BE49-F238E27FC236}">
                <a16:creationId xmlns:a16="http://schemas.microsoft.com/office/drawing/2014/main" id="{45917275-6D96-494B-8D8B-087F23615A80}"/>
              </a:ext>
            </a:extLst>
          </p:cNvPr>
          <p:cNvSpPr>
            <a:spLocks noGrp="1"/>
          </p:cNvSpPr>
          <p:nvPr>
            <p:ph type="sldNum" sz="quarter" idx="12"/>
          </p:nvPr>
        </p:nvSpPr>
        <p:spPr/>
        <p:txBody>
          <a:bodyPr/>
          <a:lstStyle/>
          <a:p>
            <a:fld id="{490AA3F6-1618-3548-975A-DD1A2939A246}" type="slidenum">
              <a:rPr lang="fr-FR" smtClean="0"/>
              <a:t>6</a:t>
            </a:fld>
            <a:endParaRPr lang="fr-FR"/>
          </a:p>
        </p:txBody>
      </p:sp>
      <p:sp>
        <p:nvSpPr>
          <p:cNvPr id="33" name="Content Placeholder 2">
            <a:extLst>
              <a:ext uri="{FF2B5EF4-FFF2-40B4-BE49-F238E27FC236}">
                <a16:creationId xmlns:a16="http://schemas.microsoft.com/office/drawing/2014/main" id="{F1CDFAAD-BD5C-A842-AFB0-5B3977B835AE}"/>
              </a:ext>
            </a:extLst>
          </p:cNvPr>
          <p:cNvSpPr txBox="1">
            <a:spLocks/>
          </p:cNvSpPr>
          <p:nvPr/>
        </p:nvSpPr>
        <p:spPr>
          <a:xfrm>
            <a:off x="549410" y="972183"/>
            <a:ext cx="10800000" cy="1627831"/>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buFont typeface="Arial"/>
              <a:buNone/>
              <a:defRPr sz="28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4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US" dirty="0">
              <a:solidFill>
                <a:schemeClr val="tx1"/>
              </a:solidFill>
              <a:effectLst>
                <a:outerShdw sx="1000" sy="1000" algn="ctr" rotWithShape="0">
                  <a:srgbClr val="000000"/>
                </a:outerShdw>
              </a:effectLst>
            </a:endParaRPr>
          </a:p>
        </p:txBody>
      </p:sp>
      <p:pic>
        <p:nvPicPr>
          <p:cNvPr id="43" name="Picture 42">
            <a:extLst>
              <a:ext uri="{FF2B5EF4-FFF2-40B4-BE49-F238E27FC236}">
                <a16:creationId xmlns:a16="http://schemas.microsoft.com/office/drawing/2014/main" id="{10C51137-2730-6F49-A00C-2A594EB3532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952236" y="5682617"/>
            <a:ext cx="731520" cy="406400"/>
          </a:xfrm>
          <a:prstGeom prst="rect">
            <a:avLst/>
          </a:prstGeom>
        </p:spPr>
      </p:pic>
      <p:sp>
        <p:nvSpPr>
          <p:cNvPr id="32" name="Content Placeholder 2">
            <a:extLst>
              <a:ext uri="{FF2B5EF4-FFF2-40B4-BE49-F238E27FC236}">
                <a16:creationId xmlns:a16="http://schemas.microsoft.com/office/drawing/2014/main" id="{E7F119F3-1992-204B-88ED-6673350C6028}"/>
              </a:ext>
            </a:extLst>
          </p:cNvPr>
          <p:cNvSpPr>
            <a:spLocks noGrp="1"/>
          </p:cNvSpPr>
          <p:nvPr>
            <p:ph type="title"/>
          </p:nvPr>
        </p:nvSpPr>
        <p:spPr>
          <a:xfrm>
            <a:off x="697602" y="1266528"/>
            <a:ext cx="10800000" cy="1116849"/>
          </a:xfrm>
        </p:spPr>
        <p:txBody>
          <a:bodyPr>
            <a:noAutofit/>
          </a:bodyPr>
          <a:lstStyle/>
          <a:p>
            <a:r>
              <a:rPr lang="en-GB" dirty="0"/>
              <a:t>Croatia is involved across a wide range </a:t>
            </a:r>
            <a:br>
              <a:rPr lang="en-GB" dirty="0"/>
            </a:br>
            <a:r>
              <a:rPr lang="en-GB" dirty="0"/>
              <a:t>of experiments at CERN</a:t>
            </a:r>
            <a:endParaRPr lang="en-GB" sz="3000" dirty="0">
              <a:solidFill>
                <a:schemeClr val="tx1"/>
              </a:solidFill>
              <a:effectLst>
                <a:outerShdw sx="1000" sy="1000" algn="ctr" rotWithShape="0">
                  <a:srgbClr val="000000"/>
                </a:outerShdw>
              </a:effectLst>
            </a:endParaRPr>
          </a:p>
        </p:txBody>
      </p:sp>
      <p:sp>
        <p:nvSpPr>
          <p:cNvPr id="26" name="TextBox 25">
            <a:extLst>
              <a:ext uri="{FF2B5EF4-FFF2-40B4-BE49-F238E27FC236}">
                <a16:creationId xmlns:a16="http://schemas.microsoft.com/office/drawing/2014/main" id="{D0D4DD91-38FD-494E-A023-9877E20F6304}"/>
              </a:ext>
            </a:extLst>
          </p:cNvPr>
          <p:cNvSpPr txBox="1"/>
          <p:nvPr/>
        </p:nvSpPr>
        <p:spPr>
          <a:xfrm>
            <a:off x="4135639" y="2600014"/>
            <a:ext cx="3056342" cy="1400383"/>
          </a:xfrm>
          <a:prstGeom prst="rect">
            <a:avLst/>
          </a:prstGeom>
          <a:noFill/>
        </p:spPr>
        <p:txBody>
          <a:bodyPr wrap="square" rtlCol="0">
            <a:spAutoFit/>
          </a:bodyPr>
          <a:lstStyle/>
          <a:p>
            <a:r>
              <a:rPr lang="en-GB" sz="2100" b="1" dirty="0">
                <a:cs typeface="Calibri" panose="020F0502020204030204" pitchFamily="34" charset="0"/>
              </a:rPr>
              <a:t>LHC EXPERIMENTS:</a:t>
            </a:r>
          </a:p>
          <a:p>
            <a:endParaRPr lang="en-GB" sz="1600" b="1" dirty="0"/>
          </a:p>
          <a:p>
            <a:r>
              <a:rPr lang="en-GB" sz="1600" b="1" dirty="0"/>
              <a:t>ALICE </a:t>
            </a:r>
            <a:r>
              <a:rPr lang="en-GB" sz="1300" dirty="0"/>
              <a:t>2 Institutes, 9 members</a:t>
            </a:r>
          </a:p>
          <a:p>
            <a:r>
              <a:rPr lang="en-GB" sz="1600" b="1" dirty="0"/>
              <a:t>CMS </a:t>
            </a:r>
            <a:r>
              <a:rPr lang="en-GB" sz="1300" dirty="0"/>
              <a:t>3 institutes, 32 members</a:t>
            </a:r>
          </a:p>
          <a:p>
            <a:endParaRPr lang="en-US" sz="1600" b="1" dirty="0"/>
          </a:p>
        </p:txBody>
      </p:sp>
      <p:sp>
        <p:nvSpPr>
          <p:cNvPr id="30" name="TextBox 29">
            <a:extLst>
              <a:ext uri="{FF2B5EF4-FFF2-40B4-BE49-F238E27FC236}">
                <a16:creationId xmlns:a16="http://schemas.microsoft.com/office/drawing/2014/main" id="{90B1B382-083A-1F4C-B8E6-6FC69EA8AD43}"/>
              </a:ext>
            </a:extLst>
          </p:cNvPr>
          <p:cNvSpPr txBox="1"/>
          <p:nvPr/>
        </p:nvSpPr>
        <p:spPr>
          <a:xfrm>
            <a:off x="4148135" y="4149551"/>
            <a:ext cx="2511765" cy="2185214"/>
          </a:xfrm>
          <a:prstGeom prst="rect">
            <a:avLst/>
          </a:prstGeom>
          <a:noFill/>
        </p:spPr>
        <p:txBody>
          <a:bodyPr wrap="square" rtlCol="0">
            <a:spAutoFit/>
          </a:bodyPr>
          <a:lstStyle/>
          <a:p>
            <a:r>
              <a:rPr lang="en-GB" b="1" dirty="0">
                <a:cs typeface="Calibri" panose="020F0502020204030204" pitchFamily="34" charset="0"/>
              </a:rPr>
              <a:t>FIXED TARGET EXPERIMENTS </a:t>
            </a:r>
          </a:p>
          <a:p>
            <a:pPr marL="285750" indent="-285750">
              <a:buFont typeface="Arial" panose="020B0604020202020204" pitchFamily="34" charset="0"/>
              <a:buChar char="•"/>
            </a:pPr>
            <a:r>
              <a:rPr lang="en-GB" sz="1200" b="1" dirty="0"/>
              <a:t>NA61</a:t>
            </a:r>
          </a:p>
          <a:p>
            <a:pPr marL="285750" indent="-285750">
              <a:buFont typeface="Arial" panose="020B0604020202020204" pitchFamily="34" charset="0"/>
              <a:buChar char="•"/>
            </a:pPr>
            <a:r>
              <a:rPr lang="en-GB" sz="1200" b="1" dirty="0"/>
              <a:t>N_TOF</a:t>
            </a:r>
          </a:p>
          <a:p>
            <a:pPr marL="285750" indent="-285750">
              <a:buFont typeface="Arial" panose="020B0604020202020204" pitchFamily="34" charset="0"/>
              <a:buChar char="•"/>
            </a:pPr>
            <a:r>
              <a:rPr lang="en-GB" sz="1200" b="1" dirty="0"/>
              <a:t>Neutrino Platform</a:t>
            </a:r>
          </a:p>
          <a:p>
            <a:r>
              <a:rPr lang="en-GB" sz="1300" dirty="0"/>
              <a:t>2 institutes, 9 members</a:t>
            </a:r>
          </a:p>
          <a:p>
            <a:endParaRPr lang="en-GB" sz="1300" dirty="0"/>
          </a:p>
          <a:p>
            <a:r>
              <a:rPr lang="en-GB" sz="1300" b="1" dirty="0"/>
              <a:t>ISOLDE</a:t>
            </a:r>
          </a:p>
          <a:p>
            <a:r>
              <a:rPr lang="en-GB" sz="1300" dirty="0"/>
              <a:t>1 institute, 3 members</a:t>
            </a:r>
          </a:p>
          <a:p>
            <a:endParaRPr lang="en-GB" sz="1200" dirty="0"/>
          </a:p>
        </p:txBody>
      </p:sp>
      <p:pic>
        <p:nvPicPr>
          <p:cNvPr id="34" name="Picture 33">
            <a:extLst>
              <a:ext uri="{FF2B5EF4-FFF2-40B4-BE49-F238E27FC236}">
                <a16:creationId xmlns:a16="http://schemas.microsoft.com/office/drawing/2014/main" id="{F43AF1C4-A3B6-8843-B253-8516AB629DF8}"/>
              </a:ext>
            </a:extLst>
          </p:cNvPr>
          <p:cNvPicPr>
            <a:picLocks noChangeAspect="1"/>
          </p:cNvPicPr>
          <p:nvPr/>
        </p:nvPicPr>
        <p:blipFill>
          <a:blip r:embed="rId4"/>
          <a:stretch>
            <a:fillRect/>
          </a:stretch>
        </p:blipFill>
        <p:spPr>
          <a:xfrm>
            <a:off x="3846112" y="2600014"/>
            <a:ext cx="289527" cy="350481"/>
          </a:xfrm>
          <a:prstGeom prst="rect">
            <a:avLst/>
          </a:prstGeom>
        </p:spPr>
      </p:pic>
      <p:grpSp>
        <p:nvGrpSpPr>
          <p:cNvPr id="8" name="Group 7">
            <a:extLst>
              <a:ext uri="{FF2B5EF4-FFF2-40B4-BE49-F238E27FC236}">
                <a16:creationId xmlns:a16="http://schemas.microsoft.com/office/drawing/2014/main" id="{94234CBA-C911-CF41-8B50-0989B5EAE859}"/>
              </a:ext>
            </a:extLst>
          </p:cNvPr>
          <p:cNvGrpSpPr/>
          <p:nvPr/>
        </p:nvGrpSpPr>
        <p:grpSpPr>
          <a:xfrm>
            <a:off x="-248459" y="2099291"/>
            <a:ext cx="3997124" cy="3849186"/>
            <a:chOff x="-248460" y="2099290"/>
            <a:chExt cx="4422739" cy="4259049"/>
          </a:xfrm>
        </p:grpSpPr>
        <p:sp>
          <p:nvSpPr>
            <p:cNvPr id="35" name="Larme 14">
              <a:extLst>
                <a:ext uri="{FF2B5EF4-FFF2-40B4-BE49-F238E27FC236}">
                  <a16:creationId xmlns:a16="http://schemas.microsoft.com/office/drawing/2014/main" id="{3A3FC515-0FF5-A142-8251-E0702B3E084E}"/>
                </a:ext>
              </a:extLst>
            </p:cNvPr>
            <p:cNvSpPr/>
            <p:nvPr/>
          </p:nvSpPr>
          <p:spPr>
            <a:xfrm rot="16200000">
              <a:off x="1" y="2184061"/>
              <a:ext cx="4174278" cy="4174278"/>
            </a:xfrm>
            <a:prstGeom prst="teardrop">
              <a:avLst/>
            </a:prstGeom>
            <a:solidFill>
              <a:schemeClr val="accent5">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6" name="Picture 35">
              <a:extLst>
                <a:ext uri="{FF2B5EF4-FFF2-40B4-BE49-F238E27FC236}">
                  <a16:creationId xmlns:a16="http://schemas.microsoft.com/office/drawing/2014/main" id="{E08A4371-3F4E-5646-81AB-39B73E6F5D58}"/>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48460" y="2099290"/>
              <a:ext cx="4350918" cy="4247325"/>
            </a:xfrm>
            <a:prstGeom prst="rect">
              <a:avLst/>
            </a:prstGeom>
          </p:spPr>
        </p:pic>
      </p:grpSp>
      <p:pic>
        <p:nvPicPr>
          <p:cNvPr id="21" name="Picture 20">
            <a:extLst>
              <a:ext uri="{FF2B5EF4-FFF2-40B4-BE49-F238E27FC236}">
                <a16:creationId xmlns:a16="http://schemas.microsoft.com/office/drawing/2014/main" id="{D0276DD7-AEFD-8849-974A-CAB76034E25A}"/>
              </a:ext>
            </a:extLst>
          </p:cNvPr>
          <p:cNvPicPr>
            <a:picLocks noChangeAspect="1"/>
          </p:cNvPicPr>
          <p:nvPr/>
        </p:nvPicPr>
        <p:blipFill>
          <a:blip r:embed="rId6"/>
          <a:stretch>
            <a:fillRect/>
          </a:stretch>
        </p:blipFill>
        <p:spPr>
          <a:xfrm>
            <a:off x="5290882" y="284105"/>
            <a:ext cx="1610236" cy="802332"/>
          </a:xfrm>
          <a:prstGeom prst="rect">
            <a:avLst/>
          </a:prstGeom>
          <a:ln w="3175">
            <a:solidFill>
              <a:schemeClr val="bg1"/>
            </a:solidFill>
          </a:ln>
        </p:spPr>
      </p:pic>
      <p:sp>
        <p:nvSpPr>
          <p:cNvPr id="3" name="TextBox 2">
            <a:extLst>
              <a:ext uri="{FF2B5EF4-FFF2-40B4-BE49-F238E27FC236}">
                <a16:creationId xmlns:a16="http://schemas.microsoft.com/office/drawing/2014/main" id="{C4AF62CA-9115-D145-A2C3-4112357A52A1}"/>
              </a:ext>
            </a:extLst>
          </p:cNvPr>
          <p:cNvSpPr txBox="1"/>
          <p:nvPr/>
        </p:nvSpPr>
        <p:spPr>
          <a:xfrm>
            <a:off x="7191981" y="2480669"/>
            <a:ext cx="5000019" cy="3608347"/>
          </a:xfrm>
          <a:prstGeom prst="rect">
            <a:avLst/>
          </a:prstGeom>
          <a:solidFill>
            <a:schemeClr val="tx1"/>
          </a:solidFill>
        </p:spPr>
        <p:txBody>
          <a:bodyPr wrap="square" rtlCol="0">
            <a:noAutofit/>
          </a:bodyPr>
          <a:lstStyle/>
          <a:p>
            <a:pPr marL="285750" indent="-285750">
              <a:buFont typeface="Arial" panose="020B0604020202020204" pitchFamily="34" charset="0"/>
              <a:buChar char="•"/>
            </a:pPr>
            <a:r>
              <a:rPr lang="en-GB" b="1" dirty="0">
                <a:solidFill>
                  <a:schemeClr val="bg1"/>
                </a:solidFill>
              </a:rPr>
              <a:t>International Conference of </a:t>
            </a:r>
            <a:r>
              <a:rPr lang="en-GB" b="1" i="1" dirty="0">
                <a:solidFill>
                  <a:schemeClr val="bg1"/>
                </a:solidFill>
              </a:rPr>
              <a:t>High Energy Physics</a:t>
            </a:r>
            <a:r>
              <a:rPr lang="en-GB" i="1" dirty="0">
                <a:solidFill>
                  <a:schemeClr val="bg1"/>
                </a:solidFill>
              </a:rPr>
              <a:t> </a:t>
            </a:r>
            <a:r>
              <a:rPr lang="en-GB" dirty="0">
                <a:solidFill>
                  <a:schemeClr val="bg1"/>
                </a:solidFill>
              </a:rPr>
              <a:t>every 2 years in Croatia</a:t>
            </a:r>
          </a:p>
          <a:p>
            <a:pPr marL="285750" indent="-285750">
              <a:buFont typeface="Arial" panose="020B0604020202020204" pitchFamily="34" charset="0"/>
              <a:buChar char="•"/>
            </a:pPr>
            <a:endParaRPr lang="en-GB" dirty="0">
              <a:solidFill>
                <a:schemeClr val="bg1"/>
              </a:solidFill>
            </a:endParaRPr>
          </a:p>
          <a:p>
            <a:pPr marL="285750" indent="-285750">
              <a:buFont typeface="Arial" panose="020B0604020202020204" pitchFamily="34" charset="0"/>
              <a:buChar char="•"/>
            </a:pPr>
            <a:r>
              <a:rPr lang="en-GB" dirty="0">
                <a:solidFill>
                  <a:schemeClr val="bg1"/>
                </a:solidFill>
              </a:rPr>
              <a:t>9 different </a:t>
            </a:r>
            <a:r>
              <a:rPr lang="en-GB" b="1" i="1" dirty="0">
                <a:solidFill>
                  <a:schemeClr val="bg1"/>
                </a:solidFill>
              </a:rPr>
              <a:t>CERN Schools of Computing </a:t>
            </a:r>
            <a:r>
              <a:rPr lang="en-GB" dirty="0">
                <a:solidFill>
                  <a:schemeClr val="bg1"/>
                </a:solidFill>
              </a:rPr>
              <a:t>organized in Croatia (in collaboration with </a:t>
            </a:r>
            <a:br>
              <a:rPr lang="en-GB" dirty="0">
                <a:solidFill>
                  <a:schemeClr val="bg1"/>
                </a:solidFill>
              </a:rPr>
            </a:br>
            <a:r>
              <a:rPr lang="en-GB" dirty="0">
                <a:solidFill>
                  <a:schemeClr val="bg1"/>
                </a:solidFill>
              </a:rPr>
              <a:t>the University of Split) since 2007</a:t>
            </a:r>
          </a:p>
          <a:p>
            <a:endParaRPr lang="en-GB" dirty="0">
              <a:solidFill>
                <a:schemeClr val="bg1"/>
              </a:solidFill>
            </a:endParaRPr>
          </a:p>
        </p:txBody>
      </p:sp>
      <p:pic>
        <p:nvPicPr>
          <p:cNvPr id="10" name="Picture 9" descr="A group of people working on laptops&#10;&#10;Description automatically generated with low confidence">
            <a:extLst>
              <a:ext uri="{FF2B5EF4-FFF2-40B4-BE49-F238E27FC236}">
                <a16:creationId xmlns:a16="http://schemas.microsoft.com/office/drawing/2014/main" id="{3F834124-1897-A243-B071-BEFDDDBD8748}"/>
              </a:ext>
            </a:extLst>
          </p:cNvPr>
          <p:cNvPicPr>
            <a:picLocks noChangeAspect="1"/>
          </p:cNvPicPr>
          <p:nvPr/>
        </p:nvPicPr>
        <p:blipFill>
          <a:blip r:embed="rId7"/>
          <a:stretch>
            <a:fillRect/>
          </a:stretch>
        </p:blipFill>
        <p:spPr>
          <a:xfrm>
            <a:off x="7564792" y="4320647"/>
            <a:ext cx="3010530" cy="1627831"/>
          </a:xfrm>
          <a:prstGeom prst="rect">
            <a:avLst/>
          </a:prstGeom>
          <a:ln w="3175">
            <a:solidFill>
              <a:schemeClr val="tx2"/>
            </a:solidFill>
          </a:ln>
        </p:spPr>
      </p:pic>
    </p:spTree>
    <p:extLst>
      <p:ext uri="{BB962C8B-B14F-4D97-AF65-F5344CB8AC3E}">
        <p14:creationId xmlns:p14="http://schemas.microsoft.com/office/powerpoint/2010/main" val="23226807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810249C-1622-084B-B3C5-583661E9FC14}"/>
              </a:ext>
            </a:extLst>
          </p:cNvPr>
          <p:cNvSpPr>
            <a:spLocks noGrp="1"/>
          </p:cNvSpPr>
          <p:nvPr>
            <p:ph type="title"/>
          </p:nvPr>
        </p:nvSpPr>
        <p:spPr>
          <a:xfrm>
            <a:off x="6603999" y="465591"/>
            <a:ext cx="4892000" cy="1116849"/>
          </a:xfrm>
        </p:spPr>
        <p:txBody>
          <a:bodyPr>
            <a:normAutofit/>
          </a:bodyPr>
          <a:lstStyle/>
          <a:p>
            <a:pPr algn="l"/>
            <a:r>
              <a:rPr lang="en-US" sz="4000" dirty="0"/>
              <a:t>Scientific Priorities </a:t>
            </a:r>
            <a:br>
              <a:rPr lang="en-US" sz="4000" dirty="0"/>
            </a:br>
            <a:r>
              <a:rPr lang="en-US" sz="4000" dirty="0"/>
              <a:t>for the Future</a:t>
            </a:r>
          </a:p>
        </p:txBody>
      </p:sp>
      <p:sp>
        <p:nvSpPr>
          <p:cNvPr id="8" name="Content Placeholder 7">
            <a:extLst>
              <a:ext uri="{FF2B5EF4-FFF2-40B4-BE49-F238E27FC236}">
                <a16:creationId xmlns:a16="http://schemas.microsoft.com/office/drawing/2014/main" id="{EFADA8D5-0BD6-6A4F-83D1-4061043FD86D}"/>
              </a:ext>
            </a:extLst>
          </p:cNvPr>
          <p:cNvSpPr>
            <a:spLocks noGrp="1"/>
          </p:cNvSpPr>
          <p:nvPr>
            <p:ph idx="1"/>
          </p:nvPr>
        </p:nvSpPr>
        <p:spPr>
          <a:xfrm>
            <a:off x="6603999" y="1767565"/>
            <a:ext cx="5183424" cy="4409398"/>
          </a:xfrm>
        </p:spPr>
        <p:txBody>
          <a:bodyPr>
            <a:normAutofit fontScale="92500" lnSpcReduction="20000"/>
          </a:bodyPr>
          <a:lstStyle/>
          <a:p>
            <a:pPr>
              <a:lnSpc>
                <a:spcPct val="120000"/>
              </a:lnSpc>
            </a:pPr>
            <a:r>
              <a:rPr lang="en-US" sz="2100" dirty="0">
                <a:solidFill>
                  <a:srgbClr val="2F2F2F"/>
                </a:solidFill>
              </a:rPr>
              <a:t>Implementation of the recommendations </a:t>
            </a:r>
            <a:br>
              <a:rPr lang="en-US" sz="2100" dirty="0">
                <a:solidFill>
                  <a:srgbClr val="2F2F2F"/>
                </a:solidFill>
              </a:rPr>
            </a:br>
            <a:r>
              <a:rPr lang="en-US" sz="2100" dirty="0">
                <a:solidFill>
                  <a:srgbClr val="2F2F2F"/>
                </a:solidFill>
              </a:rPr>
              <a:t>of the </a:t>
            </a:r>
            <a:r>
              <a:rPr lang="en-US" sz="2100" b="1" dirty="0">
                <a:solidFill>
                  <a:srgbClr val="FF0000"/>
                </a:solidFill>
              </a:rPr>
              <a:t>2020 Update of the European Strategy </a:t>
            </a:r>
            <a:br>
              <a:rPr lang="en-US" sz="2100" b="1" dirty="0">
                <a:solidFill>
                  <a:srgbClr val="FF0000"/>
                </a:solidFill>
              </a:rPr>
            </a:br>
            <a:r>
              <a:rPr lang="en-US" sz="2100" b="1" dirty="0">
                <a:solidFill>
                  <a:srgbClr val="FF0000"/>
                </a:solidFill>
              </a:rPr>
              <a:t>for Particle Physics</a:t>
            </a:r>
            <a:r>
              <a:rPr lang="en-US" sz="2100" dirty="0">
                <a:solidFill>
                  <a:srgbClr val="FF0000"/>
                </a:solidFill>
              </a:rPr>
              <a:t>:</a:t>
            </a:r>
          </a:p>
          <a:p>
            <a:pPr>
              <a:lnSpc>
                <a:spcPct val="110000"/>
              </a:lnSpc>
            </a:pPr>
            <a:endParaRPr lang="en-US" sz="2100" dirty="0">
              <a:solidFill>
                <a:srgbClr val="2F2F2F"/>
              </a:solidFill>
            </a:endParaRPr>
          </a:p>
          <a:p>
            <a:pPr defTabSz="288000">
              <a:lnSpc>
                <a:spcPct val="110000"/>
              </a:lnSpc>
            </a:pPr>
            <a:r>
              <a:rPr lang="en-US" dirty="0"/>
              <a:t>•	</a:t>
            </a:r>
            <a:r>
              <a:rPr lang="en-US" sz="1900" dirty="0"/>
              <a:t>Fully exploit the </a:t>
            </a:r>
            <a:r>
              <a:rPr lang="en-US" sz="1900" dirty="0">
                <a:solidFill>
                  <a:srgbClr val="FF0000"/>
                </a:solidFill>
              </a:rPr>
              <a:t>HL-LHC.</a:t>
            </a:r>
            <a:endParaRPr lang="en-US" sz="1900" dirty="0"/>
          </a:p>
          <a:p>
            <a:pPr defTabSz="288000">
              <a:lnSpc>
                <a:spcPct val="110000"/>
              </a:lnSpc>
            </a:pPr>
            <a:r>
              <a:rPr lang="en-US" sz="1900" dirty="0"/>
              <a:t>• 	Build a </a:t>
            </a:r>
            <a:r>
              <a:rPr lang="en-US" sz="1900" dirty="0">
                <a:solidFill>
                  <a:srgbClr val="FF0000"/>
                </a:solidFill>
              </a:rPr>
              <a:t>Higgs factory </a:t>
            </a:r>
            <a:r>
              <a:rPr lang="en-US" sz="1900" dirty="0"/>
              <a:t>to further understand 	this unique particle.</a:t>
            </a:r>
          </a:p>
          <a:p>
            <a:pPr defTabSz="288000">
              <a:lnSpc>
                <a:spcPct val="110000"/>
              </a:lnSpc>
            </a:pPr>
            <a:r>
              <a:rPr lang="en-US" sz="1900" dirty="0"/>
              <a:t>•	Investigate the technical and financial feasibility 	of a future </a:t>
            </a:r>
            <a:r>
              <a:rPr lang="en-US" sz="1900" dirty="0">
                <a:solidFill>
                  <a:srgbClr val="FF0000"/>
                </a:solidFill>
              </a:rPr>
              <a:t>energy-frontier 100 km collider at 	CERN.</a:t>
            </a:r>
          </a:p>
          <a:p>
            <a:pPr defTabSz="288000">
              <a:lnSpc>
                <a:spcPct val="110000"/>
              </a:lnSpc>
            </a:pPr>
            <a:r>
              <a:rPr lang="en-US" sz="1900" dirty="0"/>
              <a:t>•	Ramp up relevant </a:t>
            </a:r>
            <a:r>
              <a:rPr lang="en-US" sz="1900" dirty="0">
                <a:solidFill>
                  <a:srgbClr val="FF0000"/>
                </a:solidFill>
              </a:rPr>
              <a:t>R&amp;D.</a:t>
            </a:r>
            <a:r>
              <a:rPr lang="en-US" sz="1900" dirty="0"/>
              <a:t> </a:t>
            </a:r>
          </a:p>
          <a:p>
            <a:pPr defTabSz="288000">
              <a:lnSpc>
                <a:spcPct val="110000"/>
              </a:lnSpc>
            </a:pPr>
            <a:r>
              <a:rPr lang="en-US" sz="1900" dirty="0"/>
              <a:t>•	Continue supporting other </a:t>
            </a:r>
            <a:r>
              <a:rPr lang="en-US" sz="1900" dirty="0">
                <a:solidFill>
                  <a:srgbClr val="FF0000"/>
                </a:solidFill>
              </a:rPr>
              <a:t>projects around </a:t>
            </a:r>
            <a:br>
              <a:rPr lang="en-US" sz="1900" dirty="0">
                <a:solidFill>
                  <a:srgbClr val="FF0000"/>
                </a:solidFill>
              </a:rPr>
            </a:br>
            <a:r>
              <a:rPr lang="en-US" sz="1900" dirty="0">
                <a:solidFill>
                  <a:srgbClr val="FF0000"/>
                </a:solidFill>
              </a:rPr>
              <a:t>	the world.</a:t>
            </a:r>
          </a:p>
        </p:txBody>
      </p:sp>
      <p:sp>
        <p:nvSpPr>
          <p:cNvPr id="3" name="Footer Placeholder 2">
            <a:extLst>
              <a:ext uri="{FF2B5EF4-FFF2-40B4-BE49-F238E27FC236}">
                <a16:creationId xmlns:a16="http://schemas.microsoft.com/office/drawing/2014/main" id="{730E8127-B4FA-B148-8881-C5638046FDB7}"/>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1" u="none" strike="noStrike" kern="1200" cap="none" spc="0" normalizeH="0" baseline="0" noProof="0">
                <a:ln>
                  <a:noFill/>
                </a:ln>
                <a:solidFill>
                  <a:srgbClr val="0033A0"/>
                </a:solidFill>
                <a:effectLst/>
                <a:uLnTx/>
                <a:uFillTx/>
                <a:latin typeface="Arial" panose="020B0604020202020204"/>
                <a:ea typeface="+mn-ea"/>
                <a:cs typeface="+mn-cs"/>
              </a:rPr>
              <a:t>Presentation Republic of Slovenia</a:t>
            </a:r>
          </a:p>
        </p:txBody>
      </p:sp>
      <p:sp>
        <p:nvSpPr>
          <p:cNvPr id="4" name="Slide Number Placeholder 3">
            <a:extLst>
              <a:ext uri="{FF2B5EF4-FFF2-40B4-BE49-F238E27FC236}">
                <a16:creationId xmlns:a16="http://schemas.microsoft.com/office/drawing/2014/main" id="{8E15D611-DF88-C544-9DAA-BD0F2F507F7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0AA3F6-1618-3548-975A-DD1A2939A246}" type="slidenum">
              <a:rPr kumimoji="0" lang="fr-FR" sz="800" b="0" i="0" u="none" strike="noStrike" kern="1200" cap="none" spc="0" normalizeH="0" baseline="0" noProof="0" smtClean="0">
                <a:ln>
                  <a:noFill/>
                </a:ln>
                <a:solidFill>
                  <a:srgbClr val="0033A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FR" sz="800" b="0" i="0" u="none" strike="noStrike" kern="1200" cap="none" spc="0" normalizeH="0" baseline="0" noProof="0">
              <a:ln>
                <a:noFill/>
              </a:ln>
              <a:solidFill>
                <a:srgbClr val="0033A0"/>
              </a:solidFill>
              <a:effectLst/>
              <a:uLnTx/>
              <a:uFillTx/>
              <a:latin typeface="Arial" panose="020B0604020202020204"/>
              <a:ea typeface="+mn-ea"/>
              <a:cs typeface="+mn-cs"/>
            </a:endParaRPr>
          </a:p>
        </p:txBody>
      </p:sp>
      <p:pic>
        <p:nvPicPr>
          <p:cNvPr id="19" name="Picture 18">
            <a:extLst>
              <a:ext uri="{FF2B5EF4-FFF2-40B4-BE49-F238E27FC236}">
                <a16:creationId xmlns:a16="http://schemas.microsoft.com/office/drawing/2014/main" id="{BA77DA2E-5EC6-E54F-AF23-8697ABCF8A40}"/>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8468" y="2316162"/>
            <a:ext cx="6038321" cy="4541838"/>
          </a:xfrm>
          <a:prstGeom prst="rect">
            <a:avLst/>
          </a:prstGeom>
        </p:spPr>
      </p:pic>
      <p:sp>
        <p:nvSpPr>
          <p:cNvPr id="13" name="TextBox 12">
            <a:extLst>
              <a:ext uri="{FF2B5EF4-FFF2-40B4-BE49-F238E27FC236}">
                <a16:creationId xmlns:a16="http://schemas.microsoft.com/office/drawing/2014/main" id="{54A21133-BE3D-CA4C-9949-FD7A2CE184C7}"/>
              </a:ext>
            </a:extLst>
          </p:cNvPr>
          <p:cNvSpPr txBox="1"/>
          <p:nvPr/>
        </p:nvSpPr>
        <p:spPr>
          <a:xfrm>
            <a:off x="1051132" y="5511825"/>
            <a:ext cx="64266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LHC</a:t>
            </a:r>
          </a:p>
        </p:txBody>
      </p:sp>
      <p:pic>
        <p:nvPicPr>
          <p:cNvPr id="6" name="Picture 5">
            <a:extLst>
              <a:ext uri="{FF2B5EF4-FFF2-40B4-BE49-F238E27FC236}">
                <a16:creationId xmlns:a16="http://schemas.microsoft.com/office/drawing/2014/main" id="{7FA04256-306C-6D46-80E0-4CE520AA20E4}"/>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3672" y="221410"/>
            <a:ext cx="6033525" cy="1988390"/>
          </a:xfrm>
          <a:prstGeom prst="rect">
            <a:avLst/>
          </a:prstGeom>
        </p:spPr>
      </p:pic>
      <p:pic>
        <p:nvPicPr>
          <p:cNvPr id="9" name="Picture 8">
            <a:extLst>
              <a:ext uri="{FF2B5EF4-FFF2-40B4-BE49-F238E27FC236}">
                <a16:creationId xmlns:a16="http://schemas.microsoft.com/office/drawing/2014/main" id="{64078421-353E-164F-988D-773D902CE5F3}"/>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2843778" y="4691213"/>
            <a:ext cx="1060565" cy="358450"/>
          </a:xfrm>
          <a:prstGeom prst="rect">
            <a:avLst/>
          </a:prstGeom>
        </p:spPr>
      </p:pic>
    </p:spTree>
    <p:extLst>
      <p:ext uri="{BB962C8B-B14F-4D97-AF65-F5344CB8AC3E}">
        <p14:creationId xmlns:p14="http://schemas.microsoft.com/office/powerpoint/2010/main" val="1082750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4134" y="1327615"/>
            <a:ext cx="7717366" cy="4425485"/>
          </a:xfrm>
        </p:spPr>
        <p:txBody>
          <a:bodyPr>
            <a:noAutofit/>
          </a:bodyPr>
          <a:lstStyle/>
          <a:p>
            <a:r>
              <a:rPr lang="en-GB" altLang="en-GB" sz="2700" dirty="0">
                <a:solidFill>
                  <a:srgbClr val="FF0000"/>
                </a:solidFill>
                <a:latin typeface="Calibri" panose="020F0502020204030204" pitchFamily="34" charset="0"/>
                <a:cs typeface="Calibri" panose="020F0502020204030204" pitchFamily="34" charset="0"/>
              </a:rPr>
              <a:t>FCC Feasibility Study (FS) </a:t>
            </a:r>
            <a:r>
              <a:rPr lang="en-GB" altLang="en-GB" sz="2700" dirty="0">
                <a:solidFill>
                  <a:schemeClr val="tx1"/>
                </a:solidFill>
                <a:latin typeface="Calibri" panose="020F0502020204030204" pitchFamily="34" charset="0"/>
                <a:cs typeface="Calibri" panose="020F0502020204030204" pitchFamily="34" charset="0"/>
              </a:rPr>
              <a:t>will address a recommendation of the 2020 update of the European Strategy for Particle Physics (ESPP):</a:t>
            </a:r>
            <a:endParaRPr lang="en-GB" sz="2700" dirty="0">
              <a:solidFill>
                <a:schemeClr val="accent1"/>
              </a:solidFill>
              <a:latin typeface="Calibri" panose="020F0502020204030204" pitchFamily="34" charset="0"/>
              <a:cs typeface="Calibri" panose="020F0502020204030204" pitchFamily="34" charset="0"/>
            </a:endParaRPr>
          </a:p>
          <a:p>
            <a:pPr marL="285750" indent="-285750">
              <a:spcBef>
                <a:spcPts val="600"/>
              </a:spcBef>
              <a:buFont typeface="Arial" panose="020B0604020202020204" pitchFamily="34" charset="0"/>
              <a:buChar char="•"/>
            </a:pPr>
            <a:endParaRPr lang="en-GB" sz="2200" dirty="0">
              <a:solidFill>
                <a:schemeClr val="accent1"/>
              </a:solidFill>
              <a:latin typeface="Calibri" panose="020F0502020204030204" pitchFamily="34" charset="0"/>
              <a:cs typeface="Calibri" panose="020F0502020204030204" pitchFamily="34" charset="0"/>
            </a:endParaRPr>
          </a:p>
          <a:p>
            <a:pPr marL="285750" indent="-285750">
              <a:spcBef>
                <a:spcPts val="600"/>
              </a:spcBef>
              <a:buFont typeface="Arial" panose="020B0604020202020204" pitchFamily="34" charset="0"/>
              <a:buChar char="•"/>
            </a:pPr>
            <a:r>
              <a:rPr lang="en-GB" sz="2200" dirty="0">
                <a:solidFill>
                  <a:schemeClr val="accent1"/>
                </a:solidFill>
                <a:latin typeface="Calibri" panose="020F0502020204030204" pitchFamily="34" charset="0"/>
                <a:cs typeface="Calibri" panose="020F0502020204030204" pitchFamily="34" charset="0"/>
              </a:rPr>
              <a:t>“Europe, together with its international partners, should investigate the </a:t>
            </a:r>
            <a:r>
              <a:rPr lang="en-GB" sz="2200" dirty="0">
                <a:solidFill>
                  <a:srgbClr val="FF0000"/>
                </a:solidFill>
                <a:latin typeface="Calibri" panose="020F0502020204030204" pitchFamily="34" charset="0"/>
                <a:cs typeface="Calibri" panose="020F0502020204030204" pitchFamily="34" charset="0"/>
              </a:rPr>
              <a:t>technical and financial feasibility </a:t>
            </a:r>
            <a:r>
              <a:rPr lang="en-GB" sz="2200" dirty="0">
                <a:solidFill>
                  <a:schemeClr val="accent1"/>
                </a:solidFill>
                <a:latin typeface="Calibri" panose="020F0502020204030204" pitchFamily="34" charset="0"/>
                <a:cs typeface="Calibri" panose="020F0502020204030204" pitchFamily="34" charset="0"/>
              </a:rPr>
              <a:t>of a future hadron collider at CERN with a centre-of-mass energy of at least 100 </a:t>
            </a:r>
            <a:r>
              <a:rPr lang="en-GB" sz="2200" dirty="0" err="1">
                <a:solidFill>
                  <a:schemeClr val="accent1"/>
                </a:solidFill>
                <a:latin typeface="Calibri" panose="020F0502020204030204" pitchFamily="34" charset="0"/>
                <a:cs typeface="Calibri" panose="020F0502020204030204" pitchFamily="34" charset="0"/>
              </a:rPr>
              <a:t>TeV</a:t>
            </a:r>
            <a:r>
              <a:rPr lang="en-GB" sz="2200" dirty="0">
                <a:solidFill>
                  <a:schemeClr val="accent1"/>
                </a:solidFill>
                <a:latin typeface="Calibri" panose="020F0502020204030204" pitchFamily="34" charset="0"/>
                <a:cs typeface="Calibri" panose="020F0502020204030204" pitchFamily="34" charset="0"/>
              </a:rPr>
              <a:t> and with an electron-positron Higgs and electroweak factory as a possible first stage. </a:t>
            </a:r>
          </a:p>
          <a:p>
            <a:pPr marL="285750" indent="-285750">
              <a:spcBef>
                <a:spcPts val="600"/>
              </a:spcBef>
              <a:buFont typeface="Arial" panose="020B0604020202020204" pitchFamily="34" charset="0"/>
              <a:buChar char="•"/>
            </a:pPr>
            <a:r>
              <a:rPr lang="en-GB" sz="2200" dirty="0">
                <a:solidFill>
                  <a:schemeClr val="accent1"/>
                </a:solidFill>
                <a:latin typeface="Calibri" panose="020F0502020204030204" pitchFamily="34" charset="0"/>
                <a:cs typeface="Calibri" panose="020F0502020204030204" pitchFamily="34" charset="0"/>
              </a:rPr>
              <a:t>Such a feasibility study of the colliders and related infrastructure should be established as a </a:t>
            </a:r>
            <a:r>
              <a:rPr lang="en-GB" sz="2200" dirty="0">
                <a:solidFill>
                  <a:srgbClr val="FF0000"/>
                </a:solidFill>
                <a:latin typeface="Calibri" panose="020F0502020204030204" pitchFamily="34" charset="0"/>
                <a:cs typeface="Calibri" panose="020F0502020204030204" pitchFamily="34" charset="0"/>
              </a:rPr>
              <a:t>global endeavour </a:t>
            </a:r>
            <a:r>
              <a:rPr lang="en-GB" sz="2200" dirty="0">
                <a:solidFill>
                  <a:schemeClr val="accent1"/>
                </a:solidFill>
                <a:latin typeface="Calibri" panose="020F0502020204030204" pitchFamily="34" charset="0"/>
                <a:cs typeface="Calibri" panose="020F0502020204030204" pitchFamily="34" charset="0"/>
              </a:rPr>
              <a:t>and be completed on the timescale of the next Strategy update.”</a:t>
            </a:r>
          </a:p>
          <a:p>
            <a:pPr marL="285750" indent="-285750">
              <a:spcBef>
                <a:spcPts val="600"/>
              </a:spcBef>
              <a:buFont typeface="Arial" panose="020B0604020202020204" pitchFamily="34" charset="0"/>
              <a:buChar char="•"/>
            </a:pPr>
            <a:endParaRPr lang="en-GB" sz="2200" dirty="0">
              <a:solidFill>
                <a:schemeClr val="accent1"/>
              </a:solidFill>
            </a:endParaRPr>
          </a:p>
        </p:txBody>
      </p:sp>
      <p:sp>
        <p:nvSpPr>
          <p:cNvPr id="6" name="Slide Number Placeholder 5"/>
          <p:cNvSpPr>
            <a:spLocks noGrp="1"/>
          </p:cNvSpPr>
          <p:nvPr>
            <p:ph type="sldNum" sz="quarter" idx="4"/>
          </p:nvPr>
        </p:nvSpPr>
        <p:spPr>
          <a:xfrm>
            <a:off x="22708205" y="12517325"/>
            <a:ext cx="1337130" cy="730250"/>
          </a:xfrm>
          <a:prstGeom prst="rect">
            <a:avLst/>
          </a:prstGeom>
        </p:spPr>
        <p:txBody>
          <a:bodyPr vert="horz" lIns="91440" tIns="45720" rIns="91440" bIns="45720" rtlCol="0" anchor="ctr"/>
          <a:lstStyle>
            <a:defPPr>
              <a:defRPr lang="de-DE"/>
            </a:defPPr>
            <a:lvl1pPr marL="0" algn="r" defTabSz="1828606" rtl="0" eaLnBrk="1" latinLnBrk="0" hangingPunct="1">
              <a:defRPr sz="3200" kern="1200">
                <a:solidFill>
                  <a:schemeClr val="tx1">
                    <a:tint val="75000"/>
                  </a:schemeClr>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pPr marL="0" marR="0" lvl="0" indent="0" algn="r" defTabSz="1828606" rtl="0" eaLnBrk="1" fontAlgn="auto" latinLnBrk="0" hangingPunct="1">
              <a:lnSpc>
                <a:spcPct val="100000"/>
              </a:lnSpc>
              <a:spcBef>
                <a:spcPts val="0"/>
              </a:spcBef>
              <a:spcAft>
                <a:spcPts val="0"/>
              </a:spcAft>
              <a:buClrTx/>
              <a:buSzTx/>
              <a:buFontTx/>
              <a:buNone/>
              <a:tabLst/>
              <a:defRPr/>
            </a:pPr>
            <a:fld id="{17918391-D411-FE40-AAD7-861AE5233E0E}" type="slidenum">
              <a:rPr kumimoji="0" lang="en-US" sz="3200" b="0" i="0" u="none" strike="noStrike" kern="1200" cap="none" spc="0" normalizeH="0" baseline="0" noProof="0" smtClean="0">
                <a:ln>
                  <a:noFill/>
                </a:ln>
                <a:solidFill>
                  <a:srgbClr val="0033A0">
                    <a:tint val="75000"/>
                  </a:srgbClr>
                </a:solidFill>
                <a:effectLst/>
                <a:uLnTx/>
                <a:uFillTx/>
                <a:latin typeface="Arial" panose="020B0604020202020204"/>
                <a:ea typeface="+mn-ea"/>
                <a:cs typeface="+mn-cs"/>
              </a:rPr>
              <a:pPr marL="0" marR="0" lvl="0" indent="0" algn="r" defTabSz="1828606" rtl="0" eaLnBrk="1" fontAlgn="auto" latinLnBrk="0" hangingPunct="1">
                <a:lnSpc>
                  <a:spcPct val="100000"/>
                </a:lnSpc>
                <a:spcBef>
                  <a:spcPts val="0"/>
                </a:spcBef>
                <a:spcAft>
                  <a:spcPts val="0"/>
                </a:spcAft>
                <a:buClrTx/>
                <a:buSzTx/>
                <a:buFontTx/>
                <a:buNone/>
                <a:tabLst/>
                <a:defRPr/>
              </a:pPr>
              <a:t>8</a:t>
            </a:fld>
            <a:endParaRPr kumimoji="0" lang="en-US" sz="32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pic>
        <p:nvPicPr>
          <p:cNvPr id="4" name="Picture 3"/>
          <p:cNvPicPr>
            <a:picLocks noChangeAspect="1"/>
          </p:cNvPicPr>
          <p:nvPr/>
        </p:nvPicPr>
        <p:blipFill>
          <a:blip r:embed="rId2"/>
          <a:stretch>
            <a:fillRect/>
          </a:stretch>
        </p:blipFill>
        <p:spPr>
          <a:xfrm>
            <a:off x="8382000" y="1028700"/>
            <a:ext cx="3657602" cy="5262270"/>
          </a:xfrm>
          <a:prstGeom prst="rect">
            <a:avLst/>
          </a:prstGeom>
        </p:spPr>
      </p:pic>
      <p:sp>
        <p:nvSpPr>
          <p:cNvPr id="7" name="Title 1">
            <a:extLst>
              <a:ext uri="{FF2B5EF4-FFF2-40B4-BE49-F238E27FC236}">
                <a16:creationId xmlns:a16="http://schemas.microsoft.com/office/drawing/2014/main" id="{9CFBAF3F-7987-4295-9C42-BCE22C0965B1}"/>
              </a:ext>
            </a:extLst>
          </p:cNvPr>
          <p:cNvSpPr txBox="1">
            <a:spLocks/>
          </p:cNvSpPr>
          <p:nvPr/>
        </p:nvSpPr>
        <p:spPr>
          <a:xfrm>
            <a:off x="1" y="-27384"/>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a:t>
            </a:r>
            <a:r>
              <a:rPr kumimoji="0" lang="en-GB" sz="3600" b="1" i="0" u="none" strike="noStrike" kern="0" cap="none" spc="0" normalizeH="0" baseline="0" noProof="0" dirty="0">
                <a:ln>
                  <a:noFill/>
                </a:ln>
                <a:solidFill>
                  <a:srgbClr val="FFFF00"/>
                </a:solidFill>
                <a:effectLst/>
                <a:uLnTx/>
                <a:uFillTx/>
                <a:latin typeface="Arial"/>
                <a:ea typeface="+mj-ea"/>
                <a:cs typeface="+mj-cs"/>
              </a:rPr>
              <a:t>FCC Feasibility Study</a:t>
            </a: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426" y="108664"/>
            <a:ext cx="2046444" cy="724532"/>
          </a:xfrm>
          <a:prstGeom prst="rect">
            <a:avLst/>
          </a:prstGeom>
        </p:spPr>
      </p:pic>
      <p:sp>
        <p:nvSpPr>
          <p:cNvPr id="2" name="Rectangle 1">
            <a:extLst>
              <a:ext uri="{FF2B5EF4-FFF2-40B4-BE49-F238E27FC236}">
                <a16:creationId xmlns:a16="http://schemas.microsoft.com/office/drawing/2014/main" id="{B8964A0A-AEA1-2046-8B29-0A50E9349F3E}"/>
              </a:ext>
            </a:extLst>
          </p:cNvPr>
          <p:cNvSpPr/>
          <p:nvPr/>
        </p:nvSpPr>
        <p:spPr>
          <a:xfrm>
            <a:off x="1665676" y="5699877"/>
            <a:ext cx="5431936" cy="400110"/>
          </a:xfrm>
          <a:prstGeom prst="rect">
            <a:avLst/>
          </a:prstGeom>
        </p:spPr>
        <p:txBody>
          <a:bodyPr wrap="none">
            <a:spAutoFit/>
          </a:bodyPr>
          <a:lstStyle/>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à"/>
              <a:tabLst/>
              <a:defRPr/>
            </a:pPr>
            <a:r>
              <a:rPr kumimoji="0" lang="en-CH" sz="2000" b="1" i="0" u="none" strike="noStrike" kern="1200" cap="none" spc="0" normalizeH="0" baseline="0" noProof="0" dirty="0">
                <a:ln>
                  <a:noFill/>
                </a:ln>
                <a:solidFill>
                  <a:srgbClr val="FF0000"/>
                </a:solidFill>
                <a:effectLst/>
                <a:uLnTx/>
                <a:uFillTx/>
                <a:latin typeface="Calibri" panose="020F0502020204030204" pitchFamily="34" charset="0"/>
                <a:ea typeface="ＭＳ Ｐゴシック" panose="020B0600070205080204" pitchFamily="34" charset="-128"/>
                <a:cs typeface="Calibri" panose="020F0502020204030204" pitchFamily="34" charset="0"/>
                <a:sym typeface="Wingdings" pitchFamily="2" charset="2"/>
              </a:rPr>
              <a:t>Complete Feasibility Study Report by end 2025</a:t>
            </a:r>
          </a:p>
        </p:txBody>
      </p:sp>
    </p:spTree>
    <p:extLst>
      <p:ext uri="{BB962C8B-B14F-4D97-AF65-F5344CB8AC3E}">
        <p14:creationId xmlns:p14="http://schemas.microsoft.com/office/powerpoint/2010/main" val="1378204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Content Placeholder 6">
            <a:extLst>
              <a:ext uri="{FF2B5EF4-FFF2-40B4-BE49-F238E27FC236}">
                <a16:creationId xmlns:a16="http://schemas.microsoft.com/office/drawing/2014/main" id="{EEE120BE-3B1A-CE8B-5427-7506B2B4213F}"/>
              </a:ext>
            </a:extLst>
          </p:cNvPr>
          <p:cNvPicPr>
            <a:picLocks noChangeAspect="1"/>
          </p:cNvPicPr>
          <p:nvPr/>
        </p:nvPicPr>
        <p:blipFill rotWithShape="1">
          <a:blip r:embed="rId2"/>
          <a:srcRect t="7782" b="26122"/>
          <a:stretch/>
        </p:blipFill>
        <p:spPr>
          <a:xfrm>
            <a:off x="-16213" y="540069"/>
            <a:ext cx="12201097" cy="6320163"/>
          </a:xfrm>
          <a:prstGeom prst="rect">
            <a:avLst/>
          </a:prstGeom>
          <a:ln>
            <a:solidFill>
              <a:srgbClr val="FF0000"/>
            </a:solidFill>
          </a:ln>
        </p:spPr>
      </p:pic>
      <p:sp>
        <p:nvSpPr>
          <p:cNvPr id="36" name="Rounded Rectangle 8">
            <a:extLst>
              <a:ext uri="{FF2B5EF4-FFF2-40B4-BE49-F238E27FC236}">
                <a16:creationId xmlns:a16="http://schemas.microsoft.com/office/drawing/2014/main" id="{88A86CD9-9F81-584C-9AFB-9824F18CCAB3}"/>
              </a:ext>
            </a:extLst>
          </p:cNvPr>
          <p:cNvSpPr/>
          <p:nvPr/>
        </p:nvSpPr>
        <p:spPr>
          <a:xfrm>
            <a:off x="1856074" y="4051920"/>
            <a:ext cx="1440000" cy="1440000"/>
          </a:xfrm>
          <a:prstGeom prst="roundRect">
            <a:avLst>
              <a:gd name="adj" fmla="val 4512"/>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32</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Companies</a:t>
            </a:r>
          </a:p>
        </p:txBody>
      </p:sp>
      <p:sp>
        <p:nvSpPr>
          <p:cNvPr id="37" name="Rounded Rectangle 9">
            <a:extLst>
              <a:ext uri="{FF2B5EF4-FFF2-40B4-BE49-F238E27FC236}">
                <a16:creationId xmlns:a16="http://schemas.microsoft.com/office/drawing/2014/main" id="{A17CA0EB-1B64-5273-861F-7DFF2B3D69DC}"/>
              </a:ext>
            </a:extLst>
          </p:cNvPr>
          <p:cNvSpPr/>
          <p:nvPr/>
        </p:nvSpPr>
        <p:spPr>
          <a:xfrm>
            <a:off x="5024347" y="4051920"/>
            <a:ext cx="1440000" cy="1440000"/>
          </a:xfrm>
          <a:prstGeom prst="roundRect">
            <a:avLst>
              <a:gd name="adj" fmla="val 4512"/>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34</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Countries</a:t>
            </a:r>
          </a:p>
        </p:txBody>
      </p:sp>
      <p:sp>
        <p:nvSpPr>
          <p:cNvPr id="38" name="Rounded Rectangle 10">
            <a:extLst>
              <a:ext uri="{FF2B5EF4-FFF2-40B4-BE49-F238E27FC236}">
                <a16:creationId xmlns:a16="http://schemas.microsoft.com/office/drawing/2014/main" id="{04EDC67D-5544-87EE-D830-584D572D109F}"/>
              </a:ext>
            </a:extLst>
          </p:cNvPr>
          <p:cNvSpPr/>
          <p:nvPr/>
        </p:nvSpPr>
        <p:spPr>
          <a:xfrm>
            <a:off x="190247" y="4051920"/>
            <a:ext cx="1495977" cy="1440000"/>
          </a:xfrm>
          <a:prstGeom prst="roundRect">
            <a:avLst>
              <a:gd name="adj" fmla="val 4512"/>
            </a:avLst>
          </a:prstGeom>
          <a:solidFill>
            <a:srgbClr val="FF85FF"/>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150</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Institutes</a:t>
            </a:r>
          </a:p>
        </p:txBody>
      </p:sp>
      <p:grpSp>
        <p:nvGrpSpPr>
          <p:cNvPr id="39" name="Group 38">
            <a:extLst>
              <a:ext uri="{FF2B5EF4-FFF2-40B4-BE49-F238E27FC236}">
                <a16:creationId xmlns:a16="http://schemas.microsoft.com/office/drawing/2014/main" id="{971185BF-1292-E158-6A00-13E479E847F8}"/>
              </a:ext>
            </a:extLst>
          </p:cNvPr>
          <p:cNvGrpSpPr/>
          <p:nvPr/>
        </p:nvGrpSpPr>
        <p:grpSpPr>
          <a:xfrm>
            <a:off x="8042257" y="4051920"/>
            <a:ext cx="1446586" cy="1441608"/>
            <a:chOff x="5729374" y="5011728"/>
            <a:chExt cx="1446586" cy="1441608"/>
          </a:xfrm>
        </p:grpSpPr>
        <p:pic>
          <p:nvPicPr>
            <p:cNvPr id="40" name="Picture 39">
              <a:extLst>
                <a:ext uri="{FF2B5EF4-FFF2-40B4-BE49-F238E27FC236}">
                  <a16:creationId xmlns:a16="http://schemas.microsoft.com/office/drawing/2014/main" id="{3FC0304F-8746-276C-40AC-55938E40CC3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729374" y="5027801"/>
              <a:ext cx="1440001" cy="1425535"/>
            </a:xfrm>
            <a:prstGeom prst="roundRect">
              <a:avLst>
                <a:gd name="adj" fmla="val 3715"/>
              </a:avLst>
            </a:prstGeom>
          </p:spPr>
        </p:pic>
        <p:sp>
          <p:nvSpPr>
            <p:cNvPr id="41" name="Rounded Rectangle 12">
              <a:extLst>
                <a:ext uri="{FF2B5EF4-FFF2-40B4-BE49-F238E27FC236}">
                  <a16:creationId xmlns:a16="http://schemas.microsoft.com/office/drawing/2014/main" id="{89226594-A513-51BE-31A1-271EC40FE562}"/>
                </a:ext>
              </a:extLst>
            </p:cNvPr>
            <p:cNvSpPr/>
            <p:nvPr/>
          </p:nvSpPr>
          <p:spPr>
            <a:xfrm>
              <a:off x="5735960" y="5011728"/>
              <a:ext cx="1440000" cy="1440000"/>
            </a:xfrm>
            <a:prstGeom prst="roundRect">
              <a:avLst>
                <a:gd name="adj" fmla="val 4512"/>
              </a:avLst>
            </a:prstGeom>
            <a:no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FFFFFF"/>
                  </a:solidFill>
                  <a:effectLst/>
                  <a:uLnTx/>
                  <a:uFillTx/>
                  <a:latin typeface="Arial"/>
                  <a:ea typeface="+mn-ea"/>
                  <a:cs typeface="+mn-cs"/>
                </a:rPr>
                <a:t>EC</a:t>
              </a:r>
              <a:r>
                <a:rPr kumimoji="0" lang="en-US" sz="6000" b="0" i="0" u="none" strike="noStrike" kern="1200" cap="none" spc="0" normalizeH="0" baseline="0" noProof="0" dirty="0">
                  <a:ln>
                    <a:noFill/>
                  </a:ln>
                  <a:solidFill>
                    <a:srgbClr val="FFFFFF"/>
                  </a:solidFill>
                  <a:effectLst/>
                  <a:uLnTx/>
                  <a:uFillTx/>
                  <a:latin typeface="Arial"/>
                  <a:ea typeface="+mn-ea"/>
                  <a:cs typeface="+mn-cs"/>
                </a:rPr>
                <a:t>  </a:t>
              </a: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H2020</a:t>
              </a:r>
            </a:p>
          </p:txBody>
        </p:sp>
      </p:grpSp>
      <p:sp>
        <p:nvSpPr>
          <p:cNvPr id="42" name="Oval 41">
            <a:extLst>
              <a:ext uri="{FF2B5EF4-FFF2-40B4-BE49-F238E27FC236}">
                <a16:creationId xmlns:a16="http://schemas.microsoft.com/office/drawing/2014/main" id="{9F0E0788-254F-E96B-49F3-7859FA68AE20}"/>
              </a:ext>
            </a:extLst>
          </p:cNvPr>
          <p:cNvSpPr/>
          <p:nvPr/>
        </p:nvSpPr>
        <p:spPr>
          <a:xfrm>
            <a:off x="10944371" y="572911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3" name="Oval 42">
            <a:extLst>
              <a:ext uri="{FF2B5EF4-FFF2-40B4-BE49-F238E27FC236}">
                <a16:creationId xmlns:a16="http://schemas.microsoft.com/office/drawing/2014/main" id="{6B7301E6-AB7D-2B0D-A31C-BC412E68D69E}"/>
              </a:ext>
            </a:extLst>
          </p:cNvPr>
          <p:cNvSpPr/>
          <p:nvPr/>
        </p:nvSpPr>
        <p:spPr>
          <a:xfrm>
            <a:off x="2648083" y="282778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4" name="Oval 43">
            <a:extLst>
              <a:ext uri="{FF2B5EF4-FFF2-40B4-BE49-F238E27FC236}">
                <a16:creationId xmlns:a16="http://schemas.microsoft.com/office/drawing/2014/main" id="{BFC60EEB-104B-BAC7-D86C-50CC410E2CC5}"/>
              </a:ext>
            </a:extLst>
          </p:cNvPr>
          <p:cNvSpPr/>
          <p:nvPr/>
        </p:nvSpPr>
        <p:spPr>
          <a:xfrm>
            <a:off x="3080131" y="3784898"/>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5" name="Oval 44">
            <a:extLst>
              <a:ext uri="{FF2B5EF4-FFF2-40B4-BE49-F238E27FC236}">
                <a16:creationId xmlns:a16="http://schemas.microsoft.com/office/drawing/2014/main" id="{DD02F381-BB8B-7D2D-3B62-E8D59979A536}"/>
              </a:ext>
            </a:extLst>
          </p:cNvPr>
          <p:cNvSpPr/>
          <p:nvPr/>
        </p:nvSpPr>
        <p:spPr>
          <a:xfrm>
            <a:off x="8500826" y="3389586"/>
            <a:ext cx="105103" cy="105104"/>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46" name="Oval 45">
            <a:extLst>
              <a:ext uri="{FF2B5EF4-FFF2-40B4-BE49-F238E27FC236}">
                <a16:creationId xmlns:a16="http://schemas.microsoft.com/office/drawing/2014/main" id="{4A9AE4D3-BB95-1CAF-8428-DB153C3A48F7}"/>
              </a:ext>
            </a:extLst>
          </p:cNvPr>
          <p:cNvSpPr/>
          <p:nvPr/>
        </p:nvSpPr>
        <p:spPr>
          <a:xfrm rot="4287791">
            <a:off x="9517523" y="4013833"/>
            <a:ext cx="105103" cy="105104"/>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6" name="Rectangle 15">
            <a:extLst>
              <a:ext uri="{FF2B5EF4-FFF2-40B4-BE49-F238E27FC236}">
                <a16:creationId xmlns:a16="http://schemas.microsoft.com/office/drawing/2014/main" id="{C0965F5C-4C44-D473-381F-DF96F4227C76}"/>
              </a:ext>
            </a:extLst>
          </p:cNvPr>
          <p:cNvSpPr/>
          <p:nvPr/>
        </p:nvSpPr>
        <p:spPr>
          <a:xfrm>
            <a:off x="688753" y="902911"/>
            <a:ext cx="10980988" cy="1255728"/>
          </a:xfrm>
          <a:prstGeom prst="rect">
            <a:avLst/>
          </a:prstGeom>
        </p:spPr>
        <p:txBody>
          <a:bodyPr wrap="square">
            <a:spAutoFit/>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en-GB" sz="2520" b="1" i="0" u="none" strike="noStrike" kern="1200" cap="none" spc="0" normalizeH="0" baseline="0" noProof="0" dirty="0">
                <a:ln>
                  <a:noFill/>
                </a:ln>
                <a:solidFill>
                  <a:srgbClr val="FFFFFF"/>
                </a:solidFill>
                <a:effectLst/>
                <a:uLnTx/>
                <a:uFillTx/>
                <a:latin typeface="Arial"/>
                <a:ea typeface="+mn-ea"/>
                <a:cs typeface="+mn-cs"/>
              </a:rPr>
              <a:t>Increasing international collaboration as a prerequisite for success:</a:t>
            </a:r>
            <a:br>
              <a:rPr kumimoji="0" lang="en-GB" sz="2520" b="1" i="0" u="none" strike="noStrike" kern="1200" cap="none" spc="0" normalizeH="0" baseline="0" noProof="0" dirty="0">
                <a:ln>
                  <a:noFill/>
                </a:ln>
                <a:solidFill>
                  <a:srgbClr val="FFFFFF"/>
                </a:solidFill>
                <a:effectLst/>
                <a:uLnTx/>
                <a:uFillTx/>
                <a:latin typeface="Arial"/>
                <a:ea typeface="+mn-ea"/>
                <a:cs typeface="+mn-cs"/>
              </a:rPr>
            </a:br>
            <a:r>
              <a:rPr kumimoji="0" lang="en-GB" sz="2520" b="1" i="0" u="none" strike="noStrike" kern="1200" cap="none" spc="0" normalizeH="0" baseline="0" noProof="0" dirty="0">
                <a:ln>
                  <a:noFill/>
                </a:ln>
                <a:solidFill>
                  <a:srgbClr val="FFFFFF"/>
                </a:solidFill>
                <a:effectLst/>
                <a:uLnTx/>
                <a:uFillTx/>
                <a:latin typeface="Arial"/>
                <a:ea typeface="+mn-ea"/>
                <a:cs typeface="+mn-cs"/>
                <a:sym typeface="Wingdings" panose="05000000000000000000" pitchFamily="2" charset="2"/>
              </a:rPr>
              <a:t></a:t>
            </a:r>
            <a:r>
              <a:rPr kumimoji="0" lang="en-GB" sz="2520" b="0" i="0" u="none" strike="noStrike" kern="1200" cap="none" spc="0" normalizeH="0" baseline="0" noProof="0" dirty="0">
                <a:ln>
                  <a:noFill/>
                </a:ln>
                <a:solidFill>
                  <a:srgbClr val="FFFFFF"/>
                </a:solidFill>
                <a:effectLst/>
                <a:uLnTx/>
                <a:uFillTx/>
                <a:latin typeface="Arial"/>
                <a:ea typeface="+mn-ea"/>
                <a:cs typeface="+mn-cs"/>
              </a:rPr>
              <a:t>links with science, research &amp; development and </a:t>
            </a:r>
            <a:r>
              <a:rPr kumimoji="0" lang="en-GB" sz="2520" b="1" i="0" u="none" strike="noStrike" kern="1200" cap="none" spc="0" normalizeH="0" baseline="0" noProof="0" dirty="0">
                <a:ln>
                  <a:noFill/>
                </a:ln>
                <a:solidFill>
                  <a:srgbClr val="FFFFFF"/>
                </a:solidFill>
                <a:effectLst/>
                <a:uLnTx/>
                <a:uFillTx/>
                <a:latin typeface="Arial"/>
                <a:ea typeface="+mn-ea"/>
                <a:cs typeface="+mn-cs"/>
              </a:rPr>
              <a:t>high-tech industry </a:t>
            </a:r>
            <a:r>
              <a:rPr kumimoji="0" lang="en-GB" sz="2520" b="0" i="0" u="none" strike="noStrike" kern="1200" cap="none" spc="0" normalizeH="0" baseline="0" noProof="0" dirty="0">
                <a:ln>
                  <a:noFill/>
                </a:ln>
                <a:solidFill>
                  <a:srgbClr val="FFFFFF"/>
                </a:solidFill>
                <a:effectLst/>
                <a:uLnTx/>
                <a:uFillTx/>
                <a:latin typeface="Arial"/>
                <a:ea typeface="+mn-ea"/>
                <a:cs typeface="+mn-cs"/>
              </a:rPr>
              <a:t>will be essential to further advance and prepare the implementation of FCC</a:t>
            </a:r>
            <a:endParaRPr kumimoji="0" lang="en-US" sz="2520" b="0" i="0" u="none" strike="noStrike" kern="1200" cap="none" spc="0" normalizeH="0" baseline="0" noProof="0" dirty="0">
              <a:ln>
                <a:noFill/>
              </a:ln>
              <a:solidFill>
                <a:srgbClr val="FFFFFF"/>
              </a:solidFill>
              <a:effectLst/>
              <a:uLnTx/>
              <a:uFillTx/>
              <a:latin typeface="Arial"/>
              <a:ea typeface="+mn-ea"/>
              <a:cs typeface="+mn-cs"/>
            </a:endParaRPr>
          </a:p>
        </p:txBody>
      </p:sp>
      <p:sp>
        <p:nvSpPr>
          <p:cNvPr id="17" name="TextBox 16">
            <a:extLst>
              <a:ext uri="{FF2B5EF4-FFF2-40B4-BE49-F238E27FC236}">
                <a16:creationId xmlns:a16="http://schemas.microsoft.com/office/drawing/2014/main" id="{253599F7-8DF8-E21A-A5C7-55593675A52A}"/>
              </a:ext>
            </a:extLst>
          </p:cNvPr>
          <p:cNvSpPr txBox="1"/>
          <p:nvPr/>
        </p:nvSpPr>
        <p:spPr>
          <a:xfrm>
            <a:off x="923738" y="5777346"/>
            <a:ext cx="10106076" cy="1089529"/>
          </a:xfrm>
          <a:prstGeom prst="rect">
            <a:avLst/>
          </a:prstGeom>
          <a:noFill/>
        </p:spPr>
        <p:txBody>
          <a:bodyPr wrap="square" rtlCol="0">
            <a:spAutoFit/>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en-CH" sz="2160" b="0" i="0" u="none" strike="noStrike" kern="1200" cap="none" spc="0" normalizeH="0" baseline="0" noProof="0" dirty="0">
                <a:ln>
                  <a:noFill/>
                </a:ln>
                <a:solidFill>
                  <a:prstClr val="white"/>
                </a:solidFill>
                <a:effectLst/>
                <a:uLnTx/>
                <a:uFillTx/>
                <a:latin typeface="Arial"/>
                <a:ea typeface="+mn-ea"/>
                <a:cs typeface="+mn-cs"/>
              </a:rPr>
              <a:t>FCC Feasibility Study: </a:t>
            </a:r>
            <a:r>
              <a:rPr kumimoji="0" lang="fr-FR" sz="2160" b="0" i="0" u="none" strike="noStrike" kern="1200" cap="none" spc="0" normalizeH="0" baseline="0" noProof="0" dirty="0">
                <a:ln>
                  <a:noFill/>
                </a:ln>
                <a:solidFill>
                  <a:prstClr val="white"/>
                </a:solidFill>
                <a:effectLst/>
                <a:uLnTx/>
                <a:uFillTx/>
                <a:latin typeface="Arial"/>
                <a:ea typeface="+mn-ea"/>
                <a:cs typeface="+mn-cs"/>
              </a:rPr>
              <a:t>Aim </a:t>
            </a:r>
            <a:r>
              <a:rPr kumimoji="0" lang="fr-FR" sz="2160" b="0" i="0" u="none" strike="noStrike" kern="1200" cap="none" spc="0" normalizeH="0" baseline="0" noProof="0" dirty="0" err="1">
                <a:ln>
                  <a:noFill/>
                </a:ln>
                <a:solidFill>
                  <a:prstClr val="white"/>
                </a:solidFill>
                <a:effectLst/>
                <a:uLnTx/>
                <a:uFillTx/>
                <a:latin typeface="Arial"/>
                <a:ea typeface="+mn-ea"/>
                <a:cs typeface="+mn-cs"/>
              </a:rPr>
              <a:t>is</a:t>
            </a:r>
            <a:r>
              <a:rPr kumimoji="0" lang="fr-FR" sz="2160" b="0" i="0" u="none" strike="noStrike" kern="1200" cap="none" spc="0" normalizeH="0" baseline="0" noProof="0" dirty="0">
                <a:ln>
                  <a:noFill/>
                </a:ln>
                <a:solidFill>
                  <a:prstClr val="white"/>
                </a:solidFill>
                <a:effectLst/>
                <a:uLnTx/>
                <a:uFillTx/>
                <a:latin typeface="Arial"/>
                <a:ea typeface="+mn-ea"/>
                <a:cs typeface="+mn-cs"/>
              </a:rPr>
              <a:t> to </a:t>
            </a:r>
            <a:r>
              <a:rPr kumimoji="0" lang="fr-FR" sz="2160" b="0" i="0" u="none" strike="noStrike" kern="1200" cap="none" spc="0" normalizeH="0" baseline="0" noProof="0" dirty="0" err="1">
                <a:ln>
                  <a:noFill/>
                </a:ln>
                <a:solidFill>
                  <a:prstClr val="white"/>
                </a:solidFill>
                <a:effectLst/>
                <a:uLnTx/>
                <a:uFillTx/>
                <a:latin typeface="Arial"/>
                <a:ea typeface="+mn-ea"/>
                <a:cs typeface="+mn-cs"/>
              </a:rPr>
              <a:t>increase</a:t>
            </a:r>
            <a:r>
              <a:rPr kumimoji="0" lang="fr-FR" sz="2160" b="0" i="0" u="none" strike="noStrike" kern="1200" cap="none" spc="0" normalizeH="0" baseline="0" noProof="0" dirty="0">
                <a:ln>
                  <a:noFill/>
                </a:ln>
                <a:solidFill>
                  <a:prstClr val="white"/>
                </a:solidFill>
                <a:effectLst/>
                <a:uLnTx/>
                <a:uFillTx/>
                <a:latin typeface="Arial"/>
                <a:ea typeface="+mn-ea"/>
                <a:cs typeface="+mn-cs"/>
              </a:rPr>
              <a:t> </a:t>
            </a:r>
            <a:r>
              <a:rPr kumimoji="0" lang="fr-FR" sz="2160" b="0" i="0" u="none" strike="noStrike" kern="1200" cap="none" spc="0" normalizeH="0" baseline="0" noProof="0" dirty="0" err="1">
                <a:ln>
                  <a:noFill/>
                </a:ln>
                <a:solidFill>
                  <a:prstClr val="white"/>
                </a:solidFill>
                <a:effectLst/>
                <a:uLnTx/>
                <a:uFillTx/>
                <a:latin typeface="Arial"/>
                <a:ea typeface="+mn-ea"/>
                <a:cs typeface="+mn-cs"/>
              </a:rPr>
              <a:t>further</a:t>
            </a:r>
            <a:r>
              <a:rPr kumimoji="0" lang="fr-FR" sz="2160" b="0" i="0" u="none" strike="noStrike" kern="1200" cap="none" spc="0" normalizeH="0" baseline="0" noProof="0" dirty="0">
                <a:ln>
                  <a:noFill/>
                </a:ln>
                <a:solidFill>
                  <a:prstClr val="white"/>
                </a:solidFill>
                <a:effectLst/>
                <a:uLnTx/>
                <a:uFillTx/>
                <a:latin typeface="Arial"/>
                <a:ea typeface="+mn-ea"/>
                <a:cs typeface="+mn-cs"/>
              </a:rPr>
              <a:t> the collaboration, on all aspects,</a:t>
            </a:r>
          </a:p>
          <a:p>
            <a:pPr marL="0" marR="0" lvl="0" indent="0" algn="l" defTabSz="822960" rtl="0" eaLnBrk="1" fontAlgn="auto" latinLnBrk="0" hangingPunct="1">
              <a:lnSpc>
                <a:spcPct val="100000"/>
              </a:lnSpc>
              <a:spcBef>
                <a:spcPts val="0"/>
              </a:spcBef>
              <a:spcAft>
                <a:spcPts val="0"/>
              </a:spcAft>
              <a:buClrTx/>
              <a:buSzTx/>
              <a:buFontTx/>
              <a:buNone/>
              <a:tabLst/>
              <a:defRPr/>
            </a:pPr>
            <a:r>
              <a:rPr kumimoji="0" lang="fr-FR" sz="2160" b="0" i="0" u="none" strike="noStrike" kern="1200" cap="none" spc="0" normalizeH="0" baseline="0" noProof="0" dirty="0">
                <a:ln>
                  <a:noFill/>
                </a:ln>
                <a:solidFill>
                  <a:prstClr val="white"/>
                </a:solidFill>
                <a:effectLst/>
                <a:uLnTx/>
                <a:uFillTx/>
                <a:latin typeface="Arial"/>
                <a:ea typeface="+mn-ea"/>
                <a:cs typeface="+mn-cs"/>
              </a:rPr>
              <a:t>       in </a:t>
            </a:r>
            <a:r>
              <a:rPr kumimoji="0" lang="fr-FR" sz="2160" b="0" i="0" u="none" strike="noStrike" kern="1200" cap="none" spc="0" normalizeH="0" baseline="0" noProof="0" dirty="0" err="1">
                <a:ln>
                  <a:noFill/>
                </a:ln>
                <a:solidFill>
                  <a:prstClr val="white"/>
                </a:solidFill>
                <a:effectLst/>
                <a:uLnTx/>
                <a:uFillTx/>
                <a:latin typeface="Arial"/>
                <a:ea typeface="+mn-ea"/>
                <a:cs typeface="+mn-cs"/>
              </a:rPr>
              <a:t>particular</a:t>
            </a:r>
            <a:r>
              <a:rPr kumimoji="0" lang="fr-FR" sz="2160" b="0" i="0" u="none" strike="noStrike" kern="1200" cap="none" spc="0" normalizeH="0" baseline="0" noProof="0" dirty="0">
                <a:ln>
                  <a:noFill/>
                </a:ln>
                <a:solidFill>
                  <a:prstClr val="white"/>
                </a:solidFill>
                <a:effectLst/>
                <a:uLnTx/>
                <a:uFillTx/>
                <a:latin typeface="Arial"/>
                <a:ea typeface="+mn-ea"/>
                <a:cs typeface="+mn-cs"/>
              </a:rPr>
              <a:t>, on Accelerator and </a:t>
            </a:r>
            <a:r>
              <a:rPr kumimoji="0" lang="fr-FR" sz="2160" b="0" i="0" u="none" strike="noStrike" kern="1200" cap="none" spc="0" normalizeH="0" baseline="0" noProof="0" dirty="0" err="1">
                <a:ln>
                  <a:noFill/>
                </a:ln>
                <a:solidFill>
                  <a:prstClr val="white"/>
                </a:solidFill>
                <a:effectLst/>
                <a:uLnTx/>
                <a:uFillTx/>
                <a:latin typeface="Arial"/>
                <a:ea typeface="+mn-ea"/>
                <a:cs typeface="+mn-cs"/>
              </a:rPr>
              <a:t>Particle</a:t>
            </a:r>
            <a:r>
              <a:rPr kumimoji="0" lang="fr-FR" sz="2160" b="0" i="0" u="none" strike="noStrike" kern="1200" cap="none" spc="0" normalizeH="0" baseline="0" noProof="0" dirty="0">
                <a:ln>
                  <a:noFill/>
                </a:ln>
                <a:solidFill>
                  <a:prstClr val="white"/>
                </a:solidFill>
                <a:effectLst/>
                <a:uLnTx/>
                <a:uFillTx/>
                <a:latin typeface="Arial"/>
                <a:ea typeface="+mn-ea"/>
                <a:cs typeface="+mn-cs"/>
              </a:rPr>
              <a:t>/</a:t>
            </a:r>
            <a:r>
              <a:rPr kumimoji="0" lang="fr-FR" sz="2160" b="0" i="0" u="none" strike="noStrike" kern="1200" cap="none" spc="0" normalizeH="0" baseline="0" noProof="0" dirty="0" err="1">
                <a:ln>
                  <a:noFill/>
                </a:ln>
                <a:solidFill>
                  <a:prstClr val="white"/>
                </a:solidFill>
                <a:effectLst/>
                <a:uLnTx/>
                <a:uFillTx/>
                <a:latin typeface="Arial"/>
                <a:ea typeface="+mn-ea"/>
                <a:cs typeface="+mn-cs"/>
              </a:rPr>
              <a:t>Experiments</a:t>
            </a:r>
            <a:r>
              <a:rPr kumimoji="0" lang="fr-FR" sz="2160" b="0" i="0" u="none" strike="noStrike" kern="1200" cap="none" spc="0" normalizeH="0" baseline="0" noProof="0" dirty="0">
                <a:ln>
                  <a:noFill/>
                </a:ln>
                <a:solidFill>
                  <a:prstClr val="white"/>
                </a:solidFill>
                <a:effectLst/>
                <a:uLnTx/>
                <a:uFillTx/>
                <a:latin typeface="Arial"/>
                <a:ea typeface="+mn-ea"/>
                <a:cs typeface="+mn-cs"/>
              </a:rPr>
              <a:t>/Detectors (PED). </a:t>
            </a:r>
          </a:p>
          <a:p>
            <a:pPr marL="0" marR="0" lvl="0" indent="0" algn="l" defTabSz="822960" rtl="0" eaLnBrk="1" fontAlgn="auto" latinLnBrk="0" hangingPunct="1">
              <a:lnSpc>
                <a:spcPct val="100000"/>
              </a:lnSpc>
              <a:spcBef>
                <a:spcPts val="0"/>
              </a:spcBef>
              <a:spcAft>
                <a:spcPts val="0"/>
              </a:spcAft>
              <a:buClrTx/>
              <a:buSzTx/>
              <a:buFontTx/>
              <a:buNone/>
              <a:tabLst/>
              <a:defRPr/>
            </a:pPr>
            <a:r>
              <a:rPr kumimoji="0" lang="fr-FR" sz="2160" b="0" i="0" u="none" strike="noStrike" kern="1200" cap="none" spc="0" normalizeH="0" baseline="0" noProof="0" dirty="0">
                <a:ln>
                  <a:noFill/>
                </a:ln>
                <a:solidFill>
                  <a:prstClr val="white"/>
                </a:solidFill>
                <a:effectLst/>
                <a:uLnTx/>
                <a:uFillTx/>
                <a:latin typeface="Arial"/>
                <a:ea typeface="+mn-ea"/>
                <a:cs typeface="+mn-cs"/>
              </a:rPr>
              <a:t>			</a:t>
            </a:r>
            <a:endParaRPr kumimoji="0" lang="fr-FR" sz="2160" b="1" i="0" u="none" strike="noStrike" kern="1200" cap="none" spc="0" normalizeH="0" baseline="0" noProof="0" dirty="0">
              <a:ln>
                <a:noFill/>
              </a:ln>
              <a:solidFill>
                <a:srgbClr val="FFFF00"/>
              </a:solidFill>
              <a:effectLst/>
              <a:uLnTx/>
              <a:uFillTx/>
              <a:latin typeface="Arial"/>
              <a:ea typeface="+mn-ea"/>
              <a:cs typeface="+mn-cs"/>
            </a:endParaRPr>
          </a:p>
        </p:txBody>
      </p:sp>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Status of FCC Global Collaboration</a:t>
            </a:r>
            <a:endParaRPr kumimoji="0" lang="en-CH" sz="3200" b="1" i="0" u="none" strike="noStrike" kern="1200" cap="none" spc="0" normalizeH="0" baseline="0" noProof="0" dirty="0">
              <a:ln>
                <a:noFill/>
              </a:ln>
              <a:solidFill>
                <a:srgbClr val="FFFF00"/>
              </a:solidFill>
              <a:effectLst/>
              <a:uLnTx/>
              <a:uFillTx/>
              <a:latin typeface="Calibri"/>
              <a:ea typeface="+mj-ea"/>
              <a:cs typeface="Calibri" panose="020F0502020204030204" pitchFamily="34" charset="0"/>
            </a:endParaRPr>
          </a:p>
        </p:txBody>
      </p:sp>
    </p:spTree>
    <p:extLst>
      <p:ext uri="{BB962C8B-B14F-4D97-AF65-F5344CB8AC3E}">
        <p14:creationId xmlns:p14="http://schemas.microsoft.com/office/powerpoint/2010/main" val="1518213666"/>
      </p:ext>
    </p:extLst>
  </p:cSld>
  <p:clrMapOvr>
    <a:masterClrMapping/>
  </p:clrMapOvr>
</p:sld>
</file>

<file path=ppt/theme/theme1.xml><?xml version="1.0" encoding="utf-8"?>
<a:theme xmlns:a="http://schemas.openxmlformats.org/drawingml/2006/main" name="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10.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3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12.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3.xml><?xml version="1.0" encoding="utf-8"?>
<a:theme xmlns:a="http://schemas.openxmlformats.org/drawingml/2006/main" name="2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4.xml><?xml version="1.0" encoding="utf-8"?>
<a:theme xmlns:a="http://schemas.openxmlformats.org/drawingml/2006/main" name="3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5.xml><?xml version="1.0" encoding="utf-8"?>
<a:theme xmlns:a="http://schemas.openxmlformats.org/drawingml/2006/main" name="4_Education and Training">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6.xml><?xml version="1.0" encoding="utf-8"?>
<a:theme xmlns:a="http://schemas.openxmlformats.org/drawingml/2006/main" name="Country">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7.xml><?xml version="1.0" encoding="utf-8"?>
<a:theme xmlns:a="http://schemas.openxmlformats.org/drawingml/2006/main" name="1_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8.xml><?xml version="1.0" encoding="utf-8"?>
<a:theme xmlns:a="http://schemas.openxmlformats.org/drawingml/2006/main" name="2_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9.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CERN_New_Corporate_proposition</Template>
  <TotalTime>21168</TotalTime>
  <Words>1725</Words>
  <Application>Microsoft Macintosh PowerPoint</Application>
  <PresentationFormat>Widescreen</PresentationFormat>
  <Paragraphs>207</Paragraphs>
  <Slides>13</Slides>
  <Notes>9</Notes>
  <HiddenSlides>0</HiddenSlides>
  <MMClips>0</MMClips>
  <ScaleCrop>false</ScaleCrop>
  <HeadingPairs>
    <vt:vector size="6" baseType="variant">
      <vt:variant>
        <vt:lpstr>Fonts Used</vt:lpstr>
      </vt:variant>
      <vt:variant>
        <vt:i4>4</vt:i4>
      </vt:variant>
      <vt:variant>
        <vt:lpstr>Theme</vt:lpstr>
      </vt:variant>
      <vt:variant>
        <vt:i4>11</vt:i4>
      </vt:variant>
      <vt:variant>
        <vt:lpstr>Slide Titles</vt:lpstr>
      </vt:variant>
      <vt:variant>
        <vt:i4>13</vt:i4>
      </vt:variant>
    </vt:vector>
  </HeadingPairs>
  <TitlesOfParts>
    <vt:vector size="28" baseType="lpstr">
      <vt:lpstr>Arial</vt:lpstr>
      <vt:lpstr>Calibri</vt:lpstr>
      <vt:lpstr>Calibri Light</vt:lpstr>
      <vt:lpstr>Wingdings</vt:lpstr>
      <vt:lpstr>CERN_Corporate</vt:lpstr>
      <vt:lpstr>1_Research</vt:lpstr>
      <vt:lpstr>2_Collaboration</vt:lpstr>
      <vt:lpstr>3_Innovation</vt:lpstr>
      <vt:lpstr>4_Education and Training</vt:lpstr>
      <vt:lpstr>Country</vt:lpstr>
      <vt:lpstr>1_CERN_Corporate</vt:lpstr>
      <vt:lpstr>2_CERN_Corporate</vt:lpstr>
      <vt:lpstr>3_Office Theme</vt:lpstr>
      <vt:lpstr>1_Office Theme</vt:lpstr>
      <vt:lpstr>3_Collaboration</vt:lpstr>
      <vt:lpstr>REPORT FROM CERN INTERNATIONAL RELATIONS</vt:lpstr>
      <vt:lpstr>Science for peace CERN was founded in 1954 with 12 European Member States</vt:lpstr>
      <vt:lpstr>A laboratory for people around the world</vt:lpstr>
      <vt:lpstr>CERN’s training, education  and outreach programmes</vt:lpstr>
      <vt:lpstr>Croatia and CERN</vt:lpstr>
      <vt:lpstr>Croatia is involved across a wide range  of experiments at CERN</vt:lpstr>
      <vt:lpstr>Scientific Priorities  for the Future</vt:lpstr>
      <vt:lpstr>PowerPoint Presentation</vt:lpstr>
      <vt:lpstr>PowerPoint Presentation</vt:lpstr>
      <vt:lpstr>PowerPoint Presentation</vt:lpstr>
      <vt:lpstr>FCC Engagement Meetings</vt:lpstr>
      <vt:lpstr>FCC Feasibility Study Collaboration Membership</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Ewa Lopienska</dc:creator>
  <cp:lastModifiedBy>Christoph Schaefer</cp:lastModifiedBy>
  <cp:revision>982</cp:revision>
  <dcterms:created xsi:type="dcterms:W3CDTF">2017-12-12T17:17:03Z</dcterms:created>
  <dcterms:modified xsi:type="dcterms:W3CDTF">2023-06-23T11:36:11Z</dcterms:modified>
</cp:coreProperties>
</file>