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notesMasterIdLst>
    <p:notesMasterId r:id="rId19"/>
  </p:notesMasterIdLst>
  <p:handoutMasterIdLst>
    <p:handoutMasterId r:id="rId20"/>
  </p:handoutMasterIdLst>
  <p:sldIdLst>
    <p:sldId id="265" r:id="rId2"/>
    <p:sldId id="275" r:id="rId3"/>
    <p:sldId id="281" r:id="rId4"/>
    <p:sldId id="282" r:id="rId5"/>
    <p:sldId id="283" r:id="rId6"/>
    <p:sldId id="276" r:id="rId7"/>
    <p:sldId id="287" r:id="rId8"/>
    <p:sldId id="280" r:id="rId9"/>
    <p:sldId id="266" r:id="rId10"/>
    <p:sldId id="274" r:id="rId11"/>
    <p:sldId id="270" r:id="rId12"/>
    <p:sldId id="267" r:id="rId13"/>
    <p:sldId id="286" r:id="rId14"/>
    <p:sldId id="268" r:id="rId15"/>
    <p:sldId id="284" r:id="rId16"/>
    <p:sldId id="272" r:id="rId17"/>
    <p:sldId id="262" r:id="rId18"/>
  </p:sldIdLst>
  <p:sldSz cx="9144000" cy="6858000" type="screen4x3"/>
  <p:notesSz cx="6724650" cy="9774238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079" userDrawn="1">
          <p15:clr>
            <a:srgbClr val="A4A3A4"/>
          </p15:clr>
        </p15:guide>
        <p15:guide id="2" pos="211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EAEAEA"/>
    <a:srgbClr val="CC330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6" d="100"/>
          <a:sy n="46" d="100"/>
        </p:scale>
        <p:origin x="-118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1422" y="-84"/>
      </p:cViewPr>
      <p:guideLst>
        <p:guide orient="horz" pos="3079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865012-53E8-476F-8B7D-F1F8D5B2A826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B373CC30-289A-4CEC-AD34-98C239725B8C}">
      <dgm:prSet phldrT="[Text]"/>
      <dgm:spPr/>
      <dgm:t>
        <a:bodyPr/>
        <a:lstStyle/>
        <a:p>
          <a:r>
            <a:rPr lang="en-US" dirty="0" smtClean="0">
              <a:latin typeface="Garamond" panose="02020404030301010803" pitchFamily="18" charset="0"/>
            </a:rPr>
            <a:t>Improving the system of institutional funding for universities and scientific institutes to motivate scientific productivity, efficiency and knowledge transfer through direct investment and increased scientific research funding.</a:t>
          </a:r>
          <a:endParaRPr lang="en-US" dirty="0"/>
        </a:p>
      </dgm:t>
    </dgm:pt>
    <dgm:pt modelId="{92C2BD01-8343-4751-87F5-B01E4D12F2FA}" type="parTrans" cxnId="{5BE144EC-7521-4D92-8156-B1531A99D3F7}">
      <dgm:prSet/>
      <dgm:spPr/>
      <dgm:t>
        <a:bodyPr/>
        <a:lstStyle/>
        <a:p>
          <a:endParaRPr lang="en-US"/>
        </a:p>
      </dgm:t>
    </dgm:pt>
    <dgm:pt modelId="{8560DFB2-9A79-47B6-A9FF-B7FCFD4FD796}" type="sibTrans" cxnId="{5BE144EC-7521-4D92-8156-B1531A99D3F7}">
      <dgm:prSet/>
      <dgm:spPr/>
      <dgm:t>
        <a:bodyPr/>
        <a:lstStyle/>
        <a:p>
          <a:endParaRPr lang="en-US"/>
        </a:p>
      </dgm:t>
    </dgm:pt>
    <dgm:pt modelId="{0F3C8DF7-6DCC-4C5A-A900-AD1B4C27B82B}">
      <dgm:prSet phldrT="[Text]"/>
      <dgm:spPr/>
      <dgm:t>
        <a:bodyPr/>
        <a:lstStyle/>
        <a:p>
          <a:r>
            <a:rPr lang="en-US" dirty="0" smtClean="0">
              <a:latin typeface="Garamond" panose="02020404030301010803" pitchFamily="18" charset="0"/>
            </a:rPr>
            <a:t>Increased investment in research infrastructure and </a:t>
          </a:r>
          <a:r>
            <a:rPr lang="en-US" dirty="0" err="1" smtClean="0">
              <a:latin typeface="Garamond" panose="02020404030301010803" pitchFamily="18" charset="0"/>
            </a:rPr>
            <a:t>organisational</a:t>
          </a:r>
          <a:r>
            <a:rPr lang="en-US" dirty="0" smtClean="0">
              <a:latin typeface="Garamond" panose="02020404030301010803" pitchFamily="18" charset="0"/>
            </a:rPr>
            <a:t> capacities of universities and scientific institutes</a:t>
          </a:r>
          <a:r>
            <a:rPr lang="hr-HR" dirty="0" smtClean="0">
              <a:latin typeface="Garamond" panose="02020404030301010803" pitchFamily="18" charset="0"/>
            </a:rPr>
            <a:t>.</a:t>
          </a:r>
          <a:endParaRPr lang="en-US" dirty="0"/>
        </a:p>
      </dgm:t>
    </dgm:pt>
    <dgm:pt modelId="{6AA48D67-39CC-41FF-8004-5D9BEF75C20F}" type="parTrans" cxnId="{8BA11FE1-D24E-49C5-9FEE-4A7982DDD0EE}">
      <dgm:prSet/>
      <dgm:spPr/>
      <dgm:t>
        <a:bodyPr/>
        <a:lstStyle/>
        <a:p>
          <a:endParaRPr lang="en-US"/>
        </a:p>
      </dgm:t>
    </dgm:pt>
    <dgm:pt modelId="{EE70EC8C-2040-4D63-8495-6DD11932017D}" type="sibTrans" cxnId="{8BA11FE1-D24E-49C5-9FEE-4A7982DDD0EE}">
      <dgm:prSet/>
      <dgm:spPr/>
      <dgm:t>
        <a:bodyPr/>
        <a:lstStyle/>
        <a:p>
          <a:endParaRPr lang="en-US"/>
        </a:p>
      </dgm:t>
    </dgm:pt>
    <dgm:pt modelId="{38EE5945-158E-4B5B-A219-E63E637AF5AA}">
      <dgm:prSet phldrT="[Text]"/>
      <dgm:spPr/>
      <dgm:t>
        <a:bodyPr/>
        <a:lstStyle/>
        <a:p>
          <a:r>
            <a:rPr lang="en-US" dirty="0" smtClean="0">
              <a:latin typeface="Garamond" panose="02020404030301010803" pitchFamily="18" charset="0"/>
            </a:rPr>
            <a:t>Introducing a new enabling framework for the advancement and career development of researchers</a:t>
          </a:r>
          <a:r>
            <a:rPr lang="hr-HR" dirty="0" smtClean="0">
              <a:latin typeface="Garamond" panose="02020404030301010803" pitchFamily="18" charset="0"/>
            </a:rPr>
            <a:t>.</a:t>
          </a:r>
          <a:endParaRPr lang="en-US" dirty="0"/>
        </a:p>
      </dgm:t>
    </dgm:pt>
    <dgm:pt modelId="{862E4AF7-4089-4066-9845-C4BBDCE72C0F}" type="parTrans" cxnId="{BB79C9B4-E07E-4917-94BC-776B5BABCE3C}">
      <dgm:prSet/>
      <dgm:spPr/>
      <dgm:t>
        <a:bodyPr/>
        <a:lstStyle/>
        <a:p>
          <a:endParaRPr lang="en-US"/>
        </a:p>
      </dgm:t>
    </dgm:pt>
    <dgm:pt modelId="{7E3CD2FE-6F7D-4312-89D9-0BB26AE9C76F}" type="sibTrans" cxnId="{BB79C9B4-E07E-4917-94BC-776B5BABCE3C}">
      <dgm:prSet/>
      <dgm:spPr/>
      <dgm:t>
        <a:bodyPr/>
        <a:lstStyle/>
        <a:p>
          <a:endParaRPr lang="en-US"/>
        </a:p>
      </dgm:t>
    </dgm:pt>
    <dgm:pt modelId="{D90DC4CA-927C-4E9B-9380-FBF4F4DACFBA}">
      <dgm:prSet phldrT="[Text]"/>
      <dgm:spPr/>
      <dgm:t>
        <a:bodyPr/>
        <a:lstStyle/>
        <a:p>
          <a:r>
            <a:rPr lang="en-US" dirty="0" smtClean="0">
              <a:latin typeface="Garamond" panose="02020404030301010803" pitchFamily="18" charset="0"/>
            </a:rPr>
            <a:t>Introducing a more efficient institutional and programming framework for research and development funding schemes.</a:t>
          </a:r>
          <a:endParaRPr lang="en-US" dirty="0"/>
        </a:p>
      </dgm:t>
    </dgm:pt>
    <dgm:pt modelId="{BA09BBE3-2012-476D-8DC2-8B3BA50C3F9A}" type="parTrans" cxnId="{BD1B50E6-4DC0-4462-9B16-7C6C5172B355}">
      <dgm:prSet/>
      <dgm:spPr/>
      <dgm:t>
        <a:bodyPr/>
        <a:lstStyle/>
        <a:p>
          <a:endParaRPr lang="en-US"/>
        </a:p>
      </dgm:t>
    </dgm:pt>
    <dgm:pt modelId="{953EDECD-9FCD-4767-AE08-27D2AD1FF82A}" type="sibTrans" cxnId="{BD1B50E6-4DC0-4462-9B16-7C6C5172B355}">
      <dgm:prSet/>
      <dgm:spPr/>
      <dgm:t>
        <a:bodyPr/>
        <a:lstStyle/>
        <a:p>
          <a:endParaRPr lang="en-US"/>
        </a:p>
      </dgm:t>
    </dgm:pt>
    <dgm:pt modelId="{F6AF776E-48F6-45F2-940C-89817C87619E}" type="pres">
      <dgm:prSet presAssocID="{6F865012-53E8-476F-8B7D-F1F8D5B2A82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273773AE-7FDA-42E9-AAF9-298B06938F41}" type="pres">
      <dgm:prSet presAssocID="{6F865012-53E8-476F-8B7D-F1F8D5B2A826}" presName="Name1" presStyleCnt="0"/>
      <dgm:spPr/>
    </dgm:pt>
    <dgm:pt modelId="{CD08514F-B688-4631-9D93-0634CF4A50AE}" type="pres">
      <dgm:prSet presAssocID="{6F865012-53E8-476F-8B7D-F1F8D5B2A826}" presName="cycle" presStyleCnt="0"/>
      <dgm:spPr/>
    </dgm:pt>
    <dgm:pt modelId="{A0A83B5F-F3CD-43B2-873A-D8B5969CC7B5}" type="pres">
      <dgm:prSet presAssocID="{6F865012-53E8-476F-8B7D-F1F8D5B2A826}" presName="srcNode" presStyleLbl="node1" presStyleIdx="0" presStyleCnt="4"/>
      <dgm:spPr/>
    </dgm:pt>
    <dgm:pt modelId="{7BE2136F-BF3D-431C-B38E-1A2337982C99}" type="pres">
      <dgm:prSet presAssocID="{6F865012-53E8-476F-8B7D-F1F8D5B2A826}" presName="conn" presStyleLbl="parChTrans1D2" presStyleIdx="0" presStyleCnt="1"/>
      <dgm:spPr/>
      <dgm:t>
        <a:bodyPr/>
        <a:lstStyle/>
        <a:p>
          <a:endParaRPr lang="en-US"/>
        </a:p>
      </dgm:t>
    </dgm:pt>
    <dgm:pt modelId="{E94B760A-E6D9-4451-9E9B-A199DBAED3CD}" type="pres">
      <dgm:prSet presAssocID="{6F865012-53E8-476F-8B7D-F1F8D5B2A826}" presName="extraNode" presStyleLbl="node1" presStyleIdx="0" presStyleCnt="4"/>
      <dgm:spPr/>
    </dgm:pt>
    <dgm:pt modelId="{05FDD560-D458-4683-81C1-8257CB1EE340}" type="pres">
      <dgm:prSet presAssocID="{6F865012-53E8-476F-8B7D-F1F8D5B2A826}" presName="dstNode" presStyleLbl="node1" presStyleIdx="0" presStyleCnt="4"/>
      <dgm:spPr/>
    </dgm:pt>
    <dgm:pt modelId="{8024DBFC-EDF4-4AA2-AA8A-D3651697A487}" type="pres">
      <dgm:prSet presAssocID="{B373CC30-289A-4CEC-AD34-98C239725B8C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1EFEC6-6C39-4E01-8406-32E99C7F79C7}" type="pres">
      <dgm:prSet presAssocID="{B373CC30-289A-4CEC-AD34-98C239725B8C}" presName="accent_1" presStyleCnt="0"/>
      <dgm:spPr/>
    </dgm:pt>
    <dgm:pt modelId="{BFF51DD3-3EE9-445C-B96E-A7919ABB589B}" type="pres">
      <dgm:prSet presAssocID="{B373CC30-289A-4CEC-AD34-98C239725B8C}" presName="accentRepeatNode" presStyleLbl="solidFgAcc1" presStyleIdx="0" presStyleCnt="4"/>
      <dgm:spPr/>
    </dgm:pt>
    <dgm:pt modelId="{20E17925-34D1-40E0-B650-C471043DA3C9}" type="pres">
      <dgm:prSet presAssocID="{0F3C8DF7-6DCC-4C5A-A900-AD1B4C27B82B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97C04A-0F11-4098-9054-35D78C4C78B4}" type="pres">
      <dgm:prSet presAssocID="{0F3C8DF7-6DCC-4C5A-A900-AD1B4C27B82B}" presName="accent_2" presStyleCnt="0"/>
      <dgm:spPr/>
    </dgm:pt>
    <dgm:pt modelId="{F7C62E4D-B0C3-40B8-B75A-A25470ECFFBE}" type="pres">
      <dgm:prSet presAssocID="{0F3C8DF7-6DCC-4C5A-A900-AD1B4C27B82B}" presName="accentRepeatNode" presStyleLbl="solidFgAcc1" presStyleIdx="1" presStyleCnt="4"/>
      <dgm:spPr/>
    </dgm:pt>
    <dgm:pt modelId="{9173AC30-D5D7-4F88-B70E-D6F514FB5254}" type="pres">
      <dgm:prSet presAssocID="{38EE5945-158E-4B5B-A219-E63E637AF5AA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793392-6BE0-4959-901B-4C8E8597EEBF}" type="pres">
      <dgm:prSet presAssocID="{38EE5945-158E-4B5B-A219-E63E637AF5AA}" presName="accent_3" presStyleCnt="0"/>
      <dgm:spPr/>
    </dgm:pt>
    <dgm:pt modelId="{5F6C1FB7-B5CD-45CE-A55A-E8E14F76A138}" type="pres">
      <dgm:prSet presAssocID="{38EE5945-158E-4B5B-A219-E63E637AF5AA}" presName="accentRepeatNode" presStyleLbl="solidFgAcc1" presStyleIdx="2" presStyleCnt="4"/>
      <dgm:spPr/>
    </dgm:pt>
    <dgm:pt modelId="{0951CD1F-B75C-4E4D-AE93-26A94F7C7DB9}" type="pres">
      <dgm:prSet presAssocID="{D90DC4CA-927C-4E9B-9380-FBF4F4DACFBA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91D5E7-98A6-4007-8A13-4440A6A3E864}" type="pres">
      <dgm:prSet presAssocID="{D90DC4CA-927C-4E9B-9380-FBF4F4DACFBA}" presName="accent_4" presStyleCnt="0"/>
      <dgm:spPr/>
    </dgm:pt>
    <dgm:pt modelId="{44D36BF6-8431-42BE-930E-695E056A39E9}" type="pres">
      <dgm:prSet presAssocID="{D90DC4CA-927C-4E9B-9380-FBF4F4DACFBA}" presName="accentRepeatNode" presStyleLbl="solidFgAcc1" presStyleIdx="3" presStyleCnt="4"/>
      <dgm:spPr/>
    </dgm:pt>
  </dgm:ptLst>
  <dgm:cxnLst>
    <dgm:cxn modelId="{DB697E5B-E65B-4EA3-B00B-A9AAE4826DF9}" type="presOf" srcId="{8560DFB2-9A79-47B6-A9FF-B7FCFD4FD796}" destId="{7BE2136F-BF3D-431C-B38E-1A2337982C99}" srcOrd="0" destOrd="0" presId="urn:microsoft.com/office/officeart/2008/layout/VerticalCurvedList"/>
    <dgm:cxn modelId="{BB79C9B4-E07E-4917-94BC-776B5BABCE3C}" srcId="{6F865012-53E8-476F-8B7D-F1F8D5B2A826}" destId="{38EE5945-158E-4B5B-A219-E63E637AF5AA}" srcOrd="2" destOrd="0" parTransId="{862E4AF7-4089-4066-9845-C4BBDCE72C0F}" sibTransId="{7E3CD2FE-6F7D-4312-89D9-0BB26AE9C76F}"/>
    <dgm:cxn modelId="{5BE144EC-7521-4D92-8156-B1531A99D3F7}" srcId="{6F865012-53E8-476F-8B7D-F1F8D5B2A826}" destId="{B373CC30-289A-4CEC-AD34-98C239725B8C}" srcOrd="0" destOrd="0" parTransId="{92C2BD01-8343-4751-87F5-B01E4D12F2FA}" sibTransId="{8560DFB2-9A79-47B6-A9FF-B7FCFD4FD796}"/>
    <dgm:cxn modelId="{3E6E8902-1357-4818-931C-7B67F8FDD8A0}" type="presOf" srcId="{38EE5945-158E-4B5B-A219-E63E637AF5AA}" destId="{9173AC30-D5D7-4F88-B70E-D6F514FB5254}" srcOrd="0" destOrd="0" presId="urn:microsoft.com/office/officeart/2008/layout/VerticalCurvedList"/>
    <dgm:cxn modelId="{706453F8-291D-43EB-A5B5-3AF73E6307E9}" type="presOf" srcId="{B373CC30-289A-4CEC-AD34-98C239725B8C}" destId="{8024DBFC-EDF4-4AA2-AA8A-D3651697A487}" srcOrd="0" destOrd="0" presId="urn:microsoft.com/office/officeart/2008/layout/VerticalCurvedList"/>
    <dgm:cxn modelId="{0A9ACD41-B97D-44A9-9FD2-EAB8073431FA}" type="presOf" srcId="{6F865012-53E8-476F-8B7D-F1F8D5B2A826}" destId="{F6AF776E-48F6-45F2-940C-89817C87619E}" srcOrd="0" destOrd="0" presId="urn:microsoft.com/office/officeart/2008/layout/VerticalCurvedList"/>
    <dgm:cxn modelId="{731293DD-A06B-4640-A006-6FAE0EAA3099}" type="presOf" srcId="{D90DC4CA-927C-4E9B-9380-FBF4F4DACFBA}" destId="{0951CD1F-B75C-4E4D-AE93-26A94F7C7DB9}" srcOrd="0" destOrd="0" presId="urn:microsoft.com/office/officeart/2008/layout/VerticalCurvedList"/>
    <dgm:cxn modelId="{99C2E548-ABCC-45C3-89C9-CFB32C8A4184}" type="presOf" srcId="{0F3C8DF7-6DCC-4C5A-A900-AD1B4C27B82B}" destId="{20E17925-34D1-40E0-B650-C471043DA3C9}" srcOrd="0" destOrd="0" presId="urn:microsoft.com/office/officeart/2008/layout/VerticalCurvedList"/>
    <dgm:cxn modelId="{8BA11FE1-D24E-49C5-9FEE-4A7982DDD0EE}" srcId="{6F865012-53E8-476F-8B7D-F1F8D5B2A826}" destId="{0F3C8DF7-6DCC-4C5A-A900-AD1B4C27B82B}" srcOrd="1" destOrd="0" parTransId="{6AA48D67-39CC-41FF-8004-5D9BEF75C20F}" sibTransId="{EE70EC8C-2040-4D63-8495-6DD11932017D}"/>
    <dgm:cxn modelId="{BD1B50E6-4DC0-4462-9B16-7C6C5172B355}" srcId="{6F865012-53E8-476F-8B7D-F1F8D5B2A826}" destId="{D90DC4CA-927C-4E9B-9380-FBF4F4DACFBA}" srcOrd="3" destOrd="0" parTransId="{BA09BBE3-2012-476D-8DC2-8B3BA50C3F9A}" sibTransId="{953EDECD-9FCD-4767-AE08-27D2AD1FF82A}"/>
    <dgm:cxn modelId="{329F497A-9C75-4892-847E-1AF5C29CC6B3}" type="presParOf" srcId="{F6AF776E-48F6-45F2-940C-89817C87619E}" destId="{273773AE-7FDA-42E9-AAF9-298B06938F41}" srcOrd="0" destOrd="0" presId="urn:microsoft.com/office/officeart/2008/layout/VerticalCurvedList"/>
    <dgm:cxn modelId="{DD8F9015-4D00-4EFA-9F0A-54E1F3098FAB}" type="presParOf" srcId="{273773AE-7FDA-42E9-AAF9-298B06938F41}" destId="{CD08514F-B688-4631-9D93-0634CF4A50AE}" srcOrd="0" destOrd="0" presId="urn:microsoft.com/office/officeart/2008/layout/VerticalCurvedList"/>
    <dgm:cxn modelId="{3473B8DD-3E39-4DC1-AEA5-5A7AEE4068CA}" type="presParOf" srcId="{CD08514F-B688-4631-9D93-0634CF4A50AE}" destId="{A0A83B5F-F3CD-43B2-873A-D8B5969CC7B5}" srcOrd="0" destOrd="0" presId="urn:microsoft.com/office/officeart/2008/layout/VerticalCurvedList"/>
    <dgm:cxn modelId="{D92D3043-F15F-4A5C-9052-9D87664E720D}" type="presParOf" srcId="{CD08514F-B688-4631-9D93-0634CF4A50AE}" destId="{7BE2136F-BF3D-431C-B38E-1A2337982C99}" srcOrd="1" destOrd="0" presId="urn:microsoft.com/office/officeart/2008/layout/VerticalCurvedList"/>
    <dgm:cxn modelId="{86D4DDCF-624F-4406-AD58-008558255C50}" type="presParOf" srcId="{CD08514F-B688-4631-9D93-0634CF4A50AE}" destId="{E94B760A-E6D9-4451-9E9B-A199DBAED3CD}" srcOrd="2" destOrd="0" presId="urn:microsoft.com/office/officeart/2008/layout/VerticalCurvedList"/>
    <dgm:cxn modelId="{C4CC1D3C-2FAC-4E51-95BC-29DD24CF1CF9}" type="presParOf" srcId="{CD08514F-B688-4631-9D93-0634CF4A50AE}" destId="{05FDD560-D458-4683-81C1-8257CB1EE340}" srcOrd="3" destOrd="0" presId="urn:microsoft.com/office/officeart/2008/layout/VerticalCurvedList"/>
    <dgm:cxn modelId="{9FA55417-22B5-4848-A18C-936B53AD4738}" type="presParOf" srcId="{273773AE-7FDA-42E9-AAF9-298B06938F41}" destId="{8024DBFC-EDF4-4AA2-AA8A-D3651697A487}" srcOrd="1" destOrd="0" presId="urn:microsoft.com/office/officeart/2008/layout/VerticalCurvedList"/>
    <dgm:cxn modelId="{DA78C250-0C4A-472A-9096-683016BF0803}" type="presParOf" srcId="{273773AE-7FDA-42E9-AAF9-298B06938F41}" destId="{4D1EFEC6-6C39-4E01-8406-32E99C7F79C7}" srcOrd="2" destOrd="0" presId="urn:microsoft.com/office/officeart/2008/layout/VerticalCurvedList"/>
    <dgm:cxn modelId="{A6048E21-3E61-4596-A723-AC54E4191F76}" type="presParOf" srcId="{4D1EFEC6-6C39-4E01-8406-32E99C7F79C7}" destId="{BFF51DD3-3EE9-445C-B96E-A7919ABB589B}" srcOrd="0" destOrd="0" presId="urn:microsoft.com/office/officeart/2008/layout/VerticalCurvedList"/>
    <dgm:cxn modelId="{3CD795D5-0464-4F76-86D3-E39D37F525C0}" type="presParOf" srcId="{273773AE-7FDA-42E9-AAF9-298B06938F41}" destId="{20E17925-34D1-40E0-B650-C471043DA3C9}" srcOrd="3" destOrd="0" presId="urn:microsoft.com/office/officeart/2008/layout/VerticalCurvedList"/>
    <dgm:cxn modelId="{2879559F-DE7E-4C5F-88AD-12252708B881}" type="presParOf" srcId="{273773AE-7FDA-42E9-AAF9-298B06938F41}" destId="{3D97C04A-0F11-4098-9054-35D78C4C78B4}" srcOrd="4" destOrd="0" presId="urn:microsoft.com/office/officeart/2008/layout/VerticalCurvedList"/>
    <dgm:cxn modelId="{552D18CF-EEB6-4E69-970F-7A3854C2D710}" type="presParOf" srcId="{3D97C04A-0F11-4098-9054-35D78C4C78B4}" destId="{F7C62E4D-B0C3-40B8-B75A-A25470ECFFBE}" srcOrd="0" destOrd="0" presId="urn:microsoft.com/office/officeart/2008/layout/VerticalCurvedList"/>
    <dgm:cxn modelId="{4C0E034D-F66C-4D16-A3C7-82BDF50F0030}" type="presParOf" srcId="{273773AE-7FDA-42E9-AAF9-298B06938F41}" destId="{9173AC30-D5D7-4F88-B70E-D6F514FB5254}" srcOrd="5" destOrd="0" presId="urn:microsoft.com/office/officeart/2008/layout/VerticalCurvedList"/>
    <dgm:cxn modelId="{02E63F92-0EA5-4E31-8924-0E1BF60D1B94}" type="presParOf" srcId="{273773AE-7FDA-42E9-AAF9-298B06938F41}" destId="{67793392-6BE0-4959-901B-4C8E8597EEBF}" srcOrd="6" destOrd="0" presId="urn:microsoft.com/office/officeart/2008/layout/VerticalCurvedList"/>
    <dgm:cxn modelId="{13FEB154-C28D-455B-9073-7A12B1698A25}" type="presParOf" srcId="{67793392-6BE0-4959-901B-4C8E8597EEBF}" destId="{5F6C1FB7-B5CD-45CE-A55A-E8E14F76A138}" srcOrd="0" destOrd="0" presId="urn:microsoft.com/office/officeart/2008/layout/VerticalCurvedList"/>
    <dgm:cxn modelId="{47D88294-88BC-40F4-B3D5-89D471B87355}" type="presParOf" srcId="{273773AE-7FDA-42E9-AAF9-298B06938F41}" destId="{0951CD1F-B75C-4E4D-AE93-26A94F7C7DB9}" srcOrd="7" destOrd="0" presId="urn:microsoft.com/office/officeart/2008/layout/VerticalCurvedList"/>
    <dgm:cxn modelId="{602F1F83-DD59-4DF3-96A7-575A4BECFD2B}" type="presParOf" srcId="{273773AE-7FDA-42E9-AAF9-298B06938F41}" destId="{0E91D5E7-98A6-4007-8A13-4440A6A3E864}" srcOrd="8" destOrd="0" presId="urn:microsoft.com/office/officeart/2008/layout/VerticalCurvedList"/>
    <dgm:cxn modelId="{E3F843BB-773B-46E4-AA9E-0F01ECC1E923}" type="presParOf" srcId="{0E91D5E7-98A6-4007-8A13-4440A6A3E864}" destId="{44D36BF6-8431-42BE-930E-695E056A39E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F875EC-33E6-4558-83DA-1F46E69A29CB}" type="doc">
      <dgm:prSet loTypeId="urn:microsoft.com/office/officeart/2005/8/layout/default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41801949-624F-47A2-86A2-BC45EE996CD5}">
      <dgm:prSet phldrT="[Text]" custT="1"/>
      <dgm:spPr/>
      <dgm:t>
        <a:bodyPr/>
        <a:lstStyle/>
        <a:p>
          <a:r>
            <a:rPr lang="hr-HR" sz="2800" dirty="0" err="1" smtClean="0">
              <a:latin typeface="Garamond" panose="02020404030301010803" pitchFamily="18" charset="0"/>
            </a:rPr>
            <a:t>Law</a:t>
          </a:r>
          <a:r>
            <a:rPr lang="hr-HR" sz="2800" dirty="0" smtClean="0">
              <a:latin typeface="Garamond" panose="02020404030301010803" pitchFamily="18" charset="0"/>
            </a:rPr>
            <a:t> </a:t>
          </a:r>
          <a:r>
            <a:rPr lang="en-US" sz="2800" dirty="0" smtClean="0">
              <a:latin typeface="Garamond" panose="02020404030301010803" pitchFamily="18" charset="0"/>
            </a:rPr>
            <a:t>on </a:t>
          </a:r>
          <a:r>
            <a:rPr lang="en-US" sz="2800" dirty="0" smtClean="0">
              <a:latin typeface="Garamond" panose="02020404030301010803" pitchFamily="18" charset="0"/>
            </a:rPr>
            <a:t>Higher Education and Scientific Activity</a:t>
          </a:r>
          <a:endParaRPr lang="en-US" sz="2800" dirty="0"/>
        </a:p>
      </dgm:t>
    </dgm:pt>
    <dgm:pt modelId="{B36694C8-60A5-48C8-A509-655B89041B85}" type="parTrans" cxnId="{E899D299-45C3-4234-BD1E-1402FA6C1902}">
      <dgm:prSet/>
      <dgm:spPr/>
      <dgm:t>
        <a:bodyPr/>
        <a:lstStyle/>
        <a:p>
          <a:endParaRPr lang="en-US"/>
        </a:p>
      </dgm:t>
    </dgm:pt>
    <dgm:pt modelId="{450F7CA5-3FB1-4BF1-A922-CDF27C98A822}" type="sibTrans" cxnId="{E899D299-45C3-4234-BD1E-1402FA6C1902}">
      <dgm:prSet/>
      <dgm:spPr/>
      <dgm:t>
        <a:bodyPr/>
        <a:lstStyle/>
        <a:p>
          <a:endParaRPr lang="en-US"/>
        </a:p>
      </dgm:t>
    </dgm:pt>
    <dgm:pt modelId="{1B63B6A7-A0E7-41AC-A2B9-2FD539E68F63}">
      <dgm:prSet phldrT="[Text]" custT="1"/>
      <dgm:spPr/>
      <dgm:t>
        <a:bodyPr/>
        <a:lstStyle/>
        <a:p>
          <a:r>
            <a:rPr lang="en-US" sz="2800" dirty="0" smtClean="0">
              <a:latin typeface="Garamond" panose="02020404030301010803" pitchFamily="18" charset="0"/>
            </a:rPr>
            <a:t>Croatian Science Foundation</a:t>
          </a:r>
          <a:r>
            <a:rPr lang="hr-HR" sz="2800" dirty="0" smtClean="0">
              <a:latin typeface="Garamond" panose="02020404030301010803" pitchFamily="18" charset="0"/>
            </a:rPr>
            <a:t> </a:t>
          </a:r>
          <a:r>
            <a:rPr lang="hr-HR" sz="2800" dirty="0" err="1" smtClean="0">
              <a:latin typeface="Garamond" panose="02020404030301010803" pitchFamily="18" charset="0"/>
            </a:rPr>
            <a:t>Law</a:t>
          </a:r>
          <a:endParaRPr lang="en-US" sz="2800" dirty="0"/>
        </a:p>
      </dgm:t>
    </dgm:pt>
    <dgm:pt modelId="{F22A168C-B96E-430B-A0EC-EDC0005C8CC1}" type="parTrans" cxnId="{00A23E7D-6675-4C3A-BF6E-A00F9396E69B}">
      <dgm:prSet/>
      <dgm:spPr/>
      <dgm:t>
        <a:bodyPr/>
        <a:lstStyle/>
        <a:p>
          <a:endParaRPr lang="en-US"/>
        </a:p>
      </dgm:t>
    </dgm:pt>
    <dgm:pt modelId="{7C88FC4C-2CD7-40F0-BACE-53A5527EEAAB}" type="sibTrans" cxnId="{00A23E7D-6675-4C3A-BF6E-A00F9396E69B}">
      <dgm:prSet/>
      <dgm:spPr/>
      <dgm:t>
        <a:bodyPr/>
        <a:lstStyle/>
        <a:p>
          <a:endParaRPr lang="en-US"/>
        </a:p>
      </dgm:t>
    </dgm:pt>
    <dgm:pt modelId="{8EF13D68-8F78-4A4F-B8D7-95D30408E509}">
      <dgm:prSet phldrT="[Text]" custT="1"/>
      <dgm:spPr/>
      <dgm:t>
        <a:bodyPr/>
        <a:lstStyle/>
        <a:p>
          <a:r>
            <a:rPr lang="hr-HR" sz="2800" dirty="0" err="1" smtClean="0">
              <a:latin typeface="Garamond" panose="02020404030301010803" pitchFamily="18" charset="0"/>
            </a:rPr>
            <a:t>Law</a:t>
          </a:r>
          <a:r>
            <a:rPr lang="en-US" sz="2800" dirty="0" smtClean="0">
              <a:latin typeface="Garamond" panose="02020404030301010803" pitchFamily="18" charset="0"/>
            </a:rPr>
            <a:t> </a:t>
          </a:r>
          <a:r>
            <a:rPr lang="en-US" sz="2800" dirty="0" smtClean="0">
              <a:latin typeface="Garamond" panose="02020404030301010803" pitchFamily="18" charset="0"/>
            </a:rPr>
            <a:t>on </a:t>
          </a:r>
          <a:r>
            <a:rPr lang="hr-HR" sz="2800" dirty="0" smtClean="0">
              <a:latin typeface="Garamond" panose="02020404030301010803" pitchFamily="18" charset="0"/>
            </a:rPr>
            <a:t>Q</a:t>
          </a:r>
          <a:r>
            <a:rPr lang="en-US" sz="2800" dirty="0" err="1" smtClean="0">
              <a:latin typeface="Garamond" panose="02020404030301010803" pitchFamily="18" charset="0"/>
            </a:rPr>
            <a:t>uality</a:t>
          </a:r>
          <a:r>
            <a:rPr lang="en-US" sz="2800" dirty="0" smtClean="0">
              <a:latin typeface="Garamond" panose="02020404030301010803" pitchFamily="18" charset="0"/>
            </a:rPr>
            <a:t> </a:t>
          </a:r>
          <a:r>
            <a:rPr lang="hr-HR" sz="2800" dirty="0" smtClean="0">
              <a:latin typeface="Garamond" panose="02020404030301010803" pitchFamily="18" charset="0"/>
            </a:rPr>
            <a:t>A</a:t>
          </a:r>
          <a:r>
            <a:rPr lang="en-US" sz="2800" dirty="0" err="1" smtClean="0">
              <a:latin typeface="Garamond" panose="02020404030301010803" pitchFamily="18" charset="0"/>
            </a:rPr>
            <a:t>ssurance</a:t>
          </a:r>
          <a:r>
            <a:rPr lang="en-US" sz="2800" dirty="0" smtClean="0">
              <a:latin typeface="Garamond" panose="02020404030301010803" pitchFamily="18" charset="0"/>
            </a:rPr>
            <a:t> in </a:t>
          </a:r>
          <a:r>
            <a:rPr lang="hr-HR" sz="2800" dirty="0" smtClean="0">
              <a:latin typeface="Garamond" panose="02020404030301010803" pitchFamily="18" charset="0"/>
            </a:rPr>
            <a:t>H</a:t>
          </a:r>
          <a:r>
            <a:rPr lang="en-US" sz="2800" dirty="0" err="1" smtClean="0">
              <a:latin typeface="Garamond" panose="02020404030301010803" pitchFamily="18" charset="0"/>
            </a:rPr>
            <a:t>igher</a:t>
          </a:r>
          <a:r>
            <a:rPr lang="en-US" sz="2800" dirty="0" smtClean="0">
              <a:latin typeface="Garamond" panose="02020404030301010803" pitchFamily="18" charset="0"/>
            </a:rPr>
            <a:t> </a:t>
          </a:r>
          <a:r>
            <a:rPr lang="hr-HR" sz="2800" dirty="0" smtClean="0">
              <a:latin typeface="Garamond" panose="02020404030301010803" pitchFamily="18" charset="0"/>
            </a:rPr>
            <a:t>E</a:t>
          </a:r>
          <a:r>
            <a:rPr lang="en-US" sz="2800" dirty="0" err="1" smtClean="0">
              <a:latin typeface="Garamond" panose="02020404030301010803" pitchFamily="18" charset="0"/>
            </a:rPr>
            <a:t>ducation</a:t>
          </a:r>
          <a:r>
            <a:rPr lang="en-US" sz="2800" dirty="0" smtClean="0">
              <a:latin typeface="Garamond" panose="02020404030301010803" pitchFamily="18" charset="0"/>
            </a:rPr>
            <a:t> and </a:t>
          </a:r>
          <a:r>
            <a:rPr lang="hr-HR" sz="2800" dirty="0" smtClean="0">
              <a:latin typeface="Garamond" panose="02020404030301010803" pitchFamily="18" charset="0"/>
            </a:rPr>
            <a:t>S</a:t>
          </a:r>
          <a:r>
            <a:rPr lang="en-US" sz="2800" dirty="0" err="1" smtClean="0">
              <a:latin typeface="Garamond" panose="02020404030301010803" pitchFamily="18" charset="0"/>
            </a:rPr>
            <a:t>cience</a:t>
          </a:r>
          <a:endParaRPr lang="en-US" sz="2800" dirty="0"/>
        </a:p>
      </dgm:t>
    </dgm:pt>
    <dgm:pt modelId="{99B18943-E34A-44B4-B211-093FA71D5335}" type="parTrans" cxnId="{3FF59F3C-FD7A-4ECF-A8DF-B355E0C67F9A}">
      <dgm:prSet/>
      <dgm:spPr/>
      <dgm:t>
        <a:bodyPr/>
        <a:lstStyle/>
        <a:p>
          <a:endParaRPr lang="en-US"/>
        </a:p>
      </dgm:t>
    </dgm:pt>
    <dgm:pt modelId="{E7D294C3-E5D4-4A17-BC64-EA2A6040EE25}" type="sibTrans" cxnId="{3FF59F3C-FD7A-4ECF-A8DF-B355E0C67F9A}">
      <dgm:prSet/>
      <dgm:spPr/>
      <dgm:t>
        <a:bodyPr/>
        <a:lstStyle/>
        <a:p>
          <a:endParaRPr lang="en-US"/>
        </a:p>
      </dgm:t>
    </dgm:pt>
    <dgm:pt modelId="{3514F976-16A4-4F23-8B7A-8152AA3161E9}" type="pres">
      <dgm:prSet presAssocID="{DCF875EC-33E6-4558-83DA-1F46E69A29C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E915790-DCE1-402F-8786-B8BEA6BDA1D8}" type="pres">
      <dgm:prSet presAssocID="{41801949-624F-47A2-86A2-BC45EE996CD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35ABBF-09F2-4D58-B75E-74C6EECBBD80}" type="pres">
      <dgm:prSet presAssocID="{450F7CA5-3FB1-4BF1-A922-CDF27C98A822}" presName="sibTrans" presStyleCnt="0"/>
      <dgm:spPr/>
    </dgm:pt>
    <dgm:pt modelId="{B9EBFD50-A10F-4987-AB45-662F90A9730B}" type="pres">
      <dgm:prSet presAssocID="{1B63B6A7-A0E7-41AC-A2B9-2FD539E68F6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21508D-3851-4AF1-BC83-237074C19DEB}" type="pres">
      <dgm:prSet presAssocID="{7C88FC4C-2CD7-40F0-BACE-53A5527EEAAB}" presName="sibTrans" presStyleCnt="0"/>
      <dgm:spPr/>
    </dgm:pt>
    <dgm:pt modelId="{9C6BECF1-9171-4E80-9CE9-7584CD10E18B}" type="pres">
      <dgm:prSet presAssocID="{8EF13D68-8F78-4A4F-B8D7-95D30408E50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0A23E7D-6675-4C3A-BF6E-A00F9396E69B}" srcId="{DCF875EC-33E6-4558-83DA-1F46E69A29CB}" destId="{1B63B6A7-A0E7-41AC-A2B9-2FD539E68F63}" srcOrd="1" destOrd="0" parTransId="{F22A168C-B96E-430B-A0EC-EDC0005C8CC1}" sibTransId="{7C88FC4C-2CD7-40F0-BACE-53A5527EEAAB}"/>
    <dgm:cxn modelId="{3FF59F3C-FD7A-4ECF-A8DF-B355E0C67F9A}" srcId="{DCF875EC-33E6-4558-83DA-1F46E69A29CB}" destId="{8EF13D68-8F78-4A4F-B8D7-95D30408E509}" srcOrd="2" destOrd="0" parTransId="{99B18943-E34A-44B4-B211-093FA71D5335}" sibTransId="{E7D294C3-E5D4-4A17-BC64-EA2A6040EE25}"/>
    <dgm:cxn modelId="{99580D43-49CB-4FC1-AC4A-40CEC24AB896}" type="presOf" srcId="{41801949-624F-47A2-86A2-BC45EE996CD5}" destId="{FE915790-DCE1-402F-8786-B8BEA6BDA1D8}" srcOrd="0" destOrd="0" presId="urn:microsoft.com/office/officeart/2005/8/layout/default"/>
    <dgm:cxn modelId="{32244E85-C4F6-4FE7-AA32-056669BF1DFC}" type="presOf" srcId="{DCF875EC-33E6-4558-83DA-1F46E69A29CB}" destId="{3514F976-16A4-4F23-8B7A-8152AA3161E9}" srcOrd="0" destOrd="0" presId="urn:microsoft.com/office/officeart/2005/8/layout/default"/>
    <dgm:cxn modelId="{7275C14B-FF0A-4F54-BA03-2AF96742634F}" type="presOf" srcId="{1B63B6A7-A0E7-41AC-A2B9-2FD539E68F63}" destId="{B9EBFD50-A10F-4987-AB45-662F90A9730B}" srcOrd="0" destOrd="0" presId="urn:microsoft.com/office/officeart/2005/8/layout/default"/>
    <dgm:cxn modelId="{E10C92D8-63C9-44CC-A61C-A1E2A52BE3DE}" type="presOf" srcId="{8EF13D68-8F78-4A4F-B8D7-95D30408E509}" destId="{9C6BECF1-9171-4E80-9CE9-7584CD10E18B}" srcOrd="0" destOrd="0" presId="urn:microsoft.com/office/officeart/2005/8/layout/default"/>
    <dgm:cxn modelId="{E899D299-45C3-4234-BD1E-1402FA6C1902}" srcId="{DCF875EC-33E6-4558-83DA-1F46E69A29CB}" destId="{41801949-624F-47A2-86A2-BC45EE996CD5}" srcOrd="0" destOrd="0" parTransId="{B36694C8-60A5-48C8-A509-655B89041B85}" sibTransId="{450F7CA5-3FB1-4BF1-A922-CDF27C98A822}"/>
    <dgm:cxn modelId="{A73974C2-B8BF-4302-B5E8-62FE4C530E99}" type="presParOf" srcId="{3514F976-16A4-4F23-8B7A-8152AA3161E9}" destId="{FE915790-DCE1-402F-8786-B8BEA6BDA1D8}" srcOrd="0" destOrd="0" presId="urn:microsoft.com/office/officeart/2005/8/layout/default"/>
    <dgm:cxn modelId="{829197EC-DCDF-4F88-B4A5-E3A2C48D6A9D}" type="presParOf" srcId="{3514F976-16A4-4F23-8B7A-8152AA3161E9}" destId="{E835ABBF-09F2-4D58-B75E-74C6EECBBD80}" srcOrd="1" destOrd="0" presId="urn:microsoft.com/office/officeart/2005/8/layout/default"/>
    <dgm:cxn modelId="{B2BF78F9-E2C2-4044-8C8B-20F92F98098C}" type="presParOf" srcId="{3514F976-16A4-4F23-8B7A-8152AA3161E9}" destId="{B9EBFD50-A10F-4987-AB45-662F90A9730B}" srcOrd="2" destOrd="0" presId="urn:microsoft.com/office/officeart/2005/8/layout/default"/>
    <dgm:cxn modelId="{A9940EAD-C245-456B-A27D-BE68246DC1CD}" type="presParOf" srcId="{3514F976-16A4-4F23-8B7A-8152AA3161E9}" destId="{A321508D-3851-4AF1-BC83-237074C19DEB}" srcOrd="3" destOrd="0" presId="urn:microsoft.com/office/officeart/2005/8/layout/default"/>
    <dgm:cxn modelId="{8E9C7CBD-A5B3-406F-A9A7-114AC67DD9FA}" type="presParOf" srcId="{3514F976-16A4-4F23-8B7A-8152AA3161E9}" destId="{9C6BECF1-9171-4E80-9CE9-7584CD10E18B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EA833A-B0AA-4F2B-BB9F-1490651382F3}" type="doc">
      <dgm:prSet loTypeId="urn:microsoft.com/office/officeart/2005/8/layout/list1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248E23DC-59C1-4B8D-A570-F30B8C6D70B7}">
      <dgm:prSet phldrT="[Text]" custT="1"/>
      <dgm:spPr/>
      <dgm:t>
        <a:bodyPr/>
        <a:lstStyle/>
        <a:p>
          <a:r>
            <a:rPr lang="en-GB" sz="2400" noProof="0" dirty="0" smtClean="0">
              <a:latin typeface="Garamond" panose="02020404030301010803" pitchFamily="18" charset="0"/>
            </a:rPr>
            <a:t>Smart Specialization Strategy </a:t>
          </a:r>
          <a:endParaRPr lang="en-GB" sz="2400" noProof="0" dirty="0"/>
        </a:p>
      </dgm:t>
    </dgm:pt>
    <dgm:pt modelId="{7061DB00-739F-4C99-A731-143E3BE86150}" type="parTrans" cxnId="{5E3B1AA0-8282-47A1-8312-88F4E5324441}">
      <dgm:prSet/>
      <dgm:spPr/>
      <dgm:t>
        <a:bodyPr/>
        <a:lstStyle/>
        <a:p>
          <a:endParaRPr lang="en-US"/>
        </a:p>
      </dgm:t>
    </dgm:pt>
    <dgm:pt modelId="{C751242F-5FA8-487B-8C03-21D4EF1A651C}" type="sibTrans" cxnId="{5E3B1AA0-8282-47A1-8312-88F4E5324441}">
      <dgm:prSet/>
      <dgm:spPr/>
      <dgm:t>
        <a:bodyPr/>
        <a:lstStyle/>
        <a:p>
          <a:endParaRPr lang="en-US"/>
        </a:p>
      </dgm:t>
    </dgm:pt>
    <dgm:pt modelId="{F9DBE3FD-D5A1-4D7B-A6BF-138147F20333}">
      <dgm:prSet phldrT="[Text]" custT="1"/>
      <dgm:spPr/>
      <dgm:t>
        <a:bodyPr/>
        <a:lstStyle/>
        <a:p>
          <a:r>
            <a:rPr lang="hr-HR" sz="2400" dirty="0" err="1" smtClean="0">
              <a:latin typeface="Garamond" panose="02020404030301010803" pitchFamily="18" charset="0"/>
            </a:rPr>
            <a:t>Action</a:t>
          </a:r>
          <a:r>
            <a:rPr lang="hr-HR" sz="2400" dirty="0" smtClean="0">
              <a:latin typeface="Garamond" panose="02020404030301010803" pitchFamily="18" charset="0"/>
            </a:rPr>
            <a:t> Plan for </a:t>
          </a:r>
          <a:r>
            <a:rPr lang="hr-HR" sz="2400" dirty="0" err="1" smtClean="0">
              <a:latin typeface="Garamond" panose="02020404030301010803" pitchFamily="18" charset="0"/>
            </a:rPr>
            <a:t>Mobility</a:t>
          </a:r>
          <a:endParaRPr lang="en-US" sz="2400" dirty="0"/>
        </a:p>
      </dgm:t>
    </dgm:pt>
    <dgm:pt modelId="{E2173A62-486A-4706-8707-48397F8FF84C}" type="parTrans" cxnId="{B1E61451-A5C4-4844-92CA-7ED25EDB55A7}">
      <dgm:prSet/>
      <dgm:spPr/>
      <dgm:t>
        <a:bodyPr/>
        <a:lstStyle/>
        <a:p>
          <a:endParaRPr lang="en-US"/>
        </a:p>
      </dgm:t>
    </dgm:pt>
    <dgm:pt modelId="{CC851CC2-081A-48D5-B766-2C2D07E8D71F}" type="sibTrans" cxnId="{B1E61451-A5C4-4844-92CA-7ED25EDB55A7}">
      <dgm:prSet/>
      <dgm:spPr/>
      <dgm:t>
        <a:bodyPr/>
        <a:lstStyle/>
        <a:p>
          <a:endParaRPr lang="en-US"/>
        </a:p>
      </dgm:t>
    </dgm:pt>
    <dgm:pt modelId="{3C4022E8-4F17-48E7-9EC2-438428373447}">
      <dgm:prSet phldrT="[Text]" custT="1"/>
      <dgm:spPr/>
      <dgm:t>
        <a:bodyPr/>
        <a:lstStyle/>
        <a:p>
          <a:r>
            <a:rPr lang="en-US" sz="2400" dirty="0" smtClean="0">
              <a:latin typeface="Garamond" panose="02020404030301010803" pitchFamily="18" charset="0"/>
            </a:rPr>
            <a:t>National </a:t>
          </a:r>
          <a:r>
            <a:rPr lang="hr-HR" sz="2400" dirty="0" smtClean="0">
              <a:latin typeface="Garamond" panose="02020404030301010803" pitchFamily="18" charset="0"/>
            </a:rPr>
            <a:t>g</a:t>
          </a:r>
          <a:r>
            <a:rPr lang="en-US" sz="2400" dirty="0" err="1" smtClean="0">
              <a:latin typeface="Garamond" panose="02020404030301010803" pitchFamily="18" charset="0"/>
            </a:rPr>
            <a:t>uidelines</a:t>
          </a:r>
          <a:r>
            <a:rPr lang="en-US" sz="2400" dirty="0" smtClean="0">
              <a:latin typeface="Garamond" panose="02020404030301010803" pitchFamily="18" charset="0"/>
            </a:rPr>
            <a:t> for </a:t>
          </a:r>
          <a:r>
            <a:rPr lang="hr-HR" sz="2400" dirty="0" smtClean="0">
              <a:latin typeface="Garamond" panose="02020404030301010803" pitchFamily="18" charset="0"/>
            </a:rPr>
            <a:t>T</a:t>
          </a:r>
          <a:r>
            <a:rPr lang="en-US" sz="2400" dirty="0" err="1" smtClean="0">
              <a:latin typeface="Garamond" panose="02020404030301010803" pitchFamily="18" charset="0"/>
            </a:rPr>
            <a:t>echnology</a:t>
          </a:r>
          <a:r>
            <a:rPr lang="en-US" sz="2400" dirty="0" smtClean="0">
              <a:latin typeface="Garamond" panose="02020404030301010803" pitchFamily="18" charset="0"/>
            </a:rPr>
            <a:t> </a:t>
          </a:r>
          <a:r>
            <a:rPr lang="hr-HR" sz="2400" dirty="0" smtClean="0">
              <a:latin typeface="Garamond" panose="02020404030301010803" pitchFamily="18" charset="0"/>
            </a:rPr>
            <a:t>T</a:t>
          </a:r>
          <a:r>
            <a:rPr lang="en-US" sz="2400" dirty="0" err="1" smtClean="0">
              <a:latin typeface="Garamond" panose="02020404030301010803" pitchFamily="18" charset="0"/>
            </a:rPr>
            <a:t>ransfer</a:t>
          </a:r>
          <a:endParaRPr lang="en-US" sz="2400" dirty="0"/>
        </a:p>
      </dgm:t>
    </dgm:pt>
    <dgm:pt modelId="{25ECCC4F-02B7-44F6-9A95-077D932A541D}" type="parTrans" cxnId="{C75D73BB-2A64-4CA6-82EE-7E3AE941CBFE}">
      <dgm:prSet/>
      <dgm:spPr/>
      <dgm:t>
        <a:bodyPr/>
        <a:lstStyle/>
        <a:p>
          <a:endParaRPr lang="en-US"/>
        </a:p>
      </dgm:t>
    </dgm:pt>
    <dgm:pt modelId="{66930424-7929-4F92-BA05-A2C384D66A91}" type="sibTrans" cxnId="{C75D73BB-2A64-4CA6-82EE-7E3AE941CBFE}">
      <dgm:prSet/>
      <dgm:spPr/>
      <dgm:t>
        <a:bodyPr/>
        <a:lstStyle/>
        <a:p>
          <a:endParaRPr lang="en-US"/>
        </a:p>
      </dgm:t>
    </dgm:pt>
    <dgm:pt modelId="{D9E03543-7228-481D-8EB3-639482980E5D}">
      <dgm:prSet phldrT="[Text]" custT="1"/>
      <dgm:spPr/>
      <dgm:t>
        <a:bodyPr/>
        <a:lstStyle/>
        <a:p>
          <a:r>
            <a:rPr lang="hr-HR" sz="2400" dirty="0" smtClean="0">
              <a:latin typeface="Garamond" panose="02020404030301010803" pitchFamily="18" charset="0"/>
            </a:rPr>
            <a:t>RI </a:t>
          </a:r>
          <a:r>
            <a:rPr lang="hr-HR" sz="2400" dirty="0" err="1" smtClean="0">
              <a:latin typeface="Garamond" panose="02020404030301010803" pitchFamily="18" charset="0"/>
            </a:rPr>
            <a:t>Roadmap</a:t>
          </a:r>
          <a:endParaRPr lang="en-US" sz="2400" dirty="0"/>
        </a:p>
      </dgm:t>
    </dgm:pt>
    <dgm:pt modelId="{FFEBA83B-E377-4405-B79C-E687215439F3}" type="parTrans" cxnId="{60AAB80F-062E-4A65-9153-F3D5B3F3F2DE}">
      <dgm:prSet/>
      <dgm:spPr/>
      <dgm:t>
        <a:bodyPr/>
        <a:lstStyle/>
        <a:p>
          <a:endParaRPr lang="en-US"/>
        </a:p>
      </dgm:t>
    </dgm:pt>
    <dgm:pt modelId="{5D13F18E-996F-425E-AA76-0E0FA8128AD1}" type="sibTrans" cxnId="{60AAB80F-062E-4A65-9153-F3D5B3F3F2DE}">
      <dgm:prSet/>
      <dgm:spPr/>
      <dgm:t>
        <a:bodyPr/>
        <a:lstStyle/>
        <a:p>
          <a:endParaRPr lang="en-US"/>
        </a:p>
      </dgm:t>
    </dgm:pt>
    <dgm:pt modelId="{59B4CCCD-6986-48E5-B0E0-97AC3FB6C8FA}" type="pres">
      <dgm:prSet presAssocID="{3FEA833A-B0AA-4F2B-BB9F-1490651382F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24DFA1-52B3-4C16-9A88-B62FC08EEA18}" type="pres">
      <dgm:prSet presAssocID="{248E23DC-59C1-4B8D-A570-F30B8C6D70B7}" presName="parentLin" presStyleCnt="0"/>
      <dgm:spPr/>
    </dgm:pt>
    <dgm:pt modelId="{9EB548F0-B6CD-4C52-ADE3-676D76038E1B}" type="pres">
      <dgm:prSet presAssocID="{248E23DC-59C1-4B8D-A570-F30B8C6D70B7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4E782DAD-ADD3-490F-8E10-966A6B3798A8}" type="pres">
      <dgm:prSet presAssocID="{248E23DC-59C1-4B8D-A570-F30B8C6D70B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215BC6-97DD-4BDC-82DA-487DB75C79D6}" type="pres">
      <dgm:prSet presAssocID="{248E23DC-59C1-4B8D-A570-F30B8C6D70B7}" presName="negativeSpace" presStyleCnt="0"/>
      <dgm:spPr/>
    </dgm:pt>
    <dgm:pt modelId="{D0007B5F-7541-4E4D-94F9-DA7891F939A9}" type="pres">
      <dgm:prSet presAssocID="{248E23DC-59C1-4B8D-A570-F30B8C6D70B7}" presName="childText" presStyleLbl="conFgAcc1" presStyleIdx="0" presStyleCnt="4">
        <dgm:presLayoutVars>
          <dgm:bulletEnabled val="1"/>
        </dgm:presLayoutVars>
      </dgm:prSet>
      <dgm:spPr/>
    </dgm:pt>
    <dgm:pt modelId="{694CC4BE-B474-463E-834F-70869ED6EE2A}" type="pres">
      <dgm:prSet presAssocID="{C751242F-5FA8-487B-8C03-21D4EF1A651C}" presName="spaceBetweenRectangles" presStyleCnt="0"/>
      <dgm:spPr/>
    </dgm:pt>
    <dgm:pt modelId="{DBC30364-F91A-4482-B40C-D40C3D453BF8}" type="pres">
      <dgm:prSet presAssocID="{F9DBE3FD-D5A1-4D7B-A6BF-138147F20333}" presName="parentLin" presStyleCnt="0"/>
      <dgm:spPr/>
    </dgm:pt>
    <dgm:pt modelId="{005C2E05-DA11-4DC6-A729-8E3B281EAB01}" type="pres">
      <dgm:prSet presAssocID="{F9DBE3FD-D5A1-4D7B-A6BF-138147F20333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3048A6A9-8AC4-459D-914D-3334FFD862CC}" type="pres">
      <dgm:prSet presAssocID="{F9DBE3FD-D5A1-4D7B-A6BF-138147F2033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97EAB4-E7D6-40F0-9168-DF9B83376C97}" type="pres">
      <dgm:prSet presAssocID="{F9DBE3FD-D5A1-4D7B-A6BF-138147F20333}" presName="negativeSpace" presStyleCnt="0"/>
      <dgm:spPr/>
    </dgm:pt>
    <dgm:pt modelId="{10EC4E73-78F9-43E2-BBD8-C1E35918B3FE}" type="pres">
      <dgm:prSet presAssocID="{F9DBE3FD-D5A1-4D7B-A6BF-138147F20333}" presName="childText" presStyleLbl="conFgAcc1" presStyleIdx="1" presStyleCnt="4">
        <dgm:presLayoutVars>
          <dgm:bulletEnabled val="1"/>
        </dgm:presLayoutVars>
      </dgm:prSet>
      <dgm:spPr/>
    </dgm:pt>
    <dgm:pt modelId="{08CB0333-646E-4808-B9A3-AEB2470198BA}" type="pres">
      <dgm:prSet presAssocID="{CC851CC2-081A-48D5-B766-2C2D07E8D71F}" presName="spaceBetweenRectangles" presStyleCnt="0"/>
      <dgm:spPr/>
    </dgm:pt>
    <dgm:pt modelId="{40470703-58A9-4F18-A33F-78084FA4B68B}" type="pres">
      <dgm:prSet presAssocID="{3C4022E8-4F17-48E7-9EC2-438428373447}" presName="parentLin" presStyleCnt="0"/>
      <dgm:spPr/>
    </dgm:pt>
    <dgm:pt modelId="{DFA26E94-0BDC-4324-978C-63F5D668062A}" type="pres">
      <dgm:prSet presAssocID="{3C4022E8-4F17-48E7-9EC2-438428373447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6B27F523-30EE-419B-A3A1-2D82B9F6407D}" type="pres">
      <dgm:prSet presAssocID="{3C4022E8-4F17-48E7-9EC2-43842837344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7BC120-5779-4193-958D-84D420EAE9C9}" type="pres">
      <dgm:prSet presAssocID="{3C4022E8-4F17-48E7-9EC2-438428373447}" presName="negativeSpace" presStyleCnt="0"/>
      <dgm:spPr/>
    </dgm:pt>
    <dgm:pt modelId="{0987ABCF-4B82-4C5F-A0E5-2BF24375AB82}" type="pres">
      <dgm:prSet presAssocID="{3C4022E8-4F17-48E7-9EC2-438428373447}" presName="childText" presStyleLbl="conFgAcc1" presStyleIdx="2" presStyleCnt="4">
        <dgm:presLayoutVars>
          <dgm:bulletEnabled val="1"/>
        </dgm:presLayoutVars>
      </dgm:prSet>
      <dgm:spPr/>
    </dgm:pt>
    <dgm:pt modelId="{3531371F-CCDA-4699-B595-3356601076B5}" type="pres">
      <dgm:prSet presAssocID="{66930424-7929-4F92-BA05-A2C384D66A91}" presName="spaceBetweenRectangles" presStyleCnt="0"/>
      <dgm:spPr/>
    </dgm:pt>
    <dgm:pt modelId="{C8653DCE-6599-4794-B502-0F76D4182824}" type="pres">
      <dgm:prSet presAssocID="{D9E03543-7228-481D-8EB3-639482980E5D}" presName="parentLin" presStyleCnt="0"/>
      <dgm:spPr/>
    </dgm:pt>
    <dgm:pt modelId="{42C57CFC-CE2E-41D7-A900-A27DB2987DDC}" type="pres">
      <dgm:prSet presAssocID="{D9E03543-7228-481D-8EB3-639482980E5D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E135D278-DFAB-405E-BA93-D105B5BE4BAB}" type="pres">
      <dgm:prSet presAssocID="{D9E03543-7228-481D-8EB3-639482980E5D}" presName="parentText" presStyleLbl="node1" presStyleIdx="3" presStyleCnt="4" custLinFactNeighborX="5926" custLinFactNeighborY="-165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C7F81C-CFA5-48F8-863D-A8AAE50162E1}" type="pres">
      <dgm:prSet presAssocID="{D9E03543-7228-481D-8EB3-639482980E5D}" presName="negativeSpace" presStyleCnt="0"/>
      <dgm:spPr/>
    </dgm:pt>
    <dgm:pt modelId="{08A53F23-5DB6-44BA-BF2E-22D9626E086C}" type="pres">
      <dgm:prSet presAssocID="{D9E03543-7228-481D-8EB3-639482980E5D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BD9774C5-3B37-4158-ACAE-D21C36503984}" type="presOf" srcId="{3FEA833A-B0AA-4F2B-BB9F-1490651382F3}" destId="{59B4CCCD-6986-48E5-B0E0-97AC3FB6C8FA}" srcOrd="0" destOrd="0" presId="urn:microsoft.com/office/officeart/2005/8/layout/list1"/>
    <dgm:cxn modelId="{C11D1F4C-3839-4AE3-A101-27B25A926E5C}" type="presOf" srcId="{3C4022E8-4F17-48E7-9EC2-438428373447}" destId="{DFA26E94-0BDC-4324-978C-63F5D668062A}" srcOrd="0" destOrd="0" presId="urn:microsoft.com/office/officeart/2005/8/layout/list1"/>
    <dgm:cxn modelId="{7B09A2CA-476E-4958-8E13-B519CAF07CEF}" type="presOf" srcId="{D9E03543-7228-481D-8EB3-639482980E5D}" destId="{42C57CFC-CE2E-41D7-A900-A27DB2987DDC}" srcOrd="0" destOrd="0" presId="urn:microsoft.com/office/officeart/2005/8/layout/list1"/>
    <dgm:cxn modelId="{B1E61451-A5C4-4844-92CA-7ED25EDB55A7}" srcId="{3FEA833A-B0AA-4F2B-BB9F-1490651382F3}" destId="{F9DBE3FD-D5A1-4D7B-A6BF-138147F20333}" srcOrd="1" destOrd="0" parTransId="{E2173A62-486A-4706-8707-48397F8FF84C}" sibTransId="{CC851CC2-081A-48D5-B766-2C2D07E8D71F}"/>
    <dgm:cxn modelId="{517A8590-F615-44E3-B22D-498783F60DF1}" type="presOf" srcId="{248E23DC-59C1-4B8D-A570-F30B8C6D70B7}" destId="{9EB548F0-B6CD-4C52-ADE3-676D76038E1B}" srcOrd="0" destOrd="0" presId="urn:microsoft.com/office/officeart/2005/8/layout/list1"/>
    <dgm:cxn modelId="{5E3B1AA0-8282-47A1-8312-88F4E5324441}" srcId="{3FEA833A-B0AA-4F2B-BB9F-1490651382F3}" destId="{248E23DC-59C1-4B8D-A570-F30B8C6D70B7}" srcOrd="0" destOrd="0" parTransId="{7061DB00-739F-4C99-A731-143E3BE86150}" sibTransId="{C751242F-5FA8-487B-8C03-21D4EF1A651C}"/>
    <dgm:cxn modelId="{C75D73BB-2A64-4CA6-82EE-7E3AE941CBFE}" srcId="{3FEA833A-B0AA-4F2B-BB9F-1490651382F3}" destId="{3C4022E8-4F17-48E7-9EC2-438428373447}" srcOrd="2" destOrd="0" parTransId="{25ECCC4F-02B7-44F6-9A95-077D932A541D}" sibTransId="{66930424-7929-4F92-BA05-A2C384D66A91}"/>
    <dgm:cxn modelId="{B4411E6B-8814-47E9-A735-9719A98469B9}" type="presOf" srcId="{F9DBE3FD-D5A1-4D7B-A6BF-138147F20333}" destId="{3048A6A9-8AC4-459D-914D-3334FFD862CC}" srcOrd="1" destOrd="0" presId="urn:microsoft.com/office/officeart/2005/8/layout/list1"/>
    <dgm:cxn modelId="{60AAB80F-062E-4A65-9153-F3D5B3F3F2DE}" srcId="{3FEA833A-B0AA-4F2B-BB9F-1490651382F3}" destId="{D9E03543-7228-481D-8EB3-639482980E5D}" srcOrd="3" destOrd="0" parTransId="{FFEBA83B-E377-4405-B79C-E687215439F3}" sibTransId="{5D13F18E-996F-425E-AA76-0E0FA8128AD1}"/>
    <dgm:cxn modelId="{92538DCE-1E15-4F60-9CA0-2320D2618171}" type="presOf" srcId="{D9E03543-7228-481D-8EB3-639482980E5D}" destId="{E135D278-DFAB-405E-BA93-D105B5BE4BAB}" srcOrd="1" destOrd="0" presId="urn:microsoft.com/office/officeart/2005/8/layout/list1"/>
    <dgm:cxn modelId="{49CC9D74-CEDE-4FF8-86FF-6951A05C04E0}" type="presOf" srcId="{248E23DC-59C1-4B8D-A570-F30B8C6D70B7}" destId="{4E782DAD-ADD3-490F-8E10-966A6B3798A8}" srcOrd="1" destOrd="0" presId="urn:microsoft.com/office/officeart/2005/8/layout/list1"/>
    <dgm:cxn modelId="{92958F79-9C7C-4DA9-89DE-B64FB10485BD}" type="presOf" srcId="{3C4022E8-4F17-48E7-9EC2-438428373447}" destId="{6B27F523-30EE-419B-A3A1-2D82B9F6407D}" srcOrd="1" destOrd="0" presId="urn:microsoft.com/office/officeart/2005/8/layout/list1"/>
    <dgm:cxn modelId="{8E45ABA4-6917-47AF-B93D-5A721A3ECCC0}" type="presOf" srcId="{F9DBE3FD-D5A1-4D7B-A6BF-138147F20333}" destId="{005C2E05-DA11-4DC6-A729-8E3B281EAB01}" srcOrd="0" destOrd="0" presId="urn:microsoft.com/office/officeart/2005/8/layout/list1"/>
    <dgm:cxn modelId="{1E4A6E48-A531-42CE-9DCC-53462A1721C9}" type="presParOf" srcId="{59B4CCCD-6986-48E5-B0E0-97AC3FB6C8FA}" destId="{6824DFA1-52B3-4C16-9A88-B62FC08EEA18}" srcOrd="0" destOrd="0" presId="urn:microsoft.com/office/officeart/2005/8/layout/list1"/>
    <dgm:cxn modelId="{F0F05205-4834-4EFB-B714-AF49148896CE}" type="presParOf" srcId="{6824DFA1-52B3-4C16-9A88-B62FC08EEA18}" destId="{9EB548F0-B6CD-4C52-ADE3-676D76038E1B}" srcOrd="0" destOrd="0" presId="urn:microsoft.com/office/officeart/2005/8/layout/list1"/>
    <dgm:cxn modelId="{15C09ADB-C904-4BDA-80DF-901AFC6F007B}" type="presParOf" srcId="{6824DFA1-52B3-4C16-9A88-B62FC08EEA18}" destId="{4E782DAD-ADD3-490F-8E10-966A6B3798A8}" srcOrd="1" destOrd="0" presId="urn:microsoft.com/office/officeart/2005/8/layout/list1"/>
    <dgm:cxn modelId="{F9CFAEE3-495E-4B6D-98B5-067B059AEA75}" type="presParOf" srcId="{59B4CCCD-6986-48E5-B0E0-97AC3FB6C8FA}" destId="{DB215BC6-97DD-4BDC-82DA-487DB75C79D6}" srcOrd="1" destOrd="0" presId="urn:microsoft.com/office/officeart/2005/8/layout/list1"/>
    <dgm:cxn modelId="{D58248F2-3612-4B8B-9669-EC5D4E81C4ED}" type="presParOf" srcId="{59B4CCCD-6986-48E5-B0E0-97AC3FB6C8FA}" destId="{D0007B5F-7541-4E4D-94F9-DA7891F939A9}" srcOrd="2" destOrd="0" presId="urn:microsoft.com/office/officeart/2005/8/layout/list1"/>
    <dgm:cxn modelId="{0B79B951-312F-4C1B-8148-5A5F1DB638BD}" type="presParOf" srcId="{59B4CCCD-6986-48E5-B0E0-97AC3FB6C8FA}" destId="{694CC4BE-B474-463E-834F-70869ED6EE2A}" srcOrd="3" destOrd="0" presId="urn:microsoft.com/office/officeart/2005/8/layout/list1"/>
    <dgm:cxn modelId="{2C6944E0-F553-469A-9116-FE3597263449}" type="presParOf" srcId="{59B4CCCD-6986-48E5-B0E0-97AC3FB6C8FA}" destId="{DBC30364-F91A-4482-B40C-D40C3D453BF8}" srcOrd="4" destOrd="0" presId="urn:microsoft.com/office/officeart/2005/8/layout/list1"/>
    <dgm:cxn modelId="{58A04A7E-FA96-4948-8F4B-96DACCC95D9A}" type="presParOf" srcId="{DBC30364-F91A-4482-B40C-D40C3D453BF8}" destId="{005C2E05-DA11-4DC6-A729-8E3B281EAB01}" srcOrd="0" destOrd="0" presId="urn:microsoft.com/office/officeart/2005/8/layout/list1"/>
    <dgm:cxn modelId="{65B151F8-EA8E-4854-83D1-389AB8195F6F}" type="presParOf" srcId="{DBC30364-F91A-4482-B40C-D40C3D453BF8}" destId="{3048A6A9-8AC4-459D-914D-3334FFD862CC}" srcOrd="1" destOrd="0" presId="urn:microsoft.com/office/officeart/2005/8/layout/list1"/>
    <dgm:cxn modelId="{05260836-D8E3-4023-B54C-7EA4151EE134}" type="presParOf" srcId="{59B4CCCD-6986-48E5-B0E0-97AC3FB6C8FA}" destId="{0597EAB4-E7D6-40F0-9168-DF9B83376C97}" srcOrd="5" destOrd="0" presId="urn:microsoft.com/office/officeart/2005/8/layout/list1"/>
    <dgm:cxn modelId="{AC7C8378-547F-4FCA-A0FE-EDC0DCD287C9}" type="presParOf" srcId="{59B4CCCD-6986-48E5-B0E0-97AC3FB6C8FA}" destId="{10EC4E73-78F9-43E2-BBD8-C1E35918B3FE}" srcOrd="6" destOrd="0" presId="urn:microsoft.com/office/officeart/2005/8/layout/list1"/>
    <dgm:cxn modelId="{A5FD099C-47C8-424D-9EE3-4656E7094D75}" type="presParOf" srcId="{59B4CCCD-6986-48E5-B0E0-97AC3FB6C8FA}" destId="{08CB0333-646E-4808-B9A3-AEB2470198BA}" srcOrd="7" destOrd="0" presId="urn:microsoft.com/office/officeart/2005/8/layout/list1"/>
    <dgm:cxn modelId="{7535ED33-21B3-44EC-98EF-2DF286DCBAA7}" type="presParOf" srcId="{59B4CCCD-6986-48E5-B0E0-97AC3FB6C8FA}" destId="{40470703-58A9-4F18-A33F-78084FA4B68B}" srcOrd="8" destOrd="0" presId="urn:microsoft.com/office/officeart/2005/8/layout/list1"/>
    <dgm:cxn modelId="{D88DA753-A306-4C76-883D-41BC0B8A6B6E}" type="presParOf" srcId="{40470703-58A9-4F18-A33F-78084FA4B68B}" destId="{DFA26E94-0BDC-4324-978C-63F5D668062A}" srcOrd="0" destOrd="0" presId="urn:microsoft.com/office/officeart/2005/8/layout/list1"/>
    <dgm:cxn modelId="{85848D6F-39F7-4109-8147-293D5FBBBF8C}" type="presParOf" srcId="{40470703-58A9-4F18-A33F-78084FA4B68B}" destId="{6B27F523-30EE-419B-A3A1-2D82B9F6407D}" srcOrd="1" destOrd="0" presId="urn:microsoft.com/office/officeart/2005/8/layout/list1"/>
    <dgm:cxn modelId="{D951C18A-E040-47CC-9140-7DF265B56BE3}" type="presParOf" srcId="{59B4CCCD-6986-48E5-B0E0-97AC3FB6C8FA}" destId="{BC7BC120-5779-4193-958D-84D420EAE9C9}" srcOrd="9" destOrd="0" presId="urn:microsoft.com/office/officeart/2005/8/layout/list1"/>
    <dgm:cxn modelId="{DECD3ECD-E007-4EEB-809A-6EF37138F9AE}" type="presParOf" srcId="{59B4CCCD-6986-48E5-B0E0-97AC3FB6C8FA}" destId="{0987ABCF-4B82-4C5F-A0E5-2BF24375AB82}" srcOrd="10" destOrd="0" presId="urn:microsoft.com/office/officeart/2005/8/layout/list1"/>
    <dgm:cxn modelId="{850DD888-216F-4855-AF11-FE00BA367310}" type="presParOf" srcId="{59B4CCCD-6986-48E5-B0E0-97AC3FB6C8FA}" destId="{3531371F-CCDA-4699-B595-3356601076B5}" srcOrd="11" destOrd="0" presId="urn:microsoft.com/office/officeart/2005/8/layout/list1"/>
    <dgm:cxn modelId="{0C952692-4238-4255-B37B-8BE6ED56E25F}" type="presParOf" srcId="{59B4CCCD-6986-48E5-B0E0-97AC3FB6C8FA}" destId="{C8653DCE-6599-4794-B502-0F76D4182824}" srcOrd="12" destOrd="0" presId="urn:microsoft.com/office/officeart/2005/8/layout/list1"/>
    <dgm:cxn modelId="{61CF75E6-79AC-48C3-BB00-E8E2A9DACE3D}" type="presParOf" srcId="{C8653DCE-6599-4794-B502-0F76D4182824}" destId="{42C57CFC-CE2E-41D7-A900-A27DB2987DDC}" srcOrd="0" destOrd="0" presId="urn:microsoft.com/office/officeart/2005/8/layout/list1"/>
    <dgm:cxn modelId="{F1C4D263-C5C1-4E2F-905B-1D845A16B533}" type="presParOf" srcId="{C8653DCE-6599-4794-B502-0F76D4182824}" destId="{E135D278-DFAB-405E-BA93-D105B5BE4BAB}" srcOrd="1" destOrd="0" presId="urn:microsoft.com/office/officeart/2005/8/layout/list1"/>
    <dgm:cxn modelId="{86FA8183-8B33-4F2E-AC26-AFFAEB0549CD}" type="presParOf" srcId="{59B4CCCD-6986-48E5-B0E0-97AC3FB6C8FA}" destId="{63C7F81C-CFA5-48F8-863D-A8AAE50162E1}" srcOrd="13" destOrd="0" presId="urn:microsoft.com/office/officeart/2005/8/layout/list1"/>
    <dgm:cxn modelId="{B148EFC0-9466-49E2-BA0B-3C484F252E8B}" type="presParOf" srcId="{59B4CCCD-6986-48E5-B0E0-97AC3FB6C8FA}" destId="{08A53F23-5DB6-44BA-BF2E-22D9626E086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88CD709-607D-43C0-905D-F8E1CC70EB8B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C6952A29-495C-46B4-9D51-B95B251860BD}">
      <dgm:prSet phldrT="[Text]" custT="1"/>
      <dgm:spPr/>
      <dgm:t>
        <a:bodyPr/>
        <a:lstStyle/>
        <a:p>
          <a:pPr algn="just"/>
          <a:r>
            <a:rPr lang="en-US" sz="1600" dirty="0" smtClean="0">
              <a:latin typeface="Garamond" panose="02020404030301010803" pitchFamily="18" charset="0"/>
            </a:rPr>
            <a:t>The development of RI will be planned </a:t>
          </a:r>
          <a:r>
            <a:rPr lang="hr-HR" sz="1600" dirty="0" smtClean="0">
              <a:latin typeface="Garamond" panose="02020404030301010803" pitchFamily="18" charset="0"/>
            </a:rPr>
            <a:t>i</a:t>
          </a:r>
          <a:r>
            <a:rPr lang="en-US" sz="1600" dirty="0" smtClean="0">
              <a:latin typeface="Garamond" panose="02020404030301010803" pitchFamily="18" charset="0"/>
            </a:rPr>
            <a:t>n such a way as</a:t>
          </a:r>
          <a:r>
            <a:rPr lang="hr-HR" sz="1600" dirty="0" smtClean="0">
              <a:latin typeface="Garamond" panose="02020404030301010803" pitchFamily="18" charset="0"/>
            </a:rPr>
            <a:t> </a:t>
          </a:r>
          <a:r>
            <a:rPr lang="en-US" sz="1600" dirty="0" smtClean="0">
              <a:latin typeface="Garamond" panose="02020404030301010803" pitchFamily="18" charset="0"/>
            </a:rPr>
            <a:t>to enable their long-term  sustainability and the greatest possible contribution to the national R&amp;I system</a:t>
          </a:r>
          <a:r>
            <a:rPr lang="hr-HR" sz="1600" dirty="0" smtClean="0">
              <a:latin typeface="Garamond" panose="02020404030301010803" pitchFamily="18" charset="0"/>
            </a:rPr>
            <a:t>.</a:t>
          </a:r>
          <a:endParaRPr lang="en-US" sz="1600" dirty="0">
            <a:latin typeface="Garamond" panose="02020404030301010803" pitchFamily="18" charset="0"/>
          </a:endParaRPr>
        </a:p>
      </dgm:t>
    </dgm:pt>
    <dgm:pt modelId="{E2AEAE63-4D17-4535-83F5-548D4FC46CF6}" type="parTrans" cxnId="{C9F3775D-1D76-414A-89AA-5534E9D97479}">
      <dgm:prSet/>
      <dgm:spPr/>
      <dgm:t>
        <a:bodyPr/>
        <a:lstStyle/>
        <a:p>
          <a:endParaRPr lang="en-US"/>
        </a:p>
      </dgm:t>
    </dgm:pt>
    <dgm:pt modelId="{19639AE1-77D0-44C4-AA0F-A5D8CDCF74BE}" type="sibTrans" cxnId="{C9F3775D-1D76-414A-89AA-5534E9D97479}">
      <dgm:prSet/>
      <dgm:spPr/>
      <dgm:t>
        <a:bodyPr/>
        <a:lstStyle/>
        <a:p>
          <a:endParaRPr lang="en-US"/>
        </a:p>
      </dgm:t>
    </dgm:pt>
    <dgm:pt modelId="{3C9E0392-2A88-4927-9405-AA3E98F7B7B6}">
      <dgm:prSet custT="1"/>
      <dgm:spPr/>
      <dgm:t>
        <a:bodyPr/>
        <a:lstStyle/>
        <a:p>
          <a:pPr algn="just"/>
          <a:r>
            <a:rPr lang="en-US" sz="1600" dirty="0" smtClean="0">
              <a:latin typeface="Garamond" panose="02020404030301010803" pitchFamily="18" charset="0"/>
            </a:rPr>
            <a:t>Research infrastructures will promote open access and collaboration with other stakeholders</a:t>
          </a:r>
          <a:r>
            <a:rPr lang="hr-HR" sz="1600" dirty="0" smtClean="0">
              <a:latin typeface="Garamond" panose="02020404030301010803" pitchFamily="18" charset="0"/>
            </a:rPr>
            <a:t>.</a:t>
          </a:r>
          <a:endParaRPr lang="en-US" sz="1600" dirty="0">
            <a:latin typeface="Garamond" panose="02020404030301010803" pitchFamily="18" charset="0"/>
          </a:endParaRPr>
        </a:p>
      </dgm:t>
    </dgm:pt>
    <dgm:pt modelId="{B8AF15C2-D998-4879-829B-5A4FF0F14F2F}" type="parTrans" cxnId="{1AF223D3-91C8-4BA6-ADC3-EAB7B60772E5}">
      <dgm:prSet/>
      <dgm:spPr/>
      <dgm:t>
        <a:bodyPr/>
        <a:lstStyle/>
        <a:p>
          <a:endParaRPr lang="en-US"/>
        </a:p>
      </dgm:t>
    </dgm:pt>
    <dgm:pt modelId="{271E3309-1717-4B92-B8AD-E4CCB62C0073}" type="sibTrans" cxnId="{1AF223D3-91C8-4BA6-ADC3-EAB7B60772E5}">
      <dgm:prSet/>
      <dgm:spPr/>
      <dgm:t>
        <a:bodyPr/>
        <a:lstStyle/>
        <a:p>
          <a:endParaRPr lang="en-US"/>
        </a:p>
      </dgm:t>
    </dgm:pt>
    <dgm:pt modelId="{A482B808-56DD-4E5C-AC78-EED3D65DBC3D}">
      <dgm:prSet custT="1"/>
      <dgm:spPr/>
      <dgm:t>
        <a:bodyPr/>
        <a:lstStyle/>
        <a:p>
          <a:pPr algn="just"/>
          <a:r>
            <a:rPr lang="en-US" sz="1600" dirty="0" smtClean="0">
              <a:latin typeface="Garamond" panose="02020404030301010803" pitchFamily="18" charset="0"/>
            </a:rPr>
            <a:t>Planning, monitoring and evaluation mechanisms will be implemented to ensure quality planning and management of research infrastructures</a:t>
          </a:r>
          <a:r>
            <a:rPr lang="hr-HR" sz="1600" dirty="0" smtClean="0">
              <a:latin typeface="Garamond" panose="02020404030301010803" pitchFamily="18" charset="0"/>
            </a:rPr>
            <a:t>.</a:t>
          </a:r>
          <a:endParaRPr lang="en-US" sz="1600" dirty="0">
            <a:latin typeface="Garamond" panose="02020404030301010803" pitchFamily="18" charset="0"/>
          </a:endParaRPr>
        </a:p>
      </dgm:t>
    </dgm:pt>
    <dgm:pt modelId="{E4DF765B-F7B7-4983-8FA2-74247C98F621}" type="parTrans" cxnId="{6E3076D5-0A8F-4B40-A71E-D30FD896192F}">
      <dgm:prSet/>
      <dgm:spPr/>
      <dgm:t>
        <a:bodyPr/>
        <a:lstStyle/>
        <a:p>
          <a:endParaRPr lang="en-US"/>
        </a:p>
      </dgm:t>
    </dgm:pt>
    <dgm:pt modelId="{0F4874D1-CC05-4B65-8E69-CCF882109749}" type="sibTrans" cxnId="{6E3076D5-0A8F-4B40-A71E-D30FD896192F}">
      <dgm:prSet/>
      <dgm:spPr/>
      <dgm:t>
        <a:bodyPr/>
        <a:lstStyle/>
        <a:p>
          <a:endParaRPr lang="en-US"/>
        </a:p>
      </dgm:t>
    </dgm:pt>
    <dgm:pt modelId="{369F9E92-162C-4407-9297-0AE55F2E3240}">
      <dgm:prSet custT="1"/>
      <dgm:spPr/>
      <dgm:t>
        <a:bodyPr/>
        <a:lstStyle/>
        <a:p>
          <a:pPr algn="just"/>
          <a:r>
            <a:rPr lang="en-US" sz="1600" dirty="0" smtClean="0">
              <a:latin typeface="Garamond" panose="02020404030301010803" pitchFamily="18" charset="0"/>
            </a:rPr>
            <a:t>Croatia will use national and international research infrastructures in internationally competitive research and will strengthen the international cooperation</a:t>
          </a:r>
          <a:r>
            <a:rPr lang="hr-HR" sz="1600" dirty="0" smtClean="0">
              <a:latin typeface="Garamond" panose="02020404030301010803" pitchFamily="18" charset="0"/>
            </a:rPr>
            <a:t>.</a:t>
          </a:r>
          <a:endParaRPr lang="en-US" sz="1600" dirty="0" smtClean="0">
            <a:latin typeface="Garamond" panose="02020404030301010803" pitchFamily="18" charset="0"/>
          </a:endParaRPr>
        </a:p>
      </dgm:t>
    </dgm:pt>
    <dgm:pt modelId="{B5542119-FABB-4AE8-9907-972E2A73759D}" type="parTrans" cxnId="{8807405D-A9A0-4B24-A3E1-6A0E9FC2C66C}">
      <dgm:prSet/>
      <dgm:spPr/>
      <dgm:t>
        <a:bodyPr/>
        <a:lstStyle/>
        <a:p>
          <a:endParaRPr lang="en-US"/>
        </a:p>
      </dgm:t>
    </dgm:pt>
    <dgm:pt modelId="{BFC07AB8-6187-41A2-BB96-D2B41801026B}" type="sibTrans" cxnId="{8807405D-A9A0-4B24-A3E1-6A0E9FC2C66C}">
      <dgm:prSet/>
      <dgm:spPr/>
      <dgm:t>
        <a:bodyPr/>
        <a:lstStyle/>
        <a:p>
          <a:endParaRPr lang="en-US"/>
        </a:p>
      </dgm:t>
    </dgm:pt>
    <dgm:pt modelId="{E1FC375E-3B07-4193-9781-15D325E3CA00}" type="pres">
      <dgm:prSet presAssocID="{688CD709-607D-43C0-905D-F8E1CC70EB8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3316937D-12C8-4B14-9E3F-8B9FD5BE8735}" type="pres">
      <dgm:prSet presAssocID="{688CD709-607D-43C0-905D-F8E1CC70EB8B}" presName="Name1" presStyleCnt="0"/>
      <dgm:spPr/>
    </dgm:pt>
    <dgm:pt modelId="{2CEC5051-E45F-4783-A542-FFFFD188E7A9}" type="pres">
      <dgm:prSet presAssocID="{688CD709-607D-43C0-905D-F8E1CC70EB8B}" presName="cycle" presStyleCnt="0"/>
      <dgm:spPr/>
    </dgm:pt>
    <dgm:pt modelId="{C19F94B4-8EFD-4B44-86F6-42E65AF1192D}" type="pres">
      <dgm:prSet presAssocID="{688CD709-607D-43C0-905D-F8E1CC70EB8B}" presName="srcNode" presStyleLbl="node1" presStyleIdx="0" presStyleCnt="4"/>
      <dgm:spPr/>
    </dgm:pt>
    <dgm:pt modelId="{D1D3880B-401F-4372-A4E8-3BADCB58024F}" type="pres">
      <dgm:prSet presAssocID="{688CD709-607D-43C0-905D-F8E1CC70EB8B}" presName="conn" presStyleLbl="parChTrans1D2" presStyleIdx="0" presStyleCnt="1"/>
      <dgm:spPr/>
      <dgm:t>
        <a:bodyPr/>
        <a:lstStyle/>
        <a:p>
          <a:endParaRPr lang="en-US"/>
        </a:p>
      </dgm:t>
    </dgm:pt>
    <dgm:pt modelId="{4556DEF7-8932-4F1D-ADE9-C66DE6C4D7FB}" type="pres">
      <dgm:prSet presAssocID="{688CD709-607D-43C0-905D-F8E1CC70EB8B}" presName="extraNode" presStyleLbl="node1" presStyleIdx="0" presStyleCnt="4"/>
      <dgm:spPr/>
    </dgm:pt>
    <dgm:pt modelId="{3C037B62-6299-49F1-A613-1FDA7BCDCF79}" type="pres">
      <dgm:prSet presAssocID="{688CD709-607D-43C0-905D-F8E1CC70EB8B}" presName="dstNode" presStyleLbl="node1" presStyleIdx="0" presStyleCnt="4"/>
      <dgm:spPr/>
    </dgm:pt>
    <dgm:pt modelId="{A3835A10-4266-4A0D-865F-432D566223AB}" type="pres">
      <dgm:prSet presAssocID="{C6952A29-495C-46B4-9D51-B95B251860BD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1B093F-AFF9-412F-A9C3-45448A91B15A}" type="pres">
      <dgm:prSet presAssocID="{C6952A29-495C-46B4-9D51-B95B251860BD}" presName="accent_1" presStyleCnt="0"/>
      <dgm:spPr/>
    </dgm:pt>
    <dgm:pt modelId="{C31182E2-CDAB-47FB-9325-508468166C61}" type="pres">
      <dgm:prSet presAssocID="{C6952A29-495C-46B4-9D51-B95B251860BD}" presName="accentRepeatNode" presStyleLbl="solidFgAcc1" presStyleIdx="0" presStyleCnt="4"/>
      <dgm:spPr/>
    </dgm:pt>
    <dgm:pt modelId="{A9CF239D-6613-4DC0-9CFF-E293A4AA9227}" type="pres">
      <dgm:prSet presAssocID="{3C9E0392-2A88-4927-9405-AA3E98F7B7B6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BF740B-79E7-49AA-BB54-9F6D8608D6E3}" type="pres">
      <dgm:prSet presAssocID="{3C9E0392-2A88-4927-9405-AA3E98F7B7B6}" presName="accent_2" presStyleCnt="0"/>
      <dgm:spPr/>
    </dgm:pt>
    <dgm:pt modelId="{D592FF50-4E5E-4866-9411-6AD85A9AC76F}" type="pres">
      <dgm:prSet presAssocID="{3C9E0392-2A88-4927-9405-AA3E98F7B7B6}" presName="accentRepeatNode" presStyleLbl="solidFgAcc1" presStyleIdx="1" presStyleCnt="4"/>
      <dgm:spPr/>
    </dgm:pt>
    <dgm:pt modelId="{ADEDA8F0-F276-4CF7-BDDB-BD9EDFE0FD73}" type="pres">
      <dgm:prSet presAssocID="{A482B808-56DD-4E5C-AC78-EED3D65DBC3D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801D51-AB74-4189-AAC4-0CB669DD43CC}" type="pres">
      <dgm:prSet presAssocID="{A482B808-56DD-4E5C-AC78-EED3D65DBC3D}" presName="accent_3" presStyleCnt="0"/>
      <dgm:spPr/>
    </dgm:pt>
    <dgm:pt modelId="{0C0C2373-0BDC-43A6-A19F-7575E876DE9F}" type="pres">
      <dgm:prSet presAssocID="{A482B808-56DD-4E5C-AC78-EED3D65DBC3D}" presName="accentRepeatNode" presStyleLbl="solidFgAcc1" presStyleIdx="2" presStyleCnt="4"/>
      <dgm:spPr/>
    </dgm:pt>
    <dgm:pt modelId="{0910FDB4-A96A-4FE6-ABD5-381D3358410B}" type="pres">
      <dgm:prSet presAssocID="{369F9E92-162C-4407-9297-0AE55F2E3240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3194C2-A5FF-470D-9175-0DD3B6870798}" type="pres">
      <dgm:prSet presAssocID="{369F9E92-162C-4407-9297-0AE55F2E3240}" presName="accent_4" presStyleCnt="0"/>
      <dgm:spPr/>
    </dgm:pt>
    <dgm:pt modelId="{D75F5E54-82EC-43A7-BD89-C383832455BA}" type="pres">
      <dgm:prSet presAssocID="{369F9E92-162C-4407-9297-0AE55F2E3240}" presName="accentRepeatNode" presStyleLbl="solidFgAcc1" presStyleIdx="3" presStyleCnt="4"/>
      <dgm:spPr/>
    </dgm:pt>
  </dgm:ptLst>
  <dgm:cxnLst>
    <dgm:cxn modelId="{09BDECDE-824F-4DD8-A706-3B4733D91A50}" type="presOf" srcId="{369F9E92-162C-4407-9297-0AE55F2E3240}" destId="{0910FDB4-A96A-4FE6-ABD5-381D3358410B}" srcOrd="0" destOrd="0" presId="urn:microsoft.com/office/officeart/2008/layout/VerticalCurvedList"/>
    <dgm:cxn modelId="{ED2D3935-BE34-4287-99E2-6E43E67CCF71}" type="presOf" srcId="{688CD709-607D-43C0-905D-F8E1CC70EB8B}" destId="{E1FC375E-3B07-4193-9781-15D325E3CA00}" srcOrd="0" destOrd="0" presId="urn:microsoft.com/office/officeart/2008/layout/VerticalCurvedList"/>
    <dgm:cxn modelId="{C9F3775D-1D76-414A-89AA-5534E9D97479}" srcId="{688CD709-607D-43C0-905D-F8E1CC70EB8B}" destId="{C6952A29-495C-46B4-9D51-B95B251860BD}" srcOrd="0" destOrd="0" parTransId="{E2AEAE63-4D17-4535-83F5-548D4FC46CF6}" sibTransId="{19639AE1-77D0-44C4-AA0F-A5D8CDCF74BE}"/>
    <dgm:cxn modelId="{1AF223D3-91C8-4BA6-ADC3-EAB7B60772E5}" srcId="{688CD709-607D-43C0-905D-F8E1CC70EB8B}" destId="{3C9E0392-2A88-4927-9405-AA3E98F7B7B6}" srcOrd="1" destOrd="0" parTransId="{B8AF15C2-D998-4879-829B-5A4FF0F14F2F}" sibTransId="{271E3309-1717-4B92-B8AD-E4CCB62C0073}"/>
    <dgm:cxn modelId="{6E3076D5-0A8F-4B40-A71E-D30FD896192F}" srcId="{688CD709-607D-43C0-905D-F8E1CC70EB8B}" destId="{A482B808-56DD-4E5C-AC78-EED3D65DBC3D}" srcOrd="2" destOrd="0" parTransId="{E4DF765B-F7B7-4983-8FA2-74247C98F621}" sibTransId="{0F4874D1-CC05-4B65-8E69-CCF882109749}"/>
    <dgm:cxn modelId="{73D3D989-B004-47B5-9568-AB0F3CA50EF9}" type="presOf" srcId="{19639AE1-77D0-44C4-AA0F-A5D8CDCF74BE}" destId="{D1D3880B-401F-4372-A4E8-3BADCB58024F}" srcOrd="0" destOrd="0" presId="urn:microsoft.com/office/officeart/2008/layout/VerticalCurvedList"/>
    <dgm:cxn modelId="{5A379484-18E2-49DC-A6EF-E6C039AC4E2E}" type="presOf" srcId="{A482B808-56DD-4E5C-AC78-EED3D65DBC3D}" destId="{ADEDA8F0-F276-4CF7-BDDB-BD9EDFE0FD73}" srcOrd="0" destOrd="0" presId="urn:microsoft.com/office/officeart/2008/layout/VerticalCurvedList"/>
    <dgm:cxn modelId="{056A2CD3-EEEC-4119-B084-98A0D140D701}" type="presOf" srcId="{3C9E0392-2A88-4927-9405-AA3E98F7B7B6}" destId="{A9CF239D-6613-4DC0-9CFF-E293A4AA9227}" srcOrd="0" destOrd="0" presId="urn:microsoft.com/office/officeart/2008/layout/VerticalCurvedList"/>
    <dgm:cxn modelId="{8807405D-A9A0-4B24-A3E1-6A0E9FC2C66C}" srcId="{688CD709-607D-43C0-905D-F8E1CC70EB8B}" destId="{369F9E92-162C-4407-9297-0AE55F2E3240}" srcOrd="3" destOrd="0" parTransId="{B5542119-FABB-4AE8-9907-972E2A73759D}" sibTransId="{BFC07AB8-6187-41A2-BB96-D2B41801026B}"/>
    <dgm:cxn modelId="{B2FA3226-EFD5-463F-BCF7-990919B34F43}" type="presOf" srcId="{C6952A29-495C-46B4-9D51-B95B251860BD}" destId="{A3835A10-4266-4A0D-865F-432D566223AB}" srcOrd="0" destOrd="0" presId="urn:microsoft.com/office/officeart/2008/layout/VerticalCurvedList"/>
    <dgm:cxn modelId="{3B37818A-595A-427B-BE2E-CC26E67D67D9}" type="presParOf" srcId="{E1FC375E-3B07-4193-9781-15D325E3CA00}" destId="{3316937D-12C8-4B14-9E3F-8B9FD5BE8735}" srcOrd="0" destOrd="0" presId="urn:microsoft.com/office/officeart/2008/layout/VerticalCurvedList"/>
    <dgm:cxn modelId="{C8C4AAC8-DCCB-4A50-A014-00662830D53A}" type="presParOf" srcId="{3316937D-12C8-4B14-9E3F-8B9FD5BE8735}" destId="{2CEC5051-E45F-4783-A542-FFFFD188E7A9}" srcOrd="0" destOrd="0" presId="urn:microsoft.com/office/officeart/2008/layout/VerticalCurvedList"/>
    <dgm:cxn modelId="{9A347315-33F7-404F-900C-ADB0F6E2EB29}" type="presParOf" srcId="{2CEC5051-E45F-4783-A542-FFFFD188E7A9}" destId="{C19F94B4-8EFD-4B44-86F6-42E65AF1192D}" srcOrd="0" destOrd="0" presId="urn:microsoft.com/office/officeart/2008/layout/VerticalCurvedList"/>
    <dgm:cxn modelId="{63621325-4C48-4242-BE31-29EB060CEBBD}" type="presParOf" srcId="{2CEC5051-E45F-4783-A542-FFFFD188E7A9}" destId="{D1D3880B-401F-4372-A4E8-3BADCB58024F}" srcOrd="1" destOrd="0" presId="urn:microsoft.com/office/officeart/2008/layout/VerticalCurvedList"/>
    <dgm:cxn modelId="{64B65101-D735-4690-9B88-60F7189E3B68}" type="presParOf" srcId="{2CEC5051-E45F-4783-A542-FFFFD188E7A9}" destId="{4556DEF7-8932-4F1D-ADE9-C66DE6C4D7FB}" srcOrd="2" destOrd="0" presId="urn:microsoft.com/office/officeart/2008/layout/VerticalCurvedList"/>
    <dgm:cxn modelId="{B6AB4C2D-B21D-4B20-834C-E04FBBCA9762}" type="presParOf" srcId="{2CEC5051-E45F-4783-A542-FFFFD188E7A9}" destId="{3C037B62-6299-49F1-A613-1FDA7BCDCF79}" srcOrd="3" destOrd="0" presId="urn:microsoft.com/office/officeart/2008/layout/VerticalCurvedList"/>
    <dgm:cxn modelId="{75523797-F69A-49FD-8C83-F26925A08122}" type="presParOf" srcId="{3316937D-12C8-4B14-9E3F-8B9FD5BE8735}" destId="{A3835A10-4266-4A0D-865F-432D566223AB}" srcOrd="1" destOrd="0" presId="urn:microsoft.com/office/officeart/2008/layout/VerticalCurvedList"/>
    <dgm:cxn modelId="{41F22651-1BF2-46CF-909B-26596D5E87AD}" type="presParOf" srcId="{3316937D-12C8-4B14-9E3F-8B9FD5BE8735}" destId="{FB1B093F-AFF9-412F-A9C3-45448A91B15A}" srcOrd="2" destOrd="0" presId="urn:microsoft.com/office/officeart/2008/layout/VerticalCurvedList"/>
    <dgm:cxn modelId="{3275E1AD-833D-4DCC-A2FB-31C2D55A8D46}" type="presParOf" srcId="{FB1B093F-AFF9-412F-A9C3-45448A91B15A}" destId="{C31182E2-CDAB-47FB-9325-508468166C61}" srcOrd="0" destOrd="0" presId="urn:microsoft.com/office/officeart/2008/layout/VerticalCurvedList"/>
    <dgm:cxn modelId="{DA8780D2-6CD6-42FC-AB83-AE05D8C70D81}" type="presParOf" srcId="{3316937D-12C8-4B14-9E3F-8B9FD5BE8735}" destId="{A9CF239D-6613-4DC0-9CFF-E293A4AA9227}" srcOrd="3" destOrd="0" presId="urn:microsoft.com/office/officeart/2008/layout/VerticalCurvedList"/>
    <dgm:cxn modelId="{E8F309CD-3902-4743-8E48-3C749F2E5036}" type="presParOf" srcId="{3316937D-12C8-4B14-9E3F-8B9FD5BE8735}" destId="{9BBF740B-79E7-49AA-BB54-9F6D8608D6E3}" srcOrd="4" destOrd="0" presId="urn:microsoft.com/office/officeart/2008/layout/VerticalCurvedList"/>
    <dgm:cxn modelId="{223C04E6-B099-4078-AD64-084CA36CE318}" type="presParOf" srcId="{9BBF740B-79E7-49AA-BB54-9F6D8608D6E3}" destId="{D592FF50-4E5E-4866-9411-6AD85A9AC76F}" srcOrd="0" destOrd="0" presId="urn:microsoft.com/office/officeart/2008/layout/VerticalCurvedList"/>
    <dgm:cxn modelId="{E24F0C8F-7770-40C0-AAA4-ACB9AA9829BB}" type="presParOf" srcId="{3316937D-12C8-4B14-9E3F-8B9FD5BE8735}" destId="{ADEDA8F0-F276-4CF7-BDDB-BD9EDFE0FD73}" srcOrd="5" destOrd="0" presId="urn:microsoft.com/office/officeart/2008/layout/VerticalCurvedList"/>
    <dgm:cxn modelId="{638A012B-6C7D-47A1-89CE-7EAA578FB2E8}" type="presParOf" srcId="{3316937D-12C8-4B14-9E3F-8B9FD5BE8735}" destId="{E9801D51-AB74-4189-AAC4-0CB669DD43CC}" srcOrd="6" destOrd="0" presId="urn:microsoft.com/office/officeart/2008/layout/VerticalCurvedList"/>
    <dgm:cxn modelId="{BC3A605E-BC2E-476F-A38E-96C819438F02}" type="presParOf" srcId="{E9801D51-AB74-4189-AAC4-0CB669DD43CC}" destId="{0C0C2373-0BDC-43A6-A19F-7575E876DE9F}" srcOrd="0" destOrd="0" presId="urn:microsoft.com/office/officeart/2008/layout/VerticalCurvedList"/>
    <dgm:cxn modelId="{D24C3E1E-C47B-495F-BB8C-79D887028636}" type="presParOf" srcId="{3316937D-12C8-4B14-9E3F-8B9FD5BE8735}" destId="{0910FDB4-A96A-4FE6-ABD5-381D3358410B}" srcOrd="7" destOrd="0" presId="urn:microsoft.com/office/officeart/2008/layout/VerticalCurvedList"/>
    <dgm:cxn modelId="{26CC0B12-BDCB-4CDD-8144-39CD6DC9460D}" type="presParOf" srcId="{3316937D-12C8-4B14-9E3F-8B9FD5BE8735}" destId="{6D3194C2-A5FF-470D-9175-0DD3B6870798}" srcOrd="8" destOrd="0" presId="urn:microsoft.com/office/officeart/2008/layout/VerticalCurvedList"/>
    <dgm:cxn modelId="{A2734B9D-D852-4852-BC98-BF853CCDBB9D}" type="presParOf" srcId="{6D3194C2-A5FF-470D-9175-0DD3B6870798}" destId="{D75F5E54-82EC-43A7-BD89-C383832455B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92F06AD-4AFD-40E1-97BF-1FD0A93D4085}" type="doc">
      <dgm:prSet loTypeId="urn:microsoft.com/office/officeart/2005/8/layout/pyramid2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8B9AE77C-73EE-43AD-9EAD-035CE0D068E9}">
      <dgm:prSet phldrT="[Text]" custT="1"/>
      <dgm:spPr/>
      <dgm:t>
        <a:bodyPr/>
        <a:lstStyle/>
        <a:p>
          <a:r>
            <a:rPr lang="hr-HR" sz="1600" b="1" dirty="0" smtClean="0">
              <a:latin typeface="Garamond" panose="02020404030301010803" pitchFamily="18" charset="0"/>
            </a:rPr>
            <a:t>CAST</a:t>
          </a:r>
          <a:endParaRPr lang="en-US" sz="1600" b="1" dirty="0"/>
        </a:p>
      </dgm:t>
    </dgm:pt>
    <dgm:pt modelId="{8DA00416-731E-47E3-B8B0-9290709B4184}" type="parTrans" cxnId="{9B0A9F18-25F7-4E35-94EB-33F49DA5EDD7}">
      <dgm:prSet/>
      <dgm:spPr/>
      <dgm:t>
        <a:bodyPr/>
        <a:lstStyle/>
        <a:p>
          <a:endParaRPr lang="en-US"/>
        </a:p>
      </dgm:t>
    </dgm:pt>
    <dgm:pt modelId="{8F43B108-0BFF-4106-A573-0D416A33ACD8}" type="sibTrans" cxnId="{9B0A9F18-25F7-4E35-94EB-33F49DA5EDD7}">
      <dgm:prSet/>
      <dgm:spPr/>
      <dgm:t>
        <a:bodyPr/>
        <a:lstStyle/>
        <a:p>
          <a:endParaRPr lang="en-US"/>
        </a:p>
      </dgm:t>
    </dgm:pt>
    <dgm:pt modelId="{777D6378-3B20-4ED9-B8F5-01F7B7E01649}">
      <dgm:prSet phldrT="[Text]" custT="1"/>
      <dgm:spPr/>
      <dgm:t>
        <a:bodyPr/>
        <a:lstStyle/>
        <a:p>
          <a:r>
            <a:rPr lang="hr-HR" sz="1600" b="1" dirty="0" smtClean="0">
              <a:latin typeface="Garamond" panose="02020404030301010803" pitchFamily="18" charset="0"/>
            </a:rPr>
            <a:t>RD50</a:t>
          </a:r>
          <a:endParaRPr lang="en-US" sz="1600" b="1" dirty="0"/>
        </a:p>
      </dgm:t>
    </dgm:pt>
    <dgm:pt modelId="{A5FE1C66-1B4A-42F6-9B1B-9AB35ADF58A9}" type="parTrans" cxnId="{9548A11E-0F96-438A-B992-C5D2B8146383}">
      <dgm:prSet/>
      <dgm:spPr/>
      <dgm:t>
        <a:bodyPr/>
        <a:lstStyle/>
        <a:p>
          <a:endParaRPr lang="en-US"/>
        </a:p>
      </dgm:t>
    </dgm:pt>
    <dgm:pt modelId="{3C618078-36E9-4064-954C-7C8F30F2ACC6}" type="sibTrans" cxnId="{9548A11E-0F96-438A-B992-C5D2B8146383}">
      <dgm:prSet/>
      <dgm:spPr/>
      <dgm:t>
        <a:bodyPr/>
        <a:lstStyle/>
        <a:p>
          <a:endParaRPr lang="en-US"/>
        </a:p>
      </dgm:t>
    </dgm:pt>
    <dgm:pt modelId="{DCD4B857-9D54-4E55-9B67-86C92D471C78}">
      <dgm:prSet custT="1"/>
      <dgm:spPr/>
      <dgm:t>
        <a:bodyPr/>
        <a:lstStyle/>
        <a:p>
          <a:r>
            <a:rPr lang="hr-HR" sz="1600" b="1" dirty="0" smtClean="0">
              <a:latin typeface="Garamond" panose="02020404030301010803" pitchFamily="18" charset="0"/>
            </a:rPr>
            <a:t>ALICE</a:t>
          </a:r>
        </a:p>
      </dgm:t>
    </dgm:pt>
    <dgm:pt modelId="{F86298C2-C98E-4742-BFA7-387E3994D7AF}" type="parTrans" cxnId="{DE8DF802-5A77-475C-8119-AF817A147242}">
      <dgm:prSet/>
      <dgm:spPr/>
      <dgm:t>
        <a:bodyPr/>
        <a:lstStyle/>
        <a:p>
          <a:endParaRPr lang="en-US"/>
        </a:p>
      </dgm:t>
    </dgm:pt>
    <dgm:pt modelId="{50CF82E6-43F4-4071-AC1A-DE7CF1DC7977}" type="sibTrans" cxnId="{DE8DF802-5A77-475C-8119-AF817A147242}">
      <dgm:prSet/>
      <dgm:spPr/>
      <dgm:t>
        <a:bodyPr/>
        <a:lstStyle/>
        <a:p>
          <a:endParaRPr lang="en-US"/>
        </a:p>
      </dgm:t>
    </dgm:pt>
    <dgm:pt modelId="{EC788E27-44E4-48E3-BCF5-64536E314C34}">
      <dgm:prSet custT="1"/>
      <dgm:spPr/>
      <dgm:t>
        <a:bodyPr/>
        <a:lstStyle/>
        <a:p>
          <a:r>
            <a:rPr lang="hr-HR" sz="1600" b="1" dirty="0" smtClean="0">
              <a:latin typeface="Garamond" panose="02020404030301010803" pitchFamily="18" charset="0"/>
            </a:rPr>
            <a:t>CMS</a:t>
          </a:r>
        </a:p>
      </dgm:t>
    </dgm:pt>
    <dgm:pt modelId="{BB4A591D-F9C7-4658-98FF-0957BD49C266}" type="parTrans" cxnId="{0F1DB4B2-CFEF-451C-A9C0-CA4B703E070F}">
      <dgm:prSet/>
      <dgm:spPr/>
      <dgm:t>
        <a:bodyPr/>
        <a:lstStyle/>
        <a:p>
          <a:endParaRPr lang="en-US"/>
        </a:p>
      </dgm:t>
    </dgm:pt>
    <dgm:pt modelId="{F57A4E7C-5C93-4384-8EB9-9A37C1E50B57}" type="sibTrans" cxnId="{0F1DB4B2-CFEF-451C-A9C0-CA4B703E070F}">
      <dgm:prSet/>
      <dgm:spPr/>
      <dgm:t>
        <a:bodyPr/>
        <a:lstStyle/>
        <a:p>
          <a:endParaRPr lang="en-US"/>
        </a:p>
      </dgm:t>
    </dgm:pt>
    <dgm:pt modelId="{AD531A29-2263-41AE-9C8C-DDD01DE5D000}">
      <dgm:prSet custT="1"/>
      <dgm:spPr/>
      <dgm:t>
        <a:bodyPr/>
        <a:lstStyle/>
        <a:p>
          <a:r>
            <a:rPr lang="hr-HR" sz="1600" b="1" dirty="0" smtClean="0">
              <a:latin typeface="Garamond" panose="02020404030301010803" pitchFamily="18" charset="0"/>
            </a:rPr>
            <a:t>CNGS1</a:t>
          </a:r>
        </a:p>
      </dgm:t>
    </dgm:pt>
    <dgm:pt modelId="{9B747C3C-1BDC-4101-A14B-295C3A67C089}" type="parTrans" cxnId="{F080CF78-62EF-49AA-82C2-D22F0207C1A8}">
      <dgm:prSet/>
      <dgm:spPr/>
      <dgm:t>
        <a:bodyPr/>
        <a:lstStyle/>
        <a:p>
          <a:endParaRPr lang="en-US"/>
        </a:p>
      </dgm:t>
    </dgm:pt>
    <dgm:pt modelId="{EE70B27E-0213-47B7-A4BE-0DCE8B53183B}" type="sibTrans" cxnId="{F080CF78-62EF-49AA-82C2-D22F0207C1A8}">
      <dgm:prSet/>
      <dgm:spPr/>
      <dgm:t>
        <a:bodyPr/>
        <a:lstStyle/>
        <a:p>
          <a:endParaRPr lang="en-US"/>
        </a:p>
      </dgm:t>
    </dgm:pt>
    <dgm:pt modelId="{E3D1F4CE-57A5-4A46-9F6C-C6B3286E6085}">
      <dgm:prSet custT="1"/>
      <dgm:spPr/>
      <dgm:t>
        <a:bodyPr/>
        <a:lstStyle/>
        <a:p>
          <a:r>
            <a:rPr lang="hr-HR" sz="1600" b="1" dirty="0" smtClean="0">
              <a:latin typeface="Garamond" panose="02020404030301010803" pitchFamily="18" charset="0"/>
            </a:rPr>
            <a:t>ISOLDE</a:t>
          </a:r>
        </a:p>
      </dgm:t>
    </dgm:pt>
    <dgm:pt modelId="{EE0EF415-4A99-4596-8EC5-EF1D59021A11}" type="parTrans" cxnId="{8278B99A-7D85-48E2-9FD2-3A747584CE54}">
      <dgm:prSet/>
      <dgm:spPr/>
      <dgm:t>
        <a:bodyPr/>
        <a:lstStyle/>
        <a:p>
          <a:endParaRPr lang="en-US"/>
        </a:p>
      </dgm:t>
    </dgm:pt>
    <dgm:pt modelId="{E34AE52B-FF8B-416A-BCF5-69EB5C723A80}" type="sibTrans" cxnId="{8278B99A-7D85-48E2-9FD2-3A747584CE54}">
      <dgm:prSet/>
      <dgm:spPr/>
      <dgm:t>
        <a:bodyPr/>
        <a:lstStyle/>
        <a:p>
          <a:endParaRPr lang="en-US"/>
        </a:p>
      </dgm:t>
    </dgm:pt>
    <dgm:pt modelId="{8C48C409-7A38-4BE7-99C0-B586028CDC49}">
      <dgm:prSet custT="1"/>
      <dgm:spPr/>
      <dgm:t>
        <a:bodyPr/>
        <a:lstStyle/>
        <a:p>
          <a:r>
            <a:rPr lang="hr-HR" sz="1600" b="1" dirty="0" smtClean="0">
              <a:latin typeface="Garamond" panose="02020404030301010803" pitchFamily="18" charset="0"/>
            </a:rPr>
            <a:t>NA61</a:t>
          </a:r>
        </a:p>
      </dgm:t>
    </dgm:pt>
    <dgm:pt modelId="{2029D3D0-4146-4E46-81BD-3B898A40DA91}" type="parTrans" cxnId="{D78624F6-A10E-46FE-9CB5-27CBDB378822}">
      <dgm:prSet/>
      <dgm:spPr/>
      <dgm:t>
        <a:bodyPr/>
        <a:lstStyle/>
        <a:p>
          <a:endParaRPr lang="en-US"/>
        </a:p>
      </dgm:t>
    </dgm:pt>
    <dgm:pt modelId="{8E99EC70-855A-47FB-B5B4-10104DB37AEC}" type="sibTrans" cxnId="{D78624F6-A10E-46FE-9CB5-27CBDB378822}">
      <dgm:prSet/>
      <dgm:spPr/>
      <dgm:t>
        <a:bodyPr/>
        <a:lstStyle/>
        <a:p>
          <a:endParaRPr lang="en-US"/>
        </a:p>
      </dgm:t>
    </dgm:pt>
    <dgm:pt modelId="{1EAA4609-08EF-4EED-AFBF-48843935DEBC}">
      <dgm:prSet custT="1"/>
      <dgm:spPr/>
      <dgm:t>
        <a:bodyPr/>
        <a:lstStyle/>
        <a:p>
          <a:r>
            <a:rPr lang="hr-HR" sz="1600" b="1" dirty="0" smtClean="0">
              <a:latin typeface="Garamond" panose="02020404030301010803" pitchFamily="18" charset="0"/>
            </a:rPr>
            <a:t>NP06</a:t>
          </a:r>
        </a:p>
      </dgm:t>
    </dgm:pt>
    <dgm:pt modelId="{872365C3-0B2C-4729-8382-572361D280D7}" type="parTrans" cxnId="{D0209CC6-4388-41E2-A3AB-138B023AEDA2}">
      <dgm:prSet/>
      <dgm:spPr/>
      <dgm:t>
        <a:bodyPr/>
        <a:lstStyle/>
        <a:p>
          <a:endParaRPr lang="en-US"/>
        </a:p>
      </dgm:t>
    </dgm:pt>
    <dgm:pt modelId="{C5773A36-493B-4980-B060-B9C56505F583}" type="sibTrans" cxnId="{D0209CC6-4388-41E2-A3AB-138B023AEDA2}">
      <dgm:prSet/>
      <dgm:spPr/>
      <dgm:t>
        <a:bodyPr/>
        <a:lstStyle/>
        <a:p>
          <a:endParaRPr lang="en-US"/>
        </a:p>
      </dgm:t>
    </dgm:pt>
    <dgm:pt modelId="{59412BEC-4B06-4628-91AE-8B4629DCCDF1}">
      <dgm:prSet phldrT="[Text]" custT="1"/>
      <dgm:spPr/>
      <dgm:t>
        <a:bodyPr/>
        <a:lstStyle/>
        <a:p>
          <a:r>
            <a:rPr lang="hr-HR" sz="1600" b="1" dirty="0" smtClean="0">
              <a:latin typeface="Garamond" panose="02020404030301010803" pitchFamily="18" charset="0"/>
            </a:rPr>
            <a:t>RE17</a:t>
          </a:r>
          <a:endParaRPr lang="en-US" sz="1600" b="1" dirty="0"/>
        </a:p>
      </dgm:t>
    </dgm:pt>
    <dgm:pt modelId="{1C50BD17-98A2-435E-BDBB-03B89519D4E4}" type="parTrans" cxnId="{AFC21895-B962-4DB2-800C-3260B55BFB31}">
      <dgm:prSet/>
      <dgm:spPr/>
      <dgm:t>
        <a:bodyPr/>
        <a:lstStyle/>
        <a:p>
          <a:endParaRPr lang="en-US"/>
        </a:p>
      </dgm:t>
    </dgm:pt>
    <dgm:pt modelId="{90AA5343-DC9B-431D-A2F9-F8F0AB216956}" type="sibTrans" cxnId="{AFC21895-B962-4DB2-800C-3260B55BFB31}">
      <dgm:prSet/>
      <dgm:spPr/>
      <dgm:t>
        <a:bodyPr/>
        <a:lstStyle/>
        <a:p>
          <a:endParaRPr lang="en-US"/>
        </a:p>
      </dgm:t>
    </dgm:pt>
    <dgm:pt modelId="{E6DE661F-948D-420F-A736-77FD4DE713F6}">
      <dgm:prSet phldrT="[Text]" custT="1"/>
      <dgm:spPr/>
      <dgm:t>
        <a:bodyPr/>
        <a:lstStyle/>
        <a:p>
          <a:r>
            <a:rPr lang="hr-HR" sz="1600" b="1" dirty="0" err="1" smtClean="0">
              <a:latin typeface="Garamond" panose="02020404030301010803" pitchFamily="18" charset="0"/>
            </a:rPr>
            <a:t>nTOF</a:t>
          </a:r>
          <a:r>
            <a:rPr lang="hr-HR" sz="1600" b="1" dirty="0" smtClean="0">
              <a:latin typeface="Garamond" panose="02020404030301010803" pitchFamily="18" charset="0"/>
            </a:rPr>
            <a:t> </a:t>
          </a:r>
          <a:r>
            <a:rPr lang="hr-HR" sz="1600" b="1" dirty="0" err="1" smtClean="0">
              <a:latin typeface="Garamond" panose="02020404030301010803" pitchFamily="18" charset="0"/>
            </a:rPr>
            <a:t>collaboration</a:t>
          </a:r>
          <a:endParaRPr lang="en-US" sz="1600" b="1" dirty="0"/>
        </a:p>
      </dgm:t>
    </dgm:pt>
    <dgm:pt modelId="{8770127C-FD5D-4B87-9D75-2848CF4366A1}" type="parTrans" cxnId="{443B5CF4-216C-4506-8368-E84022849710}">
      <dgm:prSet/>
      <dgm:spPr/>
      <dgm:t>
        <a:bodyPr/>
        <a:lstStyle/>
        <a:p>
          <a:endParaRPr lang="en-US"/>
        </a:p>
      </dgm:t>
    </dgm:pt>
    <dgm:pt modelId="{033D90CA-ACEA-4D49-99FD-2036D8EFA786}" type="sibTrans" cxnId="{443B5CF4-216C-4506-8368-E84022849710}">
      <dgm:prSet/>
      <dgm:spPr/>
      <dgm:t>
        <a:bodyPr/>
        <a:lstStyle/>
        <a:p>
          <a:endParaRPr lang="en-US"/>
        </a:p>
      </dgm:t>
    </dgm:pt>
    <dgm:pt modelId="{DC8EA8E2-9FB9-455B-B881-1AAA57468462}" type="pres">
      <dgm:prSet presAssocID="{592F06AD-4AFD-40E1-97BF-1FD0A93D4085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807FC7D6-CE82-488F-9BDA-49B221B40B60}" type="pres">
      <dgm:prSet presAssocID="{592F06AD-4AFD-40E1-97BF-1FD0A93D4085}" presName="pyramid" presStyleLbl="node1" presStyleIdx="0" presStyleCnt="1"/>
      <dgm:spPr/>
    </dgm:pt>
    <dgm:pt modelId="{02B6E658-B73C-40C4-A616-65CE135E3367}" type="pres">
      <dgm:prSet presAssocID="{592F06AD-4AFD-40E1-97BF-1FD0A93D4085}" presName="theList" presStyleCnt="0"/>
      <dgm:spPr/>
    </dgm:pt>
    <dgm:pt modelId="{00E19475-48E5-4D30-84E7-0E3B7BA73649}" type="pres">
      <dgm:prSet presAssocID="{8B9AE77C-73EE-43AD-9EAD-035CE0D068E9}" presName="aNode" presStyleLbl="fgAcc1" presStyleIdx="0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DAC21C-B92A-4E34-8F08-3371F126CEF4}" type="pres">
      <dgm:prSet presAssocID="{8B9AE77C-73EE-43AD-9EAD-035CE0D068E9}" presName="aSpace" presStyleCnt="0"/>
      <dgm:spPr/>
    </dgm:pt>
    <dgm:pt modelId="{0E6BB76F-3D0E-47EF-9334-DCD6438DBC0A}" type="pres">
      <dgm:prSet presAssocID="{EC788E27-44E4-48E3-BCF5-64536E314C34}" presName="aNode" presStyleLbl="fgAcc1" presStyleIdx="1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6942EC-E5CE-4FBC-84C6-D83810C6F49A}" type="pres">
      <dgm:prSet presAssocID="{EC788E27-44E4-48E3-BCF5-64536E314C34}" presName="aSpace" presStyleCnt="0"/>
      <dgm:spPr/>
    </dgm:pt>
    <dgm:pt modelId="{3EE95ACA-946B-4376-A392-6B50BA119E9C}" type="pres">
      <dgm:prSet presAssocID="{AD531A29-2263-41AE-9C8C-DDD01DE5D000}" presName="aNode" presStyleLbl="fgAcc1" presStyleIdx="2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77AD0F-1BA4-4528-92EB-06BD42705550}" type="pres">
      <dgm:prSet presAssocID="{AD531A29-2263-41AE-9C8C-DDD01DE5D000}" presName="aSpace" presStyleCnt="0"/>
      <dgm:spPr/>
    </dgm:pt>
    <dgm:pt modelId="{B5558C4E-D64C-4021-BBB8-8C0F17AC04DF}" type="pres">
      <dgm:prSet presAssocID="{E3D1F4CE-57A5-4A46-9F6C-C6B3286E6085}" presName="aNode" presStyleLbl="fgAcc1" presStyleIdx="3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14B864-0A98-4657-A875-EA4724786A0A}" type="pres">
      <dgm:prSet presAssocID="{E3D1F4CE-57A5-4A46-9F6C-C6B3286E6085}" presName="aSpace" presStyleCnt="0"/>
      <dgm:spPr/>
    </dgm:pt>
    <dgm:pt modelId="{79EB162C-77FE-4EC5-AD2C-946226C0149B}" type="pres">
      <dgm:prSet presAssocID="{DCD4B857-9D54-4E55-9B67-86C92D471C78}" presName="aNode" presStyleLbl="fgAcc1" presStyleIdx="4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CBFC3B-C5A3-471C-A9BB-DD0052399B65}" type="pres">
      <dgm:prSet presAssocID="{DCD4B857-9D54-4E55-9B67-86C92D471C78}" presName="aSpace" presStyleCnt="0"/>
      <dgm:spPr/>
    </dgm:pt>
    <dgm:pt modelId="{E3C9FBE3-3FF1-481A-9FCC-83E8D5C38ED2}" type="pres">
      <dgm:prSet presAssocID="{8C48C409-7A38-4BE7-99C0-B586028CDC49}" presName="aNode" presStyleLbl="fgAcc1" presStyleIdx="5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07FEAF-B5EE-4BC3-9722-69403EFF1DA2}" type="pres">
      <dgm:prSet presAssocID="{8C48C409-7A38-4BE7-99C0-B586028CDC49}" presName="aSpace" presStyleCnt="0"/>
      <dgm:spPr/>
    </dgm:pt>
    <dgm:pt modelId="{4076067F-6F7F-4958-B37C-CB207768A546}" type="pres">
      <dgm:prSet presAssocID="{1EAA4609-08EF-4EED-AFBF-48843935DEBC}" presName="aNode" presStyleLbl="fgAcc1" presStyleIdx="6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F69705-490F-493D-8300-66A4F9900FB4}" type="pres">
      <dgm:prSet presAssocID="{1EAA4609-08EF-4EED-AFBF-48843935DEBC}" presName="aSpace" presStyleCnt="0"/>
      <dgm:spPr/>
    </dgm:pt>
    <dgm:pt modelId="{F35094E6-700E-4A15-A9E3-BA9A54E274D8}" type="pres">
      <dgm:prSet presAssocID="{777D6378-3B20-4ED9-B8F5-01F7B7E01649}" presName="aNode" presStyleLbl="fgAcc1" presStyleIdx="7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59E0E9-746C-4E97-B0B3-C4A887957266}" type="pres">
      <dgm:prSet presAssocID="{777D6378-3B20-4ED9-B8F5-01F7B7E01649}" presName="aSpace" presStyleCnt="0"/>
      <dgm:spPr/>
    </dgm:pt>
    <dgm:pt modelId="{0D5D545E-79DD-4A1B-8C25-5C531D19B984}" type="pres">
      <dgm:prSet presAssocID="{59412BEC-4B06-4628-91AE-8B4629DCCDF1}" presName="aNode" presStyleLbl="fgAcc1" presStyleIdx="8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EDF762-23E5-4BAF-873E-FB1B31D16ADD}" type="pres">
      <dgm:prSet presAssocID="{59412BEC-4B06-4628-91AE-8B4629DCCDF1}" presName="aSpace" presStyleCnt="0"/>
      <dgm:spPr/>
    </dgm:pt>
    <dgm:pt modelId="{41EE268B-767E-4384-92DA-6C1FF3BE6C48}" type="pres">
      <dgm:prSet presAssocID="{E6DE661F-948D-420F-A736-77FD4DE713F6}" presName="aNode" presStyleLbl="fgAcc1" presStyleIdx="9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34B52D-C9C6-4130-909A-014AF6D77D7F}" type="pres">
      <dgm:prSet presAssocID="{E6DE661F-948D-420F-A736-77FD4DE713F6}" presName="aSpace" presStyleCnt="0"/>
      <dgm:spPr/>
    </dgm:pt>
  </dgm:ptLst>
  <dgm:cxnLst>
    <dgm:cxn modelId="{D78624F6-A10E-46FE-9CB5-27CBDB378822}" srcId="{592F06AD-4AFD-40E1-97BF-1FD0A93D4085}" destId="{8C48C409-7A38-4BE7-99C0-B586028CDC49}" srcOrd="5" destOrd="0" parTransId="{2029D3D0-4146-4E46-81BD-3B898A40DA91}" sibTransId="{8E99EC70-855A-47FB-B5B4-10104DB37AEC}"/>
    <dgm:cxn modelId="{538251AC-224F-4BF2-90D1-50C63E01E410}" type="presOf" srcId="{8C48C409-7A38-4BE7-99C0-B586028CDC49}" destId="{E3C9FBE3-3FF1-481A-9FCC-83E8D5C38ED2}" srcOrd="0" destOrd="0" presId="urn:microsoft.com/office/officeart/2005/8/layout/pyramid2"/>
    <dgm:cxn modelId="{4B40AD69-3A7D-4BFD-8ACE-6DDC17CEE20B}" type="presOf" srcId="{8B9AE77C-73EE-43AD-9EAD-035CE0D068E9}" destId="{00E19475-48E5-4D30-84E7-0E3B7BA73649}" srcOrd="0" destOrd="0" presId="urn:microsoft.com/office/officeart/2005/8/layout/pyramid2"/>
    <dgm:cxn modelId="{71FB4ABD-B13B-4E85-8172-8D128E554044}" type="presOf" srcId="{AD531A29-2263-41AE-9C8C-DDD01DE5D000}" destId="{3EE95ACA-946B-4376-A392-6B50BA119E9C}" srcOrd="0" destOrd="0" presId="urn:microsoft.com/office/officeart/2005/8/layout/pyramid2"/>
    <dgm:cxn modelId="{AFC21895-B962-4DB2-800C-3260B55BFB31}" srcId="{592F06AD-4AFD-40E1-97BF-1FD0A93D4085}" destId="{59412BEC-4B06-4628-91AE-8B4629DCCDF1}" srcOrd="8" destOrd="0" parTransId="{1C50BD17-98A2-435E-BDBB-03B89519D4E4}" sibTransId="{90AA5343-DC9B-431D-A2F9-F8F0AB216956}"/>
    <dgm:cxn modelId="{0076C758-2F82-4516-9042-01E4F7A7CEE3}" type="presOf" srcId="{EC788E27-44E4-48E3-BCF5-64536E314C34}" destId="{0E6BB76F-3D0E-47EF-9334-DCD6438DBC0A}" srcOrd="0" destOrd="0" presId="urn:microsoft.com/office/officeart/2005/8/layout/pyramid2"/>
    <dgm:cxn modelId="{D0209CC6-4388-41E2-A3AB-138B023AEDA2}" srcId="{592F06AD-4AFD-40E1-97BF-1FD0A93D4085}" destId="{1EAA4609-08EF-4EED-AFBF-48843935DEBC}" srcOrd="6" destOrd="0" parTransId="{872365C3-0B2C-4729-8382-572361D280D7}" sibTransId="{C5773A36-493B-4980-B060-B9C56505F583}"/>
    <dgm:cxn modelId="{0F1DB4B2-CFEF-451C-A9C0-CA4B703E070F}" srcId="{592F06AD-4AFD-40E1-97BF-1FD0A93D4085}" destId="{EC788E27-44E4-48E3-BCF5-64536E314C34}" srcOrd="1" destOrd="0" parTransId="{BB4A591D-F9C7-4658-98FF-0957BD49C266}" sibTransId="{F57A4E7C-5C93-4384-8EB9-9A37C1E50B57}"/>
    <dgm:cxn modelId="{94F0C266-AB7D-434C-B5F5-A9C72C600B20}" type="presOf" srcId="{1EAA4609-08EF-4EED-AFBF-48843935DEBC}" destId="{4076067F-6F7F-4958-B37C-CB207768A546}" srcOrd="0" destOrd="0" presId="urn:microsoft.com/office/officeart/2005/8/layout/pyramid2"/>
    <dgm:cxn modelId="{810D3B39-335C-4D27-8891-D9EC539A4E07}" type="presOf" srcId="{592F06AD-4AFD-40E1-97BF-1FD0A93D4085}" destId="{DC8EA8E2-9FB9-455B-B881-1AAA57468462}" srcOrd="0" destOrd="0" presId="urn:microsoft.com/office/officeart/2005/8/layout/pyramid2"/>
    <dgm:cxn modelId="{BB411F11-188D-48E7-B432-70EED9D787FA}" type="presOf" srcId="{777D6378-3B20-4ED9-B8F5-01F7B7E01649}" destId="{F35094E6-700E-4A15-A9E3-BA9A54E274D8}" srcOrd="0" destOrd="0" presId="urn:microsoft.com/office/officeart/2005/8/layout/pyramid2"/>
    <dgm:cxn modelId="{4C051EEE-DD34-4B24-840D-B95753461FD2}" type="presOf" srcId="{E3D1F4CE-57A5-4A46-9F6C-C6B3286E6085}" destId="{B5558C4E-D64C-4021-BBB8-8C0F17AC04DF}" srcOrd="0" destOrd="0" presId="urn:microsoft.com/office/officeart/2005/8/layout/pyramid2"/>
    <dgm:cxn modelId="{DE8DF802-5A77-475C-8119-AF817A147242}" srcId="{592F06AD-4AFD-40E1-97BF-1FD0A93D4085}" destId="{DCD4B857-9D54-4E55-9B67-86C92D471C78}" srcOrd="4" destOrd="0" parTransId="{F86298C2-C98E-4742-BFA7-387E3994D7AF}" sibTransId="{50CF82E6-43F4-4071-AC1A-DE7CF1DC7977}"/>
    <dgm:cxn modelId="{F080CF78-62EF-49AA-82C2-D22F0207C1A8}" srcId="{592F06AD-4AFD-40E1-97BF-1FD0A93D4085}" destId="{AD531A29-2263-41AE-9C8C-DDD01DE5D000}" srcOrd="2" destOrd="0" parTransId="{9B747C3C-1BDC-4101-A14B-295C3A67C089}" sibTransId="{EE70B27E-0213-47B7-A4BE-0DCE8B53183B}"/>
    <dgm:cxn modelId="{DA0CA590-13C9-4021-87F9-4C9D9B622C2F}" type="presOf" srcId="{E6DE661F-948D-420F-A736-77FD4DE713F6}" destId="{41EE268B-767E-4384-92DA-6C1FF3BE6C48}" srcOrd="0" destOrd="0" presId="urn:microsoft.com/office/officeart/2005/8/layout/pyramid2"/>
    <dgm:cxn modelId="{9548A11E-0F96-438A-B992-C5D2B8146383}" srcId="{592F06AD-4AFD-40E1-97BF-1FD0A93D4085}" destId="{777D6378-3B20-4ED9-B8F5-01F7B7E01649}" srcOrd="7" destOrd="0" parTransId="{A5FE1C66-1B4A-42F6-9B1B-9AB35ADF58A9}" sibTransId="{3C618078-36E9-4064-954C-7C8F30F2ACC6}"/>
    <dgm:cxn modelId="{8278B99A-7D85-48E2-9FD2-3A747584CE54}" srcId="{592F06AD-4AFD-40E1-97BF-1FD0A93D4085}" destId="{E3D1F4CE-57A5-4A46-9F6C-C6B3286E6085}" srcOrd="3" destOrd="0" parTransId="{EE0EF415-4A99-4596-8EC5-EF1D59021A11}" sibTransId="{E34AE52B-FF8B-416A-BCF5-69EB5C723A80}"/>
    <dgm:cxn modelId="{9B0A9F18-25F7-4E35-94EB-33F49DA5EDD7}" srcId="{592F06AD-4AFD-40E1-97BF-1FD0A93D4085}" destId="{8B9AE77C-73EE-43AD-9EAD-035CE0D068E9}" srcOrd="0" destOrd="0" parTransId="{8DA00416-731E-47E3-B8B0-9290709B4184}" sibTransId="{8F43B108-0BFF-4106-A573-0D416A33ACD8}"/>
    <dgm:cxn modelId="{443B5CF4-216C-4506-8368-E84022849710}" srcId="{592F06AD-4AFD-40E1-97BF-1FD0A93D4085}" destId="{E6DE661F-948D-420F-A736-77FD4DE713F6}" srcOrd="9" destOrd="0" parTransId="{8770127C-FD5D-4B87-9D75-2848CF4366A1}" sibTransId="{033D90CA-ACEA-4D49-99FD-2036D8EFA786}"/>
    <dgm:cxn modelId="{65BD9E5B-681D-4B6A-93AD-E36FD3599DA1}" type="presOf" srcId="{DCD4B857-9D54-4E55-9B67-86C92D471C78}" destId="{79EB162C-77FE-4EC5-AD2C-946226C0149B}" srcOrd="0" destOrd="0" presId="urn:microsoft.com/office/officeart/2005/8/layout/pyramid2"/>
    <dgm:cxn modelId="{44728467-A7AF-4AA2-AF84-CCCD303CBDB8}" type="presOf" srcId="{59412BEC-4B06-4628-91AE-8B4629DCCDF1}" destId="{0D5D545E-79DD-4A1B-8C25-5C531D19B984}" srcOrd="0" destOrd="0" presId="urn:microsoft.com/office/officeart/2005/8/layout/pyramid2"/>
    <dgm:cxn modelId="{A6C81E10-4391-4490-821B-17707D546D3C}" type="presParOf" srcId="{DC8EA8E2-9FB9-455B-B881-1AAA57468462}" destId="{807FC7D6-CE82-488F-9BDA-49B221B40B60}" srcOrd="0" destOrd="0" presId="urn:microsoft.com/office/officeart/2005/8/layout/pyramid2"/>
    <dgm:cxn modelId="{C353F3B5-2B28-456A-9A79-4DF3CCA92248}" type="presParOf" srcId="{DC8EA8E2-9FB9-455B-B881-1AAA57468462}" destId="{02B6E658-B73C-40C4-A616-65CE135E3367}" srcOrd="1" destOrd="0" presId="urn:microsoft.com/office/officeart/2005/8/layout/pyramid2"/>
    <dgm:cxn modelId="{42C35E6E-3D73-475E-B78C-CD790CD14C8A}" type="presParOf" srcId="{02B6E658-B73C-40C4-A616-65CE135E3367}" destId="{00E19475-48E5-4D30-84E7-0E3B7BA73649}" srcOrd="0" destOrd="0" presId="urn:microsoft.com/office/officeart/2005/8/layout/pyramid2"/>
    <dgm:cxn modelId="{2574B24C-00D8-44B1-9105-97EBDF16CF5F}" type="presParOf" srcId="{02B6E658-B73C-40C4-A616-65CE135E3367}" destId="{94DAC21C-B92A-4E34-8F08-3371F126CEF4}" srcOrd="1" destOrd="0" presId="urn:microsoft.com/office/officeart/2005/8/layout/pyramid2"/>
    <dgm:cxn modelId="{519E7A60-4A71-4790-A354-1701D24A5012}" type="presParOf" srcId="{02B6E658-B73C-40C4-A616-65CE135E3367}" destId="{0E6BB76F-3D0E-47EF-9334-DCD6438DBC0A}" srcOrd="2" destOrd="0" presId="urn:microsoft.com/office/officeart/2005/8/layout/pyramid2"/>
    <dgm:cxn modelId="{14AD2D00-18D2-4D26-9379-F77407D27764}" type="presParOf" srcId="{02B6E658-B73C-40C4-A616-65CE135E3367}" destId="{796942EC-E5CE-4FBC-84C6-D83810C6F49A}" srcOrd="3" destOrd="0" presId="urn:microsoft.com/office/officeart/2005/8/layout/pyramid2"/>
    <dgm:cxn modelId="{667C3DEF-1FCA-4711-B8D1-AC811D3E0B66}" type="presParOf" srcId="{02B6E658-B73C-40C4-A616-65CE135E3367}" destId="{3EE95ACA-946B-4376-A392-6B50BA119E9C}" srcOrd="4" destOrd="0" presId="urn:microsoft.com/office/officeart/2005/8/layout/pyramid2"/>
    <dgm:cxn modelId="{B15CBD7E-B197-4539-A1E1-B9DAD0CC4CD7}" type="presParOf" srcId="{02B6E658-B73C-40C4-A616-65CE135E3367}" destId="{BB77AD0F-1BA4-4528-92EB-06BD42705550}" srcOrd="5" destOrd="0" presId="urn:microsoft.com/office/officeart/2005/8/layout/pyramid2"/>
    <dgm:cxn modelId="{EA694603-26BF-4248-8F4D-7B5DDE47574C}" type="presParOf" srcId="{02B6E658-B73C-40C4-A616-65CE135E3367}" destId="{B5558C4E-D64C-4021-BBB8-8C0F17AC04DF}" srcOrd="6" destOrd="0" presId="urn:microsoft.com/office/officeart/2005/8/layout/pyramid2"/>
    <dgm:cxn modelId="{B35F2E0D-0A0C-46A4-9041-E6E84B2CE9EE}" type="presParOf" srcId="{02B6E658-B73C-40C4-A616-65CE135E3367}" destId="{9B14B864-0A98-4657-A875-EA4724786A0A}" srcOrd="7" destOrd="0" presId="urn:microsoft.com/office/officeart/2005/8/layout/pyramid2"/>
    <dgm:cxn modelId="{1FFDF5FE-5D43-4A14-BAEC-F80AC41E5D2E}" type="presParOf" srcId="{02B6E658-B73C-40C4-A616-65CE135E3367}" destId="{79EB162C-77FE-4EC5-AD2C-946226C0149B}" srcOrd="8" destOrd="0" presId="urn:microsoft.com/office/officeart/2005/8/layout/pyramid2"/>
    <dgm:cxn modelId="{60AAD10B-21FE-4BB1-B89D-D1E6B1C4E473}" type="presParOf" srcId="{02B6E658-B73C-40C4-A616-65CE135E3367}" destId="{DCCBFC3B-C5A3-471C-A9BB-DD0052399B65}" srcOrd="9" destOrd="0" presId="urn:microsoft.com/office/officeart/2005/8/layout/pyramid2"/>
    <dgm:cxn modelId="{4C4E544A-E9CE-450C-B761-85BA141FE3BA}" type="presParOf" srcId="{02B6E658-B73C-40C4-A616-65CE135E3367}" destId="{E3C9FBE3-3FF1-481A-9FCC-83E8D5C38ED2}" srcOrd="10" destOrd="0" presId="urn:microsoft.com/office/officeart/2005/8/layout/pyramid2"/>
    <dgm:cxn modelId="{CB7A80C9-2BCA-4437-B36C-4E6F259D9AE3}" type="presParOf" srcId="{02B6E658-B73C-40C4-A616-65CE135E3367}" destId="{5D07FEAF-B5EE-4BC3-9722-69403EFF1DA2}" srcOrd="11" destOrd="0" presId="urn:microsoft.com/office/officeart/2005/8/layout/pyramid2"/>
    <dgm:cxn modelId="{1C9FCB8F-51BA-43D5-A75A-76D645F2C352}" type="presParOf" srcId="{02B6E658-B73C-40C4-A616-65CE135E3367}" destId="{4076067F-6F7F-4958-B37C-CB207768A546}" srcOrd="12" destOrd="0" presId="urn:microsoft.com/office/officeart/2005/8/layout/pyramid2"/>
    <dgm:cxn modelId="{7A2B3807-1A2B-432C-931A-86A3F922FF5E}" type="presParOf" srcId="{02B6E658-B73C-40C4-A616-65CE135E3367}" destId="{E9F69705-490F-493D-8300-66A4F9900FB4}" srcOrd="13" destOrd="0" presId="urn:microsoft.com/office/officeart/2005/8/layout/pyramid2"/>
    <dgm:cxn modelId="{EA38CA5F-2647-43E8-899F-BFC39A40B76F}" type="presParOf" srcId="{02B6E658-B73C-40C4-A616-65CE135E3367}" destId="{F35094E6-700E-4A15-A9E3-BA9A54E274D8}" srcOrd="14" destOrd="0" presId="urn:microsoft.com/office/officeart/2005/8/layout/pyramid2"/>
    <dgm:cxn modelId="{D519C98C-6B0E-4DBF-A423-15695B862CE3}" type="presParOf" srcId="{02B6E658-B73C-40C4-A616-65CE135E3367}" destId="{A559E0E9-746C-4E97-B0B3-C4A887957266}" srcOrd="15" destOrd="0" presId="urn:microsoft.com/office/officeart/2005/8/layout/pyramid2"/>
    <dgm:cxn modelId="{8C0A9770-050D-4041-B70E-06EDA0A705DB}" type="presParOf" srcId="{02B6E658-B73C-40C4-A616-65CE135E3367}" destId="{0D5D545E-79DD-4A1B-8C25-5C531D19B984}" srcOrd="16" destOrd="0" presId="urn:microsoft.com/office/officeart/2005/8/layout/pyramid2"/>
    <dgm:cxn modelId="{EF018449-C4F0-43F4-AECE-66A8F74B828B}" type="presParOf" srcId="{02B6E658-B73C-40C4-A616-65CE135E3367}" destId="{14EDF762-23E5-4BAF-873E-FB1B31D16ADD}" srcOrd="17" destOrd="0" presId="urn:microsoft.com/office/officeart/2005/8/layout/pyramid2"/>
    <dgm:cxn modelId="{EC1FF61B-3BB6-41B6-835E-3E807E61970A}" type="presParOf" srcId="{02B6E658-B73C-40C4-A616-65CE135E3367}" destId="{41EE268B-767E-4384-92DA-6C1FF3BE6C48}" srcOrd="18" destOrd="0" presId="urn:microsoft.com/office/officeart/2005/8/layout/pyramid2"/>
    <dgm:cxn modelId="{2BBD3864-C063-4B0B-8132-3B40443A45EC}" type="presParOf" srcId="{02B6E658-B73C-40C4-A616-65CE135E3367}" destId="{D634B52D-C9C6-4130-909A-014AF6D77D7F}" srcOrd="1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7CFC1DC-0811-4A2E-927E-E8C7A1A9EE17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1B98485E-CBBA-4AF2-9B70-2F863A4B8773}">
      <dgm:prSet phldrT="[Text]"/>
      <dgm:spPr/>
      <dgm:t>
        <a:bodyPr/>
        <a:lstStyle/>
        <a:p>
          <a:r>
            <a:rPr lang="en-GB" noProof="0" dirty="0" smtClean="0">
              <a:latin typeface="Garamond" panose="02020404030301010803" pitchFamily="18" charset="0"/>
            </a:rPr>
            <a:t>New members of the National Expert Group</a:t>
          </a:r>
          <a:endParaRPr lang="en-GB" noProof="0" dirty="0"/>
        </a:p>
      </dgm:t>
    </dgm:pt>
    <dgm:pt modelId="{4E763211-E997-41BE-BAE7-C68A46E26F52}" type="parTrans" cxnId="{8826A74D-3EA4-4C02-9E06-0E93EFC085AC}">
      <dgm:prSet/>
      <dgm:spPr/>
      <dgm:t>
        <a:bodyPr/>
        <a:lstStyle/>
        <a:p>
          <a:endParaRPr lang="en-US"/>
        </a:p>
      </dgm:t>
    </dgm:pt>
    <dgm:pt modelId="{7A1F1B29-B858-4E9F-A53D-145B8DA038FC}" type="sibTrans" cxnId="{8826A74D-3EA4-4C02-9E06-0E93EFC085AC}">
      <dgm:prSet/>
      <dgm:spPr/>
      <dgm:t>
        <a:bodyPr/>
        <a:lstStyle/>
        <a:p>
          <a:endParaRPr lang="en-US"/>
        </a:p>
      </dgm:t>
    </dgm:pt>
    <dgm:pt modelId="{AC16D569-4A9F-4BD8-A285-DC1777D2B889}">
      <dgm:prSet phldrT="[Text]"/>
      <dgm:spPr/>
      <dgm:t>
        <a:bodyPr/>
        <a:lstStyle/>
        <a:p>
          <a:r>
            <a:rPr lang="en-GB" noProof="0" dirty="0" smtClean="0">
              <a:latin typeface="Garamond" panose="02020404030301010803" pitchFamily="18" charset="0"/>
            </a:rPr>
            <a:t>New members in the CERN Committees</a:t>
          </a:r>
          <a:endParaRPr lang="en-GB" noProof="0" dirty="0"/>
        </a:p>
      </dgm:t>
    </dgm:pt>
    <dgm:pt modelId="{2E24E498-1528-423C-AC7E-3CFFA3067321}" type="parTrans" cxnId="{90F8FCFD-6A3F-4550-899D-0CADD5344ACD}">
      <dgm:prSet/>
      <dgm:spPr/>
      <dgm:t>
        <a:bodyPr/>
        <a:lstStyle/>
        <a:p>
          <a:endParaRPr lang="en-US"/>
        </a:p>
      </dgm:t>
    </dgm:pt>
    <dgm:pt modelId="{28610AD0-F760-4934-B35F-D1DE06B03663}" type="sibTrans" cxnId="{90F8FCFD-6A3F-4550-899D-0CADD5344ACD}">
      <dgm:prSet/>
      <dgm:spPr/>
      <dgm:t>
        <a:bodyPr/>
        <a:lstStyle/>
        <a:p>
          <a:endParaRPr lang="en-US"/>
        </a:p>
      </dgm:t>
    </dgm:pt>
    <dgm:pt modelId="{C6854A42-C55C-4C6B-93D6-E4353650A74D}">
      <dgm:prSet phldrT="[Text]"/>
      <dgm:spPr/>
      <dgm:t>
        <a:bodyPr/>
        <a:lstStyle/>
        <a:p>
          <a:r>
            <a:rPr lang="en-GB" noProof="0" dirty="0" smtClean="0">
              <a:latin typeface="Garamond" panose="02020404030301010803" pitchFamily="18" charset="0"/>
            </a:rPr>
            <a:t>New Industrial Liaison officer</a:t>
          </a:r>
          <a:endParaRPr lang="en-GB" noProof="0" dirty="0"/>
        </a:p>
      </dgm:t>
    </dgm:pt>
    <dgm:pt modelId="{D874DF7C-A9B1-43CF-8CE1-34285D53BAB3}" type="parTrans" cxnId="{8F2CD719-676F-454B-B0D6-23F9B70116E0}">
      <dgm:prSet/>
      <dgm:spPr/>
      <dgm:t>
        <a:bodyPr/>
        <a:lstStyle/>
        <a:p>
          <a:endParaRPr lang="en-US"/>
        </a:p>
      </dgm:t>
    </dgm:pt>
    <dgm:pt modelId="{87877FF6-9ADF-4CFE-9CBA-2A980A04C888}" type="sibTrans" cxnId="{8F2CD719-676F-454B-B0D6-23F9B70116E0}">
      <dgm:prSet/>
      <dgm:spPr/>
      <dgm:t>
        <a:bodyPr/>
        <a:lstStyle/>
        <a:p>
          <a:endParaRPr lang="en-US"/>
        </a:p>
      </dgm:t>
    </dgm:pt>
    <dgm:pt modelId="{B3FC5C53-B770-489C-9152-C8FDAD4E8B94}" type="pres">
      <dgm:prSet presAssocID="{47CFC1DC-0811-4A2E-927E-E8C7A1A9EE1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4E8360A2-1912-4B39-A6F7-B917D0EC8908}" type="pres">
      <dgm:prSet presAssocID="{47CFC1DC-0811-4A2E-927E-E8C7A1A9EE17}" presName="Name1" presStyleCnt="0"/>
      <dgm:spPr/>
    </dgm:pt>
    <dgm:pt modelId="{1604DC70-2257-45FB-A2EE-BC81D840D89F}" type="pres">
      <dgm:prSet presAssocID="{47CFC1DC-0811-4A2E-927E-E8C7A1A9EE17}" presName="cycle" presStyleCnt="0"/>
      <dgm:spPr/>
    </dgm:pt>
    <dgm:pt modelId="{82240DCE-4914-4A45-808A-7229EED685FA}" type="pres">
      <dgm:prSet presAssocID="{47CFC1DC-0811-4A2E-927E-E8C7A1A9EE17}" presName="srcNode" presStyleLbl="node1" presStyleIdx="0" presStyleCnt="3"/>
      <dgm:spPr/>
    </dgm:pt>
    <dgm:pt modelId="{26B08B05-B395-4AA0-BB2B-1C1CFA8ECB54}" type="pres">
      <dgm:prSet presAssocID="{47CFC1DC-0811-4A2E-927E-E8C7A1A9EE17}" presName="conn" presStyleLbl="parChTrans1D2" presStyleIdx="0" presStyleCnt="1"/>
      <dgm:spPr/>
      <dgm:t>
        <a:bodyPr/>
        <a:lstStyle/>
        <a:p>
          <a:endParaRPr lang="en-US"/>
        </a:p>
      </dgm:t>
    </dgm:pt>
    <dgm:pt modelId="{19B40186-D9F7-4453-9331-47E6D6394B32}" type="pres">
      <dgm:prSet presAssocID="{47CFC1DC-0811-4A2E-927E-E8C7A1A9EE17}" presName="extraNode" presStyleLbl="node1" presStyleIdx="0" presStyleCnt="3"/>
      <dgm:spPr/>
    </dgm:pt>
    <dgm:pt modelId="{0157D292-7410-44DF-85F0-E421D5690B04}" type="pres">
      <dgm:prSet presAssocID="{47CFC1DC-0811-4A2E-927E-E8C7A1A9EE17}" presName="dstNode" presStyleLbl="node1" presStyleIdx="0" presStyleCnt="3"/>
      <dgm:spPr/>
    </dgm:pt>
    <dgm:pt modelId="{D51CC361-C3F0-46BC-943B-09D7F0850679}" type="pres">
      <dgm:prSet presAssocID="{1B98485E-CBBA-4AF2-9B70-2F863A4B8773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E2E8B5-F682-49B5-8537-438886DA41EF}" type="pres">
      <dgm:prSet presAssocID="{1B98485E-CBBA-4AF2-9B70-2F863A4B8773}" presName="accent_1" presStyleCnt="0"/>
      <dgm:spPr/>
    </dgm:pt>
    <dgm:pt modelId="{5DD2E648-CD68-47B6-AC21-26F81C4DEB5E}" type="pres">
      <dgm:prSet presAssocID="{1B98485E-CBBA-4AF2-9B70-2F863A4B8773}" presName="accentRepeatNode" presStyleLbl="solidFgAcc1" presStyleIdx="0" presStyleCnt="3"/>
      <dgm:spPr/>
    </dgm:pt>
    <dgm:pt modelId="{CDA23290-EF7B-4B69-9342-7273564EB208}" type="pres">
      <dgm:prSet presAssocID="{AC16D569-4A9F-4BD8-A285-DC1777D2B889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F980F8-45FC-452B-A9E7-F2282BB9DCF0}" type="pres">
      <dgm:prSet presAssocID="{AC16D569-4A9F-4BD8-A285-DC1777D2B889}" presName="accent_2" presStyleCnt="0"/>
      <dgm:spPr/>
    </dgm:pt>
    <dgm:pt modelId="{31BE576E-9951-4D43-B799-07E8E317CC4F}" type="pres">
      <dgm:prSet presAssocID="{AC16D569-4A9F-4BD8-A285-DC1777D2B889}" presName="accentRepeatNode" presStyleLbl="solidFgAcc1" presStyleIdx="1" presStyleCnt="3"/>
      <dgm:spPr/>
    </dgm:pt>
    <dgm:pt modelId="{5B53E125-10C4-401F-B6C7-A9EBABED7B8D}" type="pres">
      <dgm:prSet presAssocID="{C6854A42-C55C-4C6B-93D6-E4353650A74D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637C80-33D1-4168-BAE4-45362C54EC44}" type="pres">
      <dgm:prSet presAssocID="{C6854A42-C55C-4C6B-93D6-E4353650A74D}" presName="accent_3" presStyleCnt="0"/>
      <dgm:spPr/>
    </dgm:pt>
    <dgm:pt modelId="{B7C03C10-A4B8-43A7-9360-9C38DB329A3E}" type="pres">
      <dgm:prSet presAssocID="{C6854A42-C55C-4C6B-93D6-E4353650A74D}" presName="accentRepeatNode" presStyleLbl="solidFgAcc1" presStyleIdx="2" presStyleCnt="3"/>
      <dgm:spPr/>
    </dgm:pt>
  </dgm:ptLst>
  <dgm:cxnLst>
    <dgm:cxn modelId="{8F2CD719-676F-454B-B0D6-23F9B70116E0}" srcId="{47CFC1DC-0811-4A2E-927E-E8C7A1A9EE17}" destId="{C6854A42-C55C-4C6B-93D6-E4353650A74D}" srcOrd="2" destOrd="0" parTransId="{D874DF7C-A9B1-43CF-8CE1-34285D53BAB3}" sibTransId="{87877FF6-9ADF-4CFE-9CBA-2A980A04C888}"/>
    <dgm:cxn modelId="{8826A74D-3EA4-4C02-9E06-0E93EFC085AC}" srcId="{47CFC1DC-0811-4A2E-927E-E8C7A1A9EE17}" destId="{1B98485E-CBBA-4AF2-9B70-2F863A4B8773}" srcOrd="0" destOrd="0" parTransId="{4E763211-E997-41BE-BAE7-C68A46E26F52}" sibTransId="{7A1F1B29-B858-4E9F-A53D-145B8DA038FC}"/>
    <dgm:cxn modelId="{123B3877-0BB1-4CDB-A1D0-18E858759E68}" type="presOf" srcId="{7A1F1B29-B858-4E9F-A53D-145B8DA038FC}" destId="{26B08B05-B395-4AA0-BB2B-1C1CFA8ECB54}" srcOrd="0" destOrd="0" presId="urn:microsoft.com/office/officeart/2008/layout/VerticalCurvedList"/>
    <dgm:cxn modelId="{90F8FCFD-6A3F-4550-899D-0CADD5344ACD}" srcId="{47CFC1DC-0811-4A2E-927E-E8C7A1A9EE17}" destId="{AC16D569-4A9F-4BD8-A285-DC1777D2B889}" srcOrd="1" destOrd="0" parTransId="{2E24E498-1528-423C-AC7E-3CFFA3067321}" sibTransId="{28610AD0-F760-4934-B35F-D1DE06B03663}"/>
    <dgm:cxn modelId="{A6F5EFF7-8A60-41BF-A1EB-61DF6A552CDB}" type="presOf" srcId="{AC16D569-4A9F-4BD8-A285-DC1777D2B889}" destId="{CDA23290-EF7B-4B69-9342-7273564EB208}" srcOrd="0" destOrd="0" presId="urn:microsoft.com/office/officeart/2008/layout/VerticalCurvedList"/>
    <dgm:cxn modelId="{1EFC57F9-D309-4032-AB03-ECF0122DD544}" type="presOf" srcId="{1B98485E-CBBA-4AF2-9B70-2F863A4B8773}" destId="{D51CC361-C3F0-46BC-943B-09D7F0850679}" srcOrd="0" destOrd="0" presId="urn:microsoft.com/office/officeart/2008/layout/VerticalCurvedList"/>
    <dgm:cxn modelId="{65AE4112-E7DD-43AD-A691-E177BBBFD877}" type="presOf" srcId="{47CFC1DC-0811-4A2E-927E-E8C7A1A9EE17}" destId="{B3FC5C53-B770-489C-9152-C8FDAD4E8B94}" srcOrd="0" destOrd="0" presId="urn:microsoft.com/office/officeart/2008/layout/VerticalCurvedList"/>
    <dgm:cxn modelId="{3467A346-E7AF-4EE3-8E47-066598D356AA}" type="presOf" srcId="{C6854A42-C55C-4C6B-93D6-E4353650A74D}" destId="{5B53E125-10C4-401F-B6C7-A9EBABED7B8D}" srcOrd="0" destOrd="0" presId="urn:microsoft.com/office/officeart/2008/layout/VerticalCurvedList"/>
    <dgm:cxn modelId="{0549F676-9663-495D-959D-2ECDD9201D74}" type="presParOf" srcId="{B3FC5C53-B770-489C-9152-C8FDAD4E8B94}" destId="{4E8360A2-1912-4B39-A6F7-B917D0EC8908}" srcOrd="0" destOrd="0" presId="urn:microsoft.com/office/officeart/2008/layout/VerticalCurvedList"/>
    <dgm:cxn modelId="{5D9B57D2-3EB0-4E3B-8D56-15BCBB7D454E}" type="presParOf" srcId="{4E8360A2-1912-4B39-A6F7-B917D0EC8908}" destId="{1604DC70-2257-45FB-A2EE-BC81D840D89F}" srcOrd="0" destOrd="0" presId="urn:microsoft.com/office/officeart/2008/layout/VerticalCurvedList"/>
    <dgm:cxn modelId="{DFCD7F33-4456-443D-A75A-A3E6562D2158}" type="presParOf" srcId="{1604DC70-2257-45FB-A2EE-BC81D840D89F}" destId="{82240DCE-4914-4A45-808A-7229EED685FA}" srcOrd="0" destOrd="0" presId="urn:microsoft.com/office/officeart/2008/layout/VerticalCurvedList"/>
    <dgm:cxn modelId="{079091A9-5820-4210-8E3C-E6FEC7201B8A}" type="presParOf" srcId="{1604DC70-2257-45FB-A2EE-BC81D840D89F}" destId="{26B08B05-B395-4AA0-BB2B-1C1CFA8ECB54}" srcOrd="1" destOrd="0" presId="urn:microsoft.com/office/officeart/2008/layout/VerticalCurvedList"/>
    <dgm:cxn modelId="{850642A9-DE2C-4587-8047-6EA1F5092B7E}" type="presParOf" srcId="{1604DC70-2257-45FB-A2EE-BC81D840D89F}" destId="{19B40186-D9F7-4453-9331-47E6D6394B32}" srcOrd="2" destOrd="0" presId="urn:microsoft.com/office/officeart/2008/layout/VerticalCurvedList"/>
    <dgm:cxn modelId="{0ADED777-DB08-4636-8DC2-5A109744F517}" type="presParOf" srcId="{1604DC70-2257-45FB-A2EE-BC81D840D89F}" destId="{0157D292-7410-44DF-85F0-E421D5690B04}" srcOrd="3" destOrd="0" presId="urn:microsoft.com/office/officeart/2008/layout/VerticalCurvedList"/>
    <dgm:cxn modelId="{53746D2D-317C-46E5-A6AC-8374E456A62E}" type="presParOf" srcId="{4E8360A2-1912-4B39-A6F7-B917D0EC8908}" destId="{D51CC361-C3F0-46BC-943B-09D7F0850679}" srcOrd="1" destOrd="0" presId="urn:microsoft.com/office/officeart/2008/layout/VerticalCurvedList"/>
    <dgm:cxn modelId="{408CDFDF-5D50-4600-9F12-A487D1843DE1}" type="presParOf" srcId="{4E8360A2-1912-4B39-A6F7-B917D0EC8908}" destId="{2CE2E8B5-F682-49B5-8537-438886DA41EF}" srcOrd="2" destOrd="0" presId="urn:microsoft.com/office/officeart/2008/layout/VerticalCurvedList"/>
    <dgm:cxn modelId="{ADCC5B8F-EFE0-41CD-A5AD-80CC3D2FADD7}" type="presParOf" srcId="{2CE2E8B5-F682-49B5-8537-438886DA41EF}" destId="{5DD2E648-CD68-47B6-AC21-26F81C4DEB5E}" srcOrd="0" destOrd="0" presId="urn:microsoft.com/office/officeart/2008/layout/VerticalCurvedList"/>
    <dgm:cxn modelId="{FC20BA83-7608-4EF4-B5E0-E7A07D18437F}" type="presParOf" srcId="{4E8360A2-1912-4B39-A6F7-B917D0EC8908}" destId="{CDA23290-EF7B-4B69-9342-7273564EB208}" srcOrd="3" destOrd="0" presId="urn:microsoft.com/office/officeart/2008/layout/VerticalCurvedList"/>
    <dgm:cxn modelId="{44C92763-0EDE-41D6-968D-09D10940E043}" type="presParOf" srcId="{4E8360A2-1912-4B39-A6F7-B917D0EC8908}" destId="{04F980F8-45FC-452B-A9E7-F2282BB9DCF0}" srcOrd="4" destOrd="0" presId="urn:microsoft.com/office/officeart/2008/layout/VerticalCurvedList"/>
    <dgm:cxn modelId="{705E0468-3FE3-45AF-A5F1-EF11FEDB83C5}" type="presParOf" srcId="{04F980F8-45FC-452B-A9E7-F2282BB9DCF0}" destId="{31BE576E-9951-4D43-B799-07E8E317CC4F}" srcOrd="0" destOrd="0" presId="urn:microsoft.com/office/officeart/2008/layout/VerticalCurvedList"/>
    <dgm:cxn modelId="{621211FF-D681-428F-9B93-4F81F2D5DB52}" type="presParOf" srcId="{4E8360A2-1912-4B39-A6F7-B917D0EC8908}" destId="{5B53E125-10C4-401F-B6C7-A9EBABED7B8D}" srcOrd="5" destOrd="0" presId="urn:microsoft.com/office/officeart/2008/layout/VerticalCurvedList"/>
    <dgm:cxn modelId="{5A90A434-003D-4BF6-86C0-A19430ECFEE1}" type="presParOf" srcId="{4E8360A2-1912-4B39-A6F7-B917D0EC8908}" destId="{DF637C80-33D1-4168-BAE4-45362C54EC44}" srcOrd="6" destOrd="0" presId="urn:microsoft.com/office/officeart/2008/layout/VerticalCurvedList"/>
    <dgm:cxn modelId="{8C8EF8C8-CAB4-40E0-8696-B543ED96ADA1}" type="presParOf" srcId="{DF637C80-33D1-4168-BAE4-45362C54EC44}" destId="{B7C03C10-A4B8-43A7-9360-9C38DB329A3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E2136F-BF3D-431C-B38E-1A2337982C99}">
      <dsp:nvSpPr>
        <dsp:cNvPr id="0" name=""/>
        <dsp:cNvSpPr/>
      </dsp:nvSpPr>
      <dsp:spPr>
        <a:xfrm>
          <a:off x="-5116992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24DBFC-EDF4-4AA2-AA8A-D3651697A487}">
      <dsp:nvSpPr>
        <dsp:cNvPr id="0" name=""/>
        <dsp:cNvSpPr/>
      </dsp:nvSpPr>
      <dsp:spPr>
        <a:xfrm>
          <a:off x="511409" y="347956"/>
          <a:ext cx="7655707" cy="6962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668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latin typeface="Garamond" panose="02020404030301010803" pitchFamily="18" charset="0"/>
            </a:rPr>
            <a:t>Improving the system of institutional funding for universities and scientific institutes to motivate scientific productivity, efficiency and knowledge transfer through direct investment and increased scientific research funding.</a:t>
          </a:r>
          <a:endParaRPr lang="en-US" sz="1500" kern="1200" dirty="0"/>
        </a:p>
      </dsp:txBody>
      <dsp:txXfrm>
        <a:off x="511409" y="347956"/>
        <a:ext cx="7655707" cy="696274"/>
      </dsp:txXfrm>
    </dsp:sp>
    <dsp:sp modelId="{BFF51DD3-3EE9-445C-B96E-A7919ABB589B}">
      <dsp:nvSpPr>
        <dsp:cNvPr id="0" name=""/>
        <dsp:cNvSpPr/>
      </dsp:nvSpPr>
      <dsp:spPr>
        <a:xfrm>
          <a:off x="76237" y="260921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E17925-34D1-40E0-B650-C471043DA3C9}">
      <dsp:nvSpPr>
        <dsp:cNvPr id="0" name=""/>
        <dsp:cNvSpPr/>
      </dsp:nvSpPr>
      <dsp:spPr>
        <a:xfrm>
          <a:off x="910599" y="1392548"/>
          <a:ext cx="7256517" cy="6962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668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latin typeface="Garamond" panose="02020404030301010803" pitchFamily="18" charset="0"/>
            </a:rPr>
            <a:t>Increased investment in research infrastructure and </a:t>
          </a:r>
          <a:r>
            <a:rPr lang="en-US" sz="1500" kern="1200" dirty="0" err="1" smtClean="0">
              <a:latin typeface="Garamond" panose="02020404030301010803" pitchFamily="18" charset="0"/>
            </a:rPr>
            <a:t>organisational</a:t>
          </a:r>
          <a:r>
            <a:rPr lang="en-US" sz="1500" kern="1200" dirty="0" smtClean="0">
              <a:latin typeface="Garamond" panose="02020404030301010803" pitchFamily="18" charset="0"/>
            </a:rPr>
            <a:t> capacities of universities and scientific institutes</a:t>
          </a:r>
          <a:r>
            <a:rPr lang="hr-HR" sz="1500" kern="1200" dirty="0" smtClean="0">
              <a:latin typeface="Garamond" panose="02020404030301010803" pitchFamily="18" charset="0"/>
            </a:rPr>
            <a:t>.</a:t>
          </a:r>
          <a:endParaRPr lang="en-US" sz="1500" kern="1200" dirty="0"/>
        </a:p>
      </dsp:txBody>
      <dsp:txXfrm>
        <a:off x="910599" y="1392548"/>
        <a:ext cx="7256517" cy="696274"/>
      </dsp:txXfrm>
    </dsp:sp>
    <dsp:sp modelId="{F7C62E4D-B0C3-40B8-B75A-A25470ECFFBE}">
      <dsp:nvSpPr>
        <dsp:cNvPr id="0" name=""/>
        <dsp:cNvSpPr/>
      </dsp:nvSpPr>
      <dsp:spPr>
        <a:xfrm>
          <a:off x="475427" y="1305514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73AC30-D5D7-4F88-B70E-D6F514FB5254}">
      <dsp:nvSpPr>
        <dsp:cNvPr id="0" name=""/>
        <dsp:cNvSpPr/>
      </dsp:nvSpPr>
      <dsp:spPr>
        <a:xfrm>
          <a:off x="910599" y="2437140"/>
          <a:ext cx="7256517" cy="6962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668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latin typeface="Garamond" panose="02020404030301010803" pitchFamily="18" charset="0"/>
            </a:rPr>
            <a:t>Introducing a new enabling framework for the advancement and career development of researchers</a:t>
          </a:r>
          <a:r>
            <a:rPr lang="hr-HR" sz="1500" kern="1200" dirty="0" smtClean="0">
              <a:latin typeface="Garamond" panose="02020404030301010803" pitchFamily="18" charset="0"/>
            </a:rPr>
            <a:t>.</a:t>
          </a:r>
          <a:endParaRPr lang="en-US" sz="1500" kern="1200" dirty="0"/>
        </a:p>
      </dsp:txBody>
      <dsp:txXfrm>
        <a:off x="910599" y="2437140"/>
        <a:ext cx="7256517" cy="696274"/>
      </dsp:txXfrm>
    </dsp:sp>
    <dsp:sp modelId="{5F6C1FB7-B5CD-45CE-A55A-E8E14F76A138}">
      <dsp:nvSpPr>
        <dsp:cNvPr id="0" name=""/>
        <dsp:cNvSpPr/>
      </dsp:nvSpPr>
      <dsp:spPr>
        <a:xfrm>
          <a:off x="475427" y="2350106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51CD1F-B75C-4E4D-AE93-26A94F7C7DB9}">
      <dsp:nvSpPr>
        <dsp:cNvPr id="0" name=""/>
        <dsp:cNvSpPr/>
      </dsp:nvSpPr>
      <dsp:spPr>
        <a:xfrm>
          <a:off x="511409" y="3481732"/>
          <a:ext cx="7655707" cy="6962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668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latin typeface="Garamond" panose="02020404030301010803" pitchFamily="18" charset="0"/>
            </a:rPr>
            <a:t>Introducing a more efficient institutional and programming framework for research and development funding schemes.</a:t>
          </a:r>
          <a:endParaRPr lang="en-US" sz="1500" kern="1200" dirty="0"/>
        </a:p>
      </dsp:txBody>
      <dsp:txXfrm>
        <a:off x="511409" y="3481732"/>
        <a:ext cx="7655707" cy="696274"/>
      </dsp:txXfrm>
    </dsp:sp>
    <dsp:sp modelId="{44D36BF6-8431-42BE-930E-695E056A39E9}">
      <dsp:nvSpPr>
        <dsp:cNvPr id="0" name=""/>
        <dsp:cNvSpPr/>
      </dsp:nvSpPr>
      <dsp:spPr>
        <a:xfrm>
          <a:off x="76237" y="3394698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915790-DCE1-402F-8786-B8BEA6BDA1D8}">
      <dsp:nvSpPr>
        <dsp:cNvPr id="0" name=""/>
        <dsp:cNvSpPr/>
      </dsp:nvSpPr>
      <dsp:spPr>
        <a:xfrm>
          <a:off x="612799" y="2271"/>
          <a:ext cx="3335238" cy="200114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err="1" smtClean="0">
              <a:latin typeface="Garamond" panose="02020404030301010803" pitchFamily="18" charset="0"/>
            </a:rPr>
            <a:t>Law</a:t>
          </a:r>
          <a:r>
            <a:rPr lang="hr-HR" sz="2800" kern="1200" dirty="0" smtClean="0">
              <a:latin typeface="Garamond" panose="02020404030301010803" pitchFamily="18" charset="0"/>
            </a:rPr>
            <a:t> </a:t>
          </a:r>
          <a:r>
            <a:rPr lang="en-US" sz="2800" kern="1200" dirty="0" smtClean="0">
              <a:latin typeface="Garamond" panose="02020404030301010803" pitchFamily="18" charset="0"/>
            </a:rPr>
            <a:t>on </a:t>
          </a:r>
          <a:r>
            <a:rPr lang="en-US" sz="2800" kern="1200" dirty="0" smtClean="0">
              <a:latin typeface="Garamond" panose="02020404030301010803" pitchFamily="18" charset="0"/>
            </a:rPr>
            <a:t>Higher Education and Scientific Activity</a:t>
          </a:r>
          <a:endParaRPr lang="en-US" sz="2800" kern="1200" dirty="0"/>
        </a:p>
      </dsp:txBody>
      <dsp:txXfrm>
        <a:off x="612799" y="2271"/>
        <a:ext cx="3335238" cy="2001142"/>
      </dsp:txXfrm>
    </dsp:sp>
    <dsp:sp modelId="{B9EBFD50-A10F-4987-AB45-662F90A9730B}">
      <dsp:nvSpPr>
        <dsp:cNvPr id="0" name=""/>
        <dsp:cNvSpPr/>
      </dsp:nvSpPr>
      <dsp:spPr>
        <a:xfrm>
          <a:off x="4281561" y="2271"/>
          <a:ext cx="3335238" cy="200114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Garamond" panose="02020404030301010803" pitchFamily="18" charset="0"/>
            </a:rPr>
            <a:t>Croatian Science Foundation</a:t>
          </a:r>
          <a:r>
            <a:rPr lang="hr-HR" sz="2800" kern="1200" dirty="0" smtClean="0">
              <a:latin typeface="Garamond" panose="02020404030301010803" pitchFamily="18" charset="0"/>
            </a:rPr>
            <a:t> </a:t>
          </a:r>
          <a:r>
            <a:rPr lang="hr-HR" sz="2800" kern="1200" dirty="0" err="1" smtClean="0">
              <a:latin typeface="Garamond" panose="02020404030301010803" pitchFamily="18" charset="0"/>
            </a:rPr>
            <a:t>Law</a:t>
          </a:r>
          <a:endParaRPr lang="en-US" sz="2800" kern="1200" dirty="0"/>
        </a:p>
      </dsp:txBody>
      <dsp:txXfrm>
        <a:off x="4281561" y="2271"/>
        <a:ext cx="3335238" cy="2001142"/>
      </dsp:txXfrm>
    </dsp:sp>
    <dsp:sp modelId="{9C6BECF1-9171-4E80-9CE9-7584CD10E18B}">
      <dsp:nvSpPr>
        <dsp:cNvPr id="0" name=""/>
        <dsp:cNvSpPr/>
      </dsp:nvSpPr>
      <dsp:spPr>
        <a:xfrm>
          <a:off x="2447180" y="2336937"/>
          <a:ext cx="3335238" cy="200114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err="1" smtClean="0">
              <a:latin typeface="Garamond" panose="02020404030301010803" pitchFamily="18" charset="0"/>
            </a:rPr>
            <a:t>Law</a:t>
          </a:r>
          <a:r>
            <a:rPr lang="en-US" sz="2800" kern="1200" dirty="0" smtClean="0">
              <a:latin typeface="Garamond" panose="02020404030301010803" pitchFamily="18" charset="0"/>
            </a:rPr>
            <a:t> </a:t>
          </a:r>
          <a:r>
            <a:rPr lang="en-US" sz="2800" kern="1200" dirty="0" smtClean="0">
              <a:latin typeface="Garamond" panose="02020404030301010803" pitchFamily="18" charset="0"/>
            </a:rPr>
            <a:t>on </a:t>
          </a:r>
          <a:r>
            <a:rPr lang="hr-HR" sz="2800" kern="1200" dirty="0" smtClean="0">
              <a:latin typeface="Garamond" panose="02020404030301010803" pitchFamily="18" charset="0"/>
            </a:rPr>
            <a:t>Q</a:t>
          </a:r>
          <a:r>
            <a:rPr lang="en-US" sz="2800" kern="1200" dirty="0" err="1" smtClean="0">
              <a:latin typeface="Garamond" panose="02020404030301010803" pitchFamily="18" charset="0"/>
            </a:rPr>
            <a:t>uality</a:t>
          </a:r>
          <a:r>
            <a:rPr lang="en-US" sz="2800" kern="1200" dirty="0" smtClean="0">
              <a:latin typeface="Garamond" panose="02020404030301010803" pitchFamily="18" charset="0"/>
            </a:rPr>
            <a:t> </a:t>
          </a:r>
          <a:r>
            <a:rPr lang="hr-HR" sz="2800" kern="1200" dirty="0" smtClean="0">
              <a:latin typeface="Garamond" panose="02020404030301010803" pitchFamily="18" charset="0"/>
            </a:rPr>
            <a:t>A</a:t>
          </a:r>
          <a:r>
            <a:rPr lang="en-US" sz="2800" kern="1200" dirty="0" err="1" smtClean="0">
              <a:latin typeface="Garamond" panose="02020404030301010803" pitchFamily="18" charset="0"/>
            </a:rPr>
            <a:t>ssurance</a:t>
          </a:r>
          <a:r>
            <a:rPr lang="en-US" sz="2800" kern="1200" dirty="0" smtClean="0">
              <a:latin typeface="Garamond" panose="02020404030301010803" pitchFamily="18" charset="0"/>
            </a:rPr>
            <a:t> in </a:t>
          </a:r>
          <a:r>
            <a:rPr lang="hr-HR" sz="2800" kern="1200" dirty="0" smtClean="0">
              <a:latin typeface="Garamond" panose="02020404030301010803" pitchFamily="18" charset="0"/>
            </a:rPr>
            <a:t>H</a:t>
          </a:r>
          <a:r>
            <a:rPr lang="en-US" sz="2800" kern="1200" dirty="0" err="1" smtClean="0">
              <a:latin typeface="Garamond" panose="02020404030301010803" pitchFamily="18" charset="0"/>
            </a:rPr>
            <a:t>igher</a:t>
          </a:r>
          <a:r>
            <a:rPr lang="en-US" sz="2800" kern="1200" dirty="0" smtClean="0">
              <a:latin typeface="Garamond" panose="02020404030301010803" pitchFamily="18" charset="0"/>
            </a:rPr>
            <a:t> </a:t>
          </a:r>
          <a:r>
            <a:rPr lang="hr-HR" sz="2800" kern="1200" dirty="0" smtClean="0">
              <a:latin typeface="Garamond" panose="02020404030301010803" pitchFamily="18" charset="0"/>
            </a:rPr>
            <a:t>E</a:t>
          </a:r>
          <a:r>
            <a:rPr lang="en-US" sz="2800" kern="1200" dirty="0" err="1" smtClean="0">
              <a:latin typeface="Garamond" panose="02020404030301010803" pitchFamily="18" charset="0"/>
            </a:rPr>
            <a:t>ducation</a:t>
          </a:r>
          <a:r>
            <a:rPr lang="en-US" sz="2800" kern="1200" dirty="0" smtClean="0">
              <a:latin typeface="Garamond" panose="02020404030301010803" pitchFamily="18" charset="0"/>
            </a:rPr>
            <a:t> and </a:t>
          </a:r>
          <a:r>
            <a:rPr lang="hr-HR" sz="2800" kern="1200" dirty="0" smtClean="0">
              <a:latin typeface="Garamond" panose="02020404030301010803" pitchFamily="18" charset="0"/>
            </a:rPr>
            <a:t>S</a:t>
          </a:r>
          <a:r>
            <a:rPr lang="en-US" sz="2800" kern="1200" dirty="0" err="1" smtClean="0">
              <a:latin typeface="Garamond" panose="02020404030301010803" pitchFamily="18" charset="0"/>
            </a:rPr>
            <a:t>cience</a:t>
          </a:r>
          <a:endParaRPr lang="en-US" sz="2800" kern="1200" dirty="0"/>
        </a:p>
      </dsp:txBody>
      <dsp:txXfrm>
        <a:off x="2447180" y="2336937"/>
        <a:ext cx="3335238" cy="20011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007B5F-7541-4E4D-94F9-DA7891F939A9}">
      <dsp:nvSpPr>
        <dsp:cNvPr id="0" name=""/>
        <dsp:cNvSpPr/>
      </dsp:nvSpPr>
      <dsp:spPr>
        <a:xfrm>
          <a:off x="0" y="431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782DAD-ADD3-490F-8E10-966A6B3798A8}">
      <dsp:nvSpPr>
        <dsp:cNvPr id="0" name=""/>
        <dsp:cNvSpPr/>
      </dsp:nvSpPr>
      <dsp:spPr>
        <a:xfrm>
          <a:off x="411480" y="62481"/>
          <a:ext cx="5760720" cy="7380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noProof="0" dirty="0" smtClean="0">
              <a:latin typeface="Garamond" panose="02020404030301010803" pitchFamily="18" charset="0"/>
            </a:rPr>
            <a:t>Smart Specialization Strategy </a:t>
          </a:r>
          <a:endParaRPr lang="en-GB" sz="2400" kern="1200" noProof="0" dirty="0"/>
        </a:p>
      </dsp:txBody>
      <dsp:txXfrm>
        <a:off x="447506" y="98507"/>
        <a:ext cx="5688668" cy="665948"/>
      </dsp:txXfrm>
    </dsp:sp>
    <dsp:sp modelId="{10EC4E73-78F9-43E2-BBD8-C1E35918B3FE}">
      <dsp:nvSpPr>
        <dsp:cNvPr id="0" name=""/>
        <dsp:cNvSpPr/>
      </dsp:nvSpPr>
      <dsp:spPr>
        <a:xfrm>
          <a:off x="0" y="1565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48A6A9-8AC4-459D-914D-3334FFD862CC}">
      <dsp:nvSpPr>
        <dsp:cNvPr id="0" name=""/>
        <dsp:cNvSpPr/>
      </dsp:nvSpPr>
      <dsp:spPr>
        <a:xfrm>
          <a:off x="411480" y="1196481"/>
          <a:ext cx="5760720" cy="7380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err="1" smtClean="0">
              <a:latin typeface="Garamond" panose="02020404030301010803" pitchFamily="18" charset="0"/>
            </a:rPr>
            <a:t>Action</a:t>
          </a:r>
          <a:r>
            <a:rPr lang="hr-HR" sz="2400" kern="1200" dirty="0" smtClean="0">
              <a:latin typeface="Garamond" panose="02020404030301010803" pitchFamily="18" charset="0"/>
            </a:rPr>
            <a:t> Plan for </a:t>
          </a:r>
          <a:r>
            <a:rPr lang="hr-HR" sz="2400" kern="1200" dirty="0" err="1" smtClean="0">
              <a:latin typeface="Garamond" panose="02020404030301010803" pitchFamily="18" charset="0"/>
            </a:rPr>
            <a:t>Mobility</a:t>
          </a:r>
          <a:endParaRPr lang="en-US" sz="2400" kern="1200" dirty="0"/>
        </a:p>
      </dsp:txBody>
      <dsp:txXfrm>
        <a:off x="447506" y="1232507"/>
        <a:ext cx="5688668" cy="665948"/>
      </dsp:txXfrm>
    </dsp:sp>
    <dsp:sp modelId="{0987ABCF-4B82-4C5F-A0E5-2BF24375AB82}">
      <dsp:nvSpPr>
        <dsp:cNvPr id="0" name=""/>
        <dsp:cNvSpPr/>
      </dsp:nvSpPr>
      <dsp:spPr>
        <a:xfrm>
          <a:off x="0" y="2699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27F523-30EE-419B-A3A1-2D82B9F6407D}">
      <dsp:nvSpPr>
        <dsp:cNvPr id="0" name=""/>
        <dsp:cNvSpPr/>
      </dsp:nvSpPr>
      <dsp:spPr>
        <a:xfrm>
          <a:off x="411480" y="2330481"/>
          <a:ext cx="5760720" cy="7380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Garamond" panose="02020404030301010803" pitchFamily="18" charset="0"/>
            </a:rPr>
            <a:t>National </a:t>
          </a:r>
          <a:r>
            <a:rPr lang="hr-HR" sz="2400" kern="1200" dirty="0" smtClean="0">
              <a:latin typeface="Garamond" panose="02020404030301010803" pitchFamily="18" charset="0"/>
            </a:rPr>
            <a:t>g</a:t>
          </a:r>
          <a:r>
            <a:rPr lang="en-US" sz="2400" kern="1200" dirty="0" err="1" smtClean="0">
              <a:latin typeface="Garamond" panose="02020404030301010803" pitchFamily="18" charset="0"/>
            </a:rPr>
            <a:t>uidelines</a:t>
          </a:r>
          <a:r>
            <a:rPr lang="en-US" sz="2400" kern="1200" dirty="0" smtClean="0">
              <a:latin typeface="Garamond" panose="02020404030301010803" pitchFamily="18" charset="0"/>
            </a:rPr>
            <a:t> for </a:t>
          </a:r>
          <a:r>
            <a:rPr lang="hr-HR" sz="2400" kern="1200" dirty="0" smtClean="0">
              <a:latin typeface="Garamond" panose="02020404030301010803" pitchFamily="18" charset="0"/>
            </a:rPr>
            <a:t>T</a:t>
          </a:r>
          <a:r>
            <a:rPr lang="en-US" sz="2400" kern="1200" dirty="0" err="1" smtClean="0">
              <a:latin typeface="Garamond" panose="02020404030301010803" pitchFamily="18" charset="0"/>
            </a:rPr>
            <a:t>echnology</a:t>
          </a:r>
          <a:r>
            <a:rPr lang="en-US" sz="2400" kern="1200" dirty="0" smtClean="0">
              <a:latin typeface="Garamond" panose="02020404030301010803" pitchFamily="18" charset="0"/>
            </a:rPr>
            <a:t> </a:t>
          </a:r>
          <a:r>
            <a:rPr lang="hr-HR" sz="2400" kern="1200" dirty="0" smtClean="0">
              <a:latin typeface="Garamond" panose="02020404030301010803" pitchFamily="18" charset="0"/>
            </a:rPr>
            <a:t>T</a:t>
          </a:r>
          <a:r>
            <a:rPr lang="en-US" sz="2400" kern="1200" dirty="0" err="1" smtClean="0">
              <a:latin typeface="Garamond" panose="02020404030301010803" pitchFamily="18" charset="0"/>
            </a:rPr>
            <a:t>ransfer</a:t>
          </a:r>
          <a:endParaRPr lang="en-US" sz="2400" kern="1200" dirty="0"/>
        </a:p>
      </dsp:txBody>
      <dsp:txXfrm>
        <a:off x="447506" y="2366507"/>
        <a:ext cx="5688668" cy="665948"/>
      </dsp:txXfrm>
    </dsp:sp>
    <dsp:sp modelId="{08A53F23-5DB6-44BA-BF2E-22D9626E086C}">
      <dsp:nvSpPr>
        <dsp:cNvPr id="0" name=""/>
        <dsp:cNvSpPr/>
      </dsp:nvSpPr>
      <dsp:spPr>
        <a:xfrm>
          <a:off x="0" y="3833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35D278-DFAB-405E-BA93-D105B5BE4BAB}">
      <dsp:nvSpPr>
        <dsp:cNvPr id="0" name=""/>
        <dsp:cNvSpPr/>
      </dsp:nvSpPr>
      <dsp:spPr>
        <a:xfrm>
          <a:off x="435864" y="3452289"/>
          <a:ext cx="5760720" cy="7380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>
              <a:latin typeface="Garamond" panose="02020404030301010803" pitchFamily="18" charset="0"/>
            </a:rPr>
            <a:t>RI </a:t>
          </a:r>
          <a:r>
            <a:rPr lang="hr-HR" sz="2400" kern="1200" dirty="0" err="1" smtClean="0">
              <a:latin typeface="Garamond" panose="02020404030301010803" pitchFamily="18" charset="0"/>
            </a:rPr>
            <a:t>Roadmap</a:t>
          </a:r>
          <a:endParaRPr lang="en-US" sz="2400" kern="1200" dirty="0"/>
        </a:p>
      </dsp:txBody>
      <dsp:txXfrm>
        <a:off x="471890" y="3488315"/>
        <a:ext cx="5688668" cy="6659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D3880B-401F-4372-A4E8-3BADCB58024F}">
      <dsp:nvSpPr>
        <dsp:cNvPr id="0" name=""/>
        <dsp:cNvSpPr/>
      </dsp:nvSpPr>
      <dsp:spPr>
        <a:xfrm>
          <a:off x="-5116992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835A10-4266-4A0D-865F-432D566223AB}">
      <dsp:nvSpPr>
        <dsp:cNvPr id="0" name=""/>
        <dsp:cNvSpPr/>
      </dsp:nvSpPr>
      <dsp:spPr>
        <a:xfrm>
          <a:off x="511409" y="347956"/>
          <a:ext cx="7655707" cy="69627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668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Garamond" panose="02020404030301010803" pitchFamily="18" charset="0"/>
            </a:rPr>
            <a:t>The development of RI will be planned </a:t>
          </a:r>
          <a:r>
            <a:rPr lang="hr-HR" sz="1600" kern="1200" dirty="0" smtClean="0">
              <a:latin typeface="Garamond" panose="02020404030301010803" pitchFamily="18" charset="0"/>
            </a:rPr>
            <a:t>i</a:t>
          </a:r>
          <a:r>
            <a:rPr lang="en-US" sz="1600" kern="1200" dirty="0" smtClean="0">
              <a:latin typeface="Garamond" panose="02020404030301010803" pitchFamily="18" charset="0"/>
            </a:rPr>
            <a:t>n such a way as</a:t>
          </a:r>
          <a:r>
            <a:rPr lang="hr-HR" sz="1600" kern="1200" dirty="0" smtClean="0">
              <a:latin typeface="Garamond" panose="02020404030301010803" pitchFamily="18" charset="0"/>
            </a:rPr>
            <a:t> </a:t>
          </a:r>
          <a:r>
            <a:rPr lang="en-US" sz="1600" kern="1200" dirty="0" smtClean="0">
              <a:latin typeface="Garamond" panose="02020404030301010803" pitchFamily="18" charset="0"/>
            </a:rPr>
            <a:t>to enable their long-term  sustainability and the greatest possible contribution to the national R&amp;I system</a:t>
          </a:r>
          <a:r>
            <a:rPr lang="hr-HR" sz="1600" kern="1200" dirty="0" smtClean="0">
              <a:latin typeface="Garamond" panose="02020404030301010803" pitchFamily="18" charset="0"/>
            </a:rPr>
            <a:t>.</a:t>
          </a:r>
          <a:endParaRPr lang="en-US" sz="1600" kern="1200" dirty="0">
            <a:latin typeface="Garamond" panose="02020404030301010803" pitchFamily="18" charset="0"/>
          </a:endParaRPr>
        </a:p>
      </dsp:txBody>
      <dsp:txXfrm>
        <a:off x="511409" y="347956"/>
        <a:ext cx="7655707" cy="696274"/>
      </dsp:txXfrm>
    </dsp:sp>
    <dsp:sp modelId="{C31182E2-CDAB-47FB-9325-508468166C61}">
      <dsp:nvSpPr>
        <dsp:cNvPr id="0" name=""/>
        <dsp:cNvSpPr/>
      </dsp:nvSpPr>
      <dsp:spPr>
        <a:xfrm>
          <a:off x="76237" y="260921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CF239D-6613-4DC0-9CFF-E293A4AA9227}">
      <dsp:nvSpPr>
        <dsp:cNvPr id="0" name=""/>
        <dsp:cNvSpPr/>
      </dsp:nvSpPr>
      <dsp:spPr>
        <a:xfrm>
          <a:off x="910599" y="1392548"/>
          <a:ext cx="7256517" cy="69627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668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Garamond" panose="02020404030301010803" pitchFamily="18" charset="0"/>
            </a:rPr>
            <a:t>Research infrastructures will promote open access and collaboration with other stakeholders</a:t>
          </a:r>
          <a:r>
            <a:rPr lang="hr-HR" sz="1600" kern="1200" dirty="0" smtClean="0">
              <a:latin typeface="Garamond" panose="02020404030301010803" pitchFamily="18" charset="0"/>
            </a:rPr>
            <a:t>.</a:t>
          </a:r>
          <a:endParaRPr lang="en-US" sz="1600" kern="1200" dirty="0">
            <a:latin typeface="Garamond" panose="02020404030301010803" pitchFamily="18" charset="0"/>
          </a:endParaRPr>
        </a:p>
      </dsp:txBody>
      <dsp:txXfrm>
        <a:off x="910599" y="1392548"/>
        <a:ext cx="7256517" cy="696274"/>
      </dsp:txXfrm>
    </dsp:sp>
    <dsp:sp modelId="{D592FF50-4E5E-4866-9411-6AD85A9AC76F}">
      <dsp:nvSpPr>
        <dsp:cNvPr id="0" name=""/>
        <dsp:cNvSpPr/>
      </dsp:nvSpPr>
      <dsp:spPr>
        <a:xfrm>
          <a:off x="475427" y="1305514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EDA8F0-F276-4CF7-BDDB-BD9EDFE0FD73}">
      <dsp:nvSpPr>
        <dsp:cNvPr id="0" name=""/>
        <dsp:cNvSpPr/>
      </dsp:nvSpPr>
      <dsp:spPr>
        <a:xfrm>
          <a:off x="910599" y="2437140"/>
          <a:ext cx="7256517" cy="69627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668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Garamond" panose="02020404030301010803" pitchFamily="18" charset="0"/>
            </a:rPr>
            <a:t>Planning, monitoring and evaluation mechanisms will be implemented to ensure quality planning and management of research infrastructures</a:t>
          </a:r>
          <a:r>
            <a:rPr lang="hr-HR" sz="1600" kern="1200" dirty="0" smtClean="0">
              <a:latin typeface="Garamond" panose="02020404030301010803" pitchFamily="18" charset="0"/>
            </a:rPr>
            <a:t>.</a:t>
          </a:r>
          <a:endParaRPr lang="en-US" sz="1600" kern="1200" dirty="0">
            <a:latin typeface="Garamond" panose="02020404030301010803" pitchFamily="18" charset="0"/>
          </a:endParaRPr>
        </a:p>
      </dsp:txBody>
      <dsp:txXfrm>
        <a:off x="910599" y="2437140"/>
        <a:ext cx="7256517" cy="696274"/>
      </dsp:txXfrm>
    </dsp:sp>
    <dsp:sp modelId="{0C0C2373-0BDC-43A6-A19F-7575E876DE9F}">
      <dsp:nvSpPr>
        <dsp:cNvPr id="0" name=""/>
        <dsp:cNvSpPr/>
      </dsp:nvSpPr>
      <dsp:spPr>
        <a:xfrm>
          <a:off x="475427" y="2350106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10FDB4-A96A-4FE6-ABD5-381D3358410B}">
      <dsp:nvSpPr>
        <dsp:cNvPr id="0" name=""/>
        <dsp:cNvSpPr/>
      </dsp:nvSpPr>
      <dsp:spPr>
        <a:xfrm>
          <a:off x="511409" y="3481732"/>
          <a:ext cx="7655707" cy="69627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668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Garamond" panose="02020404030301010803" pitchFamily="18" charset="0"/>
            </a:rPr>
            <a:t>Croatia will use national and international research infrastructures in internationally competitive research and will strengthen the international cooperation</a:t>
          </a:r>
          <a:r>
            <a:rPr lang="hr-HR" sz="1600" kern="1200" dirty="0" smtClean="0">
              <a:latin typeface="Garamond" panose="02020404030301010803" pitchFamily="18" charset="0"/>
            </a:rPr>
            <a:t>.</a:t>
          </a:r>
          <a:endParaRPr lang="en-US" sz="1600" kern="1200" dirty="0" smtClean="0">
            <a:latin typeface="Garamond" panose="02020404030301010803" pitchFamily="18" charset="0"/>
          </a:endParaRPr>
        </a:p>
      </dsp:txBody>
      <dsp:txXfrm>
        <a:off x="511409" y="3481732"/>
        <a:ext cx="7655707" cy="696274"/>
      </dsp:txXfrm>
    </dsp:sp>
    <dsp:sp modelId="{D75F5E54-82EC-43A7-BD89-C383832455BA}">
      <dsp:nvSpPr>
        <dsp:cNvPr id="0" name=""/>
        <dsp:cNvSpPr/>
      </dsp:nvSpPr>
      <dsp:spPr>
        <a:xfrm>
          <a:off x="76237" y="3394698"/>
          <a:ext cx="870342" cy="8703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39" tIns="45918" rIns="91839" bIns="45918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 alt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9079" y="0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39" tIns="45918" rIns="91839" bIns="4591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 altLang="en-US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283829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39" tIns="45918" rIns="91839" bIns="45918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 altLang="en-US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9079" y="9283829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39" tIns="45918" rIns="91839" bIns="4591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090FEF7A-C190-4E2F-9995-13B6F57C9998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3361806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39" tIns="45918" rIns="91839" bIns="45918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 altLang="en-US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9079" y="0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39" tIns="45918" rIns="91839" bIns="4591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 alt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33425"/>
            <a:ext cx="4886325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2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465" y="4642763"/>
            <a:ext cx="5379720" cy="4398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39" tIns="45918" rIns="91839" bIns="459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en-US" noProof="0" smtClean="0"/>
              <a:t>Click to edit Master text styles</a:t>
            </a:r>
          </a:p>
          <a:p>
            <a:pPr lvl="1"/>
            <a:r>
              <a:rPr lang="hr-HR" altLang="en-US" noProof="0" smtClean="0"/>
              <a:t>Second level</a:t>
            </a:r>
          </a:p>
          <a:p>
            <a:pPr lvl="2"/>
            <a:r>
              <a:rPr lang="hr-HR" altLang="en-US" noProof="0" smtClean="0"/>
              <a:t>Third level</a:t>
            </a:r>
          </a:p>
          <a:p>
            <a:pPr lvl="3"/>
            <a:r>
              <a:rPr lang="hr-HR" altLang="en-US" noProof="0" smtClean="0"/>
              <a:t>Fourth level</a:t>
            </a:r>
          </a:p>
          <a:p>
            <a:pPr lvl="4"/>
            <a:r>
              <a:rPr lang="hr-HR" altLang="en-US" noProof="0" smtClean="0"/>
              <a:t>Fifth level</a:t>
            </a:r>
          </a:p>
        </p:txBody>
      </p:sp>
      <p:sp>
        <p:nvSpPr>
          <p:cNvPr id="142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283829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39" tIns="45918" rIns="91839" bIns="45918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 altLang="en-US"/>
          </a:p>
        </p:txBody>
      </p:sp>
      <p:sp>
        <p:nvSpPr>
          <p:cNvPr id="142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9079" y="9283829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39" tIns="45918" rIns="91839" bIns="4591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A553FEE7-8B95-44B1-A8CD-3A51E624D7D2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2551028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6186" indent="-28699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7979" indent="-22959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7169" indent="-22959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66362" indent="-22959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25552" indent="-22959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84744" indent="-22959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43936" indent="-22959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03127" indent="-22959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DC072B6-EA0A-49AA-8934-7E7566B7C2D6}" type="slidenum">
              <a:rPr lang="hr-HR" altLang="en-US"/>
              <a:pPr eaLnBrk="1" hangingPunct="1">
                <a:spcBef>
                  <a:spcPct val="0"/>
                </a:spcBef>
              </a:pPr>
              <a:t>1</a:t>
            </a:fld>
            <a:endParaRPr lang="hr-HR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593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F582D0-CC4A-4DD4-8342-C50D00516F02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2378890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61D8B9-5468-41BC-A2AC-A7018AA8663D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3321920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A83A2E-BFA3-494B-8A12-0CF60067C8C2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3263978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C99F2A-B19A-4251-971C-6719D30D6149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4208756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5E9C43-69BD-4F09-9EBD-FAFE847035EB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3609006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28D5CC-1004-4FB1-804F-CC18FE5B8F18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4265052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559CC6-8A99-4F5C-8357-E8485A39A138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2840628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7D695B-FDBF-407E-B467-81F3BDEDC82E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2044882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09E20A-FDB6-4F42-9262-543F54344C3E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705168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B7681F-F248-4002-B5EE-2C6C5A7E8C5F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3782814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E4D8E1-E079-4D07-84FB-3B38D4FCC5C6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321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F0B7A1-8A62-4271-B6D0-94B702303F35}" type="slidenum">
              <a:rPr lang="hr-HR" altLang="en-US"/>
              <a:pPr/>
              <a:t>‹#›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3297550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6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51800" y="6457950"/>
            <a:ext cx="635000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accent2"/>
                </a:solidFill>
                <a:latin typeface="Book Antiqua" panose="02040602050305030304" pitchFamily="18" charset="0"/>
              </a:defRPr>
            </a:lvl1pPr>
          </a:lstStyle>
          <a:p>
            <a:fld id="{83046AAC-E84E-40E7-BC46-268E6E555F68}" type="slidenum">
              <a:rPr lang="hr-HR" altLang="en-US"/>
              <a:pPr/>
              <a:t>‹#›</a:t>
            </a:fld>
            <a:endParaRPr lang="hr-HR" altLang="en-US"/>
          </a:p>
        </p:txBody>
      </p:sp>
      <p:pic>
        <p:nvPicPr>
          <p:cNvPr id="1027" name="Picture 13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5277" y="0"/>
            <a:ext cx="8473446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8AC7C213-1C6C-4861-B1AB-856A2C499FB0}" type="slidenum">
              <a:rPr lang="hr-HR" altLang="en-US">
                <a:solidFill>
                  <a:schemeClr val="accent2"/>
                </a:solidFill>
                <a:latin typeface="Book Antiqua" panose="02040602050305030304" pitchFamily="18" charset="0"/>
              </a:rPr>
              <a:pPr eaLnBrk="1" hangingPunct="1"/>
              <a:t>1</a:t>
            </a:fld>
            <a:endParaRPr lang="hr-HR" altLang="en-US" dirty="0">
              <a:solidFill>
                <a:schemeClr val="accent2"/>
              </a:solidFill>
              <a:latin typeface="Book Antiqua" panose="02040602050305030304" pitchFamily="18" charset="0"/>
            </a:endParaRPr>
          </a:p>
        </p:txBody>
      </p:sp>
      <p:sp>
        <p:nvSpPr>
          <p:cNvPr id="140293" name="Rectangle 5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57200" y="2804160"/>
            <a:ext cx="8340725" cy="332841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hr-HR" altLang="en-US" sz="40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Croatia</a:t>
            </a:r>
            <a:r>
              <a:rPr lang="hr-HR" altLang="en-US" sz="4000" b="1" dirty="0">
                <a:solidFill>
                  <a:schemeClr val="accent2"/>
                </a:solidFill>
                <a:latin typeface="Garamond" panose="02020404030301010803" pitchFamily="18" charset="0"/>
              </a:rPr>
              <a:t>-</a:t>
            </a:r>
            <a:r>
              <a:rPr lang="hr-HR" altLang="en-US" sz="40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CERN </a:t>
            </a:r>
            <a:r>
              <a:rPr lang="hr-HR" altLang="en-US" sz="4000" b="1" dirty="0" err="1">
                <a:solidFill>
                  <a:schemeClr val="accent2"/>
                </a:solidFill>
                <a:latin typeface="Garamond" panose="02020404030301010803" pitchFamily="18" charset="0"/>
              </a:rPr>
              <a:t>Liaison</a:t>
            </a:r>
            <a:r>
              <a:rPr lang="hr-HR" altLang="en-US" sz="4000" b="1" dirty="0">
                <a:solidFill>
                  <a:schemeClr val="accent2"/>
                </a:solidFill>
                <a:latin typeface="Garamond" panose="02020404030301010803" pitchFamily="18" charset="0"/>
              </a:rPr>
              <a:t> </a:t>
            </a:r>
            <a:r>
              <a:rPr lang="hr-HR" altLang="en-US" sz="4000" b="1" dirty="0" err="1">
                <a:solidFill>
                  <a:schemeClr val="accent2"/>
                </a:solidFill>
                <a:latin typeface="Garamond" panose="02020404030301010803" pitchFamily="18" charset="0"/>
              </a:rPr>
              <a:t>Committee</a:t>
            </a:r>
            <a:r>
              <a:rPr lang="hr-HR" altLang="en-US" sz="4000" b="1" dirty="0">
                <a:solidFill>
                  <a:schemeClr val="accent2"/>
                </a:solidFill>
                <a:latin typeface="Garamond" panose="02020404030301010803" pitchFamily="18" charset="0"/>
              </a:rPr>
              <a:t> </a:t>
            </a:r>
            <a:r>
              <a:rPr lang="hr-HR" altLang="en-US" sz="4000" b="1" dirty="0" err="1">
                <a:solidFill>
                  <a:schemeClr val="accent2"/>
                </a:solidFill>
                <a:latin typeface="Garamond" panose="02020404030301010803" pitchFamily="18" charset="0"/>
              </a:rPr>
              <a:t>meeting</a:t>
            </a:r>
            <a:r>
              <a:rPr lang="hr-HR" altLang="en-US" sz="4000" b="1" dirty="0">
                <a:solidFill>
                  <a:schemeClr val="accent2"/>
                </a:solidFill>
                <a:latin typeface="Garamond" panose="02020404030301010803" pitchFamily="18" charset="0"/>
              </a:rPr>
              <a:t/>
            </a:r>
            <a:br>
              <a:rPr lang="hr-HR" altLang="en-US" sz="4000" b="1" dirty="0">
                <a:solidFill>
                  <a:schemeClr val="accent2"/>
                </a:solidFill>
                <a:latin typeface="Garamond" panose="02020404030301010803" pitchFamily="18" charset="0"/>
              </a:rPr>
            </a:br>
            <a:r>
              <a:rPr lang="hr-HR" altLang="en-US" sz="24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23.6.2023.</a:t>
            </a:r>
          </a:p>
          <a:p>
            <a:pPr eaLnBrk="1" hangingPunct="1"/>
            <a:endParaRPr lang="hr-HR" altLang="en-US" sz="1400" dirty="0" smtClean="0">
              <a:solidFill>
                <a:schemeClr val="accent2"/>
              </a:solidFill>
              <a:latin typeface="Garamond" panose="02020404030301010803" pitchFamily="18" charset="0"/>
            </a:endParaRPr>
          </a:p>
          <a:p>
            <a:pPr algn="r" eaLnBrk="1" hangingPunct="1"/>
            <a:r>
              <a:rPr lang="hr-HR" altLang="en-US" sz="14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Hrvoje Meštrić, </a:t>
            </a:r>
            <a:r>
              <a:rPr lang="hr-HR" altLang="en-US" sz="14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PhD</a:t>
            </a:r>
            <a:endParaRPr lang="hr-HR" altLang="en-US" sz="1400" b="1" dirty="0" smtClean="0">
              <a:solidFill>
                <a:schemeClr val="accent2"/>
              </a:solidFill>
              <a:latin typeface="Garamond" panose="02020404030301010803" pitchFamily="18" charset="0"/>
            </a:endParaRPr>
          </a:p>
          <a:p>
            <a:pPr algn="r" eaLnBrk="1" hangingPunct="1"/>
            <a:r>
              <a:rPr lang="hr-HR" altLang="en-US" sz="14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Director</a:t>
            </a:r>
            <a:r>
              <a:rPr lang="hr-HR" altLang="en-US" sz="14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-General</a:t>
            </a:r>
          </a:p>
          <a:p>
            <a:pPr algn="r" eaLnBrk="1" hangingPunct="1"/>
            <a:r>
              <a:rPr lang="hr-HR" altLang="en-US" sz="14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Directorate</a:t>
            </a:r>
            <a:r>
              <a:rPr lang="hr-HR" altLang="en-US" sz="14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for Science and Technology</a:t>
            </a:r>
          </a:p>
          <a:p>
            <a:pPr algn="r" eaLnBrk="1" hangingPunct="1"/>
            <a:r>
              <a:rPr lang="hr-HR" altLang="en-US" sz="14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Ministry</a:t>
            </a:r>
            <a:r>
              <a:rPr lang="hr-HR" altLang="en-US" sz="14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of Science and </a:t>
            </a:r>
            <a:r>
              <a:rPr lang="hr-HR" altLang="en-US" sz="14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Education</a:t>
            </a:r>
            <a:r>
              <a:rPr lang="hr-HR" altLang="en-US" sz="14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of </a:t>
            </a:r>
            <a:r>
              <a:rPr lang="hr-HR" altLang="en-US" sz="14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the</a:t>
            </a:r>
            <a:r>
              <a:rPr lang="hr-HR" altLang="en-US" sz="14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Republic of Croatia</a:t>
            </a:r>
            <a:endParaRPr lang="en-US" altLang="en-US" sz="1400" b="1" dirty="0" smtClean="0">
              <a:solidFill>
                <a:schemeClr val="accent2"/>
              </a:solidFill>
              <a:latin typeface="Garamond" panose="02020404030301010803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99" y="1182624"/>
            <a:ext cx="1767925" cy="8687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3136" y="1060704"/>
            <a:ext cx="1780032" cy="10759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0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0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0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02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402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2752"/>
            <a:ext cx="8229600" cy="734886"/>
          </a:xfrm>
        </p:spPr>
        <p:txBody>
          <a:bodyPr/>
          <a:lstStyle/>
          <a:p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Participation to CERN </a:t>
            </a:r>
            <a:r>
              <a:rPr lang="hr-HR" sz="32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experiments</a:t>
            </a:r>
            <a:endParaRPr lang="hr-HR" sz="3200" b="1" dirty="0">
              <a:solidFill>
                <a:schemeClr val="accent2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" y="1524000"/>
            <a:ext cx="8680704" cy="5197475"/>
          </a:xfrm>
        </p:spPr>
        <p:txBody>
          <a:bodyPr/>
          <a:lstStyle/>
          <a:p>
            <a:endParaRPr lang="hr-HR" sz="1800" dirty="0" smtClean="0">
              <a:latin typeface="Garamond" panose="02020404030301010803" pitchFamily="18" charset="0"/>
            </a:endParaRPr>
          </a:p>
          <a:p>
            <a:r>
              <a:rPr lang="hr-HR" sz="2000" dirty="0" smtClean="0">
                <a:latin typeface="Garamond" panose="02020404030301010803" pitchFamily="18" charset="0"/>
              </a:rPr>
              <a:t>Ruđer Bošković Institute</a:t>
            </a:r>
          </a:p>
          <a:p>
            <a:r>
              <a:rPr lang="hr-HR" sz="2000" dirty="0" err="1" smtClean="0">
                <a:latin typeface="Garamond" panose="02020404030301010803" pitchFamily="18" charset="0"/>
              </a:rPr>
              <a:t>Faculty</a:t>
            </a:r>
            <a:r>
              <a:rPr lang="hr-HR" sz="2000" dirty="0" smtClean="0">
                <a:latin typeface="Garamond" panose="02020404030301010803" pitchFamily="18" charset="0"/>
              </a:rPr>
              <a:t> of Science, University of Zagreb</a:t>
            </a:r>
          </a:p>
          <a:p>
            <a:r>
              <a:rPr lang="en-US" sz="2000" dirty="0">
                <a:latin typeface="Garamond" panose="02020404030301010803" pitchFamily="18" charset="0"/>
              </a:rPr>
              <a:t>Faculty of Electrical Engineering, Mechanical Engineering and Naval </a:t>
            </a:r>
            <a:r>
              <a:rPr lang="en-US" sz="2000" dirty="0" smtClean="0">
                <a:latin typeface="Garamond" panose="02020404030301010803" pitchFamily="18" charset="0"/>
              </a:rPr>
              <a:t>Architecture</a:t>
            </a:r>
            <a:r>
              <a:rPr lang="hr-HR" sz="2000" dirty="0" smtClean="0">
                <a:latin typeface="Garamond" panose="02020404030301010803" pitchFamily="18" charset="0"/>
              </a:rPr>
              <a:t>, Split</a:t>
            </a:r>
          </a:p>
          <a:p>
            <a:r>
              <a:rPr lang="hr-HR" sz="2000" dirty="0" err="1" smtClean="0">
                <a:latin typeface="Garamond" panose="02020404030301010803" pitchFamily="18" charset="0"/>
              </a:rPr>
              <a:t>Faculty</a:t>
            </a:r>
            <a:r>
              <a:rPr lang="hr-HR" sz="2000" dirty="0" smtClean="0">
                <a:latin typeface="Garamond" panose="02020404030301010803" pitchFamily="18" charset="0"/>
              </a:rPr>
              <a:t> </a:t>
            </a:r>
            <a:r>
              <a:rPr lang="hr-HR" sz="2000" dirty="0" err="1" smtClean="0">
                <a:latin typeface="Garamond" panose="02020404030301010803" pitchFamily="18" charset="0"/>
              </a:rPr>
              <a:t>of</a:t>
            </a:r>
            <a:r>
              <a:rPr lang="hr-HR" sz="2000" dirty="0" smtClean="0">
                <a:latin typeface="Garamond" panose="02020404030301010803" pitchFamily="18" charset="0"/>
              </a:rPr>
              <a:t> </a:t>
            </a:r>
            <a:r>
              <a:rPr lang="hr-HR" sz="2000" dirty="0" err="1" smtClean="0">
                <a:latin typeface="Garamond" panose="02020404030301010803" pitchFamily="18" charset="0"/>
              </a:rPr>
              <a:t>Science</a:t>
            </a:r>
            <a:r>
              <a:rPr lang="hr-HR" sz="2000" dirty="0" smtClean="0">
                <a:latin typeface="Garamond" panose="02020404030301010803" pitchFamily="18" charset="0"/>
              </a:rPr>
              <a:t>, </a:t>
            </a:r>
            <a:r>
              <a:rPr lang="hr-HR" sz="2000" dirty="0" err="1" smtClean="0">
                <a:latin typeface="Garamond" panose="02020404030301010803" pitchFamily="18" charset="0"/>
              </a:rPr>
              <a:t>University</a:t>
            </a:r>
            <a:r>
              <a:rPr lang="hr-HR" sz="2000" dirty="0" smtClean="0">
                <a:latin typeface="Garamond" panose="02020404030301010803" pitchFamily="18" charset="0"/>
              </a:rPr>
              <a:t> </a:t>
            </a:r>
            <a:r>
              <a:rPr lang="hr-HR" sz="2000" dirty="0" err="1" smtClean="0">
                <a:latin typeface="Garamond" panose="02020404030301010803" pitchFamily="18" charset="0"/>
              </a:rPr>
              <a:t>of</a:t>
            </a:r>
            <a:r>
              <a:rPr lang="hr-HR" sz="2000" dirty="0" smtClean="0">
                <a:latin typeface="Garamond" panose="02020404030301010803" pitchFamily="18" charset="0"/>
              </a:rPr>
              <a:t> Split</a:t>
            </a:r>
          </a:p>
          <a:p>
            <a:endParaRPr lang="hr-HR" sz="1800" dirty="0">
              <a:latin typeface="Garamond" panose="020204040303010108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9C43-69BD-4F09-9EBD-FAFE847035EB}" type="slidenum">
              <a:rPr lang="hr-HR" altLang="en-US" smtClean="0"/>
              <a:pPr/>
              <a:t>10</a:t>
            </a:fld>
            <a:endParaRPr lang="hr-HR" alt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64042233"/>
              </p:ext>
            </p:extLst>
          </p:nvPr>
        </p:nvGraphicFramePr>
        <p:xfrm>
          <a:off x="1170432" y="3413760"/>
          <a:ext cx="7315200" cy="3206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555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3984"/>
            <a:ext cx="8229600" cy="783654"/>
          </a:xfrm>
        </p:spPr>
        <p:txBody>
          <a:bodyPr/>
          <a:lstStyle/>
          <a:p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Croatian </a:t>
            </a:r>
            <a:r>
              <a:rPr lang="hr-HR" sz="32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companies</a:t>
            </a:r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– </a:t>
            </a:r>
            <a:r>
              <a:rPr lang="hr-HR" sz="32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capacities</a:t>
            </a:r>
            <a:endParaRPr lang="en-GB" sz="3200" b="1" dirty="0">
              <a:solidFill>
                <a:schemeClr val="accent2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6880"/>
            <a:ext cx="8369808" cy="4876800"/>
          </a:xfrm>
        </p:spPr>
        <p:txBody>
          <a:bodyPr/>
          <a:lstStyle/>
          <a:p>
            <a:r>
              <a:rPr lang="hr-HR" sz="2400" b="1">
                <a:latin typeface="Garamond" panose="02020404030301010803" pitchFamily="18" charset="0"/>
              </a:rPr>
              <a:t>C</a:t>
            </a:r>
            <a:r>
              <a:rPr lang="en-GB" sz="2400" b="1" smtClean="0">
                <a:latin typeface="Garamond" panose="02020404030301010803" pitchFamily="18" charset="0"/>
              </a:rPr>
              <a:t>ompanies</a:t>
            </a:r>
            <a:r>
              <a:rPr lang="en-GB" sz="2400" b="1" dirty="0" smtClean="0">
                <a:latin typeface="Garamond" panose="02020404030301010803" pitchFamily="18" charset="0"/>
              </a:rPr>
              <a:t> </a:t>
            </a:r>
            <a:r>
              <a:rPr lang="en-GB" sz="2400" dirty="0" smtClean="0">
                <a:latin typeface="Garamond" panose="02020404030301010803" pitchFamily="18" charset="0"/>
              </a:rPr>
              <a:t>in the CERN supplier Database: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hr-HR" sz="1400" dirty="0" smtClean="0">
                <a:latin typeface="Garamond" panose="02020404030301010803" pitchFamily="18" charset="0"/>
              </a:rPr>
              <a:t>PICOLOGIC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hr-HR" sz="1400" dirty="0" smtClean="0">
                <a:latin typeface="Garamond" panose="02020404030301010803" pitchFamily="18" charset="0"/>
              </a:rPr>
              <a:t>HELIOZ TECHNOLOGIES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hr-HR" sz="1400" dirty="0" smtClean="0">
                <a:latin typeface="Garamond" panose="02020404030301010803" pitchFamily="18" charset="0"/>
              </a:rPr>
              <a:t>EKOFIMA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hr-HR" sz="1400" dirty="0" smtClean="0">
                <a:latin typeface="Garamond" panose="02020404030301010803" pitchFamily="18" charset="0"/>
              </a:rPr>
              <a:t>INETEC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hr-HR" sz="1400" dirty="0" smtClean="0">
                <a:latin typeface="Garamond" panose="02020404030301010803" pitchFamily="18" charset="0"/>
              </a:rPr>
              <a:t>DALSTROJ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hr-HR" sz="1400" dirty="0" smtClean="0">
                <a:latin typeface="Garamond" panose="02020404030301010803" pitchFamily="18" charset="0"/>
              </a:rPr>
              <a:t>NOMAGO </a:t>
            </a:r>
            <a:r>
              <a:rPr lang="hr-HR" sz="1400" dirty="0">
                <a:latin typeface="Garamond" panose="02020404030301010803" pitchFamily="18" charset="0"/>
              </a:rPr>
              <a:t>MOBILITY </a:t>
            </a:r>
            <a:r>
              <a:rPr lang="hr-HR" sz="1400" dirty="0" smtClean="0">
                <a:latin typeface="Garamond" panose="02020404030301010803" pitchFamily="18" charset="0"/>
              </a:rPr>
              <a:t>DOO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hr-HR" sz="1400" dirty="0">
                <a:latin typeface="Garamond" panose="02020404030301010803" pitchFamily="18" charset="0"/>
              </a:rPr>
              <a:t>HLADNI VAL </a:t>
            </a:r>
            <a:r>
              <a:rPr lang="hr-HR" sz="1400" dirty="0" smtClean="0">
                <a:latin typeface="Garamond" panose="02020404030301010803" pitchFamily="18" charset="0"/>
              </a:rPr>
              <a:t>DOO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hr-HR" sz="1400" dirty="0">
                <a:latin typeface="Garamond" panose="02020404030301010803" pitchFamily="18" charset="0"/>
              </a:rPr>
              <a:t>INTERKOR </a:t>
            </a:r>
            <a:r>
              <a:rPr lang="hr-HR" sz="1400" dirty="0" smtClean="0">
                <a:latin typeface="Garamond" panose="02020404030301010803" pitchFamily="18" charset="0"/>
              </a:rPr>
              <a:t>PLUS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hr-HR" sz="1400" dirty="0">
                <a:latin typeface="Garamond" panose="02020404030301010803" pitchFamily="18" charset="0"/>
              </a:rPr>
              <a:t>SPIROFLEX </a:t>
            </a:r>
            <a:endParaRPr lang="hr-HR" sz="1400" dirty="0" smtClean="0">
              <a:latin typeface="Garamond" panose="02020404030301010803" pitchFamily="18" charset="0"/>
            </a:endParaRPr>
          </a:p>
          <a:p>
            <a:r>
              <a:rPr lang="en-GB" sz="2400" dirty="0" smtClean="0">
                <a:latin typeface="Garamond" panose="02020404030301010803" pitchFamily="18" charset="0"/>
              </a:rPr>
              <a:t>Further possibilities for the Croatian companies?</a:t>
            </a:r>
          </a:p>
          <a:p>
            <a:r>
              <a:rPr lang="en-GB" sz="2400" dirty="0" smtClean="0">
                <a:latin typeface="Garamond" panose="02020404030301010803" pitchFamily="18" charset="0"/>
              </a:rPr>
              <a:t>Industrial vs. Human return and Croatian possibilities</a:t>
            </a:r>
            <a:r>
              <a:rPr lang="hr-HR" sz="2400" dirty="0" smtClean="0">
                <a:latin typeface="Garamond" panose="02020404030301010803" pitchFamily="18" charset="0"/>
              </a:rPr>
              <a:t>?</a:t>
            </a:r>
            <a:endParaRPr lang="en-GB" sz="2400" dirty="0" smtClean="0">
              <a:latin typeface="Garamond" panose="020204040303010108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9C43-69BD-4F09-9EBD-FAFE847035EB}" type="slidenum">
              <a:rPr lang="hr-HR" altLang="en-US" smtClean="0"/>
              <a:pPr/>
              <a:t>11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384050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8229600" cy="902208"/>
          </a:xfrm>
        </p:spPr>
        <p:txBody>
          <a:bodyPr/>
          <a:lstStyle/>
          <a:p>
            <a:r>
              <a:rPr lang="hr-HR" sz="32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What</a:t>
            </a:r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are </a:t>
            </a:r>
            <a:r>
              <a:rPr lang="hr-HR" sz="32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the</a:t>
            </a:r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</a:t>
            </a:r>
            <a:r>
              <a:rPr lang="hr-HR" sz="32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benefits</a:t>
            </a:r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for Croatia?</a:t>
            </a:r>
            <a:endParaRPr lang="hr-HR" sz="3200" b="1" dirty="0">
              <a:solidFill>
                <a:schemeClr val="accent2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94689"/>
            <a:ext cx="8229600" cy="4059936"/>
          </a:xfrm>
        </p:spPr>
        <p:txBody>
          <a:bodyPr/>
          <a:lstStyle/>
          <a:p>
            <a:pPr algn="just"/>
            <a:r>
              <a:rPr lang="hr-HR" sz="2400" dirty="0">
                <a:latin typeface="Garamond" panose="02020404030301010803" pitchFamily="18" charset="0"/>
              </a:rPr>
              <a:t>C</a:t>
            </a:r>
            <a:r>
              <a:rPr lang="en-US" sz="2400" dirty="0" err="1" smtClean="0">
                <a:latin typeface="Garamond" panose="02020404030301010803" pitchFamily="18" charset="0"/>
              </a:rPr>
              <a:t>ontracts</a:t>
            </a:r>
            <a:r>
              <a:rPr lang="en-US" sz="2400" dirty="0" smtClean="0">
                <a:latin typeface="Garamond" panose="02020404030301010803" pitchFamily="18" charset="0"/>
              </a:rPr>
              <a:t> </a:t>
            </a:r>
            <a:r>
              <a:rPr lang="en-US" sz="2400" dirty="0">
                <a:latin typeface="Garamond" panose="02020404030301010803" pitchFamily="18" charset="0"/>
              </a:rPr>
              <a:t>with the Croatian </a:t>
            </a:r>
            <a:r>
              <a:rPr lang="en-US" sz="2400" dirty="0" smtClean="0">
                <a:latin typeface="Garamond" panose="02020404030301010803" pitchFamily="18" charset="0"/>
              </a:rPr>
              <a:t>economy</a:t>
            </a:r>
            <a:endParaRPr lang="hr-HR" sz="2400" dirty="0" smtClean="0">
              <a:latin typeface="Garamond" panose="02020404030301010803" pitchFamily="18" charset="0"/>
            </a:endParaRPr>
          </a:p>
          <a:p>
            <a:pPr algn="just"/>
            <a:r>
              <a:rPr lang="hr-HR" sz="2400" dirty="0">
                <a:latin typeface="Garamond" panose="02020404030301010803" pitchFamily="18" charset="0"/>
              </a:rPr>
              <a:t>C</a:t>
            </a:r>
            <a:r>
              <a:rPr lang="en-US" sz="2400" dirty="0" err="1" smtClean="0">
                <a:latin typeface="Garamond" panose="02020404030301010803" pitchFamily="18" charset="0"/>
              </a:rPr>
              <a:t>ompetitive</a:t>
            </a:r>
            <a:r>
              <a:rPr lang="en-US" sz="2400" dirty="0" smtClean="0">
                <a:latin typeface="Garamond" panose="02020404030301010803" pitchFamily="18" charset="0"/>
              </a:rPr>
              <a:t> </a:t>
            </a:r>
            <a:r>
              <a:rPr lang="en-US" sz="2400" dirty="0">
                <a:latin typeface="Garamond" panose="02020404030301010803" pitchFamily="18" charset="0"/>
              </a:rPr>
              <a:t>international </a:t>
            </a:r>
            <a:r>
              <a:rPr lang="en-US" sz="2400" dirty="0" smtClean="0">
                <a:latin typeface="Garamond" panose="02020404030301010803" pitchFamily="18" charset="0"/>
              </a:rPr>
              <a:t>projects</a:t>
            </a:r>
            <a:endParaRPr lang="hr-HR" sz="2400" dirty="0" smtClean="0">
              <a:latin typeface="Garamond" panose="02020404030301010803" pitchFamily="18" charset="0"/>
            </a:endParaRPr>
          </a:p>
          <a:p>
            <a:pPr algn="just"/>
            <a:r>
              <a:rPr lang="hr-HR" sz="2400" dirty="0">
                <a:latin typeface="Garamond" panose="02020404030301010803" pitchFamily="18" charset="0"/>
              </a:rPr>
              <a:t>U</a:t>
            </a:r>
            <a:r>
              <a:rPr lang="en-US" sz="2400" dirty="0" smtClean="0">
                <a:latin typeface="Garamond" panose="02020404030301010803" pitchFamily="18" charset="0"/>
              </a:rPr>
              <a:t>se </a:t>
            </a:r>
            <a:r>
              <a:rPr lang="en-US" sz="2400" dirty="0">
                <a:latin typeface="Garamond" panose="02020404030301010803" pitchFamily="18" charset="0"/>
              </a:rPr>
              <a:t>of technology developed at CERN and incorporation into own </a:t>
            </a:r>
            <a:r>
              <a:rPr lang="en-US" sz="2400" dirty="0" smtClean="0">
                <a:latin typeface="Garamond" panose="02020404030301010803" pitchFamily="18" charset="0"/>
              </a:rPr>
              <a:t>products</a:t>
            </a:r>
            <a:endParaRPr lang="hr-HR" sz="2400" dirty="0" smtClean="0">
              <a:latin typeface="Garamond" panose="02020404030301010803" pitchFamily="18" charset="0"/>
            </a:endParaRPr>
          </a:p>
          <a:p>
            <a:pPr algn="just"/>
            <a:r>
              <a:rPr lang="hr-HR" sz="2400" dirty="0">
                <a:latin typeface="Garamond" panose="02020404030301010803" pitchFamily="18" charset="0"/>
              </a:rPr>
              <a:t>T</a:t>
            </a:r>
            <a:r>
              <a:rPr lang="en-US" sz="2400" dirty="0" smtClean="0">
                <a:latin typeface="Garamond" panose="02020404030301010803" pitchFamily="18" charset="0"/>
              </a:rPr>
              <a:t>he </a:t>
            </a:r>
            <a:r>
              <a:rPr lang="en-US" sz="2400" dirty="0">
                <a:latin typeface="Garamond" panose="02020404030301010803" pitchFamily="18" charset="0"/>
              </a:rPr>
              <a:t>possibility of a longer stay of students at </a:t>
            </a:r>
            <a:r>
              <a:rPr lang="en-US" sz="2400" dirty="0" smtClean="0">
                <a:latin typeface="Garamond" panose="02020404030301010803" pitchFamily="18" charset="0"/>
              </a:rPr>
              <a:t>CERN</a:t>
            </a:r>
            <a:endParaRPr lang="hr-HR" sz="2400" dirty="0" smtClean="0">
              <a:latin typeface="Garamond" panose="02020404030301010803" pitchFamily="18" charset="0"/>
            </a:endParaRPr>
          </a:p>
          <a:p>
            <a:pPr algn="just"/>
            <a:r>
              <a:rPr lang="hr-HR" sz="2400" dirty="0">
                <a:latin typeface="Garamond" panose="02020404030301010803" pitchFamily="18" charset="0"/>
              </a:rPr>
              <a:t>S</a:t>
            </a:r>
            <a:r>
              <a:rPr lang="en-US" sz="2400" dirty="0" smtClean="0">
                <a:latin typeface="Garamond" panose="02020404030301010803" pitchFamily="18" charset="0"/>
              </a:rPr>
              <a:t>ending </a:t>
            </a:r>
            <a:r>
              <a:rPr lang="en-US" sz="2400" dirty="0">
                <a:latin typeface="Garamond" panose="02020404030301010803" pitchFamily="18" charset="0"/>
              </a:rPr>
              <a:t>physics teachers on long summer stays at </a:t>
            </a:r>
            <a:r>
              <a:rPr lang="en-US" sz="2400" dirty="0" smtClean="0">
                <a:latin typeface="Garamond" panose="02020404030301010803" pitchFamily="18" charset="0"/>
              </a:rPr>
              <a:t>CERN</a:t>
            </a:r>
            <a:endParaRPr lang="hr-HR" sz="2400" dirty="0" smtClean="0">
              <a:latin typeface="Garamond" panose="02020404030301010803" pitchFamily="18" charset="0"/>
            </a:endParaRPr>
          </a:p>
          <a:p>
            <a:pPr algn="just"/>
            <a:r>
              <a:rPr lang="hr-HR" sz="2400" dirty="0">
                <a:latin typeface="Garamond" panose="02020404030301010803" pitchFamily="18" charset="0"/>
              </a:rPr>
              <a:t>CERN </a:t>
            </a:r>
            <a:r>
              <a:rPr lang="hr-HR" sz="2400" dirty="0" err="1">
                <a:latin typeface="Garamond" panose="02020404030301010803" pitchFamily="18" charset="0"/>
              </a:rPr>
              <a:t>fellow</a:t>
            </a:r>
            <a:r>
              <a:rPr lang="hr-HR" sz="2400" dirty="0">
                <a:latin typeface="Garamond" panose="02020404030301010803" pitchFamily="18" charset="0"/>
              </a:rPr>
              <a:t> </a:t>
            </a:r>
            <a:r>
              <a:rPr lang="hr-HR" sz="2400" dirty="0" err="1" smtClean="0">
                <a:latin typeface="Garamond" panose="02020404030301010803" pitchFamily="18" charset="0"/>
              </a:rPr>
              <a:t>positions</a:t>
            </a:r>
            <a:endParaRPr lang="hr-HR" sz="2400" dirty="0" smtClean="0">
              <a:latin typeface="Garamond" panose="02020404030301010803" pitchFamily="18" charset="0"/>
            </a:endParaRPr>
          </a:p>
          <a:p>
            <a:pPr algn="just"/>
            <a:r>
              <a:rPr lang="hr-HR" sz="2400" dirty="0" err="1" smtClean="0">
                <a:latin typeface="Garamond" panose="02020404030301010803" pitchFamily="18" charset="0"/>
              </a:rPr>
              <a:t>Scientific</a:t>
            </a:r>
            <a:r>
              <a:rPr lang="hr-HR" sz="2400" dirty="0" smtClean="0">
                <a:latin typeface="Garamond" panose="02020404030301010803" pitchFamily="18" charset="0"/>
              </a:rPr>
              <a:t> </a:t>
            </a:r>
            <a:r>
              <a:rPr lang="hr-HR" sz="2400" dirty="0" err="1">
                <a:latin typeface="Garamond" panose="02020404030301010803" pitchFamily="18" charset="0"/>
              </a:rPr>
              <a:t>papers</a:t>
            </a:r>
            <a:endParaRPr lang="hr-HR" sz="2400" dirty="0">
              <a:latin typeface="Garamond" panose="02020404030301010803" pitchFamily="18" charset="0"/>
            </a:endParaRPr>
          </a:p>
          <a:p>
            <a:pPr algn="just"/>
            <a:r>
              <a:rPr lang="hr-HR" sz="2400" dirty="0" err="1" smtClean="0">
                <a:latin typeface="Garamond" panose="02020404030301010803" pitchFamily="18" charset="0"/>
              </a:rPr>
              <a:t>Lectures</a:t>
            </a:r>
            <a:endParaRPr lang="hr-HR" sz="2400" dirty="0" smtClean="0">
              <a:latin typeface="Garamond" panose="020204040303010108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9C43-69BD-4F09-9EBD-FAFE847035EB}" type="slidenum">
              <a:rPr lang="hr-HR" altLang="en-US" smtClean="0"/>
              <a:pPr/>
              <a:t>12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151499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4944"/>
            <a:ext cx="8229600" cy="722694"/>
          </a:xfrm>
        </p:spPr>
        <p:txBody>
          <a:bodyPr/>
          <a:lstStyle/>
          <a:p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National </a:t>
            </a:r>
            <a:r>
              <a:rPr lang="hr-HR" sz="32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support</a:t>
            </a:r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in </a:t>
            </a:r>
            <a:r>
              <a:rPr lang="hr-HR" sz="32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relation</a:t>
            </a:r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to CERN</a:t>
            </a:r>
            <a:endParaRPr lang="hr-HR" sz="3200" b="1" dirty="0">
              <a:solidFill>
                <a:schemeClr val="accent2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5648"/>
            <a:ext cx="8229600" cy="4370515"/>
          </a:xfrm>
        </p:spPr>
        <p:txBody>
          <a:bodyPr/>
          <a:lstStyle/>
          <a:p>
            <a:pPr algn="just"/>
            <a:r>
              <a:rPr lang="en-US" sz="2800" b="1" dirty="0">
                <a:latin typeface="Garamond" panose="02020404030301010803" pitchFamily="18" charset="0"/>
              </a:rPr>
              <a:t>travel expenses for </a:t>
            </a:r>
            <a:r>
              <a:rPr lang="en-US" sz="2800" b="1" dirty="0" smtClean="0">
                <a:latin typeface="Garamond" panose="02020404030301010803" pitchFamily="18" charset="0"/>
              </a:rPr>
              <a:t>the</a:t>
            </a:r>
            <a:r>
              <a:rPr lang="hr-HR" sz="2800" b="1" dirty="0" smtClean="0">
                <a:latin typeface="Garamond" panose="02020404030301010803" pitchFamily="18" charset="0"/>
              </a:rPr>
              <a:t> Croatian </a:t>
            </a:r>
            <a:r>
              <a:rPr lang="hr-HR" sz="2800" b="1" dirty="0" err="1" smtClean="0">
                <a:latin typeface="Garamond" panose="02020404030301010803" pitchFamily="18" charset="0"/>
              </a:rPr>
              <a:t>scientists</a:t>
            </a:r>
            <a:endParaRPr lang="hr-HR" sz="2800" b="1" dirty="0" smtClean="0">
              <a:latin typeface="Garamond" panose="02020404030301010803" pitchFamily="18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400" dirty="0">
                <a:latin typeface="Garamond" panose="02020404030301010803" pitchFamily="18" charset="0"/>
              </a:rPr>
              <a:t>for work within the CERN </a:t>
            </a:r>
            <a:r>
              <a:rPr lang="en-US" sz="2400" dirty="0" smtClean="0">
                <a:latin typeface="Garamond" panose="02020404030301010803" pitchFamily="18" charset="0"/>
              </a:rPr>
              <a:t>experiments</a:t>
            </a:r>
            <a:endParaRPr lang="hr-HR" sz="2400" dirty="0" smtClean="0">
              <a:latin typeface="Garamond" panose="02020404030301010803" pitchFamily="18" charset="0"/>
            </a:endParaRPr>
          </a:p>
          <a:p>
            <a:pPr marL="457200" lvl="1" indent="0" algn="just">
              <a:buNone/>
            </a:pPr>
            <a:endParaRPr lang="hr-HR" sz="2400" dirty="0" smtClean="0">
              <a:latin typeface="Garamond" panose="02020404030301010803" pitchFamily="18" charset="0"/>
            </a:endParaRPr>
          </a:p>
          <a:p>
            <a:pPr algn="just"/>
            <a:r>
              <a:rPr lang="en-US" sz="2800" b="1" dirty="0">
                <a:latin typeface="Garamond" panose="02020404030301010803" pitchFamily="18" charset="0"/>
              </a:rPr>
              <a:t>visits of physics teachers to </a:t>
            </a:r>
            <a:r>
              <a:rPr lang="en-US" sz="2800" b="1" dirty="0" smtClean="0">
                <a:latin typeface="Garamond" panose="02020404030301010803" pitchFamily="18" charset="0"/>
              </a:rPr>
              <a:t>CERN</a:t>
            </a:r>
            <a:endParaRPr lang="hr-HR" sz="2800" b="1" dirty="0">
              <a:latin typeface="Garamond" panose="02020404030301010803" pitchFamily="18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400" dirty="0">
                <a:latin typeface="Garamond" panose="02020404030301010803" pitchFamily="18" charset="0"/>
              </a:rPr>
              <a:t>with the aim of raising awareness of the possibilities and activities of </a:t>
            </a:r>
            <a:r>
              <a:rPr lang="en-US" sz="2400" dirty="0" smtClean="0">
                <a:latin typeface="Garamond" panose="02020404030301010803" pitchFamily="18" charset="0"/>
              </a:rPr>
              <a:t>CERN</a:t>
            </a:r>
            <a:endParaRPr lang="hr-HR" sz="2400" dirty="0" smtClean="0">
              <a:latin typeface="Garamond" panose="02020404030301010803" pitchFamily="18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400" dirty="0">
                <a:latin typeface="Garamond" panose="02020404030301010803" pitchFamily="18" charset="0"/>
              </a:rPr>
              <a:t>access to top education and research projects for Croatian scientists and increased mobility of scientists</a:t>
            </a:r>
            <a:endParaRPr lang="hr-HR" sz="2400" dirty="0">
              <a:latin typeface="Garamond" panose="020204040303010108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9C43-69BD-4F09-9EBD-FAFE847035EB}" type="slidenum">
              <a:rPr lang="hr-HR" altLang="en-US" smtClean="0"/>
              <a:pPr/>
              <a:t>13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169111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097"/>
            <a:ext cx="8229600" cy="755904"/>
          </a:xfrm>
        </p:spPr>
        <p:txBody>
          <a:bodyPr/>
          <a:lstStyle/>
          <a:p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National </a:t>
            </a:r>
            <a:r>
              <a:rPr lang="hr-HR" sz="32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novalties</a:t>
            </a:r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</a:t>
            </a:r>
            <a:r>
              <a:rPr lang="hr-HR" sz="32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related</a:t>
            </a:r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to CERN</a:t>
            </a:r>
            <a:endParaRPr lang="hr-HR" sz="3200" b="1" dirty="0">
              <a:solidFill>
                <a:schemeClr val="accent2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48256"/>
            <a:ext cx="8229600" cy="4077907"/>
          </a:xfrm>
        </p:spPr>
        <p:txBody>
          <a:bodyPr/>
          <a:lstStyle/>
          <a:p>
            <a:pPr algn="just"/>
            <a:r>
              <a:rPr lang="en-GB" sz="2400" b="1" dirty="0" smtClean="0">
                <a:latin typeface="Garamond" panose="02020404030301010803" pitchFamily="18" charset="0"/>
              </a:rPr>
              <a:t>Expert group </a:t>
            </a:r>
            <a:r>
              <a:rPr lang="en-GB" sz="2400" dirty="0" smtClean="0">
                <a:latin typeface="Garamond" panose="02020404030301010803" pitchFamily="18" charset="0"/>
              </a:rPr>
              <a:t>regarding the cooperation with the CERN –revised in January 2023</a:t>
            </a:r>
          </a:p>
          <a:p>
            <a:pPr algn="just"/>
            <a:endParaRPr lang="hr-HR" sz="2400" dirty="0" smtClean="0">
              <a:latin typeface="Garamond" panose="02020404030301010803" pitchFamily="18" charset="0"/>
            </a:endParaRPr>
          </a:p>
          <a:p>
            <a:pPr algn="just"/>
            <a:r>
              <a:rPr lang="en-US" sz="2400" dirty="0">
                <a:latin typeface="Garamond" panose="02020404030301010803" pitchFamily="18" charset="0"/>
              </a:rPr>
              <a:t>The purpose of the group is to establish a </a:t>
            </a:r>
            <a:r>
              <a:rPr lang="en-US" sz="2400" dirty="0" smtClean="0">
                <a:latin typeface="Garamond" panose="02020404030301010803" pitchFamily="18" charset="0"/>
              </a:rPr>
              <a:t>system</a:t>
            </a:r>
            <a:r>
              <a:rPr lang="hr-HR" sz="2400" dirty="0" smtClean="0">
                <a:latin typeface="Garamond" panose="02020404030301010803" pitchFamily="18" charset="0"/>
              </a:rPr>
              <a:t> </a:t>
            </a:r>
            <a:r>
              <a:rPr lang="en-US" sz="2400" dirty="0" smtClean="0">
                <a:latin typeface="Garamond" panose="02020404030301010803" pitchFamily="18" charset="0"/>
              </a:rPr>
              <a:t>related </a:t>
            </a:r>
            <a:r>
              <a:rPr lang="en-US" sz="2400" dirty="0">
                <a:latin typeface="Garamond" panose="02020404030301010803" pitchFamily="18" charset="0"/>
              </a:rPr>
              <a:t>to the cooperation of the Croatian scientific </a:t>
            </a:r>
            <a:r>
              <a:rPr lang="en-US" sz="2400" dirty="0" smtClean="0">
                <a:latin typeface="Garamond" panose="02020404030301010803" pitchFamily="18" charset="0"/>
              </a:rPr>
              <a:t>and </a:t>
            </a:r>
            <a:r>
              <a:rPr lang="en-US" sz="2400" dirty="0">
                <a:latin typeface="Garamond" panose="02020404030301010803" pitchFamily="18" charset="0"/>
              </a:rPr>
              <a:t>business community with </a:t>
            </a:r>
            <a:r>
              <a:rPr lang="en-US" sz="2400" dirty="0" smtClean="0">
                <a:latin typeface="Garamond" panose="02020404030301010803" pitchFamily="18" charset="0"/>
              </a:rPr>
              <a:t>CERN, </a:t>
            </a:r>
            <a:r>
              <a:rPr lang="en-US" sz="2400" dirty="0">
                <a:latin typeface="Garamond" panose="02020404030301010803" pitchFamily="18" charset="0"/>
              </a:rPr>
              <a:t>with the aim of more efficient use and further development of research infrastructures at the national level</a:t>
            </a:r>
            <a:r>
              <a:rPr lang="en-US" sz="2400" dirty="0" smtClean="0">
                <a:latin typeface="Garamond" panose="02020404030301010803" pitchFamily="18" charset="0"/>
              </a:rPr>
              <a:t>.</a:t>
            </a:r>
            <a:endParaRPr lang="hr-HR" sz="2400" dirty="0" smtClean="0">
              <a:latin typeface="Garamond" panose="02020404030301010803" pitchFamily="18" charset="0"/>
            </a:endParaRPr>
          </a:p>
          <a:p>
            <a:endParaRPr lang="hr-HR" sz="1400" dirty="0">
              <a:latin typeface="Garamond" panose="020204040303010108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9C43-69BD-4F09-9EBD-FAFE847035EB}" type="slidenum">
              <a:rPr lang="hr-HR" altLang="en-US" smtClean="0"/>
              <a:pPr/>
              <a:t>14</a:t>
            </a:fld>
            <a:endParaRPr lang="hr-HR" alt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02920"/>
            <a:ext cx="65" cy="25135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RS" altLang="sr-Latn-R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53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8007393"/>
              </p:ext>
            </p:extLst>
          </p:nvPr>
        </p:nvGraphicFramePr>
        <p:xfrm>
          <a:off x="853440" y="1600201"/>
          <a:ext cx="7833360" cy="4056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9C43-69BD-4F09-9EBD-FAFE847035EB}" type="slidenum">
              <a:rPr lang="hr-HR" altLang="en-US" smtClean="0"/>
              <a:pPr/>
              <a:t>15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182911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0288"/>
            <a:ext cx="8229600" cy="637350"/>
          </a:xfrm>
        </p:spPr>
        <p:txBody>
          <a:bodyPr/>
          <a:lstStyle/>
          <a:p>
            <a:r>
              <a:rPr lang="hr-HR" sz="32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Plans</a:t>
            </a:r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and </a:t>
            </a:r>
            <a:r>
              <a:rPr lang="hr-HR" sz="32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ideas</a:t>
            </a:r>
            <a:endParaRPr lang="hr-HR" sz="3200" b="1" dirty="0">
              <a:solidFill>
                <a:schemeClr val="accent2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75104"/>
            <a:ext cx="8229600" cy="4151059"/>
          </a:xfrm>
        </p:spPr>
        <p:txBody>
          <a:bodyPr/>
          <a:lstStyle/>
          <a:p>
            <a:pPr algn="just"/>
            <a:r>
              <a:rPr lang="en-GB" sz="2400" dirty="0" smtClean="0">
                <a:latin typeface="Garamond" panose="02020404030301010803" pitchFamily="18" charset="0"/>
              </a:rPr>
              <a:t>Organization of the Info day in Croatia?</a:t>
            </a:r>
          </a:p>
          <a:p>
            <a:pPr algn="just"/>
            <a:endParaRPr lang="en-GB" sz="2400" dirty="0" smtClean="0">
              <a:latin typeface="Garamond" panose="02020404030301010803" pitchFamily="18" charset="0"/>
            </a:endParaRPr>
          </a:p>
          <a:p>
            <a:pPr algn="just"/>
            <a:r>
              <a:rPr lang="en-GB" sz="2400" dirty="0" smtClean="0">
                <a:latin typeface="Garamond" panose="02020404030301010803" pitchFamily="18" charset="0"/>
              </a:rPr>
              <a:t>Organization of the company visits?</a:t>
            </a:r>
          </a:p>
          <a:p>
            <a:pPr algn="just"/>
            <a:endParaRPr lang="en-GB" sz="2400" dirty="0" smtClean="0">
              <a:latin typeface="Garamond" panose="02020404030301010803" pitchFamily="18" charset="0"/>
            </a:endParaRPr>
          </a:p>
          <a:p>
            <a:pPr algn="just"/>
            <a:r>
              <a:rPr lang="en-GB" sz="2400" dirty="0" smtClean="0">
                <a:latin typeface="Garamond" panose="02020404030301010803" pitchFamily="18" charset="0"/>
              </a:rPr>
              <a:t>Organization of the research institutions visits?</a:t>
            </a:r>
          </a:p>
          <a:p>
            <a:pPr algn="just"/>
            <a:endParaRPr lang="en-GB" sz="2400" dirty="0" smtClean="0">
              <a:latin typeface="Garamond" panose="02020404030301010803" pitchFamily="18" charset="0"/>
            </a:endParaRPr>
          </a:p>
          <a:p>
            <a:pPr algn="just"/>
            <a:r>
              <a:rPr lang="en-GB" sz="2400" dirty="0" smtClean="0">
                <a:latin typeface="Garamond" panose="02020404030301010803" pitchFamily="18" charset="0"/>
              </a:rPr>
              <a:t>Plan for the Technical Visit in 2024?</a:t>
            </a:r>
          </a:p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9C43-69BD-4F09-9EBD-FAFE847035EB}" type="slidenum">
              <a:rPr lang="hr-HR" altLang="en-US" smtClean="0"/>
              <a:pPr/>
              <a:t>16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139064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8E301DF6-4F91-4314-93DB-7B892AA7474B}" type="slidenum">
              <a:rPr lang="hr-HR" altLang="en-US">
                <a:solidFill>
                  <a:schemeClr val="accent2"/>
                </a:solidFill>
                <a:latin typeface="Book Antiqua" panose="02040602050305030304" pitchFamily="18" charset="0"/>
              </a:rPr>
              <a:pPr eaLnBrk="1" hangingPunct="1"/>
              <a:t>17</a:t>
            </a:fld>
            <a:endParaRPr lang="hr-HR" altLang="en-US">
              <a:solidFill>
                <a:schemeClr val="accent2"/>
              </a:solidFill>
              <a:latin typeface="Book Antiqua" panose="02040602050305030304" pitchFamily="18" charset="0"/>
            </a:endParaRP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1254125" y="1268413"/>
            <a:ext cx="59055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endParaRPr lang="en-US" altLang="en-US" sz="3200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4100" name="Rectangle 5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419100" y="1268413"/>
            <a:ext cx="8444484" cy="545306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0" indent="0" algn="ctr" eaLnBrk="1" hangingPunct="1">
              <a:buNone/>
            </a:pPr>
            <a:endParaRPr lang="hr-HR" altLang="en-US" sz="2400" b="1" dirty="0" smtClean="0">
              <a:solidFill>
                <a:schemeClr val="accent2"/>
              </a:solidFill>
            </a:endParaRPr>
          </a:p>
          <a:p>
            <a:pPr marL="0" indent="0" algn="ctr" eaLnBrk="1" hangingPunct="1">
              <a:buNone/>
            </a:pPr>
            <a:endParaRPr lang="hr-HR" altLang="en-US" sz="2400" b="1" dirty="0">
              <a:solidFill>
                <a:schemeClr val="accent2"/>
              </a:solidFill>
            </a:endParaRPr>
          </a:p>
          <a:p>
            <a:pPr marL="0" indent="0" algn="ctr" eaLnBrk="1" hangingPunct="1">
              <a:buNone/>
            </a:pPr>
            <a:endParaRPr lang="hr-HR" altLang="en-US" sz="4000" b="1" dirty="0" smtClean="0">
              <a:solidFill>
                <a:schemeClr val="accent2"/>
              </a:solidFill>
              <a:latin typeface="Garamond" panose="02020404030301010803" pitchFamily="18" charset="0"/>
            </a:endParaRPr>
          </a:p>
          <a:p>
            <a:pPr marL="0" indent="0" algn="ctr" eaLnBrk="1" hangingPunct="1">
              <a:buNone/>
            </a:pPr>
            <a:r>
              <a:rPr lang="hr-HR" altLang="en-US" sz="40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Thank</a:t>
            </a:r>
            <a:r>
              <a:rPr lang="hr-HR" altLang="en-US" sz="40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</a:t>
            </a:r>
            <a:r>
              <a:rPr lang="hr-HR" altLang="en-US" sz="40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you</a:t>
            </a:r>
            <a:r>
              <a:rPr lang="hr-HR" altLang="en-US" sz="40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!</a:t>
            </a:r>
          </a:p>
          <a:p>
            <a:pPr eaLnBrk="1" hangingPunct="1"/>
            <a:endParaRPr lang="hr-HR" altLang="en-US" sz="2400" b="1" dirty="0" smtClean="0">
              <a:solidFill>
                <a:schemeClr val="accent2"/>
              </a:solidFill>
            </a:endParaRPr>
          </a:p>
          <a:p>
            <a:pPr eaLnBrk="1" hangingPunct="1"/>
            <a:endParaRPr lang="hr-HR" altLang="en-US" sz="2400" b="1" dirty="0">
              <a:solidFill>
                <a:schemeClr val="accent2"/>
              </a:solidFill>
            </a:endParaRPr>
          </a:p>
          <a:p>
            <a:pPr eaLnBrk="1" hangingPunct="1"/>
            <a:endParaRPr lang="hr-HR" altLang="en-US" sz="2400" b="1" dirty="0" smtClean="0">
              <a:solidFill>
                <a:schemeClr val="accent2"/>
              </a:solidFill>
            </a:endParaRPr>
          </a:p>
          <a:p>
            <a:pPr marL="0" indent="0" eaLnBrk="1" hangingPunct="1">
              <a:buNone/>
            </a:pPr>
            <a:r>
              <a:rPr lang="hr-HR" altLang="en-US" sz="16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Contact</a:t>
            </a:r>
            <a:r>
              <a:rPr lang="hr-HR" altLang="en-US" sz="16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</a:t>
            </a:r>
            <a:r>
              <a:rPr lang="hr-HR" altLang="en-US" sz="16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details</a:t>
            </a:r>
            <a:r>
              <a:rPr lang="hr-HR" altLang="en-US" sz="16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:</a:t>
            </a:r>
            <a:endParaRPr lang="en-US" altLang="en-US" sz="1600" b="1" dirty="0" smtClean="0">
              <a:solidFill>
                <a:schemeClr val="accent2"/>
              </a:solidFill>
              <a:latin typeface="Garamond" panose="02020404030301010803" pitchFamily="18" charset="0"/>
            </a:endParaRPr>
          </a:p>
          <a:p>
            <a:pPr eaLnBrk="1" hangingPunct="1"/>
            <a:r>
              <a:rPr lang="hr-HR" altLang="en-US" sz="16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phone</a:t>
            </a:r>
            <a:r>
              <a:rPr lang="en-US" altLang="en-US" sz="16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:</a:t>
            </a:r>
            <a:r>
              <a:rPr lang="hr-HR" altLang="en-US" sz="1600" b="1" dirty="0">
                <a:solidFill>
                  <a:schemeClr val="accent2"/>
                </a:solidFill>
                <a:latin typeface="Garamond" panose="02020404030301010803" pitchFamily="18" charset="0"/>
              </a:rPr>
              <a:t> </a:t>
            </a:r>
            <a:r>
              <a:rPr lang="en-US" altLang="en-US" sz="16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+385 (1) </a:t>
            </a:r>
            <a:r>
              <a:rPr lang="hr-HR" altLang="en-US" sz="16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4594 341</a:t>
            </a:r>
            <a:endParaRPr lang="en-US" altLang="en-US" sz="1600" b="1" dirty="0" smtClean="0">
              <a:solidFill>
                <a:schemeClr val="accent2"/>
              </a:solidFill>
              <a:latin typeface="Garamond" panose="02020404030301010803" pitchFamily="18" charset="0"/>
            </a:endParaRPr>
          </a:p>
          <a:p>
            <a:pPr eaLnBrk="1" hangingPunct="1"/>
            <a:r>
              <a:rPr lang="hr-HR" altLang="en-US" sz="16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Donje Svetice 38</a:t>
            </a:r>
            <a:r>
              <a:rPr lang="en-US" altLang="en-US" sz="16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, 10000 Zagreb</a:t>
            </a:r>
            <a:endParaRPr lang="hr-HR" altLang="en-US" sz="1600" b="1" dirty="0" smtClean="0">
              <a:solidFill>
                <a:schemeClr val="accent2"/>
              </a:solidFill>
              <a:latin typeface="Garamond" panose="02020404030301010803" pitchFamily="18" charset="0"/>
            </a:endParaRPr>
          </a:p>
          <a:p>
            <a:pPr eaLnBrk="1" hangingPunct="1"/>
            <a:r>
              <a:rPr lang="en-US" altLang="en-US" sz="16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http</a:t>
            </a:r>
            <a:r>
              <a:rPr lang="hr-HR" altLang="en-US" sz="1600" b="1" dirty="0">
                <a:solidFill>
                  <a:schemeClr val="accent2"/>
                </a:solidFill>
                <a:latin typeface="Garamond" panose="02020404030301010803" pitchFamily="18" charset="0"/>
              </a:rPr>
              <a:t>s</a:t>
            </a:r>
            <a:r>
              <a:rPr lang="en-US" altLang="en-US" sz="1600" b="1" dirty="0">
                <a:solidFill>
                  <a:schemeClr val="accent2"/>
                </a:solidFill>
                <a:latin typeface="Garamond" panose="02020404030301010803" pitchFamily="18" charset="0"/>
              </a:rPr>
              <a:t>://</a:t>
            </a:r>
            <a:r>
              <a:rPr lang="hr-HR" altLang="en-US" sz="1600" b="1" dirty="0" err="1">
                <a:solidFill>
                  <a:schemeClr val="accent2"/>
                </a:solidFill>
                <a:latin typeface="Garamond" panose="02020404030301010803" pitchFamily="18" charset="0"/>
              </a:rPr>
              <a:t>mzo</a:t>
            </a:r>
            <a:r>
              <a:rPr lang="en-US" altLang="en-US" sz="1600" b="1" dirty="0">
                <a:solidFill>
                  <a:schemeClr val="accent2"/>
                </a:solidFill>
                <a:latin typeface="Garamond" panose="02020404030301010803" pitchFamily="18" charset="0"/>
              </a:rPr>
              <a:t>.</a:t>
            </a:r>
            <a:r>
              <a:rPr lang="hr-HR" altLang="en-US" sz="1600" b="1" dirty="0" err="1">
                <a:solidFill>
                  <a:schemeClr val="accent2"/>
                </a:solidFill>
                <a:latin typeface="Garamond" panose="02020404030301010803" pitchFamily="18" charset="0"/>
              </a:rPr>
              <a:t>gov</a:t>
            </a:r>
            <a:r>
              <a:rPr lang="hr-HR" altLang="en-US" sz="1600" b="1" dirty="0">
                <a:solidFill>
                  <a:schemeClr val="accent2"/>
                </a:solidFill>
                <a:latin typeface="Garamond" panose="02020404030301010803" pitchFamily="18" charset="0"/>
              </a:rPr>
              <a:t>.</a:t>
            </a:r>
            <a:r>
              <a:rPr lang="en-US" altLang="en-US" sz="1600" b="1" dirty="0" err="1">
                <a:solidFill>
                  <a:schemeClr val="accent2"/>
                </a:solidFill>
                <a:latin typeface="Garamond" panose="02020404030301010803" pitchFamily="18" charset="0"/>
              </a:rPr>
              <a:t>hr</a:t>
            </a:r>
            <a:endParaRPr lang="en-US" altLang="en-US" sz="1600" dirty="0">
              <a:solidFill>
                <a:schemeClr val="accent2"/>
              </a:solidFill>
              <a:latin typeface="Garamond" panose="02020404030301010803" pitchFamily="18" charset="0"/>
            </a:endParaRPr>
          </a:p>
          <a:p>
            <a:pPr eaLnBrk="1" hangingPunct="1"/>
            <a:endParaRPr lang="en-US" altLang="en-US" sz="2400" b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9328"/>
            <a:ext cx="8229600" cy="549085"/>
          </a:xfrm>
        </p:spPr>
        <p:txBody>
          <a:bodyPr/>
          <a:lstStyle/>
          <a:p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Croatia – </a:t>
            </a:r>
            <a:r>
              <a:rPr lang="hr-HR" sz="32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Strategic</a:t>
            </a:r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</a:t>
            </a:r>
            <a:r>
              <a:rPr lang="hr-HR" sz="32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framework</a:t>
            </a:r>
            <a:endParaRPr lang="hr-HR" sz="3200" b="1" dirty="0">
              <a:solidFill>
                <a:schemeClr val="accent2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800" dirty="0" smtClean="0">
                <a:latin typeface="Garamond" panose="02020404030301010803" pitchFamily="18" charset="0"/>
              </a:rPr>
              <a:t>National Development </a:t>
            </a:r>
            <a:r>
              <a:rPr lang="hr-HR" sz="2800" dirty="0" err="1" smtClean="0">
                <a:latin typeface="Garamond" panose="02020404030301010803" pitchFamily="18" charset="0"/>
              </a:rPr>
              <a:t>Strategy</a:t>
            </a:r>
            <a:r>
              <a:rPr lang="hr-HR" sz="2800" dirty="0" smtClean="0">
                <a:latin typeface="Garamond" panose="02020404030301010803" pitchFamily="18" charset="0"/>
              </a:rPr>
              <a:t> 2030.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>
                <a:latin typeface="Garamond" panose="02020404030301010803" pitchFamily="18" charset="0"/>
              </a:rPr>
              <a:t>strategic goal "Competitive and innovative economy" - Development of science and </a:t>
            </a:r>
            <a:r>
              <a:rPr lang="en-US" sz="2400" dirty="0" smtClean="0">
                <a:latin typeface="Garamond" panose="02020404030301010803" pitchFamily="18" charset="0"/>
              </a:rPr>
              <a:t>technology</a:t>
            </a:r>
            <a:endParaRPr lang="hr-HR" sz="2400" dirty="0" smtClean="0"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hr-HR" sz="2800" dirty="0" smtClean="0">
              <a:latin typeface="Garamond" panose="02020404030301010803" pitchFamily="18" charset="0"/>
            </a:endParaRPr>
          </a:p>
          <a:p>
            <a:r>
              <a:rPr lang="hr-HR" sz="2800" dirty="0" smtClean="0">
                <a:latin typeface="Garamond" panose="02020404030301010803" pitchFamily="18" charset="0"/>
              </a:rPr>
              <a:t>National </a:t>
            </a:r>
            <a:r>
              <a:rPr lang="hr-HR" sz="2800" dirty="0" err="1" smtClean="0">
                <a:latin typeface="Garamond" panose="02020404030301010803" pitchFamily="18" charset="0"/>
              </a:rPr>
              <a:t>Recovery</a:t>
            </a:r>
            <a:r>
              <a:rPr lang="hr-HR" sz="2800" dirty="0" smtClean="0">
                <a:latin typeface="Garamond" panose="02020404030301010803" pitchFamily="18" charset="0"/>
              </a:rPr>
              <a:t> and </a:t>
            </a:r>
            <a:r>
              <a:rPr lang="hr-HR" sz="2800" dirty="0" err="1" smtClean="0">
                <a:latin typeface="Garamond" panose="02020404030301010803" pitchFamily="18" charset="0"/>
              </a:rPr>
              <a:t>Resilience</a:t>
            </a:r>
            <a:r>
              <a:rPr lang="hr-HR" sz="2800" dirty="0" smtClean="0">
                <a:latin typeface="Garamond" panose="02020404030301010803" pitchFamily="18" charset="0"/>
              </a:rPr>
              <a:t> Plan </a:t>
            </a:r>
            <a:r>
              <a:rPr lang="hr-HR" sz="1600" dirty="0" smtClean="0">
                <a:latin typeface="Garamond" panose="02020404030301010803" pitchFamily="18" charset="0"/>
              </a:rPr>
              <a:t>(</a:t>
            </a:r>
            <a:r>
              <a:rPr lang="en-US" sz="1600" i="1" dirty="0">
                <a:latin typeface="Garamond" panose="02020404030301010803" pitchFamily="18" charset="0"/>
              </a:rPr>
              <a:t>COMPONENT 3.2: BOOSTING RESEARCH AND INNOVATION </a:t>
            </a:r>
            <a:r>
              <a:rPr lang="en-US" sz="1600" i="1" dirty="0" smtClean="0">
                <a:latin typeface="Garamond" panose="02020404030301010803" pitchFamily="18" charset="0"/>
              </a:rPr>
              <a:t>CAPACITY</a:t>
            </a:r>
            <a:r>
              <a:rPr lang="hr-HR" sz="1600" dirty="0" smtClean="0">
                <a:latin typeface="Garamond" panose="02020404030301010803" pitchFamily="18" charset="0"/>
              </a:rPr>
              <a:t>)</a:t>
            </a:r>
            <a:r>
              <a:rPr lang="hr-HR" sz="2800" dirty="0" smtClean="0">
                <a:latin typeface="Garamond" panose="02020404030301010803" pitchFamily="18" charset="0"/>
              </a:rPr>
              <a:t>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Garamond" panose="02020404030301010803" pitchFamily="18" charset="0"/>
              </a:rPr>
              <a:t>Reform </a:t>
            </a:r>
            <a:r>
              <a:rPr lang="en-US" sz="2400" dirty="0">
                <a:latin typeface="Garamond" panose="02020404030301010803" pitchFamily="18" charset="0"/>
              </a:rPr>
              <a:t>and strengthening of the research and development capacities of the public research sector</a:t>
            </a:r>
            <a:endParaRPr lang="hr-HR" sz="2400" dirty="0">
              <a:latin typeface="Garamond" panose="020204040303010108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9C43-69BD-4F09-9EBD-FAFE847035EB}" type="slidenum">
              <a:rPr lang="hr-HR" altLang="en-US" smtClean="0"/>
              <a:pPr/>
              <a:t>2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207180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6864"/>
            <a:ext cx="8229600" cy="600774"/>
          </a:xfrm>
        </p:spPr>
        <p:txBody>
          <a:bodyPr/>
          <a:lstStyle/>
          <a:p>
            <a:r>
              <a:rPr lang="hr-HR" sz="32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The</a:t>
            </a:r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</a:t>
            </a:r>
            <a:r>
              <a:rPr lang="hr-HR" sz="3200" b="1" dirty="0" err="1">
                <a:solidFill>
                  <a:schemeClr val="accent2"/>
                </a:solidFill>
                <a:latin typeface="Garamond" panose="02020404030301010803" pitchFamily="18" charset="0"/>
              </a:rPr>
              <a:t>m</a:t>
            </a:r>
            <a:r>
              <a:rPr lang="hr-HR" sz="32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ain</a:t>
            </a:r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</a:t>
            </a:r>
            <a:r>
              <a:rPr lang="hr-HR" sz="32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goal</a:t>
            </a:r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of </a:t>
            </a:r>
            <a:r>
              <a:rPr lang="hr-HR" sz="32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the</a:t>
            </a:r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(NRRP) </a:t>
            </a:r>
            <a:r>
              <a:rPr lang="hr-HR" sz="32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component</a:t>
            </a:r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</a:t>
            </a:r>
            <a:endParaRPr lang="hr-HR" sz="3200" b="1" dirty="0">
              <a:solidFill>
                <a:schemeClr val="accent2"/>
              </a:solidFill>
              <a:latin typeface="Garamond" panose="02020404030301010803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448710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9C43-69BD-4F09-9EBD-FAFE847035EB}" type="slidenum">
              <a:rPr lang="hr-HR" altLang="en-US" smtClean="0"/>
              <a:pPr/>
              <a:t>3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324288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9328"/>
            <a:ext cx="8229600" cy="804672"/>
          </a:xfrm>
        </p:spPr>
        <p:txBody>
          <a:bodyPr/>
          <a:lstStyle/>
          <a:p>
            <a:r>
              <a:rPr lang="hr-HR" sz="3200" b="1" dirty="0">
                <a:solidFill>
                  <a:schemeClr val="accent2"/>
                </a:solidFill>
                <a:latin typeface="Garamond" panose="02020404030301010803" pitchFamily="18" charset="0"/>
              </a:rPr>
              <a:t>Legislative </a:t>
            </a:r>
            <a:r>
              <a:rPr lang="hr-HR" sz="3200" b="1" dirty="0" err="1">
                <a:solidFill>
                  <a:schemeClr val="accent2"/>
                </a:solidFill>
                <a:latin typeface="Garamond" panose="02020404030301010803" pitchFamily="18" charset="0"/>
              </a:rPr>
              <a:t>framework</a:t>
            </a:r>
            <a:endParaRPr lang="hr-HR" sz="3200" b="1" dirty="0">
              <a:solidFill>
                <a:schemeClr val="accent2"/>
              </a:solidFill>
              <a:latin typeface="Garamond" panose="02020404030301010803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3842936"/>
              </p:ext>
            </p:extLst>
          </p:nvPr>
        </p:nvGraphicFramePr>
        <p:xfrm>
          <a:off x="457200" y="1889760"/>
          <a:ext cx="8229600" cy="434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9C43-69BD-4F09-9EBD-FAFE847035EB}" type="slidenum">
              <a:rPr lang="hr-HR" altLang="en-US" smtClean="0"/>
              <a:pPr/>
              <a:t>4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28219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4944"/>
            <a:ext cx="8229600" cy="722694"/>
          </a:xfrm>
        </p:spPr>
        <p:txBody>
          <a:bodyPr/>
          <a:lstStyle/>
          <a:p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National </a:t>
            </a:r>
            <a:r>
              <a:rPr lang="hr-HR" sz="32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Strategic</a:t>
            </a:r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</a:t>
            </a:r>
            <a:r>
              <a:rPr lang="hr-HR" sz="32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documents</a:t>
            </a:r>
            <a:endParaRPr lang="hr-HR" sz="3200" b="1" dirty="0">
              <a:solidFill>
                <a:schemeClr val="accent2"/>
              </a:solidFill>
              <a:latin typeface="Garamond" panose="02020404030301010803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504103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9C43-69BD-4F09-9EBD-FAFE847035EB}" type="slidenum">
              <a:rPr lang="hr-HR" altLang="en-US" smtClean="0"/>
              <a:pPr/>
              <a:t>5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165472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8368"/>
            <a:ext cx="8229600" cy="1072896"/>
          </a:xfrm>
        </p:spPr>
        <p:txBody>
          <a:bodyPr/>
          <a:lstStyle/>
          <a:p>
            <a:r>
              <a:rPr lang="en-US" sz="3200" b="1" dirty="0">
                <a:solidFill>
                  <a:schemeClr val="accent2"/>
                </a:solidFill>
                <a:latin typeface="Garamond" panose="02020404030301010803" pitchFamily="18" charset="0"/>
              </a:rPr>
              <a:t>Research Infrastructure Roadmap of the Republic of Croatia</a:t>
            </a:r>
            <a:endParaRPr lang="hr-HR" sz="3200" b="1" dirty="0">
              <a:solidFill>
                <a:schemeClr val="accent2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2232"/>
            <a:ext cx="8589264" cy="4283931"/>
          </a:xfrm>
        </p:spPr>
        <p:txBody>
          <a:bodyPr/>
          <a:lstStyle/>
          <a:p>
            <a:pPr marL="228600" lvl="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kern="1200" dirty="0" smtClean="0">
                <a:latin typeface="Garamond" panose="02020404030301010803" pitchFamily="18" charset="0"/>
                <a:sym typeface="Calibri"/>
              </a:rPr>
              <a:t>Croatia </a:t>
            </a:r>
            <a:r>
              <a:rPr lang="en-GB" sz="2000" kern="1200" dirty="0">
                <a:latin typeface="Garamond" panose="02020404030301010803" pitchFamily="18" charset="0"/>
                <a:sym typeface="Calibri"/>
              </a:rPr>
              <a:t>published its Research Infrastructure </a:t>
            </a:r>
            <a:endParaRPr lang="hr-HR" sz="2000" kern="1200" dirty="0">
              <a:latin typeface="Garamond" panose="02020404030301010803" pitchFamily="18" charset="0"/>
              <a:sym typeface="Calibri"/>
            </a:endParaRP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hr-HR" sz="2000" kern="1200" dirty="0">
                <a:latin typeface="Garamond" panose="02020404030301010803" pitchFamily="18" charset="0"/>
                <a:sym typeface="Calibri"/>
              </a:rPr>
              <a:t>   </a:t>
            </a:r>
            <a:r>
              <a:rPr lang="en-GB" sz="2000" kern="1200" dirty="0">
                <a:latin typeface="Garamond" panose="02020404030301010803" pitchFamily="18" charset="0"/>
                <a:sym typeface="Calibri"/>
              </a:rPr>
              <a:t>Roadmap</a:t>
            </a:r>
            <a:r>
              <a:rPr lang="hr-HR" sz="2000" kern="1200" dirty="0">
                <a:latin typeface="Garamond" panose="02020404030301010803" pitchFamily="18" charset="0"/>
                <a:sym typeface="Calibri"/>
              </a:rPr>
              <a:t> 2023 – </a:t>
            </a:r>
            <a:r>
              <a:rPr lang="hr-HR" sz="2000" kern="1200" dirty="0" smtClean="0">
                <a:latin typeface="Garamond" panose="02020404030301010803" pitchFamily="18" charset="0"/>
                <a:sym typeface="Calibri"/>
              </a:rPr>
              <a:t>2027</a:t>
            </a:r>
          </a:p>
          <a:p>
            <a:pPr marL="228600" lvl="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kern="1200" dirty="0" smtClean="0">
                <a:latin typeface="Garamond" panose="02020404030301010803" pitchFamily="18" charset="0"/>
                <a:sym typeface="Calibri"/>
              </a:rPr>
              <a:t>It provides an overview of</a:t>
            </a:r>
            <a:r>
              <a:rPr lang="hr-HR" sz="2000" kern="1200" dirty="0" smtClean="0">
                <a:latin typeface="Garamond" panose="02020404030301010803" pitchFamily="18" charset="0"/>
                <a:sym typeface="Calibri"/>
              </a:rPr>
              <a:t>:</a:t>
            </a:r>
          </a:p>
          <a:p>
            <a:pPr marL="801688" lvl="0" indent="-51435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+mj-lt"/>
              <a:buAutoNum type="alphaLcParenR"/>
            </a:pPr>
            <a:r>
              <a:rPr lang="hr-HR" sz="2000" kern="1200" dirty="0" smtClean="0">
                <a:latin typeface="Garamond" panose="02020404030301010803" pitchFamily="18" charset="0"/>
                <a:sym typeface="Calibri"/>
              </a:rPr>
              <a:t>T</a:t>
            </a:r>
            <a:r>
              <a:rPr lang="en-GB" sz="2000" kern="1200" dirty="0">
                <a:latin typeface="Garamond" panose="02020404030301010803" pitchFamily="18" charset="0"/>
                <a:sym typeface="Calibri"/>
              </a:rPr>
              <a:t>he existing research infrastructure in Croatia</a:t>
            </a:r>
            <a:r>
              <a:rPr lang="hr-HR" sz="2000" kern="1200" dirty="0">
                <a:latin typeface="Garamond" panose="02020404030301010803" pitchFamily="18" charset="0"/>
                <a:sym typeface="Calibri"/>
              </a:rPr>
              <a:t>,</a:t>
            </a:r>
          </a:p>
          <a:p>
            <a:pPr marL="801688" lvl="0" indent="-51435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+mj-lt"/>
              <a:buAutoNum type="alphaLcParenR"/>
            </a:pPr>
            <a:r>
              <a:rPr lang="en-GB" sz="2000" kern="1200" dirty="0" smtClean="0">
                <a:latin typeface="Garamond" panose="02020404030301010803" pitchFamily="18" charset="0"/>
                <a:sym typeface="Calibri"/>
              </a:rPr>
              <a:t>ERIC </a:t>
            </a:r>
            <a:r>
              <a:rPr lang="en-GB" sz="2000" kern="1200" dirty="0">
                <a:latin typeface="Garamond" panose="02020404030301010803" pitchFamily="18" charset="0"/>
                <a:sym typeface="Calibri"/>
              </a:rPr>
              <a:t>and similar infrastructure that we participate</a:t>
            </a:r>
            <a:endParaRPr lang="hr-HR" sz="2000" kern="1200" dirty="0">
              <a:latin typeface="Garamond" panose="02020404030301010803" pitchFamily="18" charset="0"/>
              <a:sym typeface="Calibri"/>
            </a:endParaRPr>
          </a:p>
          <a:p>
            <a:pPr marL="801688" lvl="0" indent="-51435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hr-HR" sz="2000" kern="1200" dirty="0" smtClean="0">
                <a:latin typeface="Garamond" panose="02020404030301010803" pitchFamily="18" charset="0"/>
                <a:sym typeface="Calibri"/>
              </a:rPr>
              <a:t>     </a:t>
            </a:r>
            <a:r>
              <a:rPr lang="en-GB" sz="2000" kern="1200" dirty="0" smtClean="0">
                <a:latin typeface="Garamond" panose="02020404030301010803" pitchFamily="18" charset="0"/>
                <a:sym typeface="Calibri"/>
              </a:rPr>
              <a:t> </a:t>
            </a:r>
            <a:r>
              <a:rPr lang="en-GB" sz="2000" kern="1200" dirty="0">
                <a:latin typeface="Garamond" panose="02020404030301010803" pitchFamily="18" charset="0"/>
                <a:sym typeface="Calibri"/>
              </a:rPr>
              <a:t>in</a:t>
            </a:r>
            <a:r>
              <a:rPr lang="hr-HR" sz="2000" kern="1200" dirty="0">
                <a:latin typeface="Garamond" panose="02020404030301010803" pitchFamily="18" charset="0"/>
                <a:sym typeface="Calibri"/>
              </a:rPr>
              <a:t> </a:t>
            </a:r>
            <a:r>
              <a:rPr lang="hr-HR" sz="2000" kern="1200" dirty="0" smtClean="0">
                <a:latin typeface="Garamond" panose="02020404030301010803" pitchFamily="18" charset="0"/>
                <a:sym typeface="Calibri"/>
              </a:rPr>
              <a:t>and</a:t>
            </a:r>
            <a:endParaRPr lang="en-GB" sz="2000" kern="1200" dirty="0" smtClean="0">
              <a:latin typeface="Garamond" panose="02020404030301010803" pitchFamily="18" charset="0"/>
              <a:sym typeface="Calibri"/>
            </a:endParaRPr>
          </a:p>
          <a:p>
            <a:pPr marL="801688" lvl="0" indent="-51435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+mj-lt"/>
              <a:buAutoNum type="alphaLcParenR" startAt="3"/>
            </a:pPr>
            <a:r>
              <a:rPr lang="en-GB" sz="2000" kern="1200" dirty="0">
                <a:latin typeface="Garamond" panose="02020404030301010803" pitchFamily="18" charset="0"/>
                <a:sym typeface="Calibri"/>
              </a:rPr>
              <a:t>International research organizations that we have </a:t>
            </a:r>
            <a:endParaRPr lang="hr-HR" sz="2000" kern="1200" dirty="0">
              <a:latin typeface="Garamond" panose="02020404030301010803" pitchFamily="18" charset="0"/>
              <a:sym typeface="Calibri"/>
            </a:endParaRPr>
          </a:p>
          <a:p>
            <a:pPr marL="493713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hr-HR" sz="2000" kern="1200" dirty="0" smtClean="0">
                <a:latin typeface="Garamond" panose="02020404030301010803" pitchFamily="18" charset="0"/>
                <a:sym typeface="Calibri"/>
              </a:rPr>
              <a:t>      </a:t>
            </a:r>
            <a:r>
              <a:rPr lang="en-GB" sz="2000" kern="1200" dirty="0" smtClean="0">
                <a:latin typeface="Garamond" panose="02020404030301010803" pitchFamily="18" charset="0"/>
                <a:sym typeface="Calibri"/>
              </a:rPr>
              <a:t>been participating in</a:t>
            </a:r>
            <a:r>
              <a:rPr lang="hr-HR" sz="2000" kern="1200" dirty="0" smtClean="0">
                <a:latin typeface="Garamond" panose="02020404030301010803" pitchFamily="18" charset="0"/>
                <a:sym typeface="Calibri"/>
              </a:rPr>
              <a:t>.</a:t>
            </a:r>
          </a:p>
          <a:p>
            <a:pPr marL="228600" lvl="0" indent="-22860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kern="1200" dirty="0" smtClean="0">
                <a:latin typeface="Garamond" panose="02020404030301010803" pitchFamily="18" charset="0"/>
                <a:sym typeface="Calibri"/>
              </a:rPr>
              <a:t>It </a:t>
            </a:r>
            <a:r>
              <a:rPr lang="hr-HR" sz="2000" kern="1200" dirty="0" err="1">
                <a:latin typeface="Garamond" panose="02020404030301010803" pitchFamily="18" charset="0"/>
                <a:sym typeface="Calibri"/>
              </a:rPr>
              <a:t>provides</a:t>
            </a:r>
            <a:r>
              <a:rPr lang="en-GB" sz="2000" kern="1200" dirty="0">
                <a:latin typeface="Garamond" panose="02020404030301010803" pitchFamily="18" charset="0"/>
                <a:sym typeface="Calibri"/>
              </a:rPr>
              <a:t> monitoring criteria and basic criteria for the </a:t>
            </a:r>
            <a:endParaRPr lang="hr-HR" sz="2000" kern="1200" dirty="0">
              <a:latin typeface="Garamond" panose="02020404030301010803" pitchFamily="18" charset="0"/>
              <a:sym typeface="Calibri"/>
            </a:endParaRPr>
          </a:p>
          <a:p>
            <a:pPr marL="0" lvl="0" indent="0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hr-HR" sz="2000" kern="1200" dirty="0">
                <a:latin typeface="Garamond" panose="02020404030301010803" pitchFamily="18" charset="0"/>
                <a:sym typeface="Calibri"/>
              </a:rPr>
              <a:t>   </a:t>
            </a:r>
            <a:r>
              <a:rPr lang="en-GB" sz="2000" kern="1200" dirty="0">
                <a:latin typeface="Garamond" panose="02020404030301010803" pitchFamily="18" charset="0"/>
                <a:sym typeface="Calibri"/>
              </a:rPr>
              <a:t>selection</a:t>
            </a:r>
            <a:r>
              <a:rPr lang="hr-HR" sz="2000" kern="1200" dirty="0">
                <a:latin typeface="Garamond" panose="02020404030301010803" pitchFamily="18" charset="0"/>
                <a:sym typeface="Calibri"/>
              </a:rPr>
              <a:t> </a:t>
            </a:r>
            <a:r>
              <a:rPr lang="en-GB" sz="2000" kern="1200" dirty="0">
                <a:latin typeface="Garamond" panose="02020404030301010803" pitchFamily="18" charset="0"/>
                <a:sym typeface="Calibri"/>
              </a:rPr>
              <a:t>and financing of future research infrastructures</a:t>
            </a:r>
            <a:r>
              <a:rPr lang="hr-HR" sz="2000" kern="1200" dirty="0">
                <a:latin typeface="Garamond" panose="02020404030301010803" pitchFamily="18" charset="0"/>
                <a:sym typeface="Calibri"/>
              </a:rPr>
              <a:t>.</a:t>
            </a:r>
            <a:endParaRPr lang="en-GB" sz="2000" kern="1200" dirty="0">
              <a:latin typeface="Garamond" panose="02020404030301010803" pitchFamily="18" charset="0"/>
              <a:sym typeface="Calibri"/>
            </a:endParaRPr>
          </a:p>
          <a:p>
            <a:endParaRPr lang="hr-HR" sz="1600" dirty="0">
              <a:latin typeface="Garamond" panose="020204040303010108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9C43-69BD-4F09-9EBD-FAFE847035EB}" type="slidenum">
              <a:rPr lang="hr-HR" altLang="en-US" smtClean="0"/>
              <a:pPr/>
              <a:t>6</a:t>
            </a:fld>
            <a:endParaRPr lang="hr-HR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3952" y="2076806"/>
            <a:ext cx="2572512" cy="3807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81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6864"/>
            <a:ext cx="8229600" cy="621792"/>
          </a:xfrm>
        </p:spPr>
        <p:txBody>
          <a:bodyPr/>
          <a:lstStyle/>
          <a:p>
            <a:r>
              <a:rPr lang="en-US" sz="3200" b="1" dirty="0">
                <a:solidFill>
                  <a:schemeClr val="accent2"/>
                </a:solidFill>
                <a:latin typeface="Garamond" panose="02020404030301010803" pitchFamily="18" charset="0"/>
              </a:rPr>
              <a:t>Vision of the development of </a:t>
            </a:r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RI </a:t>
            </a:r>
            <a:r>
              <a:rPr lang="en-US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in </a:t>
            </a:r>
            <a:r>
              <a:rPr lang="en-US" sz="3200" b="1" dirty="0">
                <a:solidFill>
                  <a:schemeClr val="accent2"/>
                </a:solidFill>
                <a:latin typeface="Garamond" panose="02020404030301010803" pitchFamily="18" charset="0"/>
              </a:rPr>
              <a:t>Croatia</a:t>
            </a:r>
            <a:endParaRPr lang="hr-HR" sz="3200" b="1" dirty="0">
              <a:solidFill>
                <a:schemeClr val="accent2"/>
              </a:solidFill>
              <a:latin typeface="Garamond" panose="02020404030301010803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581396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9C43-69BD-4F09-9EBD-FAFE847035EB}" type="slidenum">
              <a:rPr lang="hr-HR" altLang="en-US" smtClean="0"/>
              <a:pPr/>
              <a:t>7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196307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0704"/>
            <a:ext cx="8229600" cy="5397246"/>
          </a:xfrm>
        </p:spPr>
        <p:txBody>
          <a:bodyPr/>
          <a:lstStyle/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 smtClean="0"/>
          </a:p>
          <a:p>
            <a:pPr marL="0" indent="0" algn="ctr">
              <a:buNone/>
            </a:pPr>
            <a:r>
              <a:rPr lang="hr-HR" sz="40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Croatia and CERN</a:t>
            </a:r>
            <a:endParaRPr lang="hr-HR" sz="4000" b="1" dirty="0">
              <a:solidFill>
                <a:schemeClr val="accent2"/>
              </a:solidFill>
              <a:latin typeface="Garamond" panose="020204040303010108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9C43-69BD-4F09-9EBD-FAFE847035EB}" type="slidenum">
              <a:rPr lang="hr-HR" altLang="en-US" smtClean="0"/>
              <a:pPr/>
              <a:t>8</a:t>
            </a:fld>
            <a:endParaRPr lang="hr-HR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4081" y="4165600"/>
            <a:ext cx="2395220" cy="14996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165600"/>
            <a:ext cx="3261359" cy="1649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33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3712"/>
            <a:ext cx="8229600" cy="673926"/>
          </a:xfrm>
        </p:spPr>
        <p:txBody>
          <a:bodyPr/>
          <a:lstStyle/>
          <a:p>
            <a:r>
              <a:rPr lang="hr-HR" sz="32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Brief</a:t>
            </a:r>
            <a:r>
              <a:rPr lang="hr-HR" sz="3200" b="1" dirty="0" smtClean="0">
                <a:solidFill>
                  <a:schemeClr val="accent2"/>
                </a:solidFill>
                <a:latin typeface="Garamond" panose="02020404030301010803" pitchFamily="18" charset="0"/>
              </a:rPr>
              <a:t> </a:t>
            </a:r>
            <a:r>
              <a:rPr lang="hr-HR" sz="3200" b="1" dirty="0" err="1" smtClean="0">
                <a:solidFill>
                  <a:schemeClr val="accent2"/>
                </a:solidFill>
                <a:latin typeface="Garamond" panose="02020404030301010803" pitchFamily="18" charset="0"/>
              </a:rPr>
              <a:t>history</a:t>
            </a:r>
            <a:endParaRPr lang="hr-HR" sz="3200" b="1" dirty="0">
              <a:solidFill>
                <a:schemeClr val="accent2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65376"/>
            <a:ext cx="8229600" cy="4260787"/>
          </a:xfrm>
        </p:spPr>
        <p:txBody>
          <a:bodyPr/>
          <a:lstStyle/>
          <a:p>
            <a:pPr algn="just"/>
            <a:r>
              <a:rPr lang="en-US" sz="1800" dirty="0">
                <a:latin typeface="Garamond" panose="02020404030301010803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The application by Croatia for Associate Membership </a:t>
            </a:r>
            <a:r>
              <a:rPr lang="hr-HR" sz="1800" dirty="0" smtClean="0">
                <a:latin typeface="Garamond" panose="02020404030301010803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800" dirty="0" smtClean="0">
                <a:latin typeface="Garamond" panose="02020404030301010803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19 </a:t>
            </a:r>
            <a:r>
              <a:rPr lang="en-US" sz="1800" dirty="0">
                <a:latin typeface="Garamond" panose="02020404030301010803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February 2014 and updated on 6 </a:t>
            </a:r>
            <a:r>
              <a:rPr lang="en-US" sz="1800" dirty="0" smtClean="0">
                <a:latin typeface="Garamond" panose="02020404030301010803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December </a:t>
            </a:r>
            <a:r>
              <a:rPr lang="en-US" sz="1800" dirty="0">
                <a:latin typeface="Garamond" panose="02020404030301010803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en-US" sz="1800" dirty="0" smtClean="0">
                <a:latin typeface="Garamond" panose="02020404030301010803" pitchFamily="18" charset="0"/>
                <a:ea typeface="Times" panose="02020603050405020304" pitchFamily="18" charset="0"/>
                <a:cs typeface="Times New Roman" panose="02020603050405020304" pitchFamily="18" charset="0"/>
              </a:rPr>
              <a:t>;</a:t>
            </a:r>
            <a:endParaRPr lang="hr-HR" sz="1800" dirty="0" smtClean="0">
              <a:latin typeface="Garamond" panose="02020404030301010803" pitchFamily="18" charset="0"/>
              <a:ea typeface="Times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800" dirty="0">
                <a:latin typeface="Garamond" panose="02020404030301010803" pitchFamily="18" charset="0"/>
              </a:rPr>
              <a:t>The examination of Croatia’s application by the fact-finding Task </a:t>
            </a:r>
            <a:r>
              <a:rPr lang="en-US" sz="1800" dirty="0" smtClean="0">
                <a:latin typeface="Garamond" panose="02020404030301010803" pitchFamily="18" charset="0"/>
              </a:rPr>
              <a:t>Force</a:t>
            </a:r>
            <a:endParaRPr lang="hr-HR" sz="1800" dirty="0" smtClean="0">
              <a:latin typeface="Garamond" panose="02020404030301010803" pitchFamily="18" charset="0"/>
            </a:endParaRPr>
          </a:p>
          <a:p>
            <a:pPr algn="just"/>
            <a:r>
              <a:rPr lang="en-US" sz="1800" dirty="0">
                <a:latin typeface="Garamond" panose="02020404030301010803" pitchFamily="18" charset="0"/>
              </a:rPr>
              <a:t>The Council decision dated 27 September 2018 to </a:t>
            </a:r>
            <a:r>
              <a:rPr lang="en-GB" sz="1800" dirty="0" smtClean="0">
                <a:latin typeface="Garamond" panose="02020404030301010803" pitchFamily="18" charset="0"/>
              </a:rPr>
              <a:t>authorise</a:t>
            </a:r>
            <a:r>
              <a:rPr lang="en-US" sz="1800" dirty="0" smtClean="0">
                <a:latin typeface="Garamond" panose="02020404030301010803" pitchFamily="18" charset="0"/>
              </a:rPr>
              <a:t> </a:t>
            </a:r>
            <a:r>
              <a:rPr lang="en-US" sz="1800" dirty="0">
                <a:latin typeface="Garamond" panose="02020404030301010803" pitchFamily="18" charset="0"/>
              </a:rPr>
              <a:t>the Director-General to submit to Croatia a draft Agreement for the granting of the status of Associate Member </a:t>
            </a:r>
            <a:endParaRPr lang="hr-HR" sz="1800" dirty="0" smtClean="0">
              <a:latin typeface="Garamond" panose="02020404030301010803" pitchFamily="18" charset="0"/>
            </a:endParaRPr>
          </a:p>
          <a:p>
            <a:pPr algn="just"/>
            <a:r>
              <a:rPr lang="en-US" sz="1800" dirty="0">
                <a:latin typeface="Garamond" panose="02020404030301010803" pitchFamily="18" charset="0"/>
              </a:rPr>
              <a:t>The letter dated 17 October 2018 by the Director-General </a:t>
            </a:r>
            <a:endParaRPr lang="hr-HR" sz="1800" dirty="0" smtClean="0">
              <a:latin typeface="Garamond" panose="02020404030301010803" pitchFamily="18" charset="0"/>
            </a:endParaRPr>
          </a:p>
          <a:p>
            <a:pPr algn="just"/>
            <a:r>
              <a:rPr lang="hr-HR" sz="1800" dirty="0" smtClean="0">
                <a:latin typeface="Garamond" panose="02020404030301010803" pitchFamily="18" charset="0"/>
              </a:rPr>
              <a:t>20 </a:t>
            </a:r>
            <a:r>
              <a:rPr lang="hr-HR" sz="1800" dirty="0" err="1" smtClean="0">
                <a:latin typeface="Garamond" panose="02020404030301010803" pitchFamily="18" charset="0"/>
              </a:rPr>
              <a:t>November</a:t>
            </a:r>
            <a:r>
              <a:rPr lang="hr-HR" sz="1800" dirty="0" smtClean="0">
                <a:latin typeface="Garamond" panose="02020404030301010803" pitchFamily="18" charset="0"/>
              </a:rPr>
              <a:t> 2018 - </a:t>
            </a:r>
            <a:r>
              <a:rPr lang="hr-HR" sz="1800" dirty="0" err="1" smtClean="0">
                <a:latin typeface="Garamond" panose="02020404030301010803" pitchFamily="18" charset="0"/>
              </a:rPr>
              <a:t>communicating</a:t>
            </a:r>
            <a:r>
              <a:rPr lang="hr-HR" sz="1800" dirty="0" smtClean="0">
                <a:latin typeface="Garamond" panose="02020404030301010803" pitchFamily="18" charset="0"/>
              </a:rPr>
              <a:t> </a:t>
            </a:r>
            <a:r>
              <a:rPr lang="hr-HR" sz="1800" dirty="0" err="1" smtClean="0">
                <a:latin typeface="Garamond" panose="02020404030301010803" pitchFamily="18" charset="0"/>
              </a:rPr>
              <a:t>Croatia’s</a:t>
            </a:r>
            <a:r>
              <a:rPr lang="hr-HR" sz="1800" dirty="0" smtClean="0">
                <a:latin typeface="Garamond" panose="02020404030301010803" pitchFamily="18" charset="0"/>
              </a:rPr>
              <a:t> </a:t>
            </a:r>
            <a:r>
              <a:rPr lang="hr-HR" sz="1800" dirty="0" err="1" smtClean="0">
                <a:latin typeface="Garamond" panose="02020404030301010803" pitchFamily="18" charset="0"/>
              </a:rPr>
              <a:t>endorsment</a:t>
            </a:r>
            <a:r>
              <a:rPr lang="hr-HR" sz="1800" dirty="0" smtClean="0">
                <a:latin typeface="Garamond" panose="02020404030301010803" pitchFamily="18" charset="0"/>
              </a:rPr>
              <a:t> of </a:t>
            </a:r>
            <a:r>
              <a:rPr lang="hr-HR" sz="1800" dirty="0" err="1" smtClean="0">
                <a:latin typeface="Garamond" panose="02020404030301010803" pitchFamily="18" charset="0"/>
              </a:rPr>
              <a:t>the</a:t>
            </a:r>
            <a:r>
              <a:rPr lang="hr-HR" sz="1800" dirty="0" smtClean="0">
                <a:latin typeface="Garamond" panose="02020404030301010803" pitchFamily="18" charset="0"/>
              </a:rPr>
              <a:t> </a:t>
            </a:r>
            <a:r>
              <a:rPr lang="hr-HR" sz="1800" dirty="0" err="1" smtClean="0">
                <a:latin typeface="Garamond" panose="02020404030301010803" pitchFamily="18" charset="0"/>
              </a:rPr>
              <a:t>provisions</a:t>
            </a:r>
            <a:r>
              <a:rPr lang="hr-HR" sz="1800" dirty="0" smtClean="0">
                <a:latin typeface="Garamond" panose="02020404030301010803" pitchFamily="18" charset="0"/>
              </a:rPr>
              <a:t> of </a:t>
            </a:r>
            <a:r>
              <a:rPr lang="hr-HR" sz="1800" dirty="0" err="1" smtClean="0">
                <a:latin typeface="Garamond" panose="02020404030301010803" pitchFamily="18" charset="0"/>
              </a:rPr>
              <a:t>the</a:t>
            </a:r>
            <a:r>
              <a:rPr lang="hr-HR" sz="1800" dirty="0" smtClean="0">
                <a:latin typeface="Garamond" panose="02020404030301010803" pitchFamily="18" charset="0"/>
              </a:rPr>
              <a:t> draft </a:t>
            </a:r>
            <a:r>
              <a:rPr lang="hr-HR" sz="1800" dirty="0" err="1" smtClean="0">
                <a:latin typeface="Garamond" panose="02020404030301010803" pitchFamily="18" charset="0"/>
              </a:rPr>
              <a:t>Agreement</a:t>
            </a:r>
            <a:endParaRPr lang="hr-HR" sz="1800" dirty="0" smtClean="0">
              <a:latin typeface="Garamond" panose="02020404030301010803" pitchFamily="18" charset="0"/>
            </a:endParaRPr>
          </a:p>
          <a:p>
            <a:pPr algn="just"/>
            <a:r>
              <a:rPr lang="hr-HR" sz="1800" dirty="0" err="1" smtClean="0">
                <a:latin typeface="Garamond" panose="02020404030301010803" pitchFamily="18" charset="0"/>
              </a:rPr>
              <a:t>The</a:t>
            </a:r>
            <a:r>
              <a:rPr lang="hr-HR" sz="1800" dirty="0" smtClean="0">
                <a:latin typeface="Garamond" panose="02020404030301010803" pitchFamily="18" charset="0"/>
              </a:rPr>
              <a:t> </a:t>
            </a:r>
            <a:r>
              <a:rPr lang="hr-HR" sz="1800" dirty="0" err="1" smtClean="0">
                <a:latin typeface="Garamond" panose="02020404030301010803" pitchFamily="18" charset="0"/>
              </a:rPr>
              <a:t>Resolution</a:t>
            </a:r>
            <a:r>
              <a:rPr lang="hr-HR" sz="1800" dirty="0" smtClean="0">
                <a:latin typeface="Garamond" panose="02020404030301010803" pitchFamily="18" charset="0"/>
              </a:rPr>
              <a:t> </a:t>
            </a:r>
            <a:r>
              <a:rPr lang="hr-HR" sz="1800" dirty="0" err="1" smtClean="0">
                <a:latin typeface="Garamond" panose="02020404030301010803" pitchFamily="18" charset="0"/>
              </a:rPr>
              <a:t>by</a:t>
            </a:r>
            <a:r>
              <a:rPr lang="hr-HR" sz="1800" dirty="0" smtClean="0">
                <a:latin typeface="Garamond" panose="02020404030301010803" pitchFamily="18" charset="0"/>
              </a:rPr>
              <a:t> </a:t>
            </a:r>
            <a:r>
              <a:rPr lang="hr-HR" sz="1800" dirty="0" err="1" smtClean="0">
                <a:latin typeface="Garamond" panose="02020404030301010803" pitchFamily="18" charset="0"/>
              </a:rPr>
              <a:t>the</a:t>
            </a:r>
            <a:r>
              <a:rPr lang="hr-HR" sz="1800" dirty="0" smtClean="0">
                <a:latin typeface="Garamond" panose="02020404030301010803" pitchFamily="18" charset="0"/>
              </a:rPr>
              <a:t> Council  - 13 </a:t>
            </a:r>
            <a:r>
              <a:rPr lang="hr-HR" sz="1800" dirty="0" err="1" smtClean="0">
                <a:latin typeface="Garamond" panose="02020404030301010803" pitchFamily="18" charset="0"/>
              </a:rPr>
              <a:t>December</a:t>
            </a:r>
            <a:endParaRPr lang="hr-HR" sz="1800" dirty="0" smtClean="0">
              <a:latin typeface="Garamond" panose="02020404030301010803" pitchFamily="18" charset="0"/>
            </a:endParaRPr>
          </a:p>
          <a:p>
            <a:pPr algn="just"/>
            <a:r>
              <a:rPr lang="hr-HR" sz="1800" dirty="0" err="1" smtClean="0">
                <a:latin typeface="Garamond" panose="02020404030301010803" pitchFamily="18" charset="0"/>
              </a:rPr>
              <a:t>Agreement</a:t>
            </a:r>
            <a:r>
              <a:rPr lang="hr-HR" sz="1800" dirty="0" smtClean="0">
                <a:latin typeface="Garamond" panose="02020404030301010803" pitchFamily="18" charset="0"/>
              </a:rPr>
              <a:t> </a:t>
            </a:r>
            <a:r>
              <a:rPr lang="hr-HR" sz="1800" dirty="0" err="1" smtClean="0">
                <a:latin typeface="Garamond" panose="02020404030301010803" pitchFamily="18" charset="0"/>
              </a:rPr>
              <a:t>concerning</a:t>
            </a:r>
            <a:r>
              <a:rPr lang="hr-HR" sz="1800" dirty="0" smtClean="0">
                <a:latin typeface="Garamond" panose="02020404030301010803" pitchFamily="18" charset="0"/>
              </a:rPr>
              <a:t> </a:t>
            </a:r>
            <a:r>
              <a:rPr lang="hr-HR" sz="1800" dirty="0" err="1" smtClean="0">
                <a:latin typeface="Garamond" panose="02020404030301010803" pitchFamily="18" charset="0"/>
              </a:rPr>
              <a:t>the</a:t>
            </a:r>
            <a:r>
              <a:rPr lang="hr-HR" sz="1800" dirty="0" smtClean="0">
                <a:latin typeface="Garamond" panose="02020404030301010803" pitchFamily="18" charset="0"/>
              </a:rPr>
              <a:t> </a:t>
            </a:r>
            <a:r>
              <a:rPr lang="hr-HR" sz="1800" dirty="0" err="1" smtClean="0">
                <a:latin typeface="Garamond" panose="02020404030301010803" pitchFamily="18" charset="0"/>
              </a:rPr>
              <a:t>granting</a:t>
            </a:r>
            <a:r>
              <a:rPr lang="hr-HR" sz="1800" dirty="0" smtClean="0">
                <a:latin typeface="Garamond" panose="02020404030301010803" pitchFamily="18" charset="0"/>
              </a:rPr>
              <a:t> of </a:t>
            </a:r>
            <a:r>
              <a:rPr lang="hr-HR" sz="1800" dirty="0" err="1" smtClean="0">
                <a:latin typeface="Garamond" panose="02020404030301010803" pitchFamily="18" charset="0"/>
              </a:rPr>
              <a:t>the</a:t>
            </a:r>
            <a:r>
              <a:rPr lang="hr-HR" sz="1800" dirty="0" smtClean="0">
                <a:latin typeface="Garamond" panose="02020404030301010803" pitchFamily="18" charset="0"/>
              </a:rPr>
              <a:t> status of </a:t>
            </a:r>
            <a:r>
              <a:rPr lang="hr-HR" sz="1800" dirty="0" err="1" smtClean="0">
                <a:latin typeface="Garamond" panose="02020404030301010803" pitchFamily="18" charset="0"/>
              </a:rPr>
              <a:t>the</a:t>
            </a:r>
            <a:r>
              <a:rPr lang="hr-HR" sz="1800" dirty="0" smtClean="0">
                <a:latin typeface="Garamond" panose="02020404030301010803" pitchFamily="18" charset="0"/>
              </a:rPr>
              <a:t> </a:t>
            </a:r>
            <a:r>
              <a:rPr lang="hr-HR" sz="1800" dirty="0" err="1" smtClean="0">
                <a:latin typeface="Garamond" panose="02020404030301010803" pitchFamily="18" charset="0"/>
              </a:rPr>
              <a:t>Associate</a:t>
            </a:r>
            <a:r>
              <a:rPr lang="hr-HR" sz="1800" dirty="0" smtClean="0">
                <a:latin typeface="Garamond" panose="02020404030301010803" pitchFamily="18" charset="0"/>
              </a:rPr>
              <a:t> </a:t>
            </a:r>
            <a:r>
              <a:rPr lang="hr-HR" sz="1800" dirty="0" err="1" smtClean="0">
                <a:latin typeface="Garamond" panose="02020404030301010803" pitchFamily="18" charset="0"/>
              </a:rPr>
              <a:t>Member</a:t>
            </a:r>
            <a:r>
              <a:rPr lang="hr-HR" sz="1800" dirty="0" smtClean="0">
                <a:latin typeface="Garamond" panose="02020404030301010803" pitchFamily="18" charset="0"/>
              </a:rPr>
              <a:t> at CERN – </a:t>
            </a:r>
            <a:r>
              <a:rPr lang="hr-HR" sz="1800" b="1" dirty="0" smtClean="0">
                <a:latin typeface="Garamond" panose="02020404030301010803" pitchFamily="18" charset="0"/>
              </a:rPr>
              <a:t>28 </a:t>
            </a:r>
            <a:r>
              <a:rPr lang="hr-HR" sz="1800" b="1" dirty="0" err="1" smtClean="0">
                <a:latin typeface="Garamond" panose="02020404030301010803" pitchFamily="18" charset="0"/>
              </a:rPr>
              <a:t>February</a:t>
            </a:r>
            <a:r>
              <a:rPr lang="hr-HR" sz="1800" b="1" dirty="0" smtClean="0">
                <a:latin typeface="Garamond" panose="02020404030301010803" pitchFamily="18" charset="0"/>
              </a:rPr>
              <a:t> 2019</a:t>
            </a:r>
          </a:p>
          <a:p>
            <a:pPr algn="just"/>
            <a:endParaRPr lang="hr-HR" sz="2000" dirty="0" smtClean="0">
              <a:latin typeface="Garamond" panose="02020404030301010803" pitchFamily="18" charset="0"/>
            </a:endParaRPr>
          </a:p>
          <a:p>
            <a:pPr algn="just"/>
            <a:endParaRPr lang="hr-HR" sz="2000" dirty="0">
              <a:latin typeface="Garamond" panose="020204040303010108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9C43-69BD-4F09-9EBD-FAFE847035EB}" type="slidenum">
              <a:rPr lang="hr-HR" altLang="en-US" smtClean="0"/>
              <a:pPr/>
              <a:t>9</a:t>
            </a:fld>
            <a:endParaRPr lang="hr-HR" altLang="en-US"/>
          </a:p>
        </p:txBody>
      </p:sp>
    </p:spTree>
    <p:extLst>
      <p:ext uri="{BB962C8B-B14F-4D97-AF65-F5344CB8AC3E}">
        <p14:creationId xmlns:p14="http://schemas.microsoft.com/office/powerpoint/2010/main" val="331290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1014</TotalTime>
  <Words>800</Words>
  <Application>Microsoft Office PowerPoint</Application>
  <PresentationFormat>On-screen Show (4:3)</PresentationFormat>
  <Paragraphs>143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PowerPoint Presentation</vt:lpstr>
      <vt:lpstr>Croatia – Strategic framework</vt:lpstr>
      <vt:lpstr>The main goal of the (NRRP) component </vt:lpstr>
      <vt:lpstr>Legislative framework</vt:lpstr>
      <vt:lpstr>National Strategic documents</vt:lpstr>
      <vt:lpstr>Research Infrastructure Roadmap of the Republic of Croatia</vt:lpstr>
      <vt:lpstr>Vision of the development of RI in Croatia</vt:lpstr>
      <vt:lpstr>PowerPoint Presentation</vt:lpstr>
      <vt:lpstr>Brief history</vt:lpstr>
      <vt:lpstr>Participation to CERN experiments</vt:lpstr>
      <vt:lpstr>Croatian companies – capacities</vt:lpstr>
      <vt:lpstr>What are the benefits for Croatia?</vt:lpstr>
      <vt:lpstr>National support in relation to CERN</vt:lpstr>
      <vt:lpstr>National novalties related to CERN</vt:lpstr>
      <vt:lpstr>PowerPoint Presentation</vt:lpstr>
      <vt:lpstr>Plans and ideas</vt:lpstr>
      <vt:lpstr>PowerPoint Presentation</vt:lpstr>
    </vt:vector>
  </TitlesOfParts>
  <Company>MZT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azurirano 17-1-2018</dc:creator>
  <cp:lastModifiedBy>Doris</cp:lastModifiedBy>
  <cp:revision>68</cp:revision>
  <cp:lastPrinted>2023-06-21T08:32:36Z</cp:lastPrinted>
  <dcterms:created xsi:type="dcterms:W3CDTF">2004-06-15T07:55:20Z</dcterms:created>
  <dcterms:modified xsi:type="dcterms:W3CDTF">2023-06-22T07:33:11Z</dcterms:modified>
</cp:coreProperties>
</file>