
<file path=[Content_Types].xml><?xml version="1.0" encoding="utf-8"?>
<Types xmlns="http://schemas.openxmlformats.org/package/2006/content-types">
  <Override PartName="/ppt/slideMasters/slideMaster3.xml" ContentType="application/vnd.openxmlformats-officedocument.presentationml.slideMaster+xml"/>
  <Override PartName="/ppt/slides/slide47.xml" ContentType="application/vnd.openxmlformats-officedocument.presentationml.slide+xml"/>
  <Override PartName="/ppt/slides/slide58.xml" ContentType="application/vnd.openxmlformats-officedocument.presentationml.slide+xml"/>
  <Override PartName="/ppt/theme/theme5.xml" ContentType="application/vnd.openxmlformats-officedocument.theme+xml"/>
  <Override PartName="/ppt/slideLayouts/slideLayout57.xml" ContentType="application/vnd.openxmlformats-officedocument.presentationml.slideLayout+xml"/>
  <Override PartName="/ppt/slideLayouts/slideLayout157.xml" ContentType="application/vnd.openxmlformats-officedocument.presentationml.slideLayout+xml"/>
  <Override PartName="/ppt/notesSlides/notesSlide2.xml" ContentType="application/vnd.openxmlformats-officedocument.presentationml.notesSlide+xml"/>
  <Override PartName="/ppt/slides/slide36.xml" ContentType="application/vnd.openxmlformats-officedocument.presentationml.slide+xml"/>
  <Override PartName="/ppt/slideLayouts/slideLayout46.xml" ContentType="application/vnd.openxmlformats-officedocument.presentationml.slideLayout+xml"/>
  <Override PartName="/ppt/slideLayouts/slideLayout93.xml" ContentType="application/vnd.openxmlformats-officedocument.presentationml.slideLayout+xml"/>
  <Override PartName="/ppt/slideLayouts/slideLayout135.xml" ContentType="application/vnd.openxmlformats-officedocument.presentationml.slideLayout+xml"/>
  <Override PartName="/ppt/slideLayouts/slideLayout146.xml" ContentType="application/vnd.openxmlformats-officedocument.presentationml.slideLayout+xml"/>
  <Override PartName="/ppt/slideLayouts/slideLayout182.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Masters/slideMaster19.xml" ContentType="application/vnd.openxmlformats-officedocument.presentationml.slideMaster+xml"/>
  <Override PartName="/ppt/slides/slide25.xml" ContentType="application/vnd.openxmlformats-officedocument.presentationml.slid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82.xml" ContentType="application/vnd.openxmlformats-officedocument.presentationml.slideLayout+xml"/>
  <Override PartName="/ppt/slideLayouts/slideLayout124.xml" ContentType="application/vnd.openxmlformats-officedocument.presentationml.slideLayout+xml"/>
  <Override PartName="/ppt/slideLayouts/slideLayout171.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60.xml" ContentType="application/vnd.openxmlformats-officedocument.presentationml.slideLayout+xml"/>
  <Override PartName="/ppt/slideLayouts/slideLayout71.xml" ContentType="application/vnd.openxmlformats-officedocument.presentationml.slideLayout+xml"/>
  <Override PartName="/ppt/theme/theme18.xml" ContentType="application/vnd.openxmlformats-officedocument.theme+xml"/>
  <Override PartName="/ppt/slideLayouts/slideLayout113.xml" ContentType="application/vnd.openxmlformats-officedocument.presentationml.slideLayout+xml"/>
  <Override PartName="/ppt/slideLayouts/slideLayout160.xml" ContentType="application/vnd.openxmlformats-officedocument.presentationml.slideLayout+xml"/>
  <Override PartName="/ppt/notesSlides/notesSlide16.xml" ContentType="application/vnd.openxmlformats-officedocument.presentationml.notesSlide+xml"/>
  <Override PartName="/ppt/notesSlides/notesSlide63.xml" ContentType="application/vnd.openxmlformats-officedocument.presentationml.notesSlide+xml"/>
  <Override PartName="/ppt/tableStyles.xml" ContentType="application/vnd.openxmlformats-officedocument.presentationml.tableStyles+xml"/>
  <Override PartName="/ppt/slideLayouts/slideLayout102.xml" ContentType="application/vnd.openxmlformats-officedocument.presentationml.slideLayout+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slideMasters/slideMaster8.xml" ContentType="application/vnd.openxmlformats-officedocument.presentationml.slideMaster+xml"/>
  <Override PartName="/ppt/slideMasters/slideMaster11.xml" ContentType="application/vnd.openxmlformats-officedocument.presentationml.slideMaster+xml"/>
  <Override PartName="/ppt/slideMasters/slideMaster22.xml" ContentType="application/vnd.openxmlformats-officedocument.presentationml.slideMaster+xml"/>
  <Override PartName="/ppt/notesSlides/notesSlide30.xml" ContentType="application/vnd.openxmlformats-officedocument.presentationml.notesSlide+xml"/>
  <Override PartName="/ppt/theme/theme21.xml" ContentType="application/vnd.openxmlformats-officedocument.theme+xml"/>
  <Override PartName="/ppt/notesSlides/notesSlide7.xml" ContentType="application/vnd.openxmlformats-officedocument.presentationml.notesSlide+xml"/>
  <Override PartName="/ppt/theme/theme10.xml" ContentType="application/vnd.openxmlformats-officedocument.theme+xml"/>
  <Override PartName="/ppt/slideLayouts/slideLayout87.xml" ContentType="application/vnd.openxmlformats-officedocument.presentationml.slideLayout+xml"/>
  <Override PartName="/ppt/slideLayouts/slideLayout98.xml" ContentType="application/vnd.openxmlformats-officedocument.presentationml.slideLayout+xml"/>
  <Override PartName="/ppt/slideLayouts/slideLayout187.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76.xml" ContentType="application/vnd.openxmlformats-officedocument.presentationml.slideLayout+xml"/>
  <Override PartName="/ppt/slideLayouts/slideLayout118.xml" ContentType="application/vnd.openxmlformats-officedocument.presentationml.slideLayout+xml"/>
  <Override PartName="/ppt/slideLayouts/slideLayout129.xml" ContentType="application/vnd.openxmlformats-officedocument.presentationml.slideLayout+xml"/>
  <Override PartName="/ppt/slideLayouts/slideLayout165.xml" ContentType="application/vnd.openxmlformats-officedocument.presentationml.slideLayout+xml"/>
  <Override PartName="/ppt/slideLayouts/slideLayout176.xml" ContentType="application/vnd.openxmlformats-officedocument.presentationml.slideLayout+xml"/>
  <Default Extension="png" ContentType="image/png"/>
  <Override PartName="/ppt/slides/slide55.xml" ContentType="application/vnd.openxmlformats-officedocument.presentationml.slide+xml"/>
  <Override PartName="/ppt/theme/theme2.xml" ContentType="application/vnd.openxmlformats-officedocument.theme+xml"/>
  <Override PartName="/ppt/slideLayouts/slideLayout18.xml" ContentType="application/vnd.openxmlformats-officedocument.presentationml.slideLayout+xml"/>
  <Override PartName="/ppt/slideLayouts/slideLayout65.xml" ContentType="application/vnd.openxmlformats-officedocument.presentationml.slideLayout+xml"/>
  <Override PartName="/ppt/slideLayouts/slideLayout107.xml" ContentType="application/vnd.openxmlformats-officedocument.presentationml.slideLayout+xml"/>
  <Override PartName="/ppt/slideLayouts/slideLayout154.xml" ContentType="application/vnd.openxmlformats-officedocument.presentationml.slideLayout+xml"/>
  <Override PartName="/ppt/notesSlides/notesSlide57.xml" ContentType="application/vnd.openxmlformats-officedocument.presentationml.notesSlide+xml"/>
  <Override PartName="/ppt/slides/slide33.xml" ContentType="application/vnd.openxmlformats-officedocument.presentationml.slide+xml"/>
  <Override PartName="/ppt/slides/slide44.xml" ContentType="application/vnd.openxmlformats-officedocument.presentationml.slide+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90.xml" ContentType="application/vnd.openxmlformats-officedocument.presentationml.slideLayout+xml"/>
  <Override PartName="/ppt/slideLayouts/slideLayout143.xml" ContentType="application/vnd.openxmlformats-officedocument.presentationml.slideLayout+xml"/>
  <Default Extension="emf" ContentType="image/x-emf"/>
  <Override PartName="/ppt/notesSlides/notesSlide46.xml" ContentType="application/vnd.openxmlformats-officedocument.presentationml.notesSlide+xml"/>
  <Override PartName="/ppt/presentation.xml" ContentType="application/vnd.openxmlformats-officedocument.presentationml.presentation.main+xml"/>
  <Override PartName="/ppt/slideMasters/slideMaster16.xml" ContentType="application/vnd.openxmlformats-officedocument.presentationml.slideMaster+xml"/>
  <Override PartName="/ppt/slides/slide22.xml" ContentType="application/vnd.openxmlformats-officedocument.presentationml.slide+xml"/>
  <Override PartName="/ppt/slideLayouts/slideLayout32.xml" ContentType="application/vnd.openxmlformats-officedocument.presentationml.slideLayout+xml"/>
  <Override PartName="/ppt/slideLayouts/slideLayout132.xml" ContentType="application/vnd.openxmlformats-officedocument.presentationml.slideLayout+xml"/>
  <Override PartName="/ppt/notesSlides/notesSlide24.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Layouts/slideLayout21.xml" ContentType="application/vnd.openxmlformats-officedocument.presentationml.slideLayout+xml"/>
  <Override PartName="/ppt/slideLayouts/slideLayout110.xml" ContentType="application/vnd.openxmlformats-officedocument.presentationml.slideLayout+xml"/>
  <Override PartName="/ppt/slideLayouts/slideLayout121.xml" ContentType="application/vnd.openxmlformats-officedocument.presentationml.slideLayout+xml"/>
  <Override PartName="/ppt/theme/theme26.xml" ContentType="application/vnd.openxmlformats-officedocument.theme+xml"/>
  <Override PartName="/ppt/notesSlides/notesSlide13.xml" ContentType="application/vnd.openxmlformats-officedocument.presentationml.notesSlide+xml"/>
  <Override PartName="/ppt/notesSlides/notesSlide60.xml" ContentType="application/vnd.openxmlformats-officedocument.presentationml.notesSlide+xml"/>
  <Override PartName="/ppt/slideLayouts/slideLayout10.xml" ContentType="application/vnd.openxmlformats-officedocument.presentationml.slideLayout+xml"/>
  <Override PartName="/ppt/theme/theme15.xml" ContentType="application/vnd.openxmlformats-officedocument.theme+xml"/>
  <Override PartName="/ppt/slideMasters/slideMaster5.xml" ContentType="application/vnd.openxmlformats-officedocument.presentationml.slideMaster+xml"/>
  <Override PartName="/ppt/slides/slide49.xml" ContentType="application/vnd.openxmlformats-officedocument.presentationml.slide+xml"/>
  <Override PartName="/ppt/theme/theme7.xml" ContentType="application/vnd.openxmlformats-officedocument.theme+xml"/>
  <Override PartName="/ppt/slideLayouts/slideLayout59.xml" ContentType="application/vnd.openxmlformats-officedocument.presentationml.slideLayout+xml"/>
  <Override PartName="/ppt/slideLayouts/slideLayout159.xml" ContentType="application/vnd.openxmlformats-officedocument.presentationml.slideLayout+xml"/>
  <Override PartName="/ppt/notesSlides/notesSlide4.xml" ContentType="application/vnd.openxmlformats-officedocument.presentationml.notesSlide+xml"/>
  <Override PartName="/ppt/slides/slide38.xml" ContentType="application/vnd.openxmlformats-officedocument.presentationml.slide+xml"/>
  <Override PartName="/ppt/slideLayouts/slideLayout48.xml" ContentType="application/vnd.openxmlformats-officedocument.presentationml.slideLayout+xml"/>
  <Override PartName="/ppt/slideLayouts/slideLayout95.xml" ContentType="application/vnd.openxmlformats-officedocument.presentationml.slideLayout+xml"/>
  <Override PartName="/ppt/slideLayouts/slideLayout137.xml" ContentType="application/vnd.openxmlformats-officedocument.presentationml.slideLayout+xml"/>
  <Override PartName="/ppt/slideLayouts/slideLayout148.xml" ContentType="application/vnd.openxmlformats-officedocument.presentationml.slideLayout+xml"/>
  <Override PartName="/ppt/slideLayouts/slideLayout184.xml" ContentType="application/vnd.openxmlformats-officedocument.presentationml.slideLayout+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37.xml" ContentType="application/vnd.openxmlformats-officedocument.presentationml.slideLayout+xml"/>
  <Override PartName="/ppt/slideLayouts/slideLayout84.xml" ContentType="application/vnd.openxmlformats-officedocument.presentationml.slideLayout+xml"/>
  <Override PartName="/ppt/slideLayouts/slideLayout126.xml" ContentType="application/vnd.openxmlformats-officedocument.presentationml.slideLayout+xml"/>
  <Override PartName="/ppt/slideLayouts/slideLayout173.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62.xml" ContentType="application/vnd.openxmlformats-officedocument.presentationml.slideLayout+xml"/>
  <Override PartName="/ppt/slideLayouts/slideLayout73.xml" ContentType="application/vnd.openxmlformats-officedocument.presentationml.slideLayout+xml"/>
  <Override PartName="/ppt/slideLayouts/slideLayout115.xml" ContentType="application/vnd.openxmlformats-officedocument.presentationml.slideLayout+xml"/>
  <Override PartName="/ppt/slideLayouts/slideLayout162.xml" ContentType="application/vnd.openxmlformats-officedocument.presentationml.slideLayout+xml"/>
  <Default Extension="wmf" ContentType="image/x-wmf"/>
  <Override PartName="/ppt/notesSlides/notesSlide18.xml" ContentType="application/vnd.openxmlformats-officedocument.presentationml.notesSlide+xml"/>
  <Override PartName="/ppt/slides/slide41.xml" ContentType="application/vnd.openxmlformats-officedocument.presentationml.slide+xml"/>
  <Override PartName="/ppt/slideLayouts/slideLayout51.xml" ContentType="application/vnd.openxmlformats-officedocument.presentationml.slideLayout+xml"/>
  <Override PartName="/ppt/slideLayouts/slideLayout104.xml" ContentType="application/vnd.openxmlformats-officedocument.presentationml.slideLayout+xml"/>
  <Override PartName="/ppt/slideLayouts/slideLayout140.xml" ContentType="application/vnd.openxmlformats-officedocument.presentationml.slideLayout+xml"/>
  <Override PartName="/ppt/slideLayouts/slideLayout151.xml" ContentType="application/vnd.openxmlformats-officedocument.presentationml.slideLayout+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slideMasters/slideMaster24.xml" ContentType="application/vnd.openxmlformats-officedocument.presentationml.slideMaster+xml"/>
  <Override PartName="/ppt/slides/slide30.xml" ContentType="application/vnd.openxmlformats-officedocument.presentationml.slide+xml"/>
  <Override PartName="/ppt/slideLayouts/slideLayout40.xml" ContentType="application/vnd.openxmlformats-officedocument.presentationml.slideLayout+xml"/>
  <Override PartName="/ppt/notesSlides/notesSlide32.xml" ContentType="application/vnd.openxmlformats-officedocument.presentationml.notesSlide+xml"/>
  <Override PartName="/ppt/slideMasters/slideMaster13.xml" ContentType="application/vnd.openxmlformats-officedocument.presentationml.slideMaster+xml"/>
  <Override PartName="/ppt/theme/theme23.xml" ContentType="application/vnd.openxmlformats-officedocument.them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theme/theme12.xml" ContentType="application/vnd.openxmlformats-officedocument.theme+xml"/>
  <Override PartName="/ppt/slideLayouts/slideLayout89.xml" ContentType="application/vnd.openxmlformats-officedocument.presentationml.slideLayout+xml"/>
  <Override PartName="/ppt/slideLayouts/slideLayout189.xml" ContentType="application/vnd.openxmlformats-officedocument.presentationml.slideLayout+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slideLayouts/slideLayout78.xml" ContentType="application/vnd.openxmlformats-officedocument.presentationml.slideLayout+xml"/>
  <Override PartName="/ppt/slideLayouts/slideLayout178.xml" ContentType="application/vnd.openxmlformats-officedocument.presentationml.slideLayout+xml"/>
  <Override PartName="/ppt/slideMasters/slideMaster2.xml" ContentType="application/vnd.openxmlformats-officedocument.presentationml.slideMaster+xml"/>
  <Override PartName="/ppt/slides/slide57.xml" ContentType="application/vnd.openxmlformats-officedocument.presentationml.slide+xml"/>
  <Override PartName="/ppt/theme/theme4.xml" ContentType="application/vnd.openxmlformats-officedocument.theme+xml"/>
  <Override PartName="/ppt/slideLayouts/slideLayout67.xml" ContentType="application/vnd.openxmlformats-officedocument.presentationml.slideLayout+xml"/>
  <Override PartName="/ppt/slideLayouts/slideLayout109.xml" ContentType="application/vnd.openxmlformats-officedocument.presentationml.slideLayout+xml"/>
  <Override PartName="/ppt/slideLayouts/slideLayout156.xml" ContentType="application/vnd.openxmlformats-officedocument.presentationml.slideLayout+xml"/>
  <Override PartName="/ppt/slideLayouts/slideLayout167.xml" ContentType="application/vnd.openxmlformats-officedocument.presentationml.slideLayout+xml"/>
  <Override PartName="/ppt/notesSlides/notesSlide1.xml" ContentType="application/vnd.openxmlformats-officedocument.presentationml.notesSlide+xml"/>
  <Override PartName="/ppt/notesSlides/notesSlide59.xml" ContentType="application/vnd.openxmlformats-officedocument.presentationml.notesSlide+xml"/>
  <Override PartName="/ppt/slides/slide46.xml" ContentType="application/vnd.openxmlformats-officedocument.presentationml.slide+xml"/>
  <Override PartName="/ppt/slideLayouts/slideLayout45.xml" ContentType="application/vnd.openxmlformats-officedocument.presentationml.slideLayout+xml"/>
  <Override PartName="/ppt/slideLayouts/slideLayout56.xml" ContentType="application/vnd.openxmlformats-officedocument.presentationml.slideLayout+xml"/>
  <Override PartName="/ppt/slideLayouts/slideLayout145.xml" ContentType="application/vnd.openxmlformats-officedocument.presentationml.slideLayout+xml"/>
  <Override PartName="/ppt/notesSlides/notesSlide48.xml" ContentType="application/vnd.openxmlformats-officedocument.presentationml.notesSlide+xml"/>
  <Override PartName="/ppt/slideMasters/slideMaster18.xml" ContentType="application/vnd.openxmlformats-officedocument.presentationml.slideMaster+xml"/>
  <Override PartName="/ppt/slides/slide24.xml" ContentType="application/vnd.openxmlformats-officedocument.presentationml.slide+xml"/>
  <Override PartName="/ppt/slides/slide35.xml" ContentType="application/vnd.openxmlformats-officedocument.presentationml.slide+xml"/>
  <Override PartName="/ppt/slideLayouts/slideLayout34.xml" ContentType="application/vnd.openxmlformats-officedocument.presentationml.slideLayout+xml"/>
  <Override PartName="/ppt/slideLayouts/slideLayout81.xml" ContentType="application/vnd.openxmlformats-officedocument.presentationml.slideLayout+xml"/>
  <Override PartName="/ppt/slideLayouts/slideLayout92.xml" ContentType="application/vnd.openxmlformats-officedocument.presentationml.slideLayout+xml"/>
  <Override PartName="/ppt/slideLayouts/slideLayout134.xml" ContentType="application/vnd.openxmlformats-officedocument.presentationml.slideLayout+xml"/>
  <Override PartName="/ppt/slideLayouts/slideLayout181.xml" ContentType="application/vnd.openxmlformats-officedocument.presentationml.slideLayout+xml"/>
  <Override PartName="/ppt/notesSlides/notesSlide37.xml" ContentType="application/vnd.openxmlformats-officedocument.presentationml.notesSlide+xml"/>
  <Override PartName="/ppt/slides/slide13.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slideLayouts/slideLayout70.xml" ContentType="application/vnd.openxmlformats-officedocument.presentationml.slideLayout+xml"/>
  <Override PartName="/ppt/slideLayouts/slideLayout112.xml" ContentType="application/vnd.openxmlformats-officedocument.presentationml.slideLayout+xml"/>
  <Override PartName="/ppt/slideLayouts/slideLayout123.xml" ContentType="application/vnd.openxmlformats-officedocument.presentationml.slideLayout+xml"/>
  <Override PartName="/ppt/slideLayouts/slideLayout170.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62.xml" ContentType="application/vnd.openxmlformats-officedocument.presentationml.notesSlide+xml"/>
  <Override PartName="/ppt/slideLayouts/slideLayout12.xml" ContentType="application/vnd.openxmlformats-officedocument.presentationml.slideLayout+xml"/>
  <Override PartName="/ppt/theme/theme17.xml" ContentType="application/vnd.openxmlformats-officedocument.theme+xml"/>
  <Override PartName="/ppt/slideLayouts/slideLayout101.xml" ContentType="application/vnd.openxmlformats-officedocument.presentationml.slideLayout+xml"/>
  <Override PartName="/ppt/notesSlides/notesSlide51.xml" ContentType="application/vnd.openxmlformats-officedocument.presentationml.notesSlide+xml"/>
  <Override PartName="/ppt/slideMasters/slideMaster21.xml" ContentType="application/vnd.openxmlformats-officedocument.presentationml.slideMaster+xml"/>
  <Override PartName="/ppt/notesSlides/notesSlide40.xml" ContentType="application/vnd.openxmlformats-officedocument.presentationml.notesSlide+xml"/>
  <Override PartName="/ppt/slideMasters/slideMaster7.xml" ContentType="application/vnd.openxmlformats-officedocument.presentationml.slideMaster+xml"/>
  <Override PartName="/ppt/slideMasters/slideMaster10.xml" ContentType="application/vnd.openxmlformats-officedocument.presentationml.slideMaster+xml"/>
  <Override PartName="/ppt/theme/theme9.xml" ContentType="application/vnd.openxmlformats-officedocument.theme+xml"/>
  <Override PartName="/ppt/notesSlides/notesSlide6.xml" ContentType="application/vnd.openxmlformats-officedocument.presentationml.notesSlide+xml"/>
  <Override PartName="/ppt/slideLayouts/slideLayout97.xml" ContentType="application/vnd.openxmlformats-officedocument.presentationml.slideLayout+xml"/>
  <Override PartName="/ppt/theme/theme20.xml" ContentType="application/vnd.openxmlformats-officedocument.theme+xml"/>
  <Override PartName="/ppt/slideLayouts/slideLayout139.xml" ContentType="application/vnd.openxmlformats-officedocument.presentationml.slideLayout+xml"/>
  <Override PartName="/ppt/slideLayouts/slideLayout186.xml" ContentType="application/vnd.openxmlformats-officedocument.presentationml.slideLayout+xml"/>
  <Override PartName="/ppt/slides/slide29.xml" ContentType="application/vnd.openxmlformats-officedocument.presentationml.slide+xml"/>
  <Override PartName="/ppt/slideLayouts/slideLayout39.xml" ContentType="application/vnd.openxmlformats-officedocument.presentationml.slideLayout+xml"/>
  <Override PartName="/ppt/slideLayouts/slideLayout86.xml" ContentType="application/vnd.openxmlformats-officedocument.presentationml.slideLayout+xml"/>
  <Override PartName="/ppt/slideLayouts/slideLayout128.xml" ContentType="application/vnd.openxmlformats-officedocument.presentationml.slideLayout+xml"/>
  <Override PartName="/ppt/slideLayouts/slideLayout175.xml" ContentType="application/vnd.openxmlformats-officedocument.presentationml.slideLayout+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64.xml" ContentType="application/vnd.openxmlformats-officedocument.presentationml.slideLayout+xml"/>
  <Override PartName="/ppt/slideLayouts/slideLayout75.xml" ContentType="application/vnd.openxmlformats-officedocument.presentationml.slideLayout+xml"/>
  <Override PartName="/ppt/slideLayouts/slideLayout117.xml" ContentType="application/vnd.openxmlformats-officedocument.presentationml.slideLayout+xml"/>
  <Override PartName="/ppt/slideLayouts/slideLayout164.xml" ContentType="application/vnd.openxmlformats-officedocument.presentationml.slideLayout+xml"/>
  <Override PartName="/ppt/slides/slide43.xml" ContentType="application/vnd.openxmlformats-officedocument.presentationml.slide+xml"/>
  <Override PartName="/ppt/theme/theme1.xml" ContentType="application/vnd.openxmlformats-officedocument.theme+xml"/>
  <Override PartName="/ppt/slideLayouts/slideLayout53.xml" ContentType="application/vnd.openxmlformats-officedocument.presentationml.slideLayout+xml"/>
  <Override PartName="/ppt/slideLayouts/slideLayout106.xml" ContentType="application/vnd.openxmlformats-officedocument.presentationml.slideLayout+xml"/>
  <Override PartName="/ppt/slideLayouts/slideLayout142.xml" ContentType="application/vnd.openxmlformats-officedocument.presentationml.slideLayout+xml"/>
  <Override PartName="/ppt/slideLayouts/slideLayout153.xml" ContentType="application/vnd.openxmlformats-officedocument.presentationml.slideLayout+xml"/>
  <Override PartName="/ppt/notesSlides/notesSlide45.xml" ContentType="application/vnd.openxmlformats-officedocument.presentationml.notesSlide+xml"/>
  <Override PartName="/ppt/notesSlides/notesSlide56.xml" ContentType="application/vnd.openxmlformats-officedocument.presentationml.notesSlide+xml"/>
  <Override PartName="/ppt/slides/slide32.xml" ContentType="application/vnd.openxmlformats-officedocument.presentationml.slide+xml"/>
  <Override PartName="/ppt/slideLayouts/slideLayout42.xml" ContentType="application/vnd.openxmlformats-officedocument.presentationml.slideLayout+xml"/>
  <Override PartName="/ppt/slideLayouts/slideLayout131.xml" ContentType="application/vnd.openxmlformats-officedocument.presentationml.slideLayout+xml"/>
  <Override PartName="/ppt/notesSlides/notesSlide34.xml" ContentType="application/vnd.openxmlformats-officedocument.presentationml.notesSlide+xml"/>
  <Override PartName="/ppt/slideMasters/slideMaster15.xml" ContentType="application/vnd.openxmlformats-officedocument.presentationml.slideMaster+xml"/>
  <Override PartName="/ppt/slides/slide10.xml" ContentType="application/vnd.openxmlformats-officedocument.presentationml.slide+xml"/>
  <Override PartName="/ppt/slides/slide21.xml" ContentType="application/vnd.openxmlformats-officedocument.presentationml.slide+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120.xml" ContentType="application/vnd.openxmlformats-officedocument.presentationml.slideLayout+xml"/>
  <Override PartName="/ppt/notesSlides/notesSlide23.xml" ContentType="application/vnd.openxmlformats-officedocument.presentationml.notesSlide+xml"/>
  <Override PartName="/ppt/theme/theme14.xml" ContentType="application/vnd.openxmlformats-officedocument.theme+xml"/>
  <Override PartName="/ppt/theme/theme25.xml" ContentType="application/vnd.openxmlformats-officedocument.theme+xml"/>
  <Override PartName="/ppt/notesSlides/notesSlide12.xml" ContentType="application/vnd.openxmlformats-officedocument.presentationml.notesSlide+xml"/>
  <Override PartName="/ppt/slideMasters/slideMaster4.xml" ContentType="application/vnd.openxmlformats-officedocument.presentationml.slideMaster+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theme/theme6.xml" ContentType="application/vnd.openxmlformats-officedocument.theme+xml"/>
  <Override PartName="/ppt/slideLayouts/slideLayout69.xml" ContentType="application/vnd.openxmlformats-officedocument.presentationml.slideLayout+xml"/>
  <Override PartName="/ppt/slideLayouts/slideLayout158.xml" ContentType="application/vnd.openxmlformats-officedocument.presentationml.slideLayout+xml"/>
  <Override PartName="/ppt/slideLayouts/slideLayout169.xml" ContentType="application/vnd.openxmlformats-officedocument.presentationml.slideLayout+xml"/>
  <Override PartName="/ppt/slides/slide48.xml" ContentType="application/vnd.openxmlformats-officedocument.presentationml.slide+xml"/>
  <Override PartName="/ppt/slideLayouts/slideLayout58.xml" ContentType="application/vnd.openxmlformats-officedocument.presentationml.slideLayout+xml"/>
  <Override PartName="/ppt/slideLayouts/slideLayout147.xml" ContentType="application/vnd.openxmlformats-officedocument.presentationml.slideLayout+xml"/>
  <Override PartName="/ppt/notesSlides/notesSlide3.xml" ContentType="application/vnd.openxmlformats-officedocument.presentationml.notesSlide+xml"/>
  <Default Extension="bin" ContentType="application/vnd.openxmlformats-officedocument.oleObject"/>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36.xml" ContentType="application/vnd.openxmlformats-officedocument.presentationml.slideLayout+xml"/>
  <Override PartName="/ppt/slideLayouts/slideLayout47.xml" ContentType="application/vnd.openxmlformats-officedocument.presentationml.slideLayout+xml"/>
  <Override PartName="/ppt/slideLayouts/slideLayout83.xml" ContentType="application/vnd.openxmlformats-officedocument.presentationml.slideLayout+xml"/>
  <Override PartName="/ppt/slideLayouts/slideLayout94.xml" ContentType="application/vnd.openxmlformats-officedocument.presentationml.slideLayout+xml"/>
  <Override PartName="/ppt/slideLayouts/slideLayout136.xml" ContentType="application/vnd.openxmlformats-officedocument.presentationml.slideLayout+xml"/>
  <Override PartName="/ppt/slideLayouts/slideLayout183.xml" ContentType="application/vnd.openxmlformats-officedocument.presentationml.slideLayout+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slideLayouts/slideLayout72.xml" ContentType="application/vnd.openxmlformats-officedocument.presentationml.slideLayout+xml"/>
  <Override PartName="/ppt/slideLayouts/slideLayout114.xml" ContentType="application/vnd.openxmlformats-officedocument.presentationml.slideLayout+xml"/>
  <Override PartName="/ppt/slideLayouts/slideLayout125.xml" ContentType="application/vnd.openxmlformats-officedocument.presentationml.slideLayout+xml"/>
  <Override PartName="/ppt/slideLayouts/slideLayout161.xml" ContentType="application/vnd.openxmlformats-officedocument.presentationml.slideLayout+xml"/>
  <Override PartName="/ppt/slideLayouts/slideLayout172.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64.xml" ContentType="application/vnd.openxmlformats-officedocument.presentationml.notesSlide+xml"/>
  <Override PartName="/ppt/slides/slide51.xml" ContentType="application/vnd.openxmlformats-officedocument.presentationml.slide+xml"/>
  <Override PartName="/ppt/slideLayouts/slideLayout14.xml" ContentType="application/vnd.openxmlformats-officedocument.presentationml.slideLayout+xml"/>
  <Override PartName="/ppt/slideLayouts/slideLayout61.xml" ContentType="application/vnd.openxmlformats-officedocument.presentationml.slideLayout+xml"/>
  <Override PartName="/ppt/slideLayouts/slideLayout103.xml" ContentType="application/vnd.openxmlformats-officedocument.presentationml.slideLayout+xml"/>
  <Override PartName="/ppt/theme/theme19.xml" ContentType="application/vnd.openxmlformats-officedocument.theme+xml"/>
  <Override PartName="/ppt/slideLayouts/slideLayout150.xml" ContentType="application/vnd.openxmlformats-officedocument.presentationml.slideLayout+xml"/>
  <Override PartName="/ppt/notesSlides/notesSlide53.xml" ContentType="application/vnd.openxmlformats-officedocument.presentationml.notesSlide+xml"/>
  <Override PartName="/ppt/slideMasters/slideMaster23.xml" ContentType="application/vnd.openxmlformats-officedocument.presentationml.slideMaster+xml"/>
  <Override PartName="/ppt/slides/slide40.xml" ContentType="application/vnd.openxmlformats-officedocument.presentationml.slide+xml"/>
  <Override PartName="/ppt/slideLayouts/slideLayout50.xml" ContentType="application/vnd.openxmlformats-officedocument.presentationml.slideLayout+xml"/>
  <Override PartName="/ppt/notesSlides/notesSlide42.xml" ContentType="application/vnd.openxmlformats-officedocument.presentationml.notesSlide+xml"/>
  <Default Extension="wdp" ContentType="image/vnd.ms-photo"/>
  <Override PartName="/ppt/slideMasters/slideMaster9.xml" ContentType="application/vnd.openxmlformats-officedocument.presentationml.slideMaster+xml"/>
  <Override PartName="/ppt/slideMasters/slideMaster12.xml" ContentType="application/vnd.openxmlformats-officedocument.presentationml.slideMaster+xml"/>
  <Override PartName="/ppt/notesSlides/notesSlide8.xml" ContentType="application/vnd.openxmlformats-officedocument.presentationml.notesSlide+xml"/>
  <Override PartName="/ppt/notesSlides/notesSlide20.xml" ContentType="application/vnd.openxmlformats-officedocument.presentationml.notesSlide+xml"/>
  <Default Extension="vml" ContentType="application/vnd.openxmlformats-officedocument.vmlDrawing"/>
  <Override PartName="/ppt/notesSlides/notesSlide31.xml" ContentType="application/vnd.openxmlformats-officedocument.presentationml.notesSlide+xml"/>
  <Override PartName="/ppt/slideLayouts/slideLayout99.xml" ContentType="application/vnd.openxmlformats-officedocument.presentationml.slideLayout+xml"/>
  <Override PartName="/ppt/theme/theme22.xml" ContentType="application/vnd.openxmlformats-officedocument.theme+xml"/>
  <Override PartName="/ppt/slideLayouts/slideLayout188.xml" ContentType="application/vnd.openxmlformats-officedocument.presentationml.slideLayout+xml"/>
  <Override PartName="/ppt/theme/theme11.xml" ContentType="application/vnd.openxmlformats-officedocument.theme+xml"/>
  <Override PartName="/ppt/slideLayouts/slideLayout88.xml" ContentType="application/vnd.openxmlformats-officedocument.presentationml.slideLayout+xml"/>
  <Override PartName="/ppt/slideLayouts/slideLayout177.xml" ContentType="application/vnd.openxmlformats-officedocument.presentationml.slideLayout+xml"/>
  <Override PartName="/docProps/core.xml" ContentType="application/vnd.openxmlformats-package.core-properties+xml"/>
  <Override PartName="/ppt/slides/slide6.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66.xml" ContentType="application/vnd.openxmlformats-officedocument.presentationml.slideLayout+xml"/>
  <Override PartName="/ppt/slideLayouts/slideLayout77.xml" ContentType="application/vnd.openxmlformats-officedocument.presentationml.slideLayout+xml"/>
  <Override PartName="/ppt/slideLayouts/slideLayout119.xml" ContentType="application/vnd.openxmlformats-officedocument.presentationml.slideLayout+xml"/>
  <Override PartName="/ppt/slideLayouts/slideLayout166.xml" ContentType="application/vnd.openxmlformats-officedocument.presentationml.slideLayout+xml"/>
  <Override PartName="/ppt/slideMasters/slideMaster1.xml" ContentType="application/vnd.openxmlformats-officedocument.presentationml.slideMaster+xml"/>
  <Override PartName="/ppt/slides/slide45.xml" ContentType="application/vnd.openxmlformats-officedocument.presentationml.slide+xml"/>
  <Override PartName="/ppt/theme/theme3.xml" ContentType="application/vnd.openxmlformats-officedocument.theme+xml"/>
  <Override PartName="/ppt/slideLayouts/slideLayout55.xml" ContentType="application/vnd.openxmlformats-officedocument.presentationml.slideLayout+xml"/>
  <Override PartName="/ppt/slideLayouts/slideLayout108.xml" ContentType="application/vnd.openxmlformats-officedocument.presentationml.slideLayout+xml"/>
  <Override PartName="/ppt/slideLayouts/slideLayout155.xml" ContentType="application/vnd.openxmlformats-officedocument.presentationml.slideLayout+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slides/slide34.xml" ContentType="application/vnd.openxmlformats-officedocument.presentationml.slide+xml"/>
  <Override PartName="/ppt/slideLayouts/slideLayout44.xml" ContentType="application/vnd.openxmlformats-officedocument.presentationml.slideLayout+xml"/>
  <Override PartName="/ppt/slideLayouts/slideLayout91.xml" ContentType="application/vnd.openxmlformats-officedocument.presentationml.slideLayout+xml"/>
  <Override PartName="/ppt/slideLayouts/slideLayout133.xml" ContentType="application/vnd.openxmlformats-officedocument.presentationml.slideLayout+xml"/>
  <Override PartName="/ppt/slideLayouts/slideLayout144.xml" ContentType="application/vnd.openxmlformats-officedocument.presentationml.slideLayout+xml"/>
  <Override PartName="/ppt/slideLayouts/slideLayout180.xml" ContentType="application/vnd.openxmlformats-officedocument.presentationml.slideLayout+xml"/>
  <Override PartName="/ppt/notesSlides/notesSlide36.xml" ContentType="application/vnd.openxmlformats-officedocument.presentationml.notesSlide+xml"/>
  <Default Extension="rels" ContentType="application/vnd.openxmlformats-package.relationships+xml"/>
  <Override PartName="/ppt/slideMasters/slideMaster17.xml" ContentType="application/vnd.openxmlformats-officedocument.presentationml.slideMaster+xml"/>
  <Override PartName="/ppt/slides/slide23.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80.xml" ContentType="application/vnd.openxmlformats-officedocument.presentationml.slideLayout+xml"/>
  <Override PartName="/ppt/slideLayouts/slideLayout122.xml" ContentType="application/vnd.openxmlformats-officedocument.presentationml.slideLayout+xml"/>
  <Override PartName="/ppt/notesSlides/notesSlide25.xml" ContentType="application/vnd.openxmlformats-officedocument.presentationml.notesSlide+xml"/>
  <Override PartName="/ppt/slides/slide12.xml" ContentType="application/vnd.openxmlformats-officedocument.presentationml.slide+xml"/>
  <Override PartName="/ppt/slideLayouts/slideLayout11.xml" ContentType="application/vnd.openxmlformats-officedocument.presentationml.slideLayout+xml"/>
  <Override PartName="/ppt/theme/theme16.xml" ContentType="application/vnd.openxmlformats-officedocument.theme+xml"/>
  <Override PartName="/ppt/slideLayouts/slideLayout111.xml" ContentType="application/vnd.openxmlformats-officedocument.presentationml.slideLayout+xml"/>
  <Override PartName="/ppt/notesSlides/notesSlide14.xml" ContentType="application/vnd.openxmlformats-officedocument.presentationml.notesSlide+xml"/>
  <Override PartName="/ppt/notesSlides/notesSlide61.xml" ContentType="application/vnd.openxmlformats-officedocument.presentationml.notesSlide+xml"/>
  <Override PartName="/ppt/slideLayouts/slideLayout100.xml" ContentType="application/vnd.openxmlformats-officedocument.presentationml.slideLayout+xml"/>
  <Override PartName="/ppt/notesSlides/notesSlide50.xml" ContentType="application/vnd.openxmlformats-officedocument.presentationml.notesSlide+xml"/>
  <Override PartName="/ppt/slideMasters/slideMaster6.xml" ContentType="application/vnd.openxmlformats-officedocument.presentationml.slideMaster+xml"/>
  <Override PartName="/ppt/slideMasters/slideMaster20.xml" ContentType="application/vnd.openxmlformats-officedocument.presentationml.slideMaster+xml"/>
  <Override PartName="/ppt/theme/theme8.xml" ContentType="application/vnd.openxmlformats-officedocument.theme+xml"/>
  <Override PartName="/ppt/slideLayouts/slideLayout14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Layouts/slideLayout38.xml" ContentType="application/vnd.openxmlformats-officedocument.presentationml.slideLayout+xml"/>
  <Override PartName="/ppt/slideLayouts/slideLayout49.xml" ContentType="application/vnd.openxmlformats-officedocument.presentationml.slideLayout+xml"/>
  <Override PartName="/ppt/slideLayouts/slideLayout85.xml" ContentType="application/vnd.openxmlformats-officedocument.presentationml.slideLayout+xml"/>
  <Override PartName="/ppt/slideLayouts/slideLayout96.xml" ContentType="application/vnd.openxmlformats-officedocument.presentationml.slideLayout+xml"/>
  <Override PartName="/ppt/slideLayouts/slideLayout138.xml" ContentType="application/vnd.openxmlformats-officedocument.presentationml.slideLayout+xml"/>
  <Override PartName="/ppt/slideLayouts/slideLayout185.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74.xml" ContentType="application/vnd.openxmlformats-officedocument.presentationml.slideLayout+xml"/>
  <Override PartName="/ppt/slideLayouts/slideLayout116.xml" ContentType="application/vnd.openxmlformats-officedocument.presentationml.slideLayout+xml"/>
  <Override PartName="/ppt/slideLayouts/slideLayout127.xml" ContentType="application/vnd.openxmlformats-officedocument.presentationml.slideLayout+xml"/>
  <Override PartName="/ppt/slideLayouts/slideLayout163.xml" ContentType="application/vnd.openxmlformats-officedocument.presentationml.slideLayout+xml"/>
  <Override PartName="/ppt/slideLayouts/slideLayout174.xml" ContentType="application/vnd.openxmlformats-officedocument.presentationml.slideLayout+xml"/>
  <Override PartName="/ppt/notesSlides/notesSlide19.xml" ContentType="application/vnd.openxmlformats-officedocument.presentationml.notesSlide+xml"/>
  <Override PartName="/ppt/slides/slide53.xml" ContentType="application/vnd.openxmlformats-officedocument.presentationml.slide+xml"/>
  <Default Extension="jpeg" ContentType="image/jpeg"/>
  <Override PartName="/ppt/slideLayouts/slideLayout16.xml" ContentType="application/vnd.openxmlformats-officedocument.presentationml.slideLayout+xml"/>
  <Override PartName="/ppt/slideLayouts/slideLayout63.xml" ContentType="application/vnd.openxmlformats-officedocument.presentationml.slideLayout+xml"/>
  <Override PartName="/ppt/slideLayouts/slideLayout105.xml" ContentType="application/vnd.openxmlformats-officedocument.presentationml.slideLayout+xml"/>
  <Override PartName="/ppt/slideLayouts/slideLayout152.xml" ContentType="application/vnd.openxmlformats-officedocument.presentationml.slideLayout+xml"/>
  <Override PartName="/ppt/notesSlides/notesSlide55.xml" ContentType="application/vnd.openxmlformats-officedocument.presentationml.notesSlide+xml"/>
  <Override PartName="/ppt/slideMasters/slideMaster25.xml" ContentType="application/vnd.openxmlformats-officedocument.presentationml.slideMaster+xml"/>
  <Override PartName="/ppt/slides/slide31.xml" ContentType="application/vnd.openxmlformats-officedocument.presentationml.slide+xml"/>
  <Override PartName="/ppt/slides/slide42.xml" ContentType="application/vnd.openxmlformats-officedocument.presentationml.slide+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141.xml" ContentType="application/vnd.openxmlformats-officedocument.presentationml.slideLayout+xml"/>
  <Override PartName="/ppt/notesSlides/notesSlide44.xml" ContentType="application/vnd.openxmlformats-officedocument.presentationml.notesSlide+xml"/>
  <Override PartName="/ppt/slideMasters/slideMaster14.xml" ContentType="application/vnd.openxmlformats-officedocument.presentationml.slideMaster+xml"/>
  <Override PartName="/ppt/slides/slide20.xml" ContentType="application/vnd.openxmlformats-officedocument.presentationml.slide+xml"/>
  <Override PartName="/ppt/slideLayouts/slideLayout30.xml" ContentType="application/vnd.openxmlformats-officedocument.presentationml.slideLayout+xml"/>
  <Override PartName="/ppt/slideLayouts/slideLayout130.xml" ContentType="application/vnd.openxmlformats-officedocument.presentationml.slide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theme/theme24.xml" ContentType="application/vnd.openxmlformats-officedocument.theme+xml"/>
  <Override PartName="/ppt/notesSlides/notesSlide11.xml" ContentType="application/vnd.openxmlformats-officedocument.presentationml.notesSlide+xml"/>
  <Override PartName="/ppt/theme/theme13.xml" ContentType="application/vnd.openxmlformats-officedocument.theme+xml"/>
  <Override PartName="/ppt/slideLayouts/slideLayout179.xml" ContentType="application/vnd.openxmlformats-officedocument.presentationml.slideLayout+xml"/>
  <Override PartName="/ppt/slides/slide8.xml" ContentType="application/vnd.openxmlformats-officedocument.presentationml.slide+xml"/>
  <Override PartName="/ppt/slideLayouts/slideLayout68.xml" ContentType="application/vnd.openxmlformats-officedocument.presentationml.slideLayout+xml"/>
  <Override PartName="/ppt/slideLayouts/slideLayout79.xml" ContentType="application/vnd.openxmlformats-officedocument.presentationml.slideLayout+xml"/>
  <Override PartName="/ppt/slideLayouts/slideLayout168.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85" r:id="rId2"/>
    <p:sldMasterId id="2147483732" r:id="rId3"/>
    <p:sldMasterId id="2147483744" r:id="rId4"/>
    <p:sldMasterId id="2147484846" r:id="rId5"/>
    <p:sldMasterId id="2147484862" r:id="rId6"/>
    <p:sldMasterId id="2147484866" r:id="rId7"/>
    <p:sldMasterId id="2147484868" r:id="rId8"/>
    <p:sldMasterId id="2147484871" r:id="rId9"/>
    <p:sldMasterId id="2147484873" r:id="rId10"/>
    <p:sldMasterId id="2147484885" r:id="rId11"/>
    <p:sldMasterId id="2147484891" r:id="rId12"/>
    <p:sldMasterId id="2147484893" r:id="rId13"/>
    <p:sldMasterId id="2147485226" r:id="rId14"/>
    <p:sldMasterId id="2147485229" r:id="rId15"/>
    <p:sldMasterId id="2147485231" r:id="rId16"/>
    <p:sldMasterId id="2147485243" r:id="rId17"/>
    <p:sldMasterId id="2147485256" r:id="rId18"/>
    <p:sldMasterId id="2147485268" r:id="rId19"/>
    <p:sldMasterId id="2147485286" r:id="rId20"/>
    <p:sldMasterId id="2147485298" r:id="rId21"/>
    <p:sldMasterId id="2147485314" r:id="rId22"/>
    <p:sldMasterId id="2147485326" r:id="rId23"/>
    <p:sldMasterId id="2147485344" r:id="rId24"/>
    <p:sldMasterId id="2147485346" r:id="rId25"/>
  </p:sldMasterIdLst>
  <p:notesMasterIdLst>
    <p:notesMasterId r:id="rId90"/>
  </p:notesMasterIdLst>
  <p:sldIdLst>
    <p:sldId id="257" r:id="rId26"/>
    <p:sldId id="372" r:id="rId27"/>
    <p:sldId id="373" r:id="rId28"/>
    <p:sldId id="374" r:id="rId29"/>
    <p:sldId id="378" r:id="rId30"/>
    <p:sldId id="377" r:id="rId31"/>
    <p:sldId id="381" r:id="rId32"/>
    <p:sldId id="375" r:id="rId33"/>
    <p:sldId id="376" r:id="rId34"/>
    <p:sldId id="399" r:id="rId35"/>
    <p:sldId id="398" r:id="rId36"/>
    <p:sldId id="392" r:id="rId37"/>
    <p:sldId id="382" r:id="rId38"/>
    <p:sldId id="380" r:id="rId39"/>
    <p:sldId id="379" r:id="rId40"/>
    <p:sldId id="383" r:id="rId41"/>
    <p:sldId id="282" r:id="rId42"/>
    <p:sldId id="332" r:id="rId43"/>
    <p:sldId id="394" r:id="rId44"/>
    <p:sldId id="389" r:id="rId45"/>
    <p:sldId id="391" r:id="rId46"/>
    <p:sldId id="333" r:id="rId47"/>
    <p:sldId id="387" r:id="rId48"/>
    <p:sldId id="305" r:id="rId49"/>
    <p:sldId id="395" r:id="rId50"/>
    <p:sldId id="334" r:id="rId51"/>
    <p:sldId id="335" r:id="rId52"/>
    <p:sldId id="307" r:id="rId53"/>
    <p:sldId id="356" r:id="rId54"/>
    <p:sldId id="361" r:id="rId55"/>
    <p:sldId id="384" r:id="rId56"/>
    <p:sldId id="385" r:id="rId57"/>
    <p:sldId id="388" r:id="rId58"/>
    <p:sldId id="350" r:id="rId59"/>
    <p:sldId id="370" r:id="rId60"/>
    <p:sldId id="397" r:id="rId61"/>
    <p:sldId id="396" r:id="rId62"/>
    <p:sldId id="315" r:id="rId63"/>
    <p:sldId id="393" r:id="rId64"/>
    <p:sldId id="390" r:id="rId65"/>
    <p:sldId id="303" r:id="rId66"/>
    <p:sldId id="342" r:id="rId67"/>
    <p:sldId id="316" r:id="rId68"/>
    <p:sldId id="311" r:id="rId69"/>
    <p:sldId id="360" r:id="rId70"/>
    <p:sldId id="357" r:id="rId71"/>
    <p:sldId id="358" r:id="rId72"/>
    <p:sldId id="359" r:id="rId73"/>
    <p:sldId id="308" r:id="rId74"/>
    <p:sldId id="309" r:id="rId75"/>
    <p:sldId id="310" r:id="rId76"/>
    <p:sldId id="337" r:id="rId77"/>
    <p:sldId id="338" r:id="rId78"/>
    <p:sldId id="339" r:id="rId79"/>
    <p:sldId id="340" r:id="rId80"/>
    <p:sldId id="371" r:id="rId81"/>
    <p:sldId id="349" r:id="rId82"/>
    <p:sldId id="343" r:id="rId83"/>
    <p:sldId id="344" r:id="rId84"/>
    <p:sldId id="362" r:id="rId85"/>
    <p:sldId id="345" r:id="rId86"/>
    <p:sldId id="346" r:id="rId87"/>
    <p:sldId id="347" r:id="rId88"/>
    <p:sldId id="363" r:id="rId89"/>
  </p:sldIdLst>
  <p:sldSz cx="9144000" cy="6858000" type="screen4x3"/>
  <p:notesSz cx="6858000" cy="9144000"/>
  <p:defaultTextStyle>
    <a:defPPr>
      <a:defRPr lang="ja-JP"/>
    </a:defPPr>
    <a:lvl1pPr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1pPr>
    <a:lvl2pPr marL="4572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2pPr>
    <a:lvl3pPr marL="9144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3pPr>
    <a:lvl4pPr marL="13716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4pPr>
    <a:lvl5pPr marL="18288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5pPr>
    <a:lvl6pPr marL="2286000" algn="l" defTabSz="914400" rtl="0" eaLnBrk="1" latinLnBrk="0" hangingPunct="1">
      <a:defRPr kumimoji="1" kern="1200">
        <a:solidFill>
          <a:schemeClr val="tx1"/>
        </a:solidFill>
        <a:latin typeface="Arial" pitchFamily="34" charset="0"/>
        <a:ea typeface="ＭＳ Ｐゴシック" pitchFamily="50" charset="-128"/>
        <a:cs typeface="+mn-cs"/>
      </a:defRPr>
    </a:lvl6pPr>
    <a:lvl7pPr marL="2743200" algn="l" defTabSz="914400" rtl="0" eaLnBrk="1" latinLnBrk="0" hangingPunct="1">
      <a:defRPr kumimoji="1" kern="1200">
        <a:solidFill>
          <a:schemeClr val="tx1"/>
        </a:solidFill>
        <a:latin typeface="Arial" pitchFamily="34" charset="0"/>
        <a:ea typeface="ＭＳ Ｐゴシック" pitchFamily="50" charset="-128"/>
        <a:cs typeface="+mn-cs"/>
      </a:defRPr>
    </a:lvl7pPr>
    <a:lvl8pPr marL="3200400" algn="l" defTabSz="914400" rtl="0" eaLnBrk="1" latinLnBrk="0" hangingPunct="1">
      <a:defRPr kumimoji="1" kern="1200">
        <a:solidFill>
          <a:schemeClr val="tx1"/>
        </a:solidFill>
        <a:latin typeface="Arial" pitchFamily="34" charset="0"/>
        <a:ea typeface="ＭＳ Ｐゴシック" pitchFamily="50" charset="-128"/>
        <a:cs typeface="+mn-cs"/>
      </a:defRPr>
    </a:lvl8pPr>
    <a:lvl9pPr marL="3657600" algn="l" defTabSz="914400" rtl="0" eaLnBrk="1" latinLnBrk="0" hangingPunct="1">
      <a:defRPr kumimoji="1" kern="1200">
        <a:solidFill>
          <a:schemeClr val="tx1"/>
        </a:solidFill>
        <a:latin typeface="Arial" pitchFamily="34" charset="0"/>
        <a:ea typeface="ＭＳ Ｐゴシック" pitchFamily="50"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91" autoAdjust="0"/>
    <p:restoredTop sz="94762" autoAdjust="0"/>
  </p:normalViewPr>
  <p:slideViewPr>
    <p:cSldViewPr>
      <p:cViewPr varScale="1">
        <p:scale>
          <a:sx n="75" d="100"/>
          <a:sy n="75" d="100"/>
        </p:scale>
        <p:origin x="-924" y="-90"/>
      </p:cViewPr>
      <p:guideLst>
        <p:guide orient="horz" pos="2160"/>
        <p:guide pos="2880"/>
      </p:guideLst>
    </p:cSldViewPr>
  </p:slideViewPr>
  <p:outlineViewPr>
    <p:cViewPr>
      <p:scale>
        <a:sx n="33" d="100"/>
        <a:sy n="33" d="100"/>
      </p:scale>
      <p:origin x="0" y="18522"/>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3.xml"/><Relationship Id="rId18" Type="http://schemas.openxmlformats.org/officeDocument/2006/relationships/slideMaster" Target="slideMasters/slideMaster18.xml"/><Relationship Id="rId26" Type="http://schemas.openxmlformats.org/officeDocument/2006/relationships/slide" Target="slides/slide1.xml"/><Relationship Id="rId39" Type="http://schemas.openxmlformats.org/officeDocument/2006/relationships/slide" Target="slides/slide14.xml"/><Relationship Id="rId21" Type="http://schemas.openxmlformats.org/officeDocument/2006/relationships/slideMaster" Target="slideMasters/slideMaster21.xml"/><Relationship Id="rId34" Type="http://schemas.openxmlformats.org/officeDocument/2006/relationships/slide" Target="slides/slide9.xml"/><Relationship Id="rId42" Type="http://schemas.openxmlformats.org/officeDocument/2006/relationships/slide" Target="slides/slide17.xml"/><Relationship Id="rId47" Type="http://schemas.openxmlformats.org/officeDocument/2006/relationships/slide" Target="slides/slide22.xml"/><Relationship Id="rId50" Type="http://schemas.openxmlformats.org/officeDocument/2006/relationships/slide" Target="slides/slide25.xml"/><Relationship Id="rId55" Type="http://schemas.openxmlformats.org/officeDocument/2006/relationships/slide" Target="slides/slide30.xml"/><Relationship Id="rId63" Type="http://schemas.openxmlformats.org/officeDocument/2006/relationships/slide" Target="slides/slide38.xml"/><Relationship Id="rId68" Type="http://schemas.openxmlformats.org/officeDocument/2006/relationships/slide" Target="slides/slide43.xml"/><Relationship Id="rId76" Type="http://schemas.openxmlformats.org/officeDocument/2006/relationships/slide" Target="slides/slide51.xml"/><Relationship Id="rId84" Type="http://schemas.openxmlformats.org/officeDocument/2006/relationships/slide" Target="slides/slide59.xml"/><Relationship Id="rId89" Type="http://schemas.openxmlformats.org/officeDocument/2006/relationships/slide" Target="slides/slide64.xml"/><Relationship Id="rId7" Type="http://schemas.openxmlformats.org/officeDocument/2006/relationships/slideMaster" Target="slideMasters/slideMaster7.xml"/><Relationship Id="rId71" Type="http://schemas.openxmlformats.org/officeDocument/2006/relationships/slide" Target="slides/slide46.xml"/><Relationship Id="rId92"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Master" Target="slideMasters/slideMaster16.xml"/><Relationship Id="rId29" Type="http://schemas.openxmlformats.org/officeDocument/2006/relationships/slide" Target="slides/slide4.xml"/><Relationship Id="rId11" Type="http://schemas.openxmlformats.org/officeDocument/2006/relationships/slideMaster" Target="slideMasters/slideMaster11.xml"/><Relationship Id="rId24" Type="http://schemas.openxmlformats.org/officeDocument/2006/relationships/slideMaster" Target="slideMasters/slideMaster24.xml"/><Relationship Id="rId32" Type="http://schemas.openxmlformats.org/officeDocument/2006/relationships/slide" Target="slides/slide7.xml"/><Relationship Id="rId37" Type="http://schemas.openxmlformats.org/officeDocument/2006/relationships/slide" Target="slides/slide12.xml"/><Relationship Id="rId40" Type="http://schemas.openxmlformats.org/officeDocument/2006/relationships/slide" Target="slides/slide15.xml"/><Relationship Id="rId45" Type="http://schemas.openxmlformats.org/officeDocument/2006/relationships/slide" Target="slides/slide20.xml"/><Relationship Id="rId53" Type="http://schemas.openxmlformats.org/officeDocument/2006/relationships/slide" Target="slides/slide28.xml"/><Relationship Id="rId58" Type="http://schemas.openxmlformats.org/officeDocument/2006/relationships/slide" Target="slides/slide33.xml"/><Relationship Id="rId66" Type="http://schemas.openxmlformats.org/officeDocument/2006/relationships/slide" Target="slides/slide41.xml"/><Relationship Id="rId74" Type="http://schemas.openxmlformats.org/officeDocument/2006/relationships/slide" Target="slides/slide49.xml"/><Relationship Id="rId79" Type="http://schemas.openxmlformats.org/officeDocument/2006/relationships/slide" Target="slides/slide54.xml"/><Relationship Id="rId87" Type="http://schemas.openxmlformats.org/officeDocument/2006/relationships/slide" Target="slides/slide62.xml"/><Relationship Id="rId5" Type="http://schemas.openxmlformats.org/officeDocument/2006/relationships/slideMaster" Target="slideMasters/slideMaster5.xml"/><Relationship Id="rId61" Type="http://schemas.openxmlformats.org/officeDocument/2006/relationships/slide" Target="slides/slide36.xml"/><Relationship Id="rId82" Type="http://schemas.openxmlformats.org/officeDocument/2006/relationships/slide" Target="slides/slide57.xml"/><Relationship Id="rId90" Type="http://schemas.openxmlformats.org/officeDocument/2006/relationships/notesMaster" Target="notesMasters/notesMaster1.xml"/><Relationship Id="rId19" Type="http://schemas.openxmlformats.org/officeDocument/2006/relationships/slideMaster" Target="slideMasters/slideMaster19.xml"/><Relationship Id="rId14" Type="http://schemas.openxmlformats.org/officeDocument/2006/relationships/slideMaster" Target="slideMasters/slideMaster14.xml"/><Relationship Id="rId22" Type="http://schemas.openxmlformats.org/officeDocument/2006/relationships/slideMaster" Target="slideMasters/slideMaster22.xml"/><Relationship Id="rId27" Type="http://schemas.openxmlformats.org/officeDocument/2006/relationships/slide" Target="slides/slide2.xml"/><Relationship Id="rId30" Type="http://schemas.openxmlformats.org/officeDocument/2006/relationships/slide" Target="slides/slide5.xml"/><Relationship Id="rId35" Type="http://schemas.openxmlformats.org/officeDocument/2006/relationships/slide" Target="slides/slide10.xml"/><Relationship Id="rId43" Type="http://schemas.openxmlformats.org/officeDocument/2006/relationships/slide" Target="slides/slide18.xml"/><Relationship Id="rId48" Type="http://schemas.openxmlformats.org/officeDocument/2006/relationships/slide" Target="slides/slide23.xml"/><Relationship Id="rId56" Type="http://schemas.openxmlformats.org/officeDocument/2006/relationships/slide" Target="slides/slide31.xml"/><Relationship Id="rId64" Type="http://schemas.openxmlformats.org/officeDocument/2006/relationships/slide" Target="slides/slide39.xml"/><Relationship Id="rId69" Type="http://schemas.openxmlformats.org/officeDocument/2006/relationships/slide" Target="slides/slide44.xml"/><Relationship Id="rId77" Type="http://schemas.openxmlformats.org/officeDocument/2006/relationships/slide" Target="slides/slide52.xml"/><Relationship Id="rId8" Type="http://schemas.openxmlformats.org/officeDocument/2006/relationships/slideMaster" Target="slideMasters/slideMaster8.xml"/><Relationship Id="rId51" Type="http://schemas.openxmlformats.org/officeDocument/2006/relationships/slide" Target="slides/slide26.xml"/><Relationship Id="rId72" Type="http://schemas.openxmlformats.org/officeDocument/2006/relationships/slide" Target="slides/slide47.xml"/><Relationship Id="rId80" Type="http://schemas.openxmlformats.org/officeDocument/2006/relationships/slide" Target="slides/slide55.xml"/><Relationship Id="rId85" Type="http://schemas.openxmlformats.org/officeDocument/2006/relationships/slide" Target="slides/slide60.xml"/><Relationship Id="rId93" Type="http://schemas.openxmlformats.org/officeDocument/2006/relationships/theme" Target="theme/theme1.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slideMaster" Target="slideMasters/slideMaster25.xml"/><Relationship Id="rId33" Type="http://schemas.openxmlformats.org/officeDocument/2006/relationships/slide" Target="slides/slide8.xml"/><Relationship Id="rId38" Type="http://schemas.openxmlformats.org/officeDocument/2006/relationships/slide" Target="slides/slide13.xml"/><Relationship Id="rId46" Type="http://schemas.openxmlformats.org/officeDocument/2006/relationships/slide" Target="slides/slide21.xml"/><Relationship Id="rId59" Type="http://schemas.openxmlformats.org/officeDocument/2006/relationships/slide" Target="slides/slide34.xml"/><Relationship Id="rId67" Type="http://schemas.openxmlformats.org/officeDocument/2006/relationships/slide" Target="slides/slide42.xml"/><Relationship Id="rId20" Type="http://schemas.openxmlformats.org/officeDocument/2006/relationships/slideMaster" Target="slideMasters/slideMaster20.xml"/><Relationship Id="rId41" Type="http://schemas.openxmlformats.org/officeDocument/2006/relationships/slide" Target="slides/slide16.xml"/><Relationship Id="rId54" Type="http://schemas.openxmlformats.org/officeDocument/2006/relationships/slide" Target="slides/slide29.xml"/><Relationship Id="rId62" Type="http://schemas.openxmlformats.org/officeDocument/2006/relationships/slide" Target="slides/slide37.xml"/><Relationship Id="rId70" Type="http://schemas.openxmlformats.org/officeDocument/2006/relationships/slide" Target="slides/slide45.xml"/><Relationship Id="rId75" Type="http://schemas.openxmlformats.org/officeDocument/2006/relationships/slide" Target="slides/slide50.xml"/><Relationship Id="rId83" Type="http://schemas.openxmlformats.org/officeDocument/2006/relationships/slide" Target="slides/slide58.xml"/><Relationship Id="rId88" Type="http://schemas.openxmlformats.org/officeDocument/2006/relationships/slide" Target="slides/slide63.xml"/><Relationship Id="rId9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Master" Target="slideMasters/slideMaster15.xml"/><Relationship Id="rId23" Type="http://schemas.openxmlformats.org/officeDocument/2006/relationships/slideMaster" Target="slideMasters/slideMaster23.xml"/><Relationship Id="rId28" Type="http://schemas.openxmlformats.org/officeDocument/2006/relationships/slide" Target="slides/slide3.xml"/><Relationship Id="rId36" Type="http://schemas.openxmlformats.org/officeDocument/2006/relationships/slide" Target="slides/slide11.xml"/><Relationship Id="rId49" Type="http://schemas.openxmlformats.org/officeDocument/2006/relationships/slide" Target="slides/slide24.xml"/><Relationship Id="rId57" Type="http://schemas.openxmlformats.org/officeDocument/2006/relationships/slide" Target="slides/slide32.xml"/><Relationship Id="rId10" Type="http://schemas.openxmlformats.org/officeDocument/2006/relationships/slideMaster" Target="slideMasters/slideMaster10.xml"/><Relationship Id="rId31" Type="http://schemas.openxmlformats.org/officeDocument/2006/relationships/slide" Target="slides/slide6.xml"/><Relationship Id="rId44" Type="http://schemas.openxmlformats.org/officeDocument/2006/relationships/slide" Target="slides/slide19.xml"/><Relationship Id="rId52" Type="http://schemas.openxmlformats.org/officeDocument/2006/relationships/slide" Target="slides/slide27.xml"/><Relationship Id="rId60" Type="http://schemas.openxmlformats.org/officeDocument/2006/relationships/slide" Target="slides/slide35.xml"/><Relationship Id="rId65" Type="http://schemas.openxmlformats.org/officeDocument/2006/relationships/slide" Target="slides/slide40.xml"/><Relationship Id="rId73" Type="http://schemas.openxmlformats.org/officeDocument/2006/relationships/slide" Target="slides/slide48.xml"/><Relationship Id="rId78" Type="http://schemas.openxmlformats.org/officeDocument/2006/relationships/slide" Target="slides/slide53.xml"/><Relationship Id="rId81" Type="http://schemas.openxmlformats.org/officeDocument/2006/relationships/slide" Target="slides/slide56.xml"/><Relationship Id="rId86" Type="http://schemas.openxmlformats.org/officeDocument/2006/relationships/slide" Target="slides/slide61.xml"/><Relationship Id="rId94"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Master" Target="slideMasters/slideMaster9.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28.wmf"/><Relationship Id="rId2" Type="http://schemas.openxmlformats.org/officeDocument/2006/relationships/image" Target="../media/image27.wmf"/><Relationship Id="rId1" Type="http://schemas.openxmlformats.org/officeDocument/2006/relationships/image" Target="../media/image26.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84.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ja-JP" altLang="en-US"/>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ea typeface="+mn-ea"/>
              </a:defRPr>
            </a:lvl1pPr>
          </a:lstStyle>
          <a:p>
            <a:pPr>
              <a:defRPr/>
            </a:pPr>
            <a:fld id="{BF4560E5-7B51-404B-98CB-A5FB63B68C38}" type="datetimeFigureOut">
              <a:rPr lang="ja-JP" altLang="en-US"/>
              <a:pPr>
                <a:defRPr/>
              </a:pPr>
              <a:t>2011/6/7</a:t>
            </a:fld>
            <a:endParaRPr lang="ja-JP" altLang="en-US"/>
          </a:p>
        </p:txBody>
      </p:sp>
      <p:sp>
        <p:nvSpPr>
          <p:cNvPr id="4" name="スライド イメージ プレースホル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ja-JP" altLang="en-US" noProof="0"/>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ja-JP" altLang="en-US" noProof="0" smtClean="0"/>
              <a:t>マスタ テキストの書式設定</a:t>
            </a:r>
          </a:p>
          <a:p>
            <a:pPr lvl="1"/>
            <a:r>
              <a:rPr lang="ja-JP" altLang="en-US" noProof="0" smtClean="0"/>
              <a:t>第 </a:t>
            </a:r>
            <a:r>
              <a:rPr lang="en-US" altLang="ja-JP" noProof="0" smtClean="0"/>
              <a:t>2 </a:t>
            </a:r>
            <a:r>
              <a:rPr lang="ja-JP" altLang="en-US" noProof="0" smtClean="0"/>
              <a:t>レベル</a:t>
            </a:r>
          </a:p>
          <a:p>
            <a:pPr lvl="2"/>
            <a:r>
              <a:rPr lang="ja-JP" altLang="en-US" noProof="0" smtClean="0"/>
              <a:t>第 </a:t>
            </a:r>
            <a:r>
              <a:rPr lang="en-US" altLang="ja-JP" noProof="0" smtClean="0"/>
              <a:t>3 </a:t>
            </a:r>
            <a:r>
              <a:rPr lang="ja-JP" altLang="en-US" noProof="0" smtClean="0"/>
              <a:t>レベル</a:t>
            </a:r>
          </a:p>
          <a:p>
            <a:pPr lvl="3"/>
            <a:r>
              <a:rPr lang="ja-JP" altLang="en-US" noProof="0" smtClean="0"/>
              <a:t>第 </a:t>
            </a:r>
            <a:r>
              <a:rPr lang="en-US" altLang="ja-JP" noProof="0" smtClean="0"/>
              <a:t>4 </a:t>
            </a:r>
            <a:r>
              <a:rPr lang="ja-JP" altLang="en-US" noProof="0" smtClean="0"/>
              <a:t>レベル</a:t>
            </a:r>
          </a:p>
          <a:p>
            <a:pPr lvl="4"/>
            <a:r>
              <a:rPr lang="ja-JP" altLang="en-US" noProof="0" smtClean="0"/>
              <a:t>第 </a:t>
            </a:r>
            <a:r>
              <a:rPr lang="en-US" altLang="ja-JP" noProof="0" smtClean="0"/>
              <a:t>5 </a:t>
            </a:r>
            <a:r>
              <a:rPr lang="ja-JP" altLang="en-US" noProof="0" smtClean="0"/>
              <a:t>レベル</a:t>
            </a:r>
            <a:endParaRPr lang="ja-JP" altLang="en-US" noProof="0"/>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ja-JP" altLang="en-US"/>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ea typeface="+mn-ea"/>
              </a:defRPr>
            </a:lvl1pPr>
          </a:lstStyle>
          <a:p>
            <a:pPr>
              <a:defRPr/>
            </a:pPr>
            <a:fld id="{FBE5C5BC-2019-43EA-8A33-B857A9DB9BED}" type="slidenum">
              <a:rPr lang="ja-JP" altLang="en-US"/>
              <a:pPr>
                <a:defRPr/>
              </a:pPr>
              <a:t>&lt;#&gt;</a:t>
            </a:fld>
            <a:endParaRPr lang="ja-JP"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mn-lt"/>
        <a:ea typeface="+mn-ea"/>
        <a:cs typeface="+mn-cs"/>
      </a:defRPr>
    </a:lvl1pPr>
    <a:lvl2pPr marL="457200" algn="l" rtl="0" eaLnBrk="0" fontAlgn="base" hangingPunct="0">
      <a:spcBef>
        <a:spcPct val="30000"/>
      </a:spcBef>
      <a:spcAft>
        <a:spcPct val="0"/>
      </a:spcAft>
      <a:defRPr kumimoji="1" sz="1200" kern="1200">
        <a:solidFill>
          <a:schemeClr val="tx1"/>
        </a:solidFill>
        <a:latin typeface="+mn-lt"/>
        <a:ea typeface="+mn-ea"/>
        <a:cs typeface="+mn-cs"/>
      </a:defRPr>
    </a:lvl2pPr>
    <a:lvl3pPr marL="914400" algn="l" rtl="0" eaLnBrk="0" fontAlgn="base" hangingPunct="0">
      <a:spcBef>
        <a:spcPct val="30000"/>
      </a:spcBef>
      <a:spcAft>
        <a:spcPct val="0"/>
      </a:spcAft>
      <a:defRPr kumimoji="1" sz="1200" kern="1200">
        <a:solidFill>
          <a:schemeClr val="tx1"/>
        </a:solidFill>
        <a:latin typeface="+mn-lt"/>
        <a:ea typeface="+mn-ea"/>
        <a:cs typeface="+mn-cs"/>
      </a:defRPr>
    </a:lvl3pPr>
    <a:lvl4pPr marL="1371600" algn="l" rtl="0" eaLnBrk="0" fontAlgn="base" hangingPunct="0">
      <a:spcBef>
        <a:spcPct val="30000"/>
      </a:spcBef>
      <a:spcAft>
        <a:spcPct val="0"/>
      </a:spcAft>
      <a:defRPr kumimoji="1" sz="1200" kern="1200">
        <a:solidFill>
          <a:schemeClr val="tx1"/>
        </a:solidFill>
        <a:latin typeface="+mn-lt"/>
        <a:ea typeface="+mn-ea"/>
        <a:cs typeface="+mn-cs"/>
      </a:defRPr>
    </a:lvl4pPr>
    <a:lvl5pPr marL="1828800" algn="l" rtl="0" eaLnBrk="0" fontAlgn="base" hangingPunct="0">
      <a:spcBef>
        <a:spcPct val="30000"/>
      </a:spcBef>
      <a:spcAft>
        <a:spcPct val="0"/>
      </a:spcAft>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04451" name="ノート プレースホルダ 2"/>
          <p:cNvSpPr>
            <a:spLocks noGrp="1"/>
          </p:cNvSpPr>
          <p:nvPr>
            <p:ph type="body" idx="1"/>
          </p:nvPr>
        </p:nvSpPr>
        <p:spPr bwMode="auto">
          <a:noFill/>
        </p:spPr>
        <p:txBody>
          <a:bodyPr wrap="square" numCol="1" anchor="t" anchorCtr="0" compatLnSpc="1">
            <a:prstTxWarp prst="textNoShape">
              <a:avLst/>
            </a:prstTxWarp>
          </a:bodyPr>
          <a:lstStyle/>
          <a:p>
            <a:endParaRPr lang="ja-JP" altLang="en-US" smtClean="0"/>
          </a:p>
        </p:txBody>
      </p:sp>
      <p:sp>
        <p:nvSpPr>
          <p:cNvPr id="4" name="スライド番号プレースホルダ 3"/>
          <p:cNvSpPr>
            <a:spLocks noGrp="1"/>
          </p:cNvSpPr>
          <p:nvPr>
            <p:ph type="sldNum" sz="quarter" idx="5"/>
          </p:nvPr>
        </p:nvSpPr>
        <p:spPr/>
        <p:txBody>
          <a:bodyPr/>
          <a:lstStyle/>
          <a:p>
            <a:pPr>
              <a:defRPr/>
            </a:pPr>
            <a:fld id="{28F6A8B6-BC98-4421-B4FE-5C81DB9FFD49}" type="slidenum">
              <a:rPr lang="ja-JP" altLang="en-US" smtClean="0"/>
              <a:pPr>
                <a:defRPr/>
              </a:pPr>
              <a:t>1</a:t>
            </a:fld>
            <a:endParaRPr lang="ja-JP"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FBE5C5BC-2019-43EA-8A33-B857A9DB9BED}" type="slidenum">
              <a:rPr lang="ja-JP" altLang="en-US" smtClean="0"/>
              <a:pPr>
                <a:defRPr/>
              </a:pPr>
              <a:t>10</a:t>
            </a:fld>
            <a:endParaRPr lang="ja-JP"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FBE5C5BC-2019-43EA-8A33-B857A9DB9BED}" type="slidenum">
              <a:rPr lang="ja-JP" altLang="en-US" smtClean="0"/>
              <a:pPr>
                <a:defRPr/>
              </a:pPr>
              <a:t>11</a:t>
            </a:fld>
            <a:endParaRPr lang="ja-JP"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61A858A2-E4EF-4568-8DBC-CED201E00FDE}" type="slidenum">
              <a:rPr lang="ja-JP" altLang="en-US" smtClean="0">
                <a:solidFill>
                  <a:prstClr val="black"/>
                </a:solidFill>
              </a:rPr>
              <a:pPr>
                <a:defRPr/>
              </a:pPr>
              <a:t>12</a:t>
            </a:fld>
            <a:endParaRPr lang="ja-JP" altLang="en-US">
              <a:solidFill>
                <a:prstClr val="black"/>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FBE5C5BC-2019-43EA-8A33-B857A9DB9BED}" type="slidenum">
              <a:rPr lang="ja-JP" altLang="en-US" smtClean="0">
                <a:solidFill>
                  <a:prstClr val="black"/>
                </a:solidFill>
              </a:rPr>
              <a:pPr>
                <a:defRPr/>
              </a:pPr>
              <a:t>13</a:t>
            </a:fld>
            <a:endParaRPr lang="ja-JP" altLang="en-US">
              <a:solidFill>
                <a:prstClr val="black"/>
              </a:solidFil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a:xfrm>
            <a:off x="1143000" y="685800"/>
            <a:ext cx="4572000" cy="3429000"/>
          </a:xfrm>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CD269362-0AE2-4C44-ACA3-466804814A5D}" type="slidenum">
              <a:rPr lang="ja-JP" altLang="en-US" smtClean="0">
                <a:solidFill>
                  <a:prstClr val="black"/>
                </a:solidFill>
              </a:rPr>
              <a:pPr>
                <a:defRPr/>
              </a:pPr>
              <a:t>14</a:t>
            </a:fld>
            <a:endParaRPr lang="en-US" altLang="ja-JP">
              <a:solidFill>
                <a:prstClr val="black"/>
              </a:solidFil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FBE5C5BC-2019-43EA-8A33-B857A9DB9BED}" type="slidenum">
              <a:rPr lang="ja-JP" altLang="en-US" smtClean="0"/>
              <a:pPr>
                <a:defRPr/>
              </a:pPr>
              <a:t>15</a:t>
            </a:fld>
            <a:endParaRPr lang="ja-JP"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FBE5C5BC-2019-43EA-8A33-B857A9DB9BED}" type="slidenum">
              <a:rPr lang="ja-JP" altLang="en-US" smtClean="0">
                <a:solidFill>
                  <a:prstClr val="black"/>
                </a:solidFill>
              </a:rPr>
              <a:pPr>
                <a:defRPr/>
              </a:pPr>
              <a:t>16</a:t>
            </a:fld>
            <a:endParaRPr lang="ja-JP" altLang="en-US">
              <a:solidFill>
                <a:prstClr val="black"/>
              </a:solidFil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fld id="{494FF839-45B4-4B97-A4F1-5E962B36F90C}" type="slidenum">
              <a:rPr lang="ja-JP" altLang="en-US" smtClean="0">
                <a:solidFill>
                  <a:srgbClr val="000000"/>
                </a:solidFill>
              </a:rPr>
              <a:pPr defTabSz="912813" fontAlgn="base">
                <a:spcBef>
                  <a:spcPct val="0"/>
                </a:spcBef>
                <a:spcAft>
                  <a:spcPct val="0"/>
                </a:spcAft>
                <a:defRPr/>
              </a:pPr>
              <a:t>17</a:t>
            </a:fld>
            <a:endParaRPr lang="en-US" altLang="ja-JP" smtClean="0">
              <a:solidFill>
                <a:srgbClr val="000000"/>
              </a:solidFill>
            </a:endParaRPr>
          </a:p>
        </p:txBody>
      </p:sp>
      <p:sp>
        <p:nvSpPr>
          <p:cNvPr id="106499"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06500" name="ノート プレースホルダ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ja-JP" altLang="en-US" smtClean="0"/>
          </a:p>
        </p:txBody>
      </p:sp>
      <p:sp>
        <p:nvSpPr>
          <p:cNvPr id="106501" name="スライド番号プレースホルダ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defTabSz="912813"/>
            <a:fld id="{A7A1D0F3-427C-4AB6-B9D9-3DD3C7DD2B57}" type="slidenum">
              <a:rPr lang="ja-JP" altLang="en-US" sz="1200">
                <a:solidFill>
                  <a:srgbClr val="000000"/>
                </a:solidFill>
                <a:latin typeface="Calibri" pitchFamily="34" charset="0"/>
              </a:rPr>
              <a:pPr algn="r" defTabSz="912813"/>
              <a:t>17</a:t>
            </a:fld>
            <a:endParaRPr lang="en-US" altLang="ja-JP" sz="1200">
              <a:solidFill>
                <a:srgbClr val="000000"/>
              </a:solidFill>
              <a:latin typeface="Calibri" pitchFamily="34"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08547" name="ノート プレースホルダ 2"/>
          <p:cNvSpPr>
            <a:spLocks noGrp="1"/>
          </p:cNvSpPr>
          <p:nvPr>
            <p:ph type="body" idx="1"/>
          </p:nvPr>
        </p:nvSpPr>
        <p:spPr bwMode="auto">
          <a:noFill/>
        </p:spPr>
        <p:txBody>
          <a:bodyPr wrap="square" numCol="1" anchor="t" anchorCtr="0" compatLnSpc="1">
            <a:prstTxWarp prst="textNoShape">
              <a:avLst/>
            </a:prstTxWarp>
          </a:bodyPr>
          <a:lstStyle/>
          <a:p>
            <a:endParaRPr lang="ja-JP" altLang="en-US" smtClean="0"/>
          </a:p>
        </p:txBody>
      </p:sp>
      <p:sp>
        <p:nvSpPr>
          <p:cNvPr id="4" name="スライド番号プレースホルダ 3"/>
          <p:cNvSpPr>
            <a:spLocks noGrp="1"/>
          </p:cNvSpPr>
          <p:nvPr>
            <p:ph type="sldNum" sz="quarter" idx="5"/>
          </p:nvPr>
        </p:nvSpPr>
        <p:spPr/>
        <p:txBody>
          <a:bodyPr/>
          <a:lstStyle/>
          <a:p>
            <a:pPr>
              <a:defRPr/>
            </a:pPr>
            <a:fld id="{D186F5C4-B5DB-4779-A140-C6E469B25DC1}" type="slidenum">
              <a:rPr lang="ja-JP" altLang="en-US" smtClean="0">
                <a:solidFill>
                  <a:prstClr val="black"/>
                </a:solidFill>
              </a:rPr>
              <a:pPr>
                <a:defRPr/>
              </a:pPr>
              <a:t>18</a:t>
            </a:fld>
            <a:endParaRPr lang="ja-JP" altLang="en-US">
              <a:solidFill>
                <a:prstClr val="black"/>
              </a:solidFil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06BA5831-4056-456F-A9EE-D599BD8BF383}" type="slidenum">
              <a:rPr lang="ja-JP" altLang="en-US">
                <a:solidFill>
                  <a:prstClr val="black"/>
                </a:solidFill>
              </a:rPr>
              <a:pPr/>
              <a:t>19</a:t>
            </a:fld>
            <a:endParaRPr lang="ja-JP" altLang="en-US">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FBE5C5BC-2019-43EA-8A33-B857A9DB9BED}" type="slidenum">
              <a:rPr lang="ja-JP" altLang="en-US" smtClean="0"/>
              <a:pPr>
                <a:defRPr/>
              </a:pPr>
              <a:t>2</a:t>
            </a:fld>
            <a:endParaRPr lang="ja-JP"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50ED8BC0-13BF-4265-9BDC-45A78F0F6691}" type="slidenum">
              <a:rPr lang="ja-JP" altLang="en-US" smtClean="0"/>
              <a:pPr>
                <a:defRPr/>
              </a:pPr>
              <a:t>20</a:t>
            </a:fld>
            <a:endParaRPr lang="ja-JP"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50ED8BC0-13BF-4265-9BDC-45A78F0F6691}" type="slidenum">
              <a:rPr lang="ja-JP" altLang="en-US" smtClean="0"/>
              <a:pPr>
                <a:defRPr/>
              </a:pPr>
              <a:t>21</a:t>
            </a:fld>
            <a:endParaRPr lang="ja-JP"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10595" name="ノート プレースホルダ 2"/>
          <p:cNvSpPr>
            <a:spLocks noGrp="1"/>
          </p:cNvSpPr>
          <p:nvPr>
            <p:ph type="body" idx="1"/>
          </p:nvPr>
        </p:nvSpPr>
        <p:spPr bwMode="auto">
          <a:noFill/>
        </p:spPr>
        <p:txBody>
          <a:bodyPr wrap="square" numCol="1" anchor="t" anchorCtr="0" compatLnSpc="1">
            <a:prstTxWarp prst="textNoShape">
              <a:avLst/>
            </a:prstTxWarp>
          </a:bodyPr>
          <a:lstStyle/>
          <a:p>
            <a:endParaRPr lang="ja-JP" altLang="en-US" smtClean="0"/>
          </a:p>
        </p:txBody>
      </p:sp>
      <p:sp>
        <p:nvSpPr>
          <p:cNvPr id="4" name="スライド番号プレースホルダ 3"/>
          <p:cNvSpPr>
            <a:spLocks noGrp="1"/>
          </p:cNvSpPr>
          <p:nvPr>
            <p:ph type="sldNum" sz="quarter" idx="5"/>
          </p:nvPr>
        </p:nvSpPr>
        <p:spPr/>
        <p:txBody>
          <a:bodyPr/>
          <a:lstStyle/>
          <a:p>
            <a:pPr>
              <a:defRPr/>
            </a:pPr>
            <a:fld id="{45B20E00-95D0-429B-9352-9EBF3B9E3ECC}" type="slidenum">
              <a:rPr lang="ja-JP" altLang="en-US" smtClean="0">
                <a:solidFill>
                  <a:prstClr val="black"/>
                </a:solidFill>
              </a:rPr>
              <a:pPr>
                <a:defRPr/>
              </a:pPr>
              <a:t>22</a:t>
            </a:fld>
            <a:endParaRPr lang="ja-JP" altLang="en-US">
              <a:solidFill>
                <a:prstClr val="black"/>
              </a:solidFill>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0CDBF73D-1991-444E-A2E6-BE4C8B1229ED}" type="slidenum">
              <a:rPr lang="ja-JP" altLang="en-US">
                <a:solidFill>
                  <a:prstClr val="black"/>
                </a:solidFill>
              </a:rPr>
              <a:pPr>
                <a:defRPr/>
              </a:pPr>
              <a:t>23</a:t>
            </a:fld>
            <a:endParaRPr lang="ja-JP" altLang="en-US">
              <a:solidFill>
                <a:prstClr val="black"/>
              </a:solidFill>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11619" name="ノート プレースホルダ 2"/>
          <p:cNvSpPr>
            <a:spLocks noGrp="1"/>
          </p:cNvSpPr>
          <p:nvPr>
            <p:ph type="body" idx="1"/>
          </p:nvPr>
        </p:nvSpPr>
        <p:spPr bwMode="auto">
          <a:noFill/>
        </p:spPr>
        <p:txBody>
          <a:bodyPr wrap="square" numCol="1" anchor="t" anchorCtr="0" compatLnSpc="1">
            <a:prstTxWarp prst="textNoShape">
              <a:avLst/>
            </a:prstTxWarp>
          </a:bodyPr>
          <a:lstStyle/>
          <a:p>
            <a:endParaRPr lang="ja-JP" altLang="en-US" smtClean="0"/>
          </a:p>
        </p:txBody>
      </p:sp>
      <p:sp>
        <p:nvSpPr>
          <p:cNvPr id="4" name="スライド番号プレースホルダ 3"/>
          <p:cNvSpPr>
            <a:spLocks noGrp="1"/>
          </p:cNvSpPr>
          <p:nvPr>
            <p:ph type="sldNum" sz="quarter" idx="5"/>
          </p:nvPr>
        </p:nvSpPr>
        <p:spPr/>
        <p:txBody>
          <a:bodyPr/>
          <a:lstStyle/>
          <a:p>
            <a:pPr>
              <a:defRPr/>
            </a:pPr>
            <a:fld id="{557A9C0D-1B36-4E3F-BD11-8C516CEA55E8}" type="slidenum">
              <a:rPr lang="ja-JP" altLang="en-US" smtClean="0"/>
              <a:pPr>
                <a:defRPr/>
              </a:pPr>
              <a:t>24</a:t>
            </a:fld>
            <a:endParaRPr lang="ja-JP"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スライド イメージ プレースホルダ 1"/>
          <p:cNvSpPr>
            <a:spLocks noGrp="1" noRot="1" noChangeAspect="1" noTextEdit="1"/>
          </p:cNvSpPr>
          <p:nvPr>
            <p:ph type="sldImg"/>
          </p:nvPr>
        </p:nvSpPr>
        <p:spPr>
          <a:ln/>
        </p:spPr>
      </p:sp>
      <p:sp>
        <p:nvSpPr>
          <p:cNvPr id="41987" name="ノート プレースホルダ 2"/>
          <p:cNvSpPr>
            <a:spLocks noGrp="1"/>
          </p:cNvSpPr>
          <p:nvPr>
            <p:ph type="body" idx="1"/>
          </p:nvPr>
        </p:nvSpPr>
        <p:spPr>
          <a:noFill/>
          <a:ln/>
        </p:spPr>
        <p:txBody>
          <a:bodyPr/>
          <a:lstStyle/>
          <a:p>
            <a:pPr eaLnBrk="1" hangingPunct="1"/>
            <a:endParaRPr lang="ja-JP" altLang="en-US" smtClean="0"/>
          </a:p>
        </p:txBody>
      </p:sp>
      <p:sp>
        <p:nvSpPr>
          <p:cNvPr id="41988" name="スライド番号プレースホルダ 3"/>
          <p:cNvSpPr>
            <a:spLocks noGrp="1"/>
          </p:cNvSpPr>
          <p:nvPr>
            <p:ph type="sldNum" sz="quarter" idx="5"/>
          </p:nvPr>
        </p:nvSpPr>
        <p:spPr>
          <a:noFill/>
        </p:spPr>
        <p:txBody>
          <a:bodyPr/>
          <a:lstStyle/>
          <a:p>
            <a:fld id="{FF375429-AFAC-4168-934F-5AD768ABEC07}" type="slidenum">
              <a:rPr lang="en-US" altLang="ja-JP">
                <a:solidFill>
                  <a:srgbClr val="000000"/>
                </a:solidFill>
              </a:rPr>
              <a:pPr/>
              <a:t>25</a:t>
            </a:fld>
            <a:endParaRPr lang="en-US" altLang="ja-JP">
              <a:solidFill>
                <a:srgbClr val="000000"/>
              </a:solidFill>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13667" name="ノート プレースホルダ 2"/>
          <p:cNvSpPr>
            <a:spLocks noGrp="1"/>
          </p:cNvSpPr>
          <p:nvPr>
            <p:ph type="body" idx="1"/>
          </p:nvPr>
        </p:nvSpPr>
        <p:spPr bwMode="auto">
          <a:noFill/>
        </p:spPr>
        <p:txBody>
          <a:bodyPr wrap="square" numCol="1" anchor="t" anchorCtr="0" compatLnSpc="1">
            <a:prstTxWarp prst="textNoShape">
              <a:avLst/>
            </a:prstTxWarp>
          </a:bodyPr>
          <a:lstStyle/>
          <a:p>
            <a:endParaRPr lang="ja-JP" altLang="en-US" smtClean="0"/>
          </a:p>
        </p:txBody>
      </p:sp>
      <p:sp>
        <p:nvSpPr>
          <p:cNvPr id="4" name="スライド番号プレースホルダ 3"/>
          <p:cNvSpPr>
            <a:spLocks noGrp="1"/>
          </p:cNvSpPr>
          <p:nvPr>
            <p:ph type="sldNum" sz="quarter" idx="5"/>
          </p:nvPr>
        </p:nvSpPr>
        <p:spPr/>
        <p:txBody>
          <a:bodyPr/>
          <a:lstStyle/>
          <a:p>
            <a:pPr>
              <a:defRPr/>
            </a:pPr>
            <a:fld id="{95F94526-81F1-429C-B37E-57A4EA7087D7}" type="slidenum">
              <a:rPr lang="ja-JP" altLang="en-US" smtClean="0">
                <a:solidFill>
                  <a:prstClr val="black"/>
                </a:solidFill>
              </a:rPr>
              <a:pPr>
                <a:defRPr/>
              </a:pPr>
              <a:t>26</a:t>
            </a:fld>
            <a:endParaRPr lang="ja-JP" altLang="en-US">
              <a:solidFill>
                <a:prstClr val="black"/>
              </a:solidFill>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14691" name="ノート プレースホルダ 2"/>
          <p:cNvSpPr>
            <a:spLocks noGrp="1"/>
          </p:cNvSpPr>
          <p:nvPr>
            <p:ph type="body" idx="1"/>
          </p:nvPr>
        </p:nvSpPr>
        <p:spPr bwMode="auto">
          <a:noFill/>
        </p:spPr>
        <p:txBody>
          <a:bodyPr wrap="square" numCol="1" anchor="t" anchorCtr="0" compatLnSpc="1">
            <a:prstTxWarp prst="textNoShape">
              <a:avLst/>
            </a:prstTxWarp>
          </a:bodyPr>
          <a:lstStyle/>
          <a:p>
            <a:endParaRPr lang="ja-JP" altLang="en-US" smtClean="0"/>
          </a:p>
        </p:txBody>
      </p:sp>
      <p:sp>
        <p:nvSpPr>
          <p:cNvPr id="4" name="スライド番号プレースホルダ 3"/>
          <p:cNvSpPr>
            <a:spLocks noGrp="1"/>
          </p:cNvSpPr>
          <p:nvPr>
            <p:ph type="sldNum" sz="quarter" idx="5"/>
          </p:nvPr>
        </p:nvSpPr>
        <p:spPr/>
        <p:txBody>
          <a:bodyPr/>
          <a:lstStyle/>
          <a:p>
            <a:pPr>
              <a:defRPr/>
            </a:pPr>
            <a:fld id="{8886011D-A40F-4B28-9E5C-36ABC07F56D7}" type="slidenum">
              <a:rPr lang="ja-JP" altLang="en-US" smtClean="0">
                <a:solidFill>
                  <a:prstClr val="black"/>
                </a:solidFill>
              </a:rPr>
              <a:pPr>
                <a:defRPr/>
              </a:pPr>
              <a:t>27</a:t>
            </a:fld>
            <a:endParaRPr lang="ja-JP" altLang="en-US">
              <a:solidFill>
                <a:prstClr val="black"/>
              </a:solidFill>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28003" name="ノート プレースホルダ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ja-JP" altLang="en-US" smtClean="0"/>
          </a:p>
        </p:txBody>
      </p:sp>
      <p:sp>
        <p:nvSpPr>
          <p:cNvPr id="98308" name="スライド番号プレースホルダ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EFE774C-318A-48E9-8692-79D4E8C7F7DC}" type="slidenum">
              <a:rPr lang="ja-JP" altLang="en-US" sz="1100" smtClean="0">
                <a:solidFill>
                  <a:srgbClr val="000000"/>
                </a:solidFill>
                <a:latin typeface="Arial" pitchFamily="34" charset="0"/>
              </a:rPr>
              <a:pPr fontAlgn="base">
                <a:spcBef>
                  <a:spcPct val="0"/>
                </a:spcBef>
                <a:spcAft>
                  <a:spcPct val="0"/>
                </a:spcAft>
                <a:defRPr/>
              </a:pPr>
              <a:t>28</a:t>
            </a:fld>
            <a:endParaRPr lang="ja-JP" altLang="en-US" sz="1100" smtClean="0">
              <a:solidFill>
                <a:srgbClr val="000000"/>
              </a:solidFill>
              <a:latin typeface="Arial" pitchFamily="34"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16739" name="ノート プレースホルダ 2"/>
          <p:cNvSpPr>
            <a:spLocks noGrp="1"/>
          </p:cNvSpPr>
          <p:nvPr>
            <p:ph type="body" idx="1"/>
          </p:nvPr>
        </p:nvSpPr>
        <p:spPr bwMode="auto">
          <a:noFill/>
        </p:spPr>
        <p:txBody>
          <a:bodyPr wrap="square" numCol="1" anchor="t" anchorCtr="0" compatLnSpc="1">
            <a:prstTxWarp prst="textNoShape">
              <a:avLst/>
            </a:prstTxWarp>
          </a:bodyPr>
          <a:lstStyle/>
          <a:p>
            <a:endParaRPr lang="ja-JP" altLang="en-US" smtClean="0"/>
          </a:p>
        </p:txBody>
      </p:sp>
      <p:sp>
        <p:nvSpPr>
          <p:cNvPr id="4" name="スライド番号プレースホルダ 3"/>
          <p:cNvSpPr>
            <a:spLocks noGrp="1"/>
          </p:cNvSpPr>
          <p:nvPr>
            <p:ph type="sldNum" sz="quarter" idx="5"/>
          </p:nvPr>
        </p:nvSpPr>
        <p:spPr/>
        <p:txBody>
          <a:bodyPr/>
          <a:lstStyle/>
          <a:p>
            <a:pPr>
              <a:defRPr/>
            </a:pPr>
            <a:fld id="{C9D47F20-351A-4DDA-94F4-D7E861188501}" type="slidenum">
              <a:rPr lang="ja-JP" altLang="en-US" smtClean="0">
                <a:solidFill>
                  <a:prstClr val="black"/>
                </a:solidFill>
              </a:rPr>
              <a:pPr>
                <a:defRPr/>
              </a:pPr>
              <a:t>29</a:t>
            </a:fld>
            <a:endParaRPr lang="ja-JP" altLang="en-US">
              <a:solidFill>
                <a:prstClr val="black"/>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p:txBody>
          <a:bodyPr/>
          <a:lstStyle/>
          <a:p>
            <a:pPr>
              <a:defRPr/>
            </a:pPr>
            <a:fld id="{9ADA1AAF-E1C1-4A60-AE97-BF046C36B8E8}" type="slidenum">
              <a:rPr lang="en-US" altLang="ja-JP">
                <a:solidFill>
                  <a:prstClr val="black"/>
                </a:solidFill>
              </a:rPr>
              <a:pPr>
                <a:defRPr/>
              </a:pPr>
              <a:t>3</a:t>
            </a:fld>
            <a:endParaRPr lang="en-US" altLang="ja-JP">
              <a:solidFill>
                <a:prstClr val="black"/>
              </a:solidFill>
            </a:endParaRPr>
          </a:p>
        </p:txBody>
      </p:sp>
      <p:sp>
        <p:nvSpPr>
          <p:cNvPr id="61443" name="Rectangle 2"/>
          <p:cNvSpPr>
            <a:spLocks noGrp="1" noRot="1" noChangeAspect="1" noChangeArrowheads="1" noTextEdit="1"/>
          </p:cNvSpPr>
          <p:nvPr>
            <p:ph type="sldImg"/>
          </p:nvPr>
        </p:nvSpPr>
        <p:spPr bwMode="auto">
          <a:xfrm>
            <a:off x="1304925" y="804863"/>
            <a:ext cx="4254500" cy="3190875"/>
          </a:xfrm>
          <a:noFill/>
          <a:ln>
            <a:solidFill>
              <a:srgbClr val="000000"/>
            </a:solidFill>
            <a:miter lim="800000"/>
            <a:headEnd/>
            <a:tailEnd/>
          </a:ln>
        </p:spPr>
      </p:sp>
      <p:sp>
        <p:nvSpPr>
          <p:cNvPr id="61444" name="Rectangle 3"/>
          <p:cNvSpPr>
            <a:spLocks noGrp="1" noChangeArrowheads="1"/>
          </p:cNvSpPr>
          <p:nvPr>
            <p:ph type="body" idx="1"/>
          </p:nvPr>
        </p:nvSpPr>
        <p:spPr bwMode="auto">
          <a:xfrm>
            <a:off x="990669" y="4355705"/>
            <a:ext cx="5364330" cy="4392580"/>
          </a:xfrm>
          <a:noFill/>
        </p:spPr>
        <p:txBody>
          <a:bodyPr wrap="square" lIns="91401" tIns="45701" rIns="91401" bIns="45701" numCol="1" anchor="t" anchorCtr="0" compatLnSpc="1">
            <a:prstTxWarp prst="textNoShape">
              <a:avLst/>
            </a:prstTxWarp>
          </a:bodyPr>
          <a:lstStyle/>
          <a:p>
            <a:pPr eaLnBrk="1" hangingPunct="1"/>
            <a:endParaRPr lang="ja-JP" altLang="ja-JP"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50531" name="ノート プレースホルダ 2"/>
          <p:cNvSpPr>
            <a:spLocks noGrp="1"/>
          </p:cNvSpPr>
          <p:nvPr>
            <p:ph type="body" idx="1"/>
          </p:nvPr>
        </p:nvSpPr>
        <p:spPr bwMode="auto">
          <a:noFill/>
        </p:spPr>
        <p:txBody>
          <a:bodyPr wrap="square" numCol="1" anchor="t" anchorCtr="0" compatLnSpc="1">
            <a:prstTxWarp prst="textNoShape">
              <a:avLst/>
            </a:prstTxWarp>
          </a:bodyPr>
          <a:lstStyle/>
          <a:p>
            <a:endParaRPr lang="ja-JP" altLang="en-US" smtClean="0"/>
          </a:p>
        </p:txBody>
      </p:sp>
      <p:sp>
        <p:nvSpPr>
          <p:cNvPr id="4" name="スライド番号プレースホルダ 3"/>
          <p:cNvSpPr>
            <a:spLocks noGrp="1"/>
          </p:cNvSpPr>
          <p:nvPr>
            <p:ph type="sldNum" sz="quarter" idx="5"/>
          </p:nvPr>
        </p:nvSpPr>
        <p:spPr/>
        <p:txBody>
          <a:bodyPr/>
          <a:lstStyle/>
          <a:p>
            <a:pPr>
              <a:defRPr/>
            </a:pPr>
            <a:fld id="{4272B681-023D-441E-9AC7-23E76E6952C6}" type="slidenum">
              <a:rPr lang="ja-JP" altLang="en-US" smtClean="0">
                <a:solidFill>
                  <a:prstClr val="black"/>
                </a:solidFill>
              </a:rPr>
              <a:pPr>
                <a:defRPr/>
              </a:pPr>
              <a:t>30</a:t>
            </a:fld>
            <a:endParaRPr lang="ja-JP" altLang="en-US">
              <a:solidFill>
                <a:prstClr val="black"/>
              </a:solidFill>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FBE5C5BC-2019-43EA-8A33-B857A9DB9BED}" type="slidenum">
              <a:rPr lang="ja-JP" altLang="en-US" smtClean="0"/>
              <a:pPr>
                <a:defRPr/>
              </a:pPr>
              <a:t>31</a:t>
            </a:fld>
            <a:endParaRPr lang="ja-JP"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4100CEC1-8CC4-406E-A8B4-4F8E37152E83}" type="slidenum">
              <a:rPr lang="ja-JP" altLang="en-US" smtClean="0">
                <a:solidFill>
                  <a:prstClr val="black"/>
                </a:solidFill>
              </a:rPr>
              <a:pPr/>
              <a:t>32</a:t>
            </a:fld>
            <a:endParaRPr lang="ja-JP" altLang="en-US">
              <a:solidFill>
                <a:prstClr val="black"/>
              </a:solidFill>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FBE5C5BC-2019-43EA-8A33-B857A9DB9BED}" type="slidenum">
              <a:rPr lang="ja-JP" altLang="en-US" smtClean="0"/>
              <a:pPr>
                <a:defRPr/>
              </a:pPr>
              <a:t>33</a:t>
            </a:fld>
            <a:endParaRPr lang="ja-JP"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41315" name="ノート プレースホルダ 2"/>
          <p:cNvSpPr>
            <a:spLocks noGrp="1"/>
          </p:cNvSpPr>
          <p:nvPr>
            <p:ph type="body" idx="1"/>
          </p:nvPr>
        </p:nvSpPr>
        <p:spPr bwMode="auto">
          <a:noFill/>
        </p:spPr>
        <p:txBody>
          <a:bodyPr wrap="square" numCol="1" anchor="t" anchorCtr="0" compatLnSpc="1">
            <a:prstTxWarp prst="textNoShape">
              <a:avLst/>
            </a:prstTxWarp>
          </a:bodyPr>
          <a:lstStyle/>
          <a:p>
            <a:endParaRPr lang="ja-JP" altLang="en-US" smtClean="0"/>
          </a:p>
        </p:txBody>
      </p:sp>
      <p:sp>
        <p:nvSpPr>
          <p:cNvPr id="4" name="スライド番号プレースホルダ 3"/>
          <p:cNvSpPr>
            <a:spLocks noGrp="1"/>
          </p:cNvSpPr>
          <p:nvPr>
            <p:ph type="sldNum" sz="quarter" idx="5"/>
          </p:nvPr>
        </p:nvSpPr>
        <p:spPr/>
        <p:txBody>
          <a:bodyPr/>
          <a:lstStyle/>
          <a:p>
            <a:pPr>
              <a:defRPr/>
            </a:pPr>
            <a:fld id="{F49A2D37-29D7-42D0-AF13-C70BBC846E7F}" type="slidenum">
              <a:rPr lang="ja-JP" altLang="en-US" smtClean="0">
                <a:solidFill>
                  <a:prstClr val="black"/>
                </a:solidFill>
              </a:rPr>
              <a:pPr>
                <a:defRPr/>
              </a:pPr>
              <a:t>34</a:t>
            </a:fld>
            <a:endParaRPr lang="ja-JP" altLang="en-US">
              <a:solidFill>
                <a:prstClr val="black"/>
              </a:solidFill>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FBE5C5BC-2019-43EA-8A33-B857A9DB9BED}" type="slidenum">
              <a:rPr lang="ja-JP" altLang="en-US" smtClean="0"/>
              <a:pPr>
                <a:defRPr/>
              </a:pPr>
              <a:t>35</a:t>
            </a:fld>
            <a:endParaRPr lang="ja-JP" alt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a:xfrm>
            <a:off x="1143000" y="684213"/>
            <a:ext cx="4572000" cy="3429000"/>
          </a:xfrm>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F363A950-B686-1E47-B04A-23A6C4CA46EF}" type="slidenum">
              <a:rPr lang="ja-JP" altLang="en-US" smtClean="0"/>
              <a:pPr/>
              <a:t>36</a:t>
            </a:fld>
            <a:endParaRPr lang="en-US" altLang="ja-JP"/>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a:xfrm>
            <a:off x="1143000" y="684213"/>
            <a:ext cx="4572000" cy="3429000"/>
          </a:xfrm>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F363A950-B686-1E47-B04A-23A6C4CA46EF}" type="slidenum">
              <a:rPr lang="ja-JP" altLang="en-US" smtClean="0"/>
              <a:pPr/>
              <a:t>37</a:t>
            </a:fld>
            <a:endParaRPr lang="en-US" altLang="ja-JP"/>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21859" name="ノート プレースホルダ 2"/>
          <p:cNvSpPr>
            <a:spLocks noGrp="1"/>
          </p:cNvSpPr>
          <p:nvPr>
            <p:ph type="body" idx="1"/>
          </p:nvPr>
        </p:nvSpPr>
        <p:spPr bwMode="auto">
          <a:noFill/>
        </p:spPr>
        <p:txBody>
          <a:bodyPr wrap="square" numCol="1" anchor="t" anchorCtr="0" compatLnSpc="1">
            <a:prstTxWarp prst="textNoShape">
              <a:avLst/>
            </a:prstTxWarp>
          </a:bodyPr>
          <a:lstStyle/>
          <a:p>
            <a:endParaRPr lang="ja-JP" altLang="en-US" smtClean="0"/>
          </a:p>
        </p:txBody>
      </p:sp>
      <p:sp>
        <p:nvSpPr>
          <p:cNvPr id="4" name="スライド番号プレースホルダ 3"/>
          <p:cNvSpPr>
            <a:spLocks noGrp="1"/>
          </p:cNvSpPr>
          <p:nvPr>
            <p:ph type="sldNum" sz="quarter" idx="5"/>
          </p:nvPr>
        </p:nvSpPr>
        <p:spPr/>
        <p:txBody>
          <a:bodyPr/>
          <a:lstStyle/>
          <a:p>
            <a:pPr>
              <a:defRPr/>
            </a:pPr>
            <a:fld id="{A06901FA-15F0-4B86-A6A0-26C9E78D9567}" type="slidenum">
              <a:rPr lang="ja-JP" altLang="en-US" smtClean="0"/>
              <a:pPr>
                <a:defRPr/>
              </a:pPr>
              <a:t>38</a:t>
            </a:fld>
            <a:endParaRPr lang="ja-JP" alt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FBE5C5BC-2019-43EA-8A33-B857A9DB9BED}" type="slidenum">
              <a:rPr lang="ja-JP" altLang="en-US" smtClean="0"/>
              <a:pPr>
                <a:defRPr/>
              </a:pPr>
              <a:t>39</a:t>
            </a:fld>
            <a:endParaRPr lang="ja-JP"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Rot="1" noChangeAspect="1" noChangeArrowheads="1" noTextEdit="1"/>
          </p:cNvSpPr>
          <p:nvPr>
            <p:ph type="sldImg"/>
          </p:nvPr>
        </p:nvSpPr>
        <p:spPr bwMode="auto">
          <a:xfrm>
            <a:off x="1144588" y="687388"/>
            <a:ext cx="4570412" cy="3427412"/>
          </a:xfrm>
          <a:solidFill>
            <a:srgbClr val="FFFFFF"/>
          </a:solidFill>
          <a:ln>
            <a:solidFill>
              <a:srgbClr val="000000"/>
            </a:solidFill>
            <a:miter lim="800000"/>
            <a:headEnd/>
            <a:tailEnd/>
          </a:ln>
        </p:spPr>
      </p:sp>
      <p:sp>
        <p:nvSpPr>
          <p:cNvPr id="62467" name="Rectangle 3"/>
          <p:cNvSpPr>
            <a:spLocks noGrp="1" noChangeArrowheads="1"/>
          </p:cNvSpPr>
          <p:nvPr>
            <p:ph type="body" idx="1"/>
          </p:nvPr>
        </p:nvSpPr>
        <p:spPr bwMode="auto">
          <a:xfrm>
            <a:off x="685494" y="4342939"/>
            <a:ext cx="5487013" cy="4113169"/>
          </a:xfrm>
          <a:solidFill>
            <a:srgbClr val="FFFFFF"/>
          </a:solidFill>
          <a:ln>
            <a:solidFill>
              <a:srgbClr val="000000"/>
            </a:solidFill>
            <a:miter lim="800000"/>
            <a:headEnd/>
            <a:tailEnd/>
          </a:ln>
        </p:spPr>
        <p:txBody>
          <a:bodyPr wrap="square" numCol="1" anchor="t" anchorCtr="0" compatLnSpc="1">
            <a:prstTxWarp prst="textNoShape">
              <a:avLst/>
            </a:prstTxWarp>
          </a:bodyPr>
          <a:lstStyle/>
          <a:p>
            <a:r>
              <a:rPr lang="ja-JP" altLang="en-US" sz="1500" dirty="0" smtClean="0">
                <a:latin typeface="ＭＳ ゴシック" pitchFamily="49" charset="-128"/>
                <a:ea typeface="ＭＳ ゴシック" pitchFamily="49" charset="-128"/>
              </a:rPr>
              <a:t>以上、加速器の現状を述べましたが、それでは，この施設を用いてどんな研究を展開するのかという話題に移りたいと思います。</a:t>
            </a:r>
            <a:endParaRPr lang="en-US" altLang="ja-JP" sz="1500" dirty="0" smtClean="0">
              <a:latin typeface="ＭＳ ゴシック" pitchFamily="49" charset="-128"/>
              <a:ea typeface="ＭＳ ゴシック" pitchFamily="49" charset="-128"/>
            </a:endParaRPr>
          </a:p>
          <a:p>
            <a:r>
              <a:rPr lang="ja-JP" altLang="en-US" sz="1500" dirty="0" smtClean="0">
                <a:latin typeface="ＭＳ ゴシック" pitchFamily="49" charset="-128"/>
                <a:ea typeface="ＭＳ ゴシック" pitchFamily="49" charset="-128"/>
              </a:rPr>
              <a:t>この写真はさっきの写真とよく似ておりますが、実験室がよく見えるように、逆方向の南から北方向を眺めたものです。</a:t>
            </a:r>
            <a:endParaRPr lang="en-US" altLang="ja-JP" sz="1500" dirty="0" smtClean="0">
              <a:latin typeface="ＭＳ ゴシック" pitchFamily="49" charset="-128"/>
              <a:ea typeface="ＭＳ ゴシック" pitchFamily="49" charset="-128"/>
            </a:endParaRPr>
          </a:p>
          <a:p>
            <a:r>
              <a:rPr lang="ja-JP" altLang="en-US" sz="1500" dirty="0" smtClean="0">
                <a:latin typeface="ＭＳ ゴシック" pitchFamily="49" charset="-128"/>
                <a:ea typeface="ＭＳ ゴシック" pitchFamily="49" charset="-128"/>
              </a:rPr>
              <a:t>本年度末には、物質生命科学実験施設とハドロン実験施設において実験が始まります。そして、来年度早々には、ニュートリノビームを神岡の方に送ることにしております。</a:t>
            </a:r>
            <a:endParaRPr lang="en-US" altLang="ja-JP" sz="1500" dirty="0" smtClean="0">
              <a:latin typeface="ＭＳ ゴシック" pitchFamily="49" charset="-128"/>
              <a:ea typeface="ＭＳ ゴシック" pitchFamily="49" charset="-128"/>
            </a:endParaRPr>
          </a:p>
          <a:p>
            <a:r>
              <a:rPr lang="ja-JP" altLang="en-US" sz="1500" dirty="0" smtClean="0">
                <a:latin typeface="ＭＳ ゴシック" pitchFamily="49" charset="-128"/>
                <a:ea typeface="ＭＳ ゴシック" pitchFamily="49" charset="-128"/>
              </a:rPr>
              <a:t>実験室としては３つありますので、それぞれでどんな科学が展開されるのかをザッと眺めたいと思います。</a:t>
            </a: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50ED8BC0-13BF-4265-9BDC-45A78F0F6691}" type="slidenum">
              <a:rPr lang="ja-JP" altLang="en-US" smtClean="0"/>
              <a:pPr>
                <a:defRPr/>
              </a:pPr>
              <a:t>40</a:t>
            </a:fld>
            <a:endParaRPr lang="ja-JP" alt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54627" name="ノート プレースホルダ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ja-JP" altLang="en-US" smtClean="0"/>
          </a:p>
        </p:txBody>
      </p:sp>
      <p:sp>
        <p:nvSpPr>
          <p:cNvPr id="95236" name="スライド番号プレースホルダ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0CFD46E-2636-4E49-A050-2A3E238C94DD}" type="slidenum">
              <a:rPr lang="ja-JP" altLang="en-US" sz="1100" smtClean="0">
                <a:solidFill>
                  <a:srgbClr val="000000"/>
                </a:solidFill>
                <a:latin typeface="Arial" pitchFamily="34" charset="0"/>
              </a:rPr>
              <a:pPr fontAlgn="base">
                <a:spcBef>
                  <a:spcPct val="0"/>
                </a:spcBef>
                <a:spcAft>
                  <a:spcPct val="0"/>
                </a:spcAft>
                <a:defRPr/>
              </a:pPr>
              <a:t>41</a:t>
            </a:fld>
            <a:endParaRPr lang="en-US" altLang="ja-JP" sz="1100" smtClean="0">
              <a:solidFill>
                <a:srgbClr val="000000"/>
              </a:solidFill>
              <a:latin typeface="Arial" pitchFamily="34" charset="0"/>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17763" name="ノート プレースホルダ 2"/>
          <p:cNvSpPr>
            <a:spLocks noGrp="1"/>
          </p:cNvSpPr>
          <p:nvPr>
            <p:ph type="body" idx="1"/>
          </p:nvPr>
        </p:nvSpPr>
        <p:spPr bwMode="auto">
          <a:noFill/>
        </p:spPr>
        <p:txBody>
          <a:bodyPr wrap="square" numCol="1" anchor="t" anchorCtr="0" compatLnSpc="1">
            <a:prstTxWarp prst="textNoShape">
              <a:avLst/>
            </a:prstTxWarp>
          </a:bodyPr>
          <a:lstStyle/>
          <a:p>
            <a:endParaRPr lang="ja-JP" altLang="en-US" smtClean="0"/>
          </a:p>
        </p:txBody>
      </p:sp>
      <p:sp>
        <p:nvSpPr>
          <p:cNvPr id="4" name="スライド番号プレースホルダ 3"/>
          <p:cNvSpPr>
            <a:spLocks noGrp="1"/>
          </p:cNvSpPr>
          <p:nvPr>
            <p:ph type="sldNum" sz="quarter" idx="5"/>
          </p:nvPr>
        </p:nvSpPr>
        <p:spPr/>
        <p:txBody>
          <a:bodyPr/>
          <a:lstStyle/>
          <a:p>
            <a:pPr>
              <a:defRPr/>
            </a:pPr>
            <a:fld id="{60319D55-5130-47D2-83C1-B16EBA1AD197}" type="slidenum">
              <a:rPr lang="ja-JP" altLang="en-US" smtClean="0">
                <a:solidFill>
                  <a:prstClr val="black"/>
                </a:solidFill>
              </a:rPr>
              <a:pPr>
                <a:defRPr/>
              </a:pPr>
              <a:t>42</a:t>
            </a:fld>
            <a:endParaRPr lang="ja-JP" altLang="en-US">
              <a:solidFill>
                <a:prstClr val="black"/>
              </a:solidFill>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24931" name="ノート プレースホルダ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ja-JP" altLang="en-US" smtClean="0"/>
          </a:p>
        </p:txBody>
      </p:sp>
      <p:sp>
        <p:nvSpPr>
          <p:cNvPr id="103428" name="スライド番号プレースホルダ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0F78544-386F-41A2-969F-EE68F3749DC8}" type="slidenum">
              <a:rPr lang="ja-JP" altLang="en-US" sz="1100" smtClean="0">
                <a:solidFill>
                  <a:srgbClr val="000000"/>
                </a:solidFill>
                <a:latin typeface="Arial" pitchFamily="34" charset="0"/>
              </a:rPr>
              <a:pPr fontAlgn="base">
                <a:spcBef>
                  <a:spcPct val="0"/>
                </a:spcBef>
                <a:spcAft>
                  <a:spcPct val="0"/>
                </a:spcAft>
                <a:defRPr/>
              </a:pPr>
              <a:t>43</a:t>
            </a:fld>
            <a:endParaRPr lang="ja-JP" altLang="en-US" sz="1100" smtClean="0">
              <a:solidFill>
                <a:srgbClr val="000000"/>
              </a:solidFill>
              <a:latin typeface="Arial" pitchFamily="34" charset="0"/>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25955" name="ノート プレースホルダ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ja-JP" altLang="en-US" smtClean="0"/>
          </a:p>
        </p:txBody>
      </p:sp>
      <p:sp>
        <p:nvSpPr>
          <p:cNvPr id="102404" name="スライド番号プレースホルダ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FCBA839-C447-42D7-904A-A7FC3F17A93E}" type="slidenum">
              <a:rPr lang="ja-JP" altLang="en-US" sz="1100" smtClean="0">
                <a:solidFill>
                  <a:srgbClr val="000000"/>
                </a:solidFill>
                <a:latin typeface="Arial" pitchFamily="34" charset="0"/>
              </a:rPr>
              <a:pPr fontAlgn="base">
                <a:spcBef>
                  <a:spcPct val="0"/>
                </a:spcBef>
                <a:spcAft>
                  <a:spcPct val="0"/>
                </a:spcAft>
                <a:defRPr/>
              </a:pPr>
              <a:t>44</a:t>
            </a:fld>
            <a:endParaRPr lang="ja-JP" altLang="en-US" sz="1100" smtClean="0">
              <a:solidFill>
                <a:srgbClr val="000000"/>
              </a:solidFill>
              <a:latin typeface="Arial" pitchFamily="34" charset="0"/>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49507" name="ノート プレースホルダ 2"/>
          <p:cNvSpPr>
            <a:spLocks noGrp="1"/>
          </p:cNvSpPr>
          <p:nvPr>
            <p:ph type="body" idx="1"/>
          </p:nvPr>
        </p:nvSpPr>
        <p:spPr bwMode="auto">
          <a:noFill/>
        </p:spPr>
        <p:txBody>
          <a:bodyPr wrap="square" numCol="1" anchor="t" anchorCtr="0" compatLnSpc="1">
            <a:prstTxWarp prst="textNoShape">
              <a:avLst/>
            </a:prstTxWarp>
          </a:bodyPr>
          <a:lstStyle/>
          <a:p>
            <a:endParaRPr lang="ja-JP" altLang="en-US" smtClean="0"/>
          </a:p>
        </p:txBody>
      </p:sp>
      <p:sp>
        <p:nvSpPr>
          <p:cNvPr id="4" name="スライド番号プレースホルダ 3"/>
          <p:cNvSpPr>
            <a:spLocks noGrp="1"/>
          </p:cNvSpPr>
          <p:nvPr>
            <p:ph type="sldNum" sz="quarter" idx="5"/>
          </p:nvPr>
        </p:nvSpPr>
        <p:spPr/>
        <p:txBody>
          <a:bodyPr/>
          <a:lstStyle/>
          <a:p>
            <a:pPr>
              <a:defRPr/>
            </a:pPr>
            <a:fld id="{C70401BE-7322-4EF8-B7A8-9A2443E4387E}" type="slidenum">
              <a:rPr lang="ja-JP" altLang="en-US" smtClean="0">
                <a:solidFill>
                  <a:prstClr val="black"/>
                </a:solidFill>
              </a:rPr>
              <a:pPr>
                <a:defRPr/>
              </a:pPr>
              <a:t>45</a:t>
            </a:fld>
            <a:endParaRPr lang="ja-JP" altLang="en-US">
              <a:solidFill>
                <a:prstClr val="black"/>
              </a:solidFill>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15715" name="ノート プレースホルダ 2"/>
          <p:cNvSpPr>
            <a:spLocks noGrp="1"/>
          </p:cNvSpPr>
          <p:nvPr>
            <p:ph type="body" idx="1"/>
          </p:nvPr>
        </p:nvSpPr>
        <p:spPr bwMode="auto">
          <a:noFill/>
        </p:spPr>
        <p:txBody>
          <a:bodyPr wrap="square" numCol="1" anchor="t" anchorCtr="0" compatLnSpc="1">
            <a:prstTxWarp prst="textNoShape">
              <a:avLst/>
            </a:prstTxWarp>
          </a:bodyPr>
          <a:lstStyle/>
          <a:p>
            <a:endParaRPr lang="ja-JP" altLang="en-US" smtClean="0"/>
          </a:p>
        </p:txBody>
      </p:sp>
      <p:sp>
        <p:nvSpPr>
          <p:cNvPr id="4" name="スライド番号プレースホルダ 3"/>
          <p:cNvSpPr>
            <a:spLocks noGrp="1"/>
          </p:cNvSpPr>
          <p:nvPr>
            <p:ph type="sldNum" sz="quarter" idx="5"/>
          </p:nvPr>
        </p:nvSpPr>
        <p:spPr/>
        <p:txBody>
          <a:bodyPr/>
          <a:lstStyle/>
          <a:p>
            <a:pPr>
              <a:defRPr/>
            </a:pPr>
            <a:fld id="{E975D31E-A35F-4F3E-A391-E1D2BF3440C6}" type="slidenum">
              <a:rPr lang="ja-JP" altLang="en-US">
                <a:solidFill>
                  <a:prstClr val="black"/>
                </a:solidFill>
              </a:rPr>
              <a:pPr>
                <a:defRPr/>
              </a:pPr>
              <a:t>46</a:t>
            </a:fld>
            <a:endParaRPr lang="ja-JP" altLang="en-US">
              <a:solidFill>
                <a:prstClr val="black"/>
              </a:solidFill>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47459" name="ノート プレースホルダ 2"/>
          <p:cNvSpPr>
            <a:spLocks noGrp="1"/>
          </p:cNvSpPr>
          <p:nvPr>
            <p:ph type="body" idx="1"/>
          </p:nvPr>
        </p:nvSpPr>
        <p:spPr bwMode="auto">
          <a:noFill/>
        </p:spPr>
        <p:txBody>
          <a:bodyPr wrap="square" numCol="1" anchor="t" anchorCtr="0" compatLnSpc="1">
            <a:prstTxWarp prst="textNoShape">
              <a:avLst/>
            </a:prstTxWarp>
          </a:bodyPr>
          <a:lstStyle/>
          <a:p>
            <a:endParaRPr lang="ja-JP" altLang="en-US" smtClean="0"/>
          </a:p>
        </p:txBody>
      </p:sp>
      <p:sp>
        <p:nvSpPr>
          <p:cNvPr id="4" name="スライド番号プレースホルダ 3"/>
          <p:cNvSpPr>
            <a:spLocks noGrp="1"/>
          </p:cNvSpPr>
          <p:nvPr>
            <p:ph type="sldNum" sz="quarter" idx="5"/>
          </p:nvPr>
        </p:nvSpPr>
        <p:spPr/>
        <p:txBody>
          <a:bodyPr/>
          <a:lstStyle/>
          <a:p>
            <a:pPr>
              <a:defRPr/>
            </a:pPr>
            <a:fld id="{C3280F25-19D2-4B3B-8CFD-62A63F1A529B}" type="slidenum">
              <a:rPr lang="ja-JP" altLang="en-US" smtClean="0">
                <a:solidFill>
                  <a:prstClr val="black"/>
                </a:solidFill>
              </a:rPr>
              <a:pPr>
                <a:defRPr/>
              </a:pPr>
              <a:t>47</a:t>
            </a:fld>
            <a:endParaRPr lang="ja-JP" altLang="en-US">
              <a:solidFill>
                <a:prstClr val="black"/>
              </a:solidFill>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48483" name="ノート プレースホルダ 2"/>
          <p:cNvSpPr>
            <a:spLocks noGrp="1"/>
          </p:cNvSpPr>
          <p:nvPr>
            <p:ph type="body" idx="1"/>
          </p:nvPr>
        </p:nvSpPr>
        <p:spPr bwMode="auto">
          <a:noFill/>
        </p:spPr>
        <p:txBody>
          <a:bodyPr wrap="square" numCol="1" anchor="t" anchorCtr="0" compatLnSpc="1">
            <a:prstTxWarp prst="textNoShape">
              <a:avLst/>
            </a:prstTxWarp>
          </a:bodyPr>
          <a:lstStyle/>
          <a:p>
            <a:endParaRPr lang="ja-JP" altLang="en-US" smtClean="0"/>
          </a:p>
        </p:txBody>
      </p:sp>
      <p:sp>
        <p:nvSpPr>
          <p:cNvPr id="4" name="スライド番号プレースホルダ 3"/>
          <p:cNvSpPr>
            <a:spLocks noGrp="1"/>
          </p:cNvSpPr>
          <p:nvPr>
            <p:ph type="sldNum" sz="quarter" idx="5"/>
          </p:nvPr>
        </p:nvSpPr>
        <p:spPr/>
        <p:txBody>
          <a:bodyPr/>
          <a:lstStyle/>
          <a:p>
            <a:pPr>
              <a:defRPr/>
            </a:pPr>
            <a:fld id="{99B963CD-F84C-41AF-BA4C-C7267E15025B}" type="slidenum">
              <a:rPr lang="ja-JP" altLang="en-US" smtClean="0">
                <a:solidFill>
                  <a:prstClr val="black"/>
                </a:solidFill>
              </a:rPr>
              <a:pPr>
                <a:defRPr/>
              </a:pPr>
              <a:t>48</a:t>
            </a:fld>
            <a:endParaRPr lang="ja-JP" altLang="en-US">
              <a:solidFill>
                <a:prstClr val="black"/>
              </a:solidFill>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22883" name="ノート プレースホルダ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ja-JP" altLang="en-US" smtClean="0"/>
          </a:p>
        </p:txBody>
      </p:sp>
      <p:sp>
        <p:nvSpPr>
          <p:cNvPr id="99332" name="スライド番号プレースホルダ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FFCCB9D-536C-4704-A4C0-E068F5952F7C}" type="slidenum">
              <a:rPr lang="ja-JP" altLang="en-US" sz="1100" smtClean="0">
                <a:solidFill>
                  <a:srgbClr val="000000"/>
                </a:solidFill>
                <a:latin typeface="Arial" pitchFamily="34" charset="0"/>
              </a:rPr>
              <a:pPr fontAlgn="base">
                <a:spcBef>
                  <a:spcPct val="0"/>
                </a:spcBef>
                <a:spcAft>
                  <a:spcPct val="0"/>
                </a:spcAft>
                <a:defRPr/>
              </a:pPr>
              <a:t>49</a:t>
            </a:fld>
            <a:endParaRPr lang="ja-JP" altLang="en-US" sz="1100" smtClean="0">
              <a:solidFill>
                <a:srgbClr val="000000"/>
              </a:solidFill>
              <a:latin typeface="Arial"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40963" name="ノート プレースホルダ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ja-JP" altLang="en-US" smtClean="0"/>
          </a:p>
        </p:txBody>
      </p:sp>
      <p:sp>
        <p:nvSpPr>
          <p:cNvPr id="118788" name="スライド番号プレースホルダ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93E9529-D4F8-449E-88F1-F114E7BA26A7}" type="slidenum">
              <a:rPr lang="ja-JP" altLang="en-US" smtClean="0">
                <a:solidFill>
                  <a:srgbClr val="000000"/>
                </a:solidFill>
              </a:rPr>
              <a:pPr fontAlgn="base">
                <a:spcBef>
                  <a:spcPct val="0"/>
                </a:spcBef>
                <a:spcAft>
                  <a:spcPct val="0"/>
                </a:spcAft>
                <a:defRPr/>
              </a:pPr>
              <a:t>5</a:t>
            </a:fld>
            <a:endParaRPr lang="ja-JP" altLang="en-US" smtClean="0">
              <a:solidFill>
                <a:srgbClr val="000000"/>
              </a:solidFill>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53603" name="ノート プレースホルダ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ja-JP" altLang="en-US" smtClean="0"/>
          </a:p>
        </p:txBody>
      </p:sp>
      <p:sp>
        <p:nvSpPr>
          <p:cNvPr id="100356" name="スライド番号プレースホルダ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26D5D32-7EEA-4459-8176-7DF36491EE00}" type="slidenum">
              <a:rPr lang="ja-JP" altLang="en-US" sz="1100" smtClean="0">
                <a:solidFill>
                  <a:srgbClr val="000000"/>
                </a:solidFill>
                <a:latin typeface="Arial" pitchFamily="34" charset="0"/>
              </a:rPr>
              <a:pPr fontAlgn="base">
                <a:spcBef>
                  <a:spcPct val="0"/>
                </a:spcBef>
                <a:spcAft>
                  <a:spcPct val="0"/>
                </a:spcAft>
                <a:defRPr/>
              </a:pPr>
              <a:t>50</a:t>
            </a:fld>
            <a:endParaRPr lang="ja-JP" altLang="en-US" sz="1100" smtClean="0">
              <a:solidFill>
                <a:srgbClr val="000000"/>
              </a:solidFill>
              <a:latin typeface="Arial" pitchFamily="34" charset="0"/>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23907" name="ノート プレースホルダ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ja-JP" altLang="en-US" smtClean="0"/>
          </a:p>
        </p:txBody>
      </p:sp>
      <p:sp>
        <p:nvSpPr>
          <p:cNvPr id="101380" name="スライド番号プレースホルダ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403789F-F6AB-43D0-A683-F9EBEE6DC58E}" type="slidenum">
              <a:rPr lang="ja-JP" altLang="en-US" sz="1100" smtClean="0">
                <a:solidFill>
                  <a:srgbClr val="000000"/>
                </a:solidFill>
                <a:latin typeface="Arial" pitchFamily="34" charset="0"/>
              </a:rPr>
              <a:pPr fontAlgn="base">
                <a:spcBef>
                  <a:spcPct val="0"/>
                </a:spcBef>
                <a:spcAft>
                  <a:spcPct val="0"/>
                </a:spcAft>
                <a:defRPr/>
              </a:pPr>
              <a:t>51</a:t>
            </a:fld>
            <a:endParaRPr lang="ja-JP" altLang="en-US" sz="1100" smtClean="0">
              <a:solidFill>
                <a:srgbClr val="000000"/>
              </a:solidFill>
              <a:latin typeface="Arial" pitchFamily="34" charset="0"/>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29027" name="ノート プレースホルダ 2"/>
          <p:cNvSpPr>
            <a:spLocks noGrp="1"/>
          </p:cNvSpPr>
          <p:nvPr>
            <p:ph type="body" idx="1"/>
          </p:nvPr>
        </p:nvSpPr>
        <p:spPr bwMode="auto">
          <a:noFill/>
        </p:spPr>
        <p:txBody>
          <a:bodyPr wrap="square" numCol="1" anchor="t" anchorCtr="0" compatLnSpc="1">
            <a:prstTxWarp prst="textNoShape">
              <a:avLst/>
            </a:prstTxWarp>
          </a:bodyPr>
          <a:lstStyle/>
          <a:p>
            <a:endParaRPr lang="ja-JP" altLang="en-US" smtClean="0"/>
          </a:p>
        </p:txBody>
      </p:sp>
      <p:sp>
        <p:nvSpPr>
          <p:cNvPr id="4" name="スライド番号プレースホルダ 3"/>
          <p:cNvSpPr>
            <a:spLocks noGrp="1"/>
          </p:cNvSpPr>
          <p:nvPr>
            <p:ph type="sldNum" sz="quarter" idx="5"/>
          </p:nvPr>
        </p:nvSpPr>
        <p:spPr/>
        <p:txBody>
          <a:bodyPr/>
          <a:lstStyle/>
          <a:p>
            <a:pPr>
              <a:defRPr/>
            </a:pPr>
            <a:fld id="{197386A6-40CF-4A44-946D-D904D8A4619C}" type="slidenum">
              <a:rPr lang="ja-JP" altLang="en-US" smtClean="0">
                <a:solidFill>
                  <a:prstClr val="black"/>
                </a:solidFill>
              </a:rPr>
              <a:pPr>
                <a:defRPr/>
              </a:pPr>
              <a:t>52</a:t>
            </a:fld>
            <a:endParaRPr lang="ja-JP" altLang="en-US">
              <a:solidFill>
                <a:prstClr val="black"/>
              </a:solidFill>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30051" name="ノート プレースホルダ 2"/>
          <p:cNvSpPr>
            <a:spLocks noGrp="1"/>
          </p:cNvSpPr>
          <p:nvPr>
            <p:ph type="body" idx="1"/>
          </p:nvPr>
        </p:nvSpPr>
        <p:spPr bwMode="auto">
          <a:noFill/>
        </p:spPr>
        <p:txBody>
          <a:bodyPr wrap="square" numCol="1" anchor="t" anchorCtr="0" compatLnSpc="1">
            <a:prstTxWarp prst="textNoShape">
              <a:avLst/>
            </a:prstTxWarp>
          </a:bodyPr>
          <a:lstStyle/>
          <a:p>
            <a:endParaRPr lang="ja-JP" altLang="en-US" smtClean="0"/>
          </a:p>
        </p:txBody>
      </p:sp>
      <p:sp>
        <p:nvSpPr>
          <p:cNvPr id="4" name="スライド番号プレースホルダ 3"/>
          <p:cNvSpPr>
            <a:spLocks noGrp="1"/>
          </p:cNvSpPr>
          <p:nvPr>
            <p:ph type="sldNum" sz="quarter" idx="5"/>
          </p:nvPr>
        </p:nvSpPr>
        <p:spPr/>
        <p:txBody>
          <a:bodyPr/>
          <a:lstStyle/>
          <a:p>
            <a:pPr>
              <a:defRPr/>
            </a:pPr>
            <a:fld id="{36C686B2-F965-4C62-A51F-F0615636E1EC}" type="slidenum">
              <a:rPr lang="ja-JP" altLang="en-US" smtClean="0">
                <a:solidFill>
                  <a:prstClr val="black"/>
                </a:solidFill>
              </a:rPr>
              <a:pPr>
                <a:defRPr/>
              </a:pPr>
              <a:t>53</a:t>
            </a:fld>
            <a:endParaRPr lang="ja-JP" altLang="en-US">
              <a:solidFill>
                <a:prstClr val="black"/>
              </a:solidFill>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31075" name="ノート プレースホルダ 2"/>
          <p:cNvSpPr>
            <a:spLocks noGrp="1"/>
          </p:cNvSpPr>
          <p:nvPr>
            <p:ph type="body" idx="1"/>
          </p:nvPr>
        </p:nvSpPr>
        <p:spPr bwMode="auto">
          <a:noFill/>
        </p:spPr>
        <p:txBody>
          <a:bodyPr wrap="square" numCol="1" anchor="t" anchorCtr="0" compatLnSpc="1">
            <a:prstTxWarp prst="textNoShape">
              <a:avLst/>
            </a:prstTxWarp>
          </a:bodyPr>
          <a:lstStyle/>
          <a:p>
            <a:endParaRPr lang="ja-JP" altLang="en-US" smtClean="0"/>
          </a:p>
        </p:txBody>
      </p:sp>
      <p:sp>
        <p:nvSpPr>
          <p:cNvPr id="4" name="スライド番号プレースホルダ 3"/>
          <p:cNvSpPr>
            <a:spLocks noGrp="1"/>
          </p:cNvSpPr>
          <p:nvPr>
            <p:ph type="sldNum" sz="quarter" idx="5"/>
          </p:nvPr>
        </p:nvSpPr>
        <p:spPr/>
        <p:txBody>
          <a:bodyPr/>
          <a:lstStyle/>
          <a:p>
            <a:pPr>
              <a:defRPr/>
            </a:pPr>
            <a:fld id="{78C87BD0-2324-47ED-A371-7AA88F2EB67B}" type="slidenum">
              <a:rPr lang="ja-JP" altLang="en-US" smtClean="0">
                <a:solidFill>
                  <a:prstClr val="black"/>
                </a:solidFill>
              </a:rPr>
              <a:pPr>
                <a:defRPr/>
              </a:pPr>
              <a:t>54</a:t>
            </a:fld>
            <a:endParaRPr lang="ja-JP" altLang="en-US">
              <a:solidFill>
                <a:prstClr val="black"/>
              </a:solidFill>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32099" name="ノート プレースホルダ 2"/>
          <p:cNvSpPr>
            <a:spLocks noGrp="1"/>
          </p:cNvSpPr>
          <p:nvPr>
            <p:ph type="body" idx="1"/>
          </p:nvPr>
        </p:nvSpPr>
        <p:spPr bwMode="auto">
          <a:noFill/>
        </p:spPr>
        <p:txBody>
          <a:bodyPr wrap="square" numCol="1" anchor="t" anchorCtr="0" compatLnSpc="1">
            <a:prstTxWarp prst="textNoShape">
              <a:avLst/>
            </a:prstTxWarp>
          </a:bodyPr>
          <a:lstStyle/>
          <a:p>
            <a:endParaRPr lang="ja-JP" altLang="en-US" smtClean="0"/>
          </a:p>
        </p:txBody>
      </p:sp>
      <p:sp>
        <p:nvSpPr>
          <p:cNvPr id="4" name="スライド番号プレースホルダ 3"/>
          <p:cNvSpPr>
            <a:spLocks noGrp="1"/>
          </p:cNvSpPr>
          <p:nvPr>
            <p:ph type="sldNum" sz="quarter" idx="5"/>
          </p:nvPr>
        </p:nvSpPr>
        <p:spPr/>
        <p:txBody>
          <a:bodyPr/>
          <a:lstStyle/>
          <a:p>
            <a:pPr>
              <a:defRPr/>
            </a:pPr>
            <a:fld id="{2C2DCCBD-D084-404D-903C-53F415ADE5D6}" type="slidenum">
              <a:rPr lang="ja-JP" altLang="en-US" smtClean="0">
                <a:solidFill>
                  <a:prstClr val="black"/>
                </a:solidFill>
              </a:rPr>
              <a:pPr>
                <a:defRPr/>
              </a:pPr>
              <a:t>55</a:t>
            </a:fld>
            <a:endParaRPr lang="ja-JP" altLang="en-US">
              <a:solidFill>
                <a:prstClr val="black"/>
              </a:solidFill>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03DE78CA-0CAC-4190-A32B-E9B1CCB101CB}" type="slidenum">
              <a:rPr lang="ja-JP" altLang="en-US" smtClean="0">
                <a:solidFill>
                  <a:prstClr val="black"/>
                </a:solidFill>
              </a:rPr>
              <a:pPr/>
              <a:t>56</a:t>
            </a:fld>
            <a:endParaRPr lang="ja-JP" altLang="en-US">
              <a:solidFill>
                <a:prstClr val="black"/>
              </a:solidFill>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40291" name="ノート プレースホルダ 2"/>
          <p:cNvSpPr>
            <a:spLocks noGrp="1"/>
          </p:cNvSpPr>
          <p:nvPr>
            <p:ph type="body" idx="1"/>
          </p:nvPr>
        </p:nvSpPr>
        <p:spPr bwMode="auto">
          <a:noFill/>
        </p:spPr>
        <p:txBody>
          <a:bodyPr wrap="square" numCol="1" anchor="t" anchorCtr="0" compatLnSpc="1">
            <a:prstTxWarp prst="textNoShape">
              <a:avLst/>
            </a:prstTxWarp>
          </a:bodyPr>
          <a:lstStyle/>
          <a:p>
            <a:endParaRPr lang="ja-JP" altLang="en-US" smtClean="0"/>
          </a:p>
        </p:txBody>
      </p:sp>
      <p:sp>
        <p:nvSpPr>
          <p:cNvPr id="4" name="スライド番号プレースホルダ 3"/>
          <p:cNvSpPr>
            <a:spLocks noGrp="1"/>
          </p:cNvSpPr>
          <p:nvPr>
            <p:ph type="sldNum" sz="quarter" idx="5"/>
          </p:nvPr>
        </p:nvSpPr>
        <p:spPr/>
        <p:txBody>
          <a:bodyPr/>
          <a:lstStyle/>
          <a:p>
            <a:pPr>
              <a:defRPr/>
            </a:pPr>
            <a:fld id="{1089E147-2FCE-469E-A559-2A2AEC90F953}" type="slidenum">
              <a:rPr lang="ja-JP" altLang="en-US" smtClean="0">
                <a:solidFill>
                  <a:prstClr val="black"/>
                </a:solidFill>
              </a:rPr>
              <a:pPr>
                <a:defRPr/>
              </a:pPr>
              <a:t>57</a:t>
            </a:fld>
            <a:endParaRPr lang="ja-JP" altLang="en-US">
              <a:solidFill>
                <a:prstClr val="black"/>
              </a:solidFill>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34147" name="ノート プレースホルダ 2"/>
          <p:cNvSpPr>
            <a:spLocks noGrp="1"/>
          </p:cNvSpPr>
          <p:nvPr>
            <p:ph type="body" idx="1"/>
          </p:nvPr>
        </p:nvSpPr>
        <p:spPr bwMode="auto">
          <a:noFill/>
        </p:spPr>
        <p:txBody>
          <a:bodyPr wrap="square" numCol="1" anchor="t" anchorCtr="0" compatLnSpc="1">
            <a:prstTxWarp prst="textNoShape">
              <a:avLst/>
            </a:prstTxWarp>
          </a:bodyPr>
          <a:lstStyle/>
          <a:p>
            <a:endParaRPr lang="ja-JP" altLang="en-US" smtClean="0"/>
          </a:p>
        </p:txBody>
      </p:sp>
      <p:sp>
        <p:nvSpPr>
          <p:cNvPr id="4" name="スライド番号プレースホルダ 3"/>
          <p:cNvSpPr>
            <a:spLocks noGrp="1"/>
          </p:cNvSpPr>
          <p:nvPr>
            <p:ph type="sldNum" sz="quarter" idx="5"/>
          </p:nvPr>
        </p:nvSpPr>
        <p:spPr/>
        <p:txBody>
          <a:bodyPr/>
          <a:lstStyle/>
          <a:p>
            <a:pPr>
              <a:defRPr/>
            </a:pPr>
            <a:fld id="{B6C562AD-302F-460F-8CC4-3E04F34F785C}" type="slidenum">
              <a:rPr lang="ja-JP" altLang="en-US" smtClean="0">
                <a:solidFill>
                  <a:prstClr val="black"/>
                </a:solidFill>
              </a:rPr>
              <a:pPr>
                <a:defRPr/>
              </a:pPr>
              <a:t>58</a:t>
            </a:fld>
            <a:endParaRPr lang="ja-JP" altLang="en-US">
              <a:solidFill>
                <a:prstClr val="black"/>
              </a:solidFill>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35171" name="ノート プレースホルダ 2"/>
          <p:cNvSpPr>
            <a:spLocks noGrp="1"/>
          </p:cNvSpPr>
          <p:nvPr>
            <p:ph type="body" idx="1"/>
          </p:nvPr>
        </p:nvSpPr>
        <p:spPr bwMode="auto">
          <a:noFill/>
        </p:spPr>
        <p:txBody>
          <a:bodyPr wrap="square" numCol="1" anchor="t" anchorCtr="0" compatLnSpc="1">
            <a:prstTxWarp prst="textNoShape">
              <a:avLst/>
            </a:prstTxWarp>
          </a:bodyPr>
          <a:lstStyle/>
          <a:p>
            <a:endParaRPr lang="ja-JP" altLang="en-US" smtClean="0"/>
          </a:p>
        </p:txBody>
      </p:sp>
      <p:sp>
        <p:nvSpPr>
          <p:cNvPr id="4" name="スライド番号プレースホルダ 3"/>
          <p:cNvSpPr>
            <a:spLocks noGrp="1"/>
          </p:cNvSpPr>
          <p:nvPr>
            <p:ph type="sldNum" sz="quarter" idx="5"/>
          </p:nvPr>
        </p:nvSpPr>
        <p:spPr/>
        <p:txBody>
          <a:bodyPr/>
          <a:lstStyle/>
          <a:p>
            <a:pPr>
              <a:defRPr/>
            </a:pPr>
            <a:fld id="{1DA2EDF7-28BD-4BDA-B90E-49072C50BEF2}" type="slidenum">
              <a:rPr lang="ja-JP" altLang="en-US" smtClean="0">
                <a:solidFill>
                  <a:prstClr val="black"/>
                </a:solidFill>
              </a:rPr>
              <a:pPr>
                <a:defRPr/>
              </a:pPr>
              <a:t>59</a:t>
            </a:fld>
            <a:endParaRPr lang="ja-JP" altLang="en-US">
              <a:solidFill>
                <a:prstClr val="black"/>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1AD526EC-851B-4705-91E9-4AC978E133E9}" type="slidenum">
              <a:rPr lang="en-US" altLang="ja-JP" smtClean="0">
                <a:solidFill>
                  <a:prstClr val="black"/>
                </a:solidFill>
              </a:rPr>
              <a:pPr>
                <a:defRPr/>
              </a:pPr>
              <a:t>6</a:t>
            </a:fld>
            <a:endParaRPr lang="en-US" altLang="ja-JP">
              <a:solidFill>
                <a:prstClr val="black"/>
              </a:solidFill>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51555" name="ノート プレースホルダ 2"/>
          <p:cNvSpPr>
            <a:spLocks noGrp="1"/>
          </p:cNvSpPr>
          <p:nvPr>
            <p:ph type="body" idx="1"/>
          </p:nvPr>
        </p:nvSpPr>
        <p:spPr bwMode="auto">
          <a:noFill/>
        </p:spPr>
        <p:txBody>
          <a:bodyPr wrap="square" numCol="1" anchor="t" anchorCtr="0" compatLnSpc="1">
            <a:prstTxWarp prst="textNoShape">
              <a:avLst/>
            </a:prstTxWarp>
          </a:bodyPr>
          <a:lstStyle/>
          <a:p>
            <a:endParaRPr lang="ja-JP" altLang="en-US" smtClean="0"/>
          </a:p>
        </p:txBody>
      </p:sp>
      <p:sp>
        <p:nvSpPr>
          <p:cNvPr id="4" name="スライド番号プレースホルダ 3"/>
          <p:cNvSpPr>
            <a:spLocks noGrp="1"/>
          </p:cNvSpPr>
          <p:nvPr>
            <p:ph type="sldNum" sz="quarter" idx="5"/>
          </p:nvPr>
        </p:nvSpPr>
        <p:spPr/>
        <p:txBody>
          <a:bodyPr/>
          <a:lstStyle/>
          <a:p>
            <a:pPr>
              <a:defRPr/>
            </a:pPr>
            <a:fld id="{9B694356-515F-460A-81D3-1063C8906092}" type="slidenum">
              <a:rPr lang="ja-JP" altLang="en-US" smtClean="0">
                <a:solidFill>
                  <a:prstClr val="black"/>
                </a:solidFill>
              </a:rPr>
              <a:pPr>
                <a:defRPr/>
              </a:pPr>
              <a:t>60</a:t>
            </a:fld>
            <a:endParaRPr lang="ja-JP" altLang="en-US">
              <a:solidFill>
                <a:prstClr val="black"/>
              </a:solidFill>
            </a:endParaRPr>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36195" name="ノート プレースホルダ 2"/>
          <p:cNvSpPr>
            <a:spLocks noGrp="1"/>
          </p:cNvSpPr>
          <p:nvPr>
            <p:ph type="body" idx="1"/>
          </p:nvPr>
        </p:nvSpPr>
        <p:spPr bwMode="auto">
          <a:noFill/>
        </p:spPr>
        <p:txBody>
          <a:bodyPr wrap="square" numCol="1" anchor="t" anchorCtr="0" compatLnSpc="1">
            <a:prstTxWarp prst="textNoShape">
              <a:avLst/>
            </a:prstTxWarp>
          </a:bodyPr>
          <a:lstStyle/>
          <a:p>
            <a:endParaRPr lang="ja-JP" altLang="en-US" smtClean="0"/>
          </a:p>
        </p:txBody>
      </p:sp>
      <p:sp>
        <p:nvSpPr>
          <p:cNvPr id="4" name="スライド番号プレースホルダ 3"/>
          <p:cNvSpPr>
            <a:spLocks noGrp="1"/>
          </p:cNvSpPr>
          <p:nvPr>
            <p:ph type="sldNum" sz="quarter" idx="5"/>
          </p:nvPr>
        </p:nvSpPr>
        <p:spPr/>
        <p:txBody>
          <a:bodyPr/>
          <a:lstStyle/>
          <a:p>
            <a:pPr>
              <a:defRPr/>
            </a:pPr>
            <a:fld id="{C4C78427-8DE4-4747-88BA-853A07F0FCDD}" type="slidenum">
              <a:rPr lang="ja-JP" altLang="en-US" smtClean="0">
                <a:solidFill>
                  <a:prstClr val="black"/>
                </a:solidFill>
              </a:rPr>
              <a:pPr>
                <a:defRPr/>
              </a:pPr>
              <a:t>61</a:t>
            </a:fld>
            <a:endParaRPr lang="ja-JP" altLang="en-US">
              <a:solidFill>
                <a:prstClr val="black"/>
              </a:solidFill>
            </a:endParaRPr>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37219" name="ノート プレースホルダ 2"/>
          <p:cNvSpPr>
            <a:spLocks noGrp="1"/>
          </p:cNvSpPr>
          <p:nvPr>
            <p:ph type="body" idx="1"/>
          </p:nvPr>
        </p:nvSpPr>
        <p:spPr bwMode="auto">
          <a:noFill/>
        </p:spPr>
        <p:txBody>
          <a:bodyPr wrap="square" numCol="1" anchor="t" anchorCtr="0" compatLnSpc="1">
            <a:prstTxWarp prst="textNoShape">
              <a:avLst/>
            </a:prstTxWarp>
          </a:bodyPr>
          <a:lstStyle/>
          <a:p>
            <a:endParaRPr lang="ja-JP" altLang="en-US" smtClean="0"/>
          </a:p>
        </p:txBody>
      </p:sp>
      <p:sp>
        <p:nvSpPr>
          <p:cNvPr id="4" name="スライド番号プレースホルダ 3"/>
          <p:cNvSpPr>
            <a:spLocks noGrp="1"/>
          </p:cNvSpPr>
          <p:nvPr>
            <p:ph type="sldNum" sz="quarter" idx="5"/>
          </p:nvPr>
        </p:nvSpPr>
        <p:spPr/>
        <p:txBody>
          <a:bodyPr/>
          <a:lstStyle/>
          <a:p>
            <a:pPr>
              <a:defRPr/>
            </a:pPr>
            <a:fld id="{3914473E-B001-435D-AA67-26369D3F91FD}" type="slidenum">
              <a:rPr lang="ja-JP" altLang="en-US" smtClean="0">
                <a:solidFill>
                  <a:prstClr val="black"/>
                </a:solidFill>
              </a:rPr>
              <a:pPr>
                <a:defRPr/>
              </a:pPr>
              <a:t>62</a:t>
            </a:fld>
            <a:endParaRPr lang="ja-JP" altLang="en-US">
              <a:solidFill>
                <a:prstClr val="black"/>
              </a:solidFill>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38243" name="ノート プレースホルダ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ja-JP" altLang="en-US" smtClean="0"/>
          </a:p>
        </p:txBody>
      </p:sp>
      <p:sp>
        <p:nvSpPr>
          <p:cNvPr id="6148" name="スライド番号プレースホルダ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30891F7-6B9E-43E0-953C-021CD27E5AA6}" type="slidenum">
              <a:rPr lang="ja-JP" altLang="en-US">
                <a:solidFill>
                  <a:prstClr val="black"/>
                </a:solidFill>
              </a:rPr>
              <a:pPr fontAlgn="base">
                <a:spcBef>
                  <a:spcPct val="0"/>
                </a:spcBef>
                <a:spcAft>
                  <a:spcPct val="0"/>
                </a:spcAft>
                <a:defRPr/>
              </a:pPr>
              <a:t>63</a:t>
            </a:fld>
            <a:endParaRPr lang="ja-JP" altLang="en-US">
              <a:solidFill>
                <a:prstClr val="black"/>
              </a:solidFill>
            </a:endParaRPr>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52579" name="ノート プレースホルダ 2"/>
          <p:cNvSpPr>
            <a:spLocks noGrp="1"/>
          </p:cNvSpPr>
          <p:nvPr>
            <p:ph type="body" idx="1"/>
          </p:nvPr>
        </p:nvSpPr>
        <p:spPr bwMode="auto">
          <a:noFill/>
        </p:spPr>
        <p:txBody>
          <a:bodyPr wrap="square" numCol="1" anchor="t" anchorCtr="0" compatLnSpc="1">
            <a:prstTxWarp prst="textNoShape">
              <a:avLst/>
            </a:prstTxWarp>
          </a:bodyPr>
          <a:lstStyle/>
          <a:p>
            <a:endParaRPr lang="ja-JP" altLang="en-US" smtClean="0"/>
          </a:p>
        </p:txBody>
      </p:sp>
      <p:sp>
        <p:nvSpPr>
          <p:cNvPr id="4" name="スライド番号プレースホルダ 3"/>
          <p:cNvSpPr>
            <a:spLocks noGrp="1"/>
          </p:cNvSpPr>
          <p:nvPr>
            <p:ph type="sldNum" sz="quarter" idx="5"/>
          </p:nvPr>
        </p:nvSpPr>
        <p:spPr/>
        <p:txBody>
          <a:bodyPr/>
          <a:lstStyle/>
          <a:p>
            <a:pPr>
              <a:defRPr/>
            </a:pPr>
            <a:fld id="{AE921CD3-7365-4885-A929-B79C52845169}" type="slidenum">
              <a:rPr lang="ja-JP" altLang="en-US" smtClean="0">
                <a:solidFill>
                  <a:prstClr val="black"/>
                </a:solidFill>
              </a:rPr>
              <a:pPr>
                <a:defRPr/>
              </a:pPr>
              <a:t>64</a:t>
            </a:fld>
            <a:endParaRPr lang="ja-JP" altLang="en-US">
              <a:solidFill>
                <a:prstClr val="black"/>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FBE5C5BC-2019-43EA-8A33-B857A9DB9BED}" type="slidenum">
              <a:rPr lang="ja-JP" altLang="en-US" smtClean="0"/>
              <a:pPr>
                <a:defRPr/>
              </a:pPr>
              <a:t>7</a:t>
            </a:fld>
            <a:endParaRPr lang="ja-JP"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84572609-F43F-4888-AD8E-39031166BF91}" type="slidenum">
              <a:rPr lang="ja-JP" altLang="en-US" smtClean="0">
                <a:solidFill>
                  <a:prstClr val="black"/>
                </a:solidFill>
              </a:rPr>
              <a:pPr/>
              <a:t>8</a:t>
            </a:fld>
            <a:endParaRPr lang="ja-JP" altLang="en-US">
              <a:solidFill>
                <a:prstClr val="black"/>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05475" name="ノート プレースホルダ 2"/>
          <p:cNvSpPr>
            <a:spLocks noGrp="1"/>
          </p:cNvSpPr>
          <p:nvPr>
            <p:ph type="body" idx="1"/>
          </p:nvPr>
        </p:nvSpPr>
        <p:spPr bwMode="auto">
          <a:noFill/>
        </p:spPr>
        <p:txBody>
          <a:bodyPr wrap="square" numCol="1" anchor="t" anchorCtr="0" compatLnSpc="1">
            <a:prstTxWarp prst="textNoShape">
              <a:avLst/>
            </a:prstTxWarp>
          </a:bodyPr>
          <a:lstStyle/>
          <a:p>
            <a:endParaRPr lang="ja-JP" altLang="en-US" smtClean="0"/>
          </a:p>
        </p:txBody>
      </p:sp>
      <p:sp>
        <p:nvSpPr>
          <p:cNvPr id="4" name="スライド番号プレースホルダ 3"/>
          <p:cNvSpPr>
            <a:spLocks noGrp="1"/>
          </p:cNvSpPr>
          <p:nvPr>
            <p:ph type="sldNum" sz="quarter" idx="5"/>
          </p:nvPr>
        </p:nvSpPr>
        <p:spPr/>
        <p:txBody>
          <a:bodyPr/>
          <a:lstStyle/>
          <a:p>
            <a:pPr>
              <a:defRPr/>
            </a:pPr>
            <a:fld id="{C1716D4F-455E-4C8D-946C-6F9C15EE639D}" type="slidenum">
              <a:rPr lang="ja-JP" altLang="en-US" smtClean="0">
                <a:solidFill>
                  <a:prstClr val="black"/>
                </a:solidFill>
              </a:rPr>
              <a:pPr>
                <a:defRPr/>
              </a:pPr>
              <a:t>9</a:t>
            </a:fld>
            <a:endParaRPr lang="ja-JP" altLang="en-US">
              <a:solidFill>
                <a:prstClr val="black"/>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smtClean="0"/>
              <a:t>マスタ タイトルの書式設定</a:t>
            </a:r>
            <a:endParaRPr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 サブタイトルの書式設定</a:t>
            </a:r>
            <a:endParaRPr lang="ja-JP" altLang="en-US"/>
          </a:p>
        </p:txBody>
      </p:sp>
      <p:sp>
        <p:nvSpPr>
          <p:cNvPr id="4" name="日付プレースホルダ 3"/>
          <p:cNvSpPr>
            <a:spLocks noGrp="1"/>
          </p:cNvSpPr>
          <p:nvPr>
            <p:ph type="dt" sz="half" idx="10"/>
          </p:nvPr>
        </p:nvSpPr>
        <p:spPr/>
        <p:txBody>
          <a:bodyPr/>
          <a:lstStyle>
            <a:lvl1pPr>
              <a:defRPr/>
            </a:lvl1pPr>
          </a:lstStyle>
          <a:p>
            <a:pPr>
              <a:defRPr/>
            </a:pPr>
            <a:fld id="{8F1FA3FA-B4B1-40AB-9E06-4366BC96496A}" type="datetime1">
              <a:rPr lang="ja-JP" altLang="en-US" smtClean="0"/>
              <a:pPr>
                <a:defRPr/>
              </a:pPr>
              <a:t>2011/6/7</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74203601-8FED-432B-90FB-413E4170FA92}" type="slidenum">
              <a:rPr lang="ja-JP" altLang="en-US"/>
              <a:pPr>
                <a:defRPr/>
              </a:pPr>
              <a:t>&lt;#&gt;</a:t>
            </a:fld>
            <a:endParaRPr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pPr>
              <a:defRPr/>
            </a:pPr>
            <a:fld id="{2743081A-E819-4C61-B270-7A2CFD6727C0}" type="datetime1">
              <a:rPr lang="ja-JP" altLang="en-US" smtClean="0"/>
              <a:pPr>
                <a:defRPr/>
              </a:pPr>
              <a:t>2011/6/7</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4E00806B-4B67-49F9-AA41-25A72B7334B6}" type="slidenum">
              <a:rPr lang="ja-JP" altLang="en-US"/>
              <a:pPr>
                <a:defRPr/>
              </a:pPr>
              <a:t>&lt;#&gt;</a:t>
            </a:fld>
            <a:endParaRPr lang="ja-JP" altLang="en-US"/>
          </a:p>
        </p:txBody>
      </p:sp>
    </p:spTree>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ー 3"/>
          <p:cNvSpPr>
            <a:spLocks noGrp="1"/>
          </p:cNvSpPr>
          <p:nvPr>
            <p:ph type="dt" sz="half" idx="10"/>
          </p:nvPr>
        </p:nvSpPr>
        <p:spPr/>
        <p:txBody>
          <a:bodyPr/>
          <a:lstStyle>
            <a:lvl1pPr>
              <a:defRPr/>
            </a:lvl1pPr>
          </a:lstStyle>
          <a:p>
            <a:pPr>
              <a:defRPr/>
            </a:pPr>
            <a:fld id="{BA981453-869F-45EF-91F4-2F88AA244430}" type="datetime1">
              <a:rPr lang="ja-JP" altLang="en-US" smtClean="0"/>
              <a:pPr>
                <a:defRPr/>
              </a:pPr>
              <a:t>2011/6/7</a:t>
            </a:fld>
            <a:endParaRPr lang="ja-JP" altLang="en-US"/>
          </a:p>
        </p:txBody>
      </p:sp>
      <p:sp>
        <p:nvSpPr>
          <p:cNvPr id="8" name="フッター プレースホルダー 4"/>
          <p:cNvSpPr>
            <a:spLocks noGrp="1"/>
          </p:cNvSpPr>
          <p:nvPr>
            <p:ph type="ftr" sz="quarter" idx="11"/>
          </p:nvPr>
        </p:nvSpPr>
        <p:spPr/>
        <p:txBody>
          <a:bodyPr/>
          <a:lstStyle>
            <a:lvl1pPr>
              <a:defRPr/>
            </a:lvl1pPr>
          </a:lstStyle>
          <a:p>
            <a:pPr>
              <a:defRPr/>
            </a:pPr>
            <a:endParaRPr lang="ja-JP" altLang="en-US"/>
          </a:p>
        </p:txBody>
      </p:sp>
      <p:sp>
        <p:nvSpPr>
          <p:cNvPr id="9" name="スライド番号プレースホルダー 5"/>
          <p:cNvSpPr>
            <a:spLocks noGrp="1"/>
          </p:cNvSpPr>
          <p:nvPr>
            <p:ph type="sldNum" sz="quarter" idx="12"/>
          </p:nvPr>
        </p:nvSpPr>
        <p:spPr/>
        <p:txBody>
          <a:bodyPr/>
          <a:lstStyle>
            <a:lvl1pPr>
              <a:defRPr/>
            </a:lvl1pPr>
          </a:lstStyle>
          <a:p>
            <a:pPr>
              <a:defRPr/>
            </a:pPr>
            <a:fld id="{5F58BD5F-8322-4A90-A144-71B61E85D1D0}" type="slidenum">
              <a:rPr lang="ja-JP" altLang="en-US"/>
              <a:pPr>
                <a:defRPr/>
              </a:pPr>
              <a:t>&lt;#&gt;</a:t>
            </a:fld>
            <a:endParaRPr lang="ja-JP" altLang="en-US"/>
          </a:p>
        </p:txBody>
      </p:sp>
    </p:spTree>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日付プレースホルダー 3"/>
          <p:cNvSpPr>
            <a:spLocks noGrp="1"/>
          </p:cNvSpPr>
          <p:nvPr>
            <p:ph type="dt" sz="half" idx="10"/>
          </p:nvPr>
        </p:nvSpPr>
        <p:spPr/>
        <p:txBody>
          <a:bodyPr/>
          <a:lstStyle>
            <a:lvl1pPr>
              <a:defRPr/>
            </a:lvl1pPr>
          </a:lstStyle>
          <a:p>
            <a:pPr>
              <a:defRPr/>
            </a:pPr>
            <a:fld id="{583A9739-1C80-4C36-8FC8-D1ECAB377934}" type="datetime1">
              <a:rPr lang="ja-JP" altLang="en-US" smtClean="0"/>
              <a:pPr>
                <a:defRPr/>
              </a:pPr>
              <a:t>2011/6/7</a:t>
            </a:fld>
            <a:endParaRPr lang="ja-JP" altLang="en-US"/>
          </a:p>
        </p:txBody>
      </p:sp>
      <p:sp>
        <p:nvSpPr>
          <p:cNvPr id="4" name="フッター プレースホルダー 4"/>
          <p:cNvSpPr>
            <a:spLocks noGrp="1"/>
          </p:cNvSpPr>
          <p:nvPr>
            <p:ph type="ftr" sz="quarter" idx="11"/>
          </p:nvPr>
        </p:nvSpPr>
        <p:spPr/>
        <p:txBody>
          <a:bodyPr/>
          <a:lstStyle>
            <a:lvl1pPr>
              <a:defRPr/>
            </a:lvl1pPr>
          </a:lstStyle>
          <a:p>
            <a:pPr>
              <a:defRPr/>
            </a:pPr>
            <a:endParaRPr lang="ja-JP" altLang="en-US"/>
          </a:p>
        </p:txBody>
      </p:sp>
      <p:sp>
        <p:nvSpPr>
          <p:cNvPr id="5" name="スライド番号プレースホルダー 5"/>
          <p:cNvSpPr>
            <a:spLocks noGrp="1"/>
          </p:cNvSpPr>
          <p:nvPr>
            <p:ph type="sldNum" sz="quarter" idx="12"/>
          </p:nvPr>
        </p:nvSpPr>
        <p:spPr/>
        <p:txBody>
          <a:bodyPr/>
          <a:lstStyle>
            <a:lvl1pPr>
              <a:defRPr/>
            </a:lvl1pPr>
          </a:lstStyle>
          <a:p>
            <a:pPr>
              <a:defRPr/>
            </a:pPr>
            <a:fld id="{D664615C-DA3F-41C1-86F9-47E36936A930}" type="slidenum">
              <a:rPr lang="ja-JP" altLang="en-US"/>
              <a:pPr>
                <a:defRPr/>
              </a:pPr>
              <a:t>&lt;#&gt;</a:t>
            </a:fld>
            <a:endParaRPr lang="ja-JP" altLang="en-US"/>
          </a:p>
        </p:txBody>
      </p:sp>
    </p:spTree>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3"/>
          <p:cNvSpPr>
            <a:spLocks noGrp="1"/>
          </p:cNvSpPr>
          <p:nvPr>
            <p:ph type="dt" sz="half" idx="10"/>
          </p:nvPr>
        </p:nvSpPr>
        <p:spPr/>
        <p:txBody>
          <a:bodyPr/>
          <a:lstStyle>
            <a:lvl1pPr>
              <a:defRPr/>
            </a:lvl1pPr>
          </a:lstStyle>
          <a:p>
            <a:pPr>
              <a:defRPr/>
            </a:pPr>
            <a:fld id="{940E1F8D-9384-453A-98B9-3B477D796654}" type="datetime1">
              <a:rPr lang="ja-JP" altLang="en-US" smtClean="0"/>
              <a:pPr>
                <a:defRPr/>
              </a:pPr>
              <a:t>2011/6/7</a:t>
            </a:fld>
            <a:endParaRPr lang="ja-JP" altLang="en-US"/>
          </a:p>
        </p:txBody>
      </p:sp>
      <p:sp>
        <p:nvSpPr>
          <p:cNvPr id="3" name="フッター プレースホルダー 4"/>
          <p:cNvSpPr>
            <a:spLocks noGrp="1"/>
          </p:cNvSpPr>
          <p:nvPr>
            <p:ph type="ftr" sz="quarter" idx="11"/>
          </p:nvPr>
        </p:nvSpPr>
        <p:spPr/>
        <p:txBody>
          <a:bodyPr/>
          <a:lstStyle>
            <a:lvl1pPr>
              <a:defRPr/>
            </a:lvl1pPr>
          </a:lstStyle>
          <a:p>
            <a:pPr>
              <a:defRPr/>
            </a:pPr>
            <a:endParaRPr lang="ja-JP" altLang="en-US"/>
          </a:p>
        </p:txBody>
      </p:sp>
      <p:sp>
        <p:nvSpPr>
          <p:cNvPr id="4" name="スライド番号プレースホルダー 5"/>
          <p:cNvSpPr>
            <a:spLocks noGrp="1"/>
          </p:cNvSpPr>
          <p:nvPr>
            <p:ph type="sldNum" sz="quarter" idx="12"/>
          </p:nvPr>
        </p:nvSpPr>
        <p:spPr/>
        <p:txBody>
          <a:bodyPr/>
          <a:lstStyle>
            <a:lvl1pPr>
              <a:defRPr/>
            </a:lvl1pPr>
          </a:lstStyle>
          <a:p>
            <a:pPr>
              <a:defRPr/>
            </a:pPr>
            <a:fld id="{85EB965A-8497-4622-8F9F-4D47517935B2}" type="slidenum">
              <a:rPr lang="ja-JP" altLang="en-US"/>
              <a:pPr>
                <a:defRPr/>
              </a:pPr>
              <a:t>&lt;#&gt;</a:t>
            </a:fld>
            <a:endParaRPr lang="ja-JP" altLang="en-US"/>
          </a:p>
        </p:txBody>
      </p:sp>
    </p:spTree>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日付プレースホルダー 3"/>
          <p:cNvSpPr>
            <a:spLocks noGrp="1"/>
          </p:cNvSpPr>
          <p:nvPr>
            <p:ph type="dt" sz="half" idx="10"/>
          </p:nvPr>
        </p:nvSpPr>
        <p:spPr/>
        <p:txBody>
          <a:bodyPr/>
          <a:lstStyle>
            <a:lvl1pPr>
              <a:defRPr/>
            </a:lvl1pPr>
          </a:lstStyle>
          <a:p>
            <a:pPr>
              <a:defRPr/>
            </a:pPr>
            <a:fld id="{29EACBA6-5F90-4829-8EA6-4722972729FB}" type="datetime1">
              <a:rPr lang="ja-JP" altLang="en-US" smtClean="0"/>
              <a:pPr>
                <a:defRPr/>
              </a:pPr>
              <a:t>2011/6/7</a:t>
            </a:fld>
            <a:endParaRPr lang="ja-JP" altLang="en-US"/>
          </a:p>
        </p:txBody>
      </p:sp>
      <p:sp>
        <p:nvSpPr>
          <p:cNvPr id="6" name="フッター プレースホルダー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ー 5"/>
          <p:cNvSpPr>
            <a:spLocks noGrp="1"/>
          </p:cNvSpPr>
          <p:nvPr>
            <p:ph type="sldNum" sz="quarter" idx="12"/>
          </p:nvPr>
        </p:nvSpPr>
        <p:spPr/>
        <p:txBody>
          <a:bodyPr/>
          <a:lstStyle>
            <a:lvl1pPr>
              <a:defRPr/>
            </a:lvl1pPr>
          </a:lstStyle>
          <a:p>
            <a:pPr>
              <a:defRPr/>
            </a:pPr>
            <a:fld id="{65801874-A456-4DAD-ACCD-11683B6B7460}" type="slidenum">
              <a:rPr lang="ja-JP" altLang="en-US"/>
              <a:pPr>
                <a:defRPr/>
              </a:pPr>
              <a:t>&lt;#&gt;</a:t>
            </a:fld>
            <a:endParaRPr lang="ja-JP" altLang="en-US"/>
          </a:p>
        </p:txBody>
      </p:sp>
    </p:spTree>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マスター タイトルの書式設定</a:t>
            </a:r>
            <a:endParaRPr lang="ja-JP" altLang="en-US"/>
          </a:p>
        </p:txBody>
      </p:sp>
      <p:sp>
        <p:nvSpPr>
          <p:cNvPr id="3" name="図プレースホルダー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smtClean="0"/>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日付プレースホルダー 3"/>
          <p:cNvSpPr>
            <a:spLocks noGrp="1"/>
          </p:cNvSpPr>
          <p:nvPr>
            <p:ph type="dt" sz="half" idx="10"/>
          </p:nvPr>
        </p:nvSpPr>
        <p:spPr/>
        <p:txBody>
          <a:bodyPr/>
          <a:lstStyle>
            <a:lvl1pPr>
              <a:defRPr/>
            </a:lvl1pPr>
          </a:lstStyle>
          <a:p>
            <a:pPr>
              <a:defRPr/>
            </a:pPr>
            <a:fld id="{2BC25EAF-0D62-4C3A-8A21-3E96FC2FDC4C}" type="datetime1">
              <a:rPr lang="ja-JP" altLang="en-US" smtClean="0"/>
              <a:pPr>
                <a:defRPr/>
              </a:pPr>
              <a:t>2011/6/7</a:t>
            </a:fld>
            <a:endParaRPr lang="ja-JP" altLang="en-US"/>
          </a:p>
        </p:txBody>
      </p:sp>
      <p:sp>
        <p:nvSpPr>
          <p:cNvPr id="6" name="フッター プレースホルダー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ー 5"/>
          <p:cNvSpPr>
            <a:spLocks noGrp="1"/>
          </p:cNvSpPr>
          <p:nvPr>
            <p:ph type="sldNum" sz="quarter" idx="12"/>
          </p:nvPr>
        </p:nvSpPr>
        <p:spPr/>
        <p:txBody>
          <a:bodyPr/>
          <a:lstStyle>
            <a:lvl1pPr>
              <a:defRPr/>
            </a:lvl1pPr>
          </a:lstStyle>
          <a:p>
            <a:pPr>
              <a:defRPr/>
            </a:pPr>
            <a:fld id="{DE57C169-BB83-45FC-BB78-B6C25D505CDE}" type="slidenum">
              <a:rPr lang="ja-JP" altLang="en-US"/>
              <a:pPr>
                <a:defRPr/>
              </a:pPr>
              <a:t>&lt;#&gt;</a:t>
            </a:fld>
            <a:endParaRPr lang="ja-JP" altLang="en-US"/>
          </a:p>
        </p:txBody>
      </p:sp>
    </p:spTree>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p:txBody>
          <a:bodyPr/>
          <a:lstStyle>
            <a:lvl1pPr>
              <a:defRPr/>
            </a:lvl1pPr>
          </a:lstStyle>
          <a:p>
            <a:pPr>
              <a:defRPr/>
            </a:pPr>
            <a:fld id="{FD8AF30B-457B-4F27-BC5B-4F69D5F7986D}" type="datetime1">
              <a:rPr lang="ja-JP" altLang="en-US" smtClean="0"/>
              <a:pPr>
                <a:defRPr/>
              </a:pPr>
              <a:t>2011/6/7</a:t>
            </a:fld>
            <a:endParaRPr lang="ja-JP" altLang="en-US"/>
          </a:p>
        </p:txBody>
      </p:sp>
      <p:sp>
        <p:nvSpPr>
          <p:cNvPr id="5" name="フッター プレースホルダー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ー 5"/>
          <p:cNvSpPr>
            <a:spLocks noGrp="1"/>
          </p:cNvSpPr>
          <p:nvPr>
            <p:ph type="sldNum" sz="quarter" idx="12"/>
          </p:nvPr>
        </p:nvSpPr>
        <p:spPr/>
        <p:txBody>
          <a:bodyPr/>
          <a:lstStyle>
            <a:lvl1pPr>
              <a:defRPr/>
            </a:lvl1pPr>
          </a:lstStyle>
          <a:p>
            <a:pPr>
              <a:defRPr/>
            </a:pPr>
            <a:fld id="{B9FE0A08-8A22-4CBB-BAB2-185588FEECC8}" type="slidenum">
              <a:rPr lang="ja-JP" altLang="en-US"/>
              <a:pPr>
                <a:defRPr/>
              </a:pPr>
              <a:t>&lt;#&gt;</a:t>
            </a:fld>
            <a:endParaRPr lang="ja-JP" altLang="en-US"/>
          </a:p>
        </p:txBody>
      </p:sp>
    </p:spTree>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p:txBody>
          <a:bodyPr/>
          <a:lstStyle>
            <a:lvl1pPr>
              <a:defRPr/>
            </a:lvl1pPr>
          </a:lstStyle>
          <a:p>
            <a:pPr>
              <a:defRPr/>
            </a:pPr>
            <a:fld id="{20C15348-8273-4936-AC13-C855EAB26438}" type="datetime1">
              <a:rPr lang="ja-JP" altLang="en-US" smtClean="0"/>
              <a:pPr>
                <a:defRPr/>
              </a:pPr>
              <a:t>2011/6/7</a:t>
            </a:fld>
            <a:endParaRPr lang="ja-JP" altLang="en-US"/>
          </a:p>
        </p:txBody>
      </p:sp>
      <p:sp>
        <p:nvSpPr>
          <p:cNvPr id="5" name="フッター プレースホルダー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ー 5"/>
          <p:cNvSpPr>
            <a:spLocks noGrp="1"/>
          </p:cNvSpPr>
          <p:nvPr>
            <p:ph type="sldNum" sz="quarter" idx="12"/>
          </p:nvPr>
        </p:nvSpPr>
        <p:spPr/>
        <p:txBody>
          <a:bodyPr/>
          <a:lstStyle>
            <a:lvl1pPr>
              <a:defRPr/>
            </a:lvl1pPr>
          </a:lstStyle>
          <a:p>
            <a:pPr>
              <a:defRPr/>
            </a:pPr>
            <a:fld id="{0206C6D8-6C24-4F07-B1C3-C1B94285DDF7}" type="slidenum">
              <a:rPr lang="ja-JP" altLang="en-US"/>
              <a:pPr>
                <a:defRPr/>
              </a:pPr>
              <a:t>&lt;#&gt;</a:t>
            </a:fld>
            <a:endParaRPr lang="ja-JP" altLang="en-US"/>
          </a:p>
        </p:txBody>
      </p:sp>
    </p:spTree>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grpSp>
        <p:nvGrpSpPr>
          <p:cNvPr id="2" name="Group 2"/>
          <p:cNvGrpSpPr>
            <a:grpSpLocks/>
          </p:cNvGrpSpPr>
          <p:nvPr/>
        </p:nvGrpSpPr>
        <p:grpSpPr bwMode="auto">
          <a:xfrm>
            <a:off x="0" y="0"/>
            <a:ext cx="9144000" cy="6864350"/>
            <a:chOff x="0" y="0"/>
            <a:chExt cx="5760" cy="4324"/>
          </a:xfrm>
        </p:grpSpPr>
        <p:sp>
          <p:nvSpPr>
            <p:cNvPr id="5" name="Rectangle 3"/>
            <p:cNvSpPr>
              <a:spLocks noChangeArrowheads="1"/>
            </p:cNvSpPr>
            <p:nvPr userDrawn="1"/>
          </p:nvSpPr>
          <p:spPr bwMode="white">
            <a:xfrm>
              <a:off x="0" y="331"/>
              <a:ext cx="5760" cy="3326"/>
            </a:xfrm>
            <a:prstGeom prst="rect">
              <a:avLst/>
            </a:prstGeom>
            <a:gradFill rotWithShape="0">
              <a:gsLst>
                <a:gs pos="0">
                  <a:schemeClr val="bg1"/>
                </a:gs>
                <a:gs pos="100000">
                  <a:schemeClr val="folHlink"/>
                </a:gs>
              </a:gsLst>
              <a:lin ang="5400000" scaled="1"/>
            </a:gradFill>
            <a:ln w="9525">
              <a:noFill/>
              <a:miter lim="800000"/>
              <a:headEnd/>
              <a:tailEnd/>
            </a:ln>
            <a:effectLst/>
          </p:spPr>
          <p:txBody>
            <a:bodyPr wrap="none" anchor="ctr"/>
            <a:lstStyle/>
            <a:p>
              <a:pPr>
                <a:defRPr/>
              </a:pPr>
              <a:endParaRPr lang="ja-JP" altLang="en-US">
                <a:solidFill>
                  <a:srgbClr val="2E2E48"/>
                </a:solidFill>
                <a:latin typeface="Times New Roman"/>
                <a:ea typeface="ＭＳ Ｐゴシック"/>
              </a:endParaRPr>
            </a:p>
          </p:txBody>
        </p:sp>
        <p:sp>
          <p:nvSpPr>
            <p:cNvPr id="6" name="Rectangle 4"/>
            <p:cNvSpPr>
              <a:spLocks noChangeArrowheads="1"/>
            </p:cNvSpPr>
            <p:nvPr userDrawn="1"/>
          </p:nvSpPr>
          <p:spPr bwMode="white">
            <a:xfrm>
              <a:off x="0" y="0"/>
              <a:ext cx="5760" cy="351"/>
            </a:xfrm>
            <a:prstGeom prst="rect">
              <a:avLst/>
            </a:prstGeom>
            <a:gradFill rotWithShape="0">
              <a:gsLst>
                <a:gs pos="0">
                  <a:schemeClr val="hlink"/>
                </a:gs>
                <a:gs pos="100000">
                  <a:schemeClr val="bg1"/>
                </a:gs>
              </a:gsLst>
              <a:lin ang="5400000" scaled="1"/>
            </a:gradFill>
            <a:ln w="9525">
              <a:noFill/>
              <a:miter lim="800000"/>
              <a:headEnd/>
              <a:tailEnd/>
            </a:ln>
            <a:effectLst/>
          </p:spPr>
          <p:txBody>
            <a:bodyPr wrap="none" anchor="ctr"/>
            <a:lstStyle/>
            <a:p>
              <a:pPr>
                <a:defRPr/>
              </a:pPr>
              <a:endParaRPr lang="ja-JP" altLang="en-US">
                <a:solidFill>
                  <a:srgbClr val="2E2E48"/>
                </a:solidFill>
                <a:latin typeface="Times New Roman"/>
                <a:ea typeface="ＭＳ Ｐゴシック"/>
              </a:endParaRPr>
            </a:p>
          </p:txBody>
        </p:sp>
        <p:sp>
          <p:nvSpPr>
            <p:cNvPr id="7" name="Freeform 5"/>
            <p:cNvSpPr>
              <a:spLocks/>
            </p:cNvSpPr>
            <p:nvPr userDrawn="1"/>
          </p:nvSpPr>
          <p:spPr bwMode="ltGray">
            <a:xfrm>
              <a:off x="0" y="1596"/>
              <a:ext cx="5760" cy="1651"/>
            </a:xfrm>
            <a:custGeom>
              <a:avLst/>
              <a:gdLst/>
              <a:ahLst/>
              <a:cxnLst>
                <a:cxn ang="0">
                  <a:pos x="0" y="960"/>
                </a:cxn>
                <a:cxn ang="0">
                  <a:pos x="773" y="852"/>
                </a:cxn>
                <a:cxn ang="0">
                  <a:pos x="1536" y="594"/>
                </a:cxn>
                <a:cxn ang="0">
                  <a:pos x="2438" y="156"/>
                </a:cxn>
                <a:cxn ang="0">
                  <a:pos x="2678" y="24"/>
                </a:cxn>
                <a:cxn ang="0">
                  <a:pos x="2816" y="30"/>
                </a:cxn>
                <a:cxn ang="0">
                  <a:pos x="2876" y="0"/>
                </a:cxn>
                <a:cxn ang="0">
                  <a:pos x="3032" y="30"/>
                </a:cxn>
                <a:cxn ang="0">
                  <a:pos x="3086" y="12"/>
                </a:cxn>
                <a:cxn ang="0">
                  <a:pos x="3183" y="42"/>
                </a:cxn>
                <a:cxn ang="0">
                  <a:pos x="3333" y="120"/>
                </a:cxn>
                <a:cxn ang="0">
                  <a:pos x="3483" y="234"/>
                </a:cxn>
                <a:cxn ang="0">
                  <a:pos x="3741" y="396"/>
                </a:cxn>
                <a:cxn ang="0">
                  <a:pos x="4156" y="636"/>
                </a:cxn>
                <a:cxn ang="0">
                  <a:pos x="4510" y="768"/>
                </a:cxn>
                <a:cxn ang="0">
                  <a:pos x="4913" y="906"/>
                </a:cxn>
                <a:cxn ang="0">
                  <a:pos x="5304" y="1074"/>
                </a:cxn>
                <a:cxn ang="0">
                  <a:pos x="5760" y="1150"/>
                </a:cxn>
                <a:cxn ang="0">
                  <a:pos x="5760" y="1651"/>
                </a:cxn>
                <a:cxn ang="0">
                  <a:pos x="0" y="1651"/>
                </a:cxn>
                <a:cxn ang="0">
                  <a:pos x="0" y="960"/>
                </a:cxn>
              </a:cxnLst>
              <a:rect l="0" t="0" r="r" b="b"/>
              <a:pathLst>
                <a:path w="5760" h="1651">
                  <a:moveTo>
                    <a:pt x="0" y="960"/>
                  </a:moveTo>
                  <a:cubicBezTo>
                    <a:pt x="237" y="952"/>
                    <a:pt x="517" y="913"/>
                    <a:pt x="773" y="852"/>
                  </a:cubicBezTo>
                  <a:cubicBezTo>
                    <a:pt x="1029" y="791"/>
                    <a:pt x="1259" y="710"/>
                    <a:pt x="1536" y="594"/>
                  </a:cubicBezTo>
                  <a:cubicBezTo>
                    <a:pt x="1814" y="478"/>
                    <a:pt x="2247" y="251"/>
                    <a:pt x="2438" y="156"/>
                  </a:cubicBezTo>
                  <a:cubicBezTo>
                    <a:pt x="2628" y="61"/>
                    <a:pt x="2615" y="45"/>
                    <a:pt x="2678" y="24"/>
                  </a:cubicBezTo>
                  <a:cubicBezTo>
                    <a:pt x="2741" y="3"/>
                    <a:pt x="2783" y="34"/>
                    <a:pt x="2816" y="30"/>
                  </a:cubicBezTo>
                  <a:cubicBezTo>
                    <a:pt x="2849" y="26"/>
                    <a:pt x="2840" y="0"/>
                    <a:pt x="2876" y="0"/>
                  </a:cubicBezTo>
                  <a:cubicBezTo>
                    <a:pt x="2912" y="0"/>
                    <a:pt x="2997" y="28"/>
                    <a:pt x="3032" y="30"/>
                  </a:cubicBezTo>
                  <a:cubicBezTo>
                    <a:pt x="3067" y="32"/>
                    <a:pt x="3061" y="10"/>
                    <a:pt x="3086" y="12"/>
                  </a:cubicBezTo>
                  <a:cubicBezTo>
                    <a:pt x="3112" y="14"/>
                    <a:pt x="3142" y="24"/>
                    <a:pt x="3183" y="42"/>
                  </a:cubicBezTo>
                  <a:cubicBezTo>
                    <a:pt x="3224" y="60"/>
                    <a:pt x="3283" y="88"/>
                    <a:pt x="3333" y="120"/>
                  </a:cubicBezTo>
                  <a:cubicBezTo>
                    <a:pt x="3383" y="152"/>
                    <a:pt x="3415" y="188"/>
                    <a:pt x="3483" y="234"/>
                  </a:cubicBezTo>
                  <a:cubicBezTo>
                    <a:pt x="3551" y="280"/>
                    <a:pt x="3629" y="329"/>
                    <a:pt x="3741" y="396"/>
                  </a:cubicBezTo>
                  <a:cubicBezTo>
                    <a:pt x="3854" y="463"/>
                    <a:pt x="4028" y="574"/>
                    <a:pt x="4156" y="636"/>
                  </a:cubicBezTo>
                  <a:cubicBezTo>
                    <a:pt x="4284" y="698"/>
                    <a:pt x="4384" y="723"/>
                    <a:pt x="4510" y="768"/>
                  </a:cubicBezTo>
                  <a:cubicBezTo>
                    <a:pt x="4637" y="813"/>
                    <a:pt x="4781" y="855"/>
                    <a:pt x="4913" y="906"/>
                  </a:cubicBezTo>
                  <a:cubicBezTo>
                    <a:pt x="5045" y="957"/>
                    <a:pt x="5163" y="1033"/>
                    <a:pt x="5304" y="1074"/>
                  </a:cubicBezTo>
                  <a:cubicBezTo>
                    <a:pt x="5445" y="1115"/>
                    <a:pt x="5543" y="1125"/>
                    <a:pt x="5760" y="1150"/>
                  </a:cubicBezTo>
                  <a:cubicBezTo>
                    <a:pt x="5760" y="1400"/>
                    <a:pt x="5760" y="1651"/>
                    <a:pt x="5760" y="1651"/>
                  </a:cubicBezTo>
                  <a:lnTo>
                    <a:pt x="0" y="1651"/>
                  </a:lnTo>
                  <a:lnTo>
                    <a:pt x="0" y="960"/>
                  </a:lnTo>
                  <a:close/>
                </a:path>
              </a:pathLst>
            </a:custGeom>
            <a:gradFill rotWithShape="0">
              <a:gsLst>
                <a:gs pos="0">
                  <a:schemeClr val="bg2"/>
                </a:gs>
                <a:gs pos="100000">
                  <a:schemeClr val="bg2">
                    <a:gamma/>
                    <a:shade val="66667"/>
                    <a:invGamma/>
                  </a:schemeClr>
                </a:gs>
              </a:gsLst>
              <a:lin ang="5400000" scaled="1"/>
            </a:gradFill>
            <a:ln w="9525">
              <a:noFill/>
              <a:round/>
              <a:headEnd/>
              <a:tailEnd/>
            </a:ln>
            <a:effectLst/>
          </p:spPr>
          <p:txBody>
            <a:bodyPr wrap="none" anchor="ctr"/>
            <a:lstStyle/>
            <a:p>
              <a:pPr>
                <a:defRPr/>
              </a:pPr>
              <a:endParaRPr lang="ja-JP" altLang="en-US">
                <a:solidFill>
                  <a:srgbClr val="2E2E48"/>
                </a:solidFill>
                <a:latin typeface="Times New Roman"/>
                <a:ea typeface="ＭＳ Ｐゴシック"/>
              </a:endParaRPr>
            </a:p>
          </p:txBody>
        </p:sp>
        <p:sp>
          <p:nvSpPr>
            <p:cNvPr id="8" name="Freeform 6"/>
            <p:cNvSpPr>
              <a:spLocks/>
            </p:cNvSpPr>
            <p:nvPr userDrawn="1"/>
          </p:nvSpPr>
          <p:spPr bwMode="ltGray">
            <a:xfrm>
              <a:off x="380" y="1597"/>
              <a:ext cx="2495" cy="1054"/>
            </a:xfrm>
            <a:custGeom>
              <a:avLst/>
              <a:gdLst/>
              <a:ahLst/>
              <a:cxnLst>
                <a:cxn ang="0">
                  <a:pos x="909" y="650"/>
                </a:cxn>
                <a:cxn ang="0">
                  <a:pos x="2028" y="116"/>
                </a:cxn>
                <a:cxn ang="0">
                  <a:pos x="2253" y="20"/>
                </a:cxn>
                <a:cxn ang="0">
                  <a:pos x="2304" y="8"/>
                </a:cxn>
                <a:cxn ang="0">
                  <a:pos x="2388" y="20"/>
                </a:cxn>
                <a:cxn ang="0">
                  <a:pos x="2490" y="8"/>
                </a:cxn>
                <a:cxn ang="0">
                  <a:pos x="2424" y="62"/>
                </a:cxn>
                <a:cxn ang="0">
                  <a:pos x="2349" y="158"/>
                </a:cxn>
                <a:cxn ang="0">
                  <a:pos x="2295" y="182"/>
                </a:cxn>
                <a:cxn ang="0">
                  <a:pos x="2271" y="251"/>
                </a:cxn>
                <a:cxn ang="0">
                  <a:pos x="2304" y="332"/>
                </a:cxn>
                <a:cxn ang="0">
                  <a:pos x="2253" y="326"/>
                </a:cxn>
                <a:cxn ang="0">
                  <a:pos x="2226" y="386"/>
                </a:cxn>
                <a:cxn ang="0">
                  <a:pos x="2130" y="491"/>
                </a:cxn>
                <a:cxn ang="0">
                  <a:pos x="1980" y="710"/>
                </a:cxn>
                <a:cxn ang="0">
                  <a:pos x="1884" y="758"/>
                </a:cxn>
                <a:cxn ang="0">
                  <a:pos x="1782" y="845"/>
                </a:cxn>
                <a:cxn ang="0">
                  <a:pos x="1629" y="959"/>
                </a:cxn>
                <a:cxn ang="0">
                  <a:pos x="1458" y="1052"/>
                </a:cxn>
                <a:cxn ang="0">
                  <a:pos x="1560" y="932"/>
                </a:cxn>
                <a:cxn ang="0">
                  <a:pos x="1701" y="770"/>
                </a:cxn>
                <a:cxn ang="0">
                  <a:pos x="1785" y="644"/>
                </a:cxn>
                <a:cxn ang="0">
                  <a:pos x="1935" y="476"/>
                </a:cxn>
                <a:cxn ang="0">
                  <a:pos x="2034" y="350"/>
                </a:cxn>
                <a:cxn ang="0">
                  <a:pos x="2016" y="323"/>
                </a:cxn>
                <a:cxn ang="0">
                  <a:pos x="1947" y="434"/>
                </a:cxn>
                <a:cxn ang="0">
                  <a:pos x="1821" y="587"/>
                </a:cxn>
                <a:cxn ang="0">
                  <a:pos x="1704" y="662"/>
                </a:cxn>
                <a:cxn ang="0">
                  <a:pos x="1620" y="761"/>
                </a:cxn>
                <a:cxn ang="0">
                  <a:pos x="1584" y="728"/>
                </a:cxn>
                <a:cxn ang="0">
                  <a:pos x="1731" y="581"/>
                </a:cxn>
                <a:cxn ang="0">
                  <a:pos x="1851" y="467"/>
                </a:cxn>
                <a:cxn ang="0">
                  <a:pos x="1875" y="413"/>
                </a:cxn>
                <a:cxn ang="0">
                  <a:pos x="1788" y="515"/>
                </a:cxn>
                <a:cxn ang="0">
                  <a:pos x="1689" y="611"/>
                </a:cxn>
                <a:cxn ang="0">
                  <a:pos x="1605" y="665"/>
                </a:cxn>
                <a:cxn ang="0">
                  <a:pos x="1689" y="548"/>
                </a:cxn>
                <a:cxn ang="0">
                  <a:pos x="1746" y="506"/>
                </a:cxn>
                <a:cxn ang="0">
                  <a:pos x="1596" y="611"/>
                </a:cxn>
                <a:cxn ang="0">
                  <a:pos x="1542" y="689"/>
                </a:cxn>
                <a:cxn ang="0">
                  <a:pos x="1500" y="632"/>
                </a:cxn>
                <a:cxn ang="0">
                  <a:pos x="1590" y="563"/>
                </a:cxn>
                <a:cxn ang="0">
                  <a:pos x="1704" y="476"/>
                </a:cxn>
                <a:cxn ang="0">
                  <a:pos x="1659" y="485"/>
                </a:cxn>
                <a:cxn ang="0">
                  <a:pos x="1596" y="524"/>
                </a:cxn>
                <a:cxn ang="0">
                  <a:pos x="1530" y="560"/>
                </a:cxn>
                <a:cxn ang="0">
                  <a:pos x="1470" y="623"/>
                </a:cxn>
                <a:cxn ang="0">
                  <a:pos x="1401" y="662"/>
                </a:cxn>
                <a:cxn ang="0">
                  <a:pos x="1362" y="665"/>
                </a:cxn>
                <a:cxn ang="0">
                  <a:pos x="1263" y="653"/>
                </a:cxn>
                <a:cxn ang="0">
                  <a:pos x="1194" y="668"/>
                </a:cxn>
                <a:cxn ang="0">
                  <a:pos x="879" y="788"/>
                </a:cxn>
                <a:cxn ang="0">
                  <a:pos x="492" y="917"/>
                </a:cxn>
                <a:cxn ang="0">
                  <a:pos x="657" y="851"/>
                </a:cxn>
                <a:cxn ang="0">
                  <a:pos x="1035" y="716"/>
                </a:cxn>
                <a:cxn ang="0">
                  <a:pos x="1062" y="689"/>
                </a:cxn>
                <a:cxn ang="0">
                  <a:pos x="714" y="806"/>
                </a:cxn>
                <a:cxn ang="0">
                  <a:pos x="288" y="905"/>
                </a:cxn>
                <a:cxn ang="0">
                  <a:pos x="207" y="902"/>
                </a:cxn>
                <a:cxn ang="0">
                  <a:pos x="84" y="929"/>
                </a:cxn>
                <a:cxn ang="0">
                  <a:pos x="135" y="902"/>
                </a:cxn>
              </a:cxnLst>
              <a:rect l="0" t="0" r="r" b="b"/>
              <a:pathLst>
                <a:path w="2495" h="1054">
                  <a:moveTo>
                    <a:pt x="135" y="902"/>
                  </a:moveTo>
                  <a:cubicBezTo>
                    <a:pt x="270" y="859"/>
                    <a:pt x="683" y="732"/>
                    <a:pt x="909" y="650"/>
                  </a:cubicBezTo>
                  <a:cubicBezTo>
                    <a:pt x="1135" y="568"/>
                    <a:pt x="1305" y="499"/>
                    <a:pt x="1491" y="410"/>
                  </a:cubicBezTo>
                  <a:cubicBezTo>
                    <a:pt x="1677" y="321"/>
                    <a:pt x="1911" y="179"/>
                    <a:pt x="2028" y="116"/>
                  </a:cubicBezTo>
                  <a:cubicBezTo>
                    <a:pt x="2145" y="53"/>
                    <a:pt x="2156" y="48"/>
                    <a:pt x="2193" y="32"/>
                  </a:cubicBezTo>
                  <a:cubicBezTo>
                    <a:pt x="2230" y="16"/>
                    <a:pt x="2238" y="22"/>
                    <a:pt x="2253" y="20"/>
                  </a:cubicBezTo>
                  <a:cubicBezTo>
                    <a:pt x="2268" y="18"/>
                    <a:pt x="2278" y="22"/>
                    <a:pt x="2286" y="20"/>
                  </a:cubicBezTo>
                  <a:cubicBezTo>
                    <a:pt x="2294" y="18"/>
                    <a:pt x="2296" y="10"/>
                    <a:pt x="2304" y="8"/>
                  </a:cubicBezTo>
                  <a:cubicBezTo>
                    <a:pt x="2312" y="6"/>
                    <a:pt x="2320" y="6"/>
                    <a:pt x="2334" y="8"/>
                  </a:cubicBezTo>
                  <a:cubicBezTo>
                    <a:pt x="2348" y="10"/>
                    <a:pt x="2372" y="21"/>
                    <a:pt x="2388" y="20"/>
                  </a:cubicBezTo>
                  <a:cubicBezTo>
                    <a:pt x="2404" y="19"/>
                    <a:pt x="2416" y="4"/>
                    <a:pt x="2433" y="2"/>
                  </a:cubicBezTo>
                  <a:cubicBezTo>
                    <a:pt x="2450" y="0"/>
                    <a:pt x="2485" y="4"/>
                    <a:pt x="2490" y="8"/>
                  </a:cubicBezTo>
                  <a:cubicBezTo>
                    <a:pt x="2495" y="12"/>
                    <a:pt x="2474" y="17"/>
                    <a:pt x="2463" y="26"/>
                  </a:cubicBezTo>
                  <a:cubicBezTo>
                    <a:pt x="2452" y="35"/>
                    <a:pt x="2437" y="47"/>
                    <a:pt x="2424" y="62"/>
                  </a:cubicBezTo>
                  <a:cubicBezTo>
                    <a:pt x="2411" y="77"/>
                    <a:pt x="2397" y="103"/>
                    <a:pt x="2385" y="119"/>
                  </a:cubicBezTo>
                  <a:cubicBezTo>
                    <a:pt x="2373" y="135"/>
                    <a:pt x="2358" y="149"/>
                    <a:pt x="2349" y="158"/>
                  </a:cubicBezTo>
                  <a:cubicBezTo>
                    <a:pt x="2340" y="167"/>
                    <a:pt x="2340" y="172"/>
                    <a:pt x="2331" y="176"/>
                  </a:cubicBezTo>
                  <a:cubicBezTo>
                    <a:pt x="2322" y="180"/>
                    <a:pt x="2303" y="174"/>
                    <a:pt x="2295" y="182"/>
                  </a:cubicBezTo>
                  <a:cubicBezTo>
                    <a:pt x="2287" y="190"/>
                    <a:pt x="2284" y="216"/>
                    <a:pt x="2280" y="227"/>
                  </a:cubicBezTo>
                  <a:cubicBezTo>
                    <a:pt x="2276" y="238"/>
                    <a:pt x="2268" y="245"/>
                    <a:pt x="2271" y="251"/>
                  </a:cubicBezTo>
                  <a:cubicBezTo>
                    <a:pt x="2274" y="257"/>
                    <a:pt x="2293" y="253"/>
                    <a:pt x="2298" y="266"/>
                  </a:cubicBezTo>
                  <a:cubicBezTo>
                    <a:pt x="2303" y="279"/>
                    <a:pt x="2309" y="319"/>
                    <a:pt x="2304" y="332"/>
                  </a:cubicBezTo>
                  <a:cubicBezTo>
                    <a:pt x="2299" y="345"/>
                    <a:pt x="2273" y="345"/>
                    <a:pt x="2265" y="344"/>
                  </a:cubicBezTo>
                  <a:cubicBezTo>
                    <a:pt x="2257" y="343"/>
                    <a:pt x="2258" y="326"/>
                    <a:pt x="2253" y="326"/>
                  </a:cubicBezTo>
                  <a:cubicBezTo>
                    <a:pt x="2248" y="326"/>
                    <a:pt x="2236" y="337"/>
                    <a:pt x="2232" y="347"/>
                  </a:cubicBezTo>
                  <a:cubicBezTo>
                    <a:pt x="2228" y="357"/>
                    <a:pt x="2228" y="376"/>
                    <a:pt x="2226" y="386"/>
                  </a:cubicBezTo>
                  <a:cubicBezTo>
                    <a:pt x="2224" y="396"/>
                    <a:pt x="2236" y="390"/>
                    <a:pt x="2220" y="407"/>
                  </a:cubicBezTo>
                  <a:cubicBezTo>
                    <a:pt x="2204" y="424"/>
                    <a:pt x="2157" y="463"/>
                    <a:pt x="2130" y="491"/>
                  </a:cubicBezTo>
                  <a:cubicBezTo>
                    <a:pt x="2103" y="519"/>
                    <a:pt x="2083" y="539"/>
                    <a:pt x="2058" y="575"/>
                  </a:cubicBezTo>
                  <a:cubicBezTo>
                    <a:pt x="2033" y="611"/>
                    <a:pt x="1998" y="679"/>
                    <a:pt x="1980" y="710"/>
                  </a:cubicBezTo>
                  <a:cubicBezTo>
                    <a:pt x="1962" y="741"/>
                    <a:pt x="1966" y="756"/>
                    <a:pt x="1950" y="764"/>
                  </a:cubicBezTo>
                  <a:cubicBezTo>
                    <a:pt x="1934" y="772"/>
                    <a:pt x="1906" y="756"/>
                    <a:pt x="1884" y="758"/>
                  </a:cubicBezTo>
                  <a:cubicBezTo>
                    <a:pt x="1862" y="760"/>
                    <a:pt x="1832" y="762"/>
                    <a:pt x="1815" y="776"/>
                  </a:cubicBezTo>
                  <a:cubicBezTo>
                    <a:pt x="1798" y="790"/>
                    <a:pt x="1800" y="826"/>
                    <a:pt x="1782" y="845"/>
                  </a:cubicBezTo>
                  <a:cubicBezTo>
                    <a:pt x="1764" y="864"/>
                    <a:pt x="1730" y="871"/>
                    <a:pt x="1704" y="890"/>
                  </a:cubicBezTo>
                  <a:cubicBezTo>
                    <a:pt x="1678" y="909"/>
                    <a:pt x="1657" y="942"/>
                    <a:pt x="1629" y="959"/>
                  </a:cubicBezTo>
                  <a:cubicBezTo>
                    <a:pt x="1601" y="976"/>
                    <a:pt x="1561" y="980"/>
                    <a:pt x="1533" y="995"/>
                  </a:cubicBezTo>
                  <a:cubicBezTo>
                    <a:pt x="1505" y="1010"/>
                    <a:pt x="1469" y="1050"/>
                    <a:pt x="1458" y="1052"/>
                  </a:cubicBezTo>
                  <a:cubicBezTo>
                    <a:pt x="1447" y="1054"/>
                    <a:pt x="1450" y="1027"/>
                    <a:pt x="1467" y="1007"/>
                  </a:cubicBezTo>
                  <a:cubicBezTo>
                    <a:pt x="1484" y="987"/>
                    <a:pt x="1533" y="955"/>
                    <a:pt x="1560" y="932"/>
                  </a:cubicBezTo>
                  <a:cubicBezTo>
                    <a:pt x="1587" y="909"/>
                    <a:pt x="1606" y="893"/>
                    <a:pt x="1629" y="866"/>
                  </a:cubicBezTo>
                  <a:cubicBezTo>
                    <a:pt x="1652" y="839"/>
                    <a:pt x="1687" y="796"/>
                    <a:pt x="1701" y="770"/>
                  </a:cubicBezTo>
                  <a:cubicBezTo>
                    <a:pt x="1715" y="744"/>
                    <a:pt x="1699" y="731"/>
                    <a:pt x="1713" y="710"/>
                  </a:cubicBezTo>
                  <a:cubicBezTo>
                    <a:pt x="1727" y="689"/>
                    <a:pt x="1759" y="671"/>
                    <a:pt x="1785" y="644"/>
                  </a:cubicBezTo>
                  <a:cubicBezTo>
                    <a:pt x="1811" y="617"/>
                    <a:pt x="1844" y="573"/>
                    <a:pt x="1869" y="545"/>
                  </a:cubicBezTo>
                  <a:cubicBezTo>
                    <a:pt x="1894" y="517"/>
                    <a:pt x="1918" y="500"/>
                    <a:pt x="1935" y="476"/>
                  </a:cubicBezTo>
                  <a:cubicBezTo>
                    <a:pt x="1952" y="452"/>
                    <a:pt x="1955" y="422"/>
                    <a:pt x="1971" y="401"/>
                  </a:cubicBezTo>
                  <a:cubicBezTo>
                    <a:pt x="1987" y="380"/>
                    <a:pt x="2019" y="364"/>
                    <a:pt x="2034" y="350"/>
                  </a:cubicBezTo>
                  <a:cubicBezTo>
                    <a:pt x="2049" y="336"/>
                    <a:pt x="2064" y="318"/>
                    <a:pt x="2061" y="314"/>
                  </a:cubicBezTo>
                  <a:cubicBezTo>
                    <a:pt x="2058" y="310"/>
                    <a:pt x="2031" y="314"/>
                    <a:pt x="2016" y="323"/>
                  </a:cubicBezTo>
                  <a:cubicBezTo>
                    <a:pt x="2001" y="332"/>
                    <a:pt x="1982" y="350"/>
                    <a:pt x="1971" y="368"/>
                  </a:cubicBezTo>
                  <a:cubicBezTo>
                    <a:pt x="1960" y="386"/>
                    <a:pt x="1960" y="412"/>
                    <a:pt x="1947" y="434"/>
                  </a:cubicBezTo>
                  <a:cubicBezTo>
                    <a:pt x="1934" y="456"/>
                    <a:pt x="1914" y="475"/>
                    <a:pt x="1893" y="500"/>
                  </a:cubicBezTo>
                  <a:cubicBezTo>
                    <a:pt x="1872" y="525"/>
                    <a:pt x="1841" y="565"/>
                    <a:pt x="1821" y="587"/>
                  </a:cubicBezTo>
                  <a:cubicBezTo>
                    <a:pt x="1801" y="609"/>
                    <a:pt x="1790" y="619"/>
                    <a:pt x="1770" y="632"/>
                  </a:cubicBezTo>
                  <a:cubicBezTo>
                    <a:pt x="1750" y="645"/>
                    <a:pt x="1727" y="647"/>
                    <a:pt x="1704" y="662"/>
                  </a:cubicBezTo>
                  <a:cubicBezTo>
                    <a:pt x="1681" y="677"/>
                    <a:pt x="1646" y="709"/>
                    <a:pt x="1632" y="725"/>
                  </a:cubicBezTo>
                  <a:cubicBezTo>
                    <a:pt x="1618" y="741"/>
                    <a:pt x="1627" y="754"/>
                    <a:pt x="1620" y="761"/>
                  </a:cubicBezTo>
                  <a:cubicBezTo>
                    <a:pt x="1613" y="768"/>
                    <a:pt x="1593" y="775"/>
                    <a:pt x="1587" y="770"/>
                  </a:cubicBezTo>
                  <a:cubicBezTo>
                    <a:pt x="1581" y="765"/>
                    <a:pt x="1566" y="749"/>
                    <a:pt x="1584" y="728"/>
                  </a:cubicBezTo>
                  <a:cubicBezTo>
                    <a:pt x="1602" y="707"/>
                    <a:pt x="1668" y="665"/>
                    <a:pt x="1692" y="641"/>
                  </a:cubicBezTo>
                  <a:cubicBezTo>
                    <a:pt x="1716" y="617"/>
                    <a:pt x="1714" y="599"/>
                    <a:pt x="1731" y="581"/>
                  </a:cubicBezTo>
                  <a:cubicBezTo>
                    <a:pt x="1748" y="563"/>
                    <a:pt x="1774" y="552"/>
                    <a:pt x="1794" y="533"/>
                  </a:cubicBezTo>
                  <a:cubicBezTo>
                    <a:pt x="1814" y="514"/>
                    <a:pt x="1837" y="482"/>
                    <a:pt x="1851" y="467"/>
                  </a:cubicBezTo>
                  <a:cubicBezTo>
                    <a:pt x="1865" y="452"/>
                    <a:pt x="1874" y="452"/>
                    <a:pt x="1878" y="443"/>
                  </a:cubicBezTo>
                  <a:cubicBezTo>
                    <a:pt x="1882" y="434"/>
                    <a:pt x="1882" y="413"/>
                    <a:pt x="1875" y="413"/>
                  </a:cubicBezTo>
                  <a:cubicBezTo>
                    <a:pt x="1868" y="413"/>
                    <a:pt x="1847" y="426"/>
                    <a:pt x="1833" y="443"/>
                  </a:cubicBezTo>
                  <a:cubicBezTo>
                    <a:pt x="1819" y="460"/>
                    <a:pt x="1804" y="495"/>
                    <a:pt x="1788" y="515"/>
                  </a:cubicBezTo>
                  <a:cubicBezTo>
                    <a:pt x="1772" y="535"/>
                    <a:pt x="1751" y="550"/>
                    <a:pt x="1734" y="566"/>
                  </a:cubicBezTo>
                  <a:cubicBezTo>
                    <a:pt x="1717" y="582"/>
                    <a:pt x="1704" y="595"/>
                    <a:pt x="1689" y="611"/>
                  </a:cubicBezTo>
                  <a:cubicBezTo>
                    <a:pt x="1674" y="627"/>
                    <a:pt x="1655" y="656"/>
                    <a:pt x="1641" y="665"/>
                  </a:cubicBezTo>
                  <a:cubicBezTo>
                    <a:pt x="1627" y="674"/>
                    <a:pt x="1609" y="674"/>
                    <a:pt x="1605" y="665"/>
                  </a:cubicBezTo>
                  <a:cubicBezTo>
                    <a:pt x="1601" y="656"/>
                    <a:pt x="1603" y="627"/>
                    <a:pt x="1617" y="608"/>
                  </a:cubicBezTo>
                  <a:cubicBezTo>
                    <a:pt x="1631" y="589"/>
                    <a:pt x="1672" y="560"/>
                    <a:pt x="1689" y="548"/>
                  </a:cubicBezTo>
                  <a:cubicBezTo>
                    <a:pt x="1706" y="536"/>
                    <a:pt x="1713" y="540"/>
                    <a:pt x="1722" y="533"/>
                  </a:cubicBezTo>
                  <a:cubicBezTo>
                    <a:pt x="1731" y="526"/>
                    <a:pt x="1752" y="507"/>
                    <a:pt x="1746" y="506"/>
                  </a:cubicBezTo>
                  <a:cubicBezTo>
                    <a:pt x="1740" y="505"/>
                    <a:pt x="1711" y="513"/>
                    <a:pt x="1686" y="530"/>
                  </a:cubicBezTo>
                  <a:cubicBezTo>
                    <a:pt x="1661" y="547"/>
                    <a:pt x="1617" y="587"/>
                    <a:pt x="1596" y="611"/>
                  </a:cubicBezTo>
                  <a:cubicBezTo>
                    <a:pt x="1575" y="635"/>
                    <a:pt x="1569" y="661"/>
                    <a:pt x="1560" y="674"/>
                  </a:cubicBezTo>
                  <a:cubicBezTo>
                    <a:pt x="1551" y="687"/>
                    <a:pt x="1549" y="694"/>
                    <a:pt x="1542" y="689"/>
                  </a:cubicBezTo>
                  <a:cubicBezTo>
                    <a:pt x="1535" y="684"/>
                    <a:pt x="1525" y="650"/>
                    <a:pt x="1518" y="641"/>
                  </a:cubicBezTo>
                  <a:cubicBezTo>
                    <a:pt x="1511" y="632"/>
                    <a:pt x="1496" y="639"/>
                    <a:pt x="1500" y="632"/>
                  </a:cubicBezTo>
                  <a:cubicBezTo>
                    <a:pt x="1504" y="625"/>
                    <a:pt x="1527" y="607"/>
                    <a:pt x="1542" y="596"/>
                  </a:cubicBezTo>
                  <a:cubicBezTo>
                    <a:pt x="1557" y="585"/>
                    <a:pt x="1571" y="574"/>
                    <a:pt x="1590" y="563"/>
                  </a:cubicBezTo>
                  <a:cubicBezTo>
                    <a:pt x="1609" y="552"/>
                    <a:pt x="1637" y="541"/>
                    <a:pt x="1656" y="527"/>
                  </a:cubicBezTo>
                  <a:cubicBezTo>
                    <a:pt x="1675" y="513"/>
                    <a:pt x="1692" y="489"/>
                    <a:pt x="1704" y="476"/>
                  </a:cubicBezTo>
                  <a:cubicBezTo>
                    <a:pt x="1716" y="463"/>
                    <a:pt x="1735" y="451"/>
                    <a:pt x="1728" y="452"/>
                  </a:cubicBezTo>
                  <a:cubicBezTo>
                    <a:pt x="1721" y="453"/>
                    <a:pt x="1673" y="473"/>
                    <a:pt x="1659" y="485"/>
                  </a:cubicBezTo>
                  <a:cubicBezTo>
                    <a:pt x="1645" y="497"/>
                    <a:pt x="1652" y="517"/>
                    <a:pt x="1641" y="524"/>
                  </a:cubicBezTo>
                  <a:cubicBezTo>
                    <a:pt x="1630" y="531"/>
                    <a:pt x="1608" y="518"/>
                    <a:pt x="1596" y="524"/>
                  </a:cubicBezTo>
                  <a:cubicBezTo>
                    <a:pt x="1584" y="530"/>
                    <a:pt x="1583" y="554"/>
                    <a:pt x="1572" y="560"/>
                  </a:cubicBezTo>
                  <a:cubicBezTo>
                    <a:pt x="1561" y="566"/>
                    <a:pt x="1541" y="553"/>
                    <a:pt x="1530" y="560"/>
                  </a:cubicBezTo>
                  <a:cubicBezTo>
                    <a:pt x="1519" y="567"/>
                    <a:pt x="1516" y="594"/>
                    <a:pt x="1506" y="605"/>
                  </a:cubicBezTo>
                  <a:cubicBezTo>
                    <a:pt x="1496" y="616"/>
                    <a:pt x="1481" y="611"/>
                    <a:pt x="1470" y="623"/>
                  </a:cubicBezTo>
                  <a:cubicBezTo>
                    <a:pt x="1459" y="635"/>
                    <a:pt x="1448" y="671"/>
                    <a:pt x="1437" y="677"/>
                  </a:cubicBezTo>
                  <a:cubicBezTo>
                    <a:pt x="1426" y="683"/>
                    <a:pt x="1406" y="671"/>
                    <a:pt x="1401" y="662"/>
                  </a:cubicBezTo>
                  <a:cubicBezTo>
                    <a:pt x="1396" y="653"/>
                    <a:pt x="1410" y="623"/>
                    <a:pt x="1404" y="623"/>
                  </a:cubicBezTo>
                  <a:cubicBezTo>
                    <a:pt x="1398" y="623"/>
                    <a:pt x="1384" y="656"/>
                    <a:pt x="1362" y="665"/>
                  </a:cubicBezTo>
                  <a:cubicBezTo>
                    <a:pt x="1340" y="674"/>
                    <a:pt x="1288" y="682"/>
                    <a:pt x="1272" y="680"/>
                  </a:cubicBezTo>
                  <a:cubicBezTo>
                    <a:pt x="1256" y="678"/>
                    <a:pt x="1268" y="660"/>
                    <a:pt x="1263" y="653"/>
                  </a:cubicBezTo>
                  <a:cubicBezTo>
                    <a:pt x="1258" y="646"/>
                    <a:pt x="1253" y="636"/>
                    <a:pt x="1242" y="638"/>
                  </a:cubicBezTo>
                  <a:cubicBezTo>
                    <a:pt x="1231" y="640"/>
                    <a:pt x="1224" y="654"/>
                    <a:pt x="1194" y="668"/>
                  </a:cubicBezTo>
                  <a:cubicBezTo>
                    <a:pt x="1164" y="682"/>
                    <a:pt x="1111" y="702"/>
                    <a:pt x="1059" y="722"/>
                  </a:cubicBezTo>
                  <a:cubicBezTo>
                    <a:pt x="1007" y="742"/>
                    <a:pt x="950" y="763"/>
                    <a:pt x="879" y="788"/>
                  </a:cubicBezTo>
                  <a:cubicBezTo>
                    <a:pt x="808" y="813"/>
                    <a:pt x="698" y="853"/>
                    <a:pt x="633" y="875"/>
                  </a:cubicBezTo>
                  <a:cubicBezTo>
                    <a:pt x="568" y="897"/>
                    <a:pt x="513" y="914"/>
                    <a:pt x="492" y="917"/>
                  </a:cubicBezTo>
                  <a:cubicBezTo>
                    <a:pt x="471" y="920"/>
                    <a:pt x="477" y="904"/>
                    <a:pt x="504" y="893"/>
                  </a:cubicBezTo>
                  <a:cubicBezTo>
                    <a:pt x="531" y="882"/>
                    <a:pt x="602" y="869"/>
                    <a:pt x="657" y="851"/>
                  </a:cubicBezTo>
                  <a:cubicBezTo>
                    <a:pt x="712" y="833"/>
                    <a:pt x="774" y="807"/>
                    <a:pt x="837" y="785"/>
                  </a:cubicBezTo>
                  <a:cubicBezTo>
                    <a:pt x="900" y="763"/>
                    <a:pt x="994" y="733"/>
                    <a:pt x="1035" y="716"/>
                  </a:cubicBezTo>
                  <a:cubicBezTo>
                    <a:pt x="1076" y="699"/>
                    <a:pt x="1079" y="690"/>
                    <a:pt x="1083" y="686"/>
                  </a:cubicBezTo>
                  <a:cubicBezTo>
                    <a:pt x="1087" y="682"/>
                    <a:pt x="1091" y="679"/>
                    <a:pt x="1062" y="689"/>
                  </a:cubicBezTo>
                  <a:cubicBezTo>
                    <a:pt x="1033" y="699"/>
                    <a:pt x="964" y="727"/>
                    <a:pt x="906" y="746"/>
                  </a:cubicBezTo>
                  <a:cubicBezTo>
                    <a:pt x="848" y="765"/>
                    <a:pt x="779" y="788"/>
                    <a:pt x="714" y="806"/>
                  </a:cubicBezTo>
                  <a:cubicBezTo>
                    <a:pt x="649" y="824"/>
                    <a:pt x="584" y="838"/>
                    <a:pt x="513" y="854"/>
                  </a:cubicBezTo>
                  <a:cubicBezTo>
                    <a:pt x="442" y="870"/>
                    <a:pt x="344" y="893"/>
                    <a:pt x="288" y="905"/>
                  </a:cubicBezTo>
                  <a:cubicBezTo>
                    <a:pt x="232" y="917"/>
                    <a:pt x="190" y="926"/>
                    <a:pt x="177" y="926"/>
                  </a:cubicBezTo>
                  <a:cubicBezTo>
                    <a:pt x="164" y="926"/>
                    <a:pt x="208" y="904"/>
                    <a:pt x="207" y="902"/>
                  </a:cubicBezTo>
                  <a:cubicBezTo>
                    <a:pt x="206" y="900"/>
                    <a:pt x="188" y="907"/>
                    <a:pt x="168" y="911"/>
                  </a:cubicBezTo>
                  <a:cubicBezTo>
                    <a:pt x="148" y="915"/>
                    <a:pt x="95" y="929"/>
                    <a:pt x="84" y="929"/>
                  </a:cubicBezTo>
                  <a:cubicBezTo>
                    <a:pt x="73" y="929"/>
                    <a:pt x="91" y="912"/>
                    <a:pt x="99" y="908"/>
                  </a:cubicBezTo>
                  <a:cubicBezTo>
                    <a:pt x="107" y="904"/>
                    <a:pt x="0" y="945"/>
                    <a:pt x="135" y="902"/>
                  </a:cubicBezTo>
                  <a:close/>
                </a:path>
              </a:pathLst>
            </a:custGeom>
            <a:gradFill rotWithShape="0">
              <a:gsLst>
                <a:gs pos="0">
                  <a:schemeClr val="accent2"/>
                </a:gs>
                <a:gs pos="100000">
                  <a:schemeClr val="bg2"/>
                </a:gs>
              </a:gsLst>
              <a:lin ang="5400000" scaled="1"/>
            </a:gradFill>
            <a:ln w="9525" cap="flat" cmpd="sng">
              <a:noFill/>
              <a:prstDash val="solid"/>
              <a:round/>
              <a:headEnd type="none" w="med" len="med"/>
              <a:tailEnd type="none" w="med" len="med"/>
            </a:ln>
            <a:effectLst/>
          </p:spPr>
          <p:txBody>
            <a:bodyPr wrap="none" anchor="ctr"/>
            <a:lstStyle/>
            <a:p>
              <a:pPr>
                <a:defRPr/>
              </a:pPr>
              <a:endParaRPr lang="ja-JP" altLang="en-US">
                <a:solidFill>
                  <a:srgbClr val="2E2E48"/>
                </a:solidFill>
                <a:latin typeface="Times New Roman"/>
                <a:ea typeface="ＭＳ Ｐゴシック"/>
              </a:endParaRPr>
            </a:p>
          </p:txBody>
        </p:sp>
        <p:sp>
          <p:nvSpPr>
            <p:cNvPr id="9" name="Freeform 7"/>
            <p:cNvSpPr>
              <a:spLocks/>
            </p:cNvSpPr>
            <p:nvPr userDrawn="1"/>
          </p:nvSpPr>
          <p:spPr bwMode="ltGray">
            <a:xfrm>
              <a:off x="2761" y="1582"/>
              <a:ext cx="1090" cy="944"/>
            </a:xfrm>
            <a:custGeom>
              <a:avLst/>
              <a:gdLst/>
              <a:ahLst/>
              <a:cxnLst>
                <a:cxn ang="0">
                  <a:pos x="262" y="29"/>
                </a:cxn>
                <a:cxn ang="0">
                  <a:pos x="310" y="5"/>
                </a:cxn>
                <a:cxn ang="0">
                  <a:pos x="415" y="80"/>
                </a:cxn>
                <a:cxn ang="0">
                  <a:pos x="415" y="164"/>
                </a:cxn>
                <a:cxn ang="0">
                  <a:pos x="439" y="239"/>
                </a:cxn>
                <a:cxn ang="0">
                  <a:pos x="532" y="266"/>
                </a:cxn>
                <a:cxn ang="0">
                  <a:pos x="544" y="338"/>
                </a:cxn>
                <a:cxn ang="0">
                  <a:pos x="646" y="431"/>
                </a:cxn>
                <a:cxn ang="0">
                  <a:pos x="982" y="641"/>
                </a:cxn>
                <a:cxn ang="0">
                  <a:pos x="1084" y="740"/>
                </a:cxn>
                <a:cxn ang="0">
                  <a:pos x="922" y="722"/>
                </a:cxn>
                <a:cxn ang="0">
                  <a:pos x="826" y="740"/>
                </a:cxn>
                <a:cxn ang="0">
                  <a:pos x="607" y="548"/>
                </a:cxn>
                <a:cxn ang="0">
                  <a:pos x="496" y="536"/>
                </a:cxn>
                <a:cxn ang="0">
                  <a:pos x="520" y="722"/>
                </a:cxn>
                <a:cxn ang="0">
                  <a:pos x="472" y="800"/>
                </a:cxn>
                <a:cxn ang="0">
                  <a:pos x="364" y="833"/>
                </a:cxn>
                <a:cxn ang="0">
                  <a:pos x="205" y="944"/>
                </a:cxn>
                <a:cxn ang="0">
                  <a:pos x="139" y="899"/>
                </a:cxn>
                <a:cxn ang="0">
                  <a:pos x="148" y="818"/>
                </a:cxn>
                <a:cxn ang="0">
                  <a:pos x="103" y="785"/>
                </a:cxn>
                <a:cxn ang="0">
                  <a:pos x="25" y="815"/>
                </a:cxn>
                <a:cxn ang="0">
                  <a:pos x="220" y="647"/>
                </a:cxn>
                <a:cxn ang="0">
                  <a:pos x="307" y="542"/>
                </a:cxn>
                <a:cxn ang="0">
                  <a:pos x="235" y="473"/>
                </a:cxn>
                <a:cxn ang="0">
                  <a:pos x="211" y="404"/>
                </a:cxn>
                <a:cxn ang="0">
                  <a:pos x="190" y="335"/>
                </a:cxn>
                <a:cxn ang="0">
                  <a:pos x="157" y="296"/>
                </a:cxn>
                <a:cxn ang="0">
                  <a:pos x="148" y="236"/>
                </a:cxn>
                <a:cxn ang="0">
                  <a:pos x="121" y="164"/>
                </a:cxn>
                <a:cxn ang="0">
                  <a:pos x="88" y="68"/>
                </a:cxn>
                <a:cxn ang="0">
                  <a:pos x="127" y="89"/>
                </a:cxn>
                <a:cxn ang="0">
                  <a:pos x="139" y="56"/>
                </a:cxn>
                <a:cxn ang="0">
                  <a:pos x="148" y="23"/>
                </a:cxn>
                <a:cxn ang="0">
                  <a:pos x="187" y="53"/>
                </a:cxn>
                <a:cxn ang="0">
                  <a:pos x="196" y="107"/>
                </a:cxn>
                <a:cxn ang="0">
                  <a:pos x="244" y="122"/>
                </a:cxn>
                <a:cxn ang="0">
                  <a:pos x="319" y="155"/>
                </a:cxn>
                <a:cxn ang="0">
                  <a:pos x="361" y="152"/>
                </a:cxn>
                <a:cxn ang="0">
                  <a:pos x="259" y="92"/>
                </a:cxn>
                <a:cxn ang="0">
                  <a:pos x="220" y="44"/>
                </a:cxn>
              </a:cxnLst>
              <a:rect l="0" t="0" r="r" b="b"/>
              <a:pathLst>
                <a:path w="1090" h="944">
                  <a:moveTo>
                    <a:pt x="220" y="44"/>
                  </a:moveTo>
                  <a:cubicBezTo>
                    <a:pt x="214" y="39"/>
                    <a:pt x="250" y="35"/>
                    <a:pt x="262" y="29"/>
                  </a:cubicBezTo>
                  <a:cubicBezTo>
                    <a:pt x="274" y="23"/>
                    <a:pt x="284" y="9"/>
                    <a:pt x="292" y="5"/>
                  </a:cubicBezTo>
                  <a:cubicBezTo>
                    <a:pt x="300" y="1"/>
                    <a:pt x="299" y="0"/>
                    <a:pt x="310" y="5"/>
                  </a:cubicBezTo>
                  <a:cubicBezTo>
                    <a:pt x="321" y="10"/>
                    <a:pt x="341" y="23"/>
                    <a:pt x="358" y="35"/>
                  </a:cubicBezTo>
                  <a:cubicBezTo>
                    <a:pt x="375" y="47"/>
                    <a:pt x="402" y="64"/>
                    <a:pt x="415" y="80"/>
                  </a:cubicBezTo>
                  <a:cubicBezTo>
                    <a:pt x="428" y="96"/>
                    <a:pt x="436" y="114"/>
                    <a:pt x="436" y="128"/>
                  </a:cubicBezTo>
                  <a:cubicBezTo>
                    <a:pt x="436" y="142"/>
                    <a:pt x="414" y="155"/>
                    <a:pt x="415" y="164"/>
                  </a:cubicBezTo>
                  <a:cubicBezTo>
                    <a:pt x="416" y="173"/>
                    <a:pt x="441" y="172"/>
                    <a:pt x="445" y="185"/>
                  </a:cubicBezTo>
                  <a:cubicBezTo>
                    <a:pt x="449" y="198"/>
                    <a:pt x="431" y="226"/>
                    <a:pt x="439" y="239"/>
                  </a:cubicBezTo>
                  <a:cubicBezTo>
                    <a:pt x="447" y="252"/>
                    <a:pt x="475" y="262"/>
                    <a:pt x="490" y="266"/>
                  </a:cubicBezTo>
                  <a:cubicBezTo>
                    <a:pt x="505" y="270"/>
                    <a:pt x="517" y="256"/>
                    <a:pt x="532" y="266"/>
                  </a:cubicBezTo>
                  <a:cubicBezTo>
                    <a:pt x="547" y="276"/>
                    <a:pt x="575" y="314"/>
                    <a:pt x="577" y="326"/>
                  </a:cubicBezTo>
                  <a:cubicBezTo>
                    <a:pt x="579" y="338"/>
                    <a:pt x="546" y="331"/>
                    <a:pt x="544" y="338"/>
                  </a:cubicBezTo>
                  <a:cubicBezTo>
                    <a:pt x="542" y="345"/>
                    <a:pt x="545" y="356"/>
                    <a:pt x="562" y="371"/>
                  </a:cubicBezTo>
                  <a:cubicBezTo>
                    <a:pt x="579" y="386"/>
                    <a:pt x="604" y="404"/>
                    <a:pt x="646" y="431"/>
                  </a:cubicBezTo>
                  <a:cubicBezTo>
                    <a:pt x="688" y="458"/>
                    <a:pt x="761" y="501"/>
                    <a:pt x="817" y="536"/>
                  </a:cubicBezTo>
                  <a:cubicBezTo>
                    <a:pt x="873" y="571"/>
                    <a:pt x="949" y="617"/>
                    <a:pt x="982" y="641"/>
                  </a:cubicBezTo>
                  <a:cubicBezTo>
                    <a:pt x="1015" y="665"/>
                    <a:pt x="995" y="664"/>
                    <a:pt x="1012" y="680"/>
                  </a:cubicBezTo>
                  <a:cubicBezTo>
                    <a:pt x="1029" y="696"/>
                    <a:pt x="1078" y="726"/>
                    <a:pt x="1084" y="740"/>
                  </a:cubicBezTo>
                  <a:cubicBezTo>
                    <a:pt x="1090" y="754"/>
                    <a:pt x="1078" y="767"/>
                    <a:pt x="1051" y="764"/>
                  </a:cubicBezTo>
                  <a:cubicBezTo>
                    <a:pt x="1024" y="761"/>
                    <a:pt x="950" y="724"/>
                    <a:pt x="922" y="722"/>
                  </a:cubicBezTo>
                  <a:cubicBezTo>
                    <a:pt x="894" y="720"/>
                    <a:pt x="896" y="746"/>
                    <a:pt x="880" y="749"/>
                  </a:cubicBezTo>
                  <a:cubicBezTo>
                    <a:pt x="864" y="752"/>
                    <a:pt x="858" y="758"/>
                    <a:pt x="826" y="740"/>
                  </a:cubicBezTo>
                  <a:cubicBezTo>
                    <a:pt x="794" y="722"/>
                    <a:pt x="725" y="673"/>
                    <a:pt x="688" y="641"/>
                  </a:cubicBezTo>
                  <a:cubicBezTo>
                    <a:pt x="651" y="609"/>
                    <a:pt x="630" y="570"/>
                    <a:pt x="607" y="548"/>
                  </a:cubicBezTo>
                  <a:cubicBezTo>
                    <a:pt x="584" y="526"/>
                    <a:pt x="565" y="508"/>
                    <a:pt x="547" y="506"/>
                  </a:cubicBezTo>
                  <a:cubicBezTo>
                    <a:pt x="529" y="504"/>
                    <a:pt x="510" y="515"/>
                    <a:pt x="496" y="536"/>
                  </a:cubicBezTo>
                  <a:cubicBezTo>
                    <a:pt x="482" y="557"/>
                    <a:pt x="459" y="601"/>
                    <a:pt x="463" y="632"/>
                  </a:cubicBezTo>
                  <a:cubicBezTo>
                    <a:pt x="467" y="663"/>
                    <a:pt x="514" y="695"/>
                    <a:pt x="520" y="722"/>
                  </a:cubicBezTo>
                  <a:cubicBezTo>
                    <a:pt x="526" y="749"/>
                    <a:pt x="510" y="784"/>
                    <a:pt x="502" y="797"/>
                  </a:cubicBezTo>
                  <a:cubicBezTo>
                    <a:pt x="494" y="810"/>
                    <a:pt x="480" y="802"/>
                    <a:pt x="472" y="800"/>
                  </a:cubicBezTo>
                  <a:cubicBezTo>
                    <a:pt x="464" y="798"/>
                    <a:pt x="469" y="780"/>
                    <a:pt x="451" y="785"/>
                  </a:cubicBezTo>
                  <a:cubicBezTo>
                    <a:pt x="433" y="790"/>
                    <a:pt x="393" y="814"/>
                    <a:pt x="364" y="833"/>
                  </a:cubicBezTo>
                  <a:cubicBezTo>
                    <a:pt x="335" y="852"/>
                    <a:pt x="303" y="881"/>
                    <a:pt x="277" y="899"/>
                  </a:cubicBezTo>
                  <a:cubicBezTo>
                    <a:pt x="251" y="917"/>
                    <a:pt x="222" y="944"/>
                    <a:pt x="205" y="944"/>
                  </a:cubicBezTo>
                  <a:cubicBezTo>
                    <a:pt x="188" y="944"/>
                    <a:pt x="183" y="906"/>
                    <a:pt x="172" y="899"/>
                  </a:cubicBezTo>
                  <a:cubicBezTo>
                    <a:pt x="161" y="892"/>
                    <a:pt x="150" y="901"/>
                    <a:pt x="139" y="899"/>
                  </a:cubicBezTo>
                  <a:cubicBezTo>
                    <a:pt x="128" y="897"/>
                    <a:pt x="102" y="897"/>
                    <a:pt x="103" y="884"/>
                  </a:cubicBezTo>
                  <a:cubicBezTo>
                    <a:pt x="104" y="871"/>
                    <a:pt x="133" y="839"/>
                    <a:pt x="148" y="818"/>
                  </a:cubicBezTo>
                  <a:cubicBezTo>
                    <a:pt x="163" y="797"/>
                    <a:pt x="203" y="760"/>
                    <a:pt x="196" y="755"/>
                  </a:cubicBezTo>
                  <a:cubicBezTo>
                    <a:pt x="189" y="750"/>
                    <a:pt x="133" y="768"/>
                    <a:pt x="103" y="785"/>
                  </a:cubicBezTo>
                  <a:cubicBezTo>
                    <a:pt x="73" y="802"/>
                    <a:pt x="26" y="852"/>
                    <a:pt x="13" y="857"/>
                  </a:cubicBezTo>
                  <a:cubicBezTo>
                    <a:pt x="0" y="862"/>
                    <a:pt x="5" y="836"/>
                    <a:pt x="25" y="815"/>
                  </a:cubicBezTo>
                  <a:cubicBezTo>
                    <a:pt x="45" y="794"/>
                    <a:pt x="97" y="756"/>
                    <a:pt x="130" y="728"/>
                  </a:cubicBezTo>
                  <a:cubicBezTo>
                    <a:pt x="163" y="700"/>
                    <a:pt x="199" y="671"/>
                    <a:pt x="220" y="647"/>
                  </a:cubicBezTo>
                  <a:cubicBezTo>
                    <a:pt x="241" y="623"/>
                    <a:pt x="245" y="602"/>
                    <a:pt x="259" y="584"/>
                  </a:cubicBezTo>
                  <a:cubicBezTo>
                    <a:pt x="273" y="566"/>
                    <a:pt x="301" y="556"/>
                    <a:pt x="307" y="542"/>
                  </a:cubicBezTo>
                  <a:cubicBezTo>
                    <a:pt x="313" y="528"/>
                    <a:pt x="310" y="511"/>
                    <a:pt x="298" y="500"/>
                  </a:cubicBezTo>
                  <a:cubicBezTo>
                    <a:pt x="286" y="489"/>
                    <a:pt x="240" y="485"/>
                    <a:pt x="235" y="473"/>
                  </a:cubicBezTo>
                  <a:cubicBezTo>
                    <a:pt x="230" y="461"/>
                    <a:pt x="272" y="436"/>
                    <a:pt x="268" y="425"/>
                  </a:cubicBezTo>
                  <a:cubicBezTo>
                    <a:pt x="264" y="414"/>
                    <a:pt x="218" y="414"/>
                    <a:pt x="211" y="404"/>
                  </a:cubicBezTo>
                  <a:cubicBezTo>
                    <a:pt x="204" y="394"/>
                    <a:pt x="229" y="376"/>
                    <a:pt x="226" y="365"/>
                  </a:cubicBezTo>
                  <a:cubicBezTo>
                    <a:pt x="223" y="354"/>
                    <a:pt x="196" y="343"/>
                    <a:pt x="190" y="335"/>
                  </a:cubicBezTo>
                  <a:cubicBezTo>
                    <a:pt x="184" y="327"/>
                    <a:pt x="192" y="320"/>
                    <a:pt x="187" y="314"/>
                  </a:cubicBezTo>
                  <a:cubicBezTo>
                    <a:pt x="182" y="308"/>
                    <a:pt x="167" y="304"/>
                    <a:pt x="157" y="296"/>
                  </a:cubicBezTo>
                  <a:cubicBezTo>
                    <a:pt x="147" y="288"/>
                    <a:pt x="129" y="276"/>
                    <a:pt x="127" y="266"/>
                  </a:cubicBezTo>
                  <a:cubicBezTo>
                    <a:pt x="125" y="256"/>
                    <a:pt x="144" y="246"/>
                    <a:pt x="148" y="236"/>
                  </a:cubicBezTo>
                  <a:cubicBezTo>
                    <a:pt x="152" y="226"/>
                    <a:pt x="155" y="218"/>
                    <a:pt x="151" y="206"/>
                  </a:cubicBezTo>
                  <a:cubicBezTo>
                    <a:pt x="147" y="194"/>
                    <a:pt x="134" y="178"/>
                    <a:pt x="121" y="164"/>
                  </a:cubicBezTo>
                  <a:cubicBezTo>
                    <a:pt x="108" y="150"/>
                    <a:pt x="78" y="141"/>
                    <a:pt x="73" y="125"/>
                  </a:cubicBezTo>
                  <a:cubicBezTo>
                    <a:pt x="68" y="109"/>
                    <a:pt x="78" y="68"/>
                    <a:pt x="88" y="68"/>
                  </a:cubicBezTo>
                  <a:cubicBezTo>
                    <a:pt x="98" y="68"/>
                    <a:pt x="130" y="125"/>
                    <a:pt x="136" y="128"/>
                  </a:cubicBezTo>
                  <a:cubicBezTo>
                    <a:pt x="142" y="131"/>
                    <a:pt x="132" y="100"/>
                    <a:pt x="127" y="89"/>
                  </a:cubicBezTo>
                  <a:cubicBezTo>
                    <a:pt x="122" y="78"/>
                    <a:pt x="101" y="67"/>
                    <a:pt x="103" y="62"/>
                  </a:cubicBezTo>
                  <a:cubicBezTo>
                    <a:pt x="105" y="57"/>
                    <a:pt x="135" y="61"/>
                    <a:pt x="139" y="56"/>
                  </a:cubicBezTo>
                  <a:cubicBezTo>
                    <a:pt x="143" y="51"/>
                    <a:pt x="126" y="37"/>
                    <a:pt x="127" y="32"/>
                  </a:cubicBezTo>
                  <a:cubicBezTo>
                    <a:pt x="128" y="27"/>
                    <a:pt x="142" y="20"/>
                    <a:pt x="148" y="23"/>
                  </a:cubicBezTo>
                  <a:cubicBezTo>
                    <a:pt x="154" y="26"/>
                    <a:pt x="157" y="45"/>
                    <a:pt x="163" y="50"/>
                  </a:cubicBezTo>
                  <a:cubicBezTo>
                    <a:pt x="169" y="55"/>
                    <a:pt x="186" y="42"/>
                    <a:pt x="187" y="53"/>
                  </a:cubicBezTo>
                  <a:cubicBezTo>
                    <a:pt x="188" y="64"/>
                    <a:pt x="171" y="110"/>
                    <a:pt x="172" y="119"/>
                  </a:cubicBezTo>
                  <a:cubicBezTo>
                    <a:pt x="173" y="128"/>
                    <a:pt x="190" y="112"/>
                    <a:pt x="196" y="107"/>
                  </a:cubicBezTo>
                  <a:cubicBezTo>
                    <a:pt x="202" y="102"/>
                    <a:pt x="203" y="86"/>
                    <a:pt x="211" y="89"/>
                  </a:cubicBezTo>
                  <a:cubicBezTo>
                    <a:pt x="219" y="92"/>
                    <a:pt x="237" y="112"/>
                    <a:pt x="244" y="122"/>
                  </a:cubicBezTo>
                  <a:cubicBezTo>
                    <a:pt x="251" y="132"/>
                    <a:pt x="244" y="144"/>
                    <a:pt x="256" y="149"/>
                  </a:cubicBezTo>
                  <a:cubicBezTo>
                    <a:pt x="268" y="154"/>
                    <a:pt x="307" y="148"/>
                    <a:pt x="319" y="155"/>
                  </a:cubicBezTo>
                  <a:cubicBezTo>
                    <a:pt x="331" y="162"/>
                    <a:pt x="318" y="192"/>
                    <a:pt x="325" y="191"/>
                  </a:cubicBezTo>
                  <a:cubicBezTo>
                    <a:pt x="332" y="190"/>
                    <a:pt x="362" y="160"/>
                    <a:pt x="361" y="152"/>
                  </a:cubicBezTo>
                  <a:cubicBezTo>
                    <a:pt x="360" y="144"/>
                    <a:pt x="336" y="153"/>
                    <a:pt x="319" y="143"/>
                  </a:cubicBezTo>
                  <a:cubicBezTo>
                    <a:pt x="302" y="133"/>
                    <a:pt x="262" y="105"/>
                    <a:pt x="259" y="92"/>
                  </a:cubicBezTo>
                  <a:cubicBezTo>
                    <a:pt x="256" y="79"/>
                    <a:pt x="304" y="69"/>
                    <a:pt x="298" y="62"/>
                  </a:cubicBezTo>
                  <a:cubicBezTo>
                    <a:pt x="292" y="55"/>
                    <a:pt x="226" y="49"/>
                    <a:pt x="220" y="44"/>
                  </a:cubicBezTo>
                  <a:close/>
                </a:path>
              </a:pathLst>
            </a:custGeom>
            <a:gradFill rotWithShape="0">
              <a:gsLst>
                <a:gs pos="0">
                  <a:schemeClr val="accent2"/>
                </a:gs>
                <a:gs pos="100000">
                  <a:schemeClr val="bg2"/>
                </a:gs>
              </a:gsLst>
              <a:lin ang="5400000" scaled="1"/>
            </a:gradFill>
            <a:ln w="9525" cap="flat" cmpd="sng">
              <a:noFill/>
              <a:prstDash val="solid"/>
              <a:round/>
              <a:headEnd type="none" w="med" len="med"/>
              <a:tailEnd type="none" w="med" len="med"/>
            </a:ln>
            <a:effectLst/>
          </p:spPr>
          <p:txBody>
            <a:bodyPr wrap="none" anchor="ctr"/>
            <a:lstStyle/>
            <a:p>
              <a:pPr>
                <a:defRPr/>
              </a:pPr>
              <a:endParaRPr lang="ja-JP" altLang="en-US">
                <a:solidFill>
                  <a:srgbClr val="2E2E48"/>
                </a:solidFill>
                <a:latin typeface="Times New Roman"/>
                <a:ea typeface="ＭＳ Ｐゴシック"/>
              </a:endParaRPr>
            </a:p>
          </p:txBody>
        </p:sp>
        <p:sp>
          <p:nvSpPr>
            <p:cNvPr id="10" name="Freeform 8"/>
            <p:cNvSpPr>
              <a:spLocks/>
            </p:cNvSpPr>
            <p:nvPr userDrawn="1"/>
          </p:nvSpPr>
          <p:spPr bwMode="ltGray">
            <a:xfrm>
              <a:off x="0" y="2659"/>
              <a:ext cx="5760" cy="1413"/>
            </a:xfrm>
            <a:custGeom>
              <a:avLst/>
              <a:gdLst/>
              <a:ahLst/>
              <a:cxnLst>
                <a:cxn ang="0">
                  <a:pos x="0" y="230"/>
                </a:cxn>
                <a:cxn ang="0">
                  <a:pos x="702" y="104"/>
                </a:cxn>
                <a:cxn ang="0">
                  <a:pos x="1144" y="0"/>
                </a:cxn>
                <a:cxn ang="0">
                  <a:pos x="1461" y="50"/>
                </a:cxn>
                <a:cxn ang="0">
                  <a:pos x="1720" y="75"/>
                </a:cxn>
                <a:cxn ang="0">
                  <a:pos x="2054" y="17"/>
                </a:cxn>
                <a:cxn ang="0">
                  <a:pos x="2296" y="84"/>
                </a:cxn>
                <a:cxn ang="0">
                  <a:pos x="3423" y="117"/>
                </a:cxn>
                <a:cxn ang="0">
                  <a:pos x="3823" y="25"/>
                </a:cxn>
                <a:cxn ang="0">
                  <a:pos x="3982" y="75"/>
                </a:cxn>
                <a:cxn ang="0">
                  <a:pos x="4082" y="117"/>
                </a:cxn>
                <a:cxn ang="0">
                  <a:pos x="4726" y="135"/>
                </a:cxn>
                <a:cxn ang="0">
                  <a:pos x="4979" y="112"/>
                </a:cxn>
                <a:cxn ang="0">
                  <a:pos x="5397" y="222"/>
                </a:cxn>
                <a:cxn ang="0">
                  <a:pos x="5760" y="206"/>
                </a:cxn>
                <a:cxn ang="0">
                  <a:pos x="5760" y="1224"/>
                </a:cxn>
                <a:cxn ang="0">
                  <a:pos x="0" y="1224"/>
                </a:cxn>
                <a:cxn ang="0">
                  <a:pos x="0" y="230"/>
                </a:cxn>
              </a:cxnLst>
              <a:rect l="0" t="0" r="r" b="b"/>
              <a:pathLst>
                <a:path w="5760" h="1224">
                  <a:moveTo>
                    <a:pt x="0" y="230"/>
                  </a:moveTo>
                  <a:lnTo>
                    <a:pt x="702" y="104"/>
                  </a:lnTo>
                  <a:lnTo>
                    <a:pt x="1144" y="0"/>
                  </a:lnTo>
                  <a:lnTo>
                    <a:pt x="1461" y="50"/>
                  </a:lnTo>
                  <a:lnTo>
                    <a:pt x="1720" y="75"/>
                  </a:lnTo>
                  <a:lnTo>
                    <a:pt x="2054" y="17"/>
                  </a:lnTo>
                  <a:cubicBezTo>
                    <a:pt x="2054" y="17"/>
                    <a:pt x="2068" y="67"/>
                    <a:pt x="2296" y="84"/>
                  </a:cubicBezTo>
                  <a:cubicBezTo>
                    <a:pt x="2579" y="384"/>
                    <a:pt x="3089" y="242"/>
                    <a:pt x="3423" y="117"/>
                  </a:cubicBezTo>
                  <a:cubicBezTo>
                    <a:pt x="3556" y="59"/>
                    <a:pt x="3656" y="33"/>
                    <a:pt x="3823" y="25"/>
                  </a:cubicBezTo>
                  <a:cubicBezTo>
                    <a:pt x="3917" y="13"/>
                    <a:pt x="3832" y="57"/>
                    <a:pt x="3982" y="75"/>
                  </a:cubicBezTo>
                  <a:cubicBezTo>
                    <a:pt x="4025" y="90"/>
                    <a:pt x="3958" y="107"/>
                    <a:pt x="4082" y="117"/>
                  </a:cubicBezTo>
                  <a:cubicBezTo>
                    <a:pt x="4206" y="127"/>
                    <a:pt x="4577" y="136"/>
                    <a:pt x="4726" y="135"/>
                  </a:cubicBezTo>
                  <a:lnTo>
                    <a:pt x="4979" y="112"/>
                  </a:lnTo>
                  <a:lnTo>
                    <a:pt x="5397" y="222"/>
                  </a:lnTo>
                  <a:lnTo>
                    <a:pt x="5760" y="206"/>
                  </a:lnTo>
                  <a:lnTo>
                    <a:pt x="5760" y="1224"/>
                  </a:lnTo>
                  <a:lnTo>
                    <a:pt x="0" y="1224"/>
                  </a:lnTo>
                  <a:lnTo>
                    <a:pt x="0" y="230"/>
                  </a:lnTo>
                  <a:close/>
                </a:path>
              </a:pathLst>
            </a:custGeom>
            <a:gradFill rotWithShape="0">
              <a:gsLst>
                <a:gs pos="0">
                  <a:schemeClr val="bg2">
                    <a:gamma/>
                    <a:shade val="69804"/>
                    <a:invGamma/>
                  </a:schemeClr>
                </a:gs>
                <a:gs pos="100000">
                  <a:schemeClr val="bg2"/>
                </a:gs>
              </a:gsLst>
              <a:lin ang="5400000" scaled="1"/>
            </a:gradFill>
            <a:ln w="9525" cap="flat" cmpd="sng">
              <a:noFill/>
              <a:prstDash val="solid"/>
              <a:round/>
              <a:headEnd type="none" w="med" len="med"/>
              <a:tailEnd type="none" w="med" len="med"/>
            </a:ln>
            <a:effectLst/>
          </p:spPr>
          <p:txBody>
            <a:bodyPr wrap="none" anchor="ctr"/>
            <a:lstStyle/>
            <a:p>
              <a:pPr>
                <a:defRPr/>
              </a:pPr>
              <a:endParaRPr lang="ja-JP" altLang="en-US">
                <a:solidFill>
                  <a:srgbClr val="2E2E48"/>
                </a:solidFill>
                <a:latin typeface="Times New Roman"/>
                <a:ea typeface="ＭＳ Ｐゴシック"/>
              </a:endParaRPr>
            </a:p>
          </p:txBody>
        </p:sp>
        <p:sp>
          <p:nvSpPr>
            <p:cNvPr id="11" name="Freeform 9"/>
            <p:cNvSpPr>
              <a:spLocks/>
            </p:cNvSpPr>
            <p:nvPr userDrawn="1"/>
          </p:nvSpPr>
          <p:spPr bwMode="ltGray">
            <a:xfrm>
              <a:off x="0" y="3138"/>
              <a:ext cx="5760" cy="1186"/>
            </a:xfrm>
            <a:custGeom>
              <a:avLst/>
              <a:gdLst/>
              <a:ahLst/>
              <a:cxnLst>
                <a:cxn ang="0">
                  <a:pos x="0" y="1027"/>
                </a:cxn>
                <a:cxn ang="0">
                  <a:pos x="5760" y="1027"/>
                </a:cxn>
                <a:cxn ang="0">
                  <a:pos x="5760" y="409"/>
                </a:cxn>
                <a:cxn ang="0">
                  <a:pos x="4658" y="401"/>
                </a:cxn>
                <a:cxn ang="0">
                  <a:pos x="3948" y="309"/>
                </a:cxn>
                <a:cxn ang="0">
                  <a:pos x="2905" y="351"/>
                </a:cxn>
                <a:cxn ang="0">
                  <a:pos x="1419" y="175"/>
                </a:cxn>
                <a:cxn ang="0">
                  <a:pos x="659" y="84"/>
                </a:cxn>
                <a:cxn ang="0">
                  <a:pos x="0" y="0"/>
                </a:cxn>
                <a:cxn ang="0">
                  <a:pos x="0" y="1027"/>
                </a:cxn>
              </a:cxnLst>
              <a:rect l="0" t="0" r="r" b="b"/>
              <a:pathLst>
                <a:path w="5760" h="1027">
                  <a:moveTo>
                    <a:pt x="0" y="1027"/>
                  </a:moveTo>
                  <a:lnTo>
                    <a:pt x="5760" y="1027"/>
                  </a:lnTo>
                  <a:lnTo>
                    <a:pt x="5760" y="409"/>
                  </a:lnTo>
                  <a:cubicBezTo>
                    <a:pt x="5576" y="305"/>
                    <a:pt x="4960" y="418"/>
                    <a:pt x="4658" y="401"/>
                  </a:cubicBezTo>
                  <a:cubicBezTo>
                    <a:pt x="4356" y="384"/>
                    <a:pt x="4240" y="317"/>
                    <a:pt x="3948" y="309"/>
                  </a:cubicBezTo>
                  <a:cubicBezTo>
                    <a:pt x="3656" y="301"/>
                    <a:pt x="3326" y="373"/>
                    <a:pt x="2905" y="351"/>
                  </a:cubicBezTo>
                  <a:cubicBezTo>
                    <a:pt x="2404" y="342"/>
                    <a:pt x="1978" y="192"/>
                    <a:pt x="1419" y="175"/>
                  </a:cubicBezTo>
                  <a:cubicBezTo>
                    <a:pt x="1045" y="130"/>
                    <a:pt x="918" y="167"/>
                    <a:pt x="659" y="84"/>
                  </a:cubicBezTo>
                  <a:cubicBezTo>
                    <a:pt x="342" y="75"/>
                    <a:pt x="150" y="17"/>
                    <a:pt x="0" y="0"/>
                  </a:cubicBezTo>
                  <a:cubicBezTo>
                    <a:pt x="0" y="513"/>
                    <a:pt x="0" y="1027"/>
                    <a:pt x="0" y="1027"/>
                  </a:cubicBezTo>
                  <a:close/>
                </a:path>
              </a:pathLst>
            </a:custGeom>
            <a:gradFill rotWithShape="0">
              <a:gsLst>
                <a:gs pos="0">
                  <a:schemeClr val="bg2">
                    <a:gamma/>
                    <a:shade val="69804"/>
                    <a:invGamma/>
                  </a:schemeClr>
                </a:gs>
                <a:gs pos="100000">
                  <a:schemeClr val="bg2"/>
                </a:gs>
              </a:gsLst>
              <a:lin ang="5400000" scaled="1"/>
            </a:gradFill>
            <a:ln w="9525" cap="flat" cmpd="sng">
              <a:noFill/>
              <a:prstDash val="solid"/>
              <a:round/>
              <a:headEnd type="none" w="med" len="med"/>
              <a:tailEnd type="none" w="med" len="med"/>
            </a:ln>
            <a:effectLst/>
          </p:spPr>
          <p:txBody>
            <a:bodyPr wrap="none" anchor="ctr"/>
            <a:lstStyle/>
            <a:p>
              <a:pPr>
                <a:defRPr/>
              </a:pPr>
              <a:endParaRPr lang="ja-JP" altLang="en-US">
                <a:solidFill>
                  <a:srgbClr val="2E2E48"/>
                </a:solidFill>
                <a:latin typeface="Times New Roman"/>
                <a:ea typeface="ＭＳ Ｐゴシック"/>
              </a:endParaRPr>
            </a:p>
          </p:txBody>
        </p:sp>
      </p:grpSp>
      <p:sp>
        <p:nvSpPr>
          <p:cNvPr id="6154" name="Rectangle 10"/>
          <p:cNvSpPr>
            <a:spLocks noGrp="1" noChangeArrowheads="1"/>
          </p:cNvSpPr>
          <p:nvPr>
            <p:ph type="ctrTitle"/>
          </p:nvPr>
        </p:nvSpPr>
        <p:spPr>
          <a:xfrm>
            <a:off x="673100" y="1236663"/>
            <a:ext cx="7772400" cy="1143000"/>
          </a:xfrm>
        </p:spPr>
        <p:txBody>
          <a:bodyPr/>
          <a:lstStyle>
            <a:lvl1pPr>
              <a:defRPr/>
            </a:lvl1pPr>
          </a:lstStyle>
          <a:p>
            <a:r>
              <a:rPr lang="ja-JP" altLang="en-US"/>
              <a:t>マスタ タイトルの書式設定</a:t>
            </a:r>
          </a:p>
        </p:txBody>
      </p:sp>
      <p:sp>
        <p:nvSpPr>
          <p:cNvPr id="6155" name="Rectangle 11"/>
          <p:cNvSpPr>
            <a:spLocks noGrp="1" noChangeArrowheads="1"/>
          </p:cNvSpPr>
          <p:nvPr>
            <p:ph type="subTitle" idx="1"/>
          </p:nvPr>
        </p:nvSpPr>
        <p:spPr>
          <a:xfrm>
            <a:off x="1681163" y="3403600"/>
            <a:ext cx="5781675" cy="2581275"/>
          </a:xfrm>
        </p:spPr>
        <p:txBody>
          <a:bodyPr anchor="ctr"/>
          <a:lstStyle>
            <a:lvl1pPr marL="0" indent="0" algn="ctr">
              <a:buFont typeface="Wingdings" pitchFamily="2" charset="2"/>
              <a:buNone/>
              <a:defRPr/>
            </a:lvl1pPr>
          </a:lstStyle>
          <a:p>
            <a:r>
              <a:rPr lang="ja-JP" altLang="en-US"/>
              <a:t>マスタ サブタイトルの書式設定</a:t>
            </a:r>
          </a:p>
        </p:txBody>
      </p:sp>
      <p:sp>
        <p:nvSpPr>
          <p:cNvPr id="12" name="Rectangle 12"/>
          <p:cNvSpPr>
            <a:spLocks noGrp="1" noChangeArrowheads="1"/>
          </p:cNvSpPr>
          <p:nvPr>
            <p:ph type="dt" sz="half" idx="10"/>
          </p:nvPr>
        </p:nvSpPr>
        <p:spPr/>
        <p:txBody>
          <a:bodyPr/>
          <a:lstStyle>
            <a:lvl1pPr>
              <a:defRPr/>
            </a:lvl1pPr>
          </a:lstStyle>
          <a:p>
            <a:fld id="{F092E05C-98F2-407D-AA1F-36D49EC35F78}" type="datetime1">
              <a:rPr lang="ja-JP" altLang="en-US" smtClean="0"/>
              <a:pPr/>
              <a:t>2011/6/7</a:t>
            </a:fld>
            <a:endParaRPr lang="en-US" altLang="ja-JP"/>
          </a:p>
        </p:txBody>
      </p:sp>
      <p:sp>
        <p:nvSpPr>
          <p:cNvPr id="13" name="Rectangle 13"/>
          <p:cNvSpPr>
            <a:spLocks noGrp="1" noChangeArrowheads="1"/>
          </p:cNvSpPr>
          <p:nvPr>
            <p:ph type="ftr" sz="quarter" idx="11"/>
          </p:nvPr>
        </p:nvSpPr>
        <p:spPr>
          <a:xfrm>
            <a:off x="3124200" y="6248400"/>
            <a:ext cx="2895600" cy="457200"/>
          </a:xfrm>
        </p:spPr>
        <p:txBody>
          <a:bodyPr/>
          <a:lstStyle>
            <a:lvl1pPr>
              <a:defRPr/>
            </a:lvl1pPr>
          </a:lstStyle>
          <a:p>
            <a:endParaRPr lang="en-US" altLang="ja-JP"/>
          </a:p>
        </p:txBody>
      </p:sp>
      <p:sp>
        <p:nvSpPr>
          <p:cNvPr id="14" name="Rectangle 14"/>
          <p:cNvSpPr>
            <a:spLocks noGrp="1" noChangeArrowheads="1"/>
          </p:cNvSpPr>
          <p:nvPr>
            <p:ph type="sldNum" sz="quarter" idx="12"/>
          </p:nvPr>
        </p:nvSpPr>
        <p:spPr>
          <a:xfrm>
            <a:off x="7239000" y="6597650"/>
            <a:ext cx="1905000" cy="260350"/>
          </a:xfrm>
        </p:spPr>
        <p:txBody>
          <a:bodyPr/>
          <a:lstStyle>
            <a:lvl1pPr>
              <a:defRPr/>
            </a:lvl1pPr>
          </a:lstStyle>
          <a:p>
            <a:pPr>
              <a:defRPr/>
            </a:pPr>
            <a:fld id="{CB7C7981-DF25-483E-83BA-4618F4EFAF3B}" type="slidenum">
              <a:rPr lang="en-US" altLang="ja-JP"/>
              <a:pPr>
                <a:defRPr/>
              </a:pPr>
              <a:t>&lt;#&gt;</a:t>
            </a:fld>
            <a:endParaRPr lang="en-US" altLang="ja-JP"/>
          </a:p>
        </p:txBody>
      </p:sp>
    </p:spTree>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12"/>
          <p:cNvSpPr>
            <a:spLocks noGrp="1" noChangeArrowheads="1"/>
          </p:cNvSpPr>
          <p:nvPr>
            <p:ph type="dt" sz="half" idx="10"/>
          </p:nvPr>
        </p:nvSpPr>
        <p:spPr>
          <a:ln/>
        </p:spPr>
        <p:txBody>
          <a:bodyPr/>
          <a:lstStyle>
            <a:lvl1pPr>
              <a:defRPr/>
            </a:lvl1pPr>
          </a:lstStyle>
          <a:p>
            <a:fld id="{7446A673-EBC3-45DB-8184-6A18AB03315B}" type="datetime1">
              <a:rPr lang="ja-JP" altLang="en-US" smtClean="0"/>
              <a:pPr/>
              <a:t>2011/6/7</a:t>
            </a:fld>
            <a:endParaRPr lang="en-US" altLang="ja-JP"/>
          </a:p>
        </p:txBody>
      </p:sp>
      <p:sp>
        <p:nvSpPr>
          <p:cNvPr id="5" name="Rectangle 13"/>
          <p:cNvSpPr>
            <a:spLocks noGrp="1" noChangeArrowheads="1"/>
          </p:cNvSpPr>
          <p:nvPr>
            <p:ph type="ftr" sz="quarter" idx="11"/>
          </p:nvPr>
        </p:nvSpPr>
        <p:spPr>
          <a:ln/>
        </p:spPr>
        <p:txBody>
          <a:bodyPr/>
          <a:lstStyle>
            <a:lvl1pPr>
              <a:defRPr/>
            </a:lvl1pPr>
          </a:lstStyle>
          <a:p>
            <a:endParaRPr lang="en-US" altLang="ja-JP"/>
          </a:p>
        </p:txBody>
      </p:sp>
      <p:sp>
        <p:nvSpPr>
          <p:cNvPr id="6" name="Rectangle 14"/>
          <p:cNvSpPr>
            <a:spLocks noGrp="1" noChangeArrowheads="1"/>
          </p:cNvSpPr>
          <p:nvPr>
            <p:ph type="sldNum" sz="quarter" idx="12"/>
          </p:nvPr>
        </p:nvSpPr>
        <p:spPr>
          <a:ln/>
        </p:spPr>
        <p:txBody>
          <a:bodyPr/>
          <a:lstStyle>
            <a:lvl1pPr>
              <a:defRPr/>
            </a:lvl1pPr>
          </a:lstStyle>
          <a:p>
            <a:pPr>
              <a:defRPr/>
            </a:pPr>
            <a:fld id="{D0C8DF98-D7F0-406B-AA76-CEBD327FAD83}" type="slidenum">
              <a:rPr lang="en-US" altLang="ja-JP"/>
              <a:pPr>
                <a:defRPr/>
              </a:pPr>
              <a:t>&lt;#&gt;</a:t>
            </a:fld>
            <a:endParaRPr lang="en-US" altLang="ja-JP"/>
          </a:p>
        </p:txBody>
      </p:sp>
    </p:spTree>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Rectangle 12"/>
          <p:cNvSpPr>
            <a:spLocks noGrp="1" noChangeArrowheads="1"/>
          </p:cNvSpPr>
          <p:nvPr>
            <p:ph type="dt" sz="half" idx="10"/>
          </p:nvPr>
        </p:nvSpPr>
        <p:spPr>
          <a:ln/>
        </p:spPr>
        <p:txBody>
          <a:bodyPr/>
          <a:lstStyle>
            <a:lvl1pPr>
              <a:defRPr/>
            </a:lvl1pPr>
          </a:lstStyle>
          <a:p>
            <a:fld id="{AFD7605A-45C0-48DD-B9CE-BF4669D697FD}" type="datetime1">
              <a:rPr lang="ja-JP" altLang="en-US" smtClean="0"/>
              <a:pPr/>
              <a:t>2011/6/7</a:t>
            </a:fld>
            <a:endParaRPr lang="en-US" altLang="ja-JP"/>
          </a:p>
        </p:txBody>
      </p:sp>
      <p:sp>
        <p:nvSpPr>
          <p:cNvPr id="5" name="Rectangle 13"/>
          <p:cNvSpPr>
            <a:spLocks noGrp="1" noChangeArrowheads="1"/>
          </p:cNvSpPr>
          <p:nvPr>
            <p:ph type="ftr" sz="quarter" idx="11"/>
          </p:nvPr>
        </p:nvSpPr>
        <p:spPr>
          <a:ln/>
        </p:spPr>
        <p:txBody>
          <a:bodyPr/>
          <a:lstStyle>
            <a:lvl1pPr>
              <a:defRPr/>
            </a:lvl1pPr>
          </a:lstStyle>
          <a:p>
            <a:endParaRPr lang="en-US" altLang="ja-JP"/>
          </a:p>
        </p:txBody>
      </p:sp>
      <p:sp>
        <p:nvSpPr>
          <p:cNvPr id="6" name="Rectangle 14"/>
          <p:cNvSpPr>
            <a:spLocks noGrp="1" noChangeArrowheads="1"/>
          </p:cNvSpPr>
          <p:nvPr>
            <p:ph type="sldNum" sz="quarter" idx="12"/>
          </p:nvPr>
        </p:nvSpPr>
        <p:spPr>
          <a:ln/>
        </p:spPr>
        <p:txBody>
          <a:bodyPr/>
          <a:lstStyle>
            <a:lvl1pPr>
              <a:defRPr/>
            </a:lvl1pPr>
          </a:lstStyle>
          <a:p>
            <a:pPr>
              <a:defRPr/>
            </a:pPr>
            <a:fld id="{54BE8F60-0FF7-461F-AF72-553BAA65AD27}" type="slidenum">
              <a:rPr lang="en-US" altLang="ja-JP"/>
              <a:pPr>
                <a:defRPr/>
              </a:pPr>
              <a:t>&lt;#&gt;</a:t>
            </a:fld>
            <a:endParaRPr lang="en-US" altLang="ja-JP"/>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pPr>
              <a:defRPr/>
            </a:pPr>
            <a:fld id="{78BC6123-C254-4F5D-A1BB-6FF9BF1E4E5F}" type="datetime1">
              <a:rPr lang="ja-JP" altLang="en-US" smtClean="0"/>
              <a:pPr>
                <a:defRPr/>
              </a:pPr>
              <a:t>2011/6/7</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8D9F614A-95A2-4B96-A00F-0795AECC464B}" type="slidenum">
              <a:rPr lang="ja-JP" altLang="en-US"/>
              <a:pPr>
                <a:defRPr/>
              </a:pPr>
              <a:t>&lt;#&gt;</a:t>
            </a:fld>
            <a:endParaRPr lang="ja-JP" altLang="en-US"/>
          </a:p>
        </p:txBody>
      </p:sp>
    </p:spTree>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1600200"/>
            <a:ext cx="40386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1600200"/>
            <a:ext cx="40386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12"/>
          <p:cNvSpPr>
            <a:spLocks noGrp="1" noChangeArrowheads="1"/>
          </p:cNvSpPr>
          <p:nvPr>
            <p:ph type="dt" sz="half" idx="10"/>
          </p:nvPr>
        </p:nvSpPr>
        <p:spPr>
          <a:ln/>
        </p:spPr>
        <p:txBody>
          <a:bodyPr/>
          <a:lstStyle>
            <a:lvl1pPr>
              <a:defRPr/>
            </a:lvl1pPr>
          </a:lstStyle>
          <a:p>
            <a:fld id="{003BAD98-1380-421F-A393-5AA48CE33005}" type="datetime1">
              <a:rPr lang="ja-JP" altLang="en-US" smtClean="0"/>
              <a:pPr/>
              <a:t>2011/6/7</a:t>
            </a:fld>
            <a:endParaRPr lang="en-US" altLang="ja-JP"/>
          </a:p>
        </p:txBody>
      </p:sp>
      <p:sp>
        <p:nvSpPr>
          <p:cNvPr id="6" name="Rectangle 13"/>
          <p:cNvSpPr>
            <a:spLocks noGrp="1" noChangeArrowheads="1"/>
          </p:cNvSpPr>
          <p:nvPr>
            <p:ph type="ftr" sz="quarter" idx="11"/>
          </p:nvPr>
        </p:nvSpPr>
        <p:spPr>
          <a:ln/>
        </p:spPr>
        <p:txBody>
          <a:bodyPr/>
          <a:lstStyle>
            <a:lvl1pPr>
              <a:defRPr/>
            </a:lvl1pPr>
          </a:lstStyle>
          <a:p>
            <a:endParaRPr lang="en-US" altLang="ja-JP"/>
          </a:p>
        </p:txBody>
      </p:sp>
      <p:sp>
        <p:nvSpPr>
          <p:cNvPr id="7" name="Rectangle 14"/>
          <p:cNvSpPr>
            <a:spLocks noGrp="1" noChangeArrowheads="1"/>
          </p:cNvSpPr>
          <p:nvPr>
            <p:ph type="sldNum" sz="quarter" idx="12"/>
          </p:nvPr>
        </p:nvSpPr>
        <p:spPr>
          <a:ln/>
        </p:spPr>
        <p:txBody>
          <a:bodyPr/>
          <a:lstStyle>
            <a:lvl1pPr>
              <a:defRPr/>
            </a:lvl1pPr>
          </a:lstStyle>
          <a:p>
            <a:pPr>
              <a:defRPr/>
            </a:pPr>
            <a:fld id="{655E5640-89EA-45B0-A70D-652EC5D430AC}" type="slidenum">
              <a:rPr lang="en-US" altLang="ja-JP"/>
              <a:pPr>
                <a:defRPr/>
              </a:pPr>
              <a:t>&lt;#&gt;</a:t>
            </a:fld>
            <a:endParaRPr lang="en-US" altLang="ja-JP"/>
          </a:p>
        </p:txBody>
      </p:sp>
    </p:spTree>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12"/>
          <p:cNvSpPr>
            <a:spLocks noGrp="1" noChangeArrowheads="1"/>
          </p:cNvSpPr>
          <p:nvPr>
            <p:ph type="dt" sz="half" idx="10"/>
          </p:nvPr>
        </p:nvSpPr>
        <p:spPr>
          <a:ln/>
        </p:spPr>
        <p:txBody>
          <a:bodyPr/>
          <a:lstStyle>
            <a:lvl1pPr>
              <a:defRPr/>
            </a:lvl1pPr>
          </a:lstStyle>
          <a:p>
            <a:fld id="{CEBE6209-EF21-4CAE-A499-F582CECD2E9B}" type="datetime1">
              <a:rPr lang="ja-JP" altLang="en-US" smtClean="0"/>
              <a:pPr/>
              <a:t>2011/6/7</a:t>
            </a:fld>
            <a:endParaRPr lang="en-US" altLang="ja-JP"/>
          </a:p>
        </p:txBody>
      </p:sp>
      <p:sp>
        <p:nvSpPr>
          <p:cNvPr id="8" name="Rectangle 13"/>
          <p:cNvSpPr>
            <a:spLocks noGrp="1" noChangeArrowheads="1"/>
          </p:cNvSpPr>
          <p:nvPr>
            <p:ph type="ftr" sz="quarter" idx="11"/>
          </p:nvPr>
        </p:nvSpPr>
        <p:spPr>
          <a:ln/>
        </p:spPr>
        <p:txBody>
          <a:bodyPr/>
          <a:lstStyle>
            <a:lvl1pPr>
              <a:defRPr/>
            </a:lvl1pPr>
          </a:lstStyle>
          <a:p>
            <a:endParaRPr lang="en-US" altLang="ja-JP"/>
          </a:p>
        </p:txBody>
      </p:sp>
      <p:sp>
        <p:nvSpPr>
          <p:cNvPr id="9" name="Rectangle 14"/>
          <p:cNvSpPr>
            <a:spLocks noGrp="1" noChangeArrowheads="1"/>
          </p:cNvSpPr>
          <p:nvPr>
            <p:ph type="sldNum" sz="quarter" idx="12"/>
          </p:nvPr>
        </p:nvSpPr>
        <p:spPr>
          <a:ln/>
        </p:spPr>
        <p:txBody>
          <a:bodyPr/>
          <a:lstStyle>
            <a:lvl1pPr>
              <a:defRPr/>
            </a:lvl1pPr>
          </a:lstStyle>
          <a:p>
            <a:pPr>
              <a:defRPr/>
            </a:pPr>
            <a:fld id="{A6FDC7FB-1C1A-4EBC-98D5-B5785A6B99A6}" type="slidenum">
              <a:rPr lang="en-US" altLang="ja-JP"/>
              <a:pPr>
                <a:defRPr/>
              </a:pPr>
              <a:t>&lt;#&gt;</a:t>
            </a:fld>
            <a:endParaRPr lang="en-US" altLang="ja-JP"/>
          </a:p>
        </p:txBody>
      </p:sp>
    </p:spTree>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Rectangle 12"/>
          <p:cNvSpPr>
            <a:spLocks noGrp="1" noChangeArrowheads="1"/>
          </p:cNvSpPr>
          <p:nvPr>
            <p:ph type="dt" sz="half" idx="10"/>
          </p:nvPr>
        </p:nvSpPr>
        <p:spPr>
          <a:ln/>
        </p:spPr>
        <p:txBody>
          <a:bodyPr/>
          <a:lstStyle>
            <a:lvl1pPr>
              <a:defRPr/>
            </a:lvl1pPr>
          </a:lstStyle>
          <a:p>
            <a:fld id="{914E6DDF-A9D8-4898-9BEF-A866BC95C51A}" type="datetime1">
              <a:rPr lang="ja-JP" altLang="en-US" smtClean="0"/>
              <a:pPr/>
              <a:t>2011/6/7</a:t>
            </a:fld>
            <a:endParaRPr lang="en-US" altLang="ja-JP"/>
          </a:p>
        </p:txBody>
      </p:sp>
      <p:sp>
        <p:nvSpPr>
          <p:cNvPr id="4" name="Rectangle 13"/>
          <p:cNvSpPr>
            <a:spLocks noGrp="1" noChangeArrowheads="1"/>
          </p:cNvSpPr>
          <p:nvPr>
            <p:ph type="ftr" sz="quarter" idx="11"/>
          </p:nvPr>
        </p:nvSpPr>
        <p:spPr>
          <a:ln/>
        </p:spPr>
        <p:txBody>
          <a:bodyPr/>
          <a:lstStyle>
            <a:lvl1pPr>
              <a:defRPr/>
            </a:lvl1pPr>
          </a:lstStyle>
          <a:p>
            <a:endParaRPr lang="en-US" altLang="ja-JP"/>
          </a:p>
        </p:txBody>
      </p:sp>
      <p:sp>
        <p:nvSpPr>
          <p:cNvPr id="5" name="Rectangle 14"/>
          <p:cNvSpPr>
            <a:spLocks noGrp="1" noChangeArrowheads="1"/>
          </p:cNvSpPr>
          <p:nvPr>
            <p:ph type="sldNum" sz="quarter" idx="12"/>
          </p:nvPr>
        </p:nvSpPr>
        <p:spPr>
          <a:ln/>
        </p:spPr>
        <p:txBody>
          <a:bodyPr/>
          <a:lstStyle>
            <a:lvl1pPr>
              <a:defRPr/>
            </a:lvl1pPr>
          </a:lstStyle>
          <a:p>
            <a:pPr>
              <a:defRPr/>
            </a:pPr>
            <a:fld id="{3D919A84-48AE-4BE4-9BA8-11D3FC5A3D00}" type="slidenum">
              <a:rPr lang="en-US" altLang="ja-JP"/>
              <a:pPr>
                <a:defRPr/>
              </a:pPr>
              <a:t>&lt;#&gt;</a:t>
            </a:fld>
            <a:endParaRPr lang="en-US" altLang="ja-JP"/>
          </a:p>
        </p:txBody>
      </p:sp>
    </p:spTree>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12"/>
          <p:cNvSpPr>
            <a:spLocks noGrp="1" noChangeArrowheads="1"/>
          </p:cNvSpPr>
          <p:nvPr>
            <p:ph type="dt" sz="half" idx="10"/>
          </p:nvPr>
        </p:nvSpPr>
        <p:spPr>
          <a:ln/>
        </p:spPr>
        <p:txBody>
          <a:bodyPr/>
          <a:lstStyle>
            <a:lvl1pPr>
              <a:defRPr/>
            </a:lvl1pPr>
          </a:lstStyle>
          <a:p>
            <a:fld id="{1756B36A-1E8E-49DE-B210-3C93AE95C09D}" type="datetime1">
              <a:rPr lang="ja-JP" altLang="en-US" smtClean="0"/>
              <a:pPr/>
              <a:t>2011/6/7</a:t>
            </a:fld>
            <a:endParaRPr lang="en-US" altLang="ja-JP"/>
          </a:p>
        </p:txBody>
      </p:sp>
      <p:sp>
        <p:nvSpPr>
          <p:cNvPr id="3" name="Rectangle 13"/>
          <p:cNvSpPr>
            <a:spLocks noGrp="1" noChangeArrowheads="1"/>
          </p:cNvSpPr>
          <p:nvPr>
            <p:ph type="ftr" sz="quarter" idx="11"/>
          </p:nvPr>
        </p:nvSpPr>
        <p:spPr>
          <a:ln/>
        </p:spPr>
        <p:txBody>
          <a:bodyPr/>
          <a:lstStyle>
            <a:lvl1pPr>
              <a:defRPr/>
            </a:lvl1pPr>
          </a:lstStyle>
          <a:p>
            <a:endParaRPr lang="en-US" altLang="ja-JP"/>
          </a:p>
        </p:txBody>
      </p:sp>
      <p:sp>
        <p:nvSpPr>
          <p:cNvPr id="4" name="Rectangle 14"/>
          <p:cNvSpPr>
            <a:spLocks noGrp="1" noChangeArrowheads="1"/>
          </p:cNvSpPr>
          <p:nvPr>
            <p:ph type="sldNum" sz="quarter" idx="12"/>
          </p:nvPr>
        </p:nvSpPr>
        <p:spPr>
          <a:ln/>
        </p:spPr>
        <p:txBody>
          <a:bodyPr/>
          <a:lstStyle>
            <a:lvl1pPr>
              <a:defRPr/>
            </a:lvl1pPr>
          </a:lstStyle>
          <a:p>
            <a:pPr>
              <a:defRPr/>
            </a:pPr>
            <a:fld id="{115C4DD1-4690-40A9-9A43-6796E516B662}" type="slidenum">
              <a:rPr lang="en-US" altLang="ja-JP"/>
              <a:pPr>
                <a:defRPr/>
              </a:pPr>
              <a:t>&lt;#&gt;</a:t>
            </a:fld>
            <a:endParaRPr lang="en-US" altLang="ja-JP"/>
          </a:p>
        </p:txBody>
      </p:sp>
    </p:spTree>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12"/>
          <p:cNvSpPr>
            <a:spLocks noGrp="1" noChangeArrowheads="1"/>
          </p:cNvSpPr>
          <p:nvPr>
            <p:ph type="dt" sz="half" idx="10"/>
          </p:nvPr>
        </p:nvSpPr>
        <p:spPr>
          <a:ln/>
        </p:spPr>
        <p:txBody>
          <a:bodyPr/>
          <a:lstStyle>
            <a:lvl1pPr>
              <a:defRPr/>
            </a:lvl1pPr>
          </a:lstStyle>
          <a:p>
            <a:fld id="{62B1475E-7ECD-4C47-BFEE-AC7318C7F14A}" type="datetime1">
              <a:rPr lang="ja-JP" altLang="en-US" smtClean="0"/>
              <a:pPr/>
              <a:t>2011/6/7</a:t>
            </a:fld>
            <a:endParaRPr lang="en-US" altLang="ja-JP"/>
          </a:p>
        </p:txBody>
      </p:sp>
      <p:sp>
        <p:nvSpPr>
          <p:cNvPr id="6" name="Rectangle 13"/>
          <p:cNvSpPr>
            <a:spLocks noGrp="1" noChangeArrowheads="1"/>
          </p:cNvSpPr>
          <p:nvPr>
            <p:ph type="ftr" sz="quarter" idx="11"/>
          </p:nvPr>
        </p:nvSpPr>
        <p:spPr>
          <a:ln/>
        </p:spPr>
        <p:txBody>
          <a:bodyPr/>
          <a:lstStyle>
            <a:lvl1pPr>
              <a:defRPr/>
            </a:lvl1pPr>
          </a:lstStyle>
          <a:p>
            <a:endParaRPr lang="en-US" altLang="ja-JP"/>
          </a:p>
        </p:txBody>
      </p:sp>
      <p:sp>
        <p:nvSpPr>
          <p:cNvPr id="7" name="Rectangle 14"/>
          <p:cNvSpPr>
            <a:spLocks noGrp="1" noChangeArrowheads="1"/>
          </p:cNvSpPr>
          <p:nvPr>
            <p:ph type="sldNum" sz="quarter" idx="12"/>
          </p:nvPr>
        </p:nvSpPr>
        <p:spPr>
          <a:ln/>
        </p:spPr>
        <p:txBody>
          <a:bodyPr/>
          <a:lstStyle>
            <a:lvl1pPr>
              <a:defRPr/>
            </a:lvl1pPr>
          </a:lstStyle>
          <a:p>
            <a:pPr>
              <a:defRPr/>
            </a:pPr>
            <a:fld id="{7AAD5E3C-B44B-4174-9DE9-5552C0A656EC}" type="slidenum">
              <a:rPr lang="en-US" altLang="ja-JP"/>
              <a:pPr>
                <a:defRPr/>
              </a:pPr>
              <a:t>&lt;#&gt;</a:t>
            </a:fld>
            <a:endParaRPr lang="en-US" altLang="ja-JP"/>
          </a:p>
        </p:txBody>
      </p:sp>
    </p:spTree>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smtClean="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12"/>
          <p:cNvSpPr>
            <a:spLocks noGrp="1" noChangeArrowheads="1"/>
          </p:cNvSpPr>
          <p:nvPr>
            <p:ph type="dt" sz="half" idx="10"/>
          </p:nvPr>
        </p:nvSpPr>
        <p:spPr>
          <a:ln/>
        </p:spPr>
        <p:txBody>
          <a:bodyPr/>
          <a:lstStyle>
            <a:lvl1pPr>
              <a:defRPr/>
            </a:lvl1pPr>
          </a:lstStyle>
          <a:p>
            <a:fld id="{32A53278-F05E-46B2-B739-7E99D46E6F2E}" type="datetime1">
              <a:rPr lang="ja-JP" altLang="en-US" smtClean="0"/>
              <a:pPr/>
              <a:t>2011/6/7</a:t>
            </a:fld>
            <a:endParaRPr lang="en-US" altLang="ja-JP"/>
          </a:p>
        </p:txBody>
      </p:sp>
      <p:sp>
        <p:nvSpPr>
          <p:cNvPr id="6" name="Rectangle 13"/>
          <p:cNvSpPr>
            <a:spLocks noGrp="1" noChangeArrowheads="1"/>
          </p:cNvSpPr>
          <p:nvPr>
            <p:ph type="ftr" sz="quarter" idx="11"/>
          </p:nvPr>
        </p:nvSpPr>
        <p:spPr>
          <a:ln/>
        </p:spPr>
        <p:txBody>
          <a:bodyPr/>
          <a:lstStyle>
            <a:lvl1pPr>
              <a:defRPr/>
            </a:lvl1pPr>
          </a:lstStyle>
          <a:p>
            <a:endParaRPr lang="en-US" altLang="ja-JP"/>
          </a:p>
        </p:txBody>
      </p:sp>
      <p:sp>
        <p:nvSpPr>
          <p:cNvPr id="7" name="Rectangle 14"/>
          <p:cNvSpPr>
            <a:spLocks noGrp="1" noChangeArrowheads="1"/>
          </p:cNvSpPr>
          <p:nvPr>
            <p:ph type="sldNum" sz="quarter" idx="12"/>
          </p:nvPr>
        </p:nvSpPr>
        <p:spPr>
          <a:ln/>
        </p:spPr>
        <p:txBody>
          <a:bodyPr/>
          <a:lstStyle>
            <a:lvl1pPr>
              <a:defRPr/>
            </a:lvl1pPr>
          </a:lstStyle>
          <a:p>
            <a:pPr>
              <a:defRPr/>
            </a:pPr>
            <a:fld id="{24D45582-1477-46AA-9D65-FF5F170D2126}" type="slidenum">
              <a:rPr lang="en-US" altLang="ja-JP"/>
              <a:pPr>
                <a:defRPr/>
              </a:pPr>
              <a:t>&lt;#&gt;</a:t>
            </a:fld>
            <a:endParaRPr lang="en-US" altLang="ja-JP"/>
          </a:p>
        </p:txBody>
      </p:sp>
    </p:spTree>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12"/>
          <p:cNvSpPr>
            <a:spLocks noGrp="1" noChangeArrowheads="1"/>
          </p:cNvSpPr>
          <p:nvPr>
            <p:ph type="dt" sz="half" idx="10"/>
          </p:nvPr>
        </p:nvSpPr>
        <p:spPr>
          <a:ln/>
        </p:spPr>
        <p:txBody>
          <a:bodyPr/>
          <a:lstStyle>
            <a:lvl1pPr>
              <a:defRPr/>
            </a:lvl1pPr>
          </a:lstStyle>
          <a:p>
            <a:fld id="{4B6EF97B-82A5-4493-BEB9-7D23AE69852D}" type="datetime1">
              <a:rPr lang="ja-JP" altLang="en-US" smtClean="0"/>
              <a:pPr/>
              <a:t>2011/6/7</a:t>
            </a:fld>
            <a:endParaRPr lang="en-US" altLang="ja-JP"/>
          </a:p>
        </p:txBody>
      </p:sp>
      <p:sp>
        <p:nvSpPr>
          <p:cNvPr id="5" name="Rectangle 13"/>
          <p:cNvSpPr>
            <a:spLocks noGrp="1" noChangeArrowheads="1"/>
          </p:cNvSpPr>
          <p:nvPr>
            <p:ph type="ftr" sz="quarter" idx="11"/>
          </p:nvPr>
        </p:nvSpPr>
        <p:spPr>
          <a:ln/>
        </p:spPr>
        <p:txBody>
          <a:bodyPr/>
          <a:lstStyle>
            <a:lvl1pPr>
              <a:defRPr/>
            </a:lvl1pPr>
          </a:lstStyle>
          <a:p>
            <a:endParaRPr lang="en-US" altLang="ja-JP"/>
          </a:p>
        </p:txBody>
      </p:sp>
      <p:sp>
        <p:nvSpPr>
          <p:cNvPr id="6" name="Rectangle 14"/>
          <p:cNvSpPr>
            <a:spLocks noGrp="1" noChangeArrowheads="1"/>
          </p:cNvSpPr>
          <p:nvPr>
            <p:ph type="sldNum" sz="quarter" idx="12"/>
          </p:nvPr>
        </p:nvSpPr>
        <p:spPr>
          <a:ln/>
        </p:spPr>
        <p:txBody>
          <a:bodyPr/>
          <a:lstStyle>
            <a:lvl1pPr>
              <a:defRPr/>
            </a:lvl1pPr>
          </a:lstStyle>
          <a:p>
            <a:pPr>
              <a:defRPr/>
            </a:pPr>
            <a:fld id="{CAA142A4-F7D3-4E30-BDB7-C5612259F375}" type="slidenum">
              <a:rPr lang="en-US" altLang="ja-JP"/>
              <a:pPr>
                <a:defRPr/>
              </a:pPr>
              <a:t>&lt;#&gt;</a:t>
            </a:fld>
            <a:endParaRPr lang="en-US" altLang="ja-JP"/>
          </a:p>
        </p:txBody>
      </p:sp>
    </p:spTree>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9400"/>
            <a:ext cx="2057400" cy="5816600"/>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279400"/>
            <a:ext cx="6019800" cy="5816600"/>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12"/>
          <p:cNvSpPr>
            <a:spLocks noGrp="1" noChangeArrowheads="1"/>
          </p:cNvSpPr>
          <p:nvPr>
            <p:ph type="dt" sz="half" idx="10"/>
          </p:nvPr>
        </p:nvSpPr>
        <p:spPr>
          <a:ln/>
        </p:spPr>
        <p:txBody>
          <a:bodyPr/>
          <a:lstStyle>
            <a:lvl1pPr>
              <a:defRPr/>
            </a:lvl1pPr>
          </a:lstStyle>
          <a:p>
            <a:fld id="{0EB19545-0320-41F9-ACFF-366CE5352B15}" type="datetime1">
              <a:rPr lang="ja-JP" altLang="en-US" smtClean="0"/>
              <a:pPr/>
              <a:t>2011/6/7</a:t>
            </a:fld>
            <a:endParaRPr lang="en-US" altLang="ja-JP"/>
          </a:p>
        </p:txBody>
      </p:sp>
      <p:sp>
        <p:nvSpPr>
          <p:cNvPr id="5" name="Rectangle 13"/>
          <p:cNvSpPr>
            <a:spLocks noGrp="1" noChangeArrowheads="1"/>
          </p:cNvSpPr>
          <p:nvPr>
            <p:ph type="ftr" sz="quarter" idx="11"/>
          </p:nvPr>
        </p:nvSpPr>
        <p:spPr>
          <a:ln/>
        </p:spPr>
        <p:txBody>
          <a:bodyPr/>
          <a:lstStyle>
            <a:lvl1pPr>
              <a:defRPr/>
            </a:lvl1pPr>
          </a:lstStyle>
          <a:p>
            <a:endParaRPr lang="en-US" altLang="ja-JP"/>
          </a:p>
        </p:txBody>
      </p:sp>
      <p:sp>
        <p:nvSpPr>
          <p:cNvPr id="6" name="Rectangle 14"/>
          <p:cNvSpPr>
            <a:spLocks noGrp="1" noChangeArrowheads="1"/>
          </p:cNvSpPr>
          <p:nvPr>
            <p:ph type="sldNum" sz="quarter" idx="12"/>
          </p:nvPr>
        </p:nvSpPr>
        <p:spPr>
          <a:ln/>
        </p:spPr>
        <p:txBody>
          <a:bodyPr/>
          <a:lstStyle>
            <a:lvl1pPr>
              <a:defRPr/>
            </a:lvl1pPr>
          </a:lstStyle>
          <a:p>
            <a:pPr>
              <a:defRPr/>
            </a:pPr>
            <a:fld id="{DAD61A31-2B1E-4C1D-AD02-B222D93C63D5}" type="slidenum">
              <a:rPr lang="en-US" altLang="ja-JP"/>
              <a:pPr>
                <a:defRPr/>
              </a:pPr>
              <a:t>&lt;#&gt;</a:t>
            </a:fld>
            <a:endParaRPr lang="en-US" altLang="ja-JP"/>
          </a:p>
        </p:txBody>
      </p:sp>
    </p:spTree>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tbl" preserve="1">
  <p:cSld name="タイトルと表">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9400"/>
            <a:ext cx="8229600" cy="1143000"/>
          </a:xfrm>
        </p:spPr>
        <p:txBody>
          <a:bodyPr/>
          <a:lstStyle/>
          <a:p>
            <a:r>
              <a:rPr lang="ja-JP" altLang="en-US" smtClean="0"/>
              <a:t>マスタ タイトルの書式設定</a:t>
            </a:r>
            <a:endParaRPr lang="ja-JP" altLang="en-US"/>
          </a:p>
        </p:txBody>
      </p:sp>
      <p:sp>
        <p:nvSpPr>
          <p:cNvPr id="3" name="表プレースホルダ 2"/>
          <p:cNvSpPr>
            <a:spLocks noGrp="1"/>
          </p:cNvSpPr>
          <p:nvPr>
            <p:ph type="tbl" idx="1"/>
          </p:nvPr>
        </p:nvSpPr>
        <p:spPr>
          <a:xfrm>
            <a:off x="457200" y="1600200"/>
            <a:ext cx="8229600" cy="4495800"/>
          </a:xfrm>
        </p:spPr>
        <p:txBody>
          <a:bodyPr/>
          <a:lstStyle/>
          <a:p>
            <a:pPr lvl="0"/>
            <a:endParaRPr lang="ja-JP" altLang="en-US" noProof="0" smtClean="0"/>
          </a:p>
        </p:txBody>
      </p:sp>
      <p:sp>
        <p:nvSpPr>
          <p:cNvPr id="4" name="Rectangle 12"/>
          <p:cNvSpPr>
            <a:spLocks noGrp="1" noChangeArrowheads="1"/>
          </p:cNvSpPr>
          <p:nvPr>
            <p:ph type="dt" sz="half" idx="10"/>
          </p:nvPr>
        </p:nvSpPr>
        <p:spPr>
          <a:ln/>
        </p:spPr>
        <p:txBody>
          <a:bodyPr/>
          <a:lstStyle>
            <a:lvl1pPr>
              <a:defRPr/>
            </a:lvl1pPr>
          </a:lstStyle>
          <a:p>
            <a:fld id="{34F9F158-1FA8-4117-AF7F-FEDAA00B4F62}" type="datetime1">
              <a:rPr lang="ja-JP" altLang="en-US" smtClean="0"/>
              <a:pPr/>
              <a:t>2011/6/7</a:t>
            </a:fld>
            <a:endParaRPr lang="en-US" altLang="ja-JP"/>
          </a:p>
        </p:txBody>
      </p:sp>
      <p:sp>
        <p:nvSpPr>
          <p:cNvPr id="5" name="Rectangle 13"/>
          <p:cNvSpPr>
            <a:spLocks noGrp="1" noChangeArrowheads="1"/>
          </p:cNvSpPr>
          <p:nvPr>
            <p:ph type="ftr" sz="quarter" idx="11"/>
          </p:nvPr>
        </p:nvSpPr>
        <p:spPr>
          <a:ln/>
        </p:spPr>
        <p:txBody>
          <a:bodyPr/>
          <a:lstStyle>
            <a:lvl1pPr>
              <a:defRPr/>
            </a:lvl1pPr>
          </a:lstStyle>
          <a:p>
            <a:endParaRPr lang="en-US" altLang="ja-JP"/>
          </a:p>
        </p:txBody>
      </p:sp>
      <p:sp>
        <p:nvSpPr>
          <p:cNvPr id="6" name="Rectangle 14"/>
          <p:cNvSpPr>
            <a:spLocks noGrp="1" noChangeArrowheads="1"/>
          </p:cNvSpPr>
          <p:nvPr>
            <p:ph type="sldNum" sz="quarter" idx="12"/>
          </p:nvPr>
        </p:nvSpPr>
        <p:spPr>
          <a:ln/>
        </p:spPr>
        <p:txBody>
          <a:bodyPr/>
          <a:lstStyle>
            <a:lvl1pPr>
              <a:defRPr/>
            </a:lvl1pPr>
          </a:lstStyle>
          <a:p>
            <a:pPr>
              <a:defRPr/>
            </a:pPr>
            <a:fld id="{A664E924-C558-447E-BF48-F1714BBB4213}" type="slidenum">
              <a:rPr lang="en-US" altLang="ja-JP"/>
              <a:pPr>
                <a:defRPr/>
              </a:pPr>
              <a:t>&lt;#&gt;</a:t>
            </a:fld>
            <a:endParaRPr lang="en-US" altLang="ja-JP"/>
          </a:p>
        </p:txBody>
      </p:sp>
    </p:spTree>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txAndObj" preserve="1">
  <p:cSld name="タイトル、テキスト、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9400"/>
            <a:ext cx="8229600" cy="1143000"/>
          </a:xfrm>
        </p:spPr>
        <p:txBody>
          <a:bodyPr/>
          <a:lstStyle/>
          <a:p>
            <a:r>
              <a:rPr lang="ja-JP" altLang="en-US" smtClean="0"/>
              <a:t>マスタ タイトルの書式設定</a:t>
            </a:r>
            <a:endParaRPr lang="ja-JP" altLang="en-US"/>
          </a:p>
        </p:txBody>
      </p:sp>
      <p:sp>
        <p:nvSpPr>
          <p:cNvPr id="3" name="テキスト プレースホルダ 2"/>
          <p:cNvSpPr>
            <a:spLocks noGrp="1"/>
          </p:cNvSpPr>
          <p:nvPr>
            <p:ph type="body" sz="half" idx="1"/>
          </p:nvPr>
        </p:nvSpPr>
        <p:spPr>
          <a:xfrm>
            <a:off x="457200" y="1600200"/>
            <a:ext cx="4038600" cy="4495800"/>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1600200"/>
            <a:ext cx="4038600" cy="4495800"/>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12"/>
          <p:cNvSpPr>
            <a:spLocks noGrp="1" noChangeArrowheads="1"/>
          </p:cNvSpPr>
          <p:nvPr>
            <p:ph type="dt" sz="half" idx="10"/>
          </p:nvPr>
        </p:nvSpPr>
        <p:spPr>
          <a:ln/>
        </p:spPr>
        <p:txBody>
          <a:bodyPr/>
          <a:lstStyle>
            <a:lvl1pPr>
              <a:defRPr/>
            </a:lvl1pPr>
          </a:lstStyle>
          <a:p>
            <a:fld id="{98923D4A-1405-4A3C-A394-824995298827}" type="datetime1">
              <a:rPr lang="ja-JP" altLang="en-US" smtClean="0"/>
              <a:pPr/>
              <a:t>2011/6/7</a:t>
            </a:fld>
            <a:endParaRPr lang="en-US" altLang="ja-JP"/>
          </a:p>
        </p:txBody>
      </p:sp>
      <p:sp>
        <p:nvSpPr>
          <p:cNvPr id="6" name="Rectangle 13"/>
          <p:cNvSpPr>
            <a:spLocks noGrp="1" noChangeArrowheads="1"/>
          </p:cNvSpPr>
          <p:nvPr>
            <p:ph type="ftr" sz="quarter" idx="11"/>
          </p:nvPr>
        </p:nvSpPr>
        <p:spPr>
          <a:ln/>
        </p:spPr>
        <p:txBody>
          <a:bodyPr/>
          <a:lstStyle>
            <a:lvl1pPr>
              <a:defRPr/>
            </a:lvl1pPr>
          </a:lstStyle>
          <a:p>
            <a:endParaRPr lang="en-US" altLang="ja-JP"/>
          </a:p>
        </p:txBody>
      </p:sp>
      <p:sp>
        <p:nvSpPr>
          <p:cNvPr id="7" name="Rectangle 14"/>
          <p:cNvSpPr>
            <a:spLocks noGrp="1" noChangeArrowheads="1"/>
          </p:cNvSpPr>
          <p:nvPr>
            <p:ph type="sldNum" sz="quarter" idx="12"/>
          </p:nvPr>
        </p:nvSpPr>
        <p:spPr>
          <a:ln/>
        </p:spPr>
        <p:txBody>
          <a:bodyPr/>
          <a:lstStyle>
            <a:lvl1pPr>
              <a:defRPr/>
            </a:lvl1pPr>
          </a:lstStyle>
          <a:p>
            <a:pPr>
              <a:defRPr/>
            </a:pPr>
            <a:fld id="{FAB3D72A-2300-4663-A15A-FADE2D78D94F}" type="slidenum">
              <a:rPr lang="en-US" altLang="ja-JP"/>
              <a:pPr>
                <a:defRPr/>
              </a:pPr>
              <a:t>&lt;#&gt;</a:t>
            </a:fld>
            <a:endParaRPr lang="en-US" altLang="ja-JP"/>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E3C6F0FD-F03A-45A0-8F0C-E4ECB5F94E9E}" type="datetime1">
              <a:rPr lang="ja-JP" altLang="en-US" smtClean="0"/>
              <a:pPr>
                <a:defRPr/>
              </a:pPr>
              <a:t>2011/6/7</a:t>
            </a:fld>
            <a:endParaRPr lang="en-US" altLang="ja-JP"/>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4" name="Rectangle 6"/>
          <p:cNvSpPr>
            <a:spLocks noGrp="1" noChangeArrowheads="1"/>
          </p:cNvSpPr>
          <p:nvPr>
            <p:ph type="sldNum" sz="quarter" idx="12"/>
          </p:nvPr>
        </p:nvSpPr>
        <p:spPr>
          <a:ln/>
        </p:spPr>
        <p:txBody>
          <a:bodyPr/>
          <a:lstStyle>
            <a:lvl1pPr>
              <a:defRPr/>
            </a:lvl1pPr>
          </a:lstStyle>
          <a:p>
            <a:pPr>
              <a:defRPr/>
            </a:pPr>
            <a:fld id="{50BBBF9A-35C8-4D08-8DB2-AC3DD5A5D280}" type="slidenum">
              <a:rPr lang="en-US" altLang="ja-JP"/>
              <a:pPr>
                <a:defRPr/>
              </a:pPr>
              <a:t>&lt;#&gt;</a:t>
            </a:fld>
            <a:endParaRPr lang="en-US" altLang="ja-JP"/>
          </a:p>
        </p:txBody>
      </p:sp>
    </p:spTree>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objAndTwoObj" preserve="1">
  <p:cSld name="タイトル、コンテンツ、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9400"/>
            <a:ext cx="8229600" cy="1143000"/>
          </a:xfrm>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1600200"/>
            <a:ext cx="4038600" cy="4495800"/>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quarter" idx="2"/>
          </p:nvPr>
        </p:nvSpPr>
        <p:spPr>
          <a:xfrm>
            <a:off x="4648200" y="1600200"/>
            <a:ext cx="4038600" cy="2171700"/>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コンテンツ プレースホルダ 4"/>
          <p:cNvSpPr>
            <a:spLocks noGrp="1"/>
          </p:cNvSpPr>
          <p:nvPr>
            <p:ph sz="quarter" idx="3"/>
          </p:nvPr>
        </p:nvSpPr>
        <p:spPr>
          <a:xfrm>
            <a:off x="4648200" y="3924300"/>
            <a:ext cx="4038600" cy="2171700"/>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Rectangle 12"/>
          <p:cNvSpPr>
            <a:spLocks noGrp="1" noChangeArrowheads="1"/>
          </p:cNvSpPr>
          <p:nvPr>
            <p:ph type="dt" sz="half" idx="10"/>
          </p:nvPr>
        </p:nvSpPr>
        <p:spPr>
          <a:ln/>
        </p:spPr>
        <p:txBody>
          <a:bodyPr/>
          <a:lstStyle>
            <a:lvl1pPr>
              <a:defRPr/>
            </a:lvl1pPr>
          </a:lstStyle>
          <a:p>
            <a:fld id="{13DDC78A-D04A-4FD3-B50E-A7E434003E78}" type="datetime1">
              <a:rPr lang="ja-JP" altLang="en-US" smtClean="0"/>
              <a:pPr/>
              <a:t>2011/6/7</a:t>
            </a:fld>
            <a:endParaRPr lang="en-US" altLang="ja-JP"/>
          </a:p>
        </p:txBody>
      </p:sp>
      <p:sp>
        <p:nvSpPr>
          <p:cNvPr id="7" name="Rectangle 13"/>
          <p:cNvSpPr>
            <a:spLocks noGrp="1" noChangeArrowheads="1"/>
          </p:cNvSpPr>
          <p:nvPr>
            <p:ph type="ftr" sz="quarter" idx="11"/>
          </p:nvPr>
        </p:nvSpPr>
        <p:spPr>
          <a:ln/>
        </p:spPr>
        <p:txBody>
          <a:bodyPr/>
          <a:lstStyle>
            <a:lvl1pPr>
              <a:defRPr/>
            </a:lvl1pPr>
          </a:lstStyle>
          <a:p>
            <a:endParaRPr lang="en-US" altLang="ja-JP"/>
          </a:p>
        </p:txBody>
      </p:sp>
      <p:sp>
        <p:nvSpPr>
          <p:cNvPr id="8" name="Rectangle 14"/>
          <p:cNvSpPr>
            <a:spLocks noGrp="1" noChangeArrowheads="1"/>
          </p:cNvSpPr>
          <p:nvPr>
            <p:ph type="sldNum" sz="quarter" idx="12"/>
          </p:nvPr>
        </p:nvSpPr>
        <p:spPr>
          <a:ln/>
        </p:spPr>
        <p:txBody>
          <a:bodyPr/>
          <a:lstStyle>
            <a:lvl1pPr>
              <a:defRPr/>
            </a:lvl1pPr>
          </a:lstStyle>
          <a:p>
            <a:pPr>
              <a:defRPr/>
            </a:pPr>
            <a:fld id="{0FAD0689-88EB-4C17-BADE-1AF57C336AB8}" type="slidenum">
              <a:rPr lang="en-US" altLang="ja-JP"/>
              <a:pPr>
                <a:defRPr/>
              </a:pPr>
              <a:t>&lt;#&gt;</a:t>
            </a:fld>
            <a:endParaRPr lang="en-US" altLang="ja-JP"/>
          </a:p>
        </p:txBody>
      </p:sp>
    </p:spTree>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objOnly" preserve="1">
  <p:cSld name="コンテンツ">
    <p:spTree>
      <p:nvGrpSpPr>
        <p:cNvPr id="1" name=""/>
        <p:cNvGrpSpPr/>
        <p:nvPr/>
      </p:nvGrpSpPr>
      <p:grpSpPr>
        <a:xfrm>
          <a:off x="0" y="0"/>
          <a:ext cx="0" cy="0"/>
          <a:chOff x="0" y="0"/>
          <a:chExt cx="0" cy="0"/>
        </a:xfrm>
      </p:grpSpPr>
      <p:sp>
        <p:nvSpPr>
          <p:cNvPr id="2" name="コンテンツ プレースホルダ 1"/>
          <p:cNvSpPr>
            <a:spLocks noGrp="1"/>
          </p:cNvSpPr>
          <p:nvPr>
            <p:ph/>
          </p:nvPr>
        </p:nvSpPr>
        <p:spPr>
          <a:xfrm>
            <a:off x="457200" y="279400"/>
            <a:ext cx="8229600" cy="5816600"/>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3" name="日付プレースホルダ 2"/>
          <p:cNvSpPr>
            <a:spLocks noGrp="1"/>
          </p:cNvSpPr>
          <p:nvPr>
            <p:ph type="dt" sz="half" idx="10"/>
          </p:nvPr>
        </p:nvSpPr>
        <p:spPr>
          <a:xfrm>
            <a:off x="457200" y="6248400"/>
            <a:ext cx="1905000" cy="457200"/>
          </a:xfrm>
        </p:spPr>
        <p:txBody>
          <a:bodyPr/>
          <a:lstStyle>
            <a:lvl1pPr>
              <a:defRPr/>
            </a:lvl1pPr>
          </a:lstStyle>
          <a:p>
            <a:fld id="{BB6A14A1-FBCC-4887-9F75-043191E3AE1D}" type="datetime1">
              <a:rPr lang="ja-JP" altLang="en-US" smtClean="0"/>
              <a:pPr/>
              <a:t>2011/6/7</a:t>
            </a:fld>
            <a:endParaRPr lang="en-US" altLang="ja-JP"/>
          </a:p>
        </p:txBody>
      </p:sp>
      <p:sp>
        <p:nvSpPr>
          <p:cNvPr id="4" name="フッター プレースホルダ 3"/>
          <p:cNvSpPr>
            <a:spLocks noGrp="1"/>
          </p:cNvSpPr>
          <p:nvPr>
            <p:ph type="ftr" sz="quarter" idx="11"/>
          </p:nvPr>
        </p:nvSpPr>
        <p:spPr>
          <a:xfrm>
            <a:off x="3132138" y="6597650"/>
            <a:ext cx="2895600" cy="260350"/>
          </a:xfrm>
        </p:spPr>
        <p:txBody>
          <a:bodyPr/>
          <a:lstStyle>
            <a:lvl1pPr>
              <a:defRPr/>
            </a:lvl1pPr>
          </a:lstStyle>
          <a:p>
            <a:endParaRPr lang="en-US" altLang="ja-JP"/>
          </a:p>
        </p:txBody>
      </p:sp>
      <p:sp>
        <p:nvSpPr>
          <p:cNvPr id="5" name="スライド番号プレースホルダ 4"/>
          <p:cNvSpPr>
            <a:spLocks noGrp="1"/>
          </p:cNvSpPr>
          <p:nvPr>
            <p:ph type="sldNum" sz="quarter" idx="12"/>
          </p:nvPr>
        </p:nvSpPr>
        <p:spPr>
          <a:xfrm>
            <a:off x="6781800" y="6248400"/>
            <a:ext cx="1905000" cy="457200"/>
          </a:xfrm>
        </p:spPr>
        <p:txBody>
          <a:bodyPr/>
          <a:lstStyle>
            <a:lvl1pPr>
              <a:defRPr smtClean="0"/>
            </a:lvl1pPr>
          </a:lstStyle>
          <a:p>
            <a:pPr>
              <a:defRPr/>
            </a:pPr>
            <a:fld id="{F71CB241-67A3-48DC-9260-721F33C87A24}" type="slidenum">
              <a:rPr lang="en-US" altLang="ja-JP"/>
              <a:pPr>
                <a:defRPr/>
              </a:pPr>
              <a:t>&lt;#&gt;</a:t>
            </a:fld>
            <a:endParaRPr lang="en-US" altLang="ja-JP"/>
          </a:p>
        </p:txBody>
      </p:sp>
    </p:spTree>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txOverObj">
  <p:cSld name="1_タイトル、テキスト、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228600" y="142875"/>
            <a:ext cx="8763000" cy="838200"/>
          </a:xfrm>
        </p:spPr>
        <p:txBody>
          <a:bodyPr/>
          <a:lstStyle/>
          <a:p>
            <a:r>
              <a:rPr lang="ja-JP" altLang="en-US" smtClean="0"/>
              <a:t>マスタ タイトルの書式設定</a:t>
            </a:r>
            <a:endParaRPr lang="ja-JP" altLang="en-US"/>
          </a:p>
        </p:txBody>
      </p:sp>
      <p:sp>
        <p:nvSpPr>
          <p:cNvPr id="3" name="テキスト プレースホルダ 2"/>
          <p:cNvSpPr>
            <a:spLocks noGrp="1"/>
          </p:cNvSpPr>
          <p:nvPr>
            <p:ph type="body" sz="half" idx="1"/>
          </p:nvPr>
        </p:nvSpPr>
        <p:spPr>
          <a:xfrm>
            <a:off x="179388" y="1196975"/>
            <a:ext cx="8856662" cy="2516188"/>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179388" y="3865563"/>
            <a:ext cx="8856662" cy="2516187"/>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5"/>
          <p:cNvSpPr>
            <a:spLocks noGrp="1" noChangeArrowheads="1"/>
          </p:cNvSpPr>
          <p:nvPr>
            <p:ph type="dt" sz="half" idx="10"/>
          </p:nvPr>
        </p:nvSpPr>
        <p:spPr>
          <a:ln/>
        </p:spPr>
        <p:txBody>
          <a:bodyPr/>
          <a:lstStyle>
            <a:lvl1pPr>
              <a:defRPr/>
            </a:lvl1pPr>
          </a:lstStyle>
          <a:p>
            <a:pPr>
              <a:defRPr/>
            </a:pPr>
            <a:fld id="{A6A317D4-C2B6-47FF-8656-335F92909532}" type="datetime1">
              <a:rPr lang="ja-JP" altLang="en-US" smtClean="0">
                <a:solidFill>
                  <a:prstClr val="black">
                    <a:tint val="75000"/>
                  </a:prstClr>
                </a:solidFill>
              </a:rPr>
              <a:pPr>
                <a:defRPr/>
              </a:pPr>
              <a:t>2011/6/7</a:t>
            </a:fld>
            <a:endParaRPr lang="en-US" altLang="ja-JP">
              <a:solidFill>
                <a:prstClr val="black">
                  <a:tint val="75000"/>
                </a:prstClr>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ja-JP">
              <a:solidFill>
                <a:prstClr val="black">
                  <a:tint val="75000"/>
                </a:prstClr>
              </a:solidFill>
            </a:endParaRPr>
          </a:p>
        </p:txBody>
      </p:sp>
      <p:sp>
        <p:nvSpPr>
          <p:cNvPr id="7" name="Rectangle 7"/>
          <p:cNvSpPr>
            <a:spLocks noGrp="1" noChangeArrowheads="1"/>
          </p:cNvSpPr>
          <p:nvPr>
            <p:ph type="sldNum" sz="quarter" idx="12"/>
          </p:nvPr>
        </p:nvSpPr>
        <p:spPr>
          <a:ln/>
        </p:spPr>
        <p:txBody>
          <a:bodyPr/>
          <a:lstStyle>
            <a:lvl1pPr>
              <a:defRPr/>
            </a:lvl1pPr>
          </a:lstStyle>
          <a:p>
            <a:pPr>
              <a:defRPr/>
            </a:pPr>
            <a:fld id="{52372876-5E81-44DC-B951-12DF59849127}" type="slidenum">
              <a:rPr lang="en-US" altLang="ja-JP">
                <a:solidFill>
                  <a:prstClr val="black">
                    <a:tint val="75000"/>
                  </a:prstClr>
                </a:solidFill>
              </a:rPr>
              <a:pPr>
                <a:defRPr/>
              </a:pPr>
              <a:t>&lt;#&gt;</a:t>
            </a:fld>
            <a:endParaRPr lang="en-US" altLang="ja-JP">
              <a:solidFill>
                <a:prstClr val="black">
                  <a:tint val="75000"/>
                </a:prstClr>
              </a:solidFill>
            </a:endParaRPr>
          </a:p>
        </p:txBody>
      </p:sp>
    </p:spTree>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fourObj">
  <p:cSld name="タイトルと 4 つのコンテンツ">
    <p:spTree>
      <p:nvGrpSpPr>
        <p:cNvPr id="1" name=""/>
        <p:cNvGrpSpPr/>
        <p:nvPr/>
      </p:nvGrpSpPr>
      <p:grpSpPr>
        <a:xfrm>
          <a:off x="0" y="0"/>
          <a:ext cx="0" cy="0"/>
          <a:chOff x="0" y="0"/>
          <a:chExt cx="0" cy="0"/>
        </a:xfrm>
      </p:grpSpPr>
      <p:sp>
        <p:nvSpPr>
          <p:cNvPr id="2" name="タイトル 1"/>
          <p:cNvSpPr>
            <a:spLocks noGrp="1"/>
          </p:cNvSpPr>
          <p:nvPr>
            <p:ph type="title" sz="quarter"/>
          </p:nvPr>
        </p:nvSpPr>
        <p:spPr>
          <a:xfrm>
            <a:off x="457200" y="279400"/>
            <a:ext cx="8229600" cy="1143000"/>
          </a:xfrm>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quarter" idx="1"/>
          </p:nvPr>
        </p:nvSpPr>
        <p:spPr>
          <a:xfrm>
            <a:off x="457200" y="1600200"/>
            <a:ext cx="4038600" cy="2171700"/>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quarter" idx="2"/>
          </p:nvPr>
        </p:nvSpPr>
        <p:spPr>
          <a:xfrm>
            <a:off x="4648200" y="1600200"/>
            <a:ext cx="4038600" cy="2171700"/>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コンテンツ プレースホルダ 4"/>
          <p:cNvSpPr>
            <a:spLocks noGrp="1"/>
          </p:cNvSpPr>
          <p:nvPr>
            <p:ph sz="quarter" idx="3"/>
          </p:nvPr>
        </p:nvSpPr>
        <p:spPr>
          <a:xfrm>
            <a:off x="457200" y="3924300"/>
            <a:ext cx="4038600" cy="2171700"/>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コンテンツ プレースホルダ 5"/>
          <p:cNvSpPr>
            <a:spLocks noGrp="1"/>
          </p:cNvSpPr>
          <p:nvPr>
            <p:ph sz="quarter" idx="4"/>
          </p:nvPr>
        </p:nvSpPr>
        <p:spPr>
          <a:xfrm>
            <a:off x="4648200" y="3924300"/>
            <a:ext cx="4038600" cy="2171700"/>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 6"/>
          <p:cNvSpPr>
            <a:spLocks noGrp="1"/>
          </p:cNvSpPr>
          <p:nvPr>
            <p:ph type="dt" sz="half" idx="10"/>
          </p:nvPr>
        </p:nvSpPr>
        <p:spPr>
          <a:xfrm>
            <a:off x="457200" y="6248400"/>
            <a:ext cx="1905000" cy="457200"/>
          </a:xfrm>
        </p:spPr>
        <p:txBody>
          <a:bodyPr/>
          <a:lstStyle>
            <a:lvl1pPr>
              <a:defRPr/>
            </a:lvl1pPr>
          </a:lstStyle>
          <a:p>
            <a:fld id="{9CA37B34-F9C7-42A3-AC4A-80DD1A5FBA7B}" type="datetime1">
              <a:rPr lang="ja-JP" altLang="en-US" smtClean="0"/>
              <a:pPr/>
              <a:t>2011/6/7</a:t>
            </a:fld>
            <a:endParaRPr lang="en-US" altLang="ja-JP"/>
          </a:p>
        </p:txBody>
      </p:sp>
      <p:sp>
        <p:nvSpPr>
          <p:cNvPr id="8" name="フッター プレースホルダ 7"/>
          <p:cNvSpPr>
            <a:spLocks noGrp="1"/>
          </p:cNvSpPr>
          <p:nvPr>
            <p:ph type="ftr" sz="quarter" idx="11"/>
          </p:nvPr>
        </p:nvSpPr>
        <p:spPr>
          <a:xfrm>
            <a:off x="3124200" y="6248400"/>
            <a:ext cx="2895600" cy="457200"/>
          </a:xfrm>
        </p:spPr>
        <p:txBody>
          <a:bodyPr/>
          <a:lstStyle>
            <a:lvl1pPr>
              <a:defRPr/>
            </a:lvl1pPr>
          </a:lstStyle>
          <a:p>
            <a:endParaRPr lang="en-US" altLang="ja-JP"/>
          </a:p>
        </p:txBody>
      </p:sp>
      <p:sp>
        <p:nvSpPr>
          <p:cNvPr id="9" name="スライド番号プレースホルダ 8"/>
          <p:cNvSpPr>
            <a:spLocks noGrp="1"/>
          </p:cNvSpPr>
          <p:nvPr>
            <p:ph type="sldNum" sz="quarter" idx="12"/>
          </p:nvPr>
        </p:nvSpPr>
        <p:spPr>
          <a:xfrm>
            <a:off x="7239000" y="6669088"/>
            <a:ext cx="1905000" cy="188912"/>
          </a:xfrm>
        </p:spPr>
        <p:txBody>
          <a:bodyPr/>
          <a:lstStyle>
            <a:lvl1pPr>
              <a:defRPr/>
            </a:lvl1pPr>
          </a:lstStyle>
          <a:p>
            <a:fld id="{AE2E7AA9-FFEE-4FCE-BC7C-E11ADA2E439E}" type="slidenum">
              <a:rPr lang="ja-JP" altLang="en-US"/>
              <a:pPr/>
              <a:t>&lt;#&gt;</a:t>
            </a:fld>
            <a:endParaRPr lang="en-US" altLang="ja-JP"/>
          </a:p>
        </p:txBody>
      </p:sp>
    </p:spTree>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smtClean="0"/>
              <a:t>マスタ タイトルの書式設定</a:t>
            </a:r>
            <a:endParaRPr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 サブタイトルの書式設定</a:t>
            </a:r>
            <a:endParaRPr lang="ja-JP" altLang="en-US"/>
          </a:p>
        </p:txBody>
      </p:sp>
      <p:sp>
        <p:nvSpPr>
          <p:cNvPr id="4" name="日付プレースホルダ 3"/>
          <p:cNvSpPr>
            <a:spLocks noGrp="1"/>
          </p:cNvSpPr>
          <p:nvPr>
            <p:ph type="dt" sz="half" idx="10"/>
          </p:nvPr>
        </p:nvSpPr>
        <p:spPr/>
        <p:txBody>
          <a:bodyPr/>
          <a:lstStyle>
            <a:lvl1pPr>
              <a:defRPr/>
            </a:lvl1pPr>
          </a:lstStyle>
          <a:p>
            <a:pPr>
              <a:defRPr/>
            </a:pPr>
            <a:fld id="{DD99F227-A799-4655-BEF3-DB0930345541}" type="datetime1">
              <a:rPr lang="ja-JP" altLang="en-US" smtClean="0">
                <a:solidFill>
                  <a:prstClr val="black">
                    <a:tint val="75000"/>
                  </a:prstClr>
                </a:solidFill>
              </a:rPr>
              <a:pPr>
                <a:defRPr/>
              </a:pPr>
              <a:t>2011/6/7</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lvl1pPr>
              <a:defRPr/>
            </a:lvl1pPr>
          </a:lstStyle>
          <a:p>
            <a:pPr>
              <a:defRPr/>
            </a:pPr>
            <a:fld id="{74203601-8FED-432B-90FB-413E4170FA92}" type="slidenum">
              <a:rPr lang="ja-JP" altLang="en-US">
                <a:solidFill>
                  <a:prstClr val="black">
                    <a:tint val="75000"/>
                  </a:prstClr>
                </a:solidFill>
              </a:rPr>
              <a:pPr>
                <a:defRPr/>
              </a:pPr>
              <a:t>&lt;#&gt;</a:t>
            </a:fld>
            <a:endParaRPr lang="ja-JP" altLang="en-US">
              <a:solidFill>
                <a:prstClr val="black">
                  <a:tint val="75000"/>
                </a:prstClr>
              </a:solidFill>
            </a:endParaRPr>
          </a:p>
        </p:txBody>
      </p:sp>
    </p:spTree>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pPr>
              <a:defRPr/>
            </a:pPr>
            <a:fld id="{32188475-FDB7-45A2-8296-5E1141068EB5}" type="datetime1">
              <a:rPr lang="ja-JP" altLang="en-US" smtClean="0">
                <a:solidFill>
                  <a:prstClr val="black">
                    <a:tint val="75000"/>
                  </a:prstClr>
                </a:solidFill>
              </a:rPr>
              <a:pPr>
                <a:defRPr/>
              </a:pPr>
              <a:t>2011/6/7</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lvl1pPr>
              <a:defRPr/>
            </a:lvl1pPr>
          </a:lstStyle>
          <a:p>
            <a:pPr>
              <a:defRPr/>
            </a:pPr>
            <a:fld id="{65138EDC-2095-4DC3-BD29-CC0066F74E48}" type="slidenum">
              <a:rPr lang="ja-JP" altLang="en-US">
                <a:solidFill>
                  <a:prstClr val="black">
                    <a:tint val="75000"/>
                  </a:prstClr>
                </a:solidFill>
              </a:rPr>
              <a:pPr>
                <a:defRPr/>
              </a:pPr>
              <a:t>&lt;#&gt;</a:t>
            </a:fld>
            <a:endParaRPr lang="ja-JP" altLang="en-US">
              <a:solidFill>
                <a:prstClr val="black">
                  <a:tint val="75000"/>
                </a:prstClr>
              </a:solidFill>
            </a:endParaRPr>
          </a:p>
        </p:txBody>
      </p:sp>
    </p:spTree>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 テキストの書式設定</a:t>
            </a:r>
          </a:p>
        </p:txBody>
      </p:sp>
      <p:sp>
        <p:nvSpPr>
          <p:cNvPr id="4" name="日付プレースホルダ 3"/>
          <p:cNvSpPr>
            <a:spLocks noGrp="1"/>
          </p:cNvSpPr>
          <p:nvPr>
            <p:ph type="dt" sz="half" idx="10"/>
          </p:nvPr>
        </p:nvSpPr>
        <p:spPr/>
        <p:txBody>
          <a:bodyPr/>
          <a:lstStyle>
            <a:lvl1pPr>
              <a:defRPr/>
            </a:lvl1pPr>
          </a:lstStyle>
          <a:p>
            <a:pPr>
              <a:defRPr/>
            </a:pPr>
            <a:fld id="{494AE09B-8893-4D64-BC4E-4D1032BB4705}" type="datetime1">
              <a:rPr lang="ja-JP" altLang="en-US" smtClean="0">
                <a:solidFill>
                  <a:prstClr val="black">
                    <a:tint val="75000"/>
                  </a:prstClr>
                </a:solidFill>
              </a:rPr>
              <a:pPr>
                <a:defRPr/>
              </a:pPr>
              <a:t>2011/6/7</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lvl1pPr>
              <a:defRPr/>
            </a:lvl1pPr>
          </a:lstStyle>
          <a:p>
            <a:pPr>
              <a:defRPr/>
            </a:pPr>
            <a:fld id="{0BBF715F-82A3-4E29-B140-8A9546AAEC33}" type="slidenum">
              <a:rPr lang="ja-JP" altLang="en-US">
                <a:solidFill>
                  <a:prstClr val="black">
                    <a:tint val="75000"/>
                  </a:prstClr>
                </a:solidFill>
              </a:rPr>
              <a:pPr>
                <a:defRPr/>
              </a:pPr>
              <a:t>&lt;#&gt;</a:t>
            </a:fld>
            <a:endParaRPr lang="ja-JP" altLang="en-US">
              <a:solidFill>
                <a:prstClr val="black">
                  <a:tint val="75000"/>
                </a:prstClr>
              </a:solidFill>
            </a:endParaRPr>
          </a:p>
        </p:txBody>
      </p:sp>
    </p:spTree>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 3"/>
          <p:cNvSpPr>
            <a:spLocks noGrp="1"/>
          </p:cNvSpPr>
          <p:nvPr>
            <p:ph type="dt" sz="half" idx="10"/>
          </p:nvPr>
        </p:nvSpPr>
        <p:spPr/>
        <p:txBody>
          <a:bodyPr/>
          <a:lstStyle>
            <a:lvl1pPr>
              <a:defRPr/>
            </a:lvl1pPr>
          </a:lstStyle>
          <a:p>
            <a:pPr>
              <a:defRPr/>
            </a:pPr>
            <a:fld id="{BE5F2826-22CE-4927-9E3B-A454EF97B157}" type="datetime1">
              <a:rPr lang="ja-JP" altLang="en-US" smtClean="0">
                <a:solidFill>
                  <a:prstClr val="black">
                    <a:tint val="75000"/>
                  </a:prstClr>
                </a:solidFill>
              </a:rPr>
              <a:pPr>
                <a:defRPr/>
              </a:pPr>
              <a:t>2011/6/7</a:t>
            </a:fld>
            <a:endParaRPr lang="ja-JP" altLang="en-US">
              <a:solidFill>
                <a:prstClr val="black">
                  <a:tint val="75000"/>
                </a:prstClr>
              </a:solidFill>
            </a:endParaRPr>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solidFill>
                <a:prstClr val="black">
                  <a:tint val="75000"/>
                </a:prstClr>
              </a:solidFill>
            </a:endParaRPr>
          </a:p>
        </p:txBody>
      </p:sp>
      <p:sp>
        <p:nvSpPr>
          <p:cNvPr id="7" name="スライド番号プレースホルダ 5"/>
          <p:cNvSpPr>
            <a:spLocks noGrp="1"/>
          </p:cNvSpPr>
          <p:nvPr>
            <p:ph type="sldNum" sz="quarter" idx="12"/>
          </p:nvPr>
        </p:nvSpPr>
        <p:spPr/>
        <p:txBody>
          <a:bodyPr/>
          <a:lstStyle>
            <a:lvl1pPr>
              <a:defRPr/>
            </a:lvl1pPr>
          </a:lstStyle>
          <a:p>
            <a:pPr>
              <a:defRPr/>
            </a:pPr>
            <a:fld id="{DB3F35E9-3569-41A7-BF3C-18B7DB89F756}" type="slidenum">
              <a:rPr lang="ja-JP" altLang="en-US">
                <a:solidFill>
                  <a:prstClr val="black">
                    <a:tint val="75000"/>
                  </a:prstClr>
                </a:solidFill>
              </a:rPr>
              <a:pPr>
                <a:defRPr/>
              </a:pPr>
              <a:t>&lt;#&gt;</a:t>
            </a:fld>
            <a:endParaRPr lang="ja-JP" altLang="en-US">
              <a:solidFill>
                <a:prstClr val="black">
                  <a:tint val="75000"/>
                </a:prstClr>
              </a:solidFill>
            </a:endParaRPr>
          </a:p>
        </p:txBody>
      </p:sp>
    </p:spTree>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 3"/>
          <p:cNvSpPr>
            <a:spLocks noGrp="1"/>
          </p:cNvSpPr>
          <p:nvPr>
            <p:ph type="dt" sz="half" idx="10"/>
          </p:nvPr>
        </p:nvSpPr>
        <p:spPr/>
        <p:txBody>
          <a:bodyPr/>
          <a:lstStyle>
            <a:lvl1pPr>
              <a:defRPr/>
            </a:lvl1pPr>
          </a:lstStyle>
          <a:p>
            <a:pPr>
              <a:defRPr/>
            </a:pPr>
            <a:fld id="{0D9817B4-BFFB-42C7-8BEC-F7E7AB89C9DC}" type="datetime1">
              <a:rPr lang="ja-JP" altLang="en-US" smtClean="0">
                <a:solidFill>
                  <a:prstClr val="black">
                    <a:tint val="75000"/>
                  </a:prstClr>
                </a:solidFill>
              </a:rPr>
              <a:pPr>
                <a:defRPr/>
              </a:pPr>
              <a:t>2011/6/7</a:t>
            </a:fld>
            <a:endParaRPr lang="ja-JP" altLang="en-US">
              <a:solidFill>
                <a:prstClr val="black">
                  <a:tint val="75000"/>
                </a:prstClr>
              </a:solidFill>
            </a:endParaRPr>
          </a:p>
        </p:txBody>
      </p:sp>
      <p:sp>
        <p:nvSpPr>
          <p:cNvPr id="8" name="フッター プレースホルダ 4"/>
          <p:cNvSpPr>
            <a:spLocks noGrp="1"/>
          </p:cNvSpPr>
          <p:nvPr>
            <p:ph type="ftr" sz="quarter" idx="11"/>
          </p:nvPr>
        </p:nvSpPr>
        <p:spPr/>
        <p:txBody>
          <a:bodyPr/>
          <a:lstStyle>
            <a:lvl1pPr>
              <a:defRPr/>
            </a:lvl1pPr>
          </a:lstStyle>
          <a:p>
            <a:pPr>
              <a:defRPr/>
            </a:pPr>
            <a:endParaRPr lang="ja-JP" altLang="en-US">
              <a:solidFill>
                <a:prstClr val="black">
                  <a:tint val="75000"/>
                </a:prstClr>
              </a:solidFill>
            </a:endParaRPr>
          </a:p>
        </p:txBody>
      </p:sp>
      <p:sp>
        <p:nvSpPr>
          <p:cNvPr id="9" name="スライド番号プレースホルダ 5"/>
          <p:cNvSpPr>
            <a:spLocks noGrp="1"/>
          </p:cNvSpPr>
          <p:nvPr>
            <p:ph type="sldNum" sz="quarter" idx="12"/>
          </p:nvPr>
        </p:nvSpPr>
        <p:spPr/>
        <p:txBody>
          <a:bodyPr/>
          <a:lstStyle>
            <a:lvl1pPr>
              <a:defRPr/>
            </a:lvl1pPr>
          </a:lstStyle>
          <a:p>
            <a:pPr>
              <a:defRPr/>
            </a:pPr>
            <a:fld id="{B423B6D9-6572-444C-B59E-05FB1857C20B}" type="slidenum">
              <a:rPr lang="ja-JP" altLang="en-US">
                <a:solidFill>
                  <a:prstClr val="black">
                    <a:tint val="75000"/>
                  </a:prstClr>
                </a:solidFill>
              </a:rPr>
              <a:pPr>
                <a:defRPr/>
              </a:pPr>
              <a:t>&lt;#&gt;</a:t>
            </a:fld>
            <a:endParaRPr lang="ja-JP" altLang="en-US">
              <a:solidFill>
                <a:prstClr val="black">
                  <a:tint val="75000"/>
                </a:prstClr>
              </a:solidFill>
            </a:endParaRPr>
          </a:p>
        </p:txBody>
      </p:sp>
    </p:spTree>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日付プレースホルダ 3"/>
          <p:cNvSpPr>
            <a:spLocks noGrp="1"/>
          </p:cNvSpPr>
          <p:nvPr>
            <p:ph type="dt" sz="half" idx="10"/>
          </p:nvPr>
        </p:nvSpPr>
        <p:spPr/>
        <p:txBody>
          <a:bodyPr/>
          <a:lstStyle>
            <a:lvl1pPr>
              <a:defRPr/>
            </a:lvl1pPr>
          </a:lstStyle>
          <a:p>
            <a:pPr>
              <a:defRPr/>
            </a:pPr>
            <a:fld id="{988F8D5A-C6F8-4BA1-AE1E-95C9A9FFB63F}" type="datetime1">
              <a:rPr lang="ja-JP" altLang="en-US" smtClean="0">
                <a:solidFill>
                  <a:prstClr val="black">
                    <a:tint val="75000"/>
                  </a:prstClr>
                </a:solidFill>
              </a:rPr>
              <a:pPr>
                <a:defRPr/>
              </a:pPr>
              <a:t>2011/6/7</a:t>
            </a:fld>
            <a:endParaRPr lang="ja-JP" altLang="en-US">
              <a:solidFill>
                <a:prstClr val="black">
                  <a:tint val="75000"/>
                </a:prstClr>
              </a:solidFill>
            </a:endParaRPr>
          </a:p>
        </p:txBody>
      </p:sp>
      <p:sp>
        <p:nvSpPr>
          <p:cNvPr id="4" name="フッター プレースホルダ 4"/>
          <p:cNvSpPr>
            <a:spLocks noGrp="1"/>
          </p:cNvSpPr>
          <p:nvPr>
            <p:ph type="ftr" sz="quarter" idx="11"/>
          </p:nvPr>
        </p:nvSpPr>
        <p:spPr/>
        <p:txBody>
          <a:bodyPr/>
          <a:lstStyle>
            <a:lvl1pPr>
              <a:defRPr/>
            </a:lvl1pPr>
          </a:lstStyle>
          <a:p>
            <a:pPr>
              <a:defRPr/>
            </a:pPr>
            <a:endParaRPr lang="ja-JP" altLang="en-US">
              <a:solidFill>
                <a:prstClr val="black">
                  <a:tint val="75000"/>
                </a:prstClr>
              </a:solidFill>
            </a:endParaRPr>
          </a:p>
        </p:txBody>
      </p:sp>
      <p:sp>
        <p:nvSpPr>
          <p:cNvPr id="5" name="スライド番号プレースホルダ 5"/>
          <p:cNvSpPr>
            <a:spLocks noGrp="1"/>
          </p:cNvSpPr>
          <p:nvPr>
            <p:ph type="sldNum" sz="quarter" idx="12"/>
          </p:nvPr>
        </p:nvSpPr>
        <p:spPr/>
        <p:txBody>
          <a:bodyPr/>
          <a:lstStyle>
            <a:lvl1pPr>
              <a:defRPr/>
            </a:lvl1pPr>
          </a:lstStyle>
          <a:p>
            <a:pPr>
              <a:defRPr/>
            </a:pPr>
            <a:fld id="{EDE614D8-2B36-4C58-83A0-27AACEFECEB9}" type="slidenum">
              <a:rPr lang="ja-JP" altLang="en-US">
                <a:solidFill>
                  <a:prstClr val="black">
                    <a:tint val="75000"/>
                  </a:prstClr>
                </a:solidFill>
              </a:rPr>
              <a:pPr>
                <a:defRPr/>
              </a:pPr>
              <a:t>&lt;#&gt;</a:t>
            </a:fld>
            <a:endParaRPr lang="ja-JP" altLang="en-US">
              <a:solidFill>
                <a:prstClr val="black">
                  <a:tint val="75000"/>
                </a:prstClr>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smtClean="0"/>
              <a:t>マスタ タイトルの書式設定</a:t>
            </a:r>
            <a:endParaRPr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 サブタイトルの書式設定</a:t>
            </a:r>
            <a:endParaRPr lang="ja-JP" altLang="en-US"/>
          </a:p>
        </p:txBody>
      </p:sp>
      <p:sp>
        <p:nvSpPr>
          <p:cNvPr id="4" name="日付プレースホルダ 3"/>
          <p:cNvSpPr>
            <a:spLocks noGrp="1"/>
          </p:cNvSpPr>
          <p:nvPr>
            <p:ph type="dt" sz="half" idx="10"/>
          </p:nvPr>
        </p:nvSpPr>
        <p:spPr/>
        <p:txBody>
          <a:bodyPr/>
          <a:lstStyle>
            <a:lvl1pPr>
              <a:defRPr/>
            </a:lvl1pPr>
          </a:lstStyle>
          <a:p>
            <a:pPr>
              <a:defRPr/>
            </a:pPr>
            <a:fld id="{448E970B-D409-45D7-AFF4-AC7901954230}" type="datetime1">
              <a:rPr lang="ja-JP" altLang="en-US" smtClean="0"/>
              <a:pPr>
                <a:defRPr/>
              </a:pPr>
              <a:t>2011/6/7</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71F0AA86-2101-4654-9FE1-F4E4EBB9E8B1}" type="slidenum">
              <a:rPr lang="ja-JP" altLang="en-US"/>
              <a:pPr>
                <a:defRPr/>
              </a:pPr>
              <a:t>&lt;#&gt;</a:t>
            </a:fld>
            <a:endParaRPr lang="ja-JP" altLang="en-US"/>
          </a:p>
        </p:txBody>
      </p:sp>
    </p:spTree>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3"/>
          <p:cNvSpPr>
            <a:spLocks noGrp="1"/>
          </p:cNvSpPr>
          <p:nvPr>
            <p:ph type="dt" sz="half" idx="10"/>
          </p:nvPr>
        </p:nvSpPr>
        <p:spPr/>
        <p:txBody>
          <a:bodyPr/>
          <a:lstStyle>
            <a:lvl1pPr>
              <a:defRPr/>
            </a:lvl1pPr>
          </a:lstStyle>
          <a:p>
            <a:pPr>
              <a:defRPr/>
            </a:pPr>
            <a:fld id="{4C0689D7-6960-43F3-A50B-1A730B25EA14}" type="datetime1">
              <a:rPr lang="ja-JP" altLang="en-US" smtClean="0">
                <a:solidFill>
                  <a:prstClr val="black">
                    <a:tint val="75000"/>
                  </a:prstClr>
                </a:solidFill>
              </a:rPr>
              <a:pPr>
                <a:defRPr/>
              </a:pPr>
              <a:t>2011/6/7</a:t>
            </a:fld>
            <a:endParaRPr lang="ja-JP" altLang="en-US">
              <a:solidFill>
                <a:prstClr val="black">
                  <a:tint val="75000"/>
                </a:prstClr>
              </a:solidFill>
            </a:endParaRPr>
          </a:p>
        </p:txBody>
      </p:sp>
      <p:sp>
        <p:nvSpPr>
          <p:cNvPr id="3" name="フッター プレースホルダ 4"/>
          <p:cNvSpPr>
            <a:spLocks noGrp="1"/>
          </p:cNvSpPr>
          <p:nvPr>
            <p:ph type="ftr" sz="quarter" idx="11"/>
          </p:nvPr>
        </p:nvSpPr>
        <p:spPr/>
        <p:txBody>
          <a:bodyPr/>
          <a:lstStyle>
            <a:lvl1pPr>
              <a:defRPr/>
            </a:lvl1pPr>
          </a:lstStyle>
          <a:p>
            <a:pPr>
              <a:defRPr/>
            </a:pPr>
            <a:endParaRPr lang="ja-JP" altLang="en-US">
              <a:solidFill>
                <a:prstClr val="black">
                  <a:tint val="75000"/>
                </a:prstClr>
              </a:solidFill>
            </a:endParaRPr>
          </a:p>
        </p:txBody>
      </p:sp>
      <p:sp>
        <p:nvSpPr>
          <p:cNvPr id="4" name="スライド番号プレースホルダ 5"/>
          <p:cNvSpPr>
            <a:spLocks noGrp="1"/>
          </p:cNvSpPr>
          <p:nvPr>
            <p:ph type="sldNum" sz="quarter" idx="12"/>
          </p:nvPr>
        </p:nvSpPr>
        <p:spPr/>
        <p:txBody>
          <a:bodyPr/>
          <a:lstStyle>
            <a:lvl1pPr>
              <a:defRPr/>
            </a:lvl1pPr>
          </a:lstStyle>
          <a:p>
            <a:pPr>
              <a:defRPr/>
            </a:pPr>
            <a:fld id="{1152713D-8BB1-4416-A0A1-A3352EE80BAE}" type="slidenum">
              <a:rPr lang="ja-JP" altLang="en-US">
                <a:solidFill>
                  <a:prstClr val="black">
                    <a:tint val="75000"/>
                  </a:prstClr>
                </a:solidFill>
              </a:rPr>
              <a:pPr>
                <a:defRPr/>
              </a:pPr>
              <a:t>&lt;#&gt;</a:t>
            </a:fld>
            <a:endParaRPr lang="ja-JP" altLang="en-US">
              <a:solidFill>
                <a:prstClr val="black">
                  <a:tint val="75000"/>
                </a:prstClr>
              </a:solidFill>
            </a:endParaRPr>
          </a:p>
        </p:txBody>
      </p:sp>
    </p:spTree>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fld id="{D9CC622D-715F-4F59-8C44-FF2C9AECB4D9}" type="datetime1">
              <a:rPr lang="ja-JP" altLang="en-US" smtClean="0">
                <a:solidFill>
                  <a:prstClr val="black">
                    <a:tint val="75000"/>
                  </a:prstClr>
                </a:solidFill>
              </a:rPr>
              <a:pPr>
                <a:defRPr/>
              </a:pPr>
              <a:t>2011/6/7</a:t>
            </a:fld>
            <a:endParaRPr lang="ja-JP" altLang="en-US">
              <a:solidFill>
                <a:prstClr val="black">
                  <a:tint val="75000"/>
                </a:prstClr>
              </a:solidFill>
            </a:endParaRPr>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solidFill>
                <a:prstClr val="black">
                  <a:tint val="75000"/>
                </a:prstClr>
              </a:solidFill>
            </a:endParaRPr>
          </a:p>
        </p:txBody>
      </p:sp>
      <p:sp>
        <p:nvSpPr>
          <p:cNvPr id="7" name="スライド番号プレースホルダ 5"/>
          <p:cNvSpPr>
            <a:spLocks noGrp="1"/>
          </p:cNvSpPr>
          <p:nvPr>
            <p:ph type="sldNum" sz="quarter" idx="12"/>
          </p:nvPr>
        </p:nvSpPr>
        <p:spPr/>
        <p:txBody>
          <a:bodyPr/>
          <a:lstStyle>
            <a:lvl1pPr>
              <a:defRPr/>
            </a:lvl1pPr>
          </a:lstStyle>
          <a:p>
            <a:pPr>
              <a:defRPr/>
            </a:pPr>
            <a:fld id="{D4A13D94-741E-41BD-BF03-D9F3D3863C39}" type="slidenum">
              <a:rPr lang="ja-JP" altLang="en-US">
                <a:solidFill>
                  <a:prstClr val="black">
                    <a:tint val="75000"/>
                  </a:prstClr>
                </a:solidFill>
              </a:rPr>
              <a:pPr>
                <a:defRPr/>
              </a:pPr>
              <a:t>&lt;#&gt;</a:t>
            </a:fld>
            <a:endParaRPr lang="ja-JP" altLang="en-US">
              <a:solidFill>
                <a:prstClr val="black">
                  <a:tint val="75000"/>
                </a:prstClr>
              </a:solidFill>
            </a:endParaRPr>
          </a:p>
        </p:txBody>
      </p:sp>
    </p:spTree>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fld id="{4E94B103-B64D-4BED-B39F-CAABB9A9EA37}" type="datetime1">
              <a:rPr lang="ja-JP" altLang="en-US" smtClean="0">
                <a:solidFill>
                  <a:prstClr val="black">
                    <a:tint val="75000"/>
                  </a:prstClr>
                </a:solidFill>
              </a:rPr>
              <a:pPr>
                <a:defRPr/>
              </a:pPr>
              <a:t>2011/6/7</a:t>
            </a:fld>
            <a:endParaRPr lang="ja-JP" altLang="en-US">
              <a:solidFill>
                <a:prstClr val="black">
                  <a:tint val="75000"/>
                </a:prstClr>
              </a:solidFill>
            </a:endParaRPr>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solidFill>
                <a:prstClr val="black">
                  <a:tint val="75000"/>
                </a:prstClr>
              </a:solidFill>
            </a:endParaRPr>
          </a:p>
        </p:txBody>
      </p:sp>
      <p:sp>
        <p:nvSpPr>
          <p:cNvPr id="7" name="スライド番号プレースホルダ 5"/>
          <p:cNvSpPr>
            <a:spLocks noGrp="1"/>
          </p:cNvSpPr>
          <p:nvPr>
            <p:ph type="sldNum" sz="quarter" idx="12"/>
          </p:nvPr>
        </p:nvSpPr>
        <p:spPr/>
        <p:txBody>
          <a:bodyPr/>
          <a:lstStyle>
            <a:lvl1pPr>
              <a:defRPr/>
            </a:lvl1pPr>
          </a:lstStyle>
          <a:p>
            <a:pPr>
              <a:defRPr/>
            </a:pPr>
            <a:fld id="{0A0C926B-661E-4709-98E2-6A914E168DC2}" type="slidenum">
              <a:rPr lang="ja-JP" altLang="en-US">
                <a:solidFill>
                  <a:prstClr val="black">
                    <a:tint val="75000"/>
                  </a:prstClr>
                </a:solidFill>
              </a:rPr>
              <a:pPr>
                <a:defRPr/>
              </a:pPr>
              <a:t>&lt;#&gt;</a:t>
            </a:fld>
            <a:endParaRPr lang="ja-JP" altLang="en-US">
              <a:solidFill>
                <a:prstClr val="black">
                  <a:tint val="75000"/>
                </a:prstClr>
              </a:solidFill>
            </a:endParaRPr>
          </a:p>
        </p:txBody>
      </p:sp>
    </p:spTree>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pPr>
              <a:defRPr/>
            </a:pPr>
            <a:fld id="{D9CEF60B-C423-4A9A-B34D-711A604B1674}" type="datetime1">
              <a:rPr lang="ja-JP" altLang="en-US" smtClean="0">
                <a:solidFill>
                  <a:prstClr val="black">
                    <a:tint val="75000"/>
                  </a:prstClr>
                </a:solidFill>
              </a:rPr>
              <a:pPr>
                <a:defRPr/>
              </a:pPr>
              <a:t>2011/6/7</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lvl1pPr>
              <a:defRPr/>
            </a:lvl1pPr>
          </a:lstStyle>
          <a:p>
            <a:pPr>
              <a:defRPr/>
            </a:pPr>
            <a:fld id="{4E00806B-4B67-49F9-AA41-25A72B7334B6}" type="slidenum">
              <a:rPr lang="ja-JP" altLang="en-US">
                <a:solidFill>
                  <a:prstClr val="black">
                    <a:tint val="75000"/>
                  </a:prstClr>
                </a:solidFill>
              </a:rPr>
              <a:pPr>
                <a:defRPr/>
              </a:pPr>
              <a:t>&lt;#&gt;</a:t>
            </a:fld>
            <a:endParaRPr lang="ja-JP" altLang="en-US">
              <a:solidFill>
                <a:prstClr val="black">
                  <a:tint val="75000"/>
                </a:prstClr>
              </a:solidFill>
            </a:endParaRPr>
          </a:p>
        </p:txBody>
      </p:sp>
    </p:spTree>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pPr>
              <a:defRPr/>
            </a:pPr>
            <a:fld id="{E82F1D49-268F-4944-B8AA-7B6F42CF9456}" type="datetime1">
              <a:rPr lang="ja-JP" altLang="en-US" smtClean="0">
                <a:solidFill>
                  <a:prstClr val="black">
                    <a:tint val="75000"/>
                  </a:prstClr>
                </a:solidFill>
              </a:rPr>
              <a:pPr>
                <a:defRPr/>
              </a:pPr>
              <a:t>2011/6/7</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lvl1pPr>
              <a:defRPr/>
            </a:lvl1pPr>
          </a:lstStyle>
          <a:p>
            <a:pPr>
              <a:defRPr/>
            </a:pPr>
            <a:fld id="{8D9F614A-95A2-4B96-A00F-0795AECC464B}" type="slidenum">
              <a:rPr lang="ja-JP" altLang="en-US">
                <a:solidFill>
                  <a:prstClr val="black">
                    <a:tint val="75000"/>
                  </a:prstClr>
                </a:solidFill>
              </a:rPr>
              <a:pPr>
                <a:defRPr/>
              </a:pPr>
              <a:t>&lt;#&gt;</a:t>
            </a:fld>
            <a:endParaRPr lang="ja-JP" altLang="en-US">
              <a:solidFill>
                <a:prstClr val="black">
                  <a:tint val="75000"/>
                </a:prstClr>
              </a:solidFill>
            </a:endParaRPr>
          </a:p>
        </p:txBody>
      </p:sp>
    </p:spTree>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grpSp>
        <p:nvGrpSpPr>
          <p:cNvPr id="2" name="Group 2"/>
          <p:cNvGrpSpPr>
            <a:grpSpLocks/>
          </p:cNvGrpSpPr>
          <p:nvPr/>
        </p:nvGrpSpPr>
        <p:grpSpPr bwMode="auto">
          <a:xfrm>
            <a:off x="0" y="0"/>
            <a:ext cx="9144000" cy="6864350"/>
            <a:chOff x="0" y="0"/>
            <a:chExt cx="5760" cy="4324"/>
          </a:xfrm>
        </p:grpSpPr>
        <p:sp>
          <p:nvSpPr>
            <p:cNvPr id="5" name="Rectangle 3"/>
            <p:cNvSpPr>
              <a:spLocks noChangeArrowheads="1"/>
            </p:cNvSpPr>
            <p:nvPr userDrawn="1"/>
          </p:nvSpPr>
          <p:spPr bwMode="white">
            <a:xfrm>
              <a:off x="0" y="331"/>
              <a:ext cx="5760" cy="3326"/>
            </a:xfrm>
            <a:prstGeom prst="rect">
              <a:avLst/>
            </a:prstGeom>
            <a:gradFill rotWithShape="0">
              <a:gsLst>
                <a:gs pos="0">
                  <a:schemeClr val="bg1"/>
                </a:gs>
                <a:gs pos="100000">
                  <a:schemeClr val="folHlink"/>
                </a:gs>
              </a:gsLst>
              <a:lin ang="5400000" scaled="1"/>
            </a:gradFill>
            <a:ln w="9525">
              <a:noFill/>
              <a:miter lim="800000"/>
              <a:headEnd/>
              <a:tailEnd/>
            </a:ln>
            <a:effectLst/>
          </p:spPr>
          <p:txBody>
            <a:bodyPr wrap="none" anchor="ctr"/>
            <a:lstStyle/>
            <a:p>
              <a:pPr>
                <a:defRPr/>
              </a:pPr>
              <a:endParaRPr lang="ja-JP" altLang="en-US">
                <a:solidFill>
                  <a:srgbClr val="2E2E48"/>
                </a:solidFill>
                <a:latin typeface="Times New Roman"/>
                <a:ea typeface="ＭＳ Ｐゴシック"/>
              </a:endParaRPr>
            </a:p>
          </p:txBody>
        </p:sp>
        <p:sp>
          <p:nvSpPr>
            <p:cNvPr id="6" name="Rectangle 4"/>
            <p:cNvSpPr>
              <a:spLocks noChangeArrowheads="1"/>
            </p:cNvSpPr>
            <p:nvPr userDrawn="1"/>
          </p:nvSpPr>
          <p:spPr bwMode="white">
            <a:xfrm>
              <a:off x="0" y="0"/>
              <a:ext cx="5760" cy="351"/>
            </a:xfrm>
            <a:prstGeom prst="rect">
              <a:avLst/>
            </a:prstGeom>
            <a:gradFill rotWithShape="0">
              <a:gsLst>
                <a:gs pos="0">
                  <a:schemeClr val="hlink"/>
                </a:gs>
                <a:gs pos="100000">
                  <a:schemeClr val="bg1"/>
                </a:gs>
              </a:gsLst>
              <a:lin ang="5400000" scaled="1"/>
            </a:gradFill>
            <a:ln w="9525">
              <a:noFill/>
              <a:miter lim="800000"/>
              <a:headEnd/>
              <a:tailEnd/>
            </a:ln>
            <a:effectLst/>
          </p:spPr>
          <p:txBody>
            <a:bodyPr wrap="none" anchor="ctr"/>
            <a:lstStyle/>
            <a:p>
              <a:pPr>
                <a:defRPr/>
              </a:pPr>
              <a:endParaRPr lang="ja-JP" altLang="en-US">
                <a:solidFill>
                  <a:srgbClr val="2E2E48"/>
                </a:solidFill>
                <a:latin typeface="Times New Roman"/>
                <a:ea typeface="ＭＳ Ｐゴシック"/>
              </a:endParaRPr>
            </a:p>
          </p:txBody>
        </p:sp>
        <p:sp>
          <p:nvSpPr>
            <p:cNvPr id="7" name="Freeform 5"/>
            <p:cNvSpPr>
              <a:spLocks/>
            </p:cNvSpPr>
            <p:nvPr userDrawn="1"/>
          </p:nvSpPr>
          <p:spPr bwMode="ltGray">
            <a:xfrm>
              <a:off x="0" y="1596"/>
              <a:ext cx="5760" cy="1651"/>
            </a:xfrm>
            <a:custGeom>
              <a:avLst/>
              <a:gdLst/>
              <a:ahLst/>
              <a:cxnLst>
                <a:cxn ang="0">
                  <a:pos x="0" y="960"/>
                </a:cxn>
                <a:cxn ang="0">
                  <a:pos x="773" y="852"/>
                </a:cxn>
                <a:cxn ang="0">
                  <a:pos x="1536" y="594"/>
                </a:cxn>
                <a:cxn ang="0">
                  <a:pos x="2438" y="156"/>
                </a:cxn>
                <a:cxn ang="0">
                  <a:pos x="2678" y="24"/>
                </a:cxn>
                <a:cxn ang="0">
                  <a:pos x="2816" y="30"/>
                </a:cxn>
                <a:cxn ang="0">
                  <a:pos x="2876" y="0"/>
                </a:cxn>
                <a:cxn ang="0">
                  <a:pos x="3032" y="30"/>
                </a:cxn>
                <a:cxn ang="0">
                  <a:pos x="3086" y="12"/>
                </a:cxn>
                <a:cxn ang="0">
                  <a:pos x="3183" y="42"/>
                </a:cxn>
                <a:cxn ang="0">
                  <a:pos x="3333" y="120"/>
                </a:cxn>
                <a:cxn ang="0">
                  <a:pos x="3483" y="234"/>
                </a:cxn>
                <a:cxn ang="0">
                  <a:pos x="3741" y="396"/>
                </a:cxn>
                <a:cxn ang="0">
                  <a:pos x="4156" y="636"/>
                </a:cxn>
                <a:cxn ang="0">
                  <a:pos x="4510" y="768"/>
                </a:cxn>
                <a:cxn ang="0">
                  <a:pos x="4913" y="906"/>
                </a:cxn>
                <a:cxn ang="0">
                  <a:pos x="5304" y="1074"/>
                </a:cxn>
                <a:cxn ang="0">
                  <a:pos x="5760" y="1150"/>
                </a:cxn>
                <a:cxn ang="0">
                  <a:pos x="5760" y="1651"/>
                </a:cxn>
                <a:cxn ang="0">
                  <a:pos x="0" y="1651"/>
                </a:cxn>
                <a:cxn ang="0">
                  <a:pos x="0" y="960"/>
                </a:cxn>
              </a:cxnLst>
              <a:rect l="0" t="0" r="r" b="b"/>
              <a:pathLst>
                <a:path w="5760" h="1651">
                  <a:moveTo>
                    <a:pt x="0" y="960"/>
                  </a:moveTo>
                  <a:cubicBezTo>
                    <a:pt x="237" y="952"/>
                    <a:pt x="517" y="913"/>
                    <a:pt x="773" y="852"/>
                  </a:cubicBezTo>
                  <a:cubicBezTo>
                    <a:pt x="1029" y="791"/>
                    <a:pt x="1259" y="710"/>
                    <a:pt x="1536" y="594"/>
                  </a:cubicBezTo>
                  <a:cubicBezTo>
                    <a:pt x="1814" y="478"/>
                    <a:pt x="2247" y="251"/>
                    <a:pt x="2438" y="156"/>
                  </a:cubicBezTo>
                  <a:cubicBezTo>
                    <a:pt x="2628" y="61"/>
                    <a:pt x="2615" y="45"/>
                    <a:pt x="2678" y="24"/>
                  </a:cubicBezTo>
                  <a:cubicBezTo>
                    <a:pt x="2741" y="3"/>
                    <a:pt x="2783" y="34"/>
                    <a:pt x="2816" y="30"/>
                  </a:cubicBezTo>
                  <a:cubicBezTo>
                    <a:pt x="2849" y="26"/>
                    <a:pt x="2840" y="0"/>
                    <a:pt x="2876" y="0"/>
                  </a:cubicBezTo>
                  <a:cubicBezTo>
                    <a:pt x="2912" y="0"/>
                    <a:pt x="2997" y="28"/>
                    <a:pt x="3032" y="30"/>
                  </a:cubicBezTo>
                  <a:cubicBezTo>
                    <a:pt x="3067" y="32"/>
                    <a:pt x="3061" y="10"/>
                    <a:pt x="3086" y="12"/>
                  </a:cubicBezTo>
                  <a:cubicBezTo>
                    <a:pt x="3112" y="14"/>
                    <a:pt x="3142" y="24"/>
                    <a:pt x="3183" y="42"/>
                  </a:cubicBezTo>
                  <a:cubicBezTo>
                    <a:pt x="3224" y="60"/>
                    <a:pt x="3283" y="88"/>
                    <a:pt x="3333" y="120"/>
                  </a:cubicBezTo>
                  <a:cubicBezTo>
                    <a:pt x="3383" y="152"/>
                    <a:pt x="3415" y="188"/>
                    <a:pt x="3483" y="234"/>
                  </a:cubicBezTo>
                  <a:cubicBezTo>
                    <a:pt x="3551" y="280"/>
                    <a:pt x="3629" y="329"/>
                    <a:pt x="3741" y="396"/>
                  </a:cubicBezTo>
                  <a:cubicBezTo>
                    <a:pt x="3854" y="463"/>
                    <a:pt x="4028" y="574"/>
                    <a:pt x="4156" y="636"/>
                  </a:cubicBezTo>
                  <a:cubicBezTo>
                    <a:pt x="4284" y="698"/>
                    <a:pt x="4384" y="723"/>
                    <a:pt x="4510" y="768"/>
                  </a:cubicBezTo>
                  <a:cubicBezTo>
                    <a:pt x="4637" y="813"/>
                    <a:pt x="4781" y="855"/>
                    <a:pt x="4913" y="906"/>
                  </a:cubicBezTo>
                  <a:cubicBezTo>
                    <a:pt x="5045" y="957"/>
                    <a:pt x="5163" y="1033"/>
                    <a:pt x="5304" y="1074"/>
                  </a:cubicBezTo>
                  <a:cubicBezTo>
                    <a:pt x="5445" y="1115"/>
                    <a:pt x="5543" y="1125"/>
                    <a:pt x="5760" y="1150"/>
                  </a:cubicBezTo>
                  <a:cubicBezTo>
                    <a:pt x="5760" y="1400"/>
                    <a:pt x="5760" y="1651"/>
                    <a:pt x="5760" y="1651"/>
                  </a:cubicBezTo>
                  <a:lnTo>
                    <a:pt x="0" y="1651"/>
                  </a:lnTo>
                  <a:lnTo>
                    <a:pt x="0" y="960"/>
                  </a:lnTo>
                  <a:close/>
                </a:path>
              </a:pathLst>
            </a:custGeom>
            <a:gradFill rotWithShape="0">
              <a:gsLst>
                <a:gs pos="0">
                  <a:schemeClr val="bg2"/>
                </a:gs>
                <a:gs pos="100000">
                  <a:schemeClr val="bg2">
                    <a:gamma/>
                    <a:shade val="66667"/>
                    <a:invGamma/>
                  </a:schemeClr>
                </a:gs>
              </a:gsLst>
              <a:lin ang="5400000" scaled="1"/>
            </a:gradFill>
            <a:ln w="9525">
              <a:noFill/>
              <a:round/>
              <a:headEnd/>
              <a:tailEnd/>
            </a:ln>
            <a:effectLst/>
          </p:spPr>
          <p:txBody>
            <a:bodyPr wrap="none" anchor="ctr"/>
            <a:lstStyle/>
            <a:p>
              <a:pPr>
                <a:defRPr/>
              </a:pPr>
              <a:endParaRPr lang="ja-JP" altLang="en-US">
                <a:solidFill>
                  <a:srgbClr val="2E2E48"/>
                </a:solidFill>
                <a:latin typeface="Times New Roman"/>
                <a:ea typeface="ＭＳ Ｐゴシック"/>
              </a:endParaRPr>
            </a:p>
          </p:txBody>
        </p:sp>
        <p:sp>
          <p:nvSpPr>
            <p:cNvPr id="8" name="Freeform 6"/>
            <p:cNvSpPr>
              <a:spLocks/>
            </p:cNvSpPr>
            <p:nvPr userDrawn="1"/>
          </p:nvSpPr>
          <p:spPr bwMode="ltGray">
            <a:xfrm>
              <a:off x="380" y="1597"/>
              <a:ext cx="2495" cy="1054"/>
            </a:xfrm>
            <a:custGeom>
              <a:avLst/>
              <a:gdLst/>
              <a:ahLst/>
              <a:cxnLst>
                <a:cxn ang="0">
                  <a:pos x="909" y="650"/>
                </a:cxn>
                <a:cxn ang="0">
                  <a:pos x="2028" y="116"/>
                </a:cxn>
                <a:cxn ang="0">
                  <a:pos x="2253" y="20"/>
                </a:cxn>
                <a:cxn ang="0">
                  <a:pos x="2304" y="8"/>
                </a:cxn>
                <a:cxn ang="0">
                  <a:pos x="2388" y="20"/>
                </a:cxn>
                <a:cxn ang="0">
                  <a:pos x="2490" y="8"/>
                </a:cxn>
                <a:cxn ang="0">
                  <a:pos x="2424" y="62"/>
                </a:cxn>
                <a:cxn ang="0">
                  <a:pos x="2349" y="158"/>
                </a:cxn>
                <a:cxn ang="0">
                  <a:pos x="2295" y="182"/>
                </a:cxn>
                <a:cxn ang="0">
                  <a:pos x="2271" y="251"/>
                </a:cxn>
                <a:cxn ang="0">
                  <a:pos x="2304" y="332"/>
                </a:cxn>
                <a:cxn ang="0">
                  <a:pos x="2253" y="326"/>
                </a:cxn>
                <a:cxn ang="0">
                  <a:pos x="2226" y="386"/>
                </a:cxn>
                <a:cxn ang="0">
                  <a:pos x="2130" y="491"/>
                </a:cxn>
                <a:cxn ang="0">
                  <a:pos x="1980" y="710"/>
                </a:cxn>
                <a:cxn ang="0">
                  <a:pos x="1884" y="758"/>
                </a:cxn>
                <a:cxn ang="0">
                  <a:pos x="1782" y="845"/>
                </a:cxn>
                <a:cxn ang="0">
                  <a:pos x="1629" y="959"/>
                </a:cxn>
                <a:cxn ang="0">
                  <a:pos x="1458" y="1052"/>
                </a:cxn>
                <a:cxn ang="0">
                  <a:pos x="1560" y="932"/>
                </a:cxn>
                <a:cxn ang="0">
                  <a:pos x="1701" y="770"/>
                </a:cxn>
                <a:cxn ang="0">
                  <a:pos x="1785" y="644"/>
                </a:cxn>
                <a:cxn ang="0">
                  <a:pos x="1935" y="476"/>
                </a:cxn>
                <a:cxn ang="0">
                  <a:pos x="2034" y="350"/>
                </a:cxn>
                <a:cxn ang="0">
                  <a:pos x="2016" y="323"/>
                </a:cxn>
                <a:cxn ang="0">
                  <a:pos x="1947" y="434"/>
                </a:cxn>
                <a:cxn ang="0">
                  <a:pos x="1821" y="587"/>
                </a:cxn>
                <a:cxn ang="0">
                  <a:pos x="1704" y="662"/>
                </a:cxn>
                <a:cxn ang="0">
                  <a:pos x="1620" y="761"/>
                </a:cxn>
                <a:cxn ang="0">
                  <a:pos x="1584" y="728"/>
                </a:cxn>
                <a:cxn ang="0">
                  <a:pos x="1731" y="581"/>
                </a:cxn>
                <a:cxn ang="0">
                  <a:pos x="1851" y="467"/>
                </a:cxn>
                <a:cxn ang="0">
                  <a:pos x="1875" y="413"/>
                </a:cxn>
                <a:cxn ang="0">
                  <a:pos x="1788" y="515"/>
                </a:cxn>
                <a:cxn ang="0">
                  <a:pos x="1689" y="611"/>
                </a:cxn>
                <a:cxn ang="0">
                  <a:pos x="1605" y="665"/>
                </a:cxn>
                <a:cxn ang="0">
                  <a:pos x="1689" y="548"/>
                </a:cxn>
                <a:cxn ang="0">
                  <a:pos x="1746" y="506"/>
                </a:cxn>
                <a:cxn ang="0">
                  <a:pos x="1596" y="611"/>
                </a:cxn>
                <a:cxn ang="0">
                  <a:pos x="1542" y="689"/>
                </a:cxn>
                <a:cxn ang="0">
                  <a:pos x="1500" y="632"/>
                </a:cxn>
                <a:cxn ang="0">
                  <a:pos x="1590" y="563"/>
                </a:cxn>
                <a:cxn ang="0">
                  <a:pos x="1704" y="476"/>
                </a:cxn>
                <a:cxn ang="0">
                  <a:pos x="1659" y="485"/>
                </a:cxn>
                <a:cxn ang="0">
                  <a:pos x="1596" y="524"/>
                </a:cxn>
                <a:cxn ang="0">
                  <a:pos x="1530" y="560"/>
                </a:cxn>
                <a:cxn ang="0">
                  <a:pos x="1470" y="623"/>
                </a:cxn>
                <a:cxn ang="0">
                  <a:pos x="1401" y="662"/>
                </a:cxn>
                <a:cxn ang="0">
                  <a:pos x="1362" y="665"/>
                </a:cxn>
                <a:cxn ang="0">
                  <a:pos x="1263" y="653"/>
                </a:cxn>
                <a:cxn ang="0">
                  <a:pos x="1194" y="668"/>
                </a:cxn>
                <a:cxn ang="0">
                  <a:pos x="879" y="788"/>
                </a:cxn>
                <a:cxn ang="0">
                  <a:pos x="492" y="917"/>
                </a:cxn>
                <a:cxn ang="0">
                  <a:pos x="657" y="851"/>
                </a:cxn>
                <a:cxn ang="0">
                  <a:pos x="1035" y="716"/>
                </a:cxn>
                <a:cxn ang="0">
                  <a:pos x="1062" y="689"/>
                </a:cxn>
                <a:cxn ang="0">
                  <a:pos x="714" y="806"/>
                </a:cxn>
                <a:cxn ang="0">
                  <a:pos x="288" y="905"/>
                </a:cxn>
                <a:cxn ang="0">
                  <a:pos x="207" y="902"/>
                </a:cxn>
                <a:cxn ang="0">
                  <a:pos x="84" y="929"/>
                </a:cxn>
                <a:cxn ang="0">
                  <a:pos x="135" y="902"/>
                </a:cxn>
              </a:cxnLst>
              <a:rect l="0" t="0" r="r" b="b"/>
              <a:pathLst>
                <a:path w="2495" h="1054">
                  <a:moveTo>
                    <a:pt x="135" y="902"/>
                  </a:moveTo>
                  <a:cubicBezTo>
                    <a:pt x="270" y="859"/>
                    <a:pt x="683" y="732"/>
                    <a:pt x="909" y="650"/>
                  </a:cubicBezTo>
                  <a:cubicBezTo>
                    <a:pt x="1135" y="568"/>
                    <a:pt x="1305" y="499"/>
                    <a:pt x="1491" y="410"/>
                  </a:cubicBezTo>
                  <a:cubicBezTo>
                    <a:pt x="1677" y="321"/>
                    <a:pt x="1911" y="179"/>
                    <a:pt x="2028" y="116"/>
                  </a:cubicBezTo>
                  <a:cubicBezTo>
                    <a:pt x="2145" y="53"/>
                    <a:pt x="2156" y="48"/>
                    <a:pt x="2193" y="32"/>
                  </a:cubicBezTo>
                  <a:cubicBezTo>
                    <a:pt x="2230" y="16"/>
                    <a:pt x="2238" y="22"/>
                    <a:pt x="2253" y="20"/>
                  </a:cubicBezTo>
                  <a:cubicBezTo>
                    <a:pt x="2268" y="18"/>
                    <a:pt x="2278" y="22"/>
                    <a:pt x="2286" y="20"/>
                  </a:cubicBezTo>
                  <a:cubicBezTo>
                    <a:pt x="2294" y="18"/>
                    <a:pt x="2296" y="10"/>
                    <a:pt x="2304" y="8"/>
                  </a:cubicBezTo>
                  <a:cubicBezTo>
                    <a:pt x="2312" y="6"/>
                    <a:pt x="2320" y="6"/>
                    <a:pt x="2334" y="8"/>
                  </a:cubicBezTo>
                  <a:cubicBezTo>
                    <a:pt x="2348" y="10"/>
                    <a:pt x="2372" y="21"/>
                    <a:pt x="2388" y="20"/>
                  </a:cubicBezTo>
                  <a:cubicBezTo>
                    <a:pt x="2404" y="19"/>
                    <a:pt x="2416" y="4"/>
                    <a:pt x="2433" y="2"/>
                  </a:cubicBezTo>
                  <a:cubicBezTo>
                    <a:pt x="2450" y="0"/>
                    <a:pt x="2485" y="4"/>
                    <a:pt x="2490" y="8"/>
                  </a:cubicBezTo>
                  <a:cubicBezTo>
                    <a:pt x="2495" y="12"/>
                    <a:pt x="2474" y="17"/>
                    <a:pt x="2463" y="26"/>
                  </a:cubicBezTo>
                  <a:cubicBezTo>
                    <a:pt x="2452" y="35"/>
                    <a:pt x="2437" y="47"/>
                    <a:pt x="2424" y="62"/>
                  </a:cubicBezTo>
                  <a:cubicBezTo>
                    <a:pt x="2411" y="77"/>
                    <a:pt x="2397" y="103"/>
                    <a:pt x="2385" y="119"/>
                  </a:cubicBezTo>
                  <a:cubicBezTo>
                    <a:pt x="2373" y="135"/>
                    <a:pt x="2358" y="149"/>
                    <a:pt x="2349" y="158"/>
                  </a:cubicBezTo>
                  <a:cubicBezTo>
                    <a:pt x="2340" y="167"/>
                    <a:pt x="2340" y="172"/>
                    <a:pt x="2331" y="176"/>
                  </a:cubicBezTo>
                  <a:cubicBezTo>
                    <a:pt x="2322" y="180"/>
                    <a:pt x="2303" y="174"/>
                    <a:pt x="2295" y="182"/>
                  </a:cubicBezTo>
                  <a:cubicBezTo>
                    <a:pt x="2287" y="190"/>
                    <a:pt x="2284" y="216"/>
                    <a:pt x="2280" y="227"/>
                  </a:cubicBezTo>
                  <a:cubicBezTo>
                    <a:pt x="2276" y="238"/>
                    <a:pt x="2268" y="245"/>
                    <a:pt x="2271" y="251"/>
                  </a:cubicBezTo>
                  <a:cubicBezTo>
                    <a:pt x="2274" y="257"/>
                    <a:pt x="2293" y="253"/>
                    <a:pt x="2298" y="266"/>
                  </a:cubicBezTo>
                  <a:cubicBezTo>
                    <a:pt x="2303" y="279"/>
                    <a:pt x="2309" y="319"/>
                    <a:pt x="2304" y="332"/>
                  </a:cubicBezTo>
                  <a:cubicBezTo>
                    <a:pt x="2299" y="345"/>
                    <a:pt x="2273" y="345"/>
                    <a:pt x="2265" y="344"/>
                  </a:cubicBezTo>
                  <a:cubicBezTo>
                    <a:pt x="2257" y="343"/>
                    <a:pt x="2258" y="326"/>
                    <a:pt x="2253" y="326"/>
                  </a:cubicBezTo>
                  <a:cubicBezTo>
                    <a:pt x="2248" y="326"/>
                    <a:pt x="2236" y="337"/>
                    <a:pt x="2232" y="347"/>
                  </a:cubicBezTo>
                  <a:cubicBezTo>
                    <a:pt x="2228" y="357"/>
                    <a:pt x="2228" y="376"/>
                    <a:pt x="2226" y="386"/>
                  </a:cubicBezTo>
                  <a:cubicBezTo>
                    <a:pt x="2224" y="396"/>
                    <a:pt x="2236" y="390"/>
                    <a:pt x="2220" y="407"/>
                  </a:cubicBezTo>
                  <a:cubicBezTo>
                    <a:pt x="2204" y="424"/>
                    <a:pt x="2157" y="463"/>
                    <a:pt x="2130" y="491"/>
                  </a:cubicBezTo>
                  <a:cubicBezTo>
                    <a:pt x="2103" y="519"/>
                    <a:pt x="2083" y="539"/>
                    <a:pt x="2058" y="575"/>
                  </a:cubicBezTo>
                  <a:cubicBezTo>
                    <a:pt x="2033" y="611"/>
                    <a:pt x="1998" y="679"/>
                    <a:pt x="1980" y="710"/>
                  </a:cubicBezTo>
                  <a:cubicBezTo>
                    <a:pt x="1962" y="741"/>
                    <a:pt x="1966" y="756"/>
                    <a:pt x="1950" y="764"/>
                  </a:cubicBezTo>
                  <a:cubicBezTo>
                    <a:pt x="1934" y="772"/>
                    <a:pt x="1906" y="756"/>
                    <a:pt x="1884" y="758"/>
                  </a:cubicBezTo>
                  <a:cubicBezTo>
                    <a:pt x="1862" y="760"/>
                    <a:pt x="1832" y="762"/>
                    <a:pt x="1815" y="776"/>
                  </a:cubicBezTo>
                  <a:cubicBezTo>
                    <a:pt x="1798" y="790"/>
                    <a:pt x="1800" y="826"/>
                    <a:pt x="1782" y="845"/>
                  </a:cubicBezTo>
                  <a:cubicBezTo>
                    <a:pt x="1764" y="864"/>
                    <a:pt x="1730" y="871"/>
                    <a:pt x="1704" y="890"/>
                  </a:cubicBezTo>
                  <a:cubicBezTo>
                    <a:pt x="1678" y="909"/>
                    <a:pt x="1657" y="942"/>
                    <a:pt x="1629" y="959"/>
                  </a:cubicBezTo>
                  <a:cubicBezTo>
                    <a:pt x="1601" y="976"/>
                    <a:pt x="1561" y="980"/>
                    <a:pt x="1533" y="995"/>
                  </a:cubicBezTo>
                  <a:cubicBezTo>
                    <a:pt x="1505" y="1010"/>
                    <a:pt x="1469" y="1050"/>
                    <a:pt x="1458" y="1052"/>
                  </a:cubicBezTo>
                  <a:cubicBezTo>
                    <a:pt x="1447" y="1054"/>
                    <a:pt x="1450" y="1027"/>
                    <a:pt x="1467" y="1007"/>
                  </a:cubicBezTo>
                  <a:cubicBezTo>
                    <a:pt x="1484" y="987"/>
                    <a:pt x="1533" y="955"/>
                    <a:pt x="1560" y="932"/>
                  </a:cubicBezTo>
                  <a:cubicBezTo>
                    <a:pt x="1587" y="909"/>
                    <a:pt x="1606" y="893"/>
                    <a:pt x="1629" y="866"/>
                  </a:cubicBezTo>
                  <a:cubicBezTo>
                    <a:pt x="1652" y="839"/>
                    <a:pt x="1687" y="796"/>
                    <a:pt x="1701" y="770"/>
                  </a:cubicBezTo>
                  <a:cubicBezTo>
                    <a:pt x="1715" y="744"/>
                    <a:pt x="1699" y="731"/>
                    <a:pt x="1713" y="710"/>
                  </a:cubicBezTo>
                  <a:cubicBezTo>
                    <a:pt x="1727" y="689"/>
                    <a:pt x="1759" y="671"/>
                    <a:pt x="1785" y="644"/>
                  </a:cubicBezTo>
                  <a:cubicBezTo>
                    <a:pt x="1811" y="617"/>
                    <a:pt x="1844" y="573"/>
                    <a:pt x="1869" y="545"/>
                  </a:cubicBezTo>
                  <a:cubicBezTo>
                    <a:pt x="1894" y="517"/>
                    <a:pt x="1918" y="500"/>
                    <a:pt x="1935" y="476"/>
                  </a:cubicBezTo>
                  <a:cubicBezTo>
                    <a:pt x="1952" y="452"/>
                    <a:pt x="1955" y="422"/>
                    <a:pt x="1971" y="401"/>
                  </a:cubicBezTo>
                  <a:cubicBezTo>
                    <a:pt x="1987" y="380"/>
                    <a:pt x="2019" y="364"/>
                    <a:pt x="2034" y="350"/>
                  </a:cubicBezTo>
                  <a:cubicBezTo>
                    <a:pt x="2049" y="336"/>
                    <a:pt x="2064" y="318"/>
                    <a:pt x="2061" y="314"/>
                  </a:cubicBezTo>
                  <a:cubicBezTo>
                    <a:pt x="2058" y="310"/>
                    <a:pt x="2031" y="314"/>
                    <a:pt x="2016" y="323"/>
                  </a:cubicBezTo>
                  <a:cubicBezTo>
                    <a:pt x="2001" y="332"/>
                    <a:pt x="1982" y="350"/>
                    <a:pt x="1971" y="368"/>
                  </a:cubicBezTo>
                  <a:cubicBezTo>
                    <a:pt x="1960" y="386"/>
                    <a:pt x="1960" y="412"/>
                    <a:pt x="1947" y="434"/>
                  </a:cubicBezTo>
                  <a:cubicBezTo>
                    <a:pt x="1934" y="456"/>
                    <a:pt x="1914" y="475"/>
                    <a:pt x="1893" y="500"/>
                  </a:cubicBezTo>
                  <a:cubicBezTo>
                    <a:pt x="1872" y="525"/>
                    <a:pt x="1841" y="565"/>
                    <a:pt x="1821" y="587"/>
                  </a:cubicBezTo>
                  <a:cubicBezTo>
                    <a:pt x="1801" y="609"/>
                    <a:pt x="1790" y="619"/>
                    <a:pt x="1770" y="632"/>
                  </a:cubicBezTo>
                  <a:cubicBezTo>
                    <a:pt x="1750" y="645"/>
                    <a:pt x="1727" y="647"/>
                    <a:pt x="1704" y="662"/>
                  </a:cubicBezTo>
                  <a:cubicBezTo>
                    <a:pt x="1681" y="677"/>
                    <a:pt x="1646" y="709"/>
                    <a:pt x="1632" y="725"/>
                  </a:cubicBezTo>
                  <a:cubicBezTo>
                    <a:pt x="1618" y="741"/>
                    <a:pt x="1627" y="754"/>
                    <a:pt x="1620" y="761"/>
                  </a:cubicBezTo>
                  <a:cubicBezTo>
                    <a:pt x="1613" y="768"/>
                    <a:pt x="1593" y="775"/>
                    <a:pt x="1587" y="770"/>
                  </a:cubicBezTo>
                  <a:cubicBezTo>
                    <a:pt x="1581" y="765"/>
                    <a:pt x="1566" y="749"/>
                    <a:pt x="1584" y="728"/>
                  </a:cubicBezTo>
                  <a:cubicBezTo>
                    <a:pt x="1602" y="707"/>
                    <a:pt x="1668" y="665"/>
                    <a:pt x="1692" y="641"/>
                  </a:cubicBezTo>
                  <a:cubicBezTo>
                    <a:pt x="1716" y="617"/>
                    <a:pt x="1714" y="599"/>
                    <a:pt x="1731" y="581"/>
                  </a:cubicBezTo>
                  <a:cubicBezTo>
                    <a:pt x="1748" y="563"/>
                    <a:pt x="1774" y="552"/>
                    <a:pt x="1794" y="533"/>
                  </a:cubicBezTo>
                  <a:cubicBezTo>
                    <a:pt x="1814" y="514"/>
                    <a:pt x="1837" y="482"/>
                    <a:pt x="1851" y="467"/>
                  </a:cubicBezTo>
                  <a:cubicBezTo>
                    <a:pt x="1865" y="452"/>
                    <a:pt x="1874" y="452"/>
                    <a:pt x="1878" y="443"/>
                  </a:cubicBezTo>
                  <a:cubicBezTo>
                    <a:pt x="1882" y="434"/>
                    <a:pt x="1882" y="413"/>
                    <a:pt x="1875" y="413"/>
                  </a:cubicBezTo>
                  <a:cubicBezTo>
                    <a:pt x="1868" y="413"/>
                    <a:pt x="1847" y="426"/>
                    <a:pt x="1833" y="443"/>
                  </a:cubicBezTo>
                  <a:cubicBezTo>
                    <a:pt x="1819" y="460"/>
                    <a:pt x="1804" y="495"/>
                    <a:pt x="1788" y="515"/>
                  </a:cubicBezTo>
                  <a:cubicBezTo>
                    <a:pt x="1772" y="535"/>
                    <a:pt x="1751" y="550"/>
                    <a:pt x="1734" y="566"/>
                  </a:cubicBezTo>
                  <a:cubicBezTo>
                    <a:pt x="1717" y="582"/>
                    <a:pt x="1704" y="595"/>
                    <a:pt x="1689" y="611"/>
                  </a:cubicBezTo>
                  <a:cubicBezTo>
                    <a:pt x="1674" y="627"/>
                    <a:pt x="1655" y="656"/>
                    <a:pt x="1641" y="665"/>
                  </a:cubicBezTo>
                  <a:cubicBezTo>
                    <a:pt x="1627" y="674"/>
                    <a:pt x="1609" y="674"/>
                    <a:pt x="1605" y="665"/>
                  </a:cubicBezTo>
                  <a:cubicBezTo>
                    <a:pt x="1601" y="656"/>
                    <a:pt x="1603" y="627"/>
                    <a:pt x="1617" y="608"/>
                  </a:cubicBezTo>
                  <a:cubicBezTo>
                    <a:pt x="1631" y="589"/>
                    <a:pt x="1672" y="560"/>
                    <a:pt x="1689" y="548"/>
                  </a:cubicBezTo>
                  <a:cubicBezTo>
                    <a:pt x="1706" y="536"/>
                    <a:pt x="1713" y="540"/>
                    <a:pt x="1722" y="533"/>
                  </a:cubicBezTo>
                  <a:cubicBezTo>
                    <a:pt x="1731" y="526"/>
                    <a:pt x="1752" y="507"/>
                    <a:pt x="1746" y="506"/>
                  </a:cubicBezTo>
                  <a:cubicBezTo>
                    <a:pt x="1740" y="505"/>
                    <a:pt x="1711" y="513"/>
                    <a:pt x="1686" y="530"/>
                  </a:cubicBezTo>
                  <a:cubicBezTo>
                    <a:pt x="1661" y="547"/>
                    <a:pt x="1617" y="587"/>
                    <a:pt x="1596" y="611"/>
                  </a:cubicBezTo>
                  <a:cubicBezTo>
                    <a:pt x="1575" y="635"/>
                    <a:pt x="1569" y="661"/>
                    <a:pt x="1560" y="674"/>
                  </a:cubicBezTo>
                  <a:cubicBezTo>
                    <a:pt x="1551" y="687"/>
                    <a:pt x="1549" y="694"/>
                    <a:pt x="1542" y="689"/>
                  </a:cubicBezTo>
                  <a:cubicBezTo>
                    <a:pt x="1535" y="684"/>
                    <a:pt x="1525" y="650"/>
                    <a:pt x="1518" y="641"/>
                  </a:cubicBezTo>
                  <a:cubicBezTo>
                    <a:pt x="1511" y="632"/>
                    <a:pt x="1496" y="639"/>
                    <a:pt x="1500" y="632"/>
                  </a:cubicBezTo>
                  <a:cubicBezTo>
                    <a:pt x="1504" y="625"/>
                    <a:pt x="1527" y="607"/>
                    <a:pt x="1542" y="596"/>
                  </a:cubicBezTo>
                  <a:cubicBezTo>
                    <a:pt x="1557" y="585"/>
                    <a:pt x="1571" y="574"/>
                    <a:pt x="1590" y="563"/>
                  </a:cubicBezTo>
                  <a:cubicBezTo>
                    <a:pt x="1609" y="552"/>
                    <a:pt x="1637" y="541"/>
                    <a:pt x="1656" y="527"/>
                  </a:cubicBezTo>
                  <a:cubicBezTo>
                    <a:pt x="1675" y="513"/>
                    <a:pt x="1692" y="489"/>
                    <a:pt x="1704" y="476"/>
                  </a:cubicBezTo>
                  <a:cubicBezTo>
                    <a:pt x="1716" y="463"/>
                    <a:pt x="1735" y="451"/>
                    <a:pt x="1728" y="452"/>
                  </a:cubicBezTo>
                  <a:cubicBezTo>
                    <a:pt x="1721" y="453"/>
                    <a:pt x="1673" y="473"/>
                    <a:pt x="1659" y="485"/>
                  </a:cubicBezTo>
                  <a:cubicBezTo>
                    <a:pt x="1645" y="497"/>
                    <a:pt x="1652" y="517"/>
                    <a:pt x="1641" y="524"/>
                  </a:cubicBezTo>
                  <a:cubicBezTo>
                    <a:pt x="1630" y="531"/>
                    <a:pt x="1608" y="518"/>
                    <a:pt x="1596" y="524"/>
                  </a:cubicBezTo>
                  <a:cubicBezTo>
                    <a:pt x="1584" y="530"/>
                    <a:pt x="1583" y="554"/>
                    <a:pt x="1572" y="560"/>
                  </a:cubicBezTo>
                  <a:cubicBezTo>
                    <a:pt x="1561" y="566"/>
                    <a:pt x="1541" y="553"/>
                    <a:pt x="1530" y="560"/>
                  </a:cubicBezTo>
                  <a:cubicBezTo>
                    <a:pt x="1519" y="567"/>
                    <a:pt x="1516" y="594"/>
                    <a:pt x="1506" y="605"/>
                  </a:cubicBezTo>
                  <a:cubicBezTo>
                    <a:pt x="1496" y="616"/>
                    <a:pt x="1481" y="611"/>
                    <a:pt x="1470" y="623"/>
                  </a:cubicBezTo>
                  <a:cubicBezTo>
                    <a:pt x="1459" y="635"/>
                    <a:pt x="1448" y="671"/>
                    <a:pt x="1437" y="677"/>
                  </a:cubicBezTo>
                  <a:cubicBezTo>
                    <a:pt x="1426" y="683"/>
                    <a:pt x="1406" y="671"/>
                    <a:pt x="1401" y="662"/>
                  </a:cubicBezTo>
                  <a:cubicBezTo>
                    <a:pt x="1396" y="653"/>
                    <a:pt x="1410" y="623"/>
                    <a:pt x="1404" y="623"/>
                  </a:cubicBezTo>
                  <a:cubicBezTo>
                    <a:pt x="1398" y="623"/>
                    <a:pt x="1384" y="656"/>
                    <a:pt x="1362" y="665"/>
                  </a:cubicBezTo>
                  <a:cubicBezTo>
                    <a:pt x="1340" y="674"/>
                    <a:pt x="1288" y="682"/>
                    <a:pt x="1272" y="680"/>
                  </a:cubicBezTo>
                  <a:cubicBezTo>
                    <a:pt x="1256" y="678"/>
                    <a:pt x="1268" y="660"/>
                    <a:pt x="1263" y="653"/>
                  </a:cubicBezTo>
                  <a:cubicBezTo>
                    <a:pt x="1258" y="646"/>
                    <a:pt x="1253" y="636"/>
                    <a:pt x="1242" y="638"/>
                  </a:cubicBezTo>
                  <a:cubicBezTo>
                    <a:pt x="1231" y="640"/>
                    <a:pt x="1224" y="654"/>
                    <a:pt x="1194" y="668"/>
                  </a:cubicBezTo>
                  <a:cubicBezTo>
                    <a:pt x="1164" y="682"/>
                    <a:pt x="1111" y="702"/>
                    <a:pt x="1059" y="722"/>
                  </a:cubicBezTo>
                  <a:cubicBezTo>
                    <a:pt x="1007" y="742"/>
                    <a:pt x="950" y="763"/>
                    <a:pt x="879" y="788"/>
                  </a:cubicBezTo>
                  <a:cubicBezTo>
                    <a:pt x="808" y="813"/>
                    <a:pt x="698" y="853"/>
                    <a:pt x="633" y="875"/>
                  </a:cubicBezTo>
                  <a:cubicBezTo>
                    <a:pt x="568" y="897"/>
                    <a:pt x="513" y="914"/>
                    <a:pt x="492" y="917"/>
                  </a:cubicBezTo>
                  <a:cubicBezTo>
                    <a:pt x="471" y="920"/>
                    <a:pt x="477" y="904"/>
                    <a:pt x="504" y="893"/>
                  </a:cubicBezTo>
                  <a:cubicBezTo>
                    <a:pt x="531" y="882"/>
                    <a:pt x="602" y="869"/>
                    <a:pt x="657" y="851"/>
                  </a:cubicBezTo>
                  <a:cubicBezTo>
                    <a:pt x="712" y="833"/>
                    <a:pt x="774" y="807"/>
                    <a:pt x="837" y="785"/>
                  </a:cubicBezTo>
                  <a:cubicBezTo>
                    <a:pt x="900" y="763"/>
                    <a:pt x="994" y="733"/>
                    <a:pt x="1035" y="716"/>
                  </a:cubicBezTo>
                  <a:cubicBezTo>
                    <a:pt x="1076" y="699"/>
                    <a:pt x="1079" y="690"/>
                    <a:pt x="1083" y="686"/>
                  </a:cubicBezTo>
                  <a:cubicBezTo>
                    <a:pt x="1087" y="682"/>
                    <a:pt x="1091" y="679"/>
                    <a:pt x="1062" y="689"/>
                  </a:cubicBezTo>
                  <a:cubicBezTo>
                    <a:pt x="1033" y="699"/>
                    <a:pt x="964" y="727"/>
                    <a:pt x="906" y="746"/>
                  </a:cubicBezTo>
                  <a:cubicBezTo>
                    <a:pt x="848" y="765"/>
                    <a:pt x="779" y="788"/>
                    <a:pt x="714" y="806"/>
                  </a:cubicBezTo>
                  <a:cubicBezTo>
                    <a:pt x="649" y="824"/>
                    <a:pt x="584" y="838"/>
                    <a:pt x="513" y="854"/>
                  </a:cubicBezTo>
                  <a:cubicBezTo>
                    <a:pt x="442" y="870"/>
                    <a:pt x="344" y="893"/>
                    <a:pt x="288" y="905"/>
                  </a:cubicBezTo>
                  <a:cubicBezTo>
                    <a:pt x="232" y="917"/>
                    <a:pt x="190" y="926"/>
                    <a:pt x="177" y="926"/>
                  </a:cubicBezTo>
                  <a:cubicBezTo>
                    <a:pt x="164" y="926"/>
                    <a:pt x="208" y="904"/>
                    <a:pt x="207" y="902"/>
                  </a:cubicBezTo>
                  <a:cubicBezTo>
                    <a:pt x="206" y="900"/>
                    <a:pt x="188" y="907"/>
                    <a:pt x="168" y="911"/>
                  </a:cubicBezTo>
                  <a:cubicBezTo>
                    <a:pt x="148" y="915"/>
                    <a:pt x="95" y="929"/>
                    <a:pt x="84" y="929"/>
                  </a:cubicBezTo>
                  <a:cubicBezTo>
                    <a:pt x="73" y="929"/>
                    <a:pt x="91" y="912"/>
                    <a:pt x="99" y="908"/>
                  </a:cubicBezTo>
                  <a:cubicBezTo>
                    <a:pt x="107" y="904"/>
                    <a:pt x="0" y="945"/>
                    <a:pt x="135" y="902"/>
                  </a:cubicBezTo>
                  <a:close/>
                </a:path>
              </a:pathLst>
            </a:custGeom>
            <a:gradFill rotWithShape="0">
              <a:gsLst>
                <a:gs pos="0">
                  <a:schemeClr val="accent2"/>
                </a:gs>
                <a:gs pos="100000">
                  <a:schemeClr val="bg2"/>
                </a:gs>
              </a:gsLst>
              <a:lin ang="5400000" scaled="1"/>
            </a:gradFill>
            <a:ln w="9525" cap="flat" cmpd="sng">
              <a:noFill/>
              <a:prstDash val="solid"/>
              <a:round/>
              <a:headEnd type="none" w="med" len="med"/>
              <a:tailEnd type="none" w="med" len="med"/>
            </a:ln>
            <a:effectLst/>
          </p:spPr>
          <p:txBody>
            <a:bodyPr wrap="none" anchor="ctr"/>
            <a:lstStyle/>
            <a:p>
              <a:pPr>
                <a:defRPr/>
              </a:pPr>
              <a:endParaRPr lang="ja-JP" altLang="en-US">
                <a:solidFill>
                  <a:srgbClr val="2E2E48"/>
                </a:solidFill>
                <a:latin typeface="Times New Roman"/>
                <a:ea typeface="ＭＳ Ｐゴシック"/>
              </a:endParaRPr>
            </a:p>
          </p:txBody>
        </p:sp>
        <p:sp>
          <p:nvSpPr>
            <p:cNvPr id="9" name="Freeform 7"/>
            <p:cNvSpPr>
              <a:spLocks/>
            </p:cNvSpPr>
            <p:nvPr userDrawn="1"/>
          </p:nvSpPr>
          <p:spPr bwMode="ltGray">
            <a:xfrm>
              <a:off x="2761" y="1582"/>
              <a:ext cx="1090" cy="944"/>
            </a:xfrm>
            <a:custGeom>
              <a:avLst/>
              <a:gdLst/>
              <a:ahLst/>
              <a:cxnLst>
                <a:cxn ang="0">
                  <a:pos x="262" y="29"/>
                </a:cxn>
                <a:cxn ang="0">
                  <a:pos x="310" y="5"/>
                </a:cxn>
                <a:cxn ang="0">
                  <a:pos x="415" y="80"/>
                </a:cxn>
                <a:cxn ang="0">
                  <a:pos x="415" y="164"/>
                </a:cxn>
                <a:cxn ang="0">
                  <a:pos x="439" y="239"/>
                </a:cxn>
                <a:cxn ang="0">
                  <a:pos x="532" y="266"/>
                </a:cxn>
                <a:cxn ang="0">
                  <a:pos x="544" y="338"/>
                </a:cxn>
                <a:cxn ang="0">
                  <a:pos x="646" y="431"/>
                </a:cxn>
                <a:cxn ang="0">
                  <a:pos x="982" y="641"/>
                </a:cxn>
                <a:cxn ang="0">
                  <a:pos x="1084" y="740"/>
                </a:cxn>
                <a:cxn ang="0">
                  <a:pos x="922" y="722"/>
                </a:cxn>
                <a:cxn ang="0">
                  <a:pos x="826" y="740"/>
                </a:cxn>
                <a:cxn ang="0">
                  <a:pos x="607" y="548"/>
                </a:cxn>
                <a:cxn ang="0">
                  <a:pos x="496" y="536"/>
                </a:cxn>
                <a:cxn ang="0">
                  <a:pos x="520" y="722"/>
                </a:cxn>
                <a:cxn ang="0">
                  <a:pos x="472" y="800"/>
                </a:cxn>
                <a:cxn ang="0">
                  <a:pos x="364" y="833"/>
                </a:cxn>
                <a:cxn ang="0">
                  <a:pos x="205" y="944"/>
                </a:cxn>
                <a:cxn ang="0">
                  <a:pos x="139" y="899"/>
                </a:cxn>
                <a:cxn ang="0">
                  <a:pos x="148" y="818"/>
                </a:cxn>
                <a:cxn ang="0">
                  <a:pos x="103" y="785"/>
                </a:cxn>
                <a:cxn ang="0">
                  <a:pos x="25" y="815"/>
                </a:cxn>
                <a:cxn ang="0">
                  <a:pos x="220" y="647"/>
                </a:cxn>
                <a:cxn ang="0">
                  <a:pos x="307" y="542"/>
                </a:cxn>
                <a:cxn ang="0">
                  <a:pos x="235" y="473"/>
                </a:cxn>
                <a:cxn ang="0">
                  <a:pos x="211" y="404"/>
                </a:cxn>
                <a:cxn ang="0">
                  <a:pos x="190" y="335"/>
                </a:cxn>
                <a:cxn ang="0">
                  <a:pos x="157" y="296"/>
                </a:cxn>
                <a:cxn ang="0">
                  <a:pos x="148" y="236"/>
                </a:cxn>
                <a:cxn ang="0">
                  <a:pos x="121" y="164"/>
                </a:cxn>
                <a:cxn ang="0">
                  <a:pos x="88" y="68"/>
                </a:cxn>
                <a:cxn ang="0">
                  <a:pos x="127" y="89"/>
                </a:cxn>
                <a:cxn ang="0">
                  <a:pos x="139" y="56"/>
                </a:cxn>
                <a:cxn ang="0">
                  <a:pos x="148" y="23"/>
                </a:cxn>
                <a:cxn ang="0">
                  <a:pos x="187" y="53"/>
                </a:cxn>
                <a:cxn ang="0">
                  <a:pos x="196" y="107"/>
                </a:cxn>
                <a:cxn ang="0">
                  <a:pos x="244" y="122"/>
                </a:cxn>
                <a:cxn ang="0">
                  <a:pos x="319" y="155"/>
                </a:cxn>
                <a:cxn ang="0">
                  <a:pos x="361" y="152"/>
                </a:cxn>
                <a:cxn ang="0">
                  <a:pos x="259" y="92"/>
                </a:cxn>
                <a:cxn ang="0">
                  <a:pos x="220" y="44"/>
                </a:cxn>
              </a:cxnLst>
              <a:rect l="0" t="0" r="r" b="b"/>
              <a:pathLst>
                <a:path w="1090" h="944">
                  <a:moveTo>
                    <a:pt x="220" y="44"/>
                  </a:moveTo>
                  <a:cubicBezTo>
                    <a:pt x="214" y="39"/>
                    <a:pt x="250" y="35"/>
                    <a:pt x="262" y="29"/>
                  </a:cubicBezTo>
                  <a:cubicBezTo>
                    <a:pt x="274" y="23"/>
                    <a:pt x="284" y="9"/>
                    <a:pt x="292" y="5"/>
                  </a:cubicBezTo>
                  <a:cubicBezTo>
                    <a:pt x="300" y="1"/>
                    <a:pt x="299" y="0"/>
                    <a:pt x="310" y="5"/>
                  </a:cubicBezTo>
                  <a:cubicBezTo>
                    <a:pt x="321" y="10"/>
                    <a:pt x="341" y="23"/>
                    <a:pt x="358" y="35"/>
                  </a:cubicBezTo>
                  <a:cubicBezTo>
                    <a:pt x="375" y="47"/>
                    <a:pt x="402" y="64"/>
                    <a:pt x="415" y="80"/>
                  </a:cubicBezTo>
                  <a:cubicBezTo>
                    <a:pt x="428" y="96"/>
                    <a:pt x="436" y="114"/>
                    <a:pt x="436" y="128"/>
                  </a:cubicBezTo>
                  <a:cubicBezTo>
                    <a:pt x="436" y="142"/>
                    <a:pt x="414" y="155"/>
                    <a:pt x="415" y="164"/>
                  </a:cubicBezTo>
                  <a:cubicBezTo>
                    <a:pt x="416" y="173"/>
                    <a:pt x="441" y="172"/>
                    <a:pt x="445" y="185"/>
                  </a:cubicBezTo>
                  <a:cubicBezTo>
                    <a:pt x="449" y="198"/>
                    <a:pt x="431" y="226"/>
                    <a:pt x="439" y="239"/>
                  </a:cubicBezTo>
                  <a:cubicBezTo>
                    <a:pt x="447" y="252"/>
                    <a:pt x="475" y="262"/>
                    <a:pt x="490" y="266"/>
                  </a:cubicBezTo>
                  <a:cubicBezTo>
                    <a:pt x="505" y="270"/>
                    <a:pt x="517" y="256"/>
                    <a:pt x="532" y="266"/>
                  </a:cubicBezTo>
                  <a:cubicBezTo>
                    <a:pt x="547" y="276"/>
                    <a:pt x="575" y="314"/>
                    <a:pt x="577" y="326"/>
                  </a:cubicBezTo>
                  <a:cubicBezTo>
                    <a:pt x="579" y="338"/>
                    <a:pt x="546" y="331"/>
                    <a:pt x="544" y="338"/>
                  </a:cubicBezTo>
                  <a:cubicBezTo>
                    <a:pt x="542" y="345"/>
                    <a:pt x="545" y="356"/>
                    <a:pt x="562" y="371"/>
                  </a:cubicBezTo>
                  <a:cubicBezTo>
                    <a:pt x="579" y="386"/>
                    <a:pt x="604" y="404"/>
                    <a:pt x="646" y="431"/>
                  </a:cubicBezTo>
                  <a:cubicBezTo>
                    <a:pt x="688" y="458"/>
                    <a:pt x="761" y="501"/>
                    <a:pt x="817" y="536"/>
                  </a:cubicBezTo>
                  <a:cubicBezTo>
                    <a:pt x="873" y="571"/>
                    <a:pt x="949" y="617"/>
                    <a:pt x="982" y="641"/>
                  </a:cubicBezTo>
                  <a:cubicBezTo>
                    <a:pt x="1015" y="665"/>
                    <a:pt x="995" y="664"/>
                    <a:pt x="1012" y="680"/>
                  </a:cubicBezTo>
                  <a:cubicBezTo>
                    <a:pt x="1029" y="696"/>
                    <a:pt x="1078" y="726"/>
                    <a:pt x="1084" y="740"/>
                  </a:cubicBezTo>
                  <a:cubicBezTo>
                    <a:pt x="1090" y="754"/>
                    <a:pt x="1078" y="767"/>
                    <a:pt x="1051" y="764"/>
                  </a:cubicBezTo>
                  <a:cubicBezTo>
                    <a:pt x="1024" y="761"/>
                    <a:pt x="950" y="724"/>
                    <a:pt x="922" y="722"/>
                  </a:cubicBezTo>
                  <a:cubicBezTo>
                    <a:pt x="894" y="720"/>
                    <a:pt x="896" y="746"/>
                    <a:pt x="880" y="749"/>
                  </a:cubicBezTo>
                  <a:cubicBezTo>
                    <a:pt x="864" y="752"/>
                    <a:pt x="858" y="758"/>
                    <a:pt x="826" y="740"/>
                  </a:cubicBezTo>
                  <a:cubicBezTo>
                    <a:pt x="794" y="722"/>
                    <a:pt x="725" y="673"/>
                    <a:pt x="688" y="641"/>
                  </a:cubicBezTo>
                  <a:cubicBezTo>
                    <a:pt x="651" y="609"/>
                    <a:pt x="630" y="570"/>
                    <a:pt x="607" y="548"/>
                  </a:cubicBezTo>
                  <a:cubicBezTo>
                    <a:pt x="584" y="526"/>
                    <a:pt x="565" y="508"/>
                    <a:pt x="547" y="506"/>
                  </a:cubicBezTo>
                  <a:cubicBezTo>
                    <a:pt x="529" y="504"/>
                    <a:pt x="510" y="515"/>
                    <a:pt x="496" y="536"/>
                  </a:cubicBezTo>
                  <a:cubicBezTo>
                    <a:pt x="482" y="557"/>
                    <a:pt x="459" y="601"/>
                    <a:pt x="463" y="632"/>
                  </a:cubicBezTo>
                  <a:cubicBezTo>
                    <a:pt x="467" y="663"/>
                    <a:pt x="514" y="695"/>
                    <a:pt x="520" y="722"/>
                  </a:cubicBezTo>
                  <a:cubicBezTo>
                    <a:pt x="526" y="749"/>
                    <a:pt x="510" y="784"/>
                    <a:pt x="502" y="797"/>
                  </a:cubicBezTo>
                  <a:cubicBezTo>
                    <a:pt x="494" y="810"/>
                    <a:pt x="480" y="802"/>
                    <a:pt x="472" y="800"/>
                  </a:cubicBezTo>
                  <a:cubicBezTo>
                    <a:pt x="464" y="798"/>
                    <a:pt x="469" y="780"/>
                    <a:pt x="451" y="785"/>
                  </a:cubicBezTo>
                  <a:cubicBezTo>
                    <a:pt x="433" y="790"/>
                    <a:pt x="393" y="814"/>
                    <a:pt x="364" y="833"/>
                  </a:cubicBezTo>
                  <a:cubicBezTo>
                    <a:pt x="335" y="852"/>
                    <a:pt x="303" y="881"/>
                    <a:pt x="277" y="899"/>
                  </a:cubicBezTo>
                  <a:cubicBezTo>
                    <a:pt x="251" y="917"/>
                    <a:pt x="222" y="944"/>
                    <a:pt x="205" y="944"/>
                  </a:cubicBezTo>
                  <a:cubicBezTo>
                    <a:pt x="188" y="944"/>
                    <a:pt x="183" y="906"/>
                    <a:pt x="172" y="899"/>
                  </a:cubicBezTo>
                  <a:cubicBezTo>
                    <a:pt x="161" y="892"/>
                    <a:pt x="150" y="901"/>
                    <a:pt x="139" y="899"/>
                  </a:cubicBezTo>
                  <a:cubicBezTo>
                    <a:pt x="128" y="897"/>
                    <a:pt x="102" y="897"/>
                    <a:pt x="103" y="884"/>
                  </a:cubicBezTo>
                  <a:cubicBezTo>
                    <a:pt x="104" y="871"/>
                    <a:pt x="133" y="839"/>
                    <a:pt x="148" y="818"/>
                  </a:cubicBezTo>
                  <a:cubicBezTo>
                    <a:pt x="163" y="797"/>
                    <a:pt x="203" y="760"/>
                    <a:pt x="196" y="755"/>
                  </a:cubicBezTo>
                  <a:cubicBezTo>
                    <a:pt x="189" y="750"/>
                    <a:pt x="133" y="768"/>
                    <a:pt x="103" y="785"/>
                  </a:cubicBezTo>
                  <a:cubicBezTo>
                    <a:pt x="73" y="802"/>
                    <a:pt x="26" y="852"/>
                    <a:pt x="13" y="857"/>
                  </a:cubicBezTo>
                  <a:cubicBezTo>
                    <a:pt x="0" y="862"/>
                    <a:pt x="5" y="836"/>
                    <a:pt x="25" y="815"/>
                  </a:cubicBezTo>
                  <a:cubicBezTo>
                    <a:pt x="45" y="794"/>
                    <a:pt x="97" y="756"/>
                    <a:pt x="130" y="728"/>
                  </a:cubicBezTo>
                  <a:cubicBezTo>
                    <a:pt x="163" y="700"/>
                    <a:pt x="199" y="671"/>
                    <a:pt x="220" y="647"/>
                  </a:cubicBezTo>
                  <a:cubicBezTo>
                    <a:pt x="241" y="623"/>
                    <a:pt x="245" y="602"/>
                    <a:pt x="259" y="584"/>
                  </a:cubicBezTo>
                  <a:cubicBezTo>
                    <a:pt x="273" y="566"/>
                    <a:pt x="301" y="556"/>
                    <a:pt x="307" y="542"/>
                  </a:cubicBezTo>
                  <a:cubicBezTo>
                    <a:pt x="313" y="528"/>
                    <a:pt x="310" y="511"/>
                    <a:pt x="298" y="500"/>
                  </a:cubicBezTo>
                  <a:cubicBezTo>
                    <a:pt x="286" y="489"/>
                    <a:pt x="240" y="485"/>
                    <a:pt x="235" y="473"/>
                  </a:cubicBezTo>
                  <a:cubicBezTo>
                    <a:pt x="230" y="461"/>
                    <a:pt x="272" y="436"/>
                    <a:pt x="268" y="425"/>
                  </a:cubicBezTo>
                  <a:cubicBezTo>
                    <a:pt x="264" y="414"/>
                    <a:pt x="218" y="414"/>
                    <a:pt x="211" y="404"/>
                  </a:cubicBezTo>
                  <a:cubicBezTo>
                    <a:pt x="204" y="394"/>
                    <a:pt x="229" y="376"/>
                    <a:pt x="226" y="365"/>
                  </a:cubicBezTo>
                  <a:cubicBezTo>
                    <a:pt x="223" y="354"/>
                    <a:pt x="196" y="343"/>
                    <a:pt x="190" y="335"/>
                  </a:cubicBezTo>
                  <a:cubicBezTo>
                    <a:pt x="184" y="327"/>
                    <a:pt x="192" y="320"/>
                    <a:pt x="187" y="314"/>
                  </a:cubicBezTo>
                  <a:cubicBezTo>
                    <a:pt x="182" y="308"/>
                    <a:pt x="167" y="304"/>
                    <a:pt x="157" y="296"/>
                  </a:cubicBezTo>
                  <a:cubicBezTo>
                    <a:pt x="147" y="288"/>
                    <a:pt x="129" y="276"/>
                    <a:pt x="127" y="266"/>
                  </a:cubicBezTo>
                  <a:cubicBezTo>
                    <a:pt x="125" y="256"/>
                    <a:pt x="144" y="246"/>
                    <a:pt x="148" y="236"/>
                  </a:cubicBezTo>
                  <a:cubicBezTo>
                    <a:pt x="152" y="226"/>
                    <a:pt x="155" y="218"/>
                    <a:pt x="151" y="206"/>
                  </a:cubicBezTo>
                  <a:cubicBezTo>
                    <a:pt x="147" y="194"/>
                    <a:pt x="134" y="178"/>
                    <a:pt x="121" y="164"/>
                  </a:cubicBezTo>
                  <a:cubicBezTo>
                    <a:pt x="108" y="150"/>
                    <a:pt x="78" y="141"/>
                    <a:pt x="73" y="125"/>
                  </a:cubicBezTo>
                  <a:cubicBezTo>
                    <a:pt x="68" y="109"/>
                    <a:pt x="78" y="68"/>
                    <a:pt x="88" y="68"/>
                  </a:cubicBezTo>
                  <a:cubicBezTo>
                    <a:pt x="98" y="68"/>
                    <a:pt x="130" y="125"/>
                    <a:pt x="136" y="128"/>
                  </a:cubicBezTo>
                  <a:cubicBezTo>
                    <a:pt x="142" y="131"/>
                    <a:pt x="132" y="100"/>
                    <a:pt x="127" y="89"/>
                  </a:cubicBezTo>
                  <a:cubicBezTo>
                    <a:pt x="122" y="78"/>
                    <a:pt x="101" y="67"/>
                    <a:pt x="103" y="62"/>
                  </a:cubicBezTo>
                  <a:cubicBezTo>
                    <a:pt x="105" y="57"/>
                    <a:pt x="135" y="61"/>
                    <a:pt x="139" y="56"/>
                  </a:cubicBezTo>
                  <a:cubicBezTo>
                    <a:pt x="143" y="51"/>
                    <a:pt x="126" y="37"/>
                    <a:pt x="127" y="32"/>
                  </a:cubicBezTo>
                  <a:cubicBezTo>
                    <a:pt x="128" y="27"/>
                    <a:pt x="142" y="20"/>
                    <a:pt x="148" y="23"/>
                  </a:cubicBezTo>
                  <a:cubicBezTo>
                    <a:pt x="154" y="26"/>
                    <a:pt x="157" y="45"/>
                    <a:pt x="163" y="50"/>
                  </a:cubicBezTo>
                  <a:cubicBezTo>
                    <a:pt x="169" y="55"/>
                    <a:pt x="186" y="42"/>
                    <a:pt x="187" y="53"/>
                  </a:cubicBezTo>
                  <a:cubicBezTo>
                    <a:pt x="188" y="64"/>
                    <a:pt x="171" y="110"/>
                    <a:pt x="172" y="119"/>
                  </a:cubicBezTo>
                  <a:cubicBezTo>
                    <a:pt x="173" y="128"/>
                    <a:pt x="190" y="112"/>
                    <a:pt x="196" y="107"/>
                  </a:cubicBezTo>
                  <a:cubicBezTo>
                    <a:pt x="202" y="102"/>
                    <a:pt x="203" y="86"/>
                    <a:pt x="211" y="89"/>
                  </a:cubicBezTo>
                  <a:cubicBezTo>
                    <a:pt x="219" y="92"/>
                    <a:pt x="237" y="112"/>
                    <a:pt x="244" y="122"/>
                  </a:cubicBezTo>
                  <a:cubicBezTo>
                    <a:pt x="251" y="132"/>
                    <a:pt x="244" y="144"/>
                    <a:pt x="256" y="149"/>
                  </a:cubicBezTo>
                  <a:cubicBezTo>
                    <a:pt x="268" y="154"/>
                    <a:pt x="307" y="148"/>
                    <a:pt x="319" y="155"/>
                  </a:cubicBezTo>
                  <a:cubicBezTo>
                    <a:pt x="331" y="162"/>
                    <a:pt x="318" y="192"/>
                    <a:pt x="325" y="191"/>
                  </a:cubicBezTo>
                  <a:cubicBezTo>
                    <a:pt x="332" y="190"/>
                    <a:pt x="362" y="160"/>
                    <a:pt x="361" y="152"/>
                  </a:cubicBezTo>
                  <a:cubicBezTo>
                    <a:pt x="360" y="144"/>
                    <a:pt x="336" y="153"/>
                    <a:pt x="319" y="143"/>
                  </a:cubicBezTo>
                  <a:cubicBezTo>
                    <a:pt x="302" y="133"/>
                    <a:pt x="262" y="105"/>
                    <a:pt x="259" y="92"/>
                  </a:cubicBezTo>
                  <a:cubicBezTo>
                    <a:pt x="256" y="79"/>
                    <a:pt x="304" y="69"/>
                    <a:pt x="298" y="62"/>
                  </a:cubicBezTo>
                  <a:cubicBezTo>
                    <a:pt x="292" y="55"/>
                    <a:pt x="226" y="49"/>
                    <a:pt x="220" y="44"/>
                  </a:cubicBezTo>
                  <a:close/>
                </a:path>
              </a:pathLst>
            </a:custGeom>
            <a:gradFill rotWithShape="0">
              <a:gsLst>
                <a:gs pos="0">
                  <a:schemeClr val="accent2"/>
                </a:gs>
                <a:gs pos="100000">
                  <a:schemeClr val="bg2"/>
                </a:gs>
              </a:gsLst>
              <a:lin ang="5400000" scaled="1"/>
            </a:gradFill>
            <a:ln w="9525" cap="flat" cmpd="sng">
              <a:noFill/>
              <a:prstDash val="solid"/>
              <a:round/>
              <a:headEnd type="none" w="med" len="med"/>
              <a:tailEnd type="none" w="med" len="med"/>
            </a:ln>
            <a:effectLst/>
          </p:spPr>
          <p:txBody>
            <a:bodyPr wrap="none" anchor="ctr"/>
            <a:lstStyle/>
            <a:p>
              <a:pPr>
                <a:defRPr/>
              </a:pPr>
              <a:endParaRPr lang="ja-JP" altLang="en-US">
                <a:solidFill>
                  <a:srgbClr val="2E2E48"/>
                </a:solidFill>
                <a:latin typeface="Times New Roman"/>
                <a:ea typeface="ＭＳ Ｐゴシック"/>
              </a:endParaRPr>
            </a:p>
          </p:txBody>
        </p:sp>
        <p:sp>
          <p:nvSpPr>
            <p:cNvPr id="10" name="Freeform 8"/>
            <p:cNvSpPr>
              <a:spLocks/>
            </p:cNvSpPr>
            <p:nvPr userDrawn="1"/>
          </p:nvSpPr>
          <p:spPr bwMode="ltGray">
            <a:xfrm>
              <a:off x="0" y="2659"/>
              <a:ext cx="5760" cy="1413"/>
            </a:xfrm>
            <a:custGeom>
              <a:avLst/>
              <a:gdLst/>
              <a:ahLst/>
              <a:cxnLst>
                <a:cxn ang="0">
                  <a:pos x="0" y="230"/>
                </a:cxn>
                <a:cxn ang="0">
                  <a:pos x="702" y="104"/>
                </a:cxn>
                <a:cxn ang="0">
                  <a:pos x="1144" y="0"/>
                </a:cxn>
                <a:cxn ang="0">
                  <a:pos x="1461" y="50"/>
                </a:cxn>
                <a:cxn ang="0">
                  <a:pos x="1720" y="75"/>
                </a:cxn>
                <a:cxn ang="0">
                  <a:pos x="2054" y="17"/>
                </a:cxn>
                <a:cxn ang="0">
                  <a:pos x="2296" y="84"/>
                </a:cxn>
                <a:cxn ang="0">
                  <a:pos x="3423" y="117"/>
                </a:cxn>
                <a:cxn ang="0">
                  <a:pos x="3823" y="25"/>
                </a:cxn>
                <a:cxn ang="0">
                  <a:pos x="3982" y="75"/>
                </a:cxn>
                <a:cxn ang="0">
                  <a:pos x="4082" y="117"/>
                </a:cxn>
                <a:cxn ang="0">
                  <a:pos x="4726" y="135"/>
                </a:cxn>
                <a:cxn ang="0">
                  <a:pos x="4979" y="112"/>
                </a:cxn>
                <a:cxn ang="0">
                  <a:pos x="5397" y="222"/>
                </a:cxn>
                <a:cxn ang="0">
                  <a:pos x="5760" y="206"/>
                </a:cxn>
                <a:cxn ang="0">
                  <a:pos x="5760" y="1224"/>
                </a:cxn>
                <a:cxn ang="0">
                  <a:pos x="0" y="1224"/>
                </a:cxn>
                <a:cxn ang="0">
                  <a:pos x="0" y="230"/>
                </a:cxn>
              </a:cxnLst>
              <a:rect l="0" t="0" r="r" b="b"/>
              <a:pathLst>
                <a:path w="5760" h="1224">
                  <a:moveTo>
                    <a:pt x="0" y="230"/>
                  </a:moveTo>
                  <a:lnTo>
                    <a:pt x="702" y="104"/>
                  </a:lnTo>
                  <a:lnTo>
                    <a:pt x="1144" y="0"/>
                  </a:lnTo>
                  <a:lnTo>
                    <a:pt x="1461" y="50"/>
                  </a:lnTo>
                  <a:lnTo>
                    <a:pt x="1720" y="75"/>
                  </a:lnTo>
                  <a:lnTo>
                    <a:pt x="2054" y="17"/>
                  </a:lnTo>
                  <a:cubicBezTo>
                    <a:pt x="2054" y="17"/>
                    <a:pt x="2068" y="67"/>
                    <a:pt x="2296" y="84"/>
                  </a:cubicBezTo>
                  <a:cubicBezTo>
                    <a:pt x="2579" y="384"/>
                    <a:pt x="3089" y="242"/>
                    <a:pt x="3423" y="117"/>
                  </a:cubicBezTo>
                  <a:cubicBezTo>
                    <a:pt x="3556" y="59"/>
                    <a:pt x="3656" y="33"/>
                    <a:pt x="3823" y="25"/>
                  </a:cubicBezTo>
                  <a:cubicBezTo>
                    <a:pt x="3917" y="13"/>
                    <a:pt x="3832" y="57"/>
                    <a:pt x="3982" y="75"/>
                  </a:cubicBezTo>
                  <a:cubicBezTo>
                    <a:pt x="4025" y="90"/>
                    <a:pt x="3958" y="107"/>
                    <a:pt x="4082" y="117"/>
                  </a:cubicBezTo>
                  <a:cubicBezTo>
                    <a:pt x="4206" y="127"/>
                    <a:pt x="4577" y="136"/>
                    <a:pt x="4726" y="135"/>
                  </a:cubicBezTo>
                  <a:lnTo>
                    <a:pt x="4979" y="112"/>
                  </a:lnTo>
                  <a:lnTo>
                    <a:pt x="5397" y="222"/>
                  </a:lnTo>
                  <a:lnTo>
                    <a:pt x="5760" y="206"/>
                  </a:lnTo>
                  <a:lnTo>
                    <a:pt x="5760" y="1224"/>
                  </a:lnTo>
                  <a:lnTo>
                    <a:pt x="0" y="1224"/>
                  </a:lnTo>
                  <a:lnTo>
                    <a:pt x="0" y="230"/>
                  </a:lnTo>
                  <a:close/>
                </a:path>
              </a:pathLst>
            </a:custGeom>
            <a:gradFill rotWithShape="0">
              <a:gsLst>
                <a:gs pos="0">
                  <a:schemeClr val="bg2">
                    <a:gamma/>
                    <a:shade val="69804"/>
                    <a:invGamma/>
                  </a:schemeClr>
                </a:gs>
                <a:gs pos="100000">
                  <a:schemeClr val="bg2"/>
                </a:gs>
              </a:gsLst>
              <a:lin ang="5400000" scaled="1"/>
            </a:gradFill>
            <a:ln w="9525" cap="flat" cmpd="sng">
              <a:noFill/>
              <a:prstDash val="solid"/>
              <a:round/>
              <a:headEnd type="none" w="med" len="med"/>
              <a:tailEnd type="none" w="med" len="med"/>
            </a:ln>
            <a:effectLst/>
          </p:spPr>
          <p:txBody>
            <a:bodyPr wrap="none" anchor="ctr"/>
            <a:lstStyle/>
            <a:p>
              <a:pPr>
                <a:defRPr/>
              </a:pPr>
              <a:endParaRPr lang="ja-JP" altLang="en-US">
                <a:solidFill>
                  <a:srgbClr val="2E2E48"/>
                </a:solidFill>
                <a:latin typeface="Times New Roman"/>
                <a:ea typeface="ＭＳ Ｐゴシック"/>
              </a:endParaRPr>
            </a:p>
          </p:txBody>
        </p:sp>
        <p:sp>
          <p:nvSpPr>
            <p:cNvPr id="11" name="Freeform 9"/>
            <p:cNvSpPr>
              <a:spLocks/>
            </p:cNvSpPr>
            <p:nvPr userDrawn="1"/>
          </p:nvSpPr>
          <p:spPr bwMode="ltGray">
            <a:xfrm>
              <a:off x="0" y="3138"/>
              <a:ext cx="5760" cy="1186"/>
            </a:xfrm>
            <a:custGeom>
              <a:avLst/>
              <a:gdLst/>
              <a:ahLst/>
              <a:cxnLst>
                <a:cxn ang="0">
                  <a:pos x="0" y="1027"/>
                </a:cxn>
                <a:cxn ang="0">
                  <a:pos x="5760" y="1027"/>
                </a:cxn>
                <a:cxn ang="0">
                  <a:pos x="5760" y="409"/>
                </a:cxn>
                <a:cxn ang="0">
                  <a:pos x="4658" y="401"/>
                </a:cxn>
                <a:cxn ang="0">
                  <a:pos x="3948" y="309"/>
                </a:cxn>
                <a:cxn ang="0">
                  <a:pos x="2905" y="351"/>
                </a:cxn>
                <a:cxn ang="0">
                  <a:pos x="1419" y="175"/>
                </a:cxn>
                <a:cxn ang="0">
                  <a:pos x="659" y="84"/>
                </a:cxn>
                <a:cxn ang="0">
                  <a:pos x="0" y="0"/>
                </a:cxn>
                <a:cxn ang="0">
                  <a:pos x="0" y="1027"/>
                </a:cxn>
              </a:cxnLst>
              <a:rect l="0" t="0" r="r" b="b"/>
              <a:pathLst>
                <a:path w="5760" h="1027">
                  <a:moveTo>
                    <a:pt x="0" y="1027"/>
                  </a:moveTo>
                  <a:lnTo>
                    <a:pt x="5760" y="1027"/>
                  </a:lnTo>
                  <a:lnTo>
                    <a:pt x="5760" y="409"/>
                  </a:lnTo>
                  <a:cubicBezTo>
                    <a:pt x="5576" y="305"/>
                    <a:pt x="4960" y="418"/>
                    <a:pt x="4658" y="401"/>
                  </a:cubicBezTo>
                  <a:cubicBezTo>
                    <a:pt x="4356" y="384"/>
                    <a:pt x="4240" y="317"/>
                    <a:pt x="3948" y="309"/>
                  </a:cubicBezTo>
                  <a:cubicBezTo>
                    <a:pt x="3656" y="301"/>
                    <a:pt x="3326" y="373"/>
                    <a:pt x="2905" y="351"/>
                  </a:cubicBezTo>
                  <a:cubicBezTo>
                    <a:pt x="2404" y="342"/>
                    <a:pt x="1978" y="192"/>
                    <a:pt x="1419" y="175"/>
                  </a:cubicBezTo>
                  <a:cubicBezTo>
                    <a:pt x="1045" y="130"/>
                    <a:pt x="918" y="167"/>
                    <a:pt x="659" y="84"/>
                  </a:cubicBezTo>
                  <a:cubicBezTo>
                    <a:pt x="342" y="75"/>
                    <a:pt x="150" y="17"/>
                    <a:pt x="0" y="0"/>
                  </a:cubicBezTo>
                  <a:cubicBezTo>
                    <a:pt x="0" y="513"/>
                    <a:pt x="0" y="1027"/>
                    <a:pt x="0" y="1027"/>
                  </a:cubicBezTo>
                  <a:close/>
                </a:path>
              </a:pathLst>
            </a:custGeom>
            <a:gradFill rotWithShape="0">
              <a:gsLst>
                <a:gs pos="0">
                  <a:schemeClr val="bg2">
                    <a:gamma/>
                    <a:shade val="69804"/>
                    <a:invGamma/>
                  </a:schemeClr>
                </a:gs>
                <a:gs pos="100000">
                  <a:schemeClr val="bg2"/>
                </a:gs>
              </a:gsLst>
              <a:lin ang="5400000" scaled="1"/>
            </a:gradFill>
            <a:ln w="9525" cap="flat" cmpd="sng">
              <a:noFill/>
              <a:prstDash val="solid"/>
              <a:round/>
              <a:headEnd type="none" w="med" len="med"/>
              <a:tailEnd type="none" w="med" len="med"/>
            </a:ln>
            <a:effectLst/>
          </p:spPr>
          <p:txBody>
            <a:bodyPr wrap="none" anchor="ctr"/>
            <a:lstStyle/>
            <a:p>
              <a:pPr>
                <a:defRPr/>
              </a:pPr>
              <a:endParaRPr lang="ja-JP" altLang="en-US">
                <a:solidFill>
                  <a:srgbClr val="2E2E48"/>
                </a:solidFill>
                <a:latin typeface="Times New Roman"/>
                <a:ea typeface="ＭＳ Ｐゴシック"/>
              </a:endParaRPr>
            </a:p>
          </p:txBody>
        </p:sp>
      </p:grpSp>
      <p:sp>
        <p:nvSpPr>
          <p:cNvPr id="6154" name="Rectangle 10"/>
          <p:cNvSpPr>
            <a:spLocks noGrp="1" noChangeArrowheads="1"/>
          </p:cNvSpPr>
          <p:nvPr>
            <p:ph type="ctrTitle"/>
          </p:nvPr>
        </p:nvSpPr>
        <p:spPr>
          <a:xfrm>
            <a:off x="673100" y="1236663"/>
            <a:ext cx="7772400" cy="1143000"/>
          </a:xfrm>
        </p:spPr>
        <p:txBody>
          <a:bodyPr/>
          <a:lstStyle>
            <a:lvl1pPr>
              <a:defRPr/>
            </a:lvl1pPr>
          </a:lstStyle>
          <a:p>
            <a:r>
              <a:rPr lang="ja-JP" altLang="en-US"/>
              <a:t>マスタ タイトルの書式設定</a:t>
            </a:r>
          </a:p>
        </p:txBody>
      </p:sp>
      <p:sp>
        <p:nvSpPr>
          <p:cNvPr id="6155" name="Rectangle 11"/>
          <p:cNvSpPr>
            <a:spLocks noGrp="1" noChangeArrowheads="1"/>
          </p:cNvSpPr>
          <p:nvPr>
            <p:ph type="subTitle" idx="1"/>
          </p:nvPr>
        </p:nvSpPr>
        <p:spPr>
          <a:xfrm>
            <a:off x="1681163" y="3403600"/>
            <a:ext cx="5781675" cy="2581275"/>
          </a:xfrm>
        </p:spPr>
        <p:txBody>
          <a:bodyPr anchor="ctr"/>
          <a:lstStyle>
            <a:lvl1pPr marL="0" indent="0" algn="ctr">
              <a:buFont typeface="Wingdings" pitchFamily="2" charset="2"/>
              <a:buNone/>
              <a:defRPr/>
            </a:lvl1pPr>
          </a:lstStyle>
          <a:p>
            <a:r>
              <a:rPr lang="ja-JP" altLang="en-US"/>
              <a:t>マスタ サブタイトルの書式設定</a:t>
            </a:r>
          </a:p>
        </p:txBody>
      </p:sp>
      <p:sp>
        <p:nvSpPr>
          <p:cNvPr id="12" name="Rectangle 12"/>
          <p:cNvSpPr>
            <a:spLocks noGrp="1" noChangeArrowheads="1"/>
          </p:cNvSpPr>
          <p:nvPr>
            <p:ph type="dt" sz="half" idx="10"/>
          </p:nvPr>
        </p:nvSpPr>
        <p:spPr/>
        <p:txBody>
          <a:bodyPr/>
          <a:lstStyle>
            <a:lvl1pPr>
              <a:defRPr/>
            </a:lvl1pPr>
          </a:lstStyle>
          <a:p>
            <a:fld id="{9B1F9FB9-5EB6-4FED-8099-5BC73D7AF545}" type="datetime1">
              <a:rPr lang="ja-JP" altLang="en-US" smtClean="0"/>
              <a:pPr/>
              <a:t>2011/6/7</a:t>
            </a:fld>
            <a:endParaRPr lang="en-US" altLang="ja-JP"/>
          </a:p>
        </p:txBody>
      </p:sp>
      <p:sp>
        <p:nvSpPr>
          <p:cNvPr id="13" name="Rectangle 13"/>
          <p:cNvSpPr>
            <a:spLocks noGrp="1" noChangeArrowheads="1"/>
          </p:cNvSpPr>
          <p:nvPr>
            <p:ph type="ftr" sz="quarter" idx="11"/>
          </p:nvPr>
        </p:nvSpPr>
        <p:spPr>
          <a:xfrm>
            <a:off x="3124200" y="6248400"/>
            <a:ext cx="2895600" cy="457200"/>
          </a:xfrm>
        </p:spPr>
        <p:txBody>
          <a:bodyPr/>
          <a:lstStyle>
            <a:lvl1pPr>
              <a:defRPr/>
            </a:lvl1pPr>
          </a:lstStyle>
          <a:p>
            <a:endParaRPr lang="en-US" altLang="ja-JP"/>
          </a:p>
        </p:txBody>
      </p:sp>
      <p:sp>
        <p:nvSpPr>
          <p:cNvPr id="14" name="Rectangle 14"/>
          <p:cNvSpPr>
            <a:spLocks noGrp="1" noChangeArrowheads="1"/>
          </p:cNvSpPr>
          <p:nvPr>
            <p:ph type="sldNum" sz="quarter" idx="12"/>
          </p:nvPr>
        </p:nvSpPr>
        <p:spPr>
          <a:xfrm>
            <a:off x="7239000" y="6597650"/>
            <a:ext cx="1905000" cy="260350"/>
          </a:xfrm>
        </p:spPr>
        <p:txBody>
          <a:bodyPr/>
          <a:lstStyle>
            <a:lvl1pPr>
              <a:defRPr/>
            </a:lvl1pPr>
          </a:lstStyle>
          <a:p>
            <a:pPr>
              <a:defRPr/>
            </a:pPr>
            <a:fld id="{CB7C7981-DF25-483E-83BA-4618F4EFAF3B}" type="slidenum">
              <a:rPr lang="en-US" altLang="ja-JP"/>
              <a:pPr>
                <a:defRPr/>
              </a:pPr>
              <a:t>&lt;#&gt;</a:t>
            </a:fld>
            <a:endParaRPr lang="en-US" altLang="ja-JP"/>
          </a:p>
        </p:txBody>
      </p:sp>
    </p:spTree>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12"/>
          <p:cNvSpPr>
            <a:spLocks noGrp="1" noChangeArrowheads="1"/>
          </p:cNvSpPr>
          <p:nvPr>
            <p:ph type="dt" sz="half" idx="10"/>
          </p:nvPr>
        </p:nvSpPr>
        <p:spPr>
          <a:ln/>
        </p:spPr>
        <p:txBody>
          <a:bodyPr/>
          <a:lstStyle>
            <a:lvl1pPr>
              <a:defRPr/>
            </a:lvl1pPr>
          </a:lstStyle>
          <a:p>
            <a:fld id="{187A378A-6722-447D-9ABC-86B0A9532AAC}" type="datetime1">
              <a:rPr lang="ja-JP" altLang="en-US" smtClean="0"/>
              <a:pPr/>
              <a:t>2011/6/7</a:t>
            </a:fld>
            <a:endParaRPr lang="en-US" altLang="ja-JP"/>
          </a:p>
        </p:txBody>
      </p:sp>
      <p:sp>
        <p:nvSpPr>
          <p:cNvPr id="5" name="Rectangle 13"/>
          <p:cNvSpPr>
            <a:spLocks noGrp="1" noChangeArrowheads="1"/>
          </p:cNvSpPr>
          <p:nvPr>
            <p:ph type="ftr" sz="quarter" idx="11"/>
          </p:nvPr>
        </p:nvSpPr>
        <p:spPr>
          <a:ln/>
        </p:spPr>
        <p:txBody>
          <a:bodyPr/>
          <a:lstStyle>
            <a:lvl1pPr>
              <a:defRPr/>
            </a:lvl1pPr>
          </a:lstStyle>
          <a:p>
            <a:endParaRPr lang="en-US" altLang="ja-JP"/>
          </a:p>
        </p:txBody>
      </p:sp>
      <p:sp>
        <p:nvSpPr>
          <p:cNvPr id="6" name="Rectangle 14"/>
          <p:cNvSpPr>
            <a:spLocks noGrp="1" noChangeArrowheads="1"/>
          </p:cNvSpPr>
          <p:nvPr>
            <p:ph type="sldNum" sz="quarter" idx="12"/>
          </p:nvPr>
        </p:nvSpPr>
        <p:spPr>
          <a:ln/>
        </p:spPr>
        <p:txBody>
          <a:bodyPr/>
          <a:lstStyle>
            <a:lvl1pPr>
              <a:defRPr/>
            </a:lvl1pPr>
          </a:lstStyle>
          <a:p>
            <a:pPr>
              <a:defRPr/>
            </a:pPr>
            <a:fld id="{D0C8DF98-D7F0-406B-AA76-CEBD327FAD83}" type="slidenum">
              <a:rPr lang="en-US" altLang="ja-JP"/>
              <a:pPr>
                <a:defRPr/>
              </a:pPr>
              <a:t>&lt;#&gt;</a:t>
            </a:fld>
            <a:endParaRPr lang="en-US" altLang="ja-JP"/>
          </a:p>
        </p:txBody>
      </p:sp>
    </p:spTree>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Rectangle 12"/>
          <p:cNvSpPr>
            <a:spLocks noGrp="1" noChangeArrowheads="1"/>
          </p:cNvSpPr>
          <p:nvPr>
            <p:ph type="dt" sz="half" idx="10"/>
          </p:nvPr>
        </p:nvSpPr>
        <p:spPr>
          <a:ln/>
        </p:spPr>
        <p:txBody>
          <a:bodyPr/>
          <a:lstStyle>
            <a:lvl1pPr>
              <a:defRPr/>
            </a:lvl1pPr>
          </a:lstStyle>
          <a:p>
            <a:fld id="{03140129-24EE-485C-BFCE-325D6ACADA3A}" type="datetime1">
              <a:rPr lang="ja-JP" altLang="en-US" smtClean="0"/>
              <a:pPr/>
              <a:t>2011/6/7</a:t>
            </a:fld>
            <a:endParaRPr lang="en-US" altLang="ja-JP"/>
          </a:p>
        </p:txBody>
      </p:sp>
      <p:sp>
        <p:nvSpPr>
          <p:cNvPr id="5" name="Rectangle 13"/>
          <p:cNvSpPr>
            <a:spLocks noGrp="1" noChangeArrowheads="1"/>
          </p:cNvSpPr>
          <p:nvPr>
            <p:ph type="ftr" sz="quarter" idx="11"/>
          </p:nvPr>
        </p:nvSpPr>
        <p:spPr>
          <a:ln/>
        </p:spPr>
        <p:txBody>
          <a:bodyPr/>
          <a:lstStyle>
            <a:lvl1pPr>
              <a:defRPr/>
            </a:lvl1pPr>
          </a:lstStyle>
          <a:p>
            <a:endParaRPr lang="en-US" altLang="ja-JP"/>
          </a:p>
        </p:txBody>
      </p:sp>
      <p:sp>
        <p:nvSpPr>
          <p:cNvPr id="6" name="Rectangle 14"/>
          <p:cNvSpPr>
            <a:spLocks noGrp="1" noChangeArrowheads="1"/>
          </p:cNvSpPr>
          <p:nvPr>
            <p:ph type="sldNum" sz="quarter" idx="12"/>
          </p:nvPr>
        </p:nvSpPr>
        <p:spPr>
          <a:ln/>
        </p:spPr>
        <p:txBody>
          <a:bodyPr/>
          <a:lstStyle>
            <a:lvl1pPr>
              <a:defRPr/>
            </a:lvl1pPr>
          </a:lstStyle>
          <a:p>
            <a:pPr>
              <a:defRPr/>
            </a:pPr>
            <a:fld id="{54BE8F60-0FF7-461F-AF72-553BAA65AD27}" type="slidenum">
              <a:rPr lang="en-US" altLang="ja-JP"/>
              <a:pPr>
                <a:defRPr/>
              </a:pPr>
              <a:t>&lt;#&gt;</a:t>
            </a:fld>
            <a:endParaRPr lang="en-US" altLang="ja-JP"/>
          </a:p>
        </p:txBody>
      </p:sp>
    </p:spTree>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1600200"/>
            <a:ext cx="40386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1600200"/>
            <a:ext cx="40386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12"/>
          <p:cNvSpPr>
            <a:spLocks noGrp="1" noChangeArrowheads="1"/>
          </p:cNvSpPr>
          <p:nvPr>
            <p:ph type="dt" sz="half" idx="10"/>
          </p:nvPr>
        </p:nvSpPr>
        <p:spPr>
          <a:ln/>
        </p:spPr>
        <p:txBody>
          <a:bodyPr/>
          <a:lstStyle>
            <a:lvl1pPr>
              <a:defRPr/>
            </a:lvl1pPr>
          </a:lstStyle>
          <a:p>
            <a:fld id="{CC4EBA18-AEC8-4650-B090-F39E91FFA96E}" type="datetime1">
              <a:rPr lang="ja-JP" altLang="en-US" smtClean="0"/>
              <a:pPr/>
              <a:t>2011/6/7</a:t>
            </a:fld>
            <a:endParaRPr lang="en-US" altLang="ja-JP"/>
          </a:p>
        </p:txBody>
      </p:sp>
      <p:sp>
        <p:nvSpPr>
          <p:cNvPr id="6" name="Rectangle 13"/>
          <p:cNvSpPr>
            <a:spLocks noGrp="1" noChangeArrowheads="1"/>
          </p:cNvSpPr>
          <p:nvPr>
            <p:ph type="ftr" sz="quarter" idx="11"/>
          </p:nvPr>
        </p:nvSpPr>
        <p:spPr>
          <a:ln/>
        </p:spPr>
        <p:txBody>
          <a:bodyPr/>
          <a:lstStyle>
            <a:lvl1pPr>
              <a:defRPr/>
            </a:lvl1pPr>
          </a:lstStyle>
          <a:p>
            <a:endParaRPr lang="en-US" altLang="ja-JP"/>
          </a:p>
        </p:txBody>
      </p:sp>
      <p:sp>
        <p:nvSpPr>
          <p:cNvPr id="7" name="Rectangle 14"/>
          <p:cNvSpPr>
            <a:spLocks noGrp="1" noChangeArrowheads="1"/>
          </p:cNvSpPr>
          <p:nvPr>
            <p:ph type="sldNum" sz="quarter" idx="12"/>
          </p:nvPr>
        </p:nvSpPr>
        <p:spPr>
          <a:ln/>
        </p:spPr>
        <p:txBody>
          <a:bodyPr/>
          <a:lstStyle>
            <a:lvl1pPr>
              <a:defRPr/>
            </a:lvl1pPr>
          </a:lstStyle>
          <a:p>
            <a:pPr>
              <a:defRPr/>
            </a:pPr>
            <a:fld id="{655E5640-89EA-45B0-A70D-652EC5D430AC}" type="slidenum">
              <a:rPr lang="en-US" altLang="ja-JP"/>
              <a:pPr>
                <a:defRPr/>
              </a:pPr>
              <a:t>&lt;#&gt;</a:t>
            </a:fld>
            <a:endParaRPr lang="en-US" altLang="ja-JP"/>
          </a:p>
        </p:txBody>
      </p:sp>
    </p:spTree>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12"/>
          <p:cNvSpPr>
            <a:spLocks noGrp="1" noChangeArrowheads="1"/>
          </p:cNvSpPr>
          <p:nvPr>
            <p:ph type="dt" sz="half" idx="10"/>
          </p:nvPr>
        </p:nvSpPr>
        <p:spPr>
          <a:ln/>
        </p:spPr>
        <p:txBody>
          <a:bodyPr/>
          <a:lstStyle>
            <a:lvl1pPr>
              <a:defRPr/>
            </a:lvl1pPr>
          </a:lstStyle>
          <a:p>
            <a:fld id="{8580E992-2D4A-4827-B87A-DEC65B9F17C0}" type="datetime1">
              <a:rPr lang="ja-JP" altLang="en-US" smtClean="0"/>
              <a:pPr/>
              <a:t>2011/6/7</a:t>
            </a:fld>
            <a:endParaRPr lang="en-US" altLang="ja-JP"/>
          </a:p>
        </p:txBody>
      </p:sp>
      <p:sp>
        <p:nvSpPr>
          <p:cNvPr id="8" name="Rectangle 13"/>
          <p:cNvSpPr>
            <a:spLocks noGrp="1" noChangeArrowheads="1"/>
          </p:cNvSpPr>
          <p:nvPr>
            <p:ph type="ftr" sz="quarter" idx="11"/>
          </p:nvPr>
        </p:nvSpPr>
        <p:spPr>
          <a:ln/>
        </p:spPr>
        <p:txBody>
          <a:bodyPr/>
          <a:lstStyle>
            <a:lvl1pPr>
              <a:defRPr/>
            </a:lvl1pPr>
          </a:lstStyle>
          <a:p>
            <a:endParaRPr lang="en-US" altLang="ja-JP"/>
          </a:p>
        </p:txBody>
      </p:sp>
      <p:sp>
        <p:nvSpPr>
          <p:cNvPr id="9" name="Rectangle 14"/>
          <p:cNvSpPr>
            <a:spLocks noGrp="1" noChangeArrowheads="1"/>
          </p:cNvSpPr>
          <p:nvPr>
            <p:ph type="sldNum" sz="quarter" idx="12"/>
          </p:nvPr>
        </p:nvSpPr>
        <p:spPr>
          <a:ln/>
        </p:spPr>
        <p:txBody>
          <a:bodyPr/>
          <a:lstStyle>
            <a:lvl1pPr>
              <a:defRPr/>
            </a:lvl1pPr>
          </a:lstStyle>
          <a:p>
            <a:pPr>
              <a:defRPr/>
            </a:pPr>
            <a:fld id="{A6FDC7FB-1C1A-4EBC-98D5-B5785A6B99A6}" type="slidenum">
              <a:rPr lang="en-US" altLang="ja-JP"/>
              <a:pPr>
                <a:defRPr/>
              </a:pPr>
              <a:t>&lt;#&gt;</a:t>
            </a:fld>
            <a:endParaRPr lang="en-US" altLang="ja-JP"/>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pPr>
              <a:defRPr/>
            </a:pPr>
            <a:fld id="{F46BA055-182A-4809-8792-1CF1A338D865}" type="datetime1">
              <a:rPr lang="ja-JP" altLang="en-US" smtClean="0"/>
              <a:pPr>
                <a:defRPr/>
              </a:pPr>
              <a:t>2011/6/7</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5D1E34D2-806D-4F3E-882A-6E2EBBE44095}" type="slidenum">
              <a:rPr lang="ja-JP" altLang="en-US"/>
              <a:pPr>
                <a:defRPr/>
              </a:pPr>
              <a:t>&lt;#&gt;</a:t>
            </a:fld>
            <a:endParaRPr lang="ja-JP" altLang="en-US"/>
          </a:p>
        </p:txBody>
      </p:sp>
    </p:spTree>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Rectangle 12"/>
          <p:cNvSpPr>
            <a:spLocks noGrp="1" noChangeArrowheads="1"/>
          </p:cNvSpPr>
          <p:nvPr>
            <p:ph type="dt" sz="half" idx="10"/>
          </p:nvPr>
        </p:nvSpPr>
        <p:spPr>
          <a:ln/>
        </p:spPr>
        <p:txBody>
          <a:bodyPr/>
          <a:lstStyle>
            <a:lvl1pPr>
              <a:defRPr/>
            </a:lvl1pPr>
          </a:lstStyle>
          <a:p>
            <a:fld id="{034B9A21-EBD7-4A89-B063-EF71AABF201B}" type="datetime1">
              <a:rPr lang="ja-JP" altLang="en-US" smtClean="0"/>
              <a:pPr/>
              <a:t>2011/6/7</a:t>
            </a:fld>
            <a:endParaRPr lang="en-US" altLang="ja-JP"/>
          </a:p>
        </p:txBody>
      </p:sp>
      <p:sp>
        <p:nvSpPr>
          <p:cNvPr id="4" name="Rectangle 13"/>
          <p:cNvSpPr>
            <a:spLocks noGrp="1" noChangeArrowheads="1"/>
          </p:cNvSpPr>
          <p:nvPr>
            <p:ph type="ftr" sz="quarter" idx="11"/>
          </p:nvPr>
        </p:nvSpPr>
        <p:spPr>
          <a:ln/>
        </p:spPr>
        <p:txBody>
          <a:bodyPr/>
          <a:lstStyle>
            <a:lvl1pPr>
              <a:defRPr/>
            </a:lvl1pPr>
          </a:lstStyle>
          <a:p>
            <a:endParaRPr lang="en-US" altLang="ja-JP"/>
          </a:p>
        </p:txBody>
      </p:sp>
      <p:sp>
        <p:nvSpPr>
          <p:cNvPr id="5" name="Rectangle 14"/>
          <p:cNvSpPr>
            <a:spLocks noGrp="1" noChangeArrowheads="1"/>
          </p:cNvSpPr>
          <p:nvPr>
            <p:ph type="sldNum" sz="quarter" idx="12"/>
          </p:nvPr>
        </p:nvSpPr>
        <p:spPr>
          <a:ln/>
        </p:spPr>
        <p:txBody>
          <a:bodyPr/>
          <a:lstStyle>
            <a:lvl1pPr>
              <a:defRPr/>
            </a:lvl1pPr>
          </a:lstStyle>
          <a:p>
            <a:pPr>
              <a:defRPr/>
            </a:pPr>
            <a:fld id="{3D919A84-48AE-4BE4-9BA8-11D3FC5A3D00}" type="slidenum">
              <a:rPr lang="en-US" altLang="ja-JP"/>
              <a:pPr>
                <a:defRPr/>
              </a:pPr>
              <a:t>&lt;#&gt;</a:t>
            </a:fld>
            <a:endParaRPr lang="en-US" altLang="ja-JP"/>
          </a:p>
        </p:txBody>
      </p:sp>
    </p:spTree>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12"/>
          <p:cNvSpPr>
            <a:spLocks noGrp="1" noChangeArrowheads="1"/>
          </p:cNvSpPr>
          <p:nvPr>
            <p:ph type="dt" sz="half" idx="10"/>
          </p:nvPr>
        </p:nvSpPr>
        <p:spPr>
          <a:ln/>
        </p:spPr>
        <p:txBody>
          <a:bodyPr/>
          <a:lstStyle>
            <a:lvl1pPr>
              <a:defRPr/>
            </a:lvl1pPr>
          </a:lstStyle>
          <a:p>
            <a:fld id="{DBC1816B-BE28-4704-979E-7B33F5DC27B3}" type="datetime1">
              <a:rPr lang="ja-JP" altLang="en-US" smtClean="0"/>
              <a:pPr/>
              <a:t>2011/6/7</a:t>
            </a:fld>
            <a:endParaRPr lang="en-US" altLang="ja-JP"/>
          </a:p>
        </p:txBody>
      </p:sp>
      <p:sp>
        <p:nvSpPr>
          <p:cNvPr id="3" name="Rectangle 13"/>
          <p:cNvSpPr>
            <a:spLocks noGrp="1" noChangeArrowheads="1"/>
          </p:cNvSpPr>
          <p:nvPr>
            <p:ph type="ftr" sz="quarter" idx="11"/>
          </p:nvPr>
        </p:nvSpPr>
        <p:spPr>
          <a:ln/>
        </p:spPr>
        <p:txBody>
          <a:bodyPr/>
          <a:lstStyle>
            <a:lvl1pPr>
              <a:defRPr/>
            </a:lvl1pPr>
          </a:lstStyle>
          <a:p>
            <a:endParaRPr lang="en-US" altLang="ja-JP"/>
          </a:p>
        </p:txBody>
      </p:sp>
      <p:sp>
        <p:nvSpPr>
          <p:cNvPr id="4" name="Rectangle 14"/>
          <p:cNvSpPr>
            <a:spLocks noGrp="1" noChangeArrowheads="1"/>
          </p:cNvSpPr>
          <p:nvPr>
            <p:ph type="sldNum" sz="quarter" idx="12"/>
          </p:nvPr>
        </p:nvSpPr>
        <p:spPr>
          <a:ln/>
        </p:spPr>
        <p:txBody>
          <a:bodyPr/>
          <a:lstStyle>
            <a:lvl1pPr>
              <a:defRPr/>
            </a:lvl1pPr>
          </a:lstStyle>
          <a:p>
            <a:pPr>
              <a:defRPr/>
            </a:pPr>
            <a:fld id="{115C4DD1-4690-40A9-9A43-6796E516B662}" type="slidenum">
              <a:rPr lang="en-US" altLang="ja-JP"/>
              <a:pPr>
                <a:defRPr/>
              </a:pPr>
              <a:t>&lt;#&gt;</a:t>
            </a:fld>
            <a:endParaRPr lang="en-US" altLang="ja-JP"/>
          </a:p>
        </p:txBody>
      </p:sp>
    </p:spTree>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12"/>
          <p:cNvSpPr>
            <a:spLocks noGrp="1" noChangeArrowheads="1"/>
          </p:cNvSpPr>
          <p:nvPr>
            <p:ph type="dt" sz="half" idx="10"/>
          </p:nvPr>
        </p:nvSpPr>
        <p:spPr>
          <a:ln/>
        </p:spPr>
        <p:txBody>
          <a:bodyPr/>
          <a:lstStyle>
            <a:lvl1pPr>
              <a:defRPr/>
            </a:lvl1pPr>
          </a:lstStyle>
          <a:p>
            <a:fld id="{DF41843B-02A8-4237-B4C6-8EDE4FF655EE}" type="datetime1">
              <a:rPr lang="ja-JP" altLang="en-US" smtClean="0"/>
              <a:pPr/>
              <a:t>2011/6/7</a:t>
            </a:fld>
            <a:endParaRPr lang="en-US" altLang="ja-JP"/>
          </a:p>
        </p:txBody>
      </p:sp>
      <p:sp>
        <p:nvSpPr>
          <p:cNvPr id="6" name="Rectangle 13"/>
          <p:cNvSpPr>
            <a:spLocks noGrp="1" noChangeArrowheads="1"/>
          </p:cNvSpPr>
          <p:nvPr>
            <p:ph type="ftr" sz="quarter" idx="11"/>
          </p:nvPr>
        </p:nvSpPr>
        <p:spPr>
          <a:ln/>
        </p:spPr>
        <p:txBody>
          <a:bodyPr/>
          <a:lstStyle>
            <a:lvl1pPr>
              <a:defRPr/>
            </a:lvl1pPr>
          </a:lstStyle>
          <a:p>
            <a:endParaRPr lang="en-US" altLang="ja-JP"/>
          </a:p>
        </p:txBody>
      </p:sp>
      <p:sp>
        <p:nvSpPr>
          <p:cNvPr id="7" name="Rectangle 14"/>
          <p:cNvSpPr>
            <a:spLocks noGrp="1" noChangeArrowheads="1"/>
          </p:cNvSpPr>
          <p:nvPr>
            <p:ph type="sldNum" sz="quarter" idx="12"/>
          </p:nvPr>
        </p:nvSpPr>
        <p:spPr>
          <a:ln/>
        </p:spPr>
        <p:txBody>
          <a:bodyPr/>
          <a:lstStyle>
            <a:lvl1pPr>
              <a:defRPr/>
            </a:lvl1pPr>
          </a:lstStyle>
          <a:p>
            <a:pPr>
              <a:defRPr/>
            </a:pPr>
            <a:fld id="{7AAD5E3C-B44B-4174-9DE9-5552C0A656EC}" type="slidenum">
              <a:rPr lang="en-US" altLang="ja-JP"/>
              <a:pPr>
                <a:defRPr/>
              </a:pPr>
              <a:t>&lt;#&gt;</a:t>
            </a:fld>
            <a:endParaRPr lang="en-US" altLang="ja-JP"/>
          </a:p>
        </p:txBody>
      </p:sp>
    </p:spTree>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smtClean="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12"/>
          <p:cNvSpPr>
            <a:spLocks noGrp="1" noChangeArrowheads="1"/>
          </p:cNvSpPr>
          <p:nvPr>
            <p:ph type="dt" sz="half" idx="10"/>
          </p:nvPr>
        </p:nvSpPr>
        <p:spPr>
          <a:ln/>
        </p:spPr>
        <p:txBody>
          <a:bodyPr/>
          <a:lstStyle>
            <a:lvl1pPr>
              <a:defRPr/>
            </a:lvl1pPr>
          </a:lstStyle>
          <a:p>
            <a:fld id="{215F81A8-F87A-49AC-97A5-9B5FF74BB7CB}" type="datetime1">
              <a:rPr lang="ja-JP" altLang="en-US" smtClean="0"/>
              <a:pPr/>
              <a:t>2011/6/7</a:t>
            </a:fld>
            <a:endParaRPr lang="en-US" altLang="ja-JP"/>
          </a:p>
        </p:txBody>
      </p:sp>
      <p:sp>
        <p:nvSpPr>
          <p:cNvPr id="6" name="Rectangle 13"/>
          <p:cNvSpPr>
            <a:spLocks noGrp="1" noChangeArrowheads="1"/>
          </p:cNvSpPr>
          <p:nvPr>
            <p:ph type="ftr" sz="quarter" idx="11"/>
          </p:nvPr>
        </p:nvSpPr>
        <p:spPr>
          <a:ln/>
        </p:spPr>
        <p:txBody>
          <a:bodyPr/>
          <a:lstStyle>
            <a:lvl1pPr>
              <a:defRPr/>
            </a:lvl1pPr>
          </a:lstStyle>
          <a:p>
            <a:endParaRPr lang="en-US" altLang="ja-JP"/>
          </a:p>
        </p:txBody>
      </p:sp>
      <p:sp>
        <p:nvSpPr>
          <p:cNvPr id="7" name="Rectangle 14"/>
          <p:cNvSpPr>
            <a:spLocks noGrp="1" noChangeArrowheads="1"/>
          </p:cNvSpPr>
          <p:nvPr>
            <p:ph type="sldNum" sz="quarter" idx="12"/>
          </p:nvPr>
        </p:nvSpPr>
        <p:spPr>
          <a:ln/>
        </p:spPr>
        <p:txBody>
          <a:bodyPr/>
          <a:lstStyle>
            <a:lvl1pPr>
              <a:defRPr/>
            </a:lvl1pPr>
          </a:lstStyle>
          <a:p>
            <a:pPr>
              <a:defRPr/>
            </a:pPr>
            <a:fld id="{24D45582-1477-46AA-9D65-FF5F170D2126}" type="slidenum">
              <a:rPr lang="en-US" altLang="ja-JP"/>
              <a:pPr>
                <a:defRPr/>
              </a:pPr>
              <a:t>&lt;#&gt;</a:t>
            </a:fld>
            <a:endParaRPr lang="en-US" altLang="ja-JP"/>
          </a:p>
        </p:txBody>
      </p:sp>
    </p:spTree>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12"/>
          <p:cNvSpPr>
            <a:spLocks noGrp="1" noChangeArrowheads="1"/>
          </p:cNvSpPr>
          <p:nvPr>
            <p:ph type="dt" sz="half" idx="10"/>
          </p:nvPr>
        </p:nvSpPr>
        <p:spPr>
          <a:ln/>
        </p:spPr>
        <p:txBody>
          <a:bodyPr/>
          <a:lstStyle>
            <a:lvl1pPr>
              <a:defRPr/>
            </a:lvl1pPr>
          </a:lstStyle>
          <a:p>
            <a:fld id="{FC4F5243-C73E-4B54-992A-98A7A11EC0ED}" type="datetime1">
              <a:rPr lang="ja-JP" altLang="en-US" smtClean="0"/>
              <a:pPr/>
              <a:t>2011/6/7</a:t>
            </a:fld>
            <a:endParaRPr lang="en-US" altLang="ja-JP"/>
          </a:p>
        </p:txBody>
      </p:sp>
      <p:sp>
        <p:nvSpPr>
          <p:cNvPr id="5" name="Rectangle 13"/>
          <p:cNvSpPr>
            <a:spLocks noGrp="1" noChangeArrowheads="1"/>
          </p:cNvSpPr>
          <p:nvPr>
            <p:ph type="ftr" sz="quarter" idx="11"/>
          </p:nvPr>
        </p:nvSpPr>
        <p:spPr>
          <a:ln/>
        </p:spPr>
        <p:txBody>
          <a:bodyPr/>
          <a:lstStyle>
            <a:lvl1pPr>
              <a:defRPr/>
            </a:lvl1pPr>
          </a:lstStyle>
          <a:p>
            <a:endParaRPr lang="en-US" altLang="ja-JP"/>
          </a:p>
        </p:txBody>
      </p:sp>
      <p:sp>
        <p:nvSpPr>
          <p:cNvPr id="6" name="Rectangle 14"/>
          <p:cNvSpPr>
            <a:spLocks noGrp="1" noChangeArrowheads="1"/>
          </p:cNvSpPr>
          <p:nvPr>
            <p:ph type="sldNum" sz="quarter" idx="12"/>
          </p:nvPr>
        </p:nvSpPr>
        <p:spPr>
          <a:ln/>
        </p:spPr>
        <p:txBody>
          <a:bodyPr/>
          <a:lstStyle>
            <a:lvl1pPr>
              <a:defRPr/>
            </a:lvl1pPr>
          </a:lstStyle>
          <a:p>
            <a:pPr>
              <a:defRPr/>
            </a:pPr>
            <a:fld id="{CAA142A4-F7D3-4E30-BDB7-C5612259F375}" type="slidenum">
              <a:rPr lang="en-US" altLang="ja-JP"/>
              <a:pPr>
                <a:defRPr/>
              </a:pPr>
              <a:t>&lt;#&gt;</a:t>
            </a:fld>
            <a:endParaRPr lang="en-US" altLang="ja-JP"/>
          </a:p>
        </p:txBody>
      </p:sp>
    </p:spTree>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9400"/>
            <a:ext cx="2057400" cy="5816600"/>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279400"/>
            <a:ext cx="6019800" cy="5816600"/>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12"/>
          <p:cNvSpPr>
            <a:spLocks noGrp="1" noChangeArrowheads="1"/>
          </p:cNvSpPr>
          <p:nvPr>
            <p:ph type="dt" sz="half" idx="10"/>
          </p:nvPr>
        </p:nvSpPr>
        <p:spPr>
          <a:ln/>
        </p:spPr>
        <p:txBody>
          <a:bodyPr/>
          <a:lstStyle>
            <a:lvl1pPr>
              <a:defRPr/>
            </a:lvl1pPr>
          </a:lstStyle>
          <a:p>
            <a:fld id="{F8567810-DBF8-4CB8-BD27-6EA4263666E1}" type="datetime1">
              <a:rPr lang="ja-JP" altLang="en-US" smtClean="0"/>
              <a:pPr/>
              <a:t>2011/6/7</a:t>
            </a:fld>
            <a:endParaRPr lang="en-US" altLang="ja-JP"/>
          </a:p>
        </p:txBody>
      </p:sp>
      <p:sp>
        <p:nvSpPr>
          <p:cNvPr id="5" name="Rectangle 13"/>
          <p:cNvSpPr>
            <a:spLocks noGrp="1" noChangeArrowheads="1"/>
          </p:cNvSpPr>
          <p:nvPr>
            <p:ph type="ftr" sz="quarter" idx="11"/>
          </p:nvPr>
        </p:nvSpPr>
        <p:spPr>
          <a:ln/>
        </p:spPr>
        <p:txBody>
          <a:bodyPr/>
          <a:lstStyle>
            <a:lvl1pPr>
              <a:defRPr/>
            </a:lvl1pPr>
          </a:lstStyle>
          <a:p>
            <a:endParaRPr lang="en-US" altLang="ja-JP"/>
          </a:p>
        </p:txBody>
      </p:sp>
      <p:sp>
        <p:nvSpPr>
          <p:cNvPr id="6" name="Rectangle 14"/>
          <p:cNvSpPr>
            <a:spLocks noGrp="1" noChangeArrowheads="1"/>
          </p:cNvSpPr>
          <p:nvPr>
            <p:ph type="sldNum" sz="quarter" idx="12"/>
          </p:nvPr>
        </p:nvSpPr>
        <p:spPr>
          <a:ln/>
        </p:spPr>
        <p:txBody>
          <a:bodyPr/>
          <a:lstStyle>
            <a:lvl1pPr>
              <a:defRPr/>
            </a:lvl1pPr>
          </a:lstStyle>
          <a:p>
            <a:pPr>
              <a:defRPr/>
            </a:pPr>
            <a:fld id="{DAD61A31-2B1E-4C1D-AD02-B222D93C63D5}" type="slidenum">
              <a:rPr lang="en-US" altLang="ja-JP"/>
              <a:pPr>
                <a:defRPr/>
              </a:pPr>
              <a:t>&lt;#&gt;</a:t>
            </a:fld>
            <a:endParaRPr lang="en-US" altLang="ja-JP"/>
          </a:p>
        </p:txBody>
      </p:sp>
    </p:spTree>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type="tbl" preserve="1">
  <p:cSld name="タイトルと表">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9400"/>
            <a:ext cx="8229600" cy="1143000"/>
          </a:xfrm>
        </p:spPr>
        <p:txBody>
          <a:bodyPr/>
          <a:lstStyle/>
          <a:p>
            <a:r>
              <a:rPr lang="ja-JP" altLang="en-US" smtClean="0"/>
              <a:t>マスタ タイトルの書式設定</a:t>
            </a:r>
            <a:endParaRPr lang="ja-JP" altLang="en-US"/>
          </a:p>
        </p:txBody>
      </p:sp>
      <p:sp>
        <p:nvSpPr>
          <p:cNvPr id="3" name="表プレースホルダ 2"/>
          <p:cNvSpPr>
            <a:spLocks noGrp="1"/>
          </p:cNvSpPr>
          <p:nvPr>
            <p:ph type="tbl" idx="1"/>
          </p:nvPr>
        </p:nvSpPr>
        <p:spPr>
          <a:xfrm>
            <a:off x="457200" y="1600200"/>
            <a:ext cx="8229600" cy="4495800"/>
          </a:xfrm>
        </p:spPr>
        <p:txBody>
          <a:bodyPr/>
          <a:lstStyle/>
          <a:p>
            <a:pPr lvl="0"/>
            <a:endParaRPr lang="ja-JP" altLang="en-US" noProof="0" smtClean="0"/>
          </a:p>
        </p:txBody>
      </p:sp>
      <p:sp>
        <p:nvSpPr>
          <p:cNvPr id="4" name="Rectangle 12"/>
          <p:cNvSpPr>
            <a:spLocks noGrp="1" noChangeArrowheads="1"/>
          </p:cNvSpPr>
          <p:nvPr>
            <p:ph type="dt" sz="half" idx="10"/>
          </p:nvPr>
        </p:nvSpPr>
        <p:spPr>
          <a:ln/>
        </p:spPr>
        <p:txBody>
          <a:bodyPr/>
          <a:lstStyle>
            <a:lvl1pPr>
              <a:defRPr/>
            </a:lvl1pPr>
          </a:lstStyle>
          <a:p>
            <a:fld id="{A7753121-DA34-44CF-9B3B-282138C2FF2B}" type="datetime1">
              <a:rPr lang="ja-JP" altLang="en-US" smtClean="0"/>
              <a:pPr/>
              <a:t>2011/6/7</a:t>
            </a:fld>
            <a:endParaRPr lang="en-US" altLang="ja-JP"/>
          </a:p>
        </p:txBody>
      </p:sp>
      <p:sp>
        <p:nvSpPr>
          <p:cNvPr id="5" name="Rectangle 13"/>
          <p:cNvSpPr>
            <a:spLocks noGrp="1" noChangeArrowheads="1"/>
          </p:cNvSpPr>
          <p:nvPr>
            <p:ph type="ftr" sz="quarter" idx="11"/>
          </p:nvPr>
        </p:nvSpPr>
        <p:spPr>
          <a:ln/>
        </p:spPr>
        <p:txBody>
          <a:bodyPr/>
          <a:lstStyle>
            <a:lvl1pPr>
              <a:defRPr/>
            </a:lvl1pPr>
          </a:lstStyle>
          <a:p>
            <a:endParaRPr lang="en-US" altLang="ja-JP"/>
          </a:p>
        </p:txBody>
      </p:sp>
      <p:sp>
        <p:nvSpPr>
          <p:cNvPr id="6" name="Rectangle 14"/>
          <p:cNvSpPr>
            <a:spLocks noGrp="1" noChangeArrowheads="1"/>
          </p:cNvSpPr>
          <p:nvPr>
            <p:ph type="sldNum" sz="quarter" idx="12"/>
          </p:nvPr>
        </p:nvSpPr>
        <p:spPr>
          <a:ln/>
        </p:spPr>
        <p:txBody>
          <a:bodyPr/>
          <a:lstStyle>
            <a:lvl1pPr>
              <a:defRPr/>
            </a:lvl1pPr>
          </a:lstStyle>
          <a:p>
            <a:pPr>
              <a:defRPr/>
            </a:pPr>
            <a:fld id="{A664E924-C558-447E-BF48-F1714BBB4213}" type="slidenum">
              <a:rPr lang="en-US" altLang="ja-JP"/>
              <a:pPr>
                <a:defRPr/>
              </a:pPr>
              <a:t>&lt;#&gt;</a:t>
            </a:fld>
            <a:endParaRPr lang="en-US" altLang="ja-JP"/>
          </a:p>
        </p:txBody>
      </p:sp>
    </p:spTree>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type="txAndObj" preserve="1">
  <p:cSld name="タイトル、テキスト、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9400"/>
            <a:ext cx="8229600" cy="1143000"/>
          </a:xfrm>
        </p:spPr>
        <p:txBody>
          <a:bodyPr/>
          <a:lstStyle/>
          <a:p>
            <a:r>
              <a:rPr lang="ja-JP" altLang="en-US" smtClean="0"/>
              <a:t>マスタ タイトルの書式設定</a:t>
            </a:r>
            <a:endParaRPr lang="ja-JP" altLang="en-US"/>
          </a:p>
        </p:txBody>
      </p:sp>
      <p:sp>
        <p:nvSpPr>
          <p:cNvPr id="3" name="テキスト プレースホルダ 2"/>
          <p:cNvSpPr>
            <a:spLocks noGrp="1"/>
          </p:cNvSpPr>
          <p:nvPr>
            <p:ph type="body" sz="half" idx="1"/>
          </p:nvPr>
        </p:nvSpPr>
        <p:spPr>
          <a:xfrm>
            <a:off x="457200" y="1600200"/>
            <a:ext cx="4038600" cy="4495800"/>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1600200"/>
            <a:ext cx="4038600" cy="4495800"/>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12"/>
          <p:cNvSpPr>
            <a:spLocks noGrp="1" noChangeArrowheads="1"/>
          </p:cNvSpPr>
          <p:nvPr>
            <p:ph type="dt" sz="half" idx="10"/>
          </p:nvPr>
        </p:nvSpPr>
        <p:spPr>
          <a:ln/>
        </p:spPr>
        <p:txBody>
          <a:bodyPr/>
          <a:lstStyle>
            <a:lvl1pPr>
              <a:defRPr/>
            </a:lvl1pPr>
          </a:lstStyle>
          <a:p>
            <a:fld id="{F1EC7110-1C0B-441D-983C-970626F3D41F}" type="datetime1">
              <a:rPr lang="ja-JP" altLang="en-US" smtClean="0"/>
              <a:pPr/>
              <a:t>2011/6/7</a:t>
            </a:fld>
            <a:endParaRPr lang="en-US" altLang="ja-JP"/>
          </a:p>
        </p:txBody>
      </p:sp>
      <p:sp>
        <p:nvSpPr>
          <p:cNvPr id="6" name="Rectangle 13"/>
          <p:cNvSpPr>
            <a:spLocks noGrp="1" noChangeArrowheads="1"/>
          </p:cNvSpPr>
          <p:nvPr>
            <p:ph type="ftr" sz="quarter" idx="11"/>
          </p:nvPr>
        </p:nvSpPr>
        <p:spPr>
          <a:ln/>
        </p:spPr>
        <p:txBody>
          <a:bodyPr/>
          <a:lstStyle>
            <a:lvl1pPr>
              <a:defRPr/>
            </a:lvl1pPr>
          </a:lstStyle>
          <a:p>
            <a:endParaRPr lang="en-US" altLang="ja-JP"/>
          </a:p>
        </p:txBody>
      </p:sp>
      <p:sp>
        <p:nvSpPr>
          <p:cNvPr id="7" name="Rectangle 14"/>
          <p:cNvSpPr>
            <a:spLocks noGrp="1" noChangeArrowheads="1"/>
          </p:cNvSpPr>
          <p:nvPr>
            <p:ph type="sldNum" sz="quarter" idx="12"/>
          </p:nvPr>
        </p:nvSpPr>
        <p:spPr>
          <a:ln/>
        </p:spPr>
        <p:txBody>
          <a:bodyPr/>
          <a:lstStyle>
            <a:lvl1pPr>
              <a:defRPr/>
            </a:lvl1pPr>
          </a:lstStyle>
          <a:p>
            <a:pPr>
              <a:defRPr/>
            </a:pPr>
            <a:fld id="{FAB3D72A-2300-4663-A15A-FADE2D78D94F}" type="slidenum">
              <a:rPr lang="en-US" altLang="ja-JP"/>
              <a:pPr>
                <a:defRPr/>
              </a:pPr>
              <a:t>&lt;#&gt;</a:t>
            </a:fld>
            <a:endParaRPr lang="en-US" altLang="ja-JP"/>
          </a:p>
        </p:txBody>
      </p:sp>
    </p:spTree>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type="objAndTwoObj" preserve="1">
  <p:cSld name="タイトル、コンテンツ、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9400"/>
            <a:ext cx="8229600" cy="1143000"/>
          </a:xfrm>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1600200"/>
            <a:ext cx="4038600" cy="4495800"/>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quarter" idx="2"/>
          </p:nvPr>
        </p:nvSpPr>
        <p:spPr>
          <a:xfrm>
            <a:off x="4648200" y="1600200"/>
            <a:ext cx="4038600" cy="2171700"/>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コンテンツ プレースホルダ 4"/>
          <p:cNvSpPr>
            <a:spLocks noGrp="1"/>
          </p:cNvSpPr>
          <p:nvPr>
            <p:ph sz="quarter" idx="3"/>
          </p:nvPr>
        </p:nvSpPr>
        <p:spPr>
          <a:xfrm>
            <a:off x="4648200" y="3924300"/>
            <a:ext cx="4038600" cy="2171700"/>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Rectangle 12"/>
          <p:cNvSpPr>
            <a:spLocks noGrp="1" noChangeArrowheads="1"/>
          </p:cNvSpPr>
          <p:nvPr>
            <p:ph type="dt" sz="half" idx="10"/>
          </p:nvPr>
        </p:nvSpPr>
        <p:spPr>
          <a:ln/>
        </p:spPr>
        <p:txBody>
          <a:bodyPr/>
          <a:lstStyle>
            <a:lvl1pPr>
              <a:defRPr/>
            </a:lvl1pPr>
          </a:lstStyle>
          <a:p>
            <a:fld id="{A7CFAE3C-1686-4B8A-B6BC-23599DDFDCC5}" type="datetime1">
              <a:rPr lang="ja-JP" altLang="en-US" smtClean="0"/>
              <a:pPr/>
              <a:t>2011/6/7</a:t>
            </a:fld>
            <a:endParaRPr lang="en-US" altLang="ja-JP"/>
          </a:p>
        </p:txBody>
      </p:sp>
      <p:sp>
        <p:nvSpPr>
          <p:cNvPr id="7" name="Rectangle 13"/>
          <p:cNvSpPr>
            <a:spLocks noGrp="1" noChangeArrowheads="1"/>
          </p:cNvSpPr>
          <p:nvPr>
            <p:ph type="ftr" sz="quarter" idx="11"/>
          </p:nvPr>
        </p:nvSpPr>
        <p:spPr>
          <a:ln/>
        </p:spPr>
        <p:txBody>
          <a:bodyPr/>
          <a:lstStyle>
            <a:lvl1pPr>
              <a:defRPr/>
            </a:lvl1pPr>
          </a:lstStyle>
          <a:p>
            <a:endParaRPr lang="en-US" altLang="ja-JP"/>
          </a:p>
        </p:txBody>
      </p:sp>
      <p:sp>
        <p:nvSpPr>
          <p:cNvPr id="8" name="Rectangle 14"/>
          <p:cNvSpPr>
            <a:spLocks noGrp="1" noChangeArrowheads="1"/>
          </p:cNvSpPr>
          <p:nvPr>
            <p:ph type="sldNum" sz="quarter" idx="12"/>
          </p:nvPr>
        </p:nvSpPr>
        <p:spPr>
          <a:ln/>
        </p:spPr>
        <p:txBody>
          <a:bodyPr/>
          <a:lstStyle>
            <a:lvl1pPr>
              <a:defRPr/>
            </a:lvl1pPr>
          </a:lstStyle>
          <a:p>
            <a:pPr>
              <a:defRPr/>
            </a:pPr>
            <a:fld id="{0FAD0689-88EB-4C17-BADE-1AF57C336AB8}" type="slidenum">
              <a:rPr lang="en-US" altLang="ja-JP"/>
              <a:pPr>
                <a:defRPr/>
              </a:pPr>
              <a:t>&lt;#&gt;</a:t>
            </a:fld>
            <a:endParaRPr lang="en-US" altLang="ja-JP"/>
          </a:p>
        </p:txBody>
      </p:sp>
    </p:spTree>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type="objOnly" preserve="1">
  <p:cSld name="コンテンツ">
    <p:spTree>
      <p:nvGrpSpPr>
        <p:cNvPr id="1" name=""/>
        <p:cNvGrpSpPr/>
        <p:nvPr/>
      </p:nvGrpSpPr>
      <p:grpSpPr>
        <a:xfrm>
          <a:off x="0" y="0"/>
          <a:ext cx="0" cy="0"/>
          <a:chOff x="0" y="0"/>
          <a:chExt cx="0" cy="0"/>
        </a:xfrm>
      </p:grpSpPr>
      <p:sp>
        <p:nvSpPr>
          <p:cNvPr id="2" name="コンテンツ プレースホルダ 1"/>
          <p:cNvSpPr>
            <a:spLocks noGrp="1"/>
          </p:cNvSpPr>
          <p:nvPr>
            <p:ph/>
          </p:nvPr>
        </p:nvSpPr>
        <p:spPr>
          <a:xfrm>
            <a:off x="457200" y="279400"/>
            <a:ext cx="8229600" cy="5816600"/>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3" name="日付プレースホルダ 2"/>
          <p:cNvSpPr>
            <a:spLocks noGrp="1"/>
          </p:cNvSpPr>
          <p:nvPr>
            <p:ph type="dt" sz="half" idx="10"/>
          </p:nvPr>
        </p:nvSpPr>
        <p:spPr>
          <a:xfrm>
            <a:off x="457200" y="6248400"/>
            <a:ext cx="1905000" cy="457200"/>
          </a:xfrm>
        </p:spPr>
        <p:txBody>
          <a:bodyPr/>
          <a:lstStyle>
            <a:lvl1pPr>
              <a:defRPr/>
            </a:lvl1pPr>
          </a:lstStyle>
          <a:p>
            <a:fld id="{CE8F35DA-8C81-4860-840C-032D1E6453F0}" type="datetime1">
              <a:rPr lang="ja-JP" altLang="en-US" smtClean="0"/>
              <a:pPr/>
              <a:t>2011/6/7</a:t>
            </a:fld>
            <a:endParaRPr lang="en-US" altLang="ja-JP"/>
          </a:p>
        </p:txBody>
      </p:sp>
      <p:sp>
        <p:nvSpPr>
          <p:cNvPr id="4" name="フッター プレースホルダ 3"/>
          <p:cNvSpPr>
            <a:spLocks noGrp="1"/>
          </p:cNvSpPr>
          <p:nvPr>
            <p:ph type="ftr" sz="quarter" idx="11"/>
          </p:nvPr>
        </p:nvSpPr>
        <p:spPr>
          <a:xfrm>
            <a:off x="3132138" y="6597650"/>
            <a:ext cx="2895600" cy="260350"/>
          </a:xfrm>
        </p:spPr>
        <p:txBody>
          <a:bodyPr/>
          <a:lstStyle>
            <a:lvl1pPr>
              <a:defRPr/>
            </a:lvl1pPr>
          </a:lstStyle>
          <a:p>
            <a:endParaRPr lang="en-US" altLang="ja-JP"/>
          </a:p>
        </p:txBody>
      </p:sp>
      <p:sp>
        <p:nvSpPr>
          <p:cNvPr id="5" name="スライド番号プレースホルダ 4"/>
          <p:cNvSpPr>
            <a:spLocks noGrp="1"/>
          </p:cNvSpPr>
          <p:nvPr>
            <p:ph type="sldNum" sz="quarter" idx="12"/>
          </p:nvPr>
        </p:nvSpPr>
        <p:spPr>
          <a:xfrm>
            <a:off x="6781800" y="6248400"/>
            <a:ext cx="1905000" cy="457200"/>
          </a:xfrm>
        </p:spPr>
        <p:txBody>
          <a:bodyPr/>
          <a:lstStyle>
            <a:lvl1pPr>
              <a:defRPr smtClean="0"/>
            </a:lvl1pPr>
          </a:lstStyle>
          <a:p>
            <a:pPr>
              <a:defRPr/>
            </a:pPr>
            <a:fld id="{F71CB241-67A3-48DC-9260-721F33C87A24}" type="slidenum">
              <a:rPr lang="en-US" altLang="ja-JP"/>
              <a:pPr>
                <a:defRPr/>
              </a:pPr>
              <a:t>&lt;#&gt;</a:t>
            </a:fld>
            <a:endParaRPr lang="en-US" altLang="ja-JP"/>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 テキストの書式設定</a:t>
            </a:r>
          </a:p>
        </p:txBody>
      </p:sp>
      <p:sp>
        <p:nvSpPr>
          <p:cNvPr id="4" name="日付プレースホルダ 3"/>
          <p:cNvSpPr>
            <a:spLocks noGrp="1"/>
          </p:cNvSpPr>
          <p:nvPr>
            <p:ph type="dt" sz="half" idx="10"/>
          </p:nvPr>
        </p:nvSpPr>
        <p:spPr/>
        <p:txBody>
          <a:bodyPr/>
          <a:lstStyle>
            <a:lvl1pPr>
              <a:defRPr/>
            </a:lvl1pPr>
          </a:lstStyle>
          <a:p>
            <a:pPr>
              <a:defRPr/>
            </a:pPr>
            <a:fld id="{99DC6111-9D49-42AE-9644-CB9F45781D2B}" type="datetime1">
              <a:rPr lang="ja-JP" altLang="en-US" smtClean="0"/>
              <a:pPr>
                <a:defRPr/>
              </a:pPr>
              <a:t>2011/6/7</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4D72B6CF-2BDA-4E2D-9A11-6A48C90C6BDE}" type="slidenum">
              <a:rPr lang="ja-JP" altLang="en-US"/>
              <a:pPr>
                <a:defRPr/>
              </a:pPr>
              <a:t>&lt;#&gt;</a:t>
            </a:fld>
            <a:endParaRPr lang="ja-JP" altLang="en-US"/>
          </a:p>
        </p:txBody>
      </p:sp>
    </p:spTree>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smtClean="0"/>
              <a:t>マスタ タイトルの書式設定</a:t>
            </a:r>
            <a:endParaRPr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smtClean="0"/>
              <a:t>マスタ サブタイトルの書式設定</a:t>
            </a:r>
            <a:endParaRPr lang="ja-JP" altLang="en-US"/>
          </a:p>
        </p:txBody>
      </p:sp>
      <p:sp>
        <p:nvSpPr>
          <p:cNvPr id="4" name="Rectangle 12"/>
          <p:cNvSpPr>
            <a:spLocks noGrp="1" noChangeArrowheads="1"/>
          </p:cNvSpPr>
          <p:nvPr>
            <p:ph type="dt" sz="half" idx="10"/>
          </p:nvPr>
        </p:nvSpPr>
        <p:spPr>
          <a:ln/>
        </p:spPr>
        <p:txBody>
          <a:bodyPr/>
          <a:lstStyle>
            <a:lvl1pPr>
              <a:defRPr/>
            </a:lvl1pPr>
          </a:lstStyle>
          <a:p>
            <a:pPr>
              <a:defRPr/>
            </a:pPr>
            <a:fld id="{899E7DFB-E075-4AC9-8084-232936DEB0A5}" type="datetime1">
              <a:rPr lang="ja-JP" altLang="en-US" smtClean="0"/>
              <a:pPr>
                <a:defRPr/>
              </a:pPr>
              <a:t>2011/6/7</a:t>
            </a:fld>
            <a:endParaRPr lang="en-US" altLang="ja-JP"/>
          </a:p>
        </p:txBody>
      </p:sp>
      <p:sp>
        <p:nvSpPr>
          <p:cNvPr id="5" name="Rectangle 13"/>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14"/>
          <p:cNvSpPr>
            <a:spLocks noGrp="1" noChangeArrowheads="1"/>
          </p:cNvSpPr>
          <p:nvPr>
            <p:ph type="sldNum" sz="quarter" idx="12"/>
          </p:nvPr>
        </p:nvSpPr>
        <p:spPr>
          <a:ln/>
        </p:spPr>
        <p:txBody>
          <a:bodyPr/>
          <a:lstStyle>
            <a:lvl1pPr>
              <a:defRPr/>
            </a:lvl1pPr>
          </a:lstStyle>
          <a:p>
            <a:pPr>
              <a:defRPr/>
            </a:pPr>
            <a:fld id="{CDA5701E-2EEC-4DF3-954E-37242733BB72}" type="slidenum">
              <a:rPr lang="en-US" altLang="ja-JP"/>
              <a:pPr>
                <a:defRPr/>
              </a:pPr>
              <a:t>&lt;#&gt;</a:t>
            </a:fld>
            <a:endParaRPr lang="en-US" altLang="ja-JP"/>
          </a:p>
        </p:txBody>
      </p:sp>
    </p:spTree>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12"/>
          <p:cNvSpPr>
            <a:spLocks noGrp="1" noChangeArrowheads="1"/>
          </p:cNvSpPr>
          <p:nvPr>
            <p:ph type="dt" sz="half" idx="10"/>
          </p:nvPr>
        </p:nvSpPr>
        <p:spPr>
          <a:ln/>
        </p:spPr>
        <p:txBody>
          <a:bodyPr/>
          <a:lstStyle>
            <a:lvl1pPr>
              <a:defRPr/>
            </a:lvl1pPr>
          </a:lstStyle>
          <a:p>
            <a:pPr>
              <a:defRPr/>
            </a:pPr>
            <a:fld id="{4ABB90EC-BF9D-47EA-90AA-ADF094D9F166}" type="datetime1">
              <a:rPr lang="ja-JP" altLang="en-US" smtClean="0"/>
              <a:pPr>
                <a:defRPr/>
              </a:pPr>
              <a:t>2011/6/7</a:t>
            </a:fld>
            <a:endParaRPr lang="en-US" altLang="ja-JP"/>
          </a:p>
        </p:txBody>
      </p:sp>
      <p:sp>
        <p:nvSpPr>
          <p:cNvPr id="5" name="Rectangle 13"/>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14"/>
          <p:cNvSpPr>
            <a:spLocks noGrp="1" noChangeArrowheads="1"/>
          </p:cNvSpPr>
          <p:nvPr>
            <p:ph type="sldNum" sz="quarter" idx="12"/>
          </p:nvPr>
        </p:nvSpPr>
        <p:spPr>
          <a:ln/>
        </p:spPr>
        <p:txBody>
          <a:bodyPr/>
          <a:lstStyle>
            <a:lvl1pPr>
              <a:defRPr/>
            </a:lvl1pPr>
          </a:lstStyle>
          <a:p>
            <a:pPr>
              <a:defRPr/>
            </a:pPr>
            <a:fld id="{A8B4C985-FCBE-4724-8665-60F93AD1DDEA}" type="slidenum">
              <a:rPr lang="en-US" altLang="ja-JP"/>
              <a:pPr>
                <a:defRPr/>
              </a:pPr>
              <a:t>&lt;#&gt;</a:t>
            </a:fld>
            <a:endParaRPr lang="en-US" altLang="ja-JP"/>
          </a:p>
        </p:txBody>
      </p:sp>
    </p:spTree>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Rectangle 12"/>
          <p:cNvSpPr>
            <a:spLocks noGrp="1" noChangeArrowheads="1"/>
          </p:cNvSpPr>
          <p:nvPr>
            <p:ph type="dt" sz="half" idx="10"/>
          </p:nvPr>
        </p:nvSpPr>
        <p:spPr>
          <a:ln/>
        </p:spPr>
        <p:txBody>
          <a:bodyPr/>
          <a:lstStyle>
            <a:lvl1pPr>
              <a:defRPr/>
            </a:lvl1pPr>
          </a:lstStyle>
          <a:p>
            <a:pPr>
              <a:defRPr/>
            </a:pPr>
            <a:fld id="{228DA9AF-25A1-4BA0-A7E1-8F231DA90A76}" type="datetime1">
              <a:rPr lang="ja-JP" altLang="en-US" smtClean="0"/>
              <a:pPr>
                <a:defRPr/>
              </a:pPr>
              <a:t>2011/6/7</a:t>
            </a:fld>
            <a:endParaRPr lang="en-US" altLang="ja-JP"/>
          </a:p>
        </p:txBody>
      </p:sp>
      <p:sp>
        <p:nvSpPr>
          <p:cNvPr id="5" name="Rectangle 13"/>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14"/>
          <p:cNvSpPr>
            <a:spLocks noGrp="1" noChangeArrowheads="1"/>
          </p:cNvSpPr>
          <p:nvPr>
            <p:ph type="sldNum" sz="quarter" idx="12"/>
          </p:nvPr>
        </p:nvSpPr>
        <p:spPr>
          <a:ln/>
        </p:spPr>
        <p:txBody>
          <a:bodyPr/>
          <a:lstStyle>
            <a:lvl1pPr>
              <a:defRPr/>
            </a:lvl1pPr>
          </a:lstStyle>
          <a:p>
            <a:pPr>
              <a:defRPr/>
            </a:pPr>
            <a:fld id="{1254B929-DD44-41FF-919A-EA0D8F999313}" type="slidenum">
              <a:rPr lang="en-US" altLang="ja-JP"/>
              <a:pPr>
                <a:defRPr/>
              </a:pPr>
              <a:t>&lt;#&gt;</a:t>
            </a:fld>
            <a:endParaRPr lang="en-US" altLang="ja-JP"/>
          </a:p>
        </p:txBody>
      </p:sp>
    </p:spTree>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1600200"/>
            <a:ext cx="40386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1600200"/>
            <a:ext cx="40386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12"/>
          <p:cNvSpPr>
            <a:spLocks noGrp="1" noChangeArrowheads="1"/>
          </p:cNvSpPr>
          <p:nvPr>
            <p:ph type="dt" sz="half" idx="10"/>
          </p:nvPr>
        </p:nvSpPr>
        <p:spPr>
          <a:ln/>
        </p:spPr>
        <p:txBody>
          <a:bodyPr/>
          <a:lstStyle>
            <a:lvl1pPr>
              <a:defRPr/>
            </a:lvl1pPr>
          </a:lstStyle>
          <a:p>
            <a:pPr>
              <a:defRPr/>
            </a:pPr>
            <a:fld id="{5092A2BA-7E89-4E18-B585-400D8BA05D08}" type="datetime1">
              <a:rPr lang="ja-JP" altLang="en-US" smtClean="0"/>
              <a:pPr>
                <a:defRPr/>
              </a:pPr>
              <a:t>2011/6/7</a:t>
            </a:fld>
            <a:endParaRPr lang="en-US" altLang="ja-JP"/>
          </a:p>
        </p:txBody>
      </p:sp>
      <p:sp>
        <p:nvSpPr>
          <p:cNvPr id="6" name="Rectangle 13"/>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14"/>
          <p:cNvSpPr>
            <a:spLocks noGrp="1" noChangeArrowheads="1"/>
          </p:cNvSpPr>
          <p:nvPr>
            <p:ph type="sldNum" sz="quarter" idx="12"/>
          </p:nvPr>
        </p:nvSpPr>
        <p:spPr>
          <a:ln/>
        </p:spPr>
        <p:txBody>
          <a:bodyPr/>
          <a:lstStyle>
            <a:lvl1pPr>
              <a:defRPr/>
            </a:lvl1pPr>
          </a:lstStyle>
          <a:p>
            <a:pPr>
              <a:defRPr/>
            </a:pPr>
            <a:fld id="{501FB2FA-2F62-4D6F-9668-28058BB32D03}" type="slidenum">
              <a:rPr lang="en-US" altLang="ja-JP"/>
              <a:pPr>
                <a:defRPr/>
              </a:pPr>
              <a:t>&lt;#&gt;</a:t>
            </a:fld>
            <a:endParaRPr lang="en-US" altLang="ja-JP"/>
          </a:p>
        </p:txBody>
      </p:sp>
    </p:spTree>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12"/>
          <p:cNvSpPr>
            <a:spLocks noGrp="1" noChangeArrowheads="1"/>
          </p:cNvSpPr>
          <p:nvPr>
            <p:ph type="dt" sz="half" idx="10"/>
          </p:nvPr>
        </p:nvSpPr>
        <p:spPr>
          <a:ln/>
        </p:spPr>
        <p:txBody>
          <a:bodyPr/>
          <a:lstStyle>
            <a:lvl1pPr>
              <a:defRPr/>
            </a:lvl1pPr>
          </a:lstStyle>
          <a:p>
            <a:pPr>
              <a:defRPr/>
            </a:pPr>
            <a:fld id="{8D1055E4-A3B5-47DC-9B23-5441D0502496}" type="datetime1">
              <a:rPr lang="ja-JP" altLang="en-US" smtClean="0"/>
              <a:pPr>
                <a:defRPr/>
              </a:pPr>
              <a:t>2011/6/7</a:t>
            </a:fld>
            <a:endParaRPr lang="en-US" altLang="ja-JP"/>
          </a:p>
        </p:txBody>
      </p:sp>
      <p:sp>
        <p:nvSpPr>
          <p:cNvPr id="8" name="Rectangle 13"/>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14"/>
          <p:cNvSpPr>
            <a:spLocks noGrp="1" noChangeArrowheads="1"/>
          </p:cNvSpPr>
          <p:nvPr>
            <p:ph type="sldNum" sz="quarter" idx="12"/>
          </p:nvPr>
        </p:nvSpPr>
        <p:spPr>
          <a:ln/>
        </p:spPr>
        <p:txBody>
          <a:bodyPr/>
          <a:lstStyle>
            <a:lvl1pPr>
              <a:defRPr/>
            </a:lvl1pPr>
          </a:lstStyle>
          <a:p>
            <a:pPr>
              <a:defRPr/>
            </a:pPr>
            <a:fld id="{6289720E-F771-4E33-B768-C99F59C081E2}" type="slidenum">
              <a:rPr lang="en-US" altLang="ja-JP"/>
              <a:pPr>
                <a:defRPr/>
              </a:pPr>
              <a:t>&lt;#&gt;</a:t>
            </a:fld>
            <a:endParaRPr lang="en-US" altLang="ja-JP"/>
          </a:p>
        </p:txBody>
      </p:sp>
    </p:spTree>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Rectangle 12"/>
          <p:cNvSpPr>
            <a:spLocks noGrp="1" noChangeArrowheads="1"/>
          </p:cNvSpPr>
          <p:nvPr>
            <p:ph type="dt" sz="half" idx="10"/>
          </p:nvPr>
        </p:nvSpPr>
        <p:spPr>
          <a:ln/>
        </p:spPr>
        <p:txBody>
          <a:bodyPr/>
          <a:lstStyle>
            <a:lvl1pPr>
              <a:defRPr/>
            </a:lvl1pPr>
          </a:lstStyle>
          <a:p>
            <a:pPr>
              <a:defRPr/>
            </a:pPr>
            <a:fld id="{8C60778A-F554-4C59-A319-4EE32C9917F9}" type="datetime1">
              <a:rPr lang="ja-JP" altLang="en-US" smtClean="0"/>
              <a:pPr>
                <a:defRPr/>
              </a:pPr>
              <a:t>2011/6/7</a:t>
            </a:fld>
            <a:endParaRPr lang="en-US" altLang="ja-JP"/>
          </a:p>
        </p:txBody>
      </p:sp>
      <p:sp>
        <p:nvSpPr>
          <p:cNvPr id="4" name="Rectangle 13"/>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14"/>
          <p:cNvSpPr>
            <a:spLocks noGrp="1" noChangeArrowheads="1"/>
          </p:cNvSpPr>
          <p:nvPr>
            <p:ph type="sldNum" sz="quarter" idx="12"/>
          </p:nvPr>
        </p:nvSpPr>
        <p:spPr>
          <a:ln/>
        </p:spPr>
        <p:txBody>
          <a:bodyPr/>
          <a:lstStyle>
            <a:lvl1pPr>
              <a:defRPr/>
            </a:lvl1pPr>
          </a:lstStyle>
          <a:p>
            <a:pPr>
              <a:defRPr/>
            </a:pPr>
            <a:fld id="{F6FA45A9-4884-4EB9-B3DC-401AF7D8FD76}" type="slidenum">
              <a:rPr lang="en-US" altLang="ja-JP"/>
              <a:pPr>
                <a:defRPr/>
              </a:pPr>
              <a:t>&lt;#&gt;</a:t>
            </a:fld>
            <a:endParaRPr lang="en-US" altLang="ja-JP"/>
          </a:p>
        </p:txBody>
      </p:sp>
    </p:spTree>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12"/>
          <p:cNvSpPr>
            <a:spLocks noGrp="1" noChangeArrowheads="1"/>
          </p:cNvSpPr>
          <p:nvPr>
            <p:ph type="dt" sz="half" idx="10"/>
          </p:nvPr>
        </p:nvSpPr>
        <p:spPr>
          <a:ln/>
        </p:spPr>
        <p:txBody>
          <a:bodyPr/>
          <a:lstStyle>
            <a:lvl1pPr>
              <a:defRPr/>
            </a:lvl1pPr>
          </a:lstStyle>
          <a:p>
            <a:pPr>
              <a:defRPr/>
            </a:pPr>
            <a:fld id="{1A332B5E-0648-4F4E-834C-25B9A6DDD7AB}" type="datetime1">
              <a:rPr lang="ja-JP" altLang="en-US" smtClean="0"/>
              <a:pPr>
                <a:defRPr/>
              </a:pPr>
              <a:t>2011/6/7</a:t>
            </a:fld>
            <a:endParaRPr lang="en-US" altLang="ja-JP"/>
          </a:p>
        </p:txBody>
      </p:sp>
      <p:sp>
        <p:nvSpPr>
          <p:cNvPr id="3" name="Rectangle 13"/>
          <p:cNvSpPr>
            <a:spLocks noGrp="1" noChangeArrowheads="1"/>
          </p:cNvSpPr>
          <p:nvPr>
            <p:ph type="ftr" sz="quarter" idx="11"/>
          </p:nvPr>
        </p:nvSpPr>
        <p:spPr>
          <a:ln/>
        </p:spPr>
        <p:txBody>
          <a:bodyPr/>
          <a:lstStyle>
            <a:lvl1pPr>
              <a:defRPr/>
            </a:lvl1pPr>
          </a:lstStyle>
          <a:p>
            <a:pPr>
              <a:defRPr/>
            </a:pPr>
            <a:endParaRPr lang="en-US" altLang="ja-JP"/>
          </a:p>
        </p:txBody>
      </p:sp>
      <p:sp>
        <p:nvSpPr>
          <p:cNvPr id="4" name="Rectangle 14"/>
          <p:cNvSpPr>
            <a:spLocks noGrp="1" noChangeArrowheads="1"/>
          </p:cNvSpPr>
          <p:nvPr>
            <p:ph type="sldNum" sz="quarter" idx="12"/>
          </p:nvPr>
        </p:nvSpPr>
        <p:spPr>
          <a:ln/>
        </p:spPr>
        <p:txBody>
          <a:bodyPr/>
          <a:lstStyle>
            <a:lvl1pPr>
              <a:defRPr/>
            </a:lvl1pPr>
          </a:lstStyle>
          <a:p>
            <a:pPr>
              <a:defRPr/>
            </a:pPr>
            <a:fld id="{533E52AC-67CF-498E-A6D6-1CF9CD6CEADB}" type="slidenum">
              <a:rPr lang="en-US" altLang="ja-JP"/>
              <a:pPr>
                <a:defRPr/>
              </a:pPr>
              <a:t>&lt;#&gt;</a:t>
            </a:fld>
            <a:endParaRPr lang="en-US" altLang="ja-JP"/>
          </a:p>
        </p:txBody>
      </p:sp>
    </p:spTree>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12"/>
          <p:cNvSpPr>
            <a:spLocks noGrp="1" noChangeArrowheads="1"/>
          </p:cNvSpPr>
          <p:nvPr>
            <p:ph type="dt" sz="half" idx="10"/>
          </p:nvPr>
        </p:nvSpPr>
        <p:spPr>
          <a:ln/>
        </p:spPr>
        <p:txBody>
          <a:bodyPr/>
          <a:lstStyle>
            <a:lvl1pPr>
              <a:defRPr/>
            </a:lvl1pPr>
          </a:lstStyle>
          <a:p>
            <a:pPr>
              <a:defRPr/>
            </a:pPr>
            <a:fld id="{91324DC1-A099-4AA3-9B86-54C74456C8FD}" type="datetime1">
              <a:rPr lang="ja-JP" altLang="en-US" smtClean="0"/>
              <a:pPr>
                <a:defRPr/>
              </a:pPr>
              <a:t>2011/6/7</a:t>
            </a:fld>
            <a:endParaRPr lang="en-US" altLang="ja-JP"/>
          </a:p>
        </p:txBody>
      </p:sp>
      <p:sp>
        <p:nvSpPr>
          <p:cNvPr id="6" name="Rectangle 13"/>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14"/>
          <p:cNvSpPr>
            <a:spLocks noGrp="1" noChangeArrowheads="1"/>
          </p:cNvSpPr>
          <p:nvPr>
            <p:ph type="sldNum" sz="quarter" idx="12"/>
          </p:nvPr>
        </p:nvSpPr>
        <p:spPr>
          <a:ln/>
        </p:spPr>
        <p:txBody>
          <a:bodyPr/>
          <a:lstStyle>
            <a:lvl1pPr>
              <a:defRPr/>
            </a:lvl1pPr>
          </a:lstStyle>
          <a:p>
            <a:pPr>
              <a:defRPr/>
            </a:pPr>
            <a:fld id="{D11ECC77-04D5-49BF-9BE2-9BFA66A2EED5}" type="slidenum">
              <a:rPr lang="en-US" altLang="ja-JP"/>
              <a:pPr>
                <a:defRPr/>
              </a:pPr>
              <a:t>&lt;#&gt;</a:t>
            </a:fld>
            <a:endParaRPr lang="en-US" altLang="ja-JP"/>
          </a:p>
        </p:txBody>
      </p:sp>
    </p:spTree>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smtClean="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12"/>
          <p:cNvSpPr>
            <a:spLocks noGrp="1" noChangeArrowheads="1"/>
          </p:cNvSpPr>
          <p:nvPr>
            <p:ph type="dt" sz="half" idx="10"/>
          </p:nvPr>
        </p:nvSpPr>
        <p:spPr>
          <a:ln/>
        </p:spPr>
        <p:txBody>
          <a:bodyPr/>
          <a:lstStyle>
            <a:lvl1pPr>
              <a:defRPr/>
            </a:lvl1pPr>
          </a:lstStyle>
          <a:p>
            <a:pPr>
              <a:defRPr/>
            </a:pPr>
            <a:fld id="{CC367A07-66EA-45D8-AA66-6D5869174CB2}" type="datetime1">
              <a:rPr lang="ja-JP" altLang="en-US" smtClean="0"/>
              <a:pPr>
                <a:defRPr/>
              </a:pPr>
              <a:t>2011/6/7</a:t>
            </a:fld>
            <a:endParaRPr lang="en-US" altLang="ja-JP"/>
          </a:p>
        </p:txBody>
      </p:sp>
      <p:sp>
        <p:nvSpPr>
          <p:cNvPr id="6" name="Rectangle 13"/>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14"/>
          <p:cNvSpPr>
            <a:spLocks noGrp="1" noChangeArrowheads="1"/>
          </p:cNvSpPr>
          <p:nvPr>
            <p:ph type="sldNum" sz="quarter" idx="12"/>
          </p:nvPr>
        </p:nvSpPr>
        <p:spPr>
          <a:ln/>
        </p:spPr>
        <p:txBody>
          <a:bodyPr/>
          <a:lstStyle>
            <a:lvl1pPr>
              <a:defRPr/>
            </a:lvl1pPr>
          </a:lstStyle>
          <a:p>
            <a:pPr>
              <a:defRPr/>
            </a:pPr>
            <a:fld id="{1DD4C336-C0AB-4FE4-9BC5-CAA25A4E32C2}" type="slidenum">
              <a:rPr lang="en-US" altLang="ja-JP"/>
              <a:pPr>
                <a:defRPr/>
              </a:pPr>
              <a:t>&lt;#&gt;</a:t>
            </a:fld>
            <a:endParaRPr lang="en-US" altLang="ja-JP"/>
          </a:p>
        </p:txBody>
      </p:sp>
    </p:spTree>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12"/>
          <p:cNvSpPr>
            <a:spLocks noGrp="1" noChangeArrowheads="1"/>
          </p:cNvSpPr>
          <p:nvPr>
            <p:ph type="dt" sz="half" idx="10"/>
          </p:nvPr>
        </p:nvSpPr>
        <p:spPr>
          <a:ln/>
        </p:spPr>
        <p:txBody>
          <a:bodyPr/>
          <a:lstStyle>
            <a:lvl1pPr>
              <a:defRPr/>
            </a:lvl1pPr>
          </a:lstStyle>
          <a:p>
            <a:pPr>
              <a:defRPr/>
            </a:pPr>
            <a:fld id="{990D1530-DAD5-42A6-8EBA-A6C4BA148DC1}" type="datetime1">
              <a:rPr lang="ja-JP" altLang="en-US" smtClean="0"/>
              <a:pPr>
                <a:defRPr/>
              </a:pPr>
              <a:t>2011/6/7</a:t>
            </a:fld>
            <a:endParaRPr lang="en-US" altLang="ja-JP"/>
          </a:p>
        </p:txBody>
      </p:sp>
      <p:sp>
        <p:nvSpPr>
          <p:cNvPr id="5" name="Rectangle 13"/>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14"/>
          <p:cNvSpPr>
            <a:spLocks noGrp="1" noChangeArrowheads="1"/>
          </p:cNvSpPr>
          <p:nvPr>
            <p:ph type="sldNum" sz="quarter" idx="12"/>
          </p:nvPr>
        </p:nvSpPr>
        <p:spPr>
          <a:ln/>
        </p:spPr>
        <p:txBody>
          <a:bodyPr/>
          <a:lstStyle>
            <a:lvl1pPr>
              <a:defRPr/>
            </a:lvl1pPr>
          </a:lstStyle>
          <a:p>
            <a:pPr>
              <a:defRPr/>
            </a:pPr>
            <a:fld id="{61600B87-3C10-40CD-9C4C-5AF9E14CAA3B}" type="slidenum">
              <a:rPr lang="en-US" altLang="ja-JP"/>
              <a:pPr>
                <a:defRPr/>
              </a:pPr>
              <a:t>&lt;#&gt;</a:t>
            </a:fld>
            <a:endParaRPr lang="en-US" altLang="ja-JP"/>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 3"/>
          <p:cNvSpPr>
            <a:spLocks noGrp="1"/>
          </p:cNvSpPr>
          <p:nvPr>
            <p:ph type="dt" sz="half" idx="10"/>
          </p:nvPr>
        </p:nvSpPr>
        <p:spPr/>
        <p:txBody>
          <a:bodyPr/>
          <a:lstStyle>
            <a:lvl1pPr>
              <a:defRPr/>
            </a:lvl1pPr>
          </a:lstStyle>
          <a:p>
            <a:pPr>
              <a:defRPr/>
            </a:pPr>
            <a:fld id="{44564236-8B18-4528-94A1-691CB2FEF8CB}" type="datetime1">
              <a:rPr lang="ja-JP" altLang="en-US" smtClean="0"/>
              <a:pPr>
                <a:defRPr/>
              </a:pPr>
              <a:t>2011/6/7</a:t>
            </a:fld>
            <a:endParaRPr lang="ja-JP" altLang="en-US"/>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BAF1F5FC-F79D-41DA-9767-AE59DFC5B70B}" type="slidenum">
              <a:rPr lang="ja-JP" altLang="en-US"/>
              <a:pPr>
                <a:defRPr/>
              </a:pPr>
              <a:t>&lt;#&gt;</a:t>
            </a:fld>
            <a:endParaRPr lang="ja-JP" altLang="en-US"/>
          </a:p>
        </p:txBody>
      </p:sp>
    </p:spTree>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9400"/>
            <a:ext cx="2057400" cy="5816600"/>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279400"/>
            <a:ext cx="6019800" cy="5816600"/>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12"/>
          <p:cNvSpPr>
            <a:spLocks noGrp="1" noChangeArrowheads="1"/>
          </p:cNvSpPr>
          <p:nvPr>
            <p:ph type="dt" sz="half" idx="10"/>
          </p:nvPr>
        </p:nvSpPr>
        <p:spPr>
          <a:ln/>
        </p:spPr>
        <p:txBody>
          <a:bodyPr/>
          <a:lstStyle>
            <a:lvl1pPr>
              <a:defRPr/>
            </a:lvl1pPr>
          </a:lstStyle>
          <a:p>
            <a:pPr>
              <a:defRPr/>
            </a:pPr>
            <a:fld id="{6C1BF60A-4494-473E-83A4-503AE868834F}" type="datetime1">
              <a:rPr lang="ja-JP" altLang="en-US" smtClean="0"/>
              <a:pPr>
                <a:defRPr/>
              </a:pPr>
              <a:t>2011/6/7</a:t>
            </a:fld>
            <a:endParaRPr lang="en-US" altLang="ja-JP"/>
          </a:p>
        </p:txBody>
      </p:sp>
      <p:sp>
        <p:nvSpPr>
          <p:cNvPr id="5" name="Rectangle 13"/>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14"/>
          <p:cNvSpPr>
            <a:spLocks noGrp="1" noChangeArrowheads="1"/>
          </p:cNvSpPr>
          <p:nvPr>
            <p:ph type="sldNum" sz="quarter" idx="12"/>
          </p:nvPr>
        </p:nvSpPr>
        <p:spPr>
          <a:ln/>
        </p:spPr>
        <p:txBody>
          <a:bodyPr/>
          <a:lstStyle>
            <a:lvl1pPr>
              <a:defRPr/>
            </a:lvl1pPr>
          </a:lstStyle>
          <a:p>
            <a:pPr>
              <a:defRPr/>
            </a:pPr>
            <a:fld id="{3929C400-AD22-4A46-808F-C83C7FFA6A9C}" type="slidenum">
              <a:rPr lang="en-US" altLang="ja-JP"/>
              <a:pPr>
                <a:defRPr/>
              </a:pPr>
              <a:t>&lt;#&gt;</a:t>
            </a:fld>
            <a:endParaRPr lang="en-US" altLang="ja-JP"/>
          </a:p>
        </p:txBody>
      </p:sp>
    </p:spTree>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grpSp>
        <p:nvGrpSpPr>
          <p:cNvPr id="2" name="Group 2"/>
          <p:cNvGrpSpPr>
            <a:grpSpLocks/>
          </p:cNvGrpSpPr>
          <p:nvPr/>
        </p:nvGrpSpPr>
        <p:grpSpPr bwMode="auto">
          <a:xfrm>
            <a:off x="0" y="0"/>
            <a:ext cx="9144000" cy="6864350"/>
            <a:chOff x="0" y="0"/>
            <a:chExt cx="5760" cy="4324"/>
          </a:xfrm>
        </p:grpSpPr>
        <p:sp>
          <p:nvSpPr>
            <p:cNvPr id="5" name="Rectangle 3"/>
            <p:cNvSpPr>
              <a:spLocks noChangeArrowheads="1"/>
            </p:cNvSpPr>
            <p:nvPr userDrawn="1"/>
          </p:nvSpPr>
          <p:spPr bwMode="white">
            <a:xfrm>
              <a:off x="0" y="331"/>
              <a:ext cx="5760" cy="3326"/>
            </a:xfrm>
            <a:prstGeom prst="rect">
              <a:avLst/>
            </a:prstGeom>
            <a:gradFill rotWithShape="0">
              <a:gsLst>
                <a:gs pos="0">
                  <a:schemeClr val="bg1"/>
                </a:gs>
                <a:gs pos="100000">
                  <a:schemeClr val="folHlink"/>
                </a:gs>
              </a:gsLst>
              <a:lin ang="5400000" scaled="1"/>
            </a:gradFill>
            <a:ln w="9525">
              <a:noFill/>
              <a:miter lim="800000"/>
              <a:headEnd/>
              <a:tailEnd/>
            </a:ln>
            <a:effectLst/>
          </p:spPr>
          <p:txBody>
            <a:bodyPr wrap="none" anchor="ctr"/>
            <a:lstStyle/>
            <a:p>
              <a:pPr>
                <a:defRPr/>
              </a:pPr>
              <a:endParaRPr lang="ja-JP" altLang="en-US">
                <a:solidFill>
                  <a:srgbClr val="2E2E48"/>
                </a:solidFill>
                <a:latin typeface="Times New Roman"/>
                <a:ea typeface="ＭＳ Ｐゴシック"/>
              </a:endParaRPr>
            </a:p>
          </p:txBody>
        </p:sp>
        <p:sp>
          <p:nvSpPr>
            <p:cNvPr id="6" name="Rectangle 4"/>
            <p:cNvSpPr>
              <a:spLocks noChangeArrowheads="1"/>
            </p:cNvSpPr>
            <p:nvPr userDrawn="1"/>
          </p:nvSpPr>
          <p:spPr bwMode="white">
            <a:xfrm>
              <a:off x="0" y="0"/>
              <a:ext cx="5760" cy="351"/>
            </a:xfrm>
            <a:prstGeom prst="rect">
              <a:avLst/>
            </a:prstGeom>
            <a:gradFill rotWithShape="0">
              <a:gsLst>
                <a:gs pos="0">
                  <a:schemeClr val="hlink"/>
                </a:gs>
                <a:gs pos="100000">
                  <a:schemeClr val="bg1"/>
                </a:gs>
              </a:gsLst>
              <a:lin ang="5400000" scaled="1"/>
            </a:gradFill>
            <a:ln w="9525">
              <a:noFill/>
              <a:miter lim="800000"/>
              <a:headEnd/>
              <a:tailEnd/>
            </a:ln>
            <a:effectLst/>
          </p:spPr>
          <p:txBody>
            <a:bodyPr wrap="none" anchor="ctr"/>
            <a:lstStyle/>
            <a:p>
              <a:pPr>
                <a:defRPr/>
              </a:pPr>
              <a:endParaRPr lang="ja-JP" altLang="en-US">
                <a:solidFill>
                  <a:srgbClr val="2E2E48"/>
                </a:solidFill>
                <a:latin typeface="Times New Roman"/>
                <a:ea typeface="ＭＳ Ｐゴシック"/>
              </a:endParaRPr>
            </a:p>
          </p:txBody>
        </p:sp>
        <p:sp>
          <p:nvSpPr>
            <p:cNvPr id="7" name="Freeform 5"/>
            <p:cNvSpPr>
              <a:spLocks/>
            </p:cNvSpPr>
            <p:nvPr userDrawn="1"/>
          </p:nvSpPr>
          <p:spPr bwMode="ltGray">
            <a:xfrm>
              <a:off x="0" y="1596"/>
              <a:ext cx="5760" cy="1651"/>
            </a:xfrm>
            <a:custGeom>
              <a:avLst/>
              <a:gdLst/>
              <a:ahLst/>
              <a:cxnLst>
                <a:cxn ang="0">
                  <a:pos x="0" y="960"/>
                </a:cxn>
                <a:cxn ang="0">
                  <a:pos x="773" y="852"/>
                </a:cxn>
                <a:cxn ang="0">
                  <a:pos x="1536" y="594"/>
                </a:cxn>
                <a:cxn ang="0">
                  <a:pos x="2438" y="156"/>
                </a:cxn>
                <a:cxn ang="0">
                  <a:pos x="2678" y="24"/>
                </a:cxn>
                <a:cxn ang="0">
                  <a:pos x="2816" y="30"/>
                </a:cxn>
                <a:cxn ang="0">
                  <a:pos x="2876" y="0"/>
                </a:cxn>
                <a:cxn ang="0">
                  <a:pos x="3032" y="30"/>
                </a:cxn>
                <a:cxn ang="0">
                  <a:pos x="3086" y="12"/>
                </a:cxn>
                <a:cxn ang="0">
                  <a:pos x="3183" y="42"/>
                </a:cxn>
                <a:cxn ang="0">
                  <a:pos x="3333" y="120"/>
                </a:cxn>
                <a:cxn ang="0">
                  <a:pos x="3483" y="234"/>
                </a:cxn>
                <a:cxn ang="0">
                  <a:pos x="3741" y="396"/>
                </a:cxn>
                <a:cxn ang="0">
                  <a:pos x="4156" y="636"/>
                </a:cxn>
                <a:cxn ang="0">
                  <a:pos x="4510" y="768"/>
                </a:cxn>
                <a:cxn ang="0">
                  <a:pos x="4913" y="906"/>
                </a:cxn>
                <a:cxn ang="0">
                  <a:pos x="5304" y="1074"/>
                </a:cxn>
                <a:cxn ang="0">
                  <a:pos x="5760" y="1150"/>
                </a:cxn>
                <a:cxn ang="0">
                  <a:pos x="5760" y="1651"/>
                </a:cxn>
                <a:cxn ang="0">
                  <a:pos x="0" y="1651"/>
                </a:cxn>
                <a:cxn ang="0">
                  <a:pos x="0" y="960"/>
                </a:cxn>
              </a:cxnLst>
              <a:rect l="0" t="0" r="r" b="b"/>
              <a:pathLst>
                <a:path w="5760" h="1651">
                  <a:moveTo>
                    <a:pt x="0" y="960"/>
                  </a:moveTo>
                  <a:cubicBezTo>
                    <a:pt x="237" y="952"/>
                    <a:pt x="517" y="913"/>
                    <a:pt x="773" y="852"/>
                  </a:cubicBezTo>
                  <a:cubicBezTo>
                    <a:pt x="1029" y="791"/>
                    <a:pt x="1259" y="710"/>
                    <a:pt x="1536" y="594"/>
                  </a:cubicBezTo>
                  <a:cubicBezTo>
                    <a:pt x="1814" y="478"/>
                    <a:pt x="2247" y="251"/>
                    <a:pt x="2438" y="156"/>
                  </a:cubicBezTo>
                  <a:cubicBezTo>
                    <a:pt x="2628" y="61"/>
                    <a:pt x="2615" y="45"/>
                    <a:pt x="2678" y="24"/>
                  </a:cubicBezTo>
                  <a:cubicBezTo>
                    <a:pt x="2741" y="3"/>
                    <a:pt x="2783" y="34"/>
                    <a:pt x="2816" y="30"/>
                  </a:cubicBezTo>
                  <a:cubicBezTo>
                    <a:pt x="2849" y="26"/>
                    <a:pt x="2840" y="0"/>
                    <a:pt x="2876" y="0"/>
                  </a:cubicBezTo>
                  <a:cubicBezTo>
                    <a:pt x="2912" y="0"/>
                    <a:pt x="2997" y="28"/>
                    <a:pt x="3032" y="30"/>
                  </a:cubicBezTo>
                  <a:cubicBezTo>
                    <a:pt x="3067" y="32"/>
                    <a:pt x="3061" y="10"/>
                    <a:pt x="3086" y="12"/>
                  </a:cubicBezTo>
                  <a:cubicBezTo>
                    <a:pt x="3112" y="14"/>
                    <a:pt x="3142" y="24"/>
                    <a:pt x="3183" y="42"/>
                  </a:cubicBezTo>
                  <a:cubicBezTo>
                    <a:pt x="3224" y="60"/>
                    <a:pt x="3283" y="88"/>
                    <a:pt x="3333" y="120"/>
                  </a:cubicBezTo>
                  <a:cubicBezTo>
                    <a:pt x="3383" y="152"/>
                    <a:pt x="3415" y="188"/>
                    <a:pt x="3483" y="234"/>
                  </a:cubicBezTo>
                  <a:cubicBezTo>
                    <a:pt x="3551" y="280"/>
                    <a:pt x="3629" y="329"/>
                    <a:pt x="3741" y="396"/>
                  </a:cubicBezTo>
                  <a:cubicBezTo>
                    <a:pt x="3854" y="463"/>
                    <a:pt x="4028" y="574"/>
                    <a:pt x="4156" y="636"/>
                  </a:cubicBezTo>
                  <a:cubicBezTo>
                    <a:pt x="4284" y="698"/>
                    <a:pt x="4384" y="723"/>
                    <a:pt x="4510" y="768"/>
                  </a:cubicBezTo>
                  <a:cubicBezTo>
                    <a:pt x="4637" y="813"/>
                    <a:pt x="4781" y="855"/>
                    <a:pt x="4913" y="906"/>
                  </a:cubicBezTo>
                  <a:cubicBezTo>
                    <a:pt x="5045" y="957"/>
                    <a:pt x="5163" y="1033"/>
                    <a:pt x="5304" y="1074"/>
                  </a:cubicBezTo>
                  <a:cubicBezTo>
                    <a:pt x="5445" y="1115"/>
                    <a:pt x="5543" y="1125"/>
                    <a:pt x="5760" y="1150"/>
                  </a:cubicBezTo>
                  <a:cubicBezTo>
                    <a:pt x="5760" y="1400"/>
                    <a:pt x="5760" y="1651"/>
                    <a:pt x="5760" y="1651"/>
                  </a:cubicBezTo>
                  <a:lnTo>
                    <a:pt x="0" y="1651"/>
                  </a:lnTo>
                  <a:lnTo>
                    <a:pt x="0" y="960"/>
                  </a:lnTo>
                  <a:close/>
                </a:path>
              </a:pathLst>
            </a:custGeom>
            <a:gradFill rotWithShape="0">
              <a:gsLst>
                <a:gs pos="0">
                  <a:schemeClr val="bg2"/>
                </a:gs>
                <a:gs pos="100000">
                  <a:schemeClr val="bg2">
                    <a:gamma/>
                    <a:shade val="66667"/>
                    <a:invGamma/>
                  </a:schemeClr>
                </a:gs>
              </a:gsLst>
              <a:lin ang="5400000" scaled="1"/>
            </a:gradFill>
            <a:ln w="9525">
              <a:noFill/>
              <a:round/>
              <a:headEnd/>
              <a:tailEnd/>
            </a:ln>
            <a:effectLst/>
          </p:spPr>
          <p:txBody>
            <a:bodyPr wrap="none" anchor="ctr"/>
            <a:lstStyle/>
            <a:p>
              <a:pPr>
                <a:defRPr/>
              </a:pPr>
              <a:endParaRPr lang="ja-JP" altLang="en-US">
                <a:solidFill>
                  <a:srgbClr val="2E2E48"/>
                </a:solidFill>
                <a:latin typeface="Times New Roman"/>
                <a:ea typeface="ＭＳ Ｐゴシック"/>
              </a:endParaRPr>
            </a:p>
          </p:txBody>
        </p:sp>
        <p:sp>
          <p:nvSpPr>
            <p:cNvPr id="8" name="Freeform 6"/>
            <p:cNvSpPr>
              <a:spLocks/>
            </p:cNvSpPr>
            <p:nvPr userDrawn="1"/>
          </p:nvSpPr>
          <p:spPr bwMode="ltGray">
            <a:xfrm>
              <a:off x="380" y="1597"/>
              <a:ext cx="2495" cy="1054"/>
            </a:xfrm>
            <a:custGeom>
              <a:avLst/>
              <a:gdLst/>
              <a:ahLst/>
              <a:cxnLst>
                <a:cxn ang="0">
                  <a:pos x="909" y="650"/>
                </a:cxn>
                <a:cxn ang="0">
                  <a:pos x="2028" y="116"/>
                </a:cxn>
                <a:cxn ang="0">
                  <a:pos x="2253" y="20"/>
                </a:cxn>
                <a:cxn ang="0">
                  <a:pos x="2304" y="8"/>
                </a:cxn>
                <a:cxn ang="0">
                  <a:pos x="2388" y="20"/>
                </a:cxn>
                <a:cxn ang="0">
                  <a:pos x="2490" y="8"/>
                </a:cxn>
                <a:cxn ang="0">
                  <a:pos x="2424" y="62"/>
                </a:cxn>
                <a:cxn ang="0">
                  <a:pos x="2349" y="158"/>
                </a:cxn>
                <a:cxn ang="0">
                  <a:pos x="2295" y="182"/>
                </a:cxn>
                <a:cxn ang="0">
                  <a:pos x="2271" y="251"/>
                </a:cxn>
                <a:cxn ang="0">
                  <a:pos x="2304" y="332"/>
                </a:cxn>
                <a:cxn ang="0">
                  <a:pos x="2253" y="326"/>
                </a:cxn>
                <a:cxn ang="0">
                  <a:pos x="2226" y="386"/>
                </a:cxn>
                <a:cxn ang="0">
                  <a:pos x="2130" y="491"/>
                </a:cxn>
                <a:cxn ang="0">
                  <a:pos x="1980" y="710"/>
                </a:cxn>
                <a:cxn ang="0">
                  <a:pos x="1884" y="758"/>
                </a:cxn>
                <a:cxn ang="0">
                  <a:pos x="1782" y="845"/>
                </a:cxn>
                <a:cxn ang="0">
                  <a:pos x="1629" y="959"/>
                </a:cxn>
                <a:cxn ang="0">
                  <a:pos x="1458" y="1052"/>
                </a:cxn>
                <a:cxn ang="0">
                  <a:pos x="1560" y="932"/>
                </a:cxn>
                <a:cxn ang="0">
                  <a:pos x="1701" y="770"/>
                </a:cxn>
                <a:cxn ang="0">
                  <a:pos x="1785" y="644"/>
                </a:cxn>
                <a:cxn ang="0">
                  <a:pos x="1935" y="476"/>
                </a:cxn>
                <a:cxn ang="0">
                  <a:pos x="2034" y="350"/>
                </a:cxn>
                <a:cxn ang="0">
                  <a:pos x="2016" y="323"/>
                </a:cxn>
                <a:cxn ang="0">
                  <a:pos x="1947" y="434"/>
                </a:cxn>
                <a:cxn ang="0">
                  <a:pos x="1821" y="587"/>
                </a:cxn>
                <a:cxn ang="0">
                  <a:pos x="1704" y="662"/>
                </a:cxn>
                <a:cxn ang="0">
                  <a:pos x="1620" y="761"/>
                </a:cxn>
                <a:cxn ang="0">
                  <a:pos x="1584" y="728"/>
                </a:cxn>
                <a:cxn ang="0">
                  <a:pos x="1731" y="581"/>
                </a:cxn>
                <a:cxn ang="0">
                  <a:pos x="1851" y="467"/>
                </a:cxn>
                <a:cxn ang="0">
                  <a:pos x="1875" y="413"/>
                </a:cxn>
                <a:cxn ang="0">
                  <a:pos x="1788" y="515"/>
                </a:cxn>
                <a:cxn ang="0">
                  <a:pos x="1689" y="611"/>
                </a:cxn>
                <a:cxn ang="0">
                  <a:pos x="1605" y="665"/>
                </a:cxn>
                <a:cxn ang="0">
                  <a:pos x="1689" y="548"/>
                </a:cxn>
                <a:cxn ang="0">
                  <a:pos x="1746" y="506"/>
                </a:cxn>
                <a:cxn ang="0">
                  <a:pos x="1596" y="611"/>
                </a:cxn>
                <a:cxn ang="0">
                  <a:pos x="1542" y="689"/>
                </a:cxn>
                <a:cxn ang="0">
                  <a:pos x="1500" y="632"/>
                </a:cxn>
                <a:cxn ang="0">
                  <a:pos x="1590" y="563"/>
                </a:cxn>
                <a:cxn ang="0">
                  <a:pos x="1704" y="476"/>
                </a:cxn>
                <a:cxn ang="0">
                  <a:pos x="1659" y="485"/>
                </a:cxn>
                <a:cxn ang="0">
                  <a:pos x="1596" y="524"/>
                </a:cxn>
                <a:cxn ang="0">
                  <a:pos x="1530" y="560"/>
                </a:cxn>
                <a:cxn ang="0">
                  <a:pos x="1470" y="623"/>
                </a:cxn>
                <a:cxn ang="0">
                  <a:pos x="1401" y="662"/>
                </a:cxn>
                <a:cxn ang="0">
                  <a:pos x="1362" y="665"/>
                </a:cxn>
                <a:cxn ang="0">
                  <a:pos x="1263" y="653"/>
                </a:cxn>
                <a:cxn ang="0">
                  <a:pos x="1194" y="668"/>
                </a:cxn>
                <a:cxn ang="0">
                  <a:pos x="879" y="788"/>
                </a:cxn>
                <a:cxn ang="0">
                  <a:pos x="492" y="917"/>
                </a:cxn>
                <a:cxn ang="0">
                  <a:pos x="657" y="851"/>
                </a:cxn>
                <a:cxn ang="0">
                  <a:pos x="1035" y="716"/>
                </a:cxn>
                <a:cxn ang="0">
                  <a:pos x="1062" y="689"/>
                </a:cxn>
                <a:cxn ang="0">
                  <a:pos x="714" y="806"/>
                </a:cxn>
                <a:cxn ang="0">
                  <a:pos x="288" y="905"/>
                </a:cxn>
                <a:cxn ang="0">
                  <a:pos x="207" y="902"/>
                </a:cxn>
                <a:cxn ang="0">
                  <a:pos x="84" y="929"/>
                </a:cxn>
                <a:cxn ang="0">
                  <a:pos x="135" y="902"/>
                </a:cxn>
              </a:cxnLst>
              <a:rect l="0" t="0" r="r" b="b"/>
              <a:pathLst>
                <a:path w="2495" h="1054">
                  <a:moveTo>
                    <a:pt x="135" y="902"/>
                  </a:moveTo>
                  <a:cubicBezTo>
                    <a:pt x="270" y="859"/>
                    <a:pt x="683" y="732"/>
                    <a:pt x="909" y="650"/>
                  </a:cubicBezTo>
                  <a:cubicBezTo>
                    <a:pt x="1135" y="568"/>
                    <a:pt x="1305" y="499"/>
                    <a:pt x="1491" y="410"/>
                  </a:cubicBezTo>
                  <a:cubicBezTo>
                    <a:pt x="1677" y="321"/>
                    <a:pt x="1911" y="179"/>
                    <a:pt x="2028" y="116"/>
                  </a:cubicBezTo>
                  <a:cubicBezTo>
                    <a:pt x="2145" y="53"/>
                    <a:pt x="2156" y="48"/>
                    <a:pt x="2193" y="32"/>
                  </a:cubicBezTo>
                  <a:cubicBezTo>
                    <a:pt x="2230" y="16"/>
                    <a:pt x="2238" y="22"/>
                    <a:pt x="2253" y="20"/>
                  </a:cubicBezTo>
                  <a:cubicBezTo>
                    <a:pt x="2268" y="18"/>
                    <a:pt x="2278" y="22"/>
                    <a:pt x="2286" y="20"/>
                  </a:cubicBezTo>
                  <a:cubicBezTo>
                    <a:pt x="2294" y="18"/>
                    <a:pt x="2296" y="10"/>
                    <a:pt x="2304" y="8"/>
                  </a:cubicBezTo>
                  <a:cubicBezTo>
                    <a:pt x="2312" y="6"/>
                    <a:pt x="2320" y="6"/>
                    <a:pt x="2334" y="8"/>
                  </a:cubicBezTo>
                  <a:cubicBezTo>
                    <a:pt x="2348" y="10"/>
                    <a:pt x="2372" y="21"/>
                    <a:pt x="2388" y="20"/>
                  </a:cubicBezTo>
                  <a:cubicBezTo>
                    <a:pt x="2404" y="19"/>
                    <a:pt x="2416" y="4"/>
                    <a:pt x="2433" y="2"/>
                  </a:cubicBezTo>
                  <a:cubicBezTo>
                    <a:pt x="2450" y="0"/>
                    <a:pt x="2485" y="4"/>
                    <a:pt x="2490" y="8"/>
                  </a:cubicBezTo>
                  <a:cubicBezTo>
                    <a:pt x="2495" y="12"/>
                    <a:pt x="2474" y="17"/>
                    <a:pt x="2463" y="26"/>
                  </a:cubicBezTo>
                  <a:cubicBezTo>
                    <a:pt x="2452" y="35"/>
                    <a:pt x="2437" y="47"/>
                    <a:pt x="2424" y="62"/>
                  </a:cubicBezTo>
                  <a:cubicBezTo>
                    <a:pt x="2411" y="77"/>
                    <a:pt x="2397" y="103"/>
                    <a:pt x="2385" y="119"/>
                  </a:cubicBezTo>
                  <a:cubicBezTo>
                    <a:pt x="2373" y="135"/>
                    <a:pt x="2358" y="149"/>
                    <a:pt x="2349" y="158"/>
                  </a:cubicBezTo>
                  <a:cubicBezTo>
                    <a:pt x="2340" y="167"/>
                    <a:pt x="2340" y="172"/>
                    <a:pt x="2331" y="176"/>
                  </a:cubicBezTo>
                  <a:cubicBezTo>
                    <a:pt x="2322" y="180"/>
                    <a:pt x="2303" y="174"/>
                    <a:pt x="2295" y="182"/>
                  </a:cubicBezTo>
                  <a:cubicBezTo>
                    <a:pt x="2287" y="190"/>
                    <a:pt x="2284" y="216"/>
                    <a:pt x="2280" y="227"/>
                  </a:cubicBezTo>
                  <a:cubicBezTo>
                    <a:pt x="2276" y="238"/>
                    <a:pt x="2268" y="245"/>
                    <a:pt x="2271" y="251"/>
                  </a:cubicBezTo>
                  <a:cubicBezTo>
                    <a:pt x="2274" y="257"/>
                    <a:pt x="2293" y="253"/>
                    <a:pt x="2298" y="266"/>
                  </a:cubicBezTo>
                  <a:cubicBezTo>
                    <a:pt x="2303" y="279"/>
                    <a:pt x="2309" y="319"/>
                    <a:pt x="2304" y="332"/>
                  </a:cubicBezTo>
                  <a:cubicBezTo>
                    <a:pt x="2299" y="345"/>
                    <a:pt x="2273" y="345"/>
                    <a:pt x="2265" y="344"/>
                  </a:cubicBezTo>
                  <a:cubicBezTo>
                    <a:pt x="2257" y="343"/>
                    <a:pt x="2258" y="326"/>
                    <a:pt x="2253" y="326"/>
                  </a:cubicBezTo>
                  <a:cubicBezTo>
                    <a:pt x="2248" y="326"/>
                    <a:pt x="2236" y="337"/>
                    <a:pt x="2232" y="347"/>
                  </a:cubicBezTo>
                  <a:cubicBezTo>
                    <a:pt x="2228" y="357"/>
                    <a:pt x="2228" y="376"/>
                    <a:pt x="2226" y="386"/>
                  </a:cubicBezTo>
                  <a:cubicBezTo>
                    <a:pt x="2224" y="396"/>
                    <a:pt x="2236" y="390"/>
                    <a:pt x="2220" y="407"/>
                  </a:cubicBezTo>
                  <a:cubicBezTo>
                    <a:pt x="2204" y="424"/>
                    <a:pt x="2157" y="463"/>
                    <a:pt x="2130" y="491"/>
                  </a:cubicBezTo>
                  <a:cubicBezTo>
                    <a:pt x="2103" y="519"/>
                    <a:pt x="2083" y="539"/>
                    <a:pt x="2058" y="575"/>
                  </a:cubicBezTo>
                  <a:cubicBezTo>
                    <a:pt x="2033" y="611"/>
                    <a:pt x="1998" y="679"/>
                    <a:pt x="1980" y="710"/>
                  </a:cubicBezTo>
                  <a:cubicBezTo>
                    <a:pt x="1962" y="741"/>
                    <a:pt x="1966" y="756"/>
                    <a:pt x="1950" y="764"/>
                  </a:cubicBezTo>
                  <a:cubicBezTo>
                    <a:pt x="1934" y="772"/>
                    <a:pt x="1906" y="756"/>
                    <a:pt x="1884" y="758"/>
                  </a:cubicBezTo>
                  <a:cubicBezTo>
                    <a:pt x="1862" y="760"/>
                    <a:pt x="1832" y="762"/>
                    <a:pt x="1815" y="776"/>
                  </a:cubicBezTo>
                  <a:cubicBezTo>
                    <a:pt x="1798" y="790"/>
                    <a:pt x="1800" y="826"/>
                    <a:pt x="1782" y="845"/>
                  </a:cubicBezTo>
                  <a:cubicBezTo>
                    <a:pt x="1764" y="864"/>
                    <a:pt x="1730" y="871"/>
                    <a:pt x="1704" y="890"/>
                  </a:cubicBezTo>
                  <a:cubicBezTo>
                    <a:pt x="1678" y="909"/>
                    <a:pt x="1657" y="942"/>
                    <a:pt x="1629" y="959"/>
                  </a:cubicBezTo>
                  <a:cubicBezTo>
                    <a:pt x="1601" y="976"/>
                    <a:pt x="1561" y="980"/>
                    <a:pt x="1533" y="995"/>
                  </a:cubicBezTo>
                  <a:cubicBezTo>
                    <a:pt x="1505" y="1010"/>
                    <a:pt x="1469" y="1050"/>
                    <a:pt x="1458" y="1052"/>
                  </a:cubicBezTo>
                  <a:cubicBezTo>
                    <a:pt x="1447" y="1054"/>
                    <a:pt x="1450" y="1027"/>
                    <a:pt x="1467" y="1007"/>
                  </a:cubicBezTo>
                  <a:cubicBezTo>
                    <a:pt x="1484" y="987"/>
                    <a:pt x="1533" y="955"/>
                    <a:pt x="1560" y="932"/>
                  </a:cubicBezTo>
                  <a:cubicBezTo>
                    <a:pt x="1587" y="909"/>
                    <a:pt x="1606" y="893"/>
                    <a:pt x="1629" y="866"/>
                  </a:cubicBezTo>
                  <a:cubicBezTo>
                    <a:pt x="1652" y="839"/>
                    <a:pt x="1687" y="796"/>
                    <a:pt x="1701" y="770"/>
                  </a:cubicBezTo>
                  <a:cubicBezTo>
                    <a:pt x="1715" y="744"/>
                    <a:pt x="1699" y="731"/>
                    <a:pt x="1713" y="710"/>
                  </a:cubicBezTo>
                  <a:cubicBezTo>
                    <a:pt x="1727" y="689"/>
                    <a:pt x="1759" y="671"/>
                    <a:pt x="1785" y="644"/>
                  </a:cubicBezTo>
                  <a:cubicBezTo>
                    <a:pt x="1811" y="617"/>
                    <a:pt x="1844" y="573"/>
                    <a:pt x="1869" y="545"/>
                  </a:cubicBezTo>
                  <a:cubicBezTo>
                    <a:pt x="1894" y="517"/>
                    <a:pt x="1918" y="500"/>
                    <a:pt x="1935" y="476"/>
                  </a:cubicBezTo>
                  <a:cubicBezTo>
                    <a:pt x="1952" y="452"/>
                    <a:pt x="1955" y="422"/>
                    <a:pt x="1971" y="401"/>
                  </a:cubicBezTo>
                  <a:cubicBezTo>
                    <a:pt x="1987" y="380"/>
                    <a:pt x="2019" y="364"/>
                    <a:pt x="2034" y="350"/>
                  </a:cubicBezTo>
                  <a:cubicBezTo>
                    <a:pt x="2049" y="336"/>
                    <a:pt x="2064" y="318"/>
                    <a:pt x="2061" y="314"/>
                  </a:cubicBezTo>
                  <a:cubicBezTo>
                    <a:pt x="2058" y="310"/>
                    <a:pt x="2031" y="314"/>
                    <a:pt x="2016" y="323"/>
                  </a:cubicBezTo>
                  <a:cubicBezTo>
                    <a:pt x="2001" y="332"/>
                    <a:pt x="1982" y="350"/>
                    <a:pt x="1971" y="368"/>
                  </a:cubicBezTo>
                  <a:cubicBezTo>
                    <a:pt x="1960" y="386"/>
                    <a:pt x="1960" y="412"/>
                    <a:pt x="1947" y="434"/>
                  </a:cubicBezTo>
                  <a:cubicBezTo>
                    <a:pt x="1934" y="456"/>
                    <a:pt x="1914" y="475"/>
                    <a:pt x="1893" y="500"/>
                  </a:cubicBezTo>
                  <a:cubicBezTo>
                    <a:pt x="1872" y="525"/>
                    <a:pt x="1841" y="565"/>
                    <a:pt x="1821" y="587"/>
                  </a:cubicBezTo>
                  <a:cubicBezTo>
                    <a:pt x="1801" y="609"/>
                    <a:pt x="1790" y="619"/>
                    <a:pt x="1770" y="632"/>
                  </a:cubicBezTo>
                  <a:cubicBezTo>
                    <a:pt x="1750" y="645"/>
                    <a:pt x="1727" y="647"/>
                    <a:pt x="1704" y="662"/>
                  </a:cubicBezTo>
                  <a:cubicBezTo>
                    <a:pt x="1681" y="677"/>
                    <a:pt x="1646" y="709"/>
                    <a:pt x="1632" y="725"/>
                  </a:cubicBezTo>
                  <a:cubicBezTo>
                    <a:pt x="1618" y="741"/>
                    <a:pt x="1627" y="754"/>
                    <a:pt x="1620" y="761"/>
                  </a:cubicBezTo>
                  <a:cubicBezTo>
                    <a:pt x="1613" y="768"/>
                    <a:pt x="1593" y="775"/>
                    <a:pt x="1587" y="770"/>
                  </a:cubicBezTo>
                  <a:cubicBezTo>
                    <a:pt x="1581" y="765"/>
                    <a:pt x="1566" y="749"/>
                    <a:pt x="1584" y="728"/>
                  </a:cubicBezTo>
                  <a:cubicBezTo>
                    <a:pt x="1602" y="707"/>
                    <a:pt x="1668" y="665"/>
                    <a:pt x="1692" y="641"/>
                  </a:cubicBezTo>
                  <a:cubicBezTo>
                    <a:pt x="1716" y="617"/>
                    <a:pt x="1714" y="599"/>
                    <a:pt x="1731" y="581"/>
                  </a:cubicBezTo>
                  <a:cubicBezTo>
                    <a:pt x="1748" y="563"/>
                    <a:pt x="1774" y="552"/>
                    <a:pt x="1794" y="533"/>
                  </a:cubicBezTo>
                  <a:cubicBezTo>
                    <a:pt x="1814" y="514"/>
                    <a:pt x="1837" y="482"/>
                    <a:pt x="1851" y="467"/>
                  </a:cubicBezTo>
                  <a:cubicBezTo>
                    <a:pt x="1865" y="452"/>
                    <a:pt x="1874" y="452"/>
                    <a:pt x="1878" y="443"/>
                  </a:cubicBezTo>
                  <a:cubicBezTo>
                    <a:pt x="1882" y="434"/>
                    <a:pt x="1882" y="413"/>
                    <a:pt x="1875" y="413"/>
                  </a:cubicBezTo>
                  <a:cubicBezTo>
                    <a:pt x="1868" y="413"/>
                    <a:pt x="1847" y="426"/>
                    <a:pt x="1833" y="443"/>
                  </a:cubicBezTo>
                  <a:cubicBezTo>
                    <a:pt x="1819" y="460"/>
                    <a:pt x="1804" y="495"/>
                    <a:pt x="1788" y="515"/>
                  </a:cubicBezTo>
                  <a:cubicBezTo>
                    <a:pt x="1772" y="535"/>
                    <a:pt x="1751" y="550"/>
                    <a:pt x="1734" y="566"/>
                  </a:cubicBezTo>
                  <a:cubicBezTo>
                    <a:pt x="1717" y="582"/>
                    <a:pt x="1704" y="595"/>
                    <a:pt x="1689" y="611"/>
                  </a:cubicBezTo>
                  <a:cubicBezTo>
                    <a:pt x="1674" y="627"/>
                    <a:pt x="1655" y="656"/>
                    <a:pt x="1641" y="665"/>
                  </a:cubicBezTo>
                  <a:cubicBezTo>
                    <a:pt x="1627" y="674"/>
                    <a:pt x="1609" y="674"/>
                    <a:pt x="1605" y="665"/>
                  </a:cubicBezTo>
                  <a:cubicBezTo>
                    <a:pt x="1601" y="656"/>
                    <a:pt x="1603" y="627"/>
                    <a:pt x="1617" y="608"/>
                  </a:cubicBezTo>
                  <a:cubicBezTo>
                    <a:pt x="1631" y="589"/>
                    <a:pt x="1672" y="560"/>
                    <a:pt x="1689" y="548"/>
                  </a:cubicBezTo>
                  <a:cubicBezTo>
                    <a:pt x="1706" y="536"/>
                    <a:pt x="1713" y="540"/>
                    <a:pt x="1722" y="533"/>
                  </a:cubicBezTo>
                  <a:cubicBezTo>
                    <a:pt x="1731" y="526"/>
                    <a:pt x="1752" y="507"/>
                    <a:pt x="1746" y="506"/>
                  </a:cubicBezTo>
                  <a:cubicBezTo>
                    <a:pt x="1740" y="505"/>
                    <a:pt x="1711" y="513"/>
                    <a:pt x="1686" y="530"/>
                  </a:cubicBezTo>
                  <a:cubicBezTo>
                    <a:pt x="1661" y="547"/>
                    <a:pt x="1617" y="587"/>
                    <a:pt x="1596" y="611"/>
                  </a:cubicBezTo>
                  <a:cubicBezTo>
                    <a:pt x="1575" y="635"/>
                    <a:pt x="1569" y="661"/>
                    <a:pt x="1560" y="674"/>
                  </a:cubicBezTo>
                  <a:cubicBezTo>
                    <a:pt x="1551" y="687"/>
                    <a:pt x="1549" y="694"/>
                    <a:pt x="1542" y="689"/>
                  </a:cubicBezTo>
                  <a:cubicBezTo>
                    <a:pt x="1535" y="684"/>
                    <a:pt x="1525" y="650"/>
                    <a:pt x="1518" y="641"/>
                  </a:cubicBezTo>
                  <a:cubicBezTo>
                    <a:pt x="1511" y="632"/>
                    <a:pt x="1496" y="639"/>
                    <a:pt x="1500" y="632"/>
                  </a:cubicBezTo>
                  <a:cubicBezTo>
                    <a:pt x="1504" y="625"/>
                    <a:pt x="1527" y="607"/>
                    <a:pt x="1542" y="596"/>
                  </a:cubicBezTo>
                  <a:cubicBezTo>
                    <a:pt x="1557" y="585"/>
                    <a:pt x="1571" y="574"/>
                    <a:pt x="1590" y="563"/>
                  </a:cubicBezTo>
                  <a:cubicBezTo>
                    <a:pt x="1609" y="552"/>
                    <a:pt x="1637" y="541"/>
                    <a:pt x="1656" y="527"/>
                  </a:cubicBezTo>
                  <a:cubicBezTo>
                    <a:pt x="1675" y="513"/>
                    <a:pt x="1692" y="489"/>
                    <a:pt x="1704" y="476"/>
                  </a:cubicBezTo>
                  <a:cubicBezTo>
                    <a:pt x="1716" y="463"/>
                    <a:pt x="1735" y="451"/>
                    <a:pt x="1728" y="452"/>
                  </a:cubicBezTo>
                  <a:cubicBezTo>
                    <a:pt x="1721" y="453"/>
                    <a:pt x="1673" y="473"/>
                    <a:pt x="1659" y="485"/>
                  </a:cubicBezTo>
                  <a:cubicBezTo>
                    <a:pt x="1645" y="497"/>
                    <a:pt x="1652" y="517"/>
                    <a:pt x="1641" y="524"/>
                  </a:cubicBezTo>
                  <a:cubicBezTo>
                    <a:pt x="1630" y="531"/>
                    <a:pt x="1608" y="518"/>
                    <a:pt x="1596" y="524"/>
                  </a:cubicBezTo>
                  <a:cubicBezTo>
                    <a:pt x="1584" y="530"/>
                    <a:pt x="1583" y="554"/>
                    <a:pt x="1572" y="560"/>
                  </a:cubicBezTo>
                  <a:cubicBezTo>
                    <a:pt x="1561" y="566"/>
                    <a:pt x="1541" y="553"/>
                    <a:pt x="1530" y="560"/>
                  </a:cubicBezTo>
                  <a:cubicBezTo>
                    <a:pt x="1519" y="567"/>
                    <a:pt x="1516" y="594"/>
                    <a:pt x="1506" y="605"/>
                  </a:cubicBezTo>
                  <a:cubicBezTo>
                    <a:pt x="1496" y="616"/>
                    <a:pt x="1481" y="611"/>
                    <a:pt x="1470" y="623"/>
                  </a:cubicBezTo>
                  <a:cubicBezTo>
                    <a:pt x="1459" y="635"/>
                    <a:pt x="1448" y="671"/>
                    <a:pt x="1437" y="677"/>
                  </a:cubicBezTo>
                  <a:cubicBezTo>
                    <a:pt x="1426" y="683"/>
                    <a:pt x="1406" y="671"/>
                    <a:pt x="1401" y="662"/>
                  </a:cubicBezTo>
                  <a:cubicBezTo>
                    <a:pt x="1396" y="653"/>
                    <a:pt x="1410" y="623"/>
                    <a:pt x="1404" y="623"/>
                  </a:cubicBezTo>
                  <a:cubicBezTo>
                    <a:pt x="1398" y="623"/>
                    <a:pt x="1384" y="656"/>
                    <a:pt x="1362" y="665"/>
                  </a:cubicBezTo>
                  <a:cubicBezTo>
                    <a:pt x="1340" y="674"/>
                    <a:pt x="1288" y="682"/>
                    <a:pt x="1272" y="680"/>
                  </a:cubicBezTo>
                  <a:cubicBezTo>
                    <a:pt x="1256" y="678"/>
                    <a:pt x="1268" y="660"/>
                    <a:pt x="1263" y="653"/>
                  </a:cubicBezTo>
                  <a:cubicBezTo>
                    <a:pt x="1258" y="646"/>
                    <a:pt x="1253" y="636"/>
                    <a:pt x="1242" y="638"/>
                  </a:cubicBezTo>
                  <a:cubicBezTo>
                    <a:pt x="1231" y="640"/>
                    <a:pt x="1224" y="654"/>
                    <a:pt x="1194" y="668"/>
                  </a:cubicBezTo>
                  <a:cubicBezTo>
                    <a:pt x="1164" y="682"/>
                    <a:pt x="1111" y="702"/>
                    <a:pt x="1059" y="722"/>
                  </a:cubicBezTo>
                  <a:cubicBezTo>
                    <a:pt x="1007" y="742"/>
                    <a:pt x="950" y="763"/>
                    <a:pt x="879" y="788"/>
                  </a:cubicBezTo>
                  <a:cubicBezTo>
                    <a:pt x="808" y="813"/>
                    <a:pt x="698" y="853"/>
                    <a:pt x="633" y="875"/>
                  </a:cubicBezTo>
                  <a:cubicBezTo>
                    <a:pt x="568" y="897"/>
                    <a:pt x="513" y="914"/>
                    <a:pt x="492" y="917"/>
                  </a:cubicBezTo>
                  <a:cubicBezTo>
                    <a:pt x="471" y="920"/>
                    <a:pt x="477" y="904"/>
                    <a:pt x="504" y="893"/>
                  </a:cubicBezTo>
                  <a:cubicBezTo>
                    <a:pt x="531" y="882"/>
                    <a:pt x="602" y="869"/>
                    <a:pt x="657" y="851"/>
                  </a:cubicBezTo>
                  <a:cubicBezTo>
                    <a:pt x="712" y="833"/>
                    <a:pt x="774" y="807"/>
                    <a:pt x="837" y="785"/>
                  </a:cubicBezTo>
                  <a:cubicBezTo>
                    <a:pt x="900" y="763"/>
                    <a:pt x="994" y="733"/>
                    <a:pt x="1035" y="716"/>
                  </a:cubicBezTo>
                  <a:cubicBezTo>
                    <a:pt x="1076" y="699"/>
                    <a:pt x="1079" y="690"/>
                    <a:pt x="1083" y="686"/>
                  </a:cubicBezTo>
                  <a:cubicBezTo>
                    <a:pt x="1087" y="682"/>
                    <a:pt x="1091" y="679"/>
                    <a:pt x="1062" y="689"/>
                  </a:cubicBezTo>
                  <a:cubicBezTo>
                    <a:pt x="1033" y="699"/>
                    <a:pt x="964" y="727"/>
                    <a:pt x="906" y="746"/>
                  </a:cubicBezTo>
                  <a:cubicBezTo>
                    <a:pt x="848" y="765"/>
                    <a:pt x="779" y="788"/>
                    <a:pt x="714" y="806"/>
                  </a:cubicBezTo>
                  <a:cubicBezTo>
                    <a:pt x="649" y="824"/>
                    <a:pt x="584" y="838"/>
                    <a:pt x="513" y="854"/>
                  </a:cubicBezTo>
                  <a:cubicBezTo>
                    <a:pt x="442" y="870"/>
                    <a:pt x="344" y="893"/>
                    <a:pt x="288" y="905"/>
                  </a:cubicBezTo>
                  <a:cubicBezTo>
                    <a:pt x="232" y="917"/>
                    <a:pt x="190" y="926"/>
                    <a:pt x="177" y="926"/>
                  </a:cubicBezTo>
                  <a:cubicBezTo>
                    <a:pt x="164" y="926"/>
                    <a:pt x="208" y="904"/>
                    <a:pt x="207" y="902"/>
                  </a:cubicBezTo>
                  <a:cubicBezTo>
                    <a:pt x="206" y="900"/>
                    <a:pt x="188" y="907"/>
                    <a:pt x="168" y="911"/>
                  </a:cubicBezTo>
                  <a:cubicBezTo>
                    <a:pt x="148" y="915"/>
                    <a:pt x="95" y="929"/>
                    <a:pt x="84" y="929"/>
                  </a:cubicBezTo>
                  <a:cubicBezTo>
                    <a:pt x="73" y="929"/>
                    <a:pt x="91" y="912"/>
                    <a:pt x="99" y="908"/>
                  </a:cubicBezTo>
                  <a:cubicBezTo>
                    <a:pt x="107" y="904"/>
                    <a:pt x="0" y="945"/>
                    <a:pt x="135" y="902"/>
                  </a:cubicBezTo>
                  <a:close/>
                </a:path>
              </a:pathLst>
            </a:custGeom>
            <a:gradFill rotWithShape="0">
              <a:gsLst>
                <a:gs pos="0">
                  <a:schemeClr val="accent2"/>
                </a:gs>
                <a:gs pos="100000">
                  <a:schemeClr val="bg2"/>
                </a:gs>
              </a:gsLst>
              <a:lin ang="5400000" scaled="1"/>
            </a:gradFill>
            <a:ln w="9525" cap="flat" cmpd="sng">
              <a:noFill/>
              <a:prstDash val="solid"/>
              <a:round/>
              <a:headEnd type="none" w="med" len="med"/>
              <a:tailEnd type="none" w="med" len="med"/>
            </a:ln>
            <a:effectLst/>
          </p:spPr>
          <p:txBody>
            <a:bodyPr wrap="none" anchor="ctr"/>
            <a:lstStyle/>
            <a:p>
              <a:pPr>
                <a:defRPr/>
              </a:pPr>
              <a:endParaRPr lang="ja-JP" altLang="en-US">
                <a:solidFill>
                  <a:srgbClr val="2E2E48"/>
                </a:solidFill>
                <a:latin typeface="Times New Roman"/>
                <a:ea typeface="ＭＳ Ｐゴシック"/>
              </a:endParaRPr>
            </a:p>
          </p:txBody>
        </p:sp>
        <p:sp>
          <p:nvSpPr>
            <p:cNvPr id="9" name="Freeform 7"/>
            <p:cNvSpPr>
              <a:spLocks/>
            </p:cNvSpPr>
            <p:nvPr userDrawn="1"/>
          </p:nvSpPr>
          <p:spPr bwMode="ltGray">
            <a:xfrm>
              <a:off x="2761" y="1582"/>
              <a:ext cx="1090" cy="944"/>
            </a:xfrm>
            <a:custGeom>
              <a:avLst/>
              <a:gdLst/>
              <a:ahLst/>
              <a:cxnLst>
                <a:cxn ang="0">
                  <a:pos x="262" y="29"/>
                </a:cxn>
                <a:cxn ang="0">
                  <a:pos x="310" y="5"/>
                </a:cxn>
                <a:cxn ang="0">
                  <a:pos x="415" y="80"/>
                </a:cxn>
                <a:cxn ang="0">
                  <a:pos x="415" y="164"/>
                </a:cxn>
                <a:cxn ang="0">
                  <a:pos x="439" y="239"/>
                </a:cxn>
                <a:cxn ang="0">
                  <a:pos x="532" y="266"/>
                </a:cxn>
                <a:cxn ang="0">
                  <a:pos x="544" y="338"/>
                </a:cxn>
                <a:cxn ang="0">
                  <a:pos x="646" y="431"/>
                </a:cxn>
                <a:cxn ang="0">
                  <a:pos x="982" y="641"/>
                </a:cxn>
                <a:cxn ang="0">
                  <a:pos x="1084" y="740"/>
                </a:cxn>
                <a:cxn ang="0">
                  <a:pos x="922" y="722"/>
                </a:cxn>
                <a:cxn ang="0">
                  <a:pos x="826" y="740"/>
                </a:cxn>
                <a:cxn ang="0">
                  <a:pos x="607" y="548"/>
                </a:cxn>
                <a:cxn ang="0">
                  <a:pos x="496" y="536"/>
                </a:cxn>
                <a:cxn ang="0">
                  <a:pos x="520" y="722"/>
                </a:cxn>
                <a:cxn ang="0">
                  <a:pos x="472" y="800"/>
                </a:cxn>
                <a:cxn ang="0">
                  <a:pos x="364" y="833"/>
                </a:cxn>
                <a:cxn ang="0">
                  <a:pos x="205" y="944"/>
                </a:cxn>
                <a:cxn ang="0">
                  <a:pos x="139" y="899"/>
                </a:cxn>
                <a:cxn ang="0">
                  <a:pos x="148" y="818"/>
                </a:cxn>
                <a:cxn ang="0">
                  <a:pos x="103" y="785"/>
                </a:cxn>
                <a:cxn ang="0">
                  <a:pos x="25" y="815"/>
                </a:cxn>
                <a:cxn ang="0">
                  <a:pos x="220" y="647"/>
                </a:cxn>
                <a:cxn ang="0">
                  <a:pos x="307" y="542"/>
                </a:cxn>
                <a:cxn ang="0">
                  <a:pos x="235" y="473"/>
                </a:cxn>
                <a:cxn ang="0">
                  <a:pos x="211" y="404"/>
                </a:cxn>
                <a:cxn ang="0">
                  <a:pos x="190" y="335"/>
                </a:cxn>
                <a:cxn ang="0">
                  <a:pos x="157" y="296"/>
                </a:cxn>
                <a:cxn ang="0">
                  <a:pos x="148" y="236"/>
                </a:cxn>
                <a:cxn ang="0">
                  <a:pos x="121" y="164"/>
                </a:cxn>
                <a:cxn ang="0">
                  <a:pos x="88" y="68"/>
                </a:cxn>
                <a:cxn ang="0">
                  <a:pos x="127" y="89"/>
                </a:cxn>
                <a:cxn ang="0">
                  <a:pos x="139" y="56"/>
                </a:cxn>
                <a:cxn ang="0">
                  <a:pos x="148" y="23"/>
                </a:cxn>
                <a:cxn ang="0">
                  <a:pos x="187" y="53"/>
                </a:cxn>
                <a:cxn ang="0">
                  <a:pos x="196" y="107"/>
                </a:cxn>
                <a:cxn ang="0">
                  <a:pos x="244" y="122"/>
                </a:cxn>
                <a:cxn ang="0">
                  <a:pos x="319" y="155"/>
                </a:cxn>
                <a:cxn ang="0">
                  <a:pos x="361" y="152"/>
                </a:cxn>
                <a:cxn ang="0">
                  <a:pos x="259" y="92"/>
                </a:cxn>
                <a:cxn ang="0">
                  <a:pos x="220" y="44"/>
                </a:cxn>
              </a:cxnLst>
              <a:rect l="0" t="0" r="r" b="b"/>
              <a:pathLst>
                <a:path w="1090" h="944">
                  <a:moveTo>
                    <a:pt x="220" y="44"/>
                  </a:moveTo>
                  <a:cubicBezTo>
                    <a:pt x="214" y="39"/>
                    <a:pt x="250" y="35"/>
                    <a:pt x="262" y="29"/>
                  </a:cubicBezTo>
                  <a:cubicBezTo>
                    <a:pt x="274" y="23"/>
                    <a:pt x="284" y="9"/>
                    <a:pt x="292" y="5"/>
                  </a:cubicBezTo>
                  <a:cubicBezTo>
                    <a:pt x="300" y="1"/>
                    <a:pt x="299" y="0"/>
                    <a:pt x="310" y="5"/>
                  </a:cubicBezTo>
                  <a:cubicBezTo>
                    <a:pt x="321" y="10"/>
                    <a:pt x="341" y="23"/>
                    <a:pt x="358" y="35"/>
                  </a:cubicBezTo>
                  <a:cubicBezTo>
                    <a:pt x="375" y="47"/>
                    <a:pt x="402" y="64"/>
                    <a:pt x="415" y="80"/>
                  </a:cubicBezTo>
                  <a:cubicBezTo>
                    <a:pt x="428" y="96"/>
                    <a:pt x="436" y="114"/>
                    <a:pt x="436" y="128"/>
                  </a:cubicBezTo>
                  <a:cubicBezTo>
                    <a:pt x="436" y="142"/>
                    <a:pt x="414" y="155"/>
                    <a:pt x="415" y="164"/>
                  </a:cubicBezTo>
                  <a:cubicBezTo>
                    <a:pt x="416" y="173"/>
                    <a:pt x="441" y="172"/>
                    <a:pt x="445" y="185"/>
                  </a:cubicBezTo>
                  <a:cubicBezTo>
                    <a:pt x="449" y="198"/>
                    <a:pt x="431" y="226"/>
                    <a:pt x="439" y="239"/>
                  </a:cubicBezTo>
                  <a:cubicBezTo>
                    <a:pt x="447" y="252"/>
                    <a:pt x="475" y="262"/>
                    <a:pt x="490" y="266"/>
                  </a:cubicBezTo>
                  <a:cubicBezTo>
                    <a:pt x="505" y="270"/>
                    <a:pt x="517" y="256"/>
                    <a:pt x="532" y="266"/>
                  </a:cubicBezTo>
                  <a:cubicBezTo>
                    <a:pt x="547" y="276"/>
                    <a:pt x="575" y="314"/>
                    <a:pt x="577" y="326"/>
                  </a:cubicBezTo>
                  <a:cubicBezTo>
                    <a:pt x="579" y="338"/>
                    <a:pt x="546" y="331"/>
                    <a:pt x="544" y="338"/>
                  </a:cubicBezTo>
                  <a:cubicBezTo>
                    <a:pt x="542" y="345"/>
                    <a:pt x="545" y="356"/>
                    <a:pt x="562" y="371"/>
                  </a:cubicBezTo>
                  <a:cubicBezTo>
                    <a:pt x="579" y="386"/>
                    <a:pt x="604" y="404"/>
                    <a:pt x="646" y="431"/>
                  </a:cubicBezTo>
                  <a:cubicBezTo>
                    <a:pt x="688" y="458"/>
                    <a:pt x="761" y="501"/>
                    <a:pt x="817" y="536"/>
                  </a:cubicBezTo>
                  <a:cubicBezTo>
                    <a:pt x="873" y="571"/>
                    <a:pt x="949" y="617"/>
                    <a:pt x="982" y="641"/>
                  </a:cubicBezTo>
                  <a:cubicBezTo>
                    <a:pt x="1015" y="665"/>
                    <a:pt x="995" y="664"/>
                    <a:pt x="1012" y="680"/>
                  </a:cubicBezTo>
                  <a:cubicBezTo>
                    <a:pt x="1029" y="696"/>
                    <a:pt x="1078" y="726"/>
                    <a:pt x="1084" y="740"/>
                  </a:cubicBezTo>
                  <a:cubicBezTo>
                    <a:pt x="1090" y="754"/>
                    <a:pt x="1078" y="767"/>
                    <a:pt x="1051" y="764"/>
                  </a:cubicBezTo>
                  <a:cubicBezTo>
                    <a:pt x="1024" y="761"/>
                    <a:pt x="950" y="724"/>
                    <a:pt x="922" y="722"/>
                  </a:cubicBezTo>
                  <a:cubicBezTo>
                    <a:pt x="894" y="720"/>
                    <a:pt x="896" y="746"/>
                    <a:pt x="880" y="749"/>
                  </a:cubicBezTo>
                  <a:cubicBezTo>
                    <a:pt x="864" y="752"/>
                    <a:pt x="858" y="758"/>
                    <a:pt x="826" y="740"/>
                  </a:cubicBezTo>
                  <a:cubicBezTo>
                    <a:pt x="794" y="722"/>
                    <a:pt x="725" y="673"/>
                    <a:pt x="688" y="641"/>
                  </a:cubicBezTo>
                  <a:cubicBezTo>
                    <a:pt x="651" y="609"/>
                    <a:pt x="630" y="570"/>
                    <a:pt x="607" y="548"/>
                  </a:cubicBezTo>
                  <a:cubicBezTo>
                    <a:pt x="584" y="526"/>
                    <a:pt x="565" y="508"/>
                    <a:pt x="547" y="506"/>
                  </a:cubicBezTo>
                  <a:cubicBezTo>
                    <a:pt x="529" y="504"/>
                    <a:pt x="510" y="515"/>
                    <a:pt x="496" y="536"/>
                  </a:cubicBezTo>
                  <a:cubicBezTo>
                    <a:pt x="482" y="557"/>
                    <a:pt x="459" y="601"/>
                    <a:pt x="463" y="632"/>
                  </a:cubicBezTo>
                  <a:cubicBezTo>
                    <a:pt x="467" y="663"/>
                    <a:pt x="514" y="695"/>
                    <a:pt x="520" y="722"/>
                  </a:cubicBezTo>
                  <a:cubicBezTo>
                    <a:pt x="526" y="749"/>
                    <a:pt x="510" y="784"/>
                    <a:pt x="502" y="797"/>
                  </a:cubicBezTo>
                  <a:cubicBezTo>
                    <a:pt x="494" y="810"/>
                    <a:pt x="480" y="802"/>
                    <a:pt x="472" y="800"/>
                  </a:cubicBezTo>
                  <a:cubicBezTo>
                    <a:pt x="464" y="798"/>
                    <a:pt x="469" y="780"/>
                    <a:pt x="451" y="785"/>
                  </a:cubicBezTo>
                  <a:cubicBezTo>
                    <a:pt x="433" y="790"/>
                    <a:pt x="393" y="814"/>
                    <a:pt x="364" y="833"/>
                  </a:cubicBezTo>
                  <a:cubicBezTo>
                    <a:pt x="335" y="852"/>
                    <a:pt x="303" y="881"/>
                    <a:pt x="277" y="899"/>
                  </a:cubicBezTo>
                  <a:cubicBezTo>
                    <a:pt x="251" y="917"/>
                    <a:pt x="222" y="944"/>
                    <a:pt x="205" y="944"/>
                  </a:cubicBezTo>
                  <a:cubicBezTo>
                    <a:pt x="188" y="944"/>
                    <a:pt x="183" y="906"/>
                    <a:pt x="172" y="899"/>
                  </a:cubicBezTo>
                  <a:cubicBezTo>
                    <a:pt x="161" y="892"/>
                    <a:pt x="150" y="901"/>
                    <a:pt x="139" y="899"/>
                  </a:cubicBezTo>
                  <a:cubicBezTo>
                    <a:pt x="128" y="897"/>
                    <a:pt x="102" y="897"/>
                    <a:pt x="103" y="884"/>
                  </a:cubicBezTo>
                  <a:cubicBezTo>
                    <a:pt x="104" y="871"/>
                    <a:pt x="133" y="839"/>
                    <a:pt x="148" y="818"/>
                  </a:cubicBezTo>
                  <a:cubicBezTo>
                    <a:pt x="163" y="797"/>
                    <a:pt x="203" y="760"/>
                    <a:pt x="196" y="755"/>
                  </a:cubicBezTo>
                  <a:cubicBezTo>
                    <a:pt x="189" y="750"/>
                    <a:pt x="133" y="768"/>
                    <a:pt x="103" y="785"/>
                  </a:cubicBezTo>
                  <a:cubicBezTo>
                    <a:pt x="73" y="802"/>
                    <a:pt x="26" y="852"/>
                    <a:pt x="13" y="857"/>
                  </a:cubicBezTo>
                  <a:cubicBezTo>
                    <a:pt x="0" y="862"/>
                    <a:pt x="5" y="836"/>
                    <a:pt x="25" y="815"/>
                  </a:cubicBezTo>
                  <a:cubicBezTo>
                    <a:pt x="45" y="794"/>
                    <a:pt x="97" y="756"/>
                    <a:pt x="130" y="728"/>
                  </a:cubicBezTo>
                  <a:cubicBezTo>
                    <a:pt x="163" y="700"/>
                    <a:pt x="199" y="671"/>
                    <a:pt x="220" y="647"/>
                  </a:cubicBezTo>
                  <a:cubicBezTo>
                    <a:pt x="241" y="623"/>
                    <a:pt x="245" y="602"/>
                    <a:pt x="259" y="584"/>
                  </a:cubicBezTo>
                  <a:cubicBezTo>
                    <a:pt x="273" y="566"/>
                    <a:pt x="301" y="556"/>
                    <a:pt x="307" y="542"/>
                  </a:cubicBezTo>
                  <a:cubicBezTo>
                    <a:pt x="313" y="528"/>
                    <a:pt x="310" y="511"/>
                    <a:pt x="298" y="500"/>
                  </a:cubicBezTo>
                  <a:cubicBezTo>
                    <a:pt x="286" y="489"/>
                    <a:pt x="240" y="485"/>
                    <a:pt x="235" y="473"/>
                  </a:cubicBezTo>
                  <a:cubicBezTo>
                    <a:pt x="230" y="461"/>
                    <a:pt x="272" y="436"/>
                    <a:pt x="268" y="425"/>
                  </a:cubicBezTo>
                  <a:cubicBezTo>
                    <a:pt x="264" y="414"/>
                    <a:pt x="218" y="414"/>
                    <a:pt x="211" y="404"/>
                  </a:cubicBezTo>
                  <a:cubicBezTo>
                    <a:pt x="204" y="394"/>
                    <a:pt x="229" y="376"/>
                    <a:pt x="226" y="365"/>
                  </a:cubicBezTo>
                  <a:cubicBezTo>
                    <a:pt x="223" y="354"/>
                    <a:pt x="196" y="343"/>
                    <a:pt x="190" y="335"/>
                  </a:cubicBezTo>
                  <a:cubicBezTo>
                    <a:pt x="184" y="327"/>
                    <a:pt x="192" y="320"/>
                    <a:pt x="187" y="314"/>
                  </a:cubicBezTo>
                  <a:cubicBezTo>
                    <a:pt x="182" y="308"/>
                    <a:pt x="167" y="304"/>
                    <a:pt x="157" y="296"/>
                  </a:cubicBezTo>
                  <a:cubicBezTo>
                    <a:pt x="147" y="288"/>
                    <a:pt x="129" y="276"/>
                    <a:pt x="127" y="266"/>
                  </a:cubicBezTo>
                  <a:cubicBezTo>
                    <a:pt x="125" y="256"/>
                    <a:pt x="144" y="246"/>
                    <a:pt x="148" y="236"/>
                  </a:cubicBezTo>
                  <a:cubicBezTo>
                    <a:pt x="152" y="226"/>
                    <a:pt x="155" y="218"/>
                    <a:pt x="151" y="206"/>
                  </a:cubicBezTo>
                  <a:cubicBezTo>
                    <a:pt x="147" y="194"/>
                    <a:pt x="134" y="178"/>
                    <a:pt x="121" y="164"/>
                  </a:cubicBezTo>
                  <a:cubicBezTo>
                    <a:pt x="108" y="150"/>
                    <a:pt x="78" y="141"/>
                    <a:pt x="73" y="125"/>
                  </a:cubicBezTo>
                  <a:cubicBezTo>
                    <a:pt x="68" y="109"/>
                    <a:pt x="78" y="68"/>
                    <a:pt x="88" y="68"/>
                  </a:cubicBezTo>
                  <a:cubicBezTo>
                    <a:pt x="98" y="68"/>
                    <a:pt x="130" y="125"/>
                    <a:pt x="136" y="128"/>
                  </a:cubicBezTo>
                  <a:cubicBezTo>
                    <a:pt x="142" y="131"/>
                    <a:pt x="132" y="100"/>
                    <a:pt x="127" y="89"/>
                  </a:cubicBezTo>
                  <a:cubicBezTo>
                    <a:pt x="122" y="78"/>
                    <a:pt x="101" y="67"/>
                    <a:pt x="103" y="62"/>
                  </a:cubicBezTo>
                  <a:cubicBezTo>
                    <a:pt x="105" y="57"/>
                    <a:pt x="135" y="61"/>
                    <a:pt x="139" y="56"/>
                  </a:cubicBezTo>
                  <a:cubicBezTo>
                    <a:pt x="143" y="51"/>
                    <a:pt x="126" y="37"/>
                    <a:pt x="127" y="32"/>
                  </a:cubicBezTo>
                  <a:cubicBezTo>
                    <a:pt x="128" y="27"/>
                    <a:pt x="142" y="20"/>
                    <a:pt x="148" y="23"/>
                  </a:cubicBezTo>
                  <a:cubicBezTo>
                    <a:pt x="154" y="26"/>
                    <a:pt x="157" y="45"/>
                    <a:pt x="163" y="50"/>
                  </a:cubicBezTo>
                  <a:cubicBezTo>
                    <a:pt x="169" y="55"/>
                    <a:pt x="186" y="42"/>
                    <a:pt x="187" y="53"/>
                  </a:cubicBezTo>
                  <a:cubicBezTo>
                    <a:pt x="188" y="64"/>
                    <a:pt x="171" y="110"/>
                    <a:pt x="172" y="119"/>
                  </a:cubicBezTo>
                  <a:cubicBezTo>
                    <a:pt x="173" y="128"/>
                    <a:pt x="190" y="112"/>
                    <a:pt x="196" y="107"/>
                  </a:cubicBezTo>
                  <a:cubicBezTo>
                    <a:pt x="202" y="102"/>
                    <a:pt x="203" y="86"/>
                    <a:pt x="211" y="89"/>
                  </a:cubicBezTo>
                  <a:cubicBezTo>
                    <a:pt x="219" y="92"/>
                    <a:pt x="237" y="112"/>
                    <a:pt x="244" y="122"/>
                  </a:cubicBezTo>
                  <a:cubicBezTo>
                    <a:pt x="251" y="132"/>
                    <a:pt x="244" y="144"/>
                    <a:pt x="256" y="149"/>
                  </a:cubicBezTo>
                  <a:cubicBezTo>
                    <a:pt x="268" y="154"/>
                    <a:pt x="307" y="148"/>
                    <a:pt x="319" y="155"/>
                  </a:cubicBezTo>
                  <a:cubicBezTo>
                    <a:pt x="331" y="162"/>
                    <a:pt x="318" y="192"/>
                    <a:pt x="325" y="191"/>
                  </a:cubicBezTo>
                  <a:cubicBezTo>
                    <a:pt x="332" y="190"/>
                    <a:pt x="362" y="160"/>
                    <a:pt x="361" y="152"/>
                  </a:cubicBezTo>
                  <a:cubicBezTo>
                    <a:pt x="360" y="144"/>
                    <a:pt x="336" y="153"/>
                    <a:pt x="319" y="143"/>
                  </a:cubicBezTo>
                  <a:cubicBezTo>
                    <a:pt x="302" y="133"/>
                    <a:pt x="262" y="105"/>
                    <a:pt x="259" y="92"/>
                  </a:cubicBezTo>
                  <a:cubicBezTo>
                    <a:pt x="256" y="79"/>
                    <a:pt x="304" y="69"/>
                    <a:pt x="298" y="62"/>
                  </a:cubicBezTo>
                  <a:cubicBezTo>
                    <a:pt x="292" y="55"/>
                    <a:pt x="226" y="49"/>
                    <a:pt x="220" y="44"/>
                  </a:cubicBezTo>
                  <a:close/>
                </a:path>
              </a:pathLst>
            </a:custGeom>
            <a:gradFill rotWithShape="0">
              <a:gsLst>
                <a:gs pos="0">
                  <a:schemeClr val="accent2"/>
                </a:gs>
                <a:gs pos="100000">
                  <a:schemeClr val="bg2"/>
                </a:gs>
              </a:gsLst>
              <a:lin ang="5400000" scaled="1"/>
            </a:gradFill>
            <a:ln w="9525" cap="flat" cmpd="sng">
              <a:noFill/>
              <a:prstDash val="solid"/>
              <a:round/>
              <a:headEnd type="none" w="med" len="med"/>
              <a:tailEnd type="none" w="med" len="med"/>
            </a:ln>
            <a:effectLst/>
          </p:spPr>
          <p:txBody>
            <a:bodyPr wrap="none" anchor="ctr"/>
            <a:lstStyle/>
            <a:p>
              <a:pPr>
                <a:defRPr/>
              </a:pPr>
              <a:endParaRPr lang="ja-JP" altLang="en-US">
                <a:solidFill>
                  <a:srgbClr val="2E2E48"/>
                </a:solidFill>
                <a:latin typeface="Times New Roman"/>
                <a:ea typeface="ＭＳ Ｐゴシック"/>
              </a:endParaRPr>
            </a:p>
          </p:txBody>
        </p:sp>
        <p:sp>
          <p:nvSpPr>
            <p:cNvPr id="10" name="Freeform 8"/>
            <p:cNvSpPr>
              <a:spLocks/>
            </p:cNvSpPr>
            <p:nvPr userDrawn="1"/>
          </p:nvSpPr>
          <p:spPr bwMode="ltGray">
            <a:xfrm>
              <a:off x="0" y="2659"/>
              <a:ext cx="5760" cy="1413"/>
            </a:xfrm>
            <a:custGeom>
              <a:avLst/>
              <a:gdLst/>
              <a:ahLst/>
              <a:cxnLst>
                <a:cxn ang="0">
                  <a:pos x="0" y="230"/>
                </a:cxn>
                <a:cxn ang="0">
                  <a:pos x="702" y="104"/>
                </a:cxn>
                <a:cxn ang="0">
                  <a:pos x="1144" y="0"/>
                </a:cxn>
                <a:cxn ang="0">
                  <a:pos x="1461" y="50"/>
                </a:cxn>
                <a:cxn ang="0">
                  <a:pos x="1720" y="75"/>
                </a:cxn>
                <a:cxn ang="0">
                  <a:pos x="2054" y="17"/>
                </a:cxn>
                <a:cxn ang="0">
                  <a:pos x="2296" y="84"/>
                </a:cxn>
                <a:cxn ang="0">
                  <a:pos x="3423" y="117"/>
                </a:cxn>
                <a:cxn ang="0">
                  <a:pos x="3823" y="25"/>
                </a:cxn>
                <a:cxn ang="0">
                  <a:pos x="3982" y="75"/>
                </a:cxn>
                <a:cxn ang="0">
                  <a:pos x="4082" y="117"/>
                </a:cxn>
                <a:cxn ang="0">
                  <a:pos x="4726" y="135"/>
                </a:cxn>
                <a:cxn ang="0">
                  <a:pos x="4979" y="112"/>
                </a:cxn>
                <a:cxn ang="0">
                  <a:pos x="5397" y="222"/>
                </a:cxn>
                <a:cxn ang="0">
                  <a:pos x="5760" y="206"/>
                </a:cxn>
                <a:cxn ang="0">
                  <a:pos x="5760" y="1224"/>
                </a:cxn>
                <a:cxn ang="0">
                  <a:pos x="0" y="1224"/>
                </a:cxn>
                <a:cxn ang="0">
                  <a:pos x="0" y="230"/>
                </a:cxn>
              </a:cxnLst>
              <a:rect l="0" t="0" r="r" b="b"/>
              <a:pathLst>
                <a:path w="5760" h="1224">
                  <a:moveTo>
                    <a:pt x="0" y="230"/>
                  </a:moveTo>
                  <a:lnTo>
                    <a:pt x="702" y="104"/>
                  </a:lnTo>
                  <a:lnTo>
                    <a:pt x="1144" y="0"/>
                  </a:lnTo>
                  <a:lnTo>
                    <a:pt x="1461" y="50"/>
                  </a:lnTo>
                  <a:lnTo>
                    <a:pt x="1720" y="75"/>
                  </a:lnTo>
                  <a:lnTo>
                    <a:pt x="2054" y="17"/>
                  </a:lnTo>
                  <a:cubicBezTo>
                    <a:pt x="2054" y="17"/>
                    <a:pt x="2068" y="67"/>
                    <a:pt x="2296" y="84"/>
                  </a:cubicBezTo>
                  <a:cubicBezTo>
                    <a:pt x="2579" y="384"/>
                    <a:pt x="3089" y="242"/>
                    <a:pt x="3423" y="117"/>
                  </a:cubicBezTo>
                  <a:cubicBezTo>
                    <a:pt x="3556" y="59"/>
                    <a:pt x="3656" y="33"/>
                    <a:pt x="3823" y="25"/>
                  </a:cubicBezTo>
                  <a:cubicBezTo>
                    <a:pt x="3917" y="13"/>
                    <a:pt x="3832" y="57"/>
                    <a:pt x="3982" y="75"/>
                  </a:cubicBezTo>
                  <a:cubicBezTo>
                    <a:pt x="4025" y="90"/>
                    <a:pt x="3958" y="107"/>
                    <a:pt x="4082" y="117"/>
                  </a:cubicBezTo>
                  <a:cubicBezTo>
                    <a:pt x="4206" y="127"/>
                    <a:pt x="4577" y="136"/>
                    <a:pt x="4726" y="135"/>
                  </a:cubicBezTo>
                  <a:lnTo>
                    <a:pt x="4979" y="112"/>
                  </a:lnTo>
                  <a:lnTo>
                    <a:pt x="5397" y="222"/>
                  </a:lnTo>
                  <a:lnTo>
                    <a:pt x="5760" y="206"/>
                  </a:lnTo>
                  <a:lnTo>
                    <a:pt x="5760" y="1224"/>
                  </a:lnTo>
                  <a:lnTo>
                    <a:pt x="0" y="1224"/>
                  </a:lnTo>
                  <a:lnTo>
                    <a:pt x="0" y="230"/>
                  </a:lnTo>
                  <a:close/>
                </a:path>
              </a:pathLst>
            </a:custGeom>
            <a:gradFill rotWithShape="0">
              <a:gsLst>
                <a:gs pos="0">
                  <a:schemeClr val="bg2">
                    <a:gamma/>
                    <a:shade val="69804"/>
                    <a:invGamma/>
                  </a:schemeClr>
                </a:gs>
                <a:gs pos="100000">
                  <a:schemeClr val="bg2"/>
                </a:gs>
              </a:gsLst>
              <a:lin ang="5400000" scaled="1"/>
            </a:gradFill>
            <a:ln w="9525" cap="flat" cmpd="sng">
              <a:noFill/>
              <a:prstDash val="solid"/>
              <a:round/>
              <a:headEnd type="none" w="med" len="med"/>
              <a:tailEnd type="none" w="med" len="med"/>
            </a:ln>
            <a:effectLst/>
          </p:spPr>
          <p:txBody>
            <a:bodyPr wrap="none" anchor="ctr"/>
            <a:lstStyle/>
            <a:p>
              <a:pPr>
                <a:defRPr/>
              </a:pPr>
              <a:endParaRPr lang="ja-JP" altLang="en-US">
                <a:solidFill>
                  <a:srgbClr val="2E2E48"/>
                </a:solidFill>
                <a:latin typeface="Times New Roman"/>
                <a:ea typeface="ＭＳ Ｐゴシック"/>
              </a:endParaRPr>
            </a:p>
          </p:txBody>
        </p:sp>
        <p:sp>
          <p:nvSpPr>
            <p:cNvPr id="11" name="Freeform 9"/>
            <p:cNvSpPr>
              <a:spLocks/>
            </p:cNvSpPr>
            <p:nvPr userDrawn="1"/>
          </p:nvSpPr>
          <p:spPr bwMode="ltGray">
            <a:xfrm>
              <a:off x="0" y="3138"/>
              <a:ext cx="5760" cy="1186"/>
            </a:xfrm>
            <a:custGeom>
              <a:avLst/>
              <a:gdLst/>
              <a:ahLst/>
              <a:cxnLst>
                <a:cxn ang="0">
                  <a:pos x="0" y="1027"/>
                </a:cxn>
                <a:cxn ang="0">
                  <a:pos x="5760" y="1027"/>
                </a:cxn>
                <a:cxn ang="0">
                  <a:pos x="5760" y="409"/>
                </a:cxn>
                <a:cxn ang="0">
                  <a:pos x="4658" y="401"/>
                </a:cxn>
                <a:cxn ang="0">
                  <a:pos x="3948" y="309"/>
                </a:cxn>
                <a:cxn ang="0">
                  <a:pos x="2905" y="351"/>
                </a:cxn>
                <a:cxn ang="0">
                  <a:pos x="1419" y="175"/>
                </a:cxn>
                <a:cxn ang="0">
                  <a:pos x="659" y="84"/>
                </a:cxn>
                <a:cxn ang="0">
                  <a:pos x="0" y="0"/>
                </a:cxn>
                <a:cxn ang="0">
                  <a:pos x="0" y="1027"/>
                </a:cxn>
              </a:cxnLst>
              <a:rect l="0" t="0" r="r" b="b"/>
              <a:pathLst>
                <a:path w="5760" h="1027">
                  <a:moveTo>
                    <a:pt x="0" y="1027"/>
                  </a:moveTo>
                  <a:lnTo>
                    <a:pt x="5760" y="1027"/>
                  </a:lnTo>
                  <a:lnTo>
                    <a:pt x="5760" y="409"/>
                  </a:lnTo>
                  <a:cubicBezTo>
                    <a:pt x="5576" y="305"/>
                    <a:pt x="4960" y="418"/>
                    <a:pt x="4658" y="401"/>
                  </a:cubicBezTo>
                  <a:cubicBezTo>
                    <a:pt x="4356" y="384"/>
                    <a:pt x="4240" y="317"/>
                    <a:pt x="3948" y="309"/>
                  </a:cubicBezTo>
                  <a:cubicBezTo>
                    <a:pt x="3656" y="301"/>
                    <a:pt x="3326" y="373"/>
                    <a:pt x="2905" y="351"/>
                  </a:cubicBezTo>
                  <a:cubicBezTo>
                    <a:pt x="2404" y="342"/>
                    <a:pt x="1978" y="192"/>
                    <a:pt x="1419" y="175"/>
                  </a:cubicBezTo>
                  <a:cubicBezTo>
                    <a:pt x="1045" y="130"/>
                    <a:pt x="918" y="167"/>
                    <a:pt x="659" y="84"/>
                  </a:cubicBezTo>
                  <a:cubicBezTo>
                    <a:pt x="342" y="75"/>
                    <a:pt x="150" y="17"/>
                    <a:pt x="0" y="0"/>
                  </a:cubicBezTo>
                  <a:cubicBezTo>
                    <a:pt x="0" y="513"/>
                    <a:pt x="0" y="1027"/>
                    <a:pt x="0" y="1027"/>
                  </a:cubicBezTo>
                  <a:close/>
                </a:path>
              </a:pathLst>
            </a:custGeom>
            <a:gradFill rotWithShape="0">
              <a:gsLst>
                <a:gs pos="0">
                  <a:schemeClr val="bg2">
                    <a:gamma/>
                    <a:shade val="69804"/>
                    <a:invGamma/>
                  </a:schemeClr>
                </a:gs>
                <a:gs pos="100000">
                  <a:schemeClr val="bg2"/>
                </a:gs>
              </a:gsLst>
              <a:lin ang="5400000" scaled="1"/>
            </a:gradFill>
            <a:ln w="9525" cap="flat" cmpd="sng">
              <a:noFill/>
              <a:prstDash val="solid"/>
              <a:round/>
              <a:headEnd type="none" w="med" len="med"/>
              <a:tailEnd type="none" w="med" len="med"/>
            </a:ln>
            <a:effectLst/>
          </p:spPr>
          <p:txBody>
            <a:bodyPr wrap="none" anchor="ctr"/>
            <a:lstStyle/>
            <a:p>
              <a:pPr>
                <a:defRPr/>
              </a:pPr>
              <a:endParaRPr lang="ja-JP" altLang="en-US">
                <a:solidFill>
                  <a:srgbClr val="2E2E48"/>
                </a:solidFill>
                <a:latin typeface="Times New Roman"/>
                <a:ea typeface="ＭＳ Ｐゴシック"/>
              </a:endParaRPr>
            </a:p>
          </p:txBody>
        </p:sp>
      </p:grpSp>
      <p:sp>
        <p:nvSpPr>
          <p:cNvPr id="6154" name="Rectangle 10"/>
          <p:cNvSpPr>
            <a:spLocks noGrp="1" noChangeArrowheads="1"/>
          </p:cNvSpPr>
          <p:nvPr>
            <p:ph type="ctrTitle"/>
          </p:nvPr>
        </p:nvSpPr>
        <p:spPr>
          <a:xfrm>
            <a:off x="673100" y="1236663"/>
            <a:ext cx="7772400" cy="1143000"/>
          </a:xfrm>
        </p:spPr>
        <p:txBody>
          <a:bodyPr/>
          <a:lstStyle>
            <a:lvl1pPr>
              <a:defRPr/>
            </a:lvl1pPr>
          </a:lstStyle>
          <a:p>
            <a:r>
              <a:rPr lang="ja-JP" altLang="en-US"/>
              <a:t>マスタ タイトルの書式設定</a:t>
            </a:r>
          </a:p>
        </p:txBody>
      </p:sp>
      <p:sp>
        <p:nvSpPr>
          <p:cNvPr id="6155" name="Rectangle 11"/>
          <p:cNvSpPr>
            <a:spLocks noGrp="1" noChangeArrowheads="1"/>
          </p:cNvSpPr>
          <p:nvPr>
            <p:ph type="subTitle" idx="1"/>
          </p:nvPr>
        </p:nvSpPr>
        <p:spPr>
          <a:xfrm>
            <a:off x="1681163" y="3403600"/>
            <a:ext cx="5781675" cy="2581275"/>
          </a:xfrm>
        </p:spPr>
        <p:txBody>
          <a:bodyPr anchor="ctr"/>
          <a:lstStyle>
            <a:lvl1pPr marL="0" indent="0" algn="ctr">
              <a:buFont typeface="Wingdings" pitchFamily="2" charset="2"/>
              <a:buNone/>
              <a:defRPr/>
            </a:lvl1pPr>
          </a:lstStyle>
          <a:p>
            <a:r>
              <a:rPr lang="ja-JP" altLang="en-US"/>
              <a:t>マスタ サブタイトルの書式設定</a:t>
            </a:r>
          </a:p>
        </p:txBody>
      </p:sp>
      <p:sp>
        <p:nvSpPr>
          <p:cNvPr id="12" name="Rectangle 12"/>
          <p:cNvSpPr>
            <a:spLocks noGrp="1" noChangeArrowheads="1"/>
          </p:cNvSpPr>
          <p:nvPr>
            <p:ph type="dt" sz="half" idx="10"/>
          </p:nvPr>
        </p:nvSpPr>
        <p:spPr/>
        <p:txBody>
          <a:bodyPr/>
          <a:lstStyle>
            <a:lvl1pPr>
              <a:defRPr/>
            </a:lvl1pPr>
          </a:lstStyle>
          <a:p>
            <a:fld id="{8A668615-55AE-413D-B4D4-800ADB2D856C}" type="datetime1">
              <a:rPr lang="ja-JP" altLang="en-US" smtClean="0"/>
              <a:pPr/>
              <a:t>2011/6/7</a:t>
            </a:fld>
            <a:endParaRPr lang="en-US" altLang="ja-JP"/>
          </a:p>
        </p:txBody>
      </p:sp>
      <p:sp>
        <p:nvSpPr>
          <p:cNvPr id="13" name="Rectangle 13"/>
          <p:cNvSpPr>
            <a:spLocks noGrp="1" noChangeArrowheads="1"/>
          </p:cNvSpPr>
          <p:nvPr>
            <p:ph type="ftr" sz="quarter" idx="11"/>
          </p:nvPr>
        </p:nvSpPr>
        <p:spPr>
          <a:xfrm>
            <a:off x="3124200" y="6248400"/>
            <a:ext cx="2895600" cy="457200"/>
          </a:xfrm>
        </p:spPr>
        <p:txBody>
          <a:bodyPr/>
          <a:lstStyle>
            <a:lvl1pPr>
              <a:defRPr/>
            </a:lvl1pPr>
          </a:lstStyle>
          <a:p>
            <a:endParaRPr lang="en-US" altLang="ja-JP"/>
          </a:p>
        </p:txBody>
      </p:sp>
      <p:sp>
        <p:nvSpPr>
          <p:cNvPr id="14" name="Rectangle 14"/>
          <p:cNvSpPr>
            <a:spLocks noGrp="1" noChangeArrowheads="1"/>
          </p:cNvSpPr>
          <p:nvPr>
            <p:ph type="sldNum" sz="quarter" idx="12"/>
          </p:nvPr>
        </p:nvSpPr>
        <p:spPr>
          <a:xfrm>
            <a:off x="7239000" y="6597650"/>
            <a:ext cx="1905000" cy="260350"/>
          </a:xfrm>
        </p:spPr>
        <p:txBody>
          <a:bodyPr/>
          <a:lstStyle>
            <a:lvl1pPr>
              <a:defRPr/>
            </a:lvl1pPr>
          </a:lstStyle>
          <a:p>
            <a:pPr>
              <a:defRPr/>
            </a:pPr>
            <a:fld id="{CB7C7981-DF25-483E-83BA-4618F4EFAF3B}" type="slidenum">
              <a:rPr lang="en-US" altLang="ja-JP"/>
              <a:pPr>
                <a:defRPr/>
              </a:pPr>
              <a:t>&lt;#&gt;</a:t>
            </a:fld>
            <a:endParaRPr lang="en-US" altLang="ja-JP"/>
          </a:p>
        </p:txBody>
      </p:sp>
    </p:spTree>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12"/>
          <p:cNvSpPr>
            <a:spLocks noGrp="1" noChangeArrowheads="1"/>
          </p:cNvSpPr>
          <p:nvPr>
            <p:ph type="dt" sz="half" idx="10"/>
          </p:nvPr>
        </p:nvSpPr>
        <p:spPr>
          <a:ln/>
        </p:spPr>
        <p:txBody>
          <a:bodyPr/>
          <a:lstStyle>
            <a:lvl1pPr>
              <a:defRPr/>
            </a:lvl1pPr>
          </a:lstStyle>
          <a:p>
            <a:fld id="{54A67798-7FEB-4794-A98B-E88201A57075}" type="datetime1">
              <a:rPr lang="ja-JP" altLang="en-US" smtClean="0"/>
              <a:pPr/>
              <a:t>2011/6/7</a:t>
            </a:fld>
            <a:endParaRPr lang="en-US" altLang="ja-JP"/>
          </a:p>
        </p:txBody>
      </p:sp>
      <p:sp>
        <p:nvSpPr>
          <p:cNvPr id="5" name="Rectangle 13"/>
          <p:cNvSpPr>
            <a:spLocks noGrp="1" noChangeArrowheads="1"/>
          </p:cNvSpPr>
          <p:nvPr>
            <p:ph type="ftr" sz="quarter" idx="11"/>
          </p:nvPr>
        </p:nvSpPr>
        <p:spPr>
          <a:ln/>
        </p:spPr>
        <p:txBody>
          <a:bodyPr/>
          <a:lstStyle>
            <a:lvl1pPr>
              <a:defRPr/>
            </a:lvl1pPr>
          </a:lstStyle>
          <a:p>
            <a:endParaRPr lang="en-US" altLang="ja-JP"/>
          </a:p>
        </p:txBody>
      </p:sp>
      <p:sp>
        <p:nvSpPr>
          <p:cNvPr id="6" name="Rectangle 14"/>
          <p:cNvSpPr>
            <a:spLocks noGrp="1" noChangeArrowheads="1"/>
          </p:cNvSpPr>
          <p:nvPr>
            <p:ph type="sldNum" sz="quarter" idx="12"/>
          </p:nvPr>
        </p:nvSpPr>
        <p:spPr>
          <a:ln/>
        </p:spPr>
        <p:txBody>
          <a:bodyPr/>
          <a:lstStyle>
            <a:lvl1pPr>
              <a:defRPr/>
            </a:lvl1pPr>
          </a:lstStyle>
          <a:p>
            <a:pPr>
              <a:defRPr/>
            </a:pPr>
            <a:fld id="{D0C8DF98-D7F0-406B-AA76-CEBD327FAD83}" type="slidenum">
              <a:rPr lang="en-US" altLang="ja-JP"/>
              <a:pPr>
                <a:defRPr/>
              </a:pPr>
              <a:t>&lt;#&gt;</a:t>
            </a:fld>
            <a:endParaRPr lang="en-US" altLang="ja-JP"/>
          </a:p>
        </p:txBody>
      </p:sp>
    </p:spTree>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Rectangle 12"/>
          <p:cNvSpPr>
            <a:spLocks noGrp="1" noChangeArrowheads="1"/>
          </p:cNvSpPr>
          <p:nvPr>
            <p:ph type="dt" sz="half" idx="10"/>
          </p:nvPr>
        </p:nvSpPr>
        <p:spPr>
          <a:ln/>
        </p:spPr>
        <p:txBody>
          <a:bodyPr/>
          <a:lstStyle>
            <a:lvl1pPr>
              <a:defRPr/>
            </a:lvl1pPr>
          </a:lstStyle>
          <a:p>
            <a:fld id="{C0732822-3725-4D99-A448-7852AA61E2DD}" type="datetime1">
              <a:rPr lang="ja-JP" altLang="en-US" smtClean="0"/>
              <a:pPr/>
              <a:t>2011/6/7</a:t>
            </a:fld>
            <a:endParaRPr lang="en-US" altLang="ja-JP"/>
          </a:p>
        </p:txBody>
      </p:sp>
      <p:sp>
        <p:nvSpPr>
          <p:cNvPr id="5" name="Rectangle 13"/>
          <p:cNvSpPr>
            <a:spLocks noGrp="1" noChangeArrowheads="1"/>
          </p:cNvSpPr>
          <p:nvPr>
            <p:ph type="ftr" sz="quarter" idx="11"/>
          </p:nvPr>
        </p:nvSpPr>
        <p:spPr>
          <a:ln/>
        </p:spPr>
        <p:txBody>
          <a:bodyPr/>
          <a:lstStyle>
            <a:lvl1pPr>
              <a:defRPr/>
            </a:lvl1pPr>
          </a:lstStyle>
          <a:p>
            <a:endParaRPr lang="en-US" altLang="ja-JP"/>
          </a:p>
        </p:txBody>
      </p:sp>
      <p:sp>
        <p:nvSpPr>
          <p:cNvPr id="6" name="Rectangle 14"/>
          <p:cNvSpPr>
            <a:spLocks noGrp="1" noChangeArrowheads="1"/>
          </p:cNvSpPr>
          <p:nvPr>
            <p:ph type="sldNum" sz="quarter" idx="12"/>
          </p:nvPr>
        </p:nvSpPr>
        <p:spPr>
          <a:ln/>
        </p:spPr>
        <p:txBody>
          <a:bodyPr/>
          <a:lstStyle>
            <a:lvl1pPr>
              <a:defRPr/>
            </a:lvl1pPr>
          </a:lstStyle>
          <a:p>
            <a:pPr>
              <a:defRPr/>
            </a:pPr>
            <a:fld id="{54BE8F60-0FF7-461F-AF72-553BAA65AD27}" type="slidenum">
              <a:rPr lang="en-US" altLang="ja-JP"/>
              <a:pPr>
                <a:defRPr/>
              </a:pPr>
              <a:t>&lt;#&gt;</a:t>
            </a:fld>
            <a:endParaRPr lang="en-US" altLang="ja-JP"/>
          </a:p>
        </p:txBody>
      </p:sp>
    </p:spTree>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1600200"/>
            <a:ext cx="40386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1600200"/>
            <a:ext cx="40386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12"/>
          <p:cNvSpPr>
            <a:spLocks noGrp="1" noChangeArrowheads="1"/>
          </p:cNvSpPr>
          <p:nvPr>
            <p:ph type="dt" sz="half" idx="10"/>
          </p:nvPr>
        </p:nvSpPr>
        <p:spPr>
          <a:ln/>
        </p:spPr>
        <p:txBody>
          <a:bodyPr/>
          <a:lstStyle>
            <a:lvl1pPr>
              <a:defRPr/>
            </a:lvl1pPr>
          </a:lstStyle>
          <a:p>
            <a:fld id="{189440D4-A0E2-4C89-93BC-E38ED5CB1240}" type="datetime1">
              <a:rPr lang="ja-JP" altLang="en-US" smtClean="0"/>
              <a:pPr/>
              <a:t>2011/6/7</a:t>
            </a:fld>
            <a:endParaRPr lang="en-US" altLang="ja-JP"/>
          </a:p>
        </p:txBody>
      </p:sp>
      <p:sp>
        <p:nvSpPr>
          <p:cNvPr id="6" name="Rectangle 13"/>
          <p:cNvSpPr>
            <a:spLocks noGrp="1" noChangeArrowheads="1"/>
          </p:cNvSpPr>
          <p:nvPr>
            <p:ph type="ftr" sz="quarter" idx="11"/>
          </p:nvPr>
        </p:nvSpPr>
        <p:spPr>
          <a:ln/>
        </p:spPr>
        <p:txBody>
          <a:bodyPr/>
          <a:lstStyle>
            <a:lvl1pPr>
              <a:defRPr/>
            </a:lvl1pPr>
          </a:lstStyle>
          <a:p>
            <a:endParaRPr lang="en-US" altLang="ja-JP"/>
          </a:p>
        </p:txBody>
      </p:sp>
      <p:sp>
        <p:nvSpPr>
          <p:cNvPr id="7" name="Rectangle 14"/>
          <p:cNvSpPr>
            <a:spLocks noGrp="1" noChangeArrowheads="1"/>
          </p:cNvSpPr>
          <p:nvPr>
            <p:ph type="sldNum" sz="quarter" idx="12"/>
          </p:nvPr>
        </p:nvSpPr>
        <p:spPr>
          <a:ln/>
        </p:spPr>
        <p:txBody>
          <a:bodyPr/>
          <a:lstStyle>
            <a:lvl1pPr>
              <a:defRPr/>
            </a:lvl1pPr>
          </a:lstStyle>
          <a:p>
            <a:pPr>
              <a:defRPr/>
            </a:pPr>
            <a:fld id="{655E5640-89EA-45B0-A70D-652EC5D430AC}" type="slidenum">
              <a:rPr lang="en-US" altLang="ja-JP"/>
              <a:pPr>
                <a:defRPr/>
              </a:pPr>
              <a:t>&lt;#&gt;</a:t>
            </a:fld>
            <a:endParaRPr lang="en-US" altLang="ja-JP"/>
          </a:p>
        </p:txBody>
      </p:sp>
    </p:spTree>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12"/>
          <p:cNvSpPr>
            <a:spLocks noGrp="1" noChangeArrowheads="1"/>
          </p:cNvSpPr>
          <p:nvPr>
            <p:ph type="dt" sz="half" idx="10"/>
          </p:nvPr>
        </p:nvSpPr>
        <p:spPr>
          <a:ln/>
        </p:spPr>
        <p:txBody>
          <a:bodyPr/>
          <a:lstStyle>
            <a:lvl1pPr>
              <a:defRPr/>
            </a:lvl1pPr>
          </a:lstStyle>
          <a:p>
            <a:fld id="{BEE38573-E347-4370-87EA-2C9F0353CA9F}" type="datetime1">
              <a:rPr lang="ja-JP" altLang="en-US" smtClean="0"/>
              <a:pPr/>
              <a:t>2011/6/7</a:t>
            </a:fld>
            <a:endParaRPr lang="en-US" altLang="ja-JP"/>
          </a:p>
        </p:txBody>
      </p:sp>
      <p:sp>
        <p:nvSpPr>
          <p:cNvPr id="8" name="Rectangle 13"/>
          <p:cNvSpPr>
            <a:spLocks noGrp="1" noChangeArrowheads="1"/>
          </p:cNvSpPr>
          <p:nvPr>
            <p:ph type="ftr" sz="quarter" idx="11"/>
          </p:nvPr>
        </p:nvSpPr>
        <p:spPr>
          <a:ln/>
        </p:spPr>
        <p:txBody>
          <a:bodyPr/>
          <a:lstStyle>
            <a:lvl1pPr>
              <a:defRPr/>
            </a:lvl1pPr>
          </a:lstStyle>
          <a:p>
            <a:endParaRPr lang="en-US" altLang="ja-JP"/>
          </a:p>
        </p:txBody>
      </p:sp>
      <p:sp>
        <p:nvSpPr>
          <p:cNvPr id="9" name="Rectangle 14"/>
          <p:cNvSpPr>
            <a:spLocks noGrp="1" noChangeArrowheads="1"/>
          </p:cNvSpPr>
          <p:nvPr>
            <p:ph type="sldNum" sz="quarter" idx="12"/>
          </p:nvPr>
        </p:nvSpPr>
        <p:spPr>
          <a:ln/>
        </p:spPr>
        <p:txBody>
          <a:bodyPr/>
          <a:lstStyle>
            <a:lvl1pPr>
              <a:defRPr/>
            </a:lvl1pPr>
          </a:lstStyle>
          <a:p>
            <a:pPr>
              <a:defRPr/>
            </a:pPr>
            <a:fld id="{A6FDC7FB-1C1A-4EBC-98D5-B5785A6B99A6}" type="slidenum">
              <a:rPr lang="en-US" altLang="ja-JP"/>
              <a:pPr>
                <a:defRPr/>
              </a:pPr>
              <a:t>&lt;#&gt;</a:t>
            </a:fld>
            <a:endParaRPr lang="en-US" altLang="ja-JP"/>
          </a:p>
        </p:txBody>
      </p:sp>
    </p:spTree>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Rectangle 12"/>
          <p:cNvSpPr>
            <a:spLocks noGrp="1" noChangeArrowheads="1"/>
          </p:cNvSpPr>
          <p:nvPr>
            <p:ph type="dt" sz="half" idx="10"/>
          </p:nvPr>
        </p:nvSpPr>
        <p:spPr>
          <a:ln/>
        </p:spPr>
        <p:txBody>
          <a:bodyPr/>
          <a:lstStyle>
            <a:lvl1pPr>
              <a:defRPr/>
            </a:lvl1pPr>
          </a:lstStyle>
          <a:p>
            <a:fld id="{63CDB7F6-6020-413E-A8A4-47864FB3B8EE}" type="datetime1">
              <a:rPr lang="ja-JP" altLang="en-US" smtClean="0"/>
              <a:pPr/>
              <a:t>2011/6/7</a:t>
            </a:fld>
            <a:endParaRPr lang="en-US" altLang="ja-JP"/>
          </a:p>
        </p:txBody>
      </p:sp>
      <p:sp>
        <p:nvSpPr>
          <p:cNvPr id="4" name="Rectangle 13"/>
          <p:cNvSpPr>
            <a:spLocks noGrp="1" noChangeArrowheads="1"/>
          </p:cNvSpPr>
          <p:nvPr>
            <p:ph type="ftr" sz="quarter" idx="11"/>
          </p:nvPr>
        </p:nvSpPr>
        <p:spPr>
          <a:ln/>
        </p:spPr>
        <p:txBody>
          <a:bodyPr/>
          <a:lstStyle>
            <a:lvl1pPr>
              <a:defRPr/>
            </a:lvl1pPr>
          </a:lstStyle>
          <a:p>
            <a:endParaRPr lang="en-US" altLang="ja-JP"/>
          </a:p>
        </p:txBody>
      </p:sp>
      <p:sp>
        <p:nvSpPr>
          <p:cNvPr id="5" name="Rectangle 14"/>
          <p:cNvSpPr>
            <a:spLocks noGrp="1" noChangeArrowheads="1"/>
          </p:cNvSpPr>
          <p:nvPr>
            <p:ph type="sldNum" sz="quarter" idx="12"/>
          </p:nvPr>
        </p:nvSpPr>
        <p:spPr>
          <a:ln/>
        </p:spPr>
        <p:txBody>
          <a:bodyPr/>
          <a:lstStyle>
            <a:lvl1pPr>
              <a:defRPr/>
            </a:lvl1pPr>
          </a:lstStyle>
          <a:p>
            <a:pPr>
              <a:defRPr/>
            </a:pPr>
            <a:fld id="{3D919A84-48AE-4BE4-9BA8-11D3FC5A3D00}" type="slidenum">
              <a:rPr lang="en-US" altLang="ja-JP"/>
              <a:pPr>
                <a:defRPr/>
              </a:pPr>
              <a:t>&lt;#&gt;</a:t>
            </a:fld>
            <a:endParaRPr lang="en-US" altLang="ja-JP"/>
          </a:p>
        </p:txBody>
      </p:sp>
    </p:spTree>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12"/>
          <p:cNvSpPr>
            <a:spLocks noGrp="1" noChangeArrowheads="1"/>
          </p:cNvSpPr>
          <p:nvPr>
            <p:ph type="dt" sz="half" idx="10"/>
          </p:nvPr>
        </p:nvSpPr>
        <p:spPr>
          <a:ln/>
        </p:spPr>
        <p:txBody>
          <a:bodyPr/>
          <a:lstStyle>
            <a:lvl1pPr>
              <a:defRPr/>
            </a:lvl1pPr>
          </a:lstStyle>
          <a:p>
            <a:fld id="{01C331EC-7484-44E1-93B1-5DB140DDBFF6}" type="datetime1">
              <a:rPr lang="ja-JP" altLang="en-US" smtClean="0"/>
              <a:pPr/>
              <a:t>2011/6/7</a:t>
            </a:fld>
            <a:endParaRPr lang="en-US" altLang="ja-JP"/>
          </a:p>
        </p:txBody>
      </p:sp>
      <p:sp>
        <p:nvSpPr>
          <p:cNvPr id="3" name="Rectangle 13"/>
          <p:cNvSpPr>
            <a:spLocks noGrp="1" noChangeArrowheads="1"/>
          </p:cNvSpPr>
          <p:nvPr>
            <p:ph type="ftr" sz="quarter" idx="11"/>
          </p:nvPr>
        </p:nvSpPr>
        <p:spPr>
          <a:ln/>
        </p:spPr>
        <p:txBody>
          <a:bodyPr/>
          <a:lstStyle>
            <a:lvl1pPr>
              <a:defRPr/>
            </a:lvl1pPr>
          </a:lstStyle>
          <a:p>
            <a:endParaRPr lang="en-US" altLang="ja-JP"/>
          </a:p>
        </p:txBody>
      </p:sp>
      <p:sp>
        <p:nvSpPr>
          <p:cNvPr id="4" name="Rectangle 14"/>
          <p:cNvSpPr>
            <a:spLocks noGrp="1" noChangeArrowheads="1"/>
          </p:cNvSpPr>
          <p:nvPr>
            <p:ph type="sldNum" sz="quarter" idx="12"/>
          </p:nvPr>
        </p:nvSpPr>
        <p:spPr>
          <a:ln/>
        </p:spPr>
        <p:txBody>
          <a:bodyPr/>
          <a:lstStyle>
            <a:lvl1pPr>
              <a:defRPr/>
            </a:lvl1pPr>
          </a:lstStyle>
          <a:p>
            <a:pPr>
              <a:defRPr/>
            </a:pPr>
            <a:fld id="{115C4DD1-4690-40A9-9A43-6796E516B662}" type="slidenum">
              <a:rPr lang="en-US" altLang="ja-JP"/>
              <a:pPr>
                <a:defRPr/>
              </a:pPr>
              <a:t>&lt;#&gt;</a:t>
            </a:fld>
            <a:endParaRPr lang="en-US" altLang="ja-JP"/>
          </a:p>
        </p:txBody>
      </p:sp>
    </p:spTree>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12"/>
          <p:cNvSpPr>
            <a:spLocks noGrp="1" noChangeArrowheads="1"/>
          </p:cNvSpPr>
          <p:nvPr>
            <p:ph type="dt" sz="half" idx="10"/>
          </p:nvPr>
        </p:nvSpPr>
        <p:spPr>
          <a:ln/>
        </p:spPr>
        <p:txBody>
          <a:bodyPr/>
          <a:lstStyle>
            <a:lvl1pPr>
              <a:defRPr/>
            </a:lvl1pPr>
          </a:lstStyle>
          <a:p>
            <a:fld id="{AD0A202D-5DBF-469F-89CA-E028D42969F4}" type="datetime1">
              <a:rPr lang="ja-JP" altLang="en-US" smtClean="0"/>
              <a:pPr/>
              <a:t>2011/6/7</a:t>
            </a:fld>
            <a:endParaRPr lang="en-US" altLang="ja-JP"/>
          </a:p>
        </p:txBody>
      </p:sp>
      <p:sp>
        <p:nvSpPr>
          <p:cNvPr id="6" name="Rectangle 13"/>
          <p:cNvSpPr>
            <a:spLocks noGrp="1" noChangeArrowheads="1"/>
          </p:cNvSpPr>
          <p:nvPr>
            <p:ph type="ftr" sz="quarter" idx="11"/>
          </p:nvPr>
        </p:nvSpPr>
        <p:spPr>
          <a:ln/>
        </p:spPr>
        <p:txBody>
          <a:bodyPr/>
          <a:lstStyle>
            <a:lvl1pPr>
              <a:defRPr/>
            </a:lvl1pPr>
          </a:lstStyle>
          <a:p>
            <a:endParaRPr lang="en-US" altLang="ja-JP"/>
          </a:p>
        </p:txBody>
      </p:sp>
      <p:sp>
        <p:nvSpPr>
          <p:cNvPr id="7" name="Rectangle 14"/>
          <p:cNvSpPr>
            <a:spLocks noGrp="1" noChangeArrowheads="1"/>
          </p:cNvSpPr>
          <p:nvPr>
            <p:ph type="sldNum" sz="quarter" idx="12"/>
          </p:nvPr>
        </p:nvSpPr>
        <p:spPr>
          <a:ln/>
        </p:spPr>
        <p:txBody>
          <a:bodyPr/>
          <a:lstStyle>
            <a:lvl1pPr>
              <a:defRPr/>
            </a:lvl1pPr>
          </a:lstStyle>
          <a:p>
            <a:pPr>
              <a:defRPr/>
            </a:pPr>
            <a:fld id="{7AAD5E3C-B44B-4174-9DE9-5552C0A656EC}" type="slidenum">
              <a:rPr lang="en-US" altLang="ja-JP"/>
              <a:pPr>
                <a:defRPr/>
              </a:pPr>
              <a:t>&lt;#&gt;</a:t>
            </a:fld>
            <a:endParaRPr lang="en-US" altLang="ja-JP"/>
          </a:p>
        </p:txBody>
      </p:sp>
    </p:spTree>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smtClean="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12"/>
          <p:cNvSpPr>
            <a:spLocks noGrp="1" noChangeArrowheads="1"/>
          </p:cNvSpPr>
          <p:nvPr>
            <p:ph type="dt" sz="half" idx="10"/>
          </p:nvPr>
        </p:nvSpPr>
        <p:spPr>
          <a:ln/>
        </p:spPr>
        <p:txBody>
          <a:bodyPr/>
          <a:lstStyle>
            <a:lvl1pPr>
              <a:defRPr/>
            </a:lvl1pPr>
          </a:lstStyle>
          <a:p>
            <a:fld id="{A7C66A86-938A-4EF9-B3A7-B0554BA799A2}" type="datetime1">
              <a:rPr lang="ja-JP" altLang="en-US" smtClean="0"/>
              <a:pPr/>
              <a:t>2011/6/7</a:t>
            </a:fld>
            <a:endParaRPr lang="en-US" altLang="ja-JP"/>
          </a:p>
        </p:txBody>
      </p:sp>
      <p:sp>
        <p:nvSpPr>
          <p:cNvPr id="6" name="Rectangle 13"/>
          <p:cNvSpPr>
            <a:spLocks noGrp="1" noChangeArrowheads="1"/>
          </p:cNvSpPr>
          <p:nvPr>
            <p:ph type="ftr" sz="quarter" idx="11"/>
          </p:nvPr>
        </p:nvSpPr>
        <p:spPr>
          <a:ln/>
        </p:spPr>
        <p:txBody>
          <a:bodyPr/>
          <a:lstStyle>
            <a:lvl1pPr>
              <a:defRPr/>
            </a:lvl1pPr>
          </a:lstStyle>
          <a:p>
            <a:endParaRPr lang="en-US" altLang="ja-JP"/>
          </a:p>
        </p:txBody>
      </p:sp>
      <p:sp>
        <p:nvSpPr>
          <p:cNvPr id="7" name="Rectangle 14"/>
          <p:cNvSpPr>
            <a:spLocks noGrp="1" noChangeArrowheads="1"/>
          </p:cNvSpPr>
          <p:nvPr>
            <p:ph type="sldNum" sz="quarter" idx="12"/>
          </p:nvPr>
        </p:nvSpPr>
        <p:spPr>
          <a:ln/>
        </p:spPr>
        <p:txBody>
          <a:bodyPr/>
          <a:lstStyle>
            <a:lvl1pPr>
              <a:defRPr/>
            </a:lvl1pPr>
          </a:lstStyle>
          <a:p>
            <a:pPr>
              <a:defRPr/>
            </a:pPr>
            <a:fld id="{24D45582-1477-46AA-9D65-FF5F170D2126}" type="slidenum">
              <a:rPr lang="en-US" altLang="ja-JP"/>
              <a:pPr>
                <a:defRPr/>
              </a:pPr>
              <a:t>&lt;#&gt;</a:t>
            </a:fld>
            <a:endParaRPr lang="en-US" altLang="ja-JP"/>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 3"/>
          <p:cNvSpPr>
            <a:spLocks noGrp="1"/>
          </p:cNvSpPr>
          <p:nvPr>
            <p:ph type="dt" sz="half" idx="10"/>
          </p:nvPr>
        </p:nvSpPr>
        <p:spPr/>
        <p:txBody>
          <a:bodyPr/>
          <a:lstStyle>
            <a:lvl1pPr>
              <a:defRPr/>
            </a:lvl1pPr>
          </a:lstStyle>
          <a:p>
            <a:pPr>
              <a:defRPr/>
            </a:pPr>
            <a:fld id="{38F01166-B315-44A6-B43E-B18AE6038CC1}" type="datetime1">
              <a:rPr lang="ja-JP" altLang="en-US" smtClean="0"/>
              <a:pPr>
                <a:defRPr/>
              </a:pPr>
              <a:t>2011/6/7</a:t>
            </a:fld>
            <a:endParaRPr lang="ja-JP" altLang="en-US"/>
          </a:p>
        </p:txBody>
      </p:sp>
      <p:sp>
        <p:nvSpPr>
          <p:cNvPr id="8"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9" name="スライド番号プレースホルダ 5"/>
          <p:cNvSpPr>
            <a:spLocks noGrp="1"/>
          </p:cNvSpPr>
          <p:nvPr>
            <p:ph type="sldNum" sz="quarter" idx="12"/>
          </p:nvPr>
        </p:nvSpPr>
        <p:spPr/>
        <p:txBody>
          <a:bodyPr/>
          <a:lstStyle>
            <a:lvl1pPr>
              <a:defRPr/>
            </a:lvl1pPr>
          </a:lstStyle>
          <a:p>
            <a:pPr>
              <a:defRPr/>
            </a:pPr>
            <a:fld id="{7778889A-C3C4-4363-8626-D1A2EB522196}" type="slidenum">
              <a:rPr lang="ja-JP" altLang="en-US"/>
              <a:pPr>
                <a:defRPr/>
              </a:pPr>
              <a:t>&lt;#&gt;</a:t>
            </a:fld>
            <a:endParaRPr lang="ja-JP" altLang="en-US"/>
          </a:p>
        </p:txBody>
      </p:sp>
    </p:spTree>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12"/>
          <p:cNvSpPr>
            <a:spLocks noGrp="1" noChangeArrowheads="1"/>
          </p:cNvSpPr>
          <p:nvPr>
            <p:ph type="dt" sz="half" idx="10"/>
          </p:nvPr>
        </p:nvSpPr>
        <p:spPr>
          <a:ln/>
        </p:spPr>
        <p:txBody>
          <a:bodyPr/>
          <a:lstStyle>
            <a:lvl1pPr>
              <a:defRPr/>
            </a:lvl1pPr>
          </a:lstStyle>
          <a:p>
            <a:fld id="{A7041563-8DF4-4CCB-A5DF-E662FC1F49C7}" type="datetime1">
              <a:rPr lang="ja-JP" altLang="en-US" smtClean="0"/>
              <a:pPr/>
              <a:t>2011/6/7</a:t>
            </a:fld>
            <a:endParaRPr lang="en-US" altLang="ja-JP"/>
          </a:p>
        </p:txBody>
      </p:sp>
      <p:sp>
        <p:nvSpPr>
          <p:cNvPr id="5" name="Rectangle 13"/>
          <p:cNvSpPr>
            <a:spLocks noGrp="1" noChangeArrowheads="1"/>
          </p:cNvSpPr>
          <p:nvPr>
            <p:ph type="ftr" sz="quarter" idx="11"/>
          </p:nvPr>
        </p:nvSpPr>
        <p:spPr>
          <a:ln/>
        </p:spPr>
        <p:txBody>
          <a:bodyPr/>
          <a:lstStyle>
            <a:lvl1pPr>
              <a:defRPr/>
            </a:lvl1pPr>
          </a:lstStyle>
          <a:p>
            <a:endParaRPr lang="en-US" altLang="ja-JP"/>
          </a:p>
        </p:txBody>
      </p:sp>
      <p:sp>
        <p:nvSpPr>
          <p:cNvPr id="6" name="Rectangle 14"/>
          <p:cNvSpPr>
            <a:spLocks noGrp="1" noChangeArrowheads="1"/>
          </p:cNvSpPr>
          <p:nvPr>
            <p:ph type="sldNum" sz="quarter" idx="12"/>
          </p:nvPr>
        </p:nvSpPr>
        <p:spPr>
          <a:ln/>
        </p:spPr>
        <p:txBody>
          <a:bodyPr/>
          <a:lstStyle>
            <a:lvl1pPr>
              <a:defRPr/>
            </a:lvl1pPr>
          </a:lstStyle>
          <a:p>
            <a:pPr>
              <a:defRPr/>
            </a:pPr>
            <a:fld id="{CAA142A4-F7D3-4E30-BDB7-C5612259F375}" type="slidenum">
              <a:rPr lang="en-US" altLang="ja-JP"/>
              <a:pPr>
                <a:defRPr/>
              </a:pPr>
              <a:t>&lt;#&gt;</a:t>
            </a:fld>
            <a:endParaRPr lang="en-US" altLang="ja-JP"/>
          </a:p>
        </p:txBody>
      </p:sp>
    </p:spTree>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9400"/>
            <a:ext cx="2057400" cy="5816600"/>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279400"/>
            <a:ext cx="6019800" cy="5816600"/>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12"/>
          <p:cNvSpPr>
            <a:spLocks noGrp="1" noChangeArrowheads="1"/>
          </p:cNvSpPr>
          <p:nvPr>
            <p:ph type="dt" sz="half" idx="10"/>
          </p:nvPr>
        </p:nvSpPr>
        <p:spPr>
          <a:ln/>
        </p:spPr>
        <p:txBody>
          <a:bodyPr/>
          <a:lstStyle>
            <a:lvl1pPr>
              <a:defRPr/>
            </a:lvl1pPr>
          </a:lstStyle>
          <a:p>
            <a:fld id="{B2358C13-B1B2-439A-B264-99E6E15C7FAB}" type="datetime1">
              <a:rPr lang="ja-JP" altLang="en-US" smtClean="0"/>
              <a:pPr/>
              <a:t>2011/6/7</a:t>
            </a:fld>
            <a:endParaRPr lang="en-US" altLang="ja-JP"/>
          </a:p>
        </p:txBody>
      </p:sp>
      <p:sp>
        <p:nvSpPr>
          <p:cNvPr id="5" name="Rectangle 13"/>
          <p:cNvSpPr>
            <a:spLocks noGrp="1" noChangeArrowheads="1"/>
          </p:cNvSpPr>
          <p:nvPr>
            <p:ph type="ftr" sz="quarter" idx="11"/>
          </p:nvPr>
        </p:nvSpPr>
        <p:spPr>
          <a:ln/>
        </p:spPr>
        <p:txBody>
          <a:bodyPr/>
          <a:lstStyle>
            <a:lvl1pPr>
              <a:defRPr/>
            </a:lvl1pPr>
          </a:lstStyle>
          <a:p>
            <a:endParaRPr lang="en-US" altLang="ja-JP"/>
          </a:p>
        </p:txBody>
      </p:sp>
      <p:sp>
        <p:nvSpPr>
          <p:cNvPr id="6" name="Rectangle 14"/>
          <p:cNvSpPr>
            <a:spLocks noGrp="1" noChangeArrowheads="1"/>
          </p:cNvSpPr>
          <p:nvPr>
            <p:ph type="sldNum" sz="quarter" idx="12"/>
          </p:nvPr>
        </p:nvSpPr>
        <p:spPr>
          <a:ln/>
        </p:spPr>
        <p:txBody>
          <a:bodyPr/>
          <a:lstStyle>
            <a:lvl1pPr>
              <a:defRPr/>
            </a:lvl1pPr>
          </a:lstStyle>
          <a:p>
            <a:pPr>
              <a:defRPr/>
            </a:pPr>
            <a:fld id="{DAD61A31-2B1E-4C1D-AD02-B222D93C63D5}" type="slidenum">
              <a:rPr lang="en-US" altLang="ja-JP"/>
              <a:pPr>
                <a:defRPr/>
              </a:pPr>
              <a:t>&lt;#&gt;</a:t>
            </a:fld>
            <a:endParaRPr lang="en-US" altLang="ja-JP"/>
          </a:p>
        </p:txBody>
      </p:sp>
    </p:spTree>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type="tbl" preserve="1">
  <p:cSld name="タイトルと表">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9400"/>
            <a:ext cx="8229600" cy="1143000"/>
          </a:xfrm>
        </p:spPr>
        <p:txBody>
          <a:bodyPr/>
          <a:lstStyle/>
          <a:p>
            <a:r>
              <a:rPr lang="ja-JP" altLang="en-US" smtClean="0"/>
              <a:t>マスタ タイトルの書式設定</a:t>
            </a:r>
            <a:endParaRPr lang="ja-JP" altLang="en-US"/>
          </a:p>
        </p:txBody>
      </p:sp>
      <p:sp>
        <p:nvSpPr>
          <p:cNvPr id="3" name="表プレースホルダ 2"/>
          <p:cNvSpPr>
            <a:spLocks noGrp="1"/>
          </p:cNvSpPr>
          <p:nvPr>
            <p:ph type="tbl" idx="1"/>
          </p:nvPr>
        </p:nvSpPr>
        <p:spPr>
          <a:xfrm>
            <a:off x="457200" y="1600200"/>
            <a:ext cx="8229600" cy="4495800"/>
          </a:xfrm>
        </p:spPr>
        <p:txBody>
          <a:bodyPr/>
          <a:lstStyle/>
          <a:p>
            <a:pPr lvl="0"/>
            <a:endParaRPr lang="ja-JP" altLang="en-US" noProof="0" smtClean="0"/>
          </a:p>
        </p:txBody>
      </p:sp>
      <p:sp>
        <p:nvSpPr>
          <p:cNvPr id="4" name="Rectangle 12"/>
          <p:cNvSpPr>
            <a:spLocks noGrp="1" noChangeArrowheads="1"/>
          </p:cNvSpPr>
          <p:nvPr>
            <p:ph type="dt" sz="half" idx="10"/>
          </p:nvPr>
        </p:nvSpPr>
        <p:spPr>
          <a:ln/>
        </p:spPr>
        <p:txBody>
          <a:bodyPr/>
          <a:lstStyle>
            <a:lvl1pPr>
              <a:defRPr/>
            </a:lvl1pPr>
          </a:lstStyle>
          <a:p>
            <a:fld id="{82E5CB34-6F49-4F43-A50E-AC8482F3A059}" type="datetime1">
              <a:rPr lang="ja-JP" altLang="en-US" smtClean="0"/>
              <a:pPr/>
              <a:t>2011/6/7</a:t>
            </a:fld>
            <a:endParaRPr lang="en-US" altLang="ja-JP"/>
          </a:p>
        </p:txBody>
      </p:sp>
      <p:sp>
        <p:nvSpPr>
          <p:cNvPr id="5" name="Rectangle 13"/>
          <p:cNvSpPr>
            <a:spLocks noGrp="1" noChangeArrowheads="1"/>
          </p:cNvSpPr>
          <p:nvPr>
            <p:ph type="ftr" sz="quarter" idx="11"/>
          </p:nvPr>
        </p:nvSpPr>
        <p:spPr>
          <a:ln/>
        </p:spPr>
        <p:txBody>
          <a:bodyPr/>
          <a:lstStyle>
            <a:lvl1pPr>
              <a:defRPr/>
            </a:lvl1pPr>
          </a:lstStyle>
          <a:p>
            <a:endParaRPr lang="en-US" altLang="ja-JP"/>
          </a:p>
        </p:txBody>
      </p:sp>
      <p:sp>
        <p:nvSpPr>
          <p:cNvPr id="6" name="Rectangle 14"/>
          <p:cNvSpPr>
            <a:spLocks noGrp="1" noChangeArrowheads="1"/>
          </p:cNvSpPr>
          <p:nvPr>
            <p:ph type="sldNum" sz="quarter" idx="12"/>
          </p:nvPr>
        </p:nvSpPr>
        <p:spPr>
          <a:ln/>
        </p:spPr>
        <p:txBody>
          <a:bodyPr/>
          <a:lstStyle>
            <a:lvl1pPr>
              <a:defRPr/>
            </a:lvl1pPr>
          </a:lstStyle>
          <a:p>
            <a:pPr>
              <a:defRPr/>
            </a:pPr>
            <a:fld id="{A664E924-C558-447E-BF48-F1714BBB4213}" type="slidenum">
              <a:rPr lang="en-US" altLang="ja-JP"/>
              <a:pPr>
                <a:defRPr/>
              </a:pPr>
              <a:t>&lt;#&gt;</a:t>
            </a:fld>
            <a:endParaRPr lang="en-US" altLang="ja-JP"/>
          </a:p>
        </p:txBody>
      </p:sp>
    </p:spTree>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type="txAndObj" preserve="1">
  <p:cSld name="タイトル、テキスト、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9400"/>
            <a:ext cx="8229600" cy="1143000"/>
          </a:xfrm>
        </p:spPr>
        <p:txBody>
          <a:bodyPr/>
          <a:lstStyle/>
          <a:p>
            <a:r>
              <a:rPr lang="ja-JP" altLang="en-US" smtClean="0"/>
              <a:t>マスタ タイトルの書式設定</a:t>
            </a:r>
            <a:endParaRPr lang="ja-JP" altLang="en-US"/>
          </a:p>
        </p:txBody>
      </p:sp>
      <p:sp>
        <p:nvSpPr>
          <p:cNvPr id="3" name="テキスト プレースホルダ 2"/>
          <p:cNvSpPr>
            <a:spLocks noGrp="1"/>
          </p:cNvSpPr>
          <p:nvPr>
            <p:ph type="body" sz="half" idx="1"/>
          </p:nvPr>
        </p:nvSpPr>
        <p:spPr>
          <a:xfrm>
            <a:off x="457200" y="1600200"/>
            <a:ext cx="4038600" cy="4495800"/>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1600200"/>
            <a:ext cx="4038600" cy="4495800"/>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12"/>
          <p:cNvSpPr>
            <a:spLocks noGrp="1" noChangeArrowheads="1"/>
          </p:cNvSpPr>
          <p:nvPr>
            <p:ph type="dt" sz="half" idx="10"/>
          </p:nvPr>
        </p:nvSpPr>
        <p:spPr>
          <a:ln/>
        </p:spPr>
        <p:txBody>
          <a:bodyPr/>
          <a:lstStyle>
            <a:lvl1pPr>
              <a:defRPr/>
            </a:lvl1pPr>
          </a:lstStyle>
          <a:p>
            <a:fld id="{8016371D-2ACF-43D5-BD4C-B594BCCBF320}" type="datetime1">
              <a:rPr lang="ja-JP" altLang="en-US" smtClean="0"/>
              <a:pPr/>
              <a:t>2011/6/7</a:t>
            </a:fld>
            <a:endParaRPr lang="en-US" altLang="ja-JP"/>
          </a:p>
        </p:txBody>
      </p:sp>
      <p:sp>
        <p:nvSpPr>
          <p:cNvPr id="6" name="Rectangle 13"/>
          <p:cNvSpPr>
            <a:spLocks noGrp="1" noChangeArrowheads="1"/>
          </p:cNvSpPr>
          <p:nvPr>
            <p:ph type="ftr" sz="quarter" idx="11"/>
          </p:nvPr>
        </p:nvSpPr>
        <p:spPr>
          <a:ln/>
        </p:spPr>
        <p:txBody>
          <a:bodyPr/>
          <a:lstStyle>
            <a:lvl1pPr>
              <a:defRPr/>
            </a:lvl1pPr>
          </a:lstStyle>
          <a:p>
            <a:endParaRPr lang="en-US" altLang="ja-JP"/>
          </a:p>
        </p:txBody>
      </p:sp>
      <p:sp>
        <p:nvSpPr>
          <p:cNvPr id="7" name="Rectangle 14"/>
          <p:cNvSpPr>
            <a:spLocks noGrp="1" noChangeArrowheads="1"/>
          </p:cNvSpPr>
          <p:nvPr>
            <p:ph type="sldNum" sz="quarter" idx="12"/>
          </p:nvPr>
        </p:nvSpPr>
        <p:spPr>
          <a:ln/>
        </p:spPr>
        <p:txBody>
          <a:bodyPr/>
          <a:lstStyle>
            <a:lvl1pPr>
              <a:defRPr/>
            </a:lvl1pPr>
          </a:lstStyle>
          <a:p>
            <a:pPr>
              <a:defRPr/>
            </a:pPr>
            <a:fld id="{FAB3D72A-2300-4663-A15A-FADE2D78D94F}" type="slidenum">
              <a:rPr lang="en-US" altLang="ja-JP"/>
              <a:pPr>
                <a:defRPr/>
              </a:pPr>
              <a:t>&lt;#&gt;</a:t>
            </a:fld>
            <a:endParaRPr lang="en-US" altLang="ja-JP"/>
          </a:p>
        </p:txBody>
      </p:sp>
    </p:spTree>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type="objAndTwoObj" preserve="1">
  <p:cSld name="タイトル、コンテンツ、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9400"/>
            <a:ext cx="8229600" cy="1143000"/>
          </a:xfrm>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1600200"/>
            <a:ext cx="4038600" cy="4495800"/>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quarter" idx="2"/>
          </p:nvPr>
        </p:nvSpPr>
        <p:spPr>
          <a:xfrm>
            <a:off x="4648200" y="1600200"/>
            <a:ext cx="4038600" cy="2171700"/>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コンテンツ プレースホルダ 4"/>
          <p:cNvSpPr>
            <a:spLocks noGrp="1"/>
          </p:cNvSpPr>
          <p:nvPr>
            <p:ph sz="quarter" idx="3"/>
          </p:nvPr>
        </p:nvSpPr>
        <p:spPr>
          <a:xfrm>
            <a:off x="4648200" y="3924300"/>
            <a:ext cx="4038600" cy="2171700"/>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Rectangle 12"/>
          <p:cNvSpPr>
            <a:spLocks noGrp="1" noChangeArrowheads="1"/>
          </p:cNvSpPr>
          <p:nvPr>
            <p:ph type="dt" sz="half" idx="10"/>
          </p:nvPr>
        </p:nvSpPr>
        <p:spPr>
          <a:ln/>
        </p:spPr>
        <p:txBody>
          <a:bodyPr/>
          <a:lstStyle>
            <a:lvl1pPr>
              <a:defRPr/>
            </a:lvl1pPr>
          </a:lstStyle>
          <a:p>
            <a:fld id="{9D08931D-F547-4CED-9CD9-0208C749BEF4}" type="datetime1">
              <a:rPr lang="ja-JP" altLang="en-US" smtClean="0"/>
              <a:pPr/>
              <a:t>2011/6/7</a:t>
            </a:fld>
            <a:endParaRPr lang="en-US" altLang="ja-JP"/>
          </a:p>
        </p:txBody>
      </p:sp>
      <p:sp>
        <p:nvSpPr>
          <p:cNvPr id="7" name="Rectangle 13"/>
          <p:cNvSpPr>
            <a:spLocks noGrp="1" noChangeArrowheads="1"/>
          </p:cNvSpPr>
          <p:nvPr>
            <p:ph type="ftr" sz="quarter" idx="11"/>
          </p:nvPr>
        </p:nvSpPr>
        <p:spPr>
          <a:ln/>
        </p:spPr>
        <p:txBody>
          <a:bodyPr/>
          <a:lstStyle>
            <a:lvl1pPr>
              <a:defRPr/>
            </a:lvl1pPr>
          </a:lstStyle>
          <a:p>
            <a:endParaRPr lang="en-US" altLang="ja-JP"/>
          </a:p>
        </p:txBody>
      </p:sp>
      <p:sp>
        <p:nvSpPr>
          <p:cNvPr id="8" name="Rectangle 14"/>
          <p:cNvSpPr>
            <a:spLocks noGrp="1" noChangeArrowheads="1"/>
          </p:cNvSpPr>
          <p:nvPr>
            <p:ph type="sldNum" sz="quarter" idx="12"/>
          </p:nvPr>
        </p:nvSpPr>
        <p:spPr>
          <a:ln/>
        </p:spPr>
        <p:txBody>
          <a:bodyPr/>
          <a:lstStyle>
            <a:lvl1pPr>
              <a:defRPr/>
            </a:lvl1pPr>
          </a:lstStyle>
          <a:p>
            <a:pPr>
              <a:defRPr/>
            </a:pPr>
            <a:fld id="{0FAD0689-88EB-4C17-BADE-1AF57C336AB8}" type="slidenum">
              <a:rPr lang="en-US" altLang="ja-JP"/>
              <a:pPr>
                <a:defRPr/>
              </a:pPr>
              <a:t>&lt;#&gt;</a:t>
            </a:fld>
            <a:endParaRPr lang="en-US" altLang="ja-JP"/>
          </a:p>
        </p:txBody>
      </p:sp>
    </p:spTree>
  </p:cSld>
  <p:clrMapOvr>
    <a:masterClrMapping/>
  </p:clrMapOvr>
</p:sldLayout>
</file>

<file path=ppt/slideLayouts/slideLayout175.xml><?xml version="1.0" encoding="utf-8"?>
<p:sldLayout xmlns:a="http://schemas.openxmlformats.org/drawingml/2006/main" xmlns:r="http://schemas.openxmlformats.org/officeDocument/2006/relationships" xmlns:p="http://schemas.openxmlformats.org/presentationml/2006/main" type="objOnly" preserve="1">
  <p:cSld name="コンテンツ">
    <p:spTree>
      <p:nvGrpSpPr>
        <p:cNvPr id="1" name=""/>
        <p:cNvGrpSpPr/>
        <p:nvPr/>
      </p:nvGrpSpPr>
      <p:grpSpPr>
        <a:xfrm>
          <a:off x="0" y="0"/>
          <a:ext cx="0" cy="0"/>
          <a:chOff x="0" y="0"/>
          <a:chExt cx="0" cy="0"/>
        </a:xfrm>
      </p:grpSpPr>
      <p:sp>
        <p:nvSpPr>
          <p:cNvPr id="2" name="コンテンツ プレースホルダ 1"/>
          <p:cNvSpPr>
            <a:spLocks noGrp="1"/>
          </p:cNvSpPr>
          <p:nvPr>
            <p:ph/>
          </p:nvPr>
        </p:nvSpPr>
        <p:spPr>
          <a:xfrm>
            <a:off x="457200" y="279400"/>
            <a:ext cx="8229600" cy="5816600"/>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3" name="日付プレースホルダ 2"/>
          <p:cNvSpPr>
            <a:spLocks noGrp="1"/>
          </p:cNvSpPr>
          <p:nvPr>
            <p:ph type="dt" sz="half" idx="10"/>
          </p:nvPr>
        </p:nvSpPr>
        <p:spPr>
          <a:xfrm>
            <a:off x="457200" y="6248400"/>
            <a:ext cx="1905000" cy="457200"/>
          </a:xfrm>
        </p:spPr>
        <p:txBody>
          <a:bodyPr/>
          <a:lstStyle>
            <a:lvl1pPr>
              <a:defRPr/>
            </a:lvl1pPr>
          </a:lstStyle>
          <a:p>
            <a:fld id="{6B942851-CFF5-4DF7-AF38-2A18F732E2BB}" type="datetime1">
              <a:rPr lang="ja-JP" altLang="en-US" smtClean="0"/>
              <a:pPr/>
              <a:t>2011/6/7</a:t>
            </a:fld>
            <a:endParaRPr lang="en-US" altLang="ja-JP"/>
          </a:p>
        </p:txBody>
      </p:sp>
      <p:sp>
        <p:nvSpPr>
          <p:cNvPr id="4" name="フッター プレースホルダ 3"/>
          <p:cNvSpPr>
            <a:spLocks noGrp="1"/>
          </p:cNvSpPr>
          <p:nvPr>
            <p:ph type="ftr" sz="quarter" idx="11"/>
          </p:nvPr>
        </p:nvSpPr>
        <p:spPr>
          <a:xfrm>
            <a:off x="3132138" y="6597650"/>
            <a:ext cx="2895600" cy="260350"/>
          </a:xfrm>
        </p:spPr>
        <p:txBody>
          <a:bodyPr/>
          <a:lstStyle>
            <a:lvl1pPr>
              <a:defRPr/>
            </a:lvl1pPr>
          </a:lstStyle>
          <a:p>
            <a:endParaRPr lang="en-US" altLang="ja-JP"/>
          </a:p>
        </p:txBody>
      </p:sp>
      <p:sp>
        <p:nvSpPr>
          <p:cNvPr id="5" name="スライド番号プレースホルダ 4"/>
          <p:cNvSpPr>
            <a:spLocks noGrp="1"/>
          </p:cNvSpPr>
          <p:nvPr>
            <p:ph type="sldNum" sz="quarter" idx="12"/>
          </p:nvPr>
        </p:nvSpPr>
        <p:spPr>
          <a:xfrm>
            <a:off x="6781800" y="6248400"/>
            <a:ext cx="1905000" cy="457200"/>
          </a:xfrm>
        </p:spPr>
        <p:txBody>
          <a:bodyPr/>
          <a:lstStyle>
            <a:lvl1pPr>
              <a:defRPr smtClean="0"/>
            </a:lvl1pPr>
          </a:lstStyle>
          <a:p>
            <a:pPr>
              <a:defRPr/>
            </a:pPr>
            <a:fld id="{F71CB241-67A3-48DC-9260-721F33C87A24}" type="slidenum">
              <a:rPr lang="en-US" altLang="ja-JP"/>
              <a:pPr>
                <a:defRPr/>
              </a:pPr>
              <a:t>&lt;#&gt;</a:t>
            </a:fld>
            <a:endParaRPr lang="en-US" altLang="ja-JP"/>
          </a:p>
        </p:txBody>
      </p:sp>
    </p:spTree>
  </p:cSld>
  <p:clrMapOvr>
    <a:masterClrMapping/>
  </p:clrMapOvr>
</p:sldLayout>
</file>

<file path=ppt/slideLayouts/slideLayout176.xml><?xml version="1.0" encoding="utf-8"?>
<p:sldLayout xmlns:a="http://schemas.openxmlformats.org/drawingml/2006/main" xmlns:r="http://schemas.openxmlformats.org/officeDocument/2006/relationships" xmlns:p="http://schemas.openxmlformats.org/presentationml/2006/main" type="txOverObj">
  <p:cSld name="1_タイトル、テキスト、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228600" y="142875"/>
            <a:ext cx="8763000" cy="838200"/>
          </a:xfrm>
        </p:spPr>
        <p:txBody>
          <a:bodyPr/>
          <a:lstStyle/>
          <a:p>
            <a:r>
              <a:rPr lang="ja-JP" altLang="en-US" smtClean="0"/>
              <a:t>マスタ タイトルの書式設定</a:t>
            </a:r>
            <a:endParaRPr lang="ja-JP" altLang="en-US"/>
          </a:p>
        </p:txBody>
      </p:sp>
      <p:sp>
        <p:nvSpPr>
          <p:cNvPr id="3" name="テキスト プレースホルダ 2"/>
          <p:cNvSpPr>
            <a:spLocks noGrp="1"/>
          </p:cNvSpPr>
          <p:nvPr>
            <p:ph type="body" sz="half" idx="1"/>
          </p:nvPr>
        </p:nvSpPr>
        <p:spPr>
          <a:xfrm>
            <a:off x="179388" y="1196975"/>
            <a:ext cx="8856662" cy="2516188"/>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179388" y="3865563"/>
            <a:ext cx="8856662" cy="2516187"/>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5"/>
          <p:cNvSpPr>
            <a:spLocks noGrp="1" noChangeArrowheads="1"/>
          </p:cNvSpPr>
          <p:nvPr>
            <p:ph type="dt" sz="half" idx="10"/>
          </p:nvPr>
        </p:nvSpPr>
        <p:spPr>
          <a:ln/>
        </p:spPr>
        <p:txBody>
          <a:bodyPr/>
          <a:lstStyle>
            <a:lvl1pPr>
              <a:defRPr/>
            </a:lvl1pPr>
          </a:lstStyle>
          <a:p>
            <a:pPr>
              <a:defRPr/>
            </a:pPr>
            <a:fld id="{72C070DE-5FFB-4C0F-8B1F-551815660BFF}" type="datetime1">
              <a:rPr lang="ja-JP" altLang="en-US" smtClean="0">
                <a:solidFill>
                  <a:prstClr val="black">
                    <a:tint val="75000"/>
                  </a:prstClr>
                </a:solidFill>
              </a:rPr>
              <a:pPr>
                <a:defRPr/>
              </a:pPr>
              <a:t>2011/6/7</a:t>
            </a:fld>
            <a:endParaRPr lang="en-US" altLang="ja-JP">
              <a:solidFill>
                <a:prstClr val="black">
                  <a:tint val="75000"/>
                </a:prstClr>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ja-JP">
              <a:solidFill>
                <a:prstClr val="black">
                  <a:tint val="75000"/>
                </a:prstClr>
              </a:solidFill>
            </a:endParaRPr>
          </a:p>
        </p:txBody>
      </p:sp>
      <p:sp>
        <p:nvSpPr>
          <p:cNvPr id="7" name="Rectangle 7"/>
          <p:cNvSpPr>
            <a:spLocks noGrp="1" noChangeArrowheads="1"/>
          </p:cNvSpPr>
          <p:nvPr>
            <p:ph type="sldNum" sz="quarter" idx="12"/>
          </p:nvPr>
        </p:nvSpPr>
        <p:spPr>
          <a:ln/>
        </p:spPr>
        <p:txBody>
          <a:bodyPr/>
          <a:lstStyle>
            <a:lvl1pPr>
              <a:defRPr/>
            </a:lvl1pPr>
          </a:lstStyle>
          <a:p>
            <a:pPr>
              <a:defRPr/>
            </a:pPr>
            <a:fld id="{52372876-5E81-44DC-B951-12DF59849127}" type="slidenum">
              <a:rPr lang="en-US" altLang="ja-JP">
                <a:solidFill>
                  <a:prstClr val="black">
                    <a:tint val="75000"/>
                  </a:prstClr>
                </a:solidFill>
              </a:rPr>
              <a:pPr>
                <a:defRPr/>
              </a:pPr>
              <a:t>&lt;#&gt;</a:t>
            </a:fld>
            <a:endParaRPr lang="en-US" altLang="ja-JP">
              <a:solidFill>
                <a:prstClr val="black">
                  <a:tint val="75000"/>
                </a:prstClr>
              </a:solidFill>
            </a:endParaRPr>
          </a:p>
        </p:txBody>
      </p:sp>
    </p:spTree>
  </p:cSld>
  <p:clrMapOvr>
    <a:masterClrMapping/>
  </p:clrMapOvr>
</p:sldLayout>
</file>

<file path=ppt/slideLayouts/slideLayout177.xml><?xml version="1.0" encoding="utf-8"?>
<p:sldLayout xmlns:a="http://schemas.openxmlformats.org/drawingml/2006/main" xmlns:r="http://schemas.openxmlformats.org/officeDocument/2006/relationships" xmlns:p="http://schemas.openxmlformats.org/presentationml/2006/main" type="fourObj">
  <p:cSld name="タイトルと 4 つのコンテンツ">
    <p:spTree>
      <p:nvGrpSpPr>
        <p:cNvPr id="1" name=""/>
        <p:cNvGrpSpPr/>
        <p:nvPr/>
      </p:nvGrpSpPr>
      <p:grpSpPr>
        <a:xfrm>
          <a:off x="0" y="0"/>
          <a:ext cx="0" cy="0"/>
          <a:chOff x="0" y="0"/>
          <a:chExt cx="0" cy="0"/>
        </a:xfrm>
      </p:grpSpPr>
      <p:sp>
        <p:nvSpPr>
          <p:cNvPr id="2" name="タイトル 1"/>
          <p:cNvSpPr>
            <a:spLocks noGrp="1"/>
          </p:cNvSpPr>
          <p:nvPr>
            <p:ph type="title" sz="quarter"/>
          </p:nvPr>
        </p:nvSpPr>
        <p:spPr>
          <a:xfrm>
            <a:off x="457200" y="279400"/>
            <a:ext cx="8229600" cy="1143000"/>
          </a:xfrm>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quarter" idx="1"/>
          </p:nvPr>
        </p:nvSpPr>
        <p:spPr>
          <a:xfrm>
            <a:off x="457200" y="1600200"/>
            <a:ext cx="4038600" cy="2171700"/>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quarter" idx="2"/>
          </p:nvPr>
        </p:nvSpPr>
        <p:spPr>
          <a:xfrm>
            <a:off x="4648200" y="1600200"/>
            <a:ext cx="4038600" cy="2171700"/>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コンテンツ プレースホルダ 4"/>
          <p:cNvSpPr>
            <a:spLocks noGrp="1"/>
          </p:cNvSpPr>
          <p:nvPr>
            <p:ph sz="quarter" idx="3"/>
          </p:nvPr>
        </p:nvSpPr>
        <p:spPr>
          <a:xfrm>
            <a:off x="457200" y="3924300"/>
            <a:ext cx="4038600" cy="2171700"/>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コンテンツ プレースホルダ 5"/>
          <p:cNvSpPr>
            <a:spLocks noGrp="1"/>
          </p:cNvSpPr>
          <p:nvPr>
            <p:ph sz="quarter" idx="4"/>
          </p:nvPr>
        </p:nvSpPr>
        <p:spPr>
          <a:xfrm>
            <a:off x="4648200" y="3924300"/>
            <a:ext cx="4038600" cy="2171700"/>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 6"/>
          <p:cNvSpPr>
            <a:spLocks noGrp="1"/>
          </p:cNvSpPr>
          <p:nvPr>
            <p:ph type="dt" sz="half" idx="10"/>
          </p:nvPr>
        </p:nvSpPr>
        <p:spPr>
          <a:xfrm>
            <a:off x="457200" y="6248400"/>
            <a:ext cx="1905000" cy="457200"/>
          </a:xfrm>
        </p:spPr>
        <p:txBody>
          <a:bodyPr/>
          <a:lstStyle>
            <a:lvl1pPr>
              <a:defRPr/>
            </a:lvl1pPr>
          </a:lstStyle>
          <a:p>
            <a:fld id="{AA52DF4E-D693-40A1-B340-CBE865F55EC0}" type="datetime1">
              <a:rPr lang="ja-JP" altLang="en-US" smtClean="0"/>
              <a:pPr/>
              <a:t>2011/6/7</a:t>
            </a:fld>
            <a:endParaRPr lang="en-US" altLang="ja-JP"/>
          </a:p>
        </p:txBody>
      </p:sp>
      <p:sp>
        <p:nvSpPr>
          <p:cNvPr id="8" name="フッター プレースホルダ 7"/>
          <p:cNvSpPr>
            <a:spLocks noGrp="1"/>
          </p:cNvSpPr>
          <p:nvPr>
            <p:ph type="ftr" sz="quarter" idx="11"/>
          </p:nvPr>
        </p:nvSpPr>
        <p:spPr>
          <a:xfrm>
            <a:off x="3124200" y="6248400"/>
            <a:ext cx="2895600" cy="457200"/>
          </a:xfrm>
        </p:spPr>
        <p:txBody>
          <a:bodyPr/>
          <a:lstStyle>
            <a:lvl1pPr>
              <a:defRPr/>
            </a:lvl1pPr>
          </a:lstStyle>
          <a:p>
            <a:endParaRPr lang="en-US" altLang="ja-JP"/>
          </a:p>
        </p:txBody>
      </p:sp>
      <p:sp>
        <p:nvSpPr>
          <p:cNvPr id="9" name="スライド番号プレースホルダ 8"/>
          <p:cNvSpPr>
            <a:spLocks noGrp="1"/>
          </p:cNvSpPr>
          <p:nvPr>
            <p:ph type="sldNum" sz="quarter" idx="12"/>
          </p:nvPr>
        </p:nvSpPr>
        <p:spPr>
          <a:xfrm>
            <a:off x="7239000" y="6669088"/>
            <a:ext cx="1905000" cy="188912"/>
          </a:xfrm>
        </p:spPr>
        <p:txBody>
          <a:bodyPr/>
          <a:lstStyle>
            <a:lvl1pPr>
              <a:defRPr/>
            </a:lvl1pPr>
          </a:lstStyle>
          <a:p>
            <a:fld id="{AE2E7AA9-FFEE-4FCE-BC7C-E11ADA2E439E}" type="slidenum">
              <a:rPr lang="ja-JP" altLang="en-US"/>
              <a:pPr/>
              <a:t>&lt;#&gt;</a:t>
            </a:fld>
            <a:endParaRPr lang="en-US" altLang="ja-JP"/>
          </a:p>
        </p:txBody>
      </p:sp>
    </p:spTree>
  </p:cSld>
  <p:clrMapOvr>
    <a:masterClrMapping/>
  </p:clrMapOvr>
</p:sldLayout>
</file>

<file path=ppt/slideLayouts/slideLayout178.xml><?xml version="1.0" encoding="utf-8"?>
<p:sldLayout xmlns:a="http://schemas.openxmlformats.org/drawingml/2006/main" xmlns:r="http://schemas.openxmlformats.org/officeDocument/2006/relationships" xmlns:p="http://schemas.openxmlformats.org/presentationml/2006/main" type="objOnly">
  <p:cSld name="コンテンツ">
    <p:spTree>
      <p:nvGrpSpPr>
        <p:cNvPr id="1" name=""/>
        <p:cNvGrpSpPr/>
        <p:nvPr/>
      </p:nvGrpSpPr>
      <p:grpSpPr>
        <a:xfrm>
          <a:off x="0" y="0"/>
          <a:ext cx="0" cy="0"/>
          <a:chOff x="0" y="0"/>
          <a:chExt cx="0" cy="0"/>
        </a:xfrm>
      </p:grpSpPr>
      <p:sp>
        <p:nvSpPr>
          <p:cNvPr id="2" name="コンテンツ プレースホルダ 1"/>
          <p:cNvSpPr>
            <a:spLocks noGrp="1"/>
          </p:cNvSpPr>
          <p:nvPr>
            <p:ph/>
          </p:nvPr>
        </p:nvSpPr>
        <p:spPr>
          <a:xfrm>
            <a:off x="301625" y="228600"/>
            <a:ext cx="8540750" cy="5870575"/>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3" name="Rectangle 154"/>
          <p:cNvSpPr>
            <a:spLocks noGrp="1" noChangeArrowheads="1"/>
          </p:cNvSpPr>
          <p:nvPr>
            <p:ph type="dt" sz="half" idx="10"/>
          </p:nvPr>
        </p:nvSpPr>
        <p:spPr>
          <a:ln/>
        </p:spPr>
        <p:txBody>
          <a:bodyPr/>
          <a:lstStyle>
            <a:lvl1pPr>
              <a:defRPr/>
            </a:lvl1pPr>
          </a:lstStyle>
          <a:p>
            <a:pPr>
              <a:defRPr/>
            </a:pPr>
            <a:endParaRPr lang="en-US" altLang="ja-JP">
              <a:solidFill>
                <a:srgbClr val="FFFFFF"/>
              </a:solidFill>
            </a:endParaRPr>
          </a:p>
        </p:txBody>
      </p:sp>
      <p:sp>
        <p:nvSpPr>
          <p:cNvPr id="4" name="Rectangle 155"/>
          <p:cNvSpPr>
            <a:spLocks noGrp="1" noChangeArrowheads="1"/>
          </p:cNvSpPr>
          <p:nvPr>
            <p:ph type="ftr" sz="quarter" idx="11"/>
          </p:nvPr>
        </p:nvSpPr>
        <p:spPr>
          <a:ln/>
        </p:spPr>
        <p:txBody>
          <a:bodyPr/>
          <a:lstStyle>
            <a:lvl1pPr>
              <a:defRPr/>
            </a:lvl1pPr>
          </a:lstStyle>
          <a:p>
            <a:pPr>
              <a:defRPr/>
            </a:pPr>
            <a:endParaRPr lang="en-US" altLang="ja-JP">
              <a:solidFill>
                <a:srgbClr val="FFFFFF"/>
              </a:solidFill>
            </a:endParaRPr>
          </a:p>
        </p:txBody>
      </p:sp>
      <p:sp>
        <p:nvSpPr>
          <p:cNvPr id="5" name="Rectangle 156"/>
          <p:cNvSpPr>
            <a:spLocks noGrp="1" noChangeArrowheads="1"/>
          </p:cNvSpPr>
          <p:nvPr>
            <p:ph type="sldNum" sz="quarter" idx="12"/>
          </p:nvPr>
        </p:nvSpPr>
        <p:spPr>
          <a:ln/>
        </p:spPr>
        <p:txBody>
          <a:bodyPr/>
          <a:lstStyle>
            <a:lvl1pPr>
              <a:defRPr/>
            </a:lvl1pPr>
          </a:lstStyle>
          <a:p>
            <a:pPr>
              <a:defRPr/>
            </a:pPr>
            <a:fld id="{ECB98729-8EF9-4831-BDC0-8283832543D6}" type="slidenum">
              <a:rPr lang="en-US" altLang="ja-JP">
                <a:solidFill>
                  <a:srgbClr val="FFFFFF"/>
                </a:solidFill>
              </a:rPr>
              <a:pPr>
                <a:defRPr/>
              </a:pPr>
              <a:t>&lt;#&gt;</a:t>
            </a:fld>
            <a:endParaRPr lang="en-US" altLang="ja-JP">
              <a:solidFill>
                <a:srgbClr val="FFFFFF"/>
              </a:solidFill>
            </a:endParaRPr>
          </a:p>
        </p:txBody>
      </p:sp>
    </p:spTree>
  </p:cSld>
  <p:clrMapOvr>
    <a:masterClrMapping/>
  </p:clrMapOvr>
</p:sldLayout>
</file>

<file path=ppt/slideLayouts/slideLayout179.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356" y="2130850"/>
            <a:ext cx="7773293" cy="1470049"/>
          </a:xfrm>
        </p:spPr>
        <p:txBody>
          <a:bodyPr/>
          <a:lstStyle/>
          <a:p>
            <a:r>
              <a:rPr lang="ja-JP" altLang="en-US" smtClean="0"/>
              <a:t>マスタ タイトルの書式設定</a:t>
            </a:r>
            <a:endParaRPr lang="ja-JP" altLang="en-US"/>
          </a:p>
        </p:txBody>
      </p:sp>
      <p:sp>
        <p:nvSpPr>
          <p:cNvPr id="3" name="サブタイトル 2"/>
          <p:cNvSpPr>
            <a:spLocks noGrp="1"/>
          </p:cNvSpPr>
          <p:nvPr>
            <p:ph type="subTitle" idx="1"/>
          </p:nvPr>
        </p:nvSpPr>
        <p:spPr>
          <a:xfrm>
            <a:off x="1371825" y="3886649"/>
            <a:ext cx="6400354" cy="1752451"/>
          </a:xfrm>
        </p:spPr>
        <p:txBody>
          <a:bodyPr/>
          <a:lstStyle>
            <a:lvl1pPr marL="0" indent="0" algn="ctr">
              <a:buNone/>
              <a:defRPr/>
            </a:lvl1pPr>
            <a:lvl2pPr marL="306793" indent="0" algn="ctr">
              <a:buNone/>
              <a:defRPr/>
            </a:lvl2pPr>
            <a:lvl3pPr marL="613589" indent="0" algn="ctr">
              <a:buNone/>
              <a:defRPr/>
            </a:lvl3pPr>
            <a:lvl4pPr marL="920382" indent="0" algn="ctr">
              <a:buNone/>
              <a:defRPr/>
            </a:lvl4pPr>
            <a:lvl5pPr marL="1227176" indent="0" algn="ctr">
              <a:buNone/>
              <a:defRPr/>
            </a:lvl5pPr>
            <a:lvl6pPr marL="1533971" indent="0" algn="ctr">
              <a:buNone/>
              <a:defRPr/>
            </a:lvl6pPr>
            <a:lvl7pPr marL="1840765" indent="0" algn="ctr">
              <a:buNone/>
              <a:defRPr/>
            </a:lvl7pPr>
            <a:lvl8pPr marL="2147558" indent="0" algn="ctr">
              <a:buNone/>
              <a:defRPr/>
            </a:lvl8pPr>
            <a:lvl9pPr marL="2454352" indent="0" algn="ctr">
              <a:buNone/>
              <a:defRPr/>
            </a:lvl9pPr>
          </a:lstStyle>
          <a:p>
            <a:r>
              <a:rPr lang="ja-JP" altLang="en-US" smtClean="0"/>
              <a:t>マスタ サブタイトルの書式設定</a:t>
            </a:r>
            <a:endParaRPr lang="ja-JP" altLang="en-US"/>
          </a:p>
        </p:txBody>
      </p:sp>
    </p:spTree>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日付プレースホルダ 3"/>
          <p:cNvSpPr>
            <a:spLocks noGrp="1"/>
          </p:cNvSpPr>
          <p:nvPr>
            <p:ph type="dt" sz="half" idx="10"/>
          </p:nvPr>
        </p:nvSpPr>
        <p:spPr/>
        <p:txBody>
          <a:bodyPr/>
          <a:lstStyle>
            <a:lvl1pPr>
              <a:defRPr/>
            </a:lvl1pPr>
          </a:lstStyle>
          <a:p>
            <a:pPr>
              <a:defRPr/>
            </a:pPr>
            <a:fld id="{CAB786C7-214E-4F51-98FC-9F696AAF35D5}" type="datetime1">
              <a:rPr lang="ja-JP" altLang="en-US" smtClean="0"/>
              <a:pPr>
                <a:defRPr/>
              </a:pPr>
              <a:t>2011/6/7</a:t>
            </a:fld>
            <a:endParaRPr lang="ja-JP" altLang="en-US"/>
          </a:p>
        </p:txBody>
      </p:sp>
      <p:sp>
        <p:nvSpPr>
          <p:cNvPr id="4"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5" name="スライド番号プレースホルダ 5"/>
          <p:cNvSpPr>
            <a:spLocks noGrp="1"/>
          </p:cNvSpPr>
          <p:nvPr>
            <p:ph type="sldNum" sz="quarter" idx="12"/>
          </p:nvPr>
        </p:nvSpPr>
        <p:spPr/>
        <p:txBody>
          <a:bodyPr/>
          <a:lstStyle>
            <a:lvl1pPr>
              <a:defRPr/>
            </a:lvl1pPr>
          </a:lstStyle>
          <a:p>
            <a:pPr>
              <a:defRPr/>
            </a:pPr>
            <a:fld id="{F16A360C-FF2C-4F5B-A42F-60CCAF24DB51}" type="slidenum">
              <a:rPr lang="ja-JP" altLang="en-US"/>
              <a:pPr>
                <a:defRPr/>
              </a:pPr>
              <a:t>&lt;#&gt;</a:t>
            </a:fld>
            <a:endParaRPr lang="ja-JP" altLang="en-US"/>
          </a:p>
        </p:txBody>
      </p:sp>
    </p:spTree>
  </p:cSld>
  <p:clrMapOvr>
    <a:masterClrMapping/>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マスタ タイトルの書式設定</a:t>
            </a:r>
            <a:endParaRPr lang="ja-JP" altLang="en-US" dirty="0"/>
          </a:p>
        </p:txBody>
      </p:sp>
      <p:sp>
        <p:nvSpPr>
          <p:cNvPr id="3" name="コンテンツ プレースホルダ 2"/>
          <p:cNvSpPr>
            <a:spLocks noGrp="1"/>
          </p:cNvSpPr>
          <p:nvPr>
            <p:ph idx="1"/>
          </p:nvPr>
        </p:nvSpPr>
        <p:spPr/>
        <p:txBody>
          <a:bodyPr/>
          <a:lstStyle/>
          <a:p>
            <a:pPr lvl="0"/>
            <a:r>
              <a:rPr lang="ja-JP" altLang="en-US" dirty="0" smtClean="0"/>
              <a:t>マスタ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ja-JP" altLang="en-US" dirty="0"/>
          </a:p>
        </p:txBody>
      </p:sp>
    </p:spTree>
  </p:cSld>
  <p:clrMapOvr>
    <a:masterClrMapping/>
  </p:clrMapOvr>
  <p:transition/>
</p:sldLayout>
</file>

<file path=ppt/slideLayouts/slideLayout181.xml><?xml version="1.0" encoding="utf-8"?>
<p:sldLayout xmlns:a="http://schemas.openxmlformats.org/drawingml/2006/main" xmlns:r="http://schemas.openxmlformats.org/officeDocument/2006/relationships" xmlns:p="http://schemas.openxmlformats.org/presentationml/2006/main" type="secHead" preserve="1">
  <p:cSld name="セクション ヘッダー">
    <p:spTree>
      <p:nvGrpSpPr>
        <p:cNvPr id="1" name=""/>
        <p:cNvGrpSpPr/>
        <p:nvPr/>
      </p:nvGrpSpPr>
      <p:grpSpPr>
        <a:xfrm>
          <a:off x="0" y="0"/>
          <a:ext cx="0" cy="0"/>
          <a:chOff x="0" y="0"/>
          <a:chExt cx="0" cy="0"/>
        </a:xfrm>
      </p:grpSpPr>
      <p:sp>
        <p:nvSpPr>
          <p:cNvPr id="2" name="タイトル 1"/>
          <p:cNvSpPr>
            <a:spLocks noGrp="1"/>
          </p:cNvSpPr>
          <p:nvPr>
            <p:ph type="title"/>
          </p:nvPr>
        </p:nvSpPr>
        <p:spPr>
          <a:xfrm>
            <a:off x="722190" y="4406803"/>
            <a:ext cx="7772176" cy="1361777"/>
          </a:xfrm>
        </p:spPr>
        <p:txBody>
          <a:bodyPr anchor="t"/>
          <a:lstStyle>
            <a:lvl1pPr algn="l">
              <a:defRPr sz="27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190" y="2906613"/>
            <a:ext cx="7772176" cy="1500188"/>
          </a:xfrm>
        </p:spPr>
        <p:txBody>
          <a:bodyPr anchor="b"/>
          <a:lstStyle>
            <a:lvl1pPr marL="0" indent="0">
              <a:buNone/>
              <a:defRPr sz="1300"/>
            </a:lvl1pPr>
            <a:lvl2pPr marL="306793" indent="0">
              <a:buNone/>
              <a:defRPr sz="1200"/>
            </a:lvl2pPr>
            <a:lvl3pPr marL="613589" indent="0">
              <a:buNone/>
              <a:defRPr sz="1100"/>
            </a:lvl3pPr>
            <a:lvl4pPr marL="920382" indent="0">
              <a:buNone/>
              <a:defRPr sz="1000"/>
            </a:lvl4pPr>
            <a:lvl5pPr marL="1227176" indent="0">
              <a:buNone/>
              <a:defRPr sz="1000"/>
            </a:lvl5pPr>
            <a:lvl6pPr marL="1533971" indent="0">
              <a:buNone/>
              <a:defRPr sz="1000"/>
            </a:lvl6pPr>
            <a:lvl7pPr marL="1840765" indent="0">
              <a:buNone/>
              <a:defRPr sz="1000"/>
            </a:lvl7pPr>
            <a:lvl8pPr marL="2147558" indent="0">
              <a:buNone/>
              <a:defRPr sz="1000"/>
            </a:lvl8pPr>
            <a:lvl9pPr marL="2454352" indent="0">
              <a:buNone/>
              <a:defRPr sz="1000"/>
            </a:lvl9pPr>
          </a:lstStyle>
          <a:p>
            <a:pPr lvl="0"/>
            <a:r>
              <a:rPr lang="ja-JP" altLang="en-US" smtClean="0"/>
              <a:t>マスタ テキストの書式設定</a:t>
            </a:r>
          </a:p>
        </p:txBody>
      </p:sp>
    </p:spTree>
  </p:cSld>
  <p:clrMapOvr>
    <a:masterClrMapping/>
  </p:clrMapOvr>
  <p:transition/>
</p:sldLayout>
</file>

<file path=ppt/slideLayouts/slideLayout182.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250032" y="2241353"/>
            <a:ext cx="4268391" cy="4107656"/>
          </a:xfrm>
        </p:spPr>
        <p:txBody>
          <a:bodyPr/>
          <a:lstStyle>
            <a:lvl1pPr>
              <a:defRPr sz="2000"/>
            </a:lvl1pPr>
            <a:lvl2pPr>
              <a:defRPr sz="1600"/>
            </a:lvl2pPr>
            <a:lvl3pPr>
              <a:defRPr sz="1300"/>
            </a:lvl3pPr>
            <a:lvl4pPr>
              <a:defRPr sz="1200"/>
            </a:lvl4pPr>
            <a:lvl5pPr>
              <a:defRPr sz="1200"/>
            </a:lvl5pPr>
            <a:lvl6pPr>
              <a:defRPr sz="1200"/>
            </a:lvl6pPr>
            <a:lvl7pPr>
              <a:defRPr sz="1200"/>
            </a:lvl7pPr>
            <a:lvl8pPr>
              <a:defRPr sz="1200"/>
            </a:lvl8pPr>
            <a:lvl9pPr>
              <a:defRPr sz="12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25579" y="2241353"/>
            <a:ext cx="4268391" cy="4107656"/>
          </a:xfrm>
        </p:spPr>
        <p:txBody>
          <a:bodyPr/>
          <a:lstStyle>
            <a:lvl1pPr>
              <a:defRPr sz="2000"/>
            </a:lvl1pPr>
            <a:lvl2pPr>
              <a:defRPr sz="1600"/>
            </a:lvl2pPr>
            <a:lvl3pPr>
              <a:defRPr sz="1300"/>
            </a:lvl3pPr>
            <a:lvl4pPr>
              <a:defRPr sz="1200"/>
            </a:lvl4pPr>
            <a:lvl5pPr>
              <a:defRPr sz="1200"/>
            </a:lvl5pPr>
            <a:lvl6pPr>
              <a:defRPr sz="1200"/>
            </a:lvl6pPr>
            <a:lvl7pPr>
              <a:defRPr sz="1200"/>
            </a:lvl7pPr>
            <a:lvl8pPr>
              <a:defRPr sz="1200"/>
            </a:lvl8pPr>
            <a:lvl9pPr>
              <a:defRPr sz="12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Tree>
  </p:cSld>
  <p:clrMapOvr>
    <a:masterClrMapping/>
  </p:clrMapOvr>
  <p:transition/>
</p:sldLayout>
</file>

<file path=ppt/slideLayouts/slideLayout183.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649" y="274588"/>
            <a:ext cx="8228707" cy="1143000"/>
          </a:xfr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648" y="1534792"/>
            <a:ext cx="4039568" cy="639589"/>
          </a:xfrm>
        </p:spPr>
        <p:txBody>
          <a:bodyPr anchor="b"/>
          <a:lstStyle>
            <a:lvl1pPr marL="0" indent="0">
              <a:buNone/>
              <a:defRPr sz="1600" b="1"/>
            </a:lvl1pPr>
            <a:lvl2pPr marL="306793" indent="0">
              <a:buNone/>
              <a:defRPr sz="1300" b="1"/>
            </a:lvl2pPr>
            <a:lvl3pPr marL="613589" indent="0">
              <a:buNone/>
              <a:defRPr sz="1200" b="1"/>
            </a:lvl3pPr>
            <a:lvl4pPr marL="920382" indent="0">
              <a:buNone/>
              <a:defRPr sz="1100" b="1"/>
            </a:lvl4pPr>
            <a:lvl5pPr marL="1227176" indent="0">
              <a:buNone/>
              <a:defRPr sz="1100" b="1"/>
            </a:lvl5pPr>
            <a:lvl6pPr marL="1533971" indent="0">
              <a:buNone/>
              <a:defRPr sz="1100" b="1"/>
            </a:lvl6pPr>
            <a:lvl7pPr marL="1840765" indent="0">
              <a:buNone/>
              <a:defRPr sz="1100" b="1"/>
            </a:lvl7pPr>
            <a:lvl8pPr marL="2147558" indent="0">
              <a:buNone/>
              <a:defRPr sz="1100" b="1"/>
            </a:lvl8pPr>
            <a:lvl9pPr marL="2454352" indent="0">
              <a:buNone/>
              <a:defRPr sz="11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648" y="2174381"/>
            <a:ext cx="4039568" cy="3951387"/>
          </a:xfrm>
        </p:spPr>
        <p:txBody>
          <a:bodyPr/>
          <a:lstStyle>
            <a:lvl1pPr>
              <a:defRPr sz="1600"/>
            </a:lvl1pPr>
            <a:lvl2pPr>
              <a:defRPr sz="1300"/>
            </a:lvl2pPr>
            <a:lvl3pPr>
              <a:defRPr sz="1200"/>
            </a:lvl3pPr>
            <a:lvl4pPr>
              <a:defRPr sz="1100"/>
            </a:lvl4pPr>
            <a:lvl5pPr>
              <a:defRPr sz="1100"/>
            </a:lvl5pPr>
            <a:lvl6pPr>
              <a:defRPr sz="1100"/>
            </a:lvl6pPr>
            <a:lvl7pPr>
              <a:defRPr sz="1100"/>
            </a:lvl7pPr>
            <a:lvl8pPr>
              <a:defRPr sz="1100"/>
            </a:lvl8pPr>
            <a:lvl9pPr>
              <a:defRPr sz="11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4556" y="1534792"/>
            <a:ext cx="4041799" cy="639589"/>
          </a:xfrm>
        </p:spPr>
        <p:txBody>
          <a:bodyPr anchor="b"/>
          <a:lstStyle>
            <a:lvl1pPr marL="0" indent="0">
              <a:buNone/>
              <a:defRPr sz="1600" b="1"/>
            </a:lvl1pPr>
            <a:lvl2pPr marL="306793" indent="0">
              <a:buNone/>
              <a:defRPr sz="1300" b="1"/>
            </a:lvl2pPr>
            <a:lvl3pPr marL="613589" indent="0">
              <a:buNone/>
              <a:defRPr sz="1200" b="1"/>
            </a:lvl3pPr>
            <a:lvl4pPr marL="920382" indent="0">
              <a:buNone/>
              <a:defRPr sz="1100" b="1"/>
            </a:lvl4pPr>
            <a:lvl5pPr marL="1227176" indent="0">
              <a:buNone/>
              <a:defRPr sz="1100" b="1"/>
            </a:lvl5pPr>
            <a:lvl6pPr marL="1533971" indent="0">
              <a:buNone/>
              <a:defRPr sz="1100" b="1"/>
            </a:lvl6pPr>
            <a:lvl7pPr marL="1840765" indent="0">
              <a:buNone/>
              <a:defRPr sz="1100" b="1"/>
            </a:lvl7pPr>
            <a:lvl8pPr marL="2147558" indent="0">
              <a:buNone/>
              <a:defRPr sz="1100" b="1"/>
            </a:lvl8pPr>
            <a:lvl9pPr marL="2454352" indent="0">
              <a:buNone/>
              <a:defRPr sz="11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4556" y="2174381"/>
            <a:ext cx="4041799" cy="3951387"/>
          </a:xfrm>
        </p:spPr>
        <p:txBody>
          <a:bodyPr/>
          <a:lstStyle>
            <a:lvl1pPr>
              <a:defRPr sz="1600"/>
            </a:lvl1pPr>
            <a:lvl2pPr>
              <a:defRPr sz="1300"/>
            </a:lvl2pPr>
            <a:lvl3pPr>
              <a:defRPr sz="1200"/>
            </a:lvl3pPr>
            <a:lvl4pPr>
              <a:defRPr sz="1100"/>
            </a:lvl4pPr>
            <a:lvl5pPr>
              <a:defRPr sz="1100"/>
            </a:lvl5pPr>
            <a:lvl6pPr>
              <a:defRPr sz="1100"/>
            </a:lvl6pPr>
            <a:lvl7pPr>
              <a:defRPr sz="1100"/>
            </a:lvl7pPr>
            <a:lvl8pPr>
              <a:defRPr sz="1100"/>
            </a:lvl8pPr>
            <a:lvl9pPr>
              <a:defRPr sz="11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Tree>
  </p:cSld>
  <p:clrMapOvr>
    <a:masterClrMapping/>
  </p:clrMapOvr>
  <p:transition/>
</p:sldLayout>
</file>

<file path=ppt/slideLayouts/slideLayout184.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Tree>
  </p:cSld>
  <p:clrMapOvr>
    <a:masterClrMapping/>
  </p:clrMapOvr>
  <p:transition/>
</p:sldLayout>
</file>

<file path=ppt/slideLayouts/slideLayout185.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Tree>
  </p:cSld>
  <p:clrMapOvr>
    <a:masterClrMapping/>
  </p:clrMapOvr>
  <p:transition/>
</p:sldLayout>
</file>

<file path=ppt/slideLayouts/slideLayout186.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649" y="273475"/>
            <a:ext cx="3008188" cy="1161975"/>
          </a:xfrm>
        </p:spPr>
        <p:txBody>
          <a:bodyPr anchor="b"/>
          <a:lstStyle>
            <a:lvl1pPr algn="l">
              <a:defRPr sz="13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224" y="273472"/>
            <a:ext cx="5111130" cy="5852294"/>
          </a:xfrm>
        </p:spPr>
        <p:txBody>
          <a:bodyPr/>
          <a:lstStyle>
            <a:lvl1pPr>
              <a:defRPr sz="2100"/>
            </a:lvl1pPr>
            <a:lvl2pPr>
              <a:defRPr sz="2000"/>
            </a:lvl2pPr>
            <a:lvl3pPr>
              <a:defRPr sz="1600"/>
            </a:lvl3pPr>
            <a:lvl4pPr>
              <a:defRPr sz="1300"/>
            </a:lvl4pPr>
            <a:lvl5pPr>
              <a:defRPr sz="1300"/>
            </a:lvl5pPr>
            <a:lvl6pPr>
              <a:defRPr sz="1300"/>
            </a:lvl6pPr>
            <a:lvl7pPr>
              <a:defRPr sz="1300"/>
            </a:lvl7pPr>
            <a:lvl8pPr>
              <a:defRPr sz="1300"/>
            </a:lvl8pPr>
            <a:lvl9pPr>
              <a:defRPr sz="13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649" y="1435448"/>
            <a:ext cx="3008188" cy="4690318"/>
          </a:xfrm>
        </p:spPr>
        <p:txBody>
          <a:bodyPr/>
          <a:lstStyle>
            <a:lvl1pPr marL="0" indent="0">
              <a:buNone/>
              <a:defRPr sz="1000"/>
            </a:lvl1pPr>
            <a:lvl2pPr marL="306793" indent="0">
              <a:buNone/>
              <a:defRPr sz="800"/>
            </a:lvl2pPr>
            <a:lvl3pPr marL="613589" indent="0">
              <a:buNone/>
              <a:defRPr sz="700"/>
            </a:lvl3pPr>
            <a:lvl4pPr marL="920382" indent="0">
              <a:buNone/>
              <a:defRPr sz="500"/>
            </a:lvl4pPr>
            <a:lvl5pPr marL="1227176" indent="0">
              <a:buNone/>
              <a:defRPr sz="500"/>
            </a:lvl5pPr>
            <a:lvl6pPr marL="1533971" indent="0">
              <a:buNone/>
              <a:defRPr sz="500"/>
            </a:lvl6pPr>
            <a:lvl7pPr marL="1840765" indent="0">
              <a:buNone/>
              <a:defRPr sz="500"/>
            </a:lvl7pPr>
            <a:lvl8pPr marL="2147558" indent="0">
              <a:buNone/>
              <a:defRPr sz="500"/>
            </a:lvl8pPr>
            <a:lvl9pPr marL="2454352" indent="0">
              <a:buNone/>
              <a:defRPr sz="500"/>
            </a:lvl9pPr>
          </a:lstStyle>
          <a:p>
            <a:pPr lvl="0"/>
            <a:r>
              <a:rPr lang="ja-JP" altLang="en-US" smtClean="0"/>
              <a:t>マスタ テキストの書式設定</a:t>
            </a:r>
          </a:p>
        </p:txBody>
      </p:sp>
    </p:spTree>
  </p:cSld>
  <p:clrMapOvr>
    <a:masterClrMapping/>
  </p:clrMapOvr>
  <p:transition/>
</p:sldLayout>
</file>

<file path=ppt/slideLayouts/slideLayout187.xml><?xml version="1.0" encoding="utf-8"?>
<p:sldLayout xmlns:a="http://schemas.openxmlformats.org/drawingml/2006/main" xmlns:r="http://schemas.openxmlformats.org/officeDocument/2006/relationships" xmlns:p="http://schemas.openxmlformats.org/presentationml/2006/main" type="picTx" preserve="1">
  <p:cSld name="タイトルと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636" y="4800826"/>
            <a:ext cx="5486177" cy="567035"/>
          </a:xfrm>
        </p:spPr>
        <p:txBody>
          <a:bodyPr anchor="b"/>
          <a:lstStyle>
            <a:lvl1pPr algn="l">
              <a:defRPr sz="13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636" y="612801"/>
            <a:ext cx="5486177" cy="4114354"/>
          </a:xfrm>
        </p:spPr>
        <p:txBody>
          <a:bodyPr/>
          <a:lstStyle>
            <a:lvl1pPr marL="0" indent="0">
              <a:buNone/>
              <a:defRPr sz="2100"/>
            </a:lvl1pPr>
            <a:lvl2pPr marL="306793" indent="0">
              <a:buNone/>
              <a:defRPr sz="2000"/>
            </a:lvl2pPr>
            <a:lvl3pPr marL="613589" indent="0">
              <a:buNone/>
              <a:defRPr sz="1600"/>
            </a:lvl3pPr>
            <a:lvl4pPr marL="920382" indent="0">
              <a:buNone/>
              <a:defRPr sz="1300"/>
            </a:lvl4pPr>
            <a:lvl5pPr marL="1227176" indent="0">
              <a:buNone/>
              <a:defRPr sz="1300"/>
            </a:lvl5pPr>
            <a:lvl6pPr marL="1533971" indent="0">
              <a:buNone/>
              <a:defRPr sz="1300"/>
            </a:lvl6pPr>
            <a:lvl7pPr marL="1840765" indent="0">
              <a:buNone/>
              <a:defRPr sz="1300"/>
            </a:lvl7pPr>
            <a:lvl8pPr marL="2147558" indent="0">
              <a:buNone/>
              <a:defRPr sz="1300"/>
            </a:lvl8pPr>
            <a:lvl9pPr marL="2454352" indent="0">
              <a:buNone/>
              <a:defRPr sz="1300"/>
            </a:lvl9pPr>
          </a:lstStyle>
          <a:p>
            <a:endParaRPr lang="ja-JP" altLang="en-US"/>
          </a:p>
        </p:txBody>
      </p:sp>
      <p:sp>
        <p:nvSpPr>
          <p:cNvPr id="4" name="テキスト プレースホルダ 3"/>
          <p:cNvSpPr>
            <a:spLocks noGrp="1"/>
          </p:cNvSpPr>
          <p:nvPr>
            <p:ph type="body" sz="half" idx="2"/>
          </p:nvPr>
        </p:nvSpPr>
        <p:spPr>
          <a:xfrm>
            <a:off x="1792636" y="5367859"/>
            <a:ext cx="5486177" cy="804788"/>
          </a:xfrm>
        </p:spPr>
        <p:txBody>
          <a:bodyPr/>
          <a:lstStyle>
            <a:lvl1pPr marL="0" indent="0">
              <a:buNone/>
              <a:defRPr sz="1000"/>
            </a:lvl1pPr>
            <a:lvl2pPr marL="306793" indent="0">
              <a:buNone/>
              <a:defRPr sz="800"/>
            </a:lvl2pPr>
            <a:lvl3pPr marL="613589" indent="0">
              <a:buNone/>
              <a:defRPr sz="700"/>
            </a:lvl3pPr>
            <a:lvl4pPr marL="920382" indent="0">
              <a:buNone/>
              <a:defRPr sz="500"/>
            </a:lvl4pPr>
            <a:lvl5pPr marL="1227176" indent="0">
              <a:buNone/>
              <a:defRPr sz="500"/>
            </a:lvl5pPr>
            <a:lvl6pPr marL="1533971" indent="0">
              <a:buNone/>
              <a:defRPr sz="500"/>
            </a:lvl6pPr>
            <a:lvl7pPr marL="1840765" indent="0">
              <a:buNone/>
              <a:defRPr sz="500"/>
            </a:lvl7pPr>
            <a:lvl8pPr marL="2147558" indent="0">
              <a:buNone/>
              <a:defRPr sz="500"/>
            </a:lvl8pPr>
            <a:lvl9pPr marL="2454352" indent="0">
              <a:buNone/>
              <a:defRPr sz="500"/>
            </a:lvl9pPr>
          </a:lstStyle>
          <a:p>
            <a:pPr lvl="0"/>
            <a:r>
              <a:rPr lang="ja-JP" altLang="en-US" smtClean="0"/>
              <a:t>マスタ テキストの書式設定</a:t>
            </a:r>
          </a:p>
        </p:txBody>
      </p:sp>
    </p:spTree>
  </p:cSld>
  <p:clrMapOvr>
    <a:masterClrMapping/>
  </p:clrMapOvr>
  <p:transition/>
</p:sldLayout>
</file>

<file path=ppt/slideLayouts/slideLayout188.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Tree>
  </p:cSld>
  <p:clrMapOvr>
    <a:masterClrMapping/>
  </p:clrMapOvr>
  <p:transition/>
</p:sldLayout>
</file>

<file path=ppt/slideLayouts/slideLayout189.xml><?xml version="1.0" encoding="utf-8"?>
<p:sldLayout xmlns:a="http://schemas.openxmlformats.org/drawingml/2006/main" xmlns:r="http://schemas.openxmlformats.org/officeDocument/2006/relationships" xmlns:p="http://schemas.openxmlformats.org/presentationml/2006/main" type="vertTitleAndTx" preserve="1">
  <p:cSld name="縦書きタイトル/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732985" y="-266774"/>
            <a:ext cx="2160984" cy="6615783"/>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250033" y="-266774"/>
            <a:ext cx="6375796" cy="6615783"/>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Tree>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3"/>
          <p:cNvSpPr>
            <a:spLocks noGrp="1"/>
          </p:cNvSpPr>
          <p:nvPr>
            <p:ph type="dt" sz="half" idx="10"/>
          </p:nvPr>
        </p:nvSpPr>
        <p:spPr/>
        <p:txBody>
          <a:bodyPr/>
          <a:lstStyle>
            <a:lvl1pPr>
              <a:defRPr/>
            </a:lvl1pPr>
          </a:lstStyle>
          <a:p>
            <a:pPr>
              <a:defRPr/>
            </a:pPr>
            <a:fld id="{14B5B09D-DCA3-41AB-90A0-D0E4FBE41120}" type="datetime1">
              <a:rPr lang="ja-JP" altLang="en-US" smtClean="0"/>
              <a:pPr>
                <a:defRPr/>
              </a:pPr>
              <a:t>2011/6/7</a:t>
            </a:fld>
            <a:endParaRPr lang="ja-JP" altLang="en-US"/>
          </a:p>
        </p:txBody>
      </p:sp>
      <p:sp>
        <p:nvSpPr>
          <p:cNvPr id="3"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4" name="スライド番号プレースホルダ 5"/>
          <p:cNvSpPr>
            <a:spLocks noGrp="1"/>
          </p:cNvSpPr>
          <p:nvPr>
            <p:ph type="sldNum" sz="quarter" idx="12"/>
          </p:nvPr>
        </p:nvSpPr>
        <p:spPr/>
        <p:txBody>
          <a:bodyPr/>
          <a:lstStyle>
            <a:lvl1pPr>
              <a:defRPr/>
            </a:lvl1pPr>
          </a:lstStyle>
          <a:p>
            <a:pPr>
              <a:defRPr/>
            </a:pPr>
            <a:fld id="{4C17F12E-68EE-4A8D-A09F-93487E4FF39F}" type="slidenum">
              <a:rPr lang="ja-JP" altLang="en-US"/>
              <a:pPr>
                <a:defRPr/>
              </a:pPr>
              <a:t>&lt;#&gt;</a:t>
            </a:fld>
            <a:endParaRPr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pPr>
              <a:defRPr/>
            </a:pPr>
            <a:fld id="{1BA3DA72-3CD4-4654-8F37-017B56DA1563}" type="datetime1">
              <a:rPr lang="ja-JP" altLang="en-US" smtClean="0"/>
              <a:pPr>
                <a:defRPr/>
              </a:pPr>
              <a:t>2011/6/7</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65138EDC-2095-4DC3-BD29-CC0066F74E48}" type="slidenum">
              <a:rPr lang="ja-JP" altLang="en-US"/>
              <a:pPr>
                <a:defRPr/>
              </a:pPr>
              <a:t>&lt;#&gt;</a:t>
            </a:fld>
            <a:endParaRPr lang="ja-JP"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fld id="{1CAC0E46-F838-4684-9E44-5FAA34EF9E4B}" type="datetime1">
              <a:rPr lang="ja-JP" altLang="en-US" smtClean="0"/>
              <a:pPr>
                <a:defRPr/>
              </a:pPr>
              <a:t>2011/6/7</a:t>
            </a:fld>
            <a:endParaRPr lang="ja-JP" altLang="en-US"/>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A42CA015-421E-4FA6-B384-D7EC208F9D71}" type="slidenum">
              <a:rPr lang="ja-JP" altLang="en-US"/>
              <a:pPr>
                <a:defRPr/>
              </a:pPr>
              <a:t>&lt;#&gt;</a:t>
            </a:fld>
            <a:endParaRPr lang="ja-JP"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fld id="{EF3F877D-0B73-4570-BE6A-DA8A94C03CFF}" type="datetime1">
              <a:rPr lang="ja-JP" altLang="en-US" smtClean="0"/>
              <a:pPr>
                <a:defRPr/>
              </a:pPr>
              <a:t>2011/6/7</a:t>
            </a:fld>
            <a:endParaRPr lang="ja-JP" altLang="en-US"/>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9B15BA6B-A192-40CF-9CE6-BB4F52054A9B}" type="slidenum">
              <a:rPr lang="ja-JP" altLang="en-US"/>
              <a:pPr>
                <a:defRPr/>
              </a:pPr>
              <a:t>&lt;#&gt;</a:t>
            </a:fld>
            <a:endParaRPr lang="ja-JP"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pPr>
              <a:defRPr/>
            </a:pPr>
            <a:fld id="{36FED8AC-2C51-432D-B3B0-F4BA72C3CE33}" type="datetime1">
              <a:rPr lang="ja-JP" altLang="en-US" smtClean="0"/>
              <a:pPr>
                <a:defRPr/>
              </a:pPr>
              <a:t>2011/6/7</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2B3E04C3-0B0B-49D9-847F-C3228A048802}" type="slidenum">
              <a:rPr lang="ja-JP" altLang="en-US"/>
              <a:pPr>
                <a:defRPr/>
              </a:pPr>
              <a:t>&lt;#&gt;</a:t>
            </a:fld>
            <a:endParaRPr lang="ja-JP" alt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pPr>
              <a:defRPr/>
            </a:pPr>
            <a:fld id="{6A198C9F-90EC-4D91-A3DE-3DA20FA368B0}" type="datetime1">
              <a:rPr lang="ja-JP" altLang="en-US" smtClean="0"/>
              <a:pPr>
                <a:defRPr/>
              </a:pPr>
              <a:t>2011/6/7</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CA1CA5AA-BAEC-4CFA-91F4-415F9F20712A}" type="slidenum">
              <a:rPr lang="ja-JP" altLang="en-US"/>
              <a:pPr>
                <a:defRPr/>
              </a:pPr>
              <a:t>&lt;#&gt;</a:t>
            </a:fld>
            <a:endParaRPr lang="ja-JP" alt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smtClean="0"/>
              <a:t>マスタ タイトルの書式設定</a:t>
            </a:r>
            <a:endParaRPr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smtClean="0"/>
              <a:t>マスタ サブタイトルの書式設定</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fld id="{0E59BC1E-4EB7-4513-B211-C602FD581A34}" type="datetime1">
              <a:rPr lang="ja-JP" altLang="en-US" smtClean="0"/>
              <a:pPr>
                <a:defRPr/>
              </a:pPr>
              <a:t>2011/6/7</a:t>
            </a:fld>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E7055013-1EDB-4F4B-B5DE-4F79FA2B118D}" type="slidenum">
              <a:rPr lang="en-US" altLang="ja-JP"/>
              <a:pPr>
                <a:defRPr/>
              </a:pPr>
              <a:t>&lt;#&gt;</a:t>
            </a:fld>
            <a:endParaRPr lang="en-US" altLang="ja-JP"/>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fld id="{08676923-3F61-417F-B04D-4460F5A32553}" type="datetime1">
              <a:rPr lang="ja-JP" altLang="en-US" smtClean="0"/>
              <a:pPr>
                <a:defRPr/>
              </a:pPr>
              <a:t>2011/6/7</a:t>
            </a:fld>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228D9B2D-ECF4-4E03-A7A4-BC1340C2AF9C}" type="slidenum">
              <a:rPr lang="en-US" altLang="ja-JP"/>
              <a:pPr>
                <a:defRPr/>
              </a:pPr>
              <a:t>&lt;#&gt;</a:t>
            </a:fld>
            <a:endParaRPr lang="en-US" altLang="ja-JP"/>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fld id="{ED11745E-C367-4367-86B8-93F2F1731672}" type="datetime1">
              <a:rPr lang="ja-JP" altLang="en-US" smtClean="0"/>
              <a:pPr>
                <a:defRPr/>
              </a:pPr>
              <a:t>2011/6/7</a:t>
            </a:fld>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B2541E07-8C1F-420A-8FE9-95CF5532CF52}" type="slidenum">
              <a:rPr lang="en-US" altLang="ja-JP"/>
              <a:pPr>
                <a:defRPr/>
              </a:pPr>
              <a:t>&lt;#&gt;</a:t>
            </a:fld>
            <a:endParaRPr lang="en-US" altLang="ja-JP"/>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250825" y="908050"/>
            <a:ext cx="4244975" cy="55451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908050"/>
            <a:ext cx="4244975" cy="55451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4"/>
          <p:cNvSpPr>
            <a:spLocks noGrp="1" noChangeArrowheads="1"/>
          </p:cNvSpPr>
          <p:nvPr>
            <p:ph type="dt" sz="half" idx="10"/>
          </p:nvPr>
        </p:nvSpPr>
        <p:spPr>
          <a:ln/>
        </p:spPr>
        <p:txBody>
          <a:bodyPr/>
          <a:lstStyle>
            <a:lvl1pPr>
              <a:defRPr/>
            </a:lvl1pPr>
          </a:lstStyle>
          <a:p>
            <a:pPr>
              <a:defRPr/>
            </a:pPr>
            <a:fld id="{8E859764-5F1A-4E61-9799-86CA6CAF24DA}" type="datetime1">
              <a:rPr lang="ja-JP" altLang="en-US" smtClean="0"/>
              <a:pPr>
                <a:defRPr/>
              </a:pPr>
              <a:t>2011/6/7</a:t>
            </a:fld>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B5572355-7775-4AF0-AFF0-1C6B5F93C4D0}" type="slidenum">
              <a:rPr lang="en-US" altLang="ja-JP"/>
              <a:pPr>
                <a:defRPr/>
              </a:pPr>
              <a:t>&lt;#&gt;</a:t>
            </a:fld>
            <a:endParaRPr lang="en-US" altLang="ja-JP"/>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4"/>
          <p:cNvSpPr>
            <a:spLocks noGrp="1" noChangeArrowheads="1"/>
          </p:cNvSpPr>
          <p:nvPr>
            <p:ph type="dt" sz="half" idx="10"/>
          </p:nvPr>
        </p:nvSpPr>
        <p:spPr>
          <a:ln/>
        </p:spPr>
        <p:txBody>
          <a:bodyPr/>
          <a:lstStyle>
            <a:lvl1pPr>
              <a:defRPr/>
            </a:lvl1pPr>
          </a:lstStyle>
          <a:p>
            <a:pPr>
              <a:defRPr/>
            </a:pPr>
            <a:fld id="{94905B0E-9C0D-4FC4-928F-57D8CCE4FE92}" type="datetime1">
              <a:rPr lang="ja-JP" altLang="en-US" smtClean="0"/>
              <a:pPr>
                <a:defRPr/>
              </a:pPr>
              <a:t>2011/6/7</a:t>
            </a:fld>
            <a:endParaRPr lang="en-US" altLang="ja-JP"/>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6"/>
          <p:cNvSpPr>
            <a:spLocks noGrp="1" noChangeArrowheads="1"/>
          </p:cNvSpPr>
          <p:nvPr>
            <p:ph type="sldNum" sz="quarter" idx="12"/>
          </p:nvPr>
        </p:nvSpPr>
        <p:spPr>
          <a:ln/>
        </p:spPr>
        <p:txBody>
          <a:bodyPr/>
          <a:lstStyle>
            <a:lvl1pPr>
              <a:defRPr/>
            </a:lvl1pPr>
          </a:lstStyle>
          <a:p>
            <a:pPr>
              <a:defRPr/>
            </a:pPr>
            <a:fld id="{0B888D56-ABC5-42FC-A058-5E25C300505A}" type="slidenum">
              <a:rPr lang="en-US" altLang="ja-JP"/>
              <a:pPr>
                <a:defRPr/>
              </a:pPr>
              <a:t>&lt;#&gt;</a:t>
            </a:fld>
            <a:endParaRPr lang="en-US" altLang="ja-JP"/>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Rectangle 4"/>
          <p:cNvSpPr>
            <a:spLocks noGrp="1" noChangeArrowheads="1"/>
          </p:cNvSpPr>
          <p:nvPr>
            <p:ph type="dt" sz="half" idx="10"/>
          </p:nvPr>
        </p:nvSpPr>
        <p:spPr>
          <a:ln/>
        </p:spPr>
        <p:txBody>
          <a:bodyPr/>
          <a:lstStyle>
            <a:lvl1pPr>
              <a:defRPr/>
            </a:lvl1pPr>
          </a:lstStyle>
          <a:p>
            <a:pPr>
              <a:defRPr/>
            </a:pPr>
            <a:fld id="{30DEEA44-8BA1-48EC-A6DE-E9E7CD9357CD}" type="datetime1">
              <a:rPr lang="ja-JP" altLang="en-US" smtClean="0"/>
              <a:pPr>
                <a:defRPr/>
              </a:pPr>
              <a:t>2011/6/7</a:t>
            </a:fld>
            <a:endParaRPr lang="en-US" altLang="ja-JP"/>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6"/>
          <p:cNvSpPr>
            <a:spLocks noGrp="1" noChangeArrowheads="1"/>
          </p:cNvSpPr>
          <p:nvPr>
            <p:ph type="sldNum" sz="quarter" idx="12"/>
          </p:nvPr>
        </p:nvSpPr>
        <p:spPr>
          <a:ln/>
        </p:spPr>
        <p:txBody>
          <a:bodyPr/>
          <a:lstStyle>
            <a:lvl1pPr>
              <a:defRPr/>
            </a:lvl1pPr>
          </a:lstStyle>
          <a:p>
            <a:pPr>
              <a:defRPr/>
            </a:pPr>
            <a:fld id="{D5D7E4B4-7C05-4586-8411-8D7E79731B28}" type="slidenum">
              <a:rPr lang="en-US" altLang="ja-JP"/>
              <a:pPr>
                <a:defRPr/>
              </a:pPr>
              <a:t>&lt;#&gt;</a:t>
            </a:fld>
            <a:endParaRPr lang="en-US" altLang="ja-JP"/>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 テキストの書式設定</a:t>
            </a:r>
          </a:p>
        </p:txBody>
      </p:sp>
      <p:sp>
        <p:nvSpPr>
          <p:cNvPr id="4" name="日付プレースホルダ 3"/>
          <p:cNvSpPr>
            <a:spLocks noGrp="1"/>
          </p:cNvSpPr>
          <p:nvPr>
            <p:ph type="dt" sz="half" idx="10"/>
          </p:nvPr>
        </p:nvSpPr>
        <p:spPr/>
        <p:txBody>
          <a:bodyPr/>
          <a:lstStyle>
            <a:lvl1pPr>
              <a:defRPr/>
            </a:lvl1pPr>
          </a:lstStyle>
          <a:p>
            <a:pPr>
              <a:defRPr/>
            </a:pPr>
            <a:fld id="{2A2986BD-591E-4698-9DB8-755D7099DA07}" type="datetime1">
              <a:rPr lang="ja-JP" altLang="en-US" smtClean="0"/>
              <a:pPr>
                <a:defRPr/>
              </a:pPr>
              <a:t>2011/6/7</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0BBF715F-82A3-4E29-B140-8A9546AAEC33}" type="slidenum">
              <a:rPr lang="ja-JP" altLang="en-US"/>
              <a:pPr>
                <a:defRPr/>
              </a:pPr>
              <a:t>&lt;#&gt;</a:t>
            </a:fld>
            <a:endParaRPr lang="ja-JP" alt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4B72DDD3-D103-4EF3-B66C-DAFB403D77BE}" type="datetime1">
              <a:rPr lang="ja-JP" altLang="en-US" smtClean="0"/>
              <a:pPr>
                <a:defRPr/>
              </a:pPr>
              <a:t>2011/6/7</a:t>
            </a:fld>
            <a:endParaRPr lang="en-US" altLang="ja-JP"/>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4" name="Rectangle 6"/>
          <p:cNvSpPr>
            <a:spLocks noGrp="1" noChangeArrowheads="1"/>
          </p:cNvSpPr>
          <p:nvPr>
            <p:ph type="sldNum" sz="quarter" idx="12"/>
          </p:nvPr>
        </p:nvSpPr>
        <p:spPr>
          <a:ln/>
        </p:spPr>
        <p:txBody>
          <a:bodyPr/>
          <a:lstStyle>
            <a:lvl1pPr>
              <a:defRPr/>
            </a:lvl1pPr>
          </a:lstStyle>
          <a:p>
            <a:pPr>
              <a:defRPr/>
            </a:pPr>
            <a:fld id="{544D3A22-AD8B-4570-A47D-D10A9EFD159D}" type="slidenum">
              <a:rPr lang="en-US" altLang="ja-JP"/>
              <a:pPr>
                <a:defRPr/>
              </a:pPr>
              <a:t>&lt;#&gt;</a:t>
            </a:fld>
            <a:endParaRPr lang="en-US" altLang="ja-JP"/>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fld id="{03849B86-A236-4E3D-A610-492A7FDCF03C}" type="datetime1">
              <a:rPr lang="ja-JP" altLang="en-US" smtClean="0"/>
              <a:pPr>
                <a:defRPr/>
              </a:pPr>
              <a:t>2011/6/7</a:t>
            </a:fld>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3DFF9970-426D-4CB5-853D-1A40B65A4FBD}" type="slidenum">
              <a:rPr lang="en-US" altLang="ja-JP"/>
              <a:pPr>
                <a:defRPr/>
              </a:pPr>
              <a:t>&lt;#&gt;</a:t>
            </a:fld>
            <a:endParaRPr lang="en-US" altLang="ja-JP"/>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smtClean="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fld id="{0861377E-441D-457D-B99F-A92BD1A3E10F}" type="datetime1">
              <a:rPr lang="ja-JP" altLang="en-US" smtClean="0"/>
              <a:pPr>
                <a:defRPr/>
              </a:pPr>
              <a:t>2011/6/7</a:t>
            </a:fld>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624B2693-4DBA-442E-981D-EA871EBABCB4}" type="slidenum">
              <a:rPr lang="en-US" altLang="ja-JP"/>
              <a:pPr>
                <a:defRPr/>
              </a:pPr>
              <a:t>&lt;#&gt;</a:t>
            </a:fld>
            <a:endParaRPr lang="en-US" altLang="ja-JP"/>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fld id="{89DF3406-E8CE-461E-8531-E8AAD5C6A563}" type="datetime1">
              <a:rPr lang="ja-JP" altLang="en-US" smtClean="0"/>
              <a:pPr>
                <a:defRPr/>
              </a:pPr>
              <a:t>2011/6/7</a:t>
            </a:fld>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FE2AEE85-F4D8-426E-AC67-FB7B099BD78E}" type="slidenum">
              <a:rPr lang="en-US" altLang="ja-JP"/>
              <a:pPr>
                <a:defRPr/>
              </a:pPr>
              <a:t>&lt;#&gt;</a:t>
            </a:fld>
            <a:endParaRPr lang="en-US" altLang="ja-JP"/>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732588" y="0"/>
            <a:ext cx="2160587" cy="6453188"/>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250825" y="0"/>
            <a:ext cx="6329363" cy="6453188"/>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fld id="{C2DCE62F-14AB-4DB6-88A8-EC19FD0B07AC}" type="datetime1">
              <a:rPr lang="ja-JP" altLang="en-US" smtClean="0"/>
              <a:pPr>
                <a:defRPr/>
              </a:pPr>
              <a:t>2011/6/7</a:t>
            </a:fld>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32166D93-FF65-41F7-8CAE-566564629AFF}" type="slidenum">
              <a:rPr lang="en-US" altLang="ja-JP"/>
              <a:pPr>
                <a:defRPr/>
              </a:pPr>
              <a:t>&lt;#&gt;</a:t>
            </a:fld>
            <a:endParaRPr lang="en-US" altLang="ja-JP"/>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4000" cy="6864350"/>
            <a:chOff x="0" y="0"/>
            <a:chExt cx="5760" cy="4324"/>
          </a:xfrm>
        </p:grpSpPr>
        <p:sp>
          <p:nvSpPr>
            <p:cNvPr id="5" name="Rectangle 3"/>
            <p:cNvSpPr>
              <a:spLocks noChangeArrowheads="1"/>
            </p:cNvSpPr>
            <p:nvPr userDrawn="1"/>
          </p:nvSpPr>
          <p:spPr bwMode="white">
            <a:xfrm>
              <a:off x="0" y="331"/>
              <a:ext cx="5760" cy="3326"/>
            </a:xfrm>
            <a:prstGeom prst="rect">
              <a:avLst/>
            </a:prstGeom>
            <a:gradFill rotWithShape="0">
              <a:gsLst>
                <a:gs pos="0">
                  <a:schemeClr val="bg1"/>
                </a:gs>
                <a:gs pos="100000">
                  <a:schemeClr val="folHlink"/>
                </a:gs>
              </a:gsLst>
              <a:lin ang="5400000" scaled="1"/>
            </a:gradFill>
            <a:ln w="9525">
              <a:noFill/>
              <a:miter lim="800000"/>
              <a:headEnd/>
              <a:tailEnd/>
            </a:ln>
            <a:effectLst/>
          </p:spPr>
          <p:txBody>
            <a:bodyPr wrap="none" anchor="ctr"/>
            <a:lstStyle/>
            <a:p>
              <a:pPr>
                <a:defRPr/>
              </a:pPr>
              <a:endParaRPr lang="ja-JP" altLang="en-US">
                <a:solidFill>
                  <a:srgbClr val="2E2E48"/>
                </a:solidFill>
                <a:latin typeface="Times New Roman"/>
                <a:ea typeface="ＭＳ Ｐゴシック"/>
              </a:endParaRPr>
            </a:p>
          </p:txBody>
        </p:sp>
        <p:sp>
          <p:nvSpPr>
            <p:cNvPr id="6" name="Rectangle 4"/>
            <p:cNvSpPr>
              <a:spLocks noChangeArrowheads="1"/>
            </p:cNvSpPr>
            <p:nvPr userDrawn="1"/>
          </p:nvSpPr>
          <p:spPr bwMode="white">
            <a:xfrm>
              <a:off x="0" y="0"/>
              <a:ext cx="5760" cy="351"/>
            </a:xfrm>
            <a:prstGeom prst="rect">
              <a:avLst/>
            </a:prstGeom>
            <a:gradFill rotWithShape="0">
              <a:gsLst>
                <a:gs pos="0">
                  <a:schemeClr val="hlink"/>
                </a:gs>
                <a:gs pos="100000">
                  <a:schemeClr val="bg1"/>
                </a:gs>
              </a:gsLst>
              <a:lin ang="5400000" scaled="1"/>
            </a:gradFill>
            <a:ln w="9525">
              <a:noFill/>
              <a:miter lim="800000"/>
              <a:headEnd/>
              <a:tailEnd/>
            </a:ln>
            <a:effectLst/>
          </p:spPr>
          <p:txBody>
            <a:bodyPr wrap="none" anchor="ctr"/>
            <a:lstStyle/>
            <a:p>
              <a:pPr>
                <a:defRPr/>
              </a:pPr>
              <a:endParaRPr lang="ja-JP" altLang="en-US">
                <a:solidFill>
                  <a:srgbClr val="2E2E48"/>
                </a:solidFill>
                <a:latin typeface="Times New Roman"/>
                <a:ea typeface="ＭＳ Ｐゴシック"/>
              </a:endParaRPr>
            </a:p>
          </p:txBody>
        </p:sp>
        <p:sp>
          <p:nvSpPr>
            <p:cNvPr id="7" name="Freeform 5"/>
            <p:cNvSpPr>
              <a:spLocks/>
            </p:cNvSpPr>
            <p:nvPr userDrawn="1"/>
          </p:nvSpPr>
          <p:spPr bwMode="ltGray">
            <a:xfrm>
              <a:off x="0" y="1596"/>
              <a:ext cx="5760" cy="1651"/>
            </a:xfrm>
            <a:custGeom>
              <a:avLst/>
              <a:gdLst/>
              <a:ahLst/>
              <a:cxnLst>
                <a:cxn ang="0">
                  <a:pos x="0" y="960"/>
                </a:cxn>
                <a:cxn ang="0">
                  <a:pos x="773" y="852"/>
                </a:cxn>
                <a:cxn ang="0">
                  <a:pos x="1536" y="594"/>
                </a:cxn>
                <a:cxn ang="0">
                  <a:pos x="2438" y="156"/>
                </a:cxn>
                <a:cxn ang="0">
                  <a:pos x="2678" y="24"/>
                </a:cxn>
                <a:cxn ang="0">
                  <a:pos x="2816" y="30"/>
                </a:cxn>
                <a:cxn ang="0">
                  <a:pos x="2876" y="0"/>
                </a:cxn>
                <a:cxn ang="0">
                  <a:pos x="3032" y="30"/>
                </a:cxn>
                <a:cxn ang="0">
                  <a:pos x="3086" y="12"/>
                </a:cxn>
                <a:cxn ang="0">
                  <a:pos x="3183" y="42"/>
                </a:cxn>
                <a:cxn ang="0">
                  <a:pos x="3333" y="120"/>
                </a:cxn>
                <a:cxn ang="0">
                  <a:pos x="3483" y="234"/>
                </a:cxn>
                <a:cxn ang="0">
                  <a:pos x="3741" y="396"/>
                </a:cxn>
                <a:cxn ang="0">
                  <a:pos x="4156" y="636"/>
                </a:cxn>
                <a:cxn ang="0">
                  <a:pos x="4510" y="768"/>
                </a:cxn>
                <a:cxn ang="0">
                  <a:pos x="4913" y="906"/>
                </a:cxn>
                <a:cxn ang="0">
                  <a:pos x="5304" y="1074"/>
                </a:cxn>
                <a:cxn ang="0">
                  <a:pos x="5760" y="1150"/>
                </a:cxn>
                <a:cxn ang="0">
                  <a:pos x="5760" y="1651"/>
                </a:cxn>
                <a:cxn ang="0">
                  <a:pos x="0" y="1651"/>
                </a:cxn>
                <a:cxn ang="0">
                  <a:pos x="0" y="960"/>
                </a:cxn>
              </a:cxnLst>
              <a:rect l="0" t="0" r="r" b="b"/>
              <a:pathLst>
                <a:path w="5760" h="1651">
                  <a:moveTo>
                    <a:pt x="0" y="960"/>
                  </a:moveTo>
                  <a:cubicBezTo>
                    <a:pt x="237" y="952"/>
                    <a:pt x="517" y="913"/>
                    <a:pt x="773" y="852"/>
                  </a:cubicBezTo>
                  <a:cubicBezTo>
                    <a:pt x="1029" y="791"/>
                    <a:pt x="1259" y="710"/>
                    <a:pt x="1536" y="594"/>
                  </a:cubicBezTo>
                  <a:cubicBezTo>
                    <a:pt x="1814" y="478"/>
                    <a:pt x="2247" y="251"/>
                    <a:pt x="2438" y="156"/>
                  </a:cubicBezTo>
                  <a:cubicBezTo>
                    <a:pt x="2628" y="61"/>
                    <a:pt x="2615" y="45"/>
                    <a:pt x="2678" y="24"/>
                  </a:cubicBezTo>
                  <a:cubicBezTo>
                    <a:pt x="2741" y="3"/>
                    <a:pt x="2783" y="34"/>
                    <a:pt x="2816" y="30"/>
                  </a:cubicBezTo>
                  <a:cubicBezTo>
                    <a:pt x="2849" y="26"/>
                    <a:pt x="2840" y="0"/>
                    <a:pt x="2876" y="0"/>
                  </a:cubicBezTo>
                  <a:cubicBezTo>
                    <a:pt x="2912" y="0"/>
                    <a:pt x="2997" y="28"/>
                    <a:pt x="3032" y="30"/>
                  </a:cubicBezTo>
                  <a:cubicBezTo>
                    <a:pt x="3067" y="32"/>
                    <a:pt x="3061" y="10"/>
                    <a:pt x="3086" y="12"/>
                  </a:cubicBezTo>
                  <a:cubicBezTo>
                    <a:pt x="3112" y="14"/>
                    <a:pt x="3142" y="24"/>
                    <a:pt x="3183" y="42"/>
                  </a:cubicBezTo>
                  <a:cubicBezTo>
                    <a:pt x="3224" y="60"/>
                    <a:pt x="3283" y="88"/>
                    <a:pt x="3333" y="120"/>
                  </a:cubicBezTo>
                  <a:cubicBezTo>
                    <a:pt x="3383" y="152"/>
                    <a:pt x="3415" y="188"/>
                    <a:pt x="3483" y="234"/>
                  </a:cubicBezTo>
                  <a:cubicBezTo>
                    <a:pt x="3551" y="280"/>
                    <a:pt x="3629" y="329"/>
                    <a:pt x="3741" y="396"/>
                  </a:cubicBezTo>
                  <a:cubicBezTo>
                    <a:pt x="3854" y="463"/>
                    <a:pt x="4028" y="574"/>
                    <a:pt x="4156" y="636"/>
                  </a:cubicBezTo>
                  <a:cubicBezTo>
                    <a:pt x="4284" y="698"/>
                    <a:pt x="4384" y="723"/>
                    <a:pt x="4510" y="768"/>
                  </a:cubicBezTo>
                  <a:cubicBezTo>
                    <a:pt x="4637" y="813"/>
                    <a:pt x="4781" y="855"/>
                    <a:pt x="4913" y="906"/>
                  </a:cubicBezTo>
                  <a:cubicBezTo>
                    <a:pt x="5045" y="957"/>
                    <a:pt x="5163" y="1033"/>
                    <a:pt x="5304" y="1074"/>
                  </a:cubicBezTo>
                  <a:cubicBezTo>
                    <a:pt x="5445" y="1115"/>
                    <a:pt x="5543" y="1125"/>
                    <a:pt x="5760" y="1150"/>
                  </a:cubicBezTo>
                  <a:cubicBezTo>
                    <a:pt x="5760" y="1400"/>
                    <a:pt x="5760" y="1651"/>
                    <a:pt x="5760" y="1651"/>
                  </a:cubicBezTo>
                  <a:lnTo>
                    <a:pt x="0" y="1651"/>
                  </a:lnTo>
                  <a:lnTo>
                    <a:pt x="0" y="960"/>
                  </a:lnTo>
                  <a:close/>
                </a:path>
              </a:pathLst>
            </a:custGeom>
            <a:gradFill rotWithShape="0">
              <a:gsLst>
                <a:gs pos="0">
                  <a:schemeClr val="bg2"/>
                </a:gs>
                <a:gs pos="100000">
                  <a:schemeClr val="bg2">
                    <a:gamma/>
                    <a:shade val="66667"/>
                    <a:invGamma/>
                  </a:schemeClr>
                </a:gs>
              </a:gsLst>
              <a:lin ang="5400000" scaled="1"/>
            </a:gradFill>
            <a:ln w="9525">
              <a:noFill/>
              <a:round/>
              <a:headEnd/>
              <a:tailEnd/>
            </a:ln>
            <a:effectLst/>
          </p:spPr>
          <p:txBody>
            <a:bodyPr wrap="none" anchor="ctr"/>
            <a:lstStyle/>
            <a:p>
              <a:pPr>
                <a:defRPr/>
              </a:pPr>
              <a:endParaRPr lang="ja-JP" altLang="en-US">
                <a:solidFill>
                  <a:srgbClr val="2E2E48"/>
                </a:solidFill>
                <a:latin typeface="Times New Roman"/>
                <a:ea typeface="ＭＳ Ｐゴシック"/>
              </a:endParaRPr>
            </a:p>
          </p:txBody>
        </p:sp>
        <p:sp>
          <p:nvSpPr>
            <p:cNvPr id="8" name="Freeform 6"/>
            <p:cNvSpPr>
              <a:spLocks/>
            </p:cNvSpPr>
            <p:nvPr userDrawn="1"/>
          </p:nvSpPr>
          <p:spPr bwMode="ltGray">
            <a:xfrm>
              <a:off x="380" y="1597"/>
              <a:ext cx="2495" cy="1054"/>
            </a:xfrm>
            <a:custGeom>
              <a:avLst/>
              <a:gdLst/>
              <a:ahLst/>
              <a:cxnLst>
                <a:cxn ang="0">
                  <a:pos x="909" y="650"/>
                </a:cxn>
                <a:cxn ang="0">
                  <a:pos x="2028" y="116"/>
                </a:cxn>
                <a:cxn ang="0">
                  <a:pos x="2253" y="20"/>
                </a:cxn>
                <a:cxn ang="0">
                  <a:pos x="2304" y="8"/>
                </a:cxn>
                <a:cxn ang="0">
                  <a:pos x="2388" y="20"/>
                </a:cxn>
                <a:cxn ang="0">
                  <a:pos x="2490" y="8"/>
                </a:cxn>
                <a:cxn ang="0">
                  <a:pos x="2424" y="62"/>
                </a:cxn>
                <a:cxn ang="0">
                  <a:pos x="2349" y="158"/>
                </a:cxn>
                <a:cxn ang="0">
                  <a:pos x="2295" y="182"/>
                </a:cxn>
                <a:cxn ang="0">
                  <a:pos x="2271" y="251"/>
                </a:cxn>
                <a:cxn ang="0">
                  <a:pos x="2304" y="332"/>
                </a:cxn>
                <a:cxn ang="0">
                  <a:pos x="2253" y="326"/>
                </a:cxn>
                <a:cxn ang="0">
                  <a:pos x="2226" y="386"/>
                </a:cxn>
                <a:cxn ang="0">
                  <a:pos x="2130" y="491"/>
                </a:cxn>
                <a:cxn ang="0">
                  <a:pos x="1980" y="710"/>
                </a:cxn>
                <a:cxn ang="0">
                  <a:pos x="1884" y="758"/>
                </a:cxn>
                <a:cxn ang="0">
                  <a:pos x="1782" y="845"/>
                </a:cxn>
                <a:cxn ang="0">
                  <a:pos x="1629" y="959"/>
                </a:cxn>
                <a:cxn ang="0">
                  <a:pos x="1458" y="1052"/>
                </a:cxn>
                <a:cxn ang="0">
                  <a:pos x="1560" y="932"/>
                </a:cxn>
                <a:cxn ang="0">
                  <a:pos x="1701" y="770"/>
                </a:cxn>
                <a:cxn ang="0">
                  <a:pos x="1785" y="644"/>
                </a:cxn>
                <a:cxn ang="0">
                  <a:pos x="1935" y="476"/>
                </a:cxn>
                <a:cxn ang="0">
                  <a:pos x="2034" y="350"/>
                </a:cxn>
                <a:cxn ang="0">
                  <a:pos x="2016" y="323"/>
                </a:cxn>
                <a:cxn ang="0">
                  <a:pos x="1947" y="434"/>
                </a:cxn>
                <a:cxn ang="0">
                  <a:pos x="1821" y="587"/>
                </a:cxn>
                <a:cxn ang="0">
                  <a:pos x="1704" y="662"/>
                </a:cxn>
                <a:cxn ang="0">
                  <a:pos x="1620" y="761"/>
                </a:cxn>
                <a:cxn ang="0">
                  <a:pos x="1584" y="728"/>
                </a:cxn>
                <a:cxn ang="0">
                  <a:pos x="1731" y="581"/>
                </a:cxn>
                <a:cxn ang="0">
                  <a:pos x="1851" y="467"/>
                </a:cxn>
                <a:cxn ang="0">
                  <a:pos x="1875" y="413"/>
                </a:cxn>
                <a:cxn ang="0">
                  <a:pos x="1788" y="515"/>
                </a:cxn>
                <a:cxn ang="0">
                  <a:pos x="1689" y="611"/>
                </a:cxn>
                <a:cxn ang="0">
                  <a:pos x="1605" y="665"/>
                </a:cxn>
                <a:cxn ang="0">
                  <a:pos x="1689" y="548"/>
                </a:cxn>
                <a:cxn ang="0">
                  <a:pos x="1746" y="506"/>
                </a:cxn>
                <a:cxn ang="0">
                  <a:pos x="1596" y="611"/>
                </a:cxn>
                <a:cxn ang="0">
                  <a:pos x="1542" y="689"/>
                </a:cxn>
                <a:cxn ang="0">
                  <a:pos x="1500" y="632"/>
                </a:cxn>
                <a:cxn ang="0">
                  <a:pos x="1590" y="563"/>
                </a:cxn>
                <a:cxn ang="0">
                  <a:pos x="1704" y="476"/>
                </a:cxn>
                <a:cxn ang="0">
                  <a:pos x="1659" y="485"/>
                </a:cxn>
                <a:cxn ang="0">
                  <a:pos x="1596" y="524"/>
                </a:cxn>
                <a:cxn ang="0">
                  <a:pos x="1530" y="560"/>
                </a:cxn>
                <a:cxn ang="0">
                  <a:pos x="1470" y="623"/>
                </a:cxn>
                <a:cxn ang="0">
                  <a:pos x="1401" y="662"/>
                </a:cxn>
                <a:cxn ang="0">
                  <a:pos x="1362" y="665"/>
                </a:cxn>
                <a:cxn ang="0">
                  <a:pos x="1263" y="653"/>
                </a:cxn>
                <a:cxn ang="0">
                  <a:pos x="1194" y="668"/>
                </a:cxn>
                <a:cxn ang="0">
                  <a:pos x="879" y="788"/>
                </a:cxn>
                <a:cxn ang="0">
                  <a:pos x="492" y="917"/>
                </a:cxn>
                <a:cxn ang="0">
                  <a:pos x="657" y="851"/>
                </a:cxn>
                <a:cxn ang="0">
                  <a:pos x="1035" y="716"/>
                </a:cxn>
                <a:cxn ang="0">
                  <a:pos x="1062" y="689"/>
                </a:cxn>
                <a:cxn ang="0">
                  <a:pos x="714" y="806"/>
                </a:cxn>
                <a:cxn ang="0">
                  <a:pos x="288" y="905"/>
                </a:cxn>
                <a:cxn ang="0">
                  <a:pos x="207" y="902"/>
                </a:cxn>
                <a:cxn ang="0">
                  <a:pos x="84" y="929"/>
                </a:cxn>
                <a:cxn ang="0">
                  <a:pos x="135" y="902"/>
                </a:cxn>
              </a:cxnLst>
              <a:rect l="0" t="0" r="r" b="b"/>
              <a:pathLst>
                <a:path w="2495" h="1054">
                  <a:moveTo>
                    <a:pt x="135" y="902"/>
                  </a:moveTo>
                  <a:cubicBezTo>
                    <a:pt x="270" y="859"/>
                    <a:pt x="683" y="732"/>
                    <a:pt x="909" y="650"/>
                  </a:cubicBezTo>
                  <a:cubicBezTo>
                    <a:pt x="1135" y="568"/>
                    <a:pt x="1305" y="499"/>
                    <a:pt x="1491" y="410"/>
                  </a:cubicBezTo>
                  <a:cubicBezTo>
                    <a:pt x="1677" y="321"/>
                    <a:pt x="1911" y="179"/>
                    <a:pt x="2028" y="116"/>
                  </a:cubicBezTo>
                  <a:cubicBezTo>
                    <a:pt x="2145" y="53"/>
                    <a:pt x="2156" y="48"/>
                    <a:pt x="2193" y="32"/>
                  </a:cubicBezTo>
                  <a:cubicBezTo>
                    <a:pt x="2230" y="16"/>
                    <a:pt x="2238" y="22"/>
                    <a:pt x="2253" y="20"/>
                  </a:cubicBezTo>
                  <a:cubicBezTo>
                    <a:pt x="2268" y="18"/>
                    <a:pt x="2278" y="22"/>
                    <a:pt x="2286" y="20"/>
                  </a:cubicBezTo>
                  <a:cubicBezTo>
                    <a:pt x="2294" y="18"/>
                    <a:pt x="2296" y="10"/>
                    <a:pt x="2304" y="8"/>
                  </a:cubicBezTo>
                  <a:cubicBezTo>
                    <a:pt x="2312" y="6"/>
                    <a:pt x="2320" y="6"/>
                    <a:pt x="2334" y="8"/>
                  </a:cubicBezTo>
                  <a:cubicBezTo>
                    <a:pt x="2348" y="10"/>
                    <a:pt x="2372" y="21"/>
                    <a:pt x="2388" y="20"/>
                  </a:cubicBezTo>
                  <a:cubicBezTo>
                    <a:pt x="2404" y="19"/>
                    <a:pt x="2416" y="4"/>
                    <a:pt x="2433" y="2"/>
                  </a:cubicBezTo>
                  <a:cubicBezTo>
                    <a:pt x="2450" y="0"/>
                    <a:pt x="2485" y="4"/>
                    <a:pt x="2490" y="8"/>
                  </a:cubicBezTo>
                  <a:cubicBezTo>
                    <a:pt x="2495" y="12"/>
                    <a:pt x="2474" y="17"/>
                    <a:pt x="2463" y="26"/>
                  </a:cubicBezTo>
                  <a:cubicBezTo>
                    <a:pt x="2452" y="35"/>
                    <a:pt x="2437" y="47"/>
                    <a:pt x="2424" y="62"/>
                  </a:cubicBezTo>
                  <a:cubicBezTo>
                    <a:pt x="2411" y="77"/>
                    <a:pt x="2397" y="103"/>
                    <a:pt x="2385" y="119"/>
                  </a:cubicBezTo>
                  <a:cubicBezTo>
                    <a:pt x="2373" y="135"/>
                    <a:pt x="2358" y="149"/>
                    <a:pt x="2349" y="158"/>
                  </a:cubicBezTo>
                  <a:cubicBezTo>
                    <a:pt x="2340" y="167"/>
                    <a:pt x="2340" y="172"/>
                    <a:pt x="2331" y="176"/>
                  </a:cubicBezTo>
                  <a:cubicBezTo>
                    <a:pt x="2322" y="180"/>
                    <a:pt x="2303" y="174"/>
                    <a:pt x="2295" y="182"/>
                  </a:cubicBezTo>
                  <a:cubicBezTo>
                    <a:pt x="2287" y="190"/>
                    <a:pt x="2284" y="216"/>
                    <a:pt x="2280" y="227"/>
                  </a:cubicBezTo>
                  <a:cubicBezTo>
                    <a:pt x="2276" y="238"/>
                    <a:pt x="2268" y="245"/>
                    <a:pt x="2271" y="251"/>
                  </a:cubicBezTo>
                  <a:cubicBezTo>
                    <a:pt x="2274" y="257"/>
                    <a:pt x="2293" y="253"/>
                    <a:pt x="2298" y="266"/>
                  </a:cubicBezTo>
                  <a:cubicBezTo>
                    <a:pt x="2303" y="279"/>
                    <a:pt x="2309" y="319"/>
                    <a:pt x="2304" y="332"/>
                  </a:cubicBezTo>
                  <a:cubicBezTo>
                    <a:pt x="2299" y="345"/>
                    <a:pt x="2273" y="345"/>
                    <a:pt x="2265" y="344"/>
                  </a:cubicBezTo>
                  <a:cubicBezTo>
                    <a:pt x="2257" y="343"/>
                    <a:pt x="2258" y="326"/>
                    <a:pt x="2253" y="326"/>
                  </a:cubicBezTo>
                  <a:cubicBezTo>
                    <a:pt x="2248" y="326"/>
                    <a:pt x="2236" y="337"/>
                    <a:pt x="2232" y="347"/>
                  </a:cubicBezTo>
                  <a:cubicBezTo>
                    <a:pt x="2228" y="357"/>
                    <a:pt x="2228" y="376"/>
                    <a:pt x="2226" y="386"/>
                  </a:cubicBezTo>
                  <a:cubicBezTo>
                    <a:pt x="2224" y="396"/>
                    <a:pt x="2236" y="390"/>
                    <a:pt x="2220" y="407"/>
                  </a:cubicBezTo>
                  <a:cubicBezTo>
                    <a:pt x="2204" y="424"/>
                    <a:pt x="2157" y="463"/>
                    <a:pt x="2130" y="491"/>
                  </a:cubicBezTo>
                  <a:cubicBezTo>
                    <a:pt x="2103" y="519"/>
                    <a:pt x="2083" y="539"/>
                    <a:pt x="2058" y="575"/>
                  </a:cubicBezTo>
                  <a:cubicBezTo>
                    <a:pt x="2033" y="611"/>
                    <a:pt x="1998" y="679"/>
                    <a:pt x="1980" y="710"/>
                  </a:cubicBezTo>
                  <a:cubicBezTo>
                    <a:pt x="1962" y="741"/>
                    <a:pt x="1966" y="756"/>
                    <a:pt x="1950" y="764"/>
                  </a:cubicBezTo>
                  <a:cubicBezTo>
                    <a:pt x="1934" y="772"/>
                    <a:pt x="1906" y="756"/>
                    <a:pt x="1884" y="758"/>
                  </a:cubicBezTo>
                  <a:cubicBezTo>
                    <a:pt x="1862" y="760"/>
                    <a:pt x="1832" y="762"/>
                    <a:pt x="1815" y="776"/>
                  </a:cubicBezTo>
                  <a:cubicBezTo>
                    <a:pt x="1798" y="790"/>
                    <a:pt x="1800" y="826"/>
                    <a:pt x="1782" y="845"/>
                  </a:cubicBezTo>
                  <a:cubicBezTo>
                    <a:pt x="1764" y="864"/>
                    <a:pt x="1730" y="871"/>
                    <a:pt x="1704" y="890"/>
                  </a:cubicBezTo>
                  <a:cubicBezTo>
                    <a:pt x="1678" y="909"/>
                    <a:pt x="1657" y="942"/>
                    <a:pt x="1629" y="959"/>
                  </a:cubicBezTo>
                  <a:cubicBezTo>
                    <a:pt x="1601" y="976"/>
                    <a:pt x="1561" y="980"/>
                    <a:pt x="1533" y="995"/>
                  </a:cubicBezTo>
                  <a:cubicBezTo>
                    <a:pt x="1505" y="1010"/>
                    <a:pt x="1469" y="1050"/>
                    <a:pt x="1458" y="1052"/>
                  </a:cubicBezTo>
                  <a:cubicBezTo>
                    <a:pt x="1447" y="1054"/>
                    <a:pt x="1450" y="1027"/>
                    <a:pt x="1467" y="1007"/>
                  </a:cubicBezTo>
                  <a:cubicBezTo>
                    <a:pt x="1484" y="987"/>
                    <a:pt x="1533" y="955"/>
                    <a:pt x="1560" y="932"/>
                  </a:cubicBezTo>
                  <a:cubicBezTo>
                    <a:pt x="1587" y="909"/>
                    <a:pt x="1606" y="893"/>
                    <a:pt x="1629" y="866"/>
                  </a:cubicBezTo>
                  <a:cubicBezTo>
                    <a:pt x="1652" y="839"/>
                    <a:pt x="1687" y="796"/>
                    <a:pt x="1701" y="770"/>
                  </a:cubicBezTo>
                  <a:cubicBezTo>
                    <a:pt x="1715" y="744"/>
                    <a:pt x="1699" y="731"/>
                    <a:pt x="1713" y="710"/>
                  </a:cubicBezTo>
                  <a:cubicBezTo>
                    <a:pt x="1727" y="689"/>
                    <a:pt x="1759" y="671"/>
                    <a:pt x="1785" y="644"/>
                  </a:cubicBezTo>
                  <a:cubicBezTo>
                    <a:pt x="1811" y="617"/>
                    <a:pt x="1844" y="573"/>
                    <a:pt x="1869" y="545"/>
                  </a:cubicBezTo>
                  <a:cubicBezTo>
                    <a:pt x="1894" y="517"/>
                    <a:pt x="1918" y="500"/>
                    <a:pt x="1935" y="476"/>
                  </a:cubicBezTo>
                  <a:cubicBezTo>
                    <a:pt x="1952" y="452"/>
                    <a:pt x="1955" y="422"/>
                    <a:pt x="1971" y="401"/>
                  </a:cubicBezTo>
                  <a:cubicBezTo>
                    <a:pt x="1987" y="380"/>
                    <a:pt x="2019" y="364"/>
                    <a:pt x="2034" y="350"/>
                  </a:cubicBezTo>
                  <a:cubicBezTo>
                    <a:pt x="2049" y="336"/>
                    <a:pt x="2064" y="318"/>
                    <a:pt x="2061" y="314"/>
                  </a:cubicBezTo>
                  <a:cubicBezTo>
                    <a:pt x="2058" y="310"/>
                    <a:pt x="2031" y="314"/>
                    <a:pt x="2016" y="323"/>
                  </a:cubicBezTo>
                  <a:cubicBezTo>
                    <a:pt x="2001" y="332"/>
                    <a:pt x="1982" y="350"/>
                    <a:pt x="1971" y="368"/>
                  </a:cubicBezTo>
                  <a:cubicBezTo>
                    <a:pt x="1960" y="386"/>
                    <a:pt x="1960" y="412"/>
                    <a:pt x="1947" y="434"/>
                  </a:cubicBezTo>
                  <a:cubicBezTo>
                    <a:pt x="1934" y="456"/>
                    <a:pt x="1914" y="475"/>
                    <a:pt x="1893" y="500"/>
                  </a:cubicBezTo>
                  <a:cubicBezTo>
                    <a:pt x="1872" y="525"/>
                    <a:pt x="1841" y="565"/>
                    <a:pt x="1821" y="587"/>
                  </a:cubicBezTo>
                  <a:cubicBezTo>
                    <a:pt x="1801" y="609"/>
                    <a:pt x="1790" y="619"/>
                    <a:pt x="1770" y="632"/>
                  </a:cubicBezTo>
                  <a:cubicBezTo>
                    <a:pt x="1750" y="645"/>
                    <a:pt x="1727" y="647"/>
                    <a:pt x="1704" y="662"/>
                  </a:cubicBezTo>
                  <a:cubicBezTo>
                    <a:pt x="1681" y="677"/>
                    <a:pt x="1646" y="709"/>
                    <a:pt x="1632" y="725"/>
                  </a:cubicBezTo>
                  <a:cubicBezTo>
                    <a:pt x="1618" y="741"/>
                    <a:pt x="1627" y="754"/>
                    <a:pt x="1620" y="761"/>
                  </a:cubicBezTo>
                  <a:cubicBezTo>
                    <a:pt x="1613" y="768"/>
                    <a:pt x="1593" y="775"/>
                    <a:pt x="1587" y="770"/>
                  </a:cubicBezTo>
                  <a:cubicBezTo>
                    <a:pt x="1581" y="765"/>
                    <a:pt x="1566" y="749"/>
                    <a:pt x="1584" y="728"/>
                  </a:cubicBezTo>
                  <a:cubicBezTo>
                    <a:pt x="1602" y="707"/>
                    <a:pt x="1668" y="665"/>
                    <a:pt x="1692" y="641"/>
                  </a:cubicBezTo>
                  <a:cubicBezTo>
                    <a:pt x="1716" y="617"/>
                    <a:pt x="1714" y="599"/>
                    <a:pt x="1731" y="581"/>
                  </a:cubicBezTo>
                  <a:cubicBezTo>
                    <a:pt x="1748" y="563"/>
                    <a:pt x="1774" y="552"/>
                    <a:pt x="1794" y="533"/>
                  </a:cubicBezTo>
                  <a:cubicBezTo>
                    <a:pt x="1814" y="514"/>
                    <a:pt x="1837" y="482"/>
                    <a:pt x="1851" y="467"/>
                  </a:cubicBezTo>
                  <a:cubicBezTo>
                    <a:pt x="1865" y="452"/>
                    <a:pt x="1874" y="452"/>
                    <a:pt x="1878" y="443"/>
                  </a:cubicBezTo>
                  <a:cubicBezTo>
                    <a:pt x="1882" y="434"/>
                    <a:pt x="1882" y="413"/>
                    <a:pt x="1875" y="413"/>
                  </a:cubicBezTo>
                  <a:cubicBezTo>
                    <a:pt x="1868" y="413"/>
                    <a:pt x="1847" y="426"/>
                    <a:pt x="1833" y="443"/>
                  </a:cubicBezTo>
                  <a:cubicBezTo>
                    <a:pt x="1819" y="460"/>
                    <a:pt x="1804" y="495"/>
                    <a:pt x="1788" y="515"/>
                  </a:cubicBezTo>
                  <a:cubicBezTo>
                    <a:pt x="1772" y="535"/>
                    <a:pt x="1751" y="550"/>
                    <a:pt x="1734" y="566"/>
                  </a:cubicBezTo>
                  <a:cubicBezTo>
                    <a:pt x="1717" y="582"/>
                    <a:pt x="1704" y="595"/>
                    <a:pt x="1689" y="611"/>
                  </a:cubicBezTo>
                  <a:cubicBezTo>
                    <a:pt x="1674" y="627"/>
                    <a:pt x="1655" y="656"/>
                    <a:pt x="1641" y="665"/>
                  </a:cubicBezTo>
                  <a:cubicBezTo>
                    <a:pt x="1627" y="674"/>
                    <a:pt x="1609" y="674"/>
                    <a:pt x="1605" y="665"/>
                  </a:cubicBezTo>
                  <a:cubicBezTo>
                    <a:pt x="1601" y="656"/>
                    <a:pt x="1603" y="627"/>
                    <a:pt x="1617" y="608"/>
                  </a:cubicBezTo>
                  <a:cubicBezTo>
                    <a:pt x="1631" y="589"/>
                    <a:pt x="1672" y="560"/>
                    <a:pt x="1689" y="548"/>
                  </a:cubicBezTo>
                  <a:cubicBezTo>
                    <a:pt x="1706" y="536"/>
                    <a:pt x="1713" y="540"/>
                    <a:pt x="1722" y="533"/>
                  </a:cubicBezTo>
                  <a:cubicBezTo>
                    <a:pt x="1731" y="526"/>
                    <a:pt x="1752" y="507"/>
                    <a:pt x="1746" y="506"/>
                  </a:cubicBezTo>
                  <a:cubicBezTo>
                    <a:pt x="1740" y="505"/>
                    <a:pt x="1711" y="513"/>
                    <a:pt x="1686" y="530"/>
                  </a:cubicBezTo>
                  <a:cubicBezTo>
                    <a:pt x="1661" y="547"/>
                    <a:pt x="1617" y="587"/>
                    <a:pt x="1596" y="611"/>
                  </a:cubicBezTo>
                  <a:cubicBezTo>
                    <a:pt x="1575" y="635"/>
                    <a:pt x="1569" y="661"/>
                    <a:pt x="1560" y="674"/>
                  </a:cubicBezTo>
                  <a:cubicBezTo>
                    <a:pt x="1551" y="687"/>
                    <a:pt x="1549" y="694"/>
                    <a:pt x="1542" y="689"/>
                  </a:cubicBezTo>
                  <a:cubicBezTo>
                    <a:pt x="1535" y="684"/>
                    <a:pt x="1525" y="650"/>
                    <a:pt x="1518" y="641"/>
                  </a:cubicBezTo>
                  <a:cubicBezTo>
                    <a:pt x="1511" y="632"/>
                    <a:pt x="1496" y="639"/>
                    <a:pt x="1500" y="632"/>
                  </a:cubicBezTo>
                  <a:cubicBezTo>
                    <a:pt x="1504" y="625"/>
                    <a:pt x="1527" y="607"/>
                    <a:pt x="1542" y="596"/>
                  </a:cubicBezTo>
                  <a:cubicBezTo>
                    <a:pt x="1557" y="585"/>
                    <a:pt x="1571" y="574"/>
                    <a:pt x="1590" y="563"/>
                  </a:cubicBezTo>
                  <a:cubicBezTo>
                    <a:pt x="1609" y="552"/>
                    <a:pt x="1637" y="541"/>
                    <a:pt x="1656" y="527"/>
                  </a:cubicBezTo>
                  <a:cubicBezTo>
                    <a:pt x="1675" y="513"/>
                    <a:pt x="1692" y="489"/>
                    <a:pt x="1704" y="476"/>
                  </a:cubicBezTo>
                  <a:cubicBezTo>
                    <a:pt x="1716" y="463"/>
                    <a:pt x="1735" y="451"/>
                    <a:pt x="1728" y="452"/>
                  </a:cubicBezTo>
                  <a:cubicBezTo>
                    <a:pt x="1721" y="453"/>
                    <a:pt x="1673" y="473"/>
                    <a:pt x="1659" y="485"/>
                  </a:cubicBezTo>
                  <a:cubicBezTo>
                    <a:pt x="1645" y="497"/>
                    <a:pt x="1652" y="517"/>
                    <a:pt x="1641" y="524"/>
                  </a:cubicBezTo>
                  <a:cubicBezTo>
                    <a:pt x="1630" y="531"/>
                    <a:pt x="1608" y="518"/>
                    <a:pt x="1596" y="524"/>
                  </a:cubicBezTo>
                  <a:cubicBezTo>
                    <a:pt x="1584" y="530"/>
                    <a:pt x="1583" y="554"/>
                    <a:pt x="1572" y="560"/>
                  </a:cubicBezTo>
                  <a:cubicBezTo>
                    <a:pt x="1561" y="566"/>
                    <a:pt x="1541" y="553"/>
                    <a:pt x="1530" y="560"/>
                  </a:cubicBezTo>
                  <a:cubicBezTo>
                    <a:pt x="1519" y="567"/>
                    <a:pt x="1516" y="594"/>
                    <a:pt x="1506" y="605"/>
                  </a:cubicBezTo>
                  <a:cubicBezTo>
                    <a:pt x="1496" y="616"/>
                    <a:pt x="1481" y="611"/>
                    <a:pt x="1470" y="623"/>
                  </a:cubicBezTo>
                  <a:cubicBezTo>
                    <a:pt x="1459" y="635"/>
                    <a:pt x="1448" y="671"/>
                    <a:pt x="1437" y="677"/>
                  </a:cubicBezTo>
                  <a:cubicBezTo>
                    <a:pt x="1426" y="683"/>
                    <a:pt x="1406" y="671"/>
                    <a:pt x="1401" y="662"/>
                  </a:cubicBezTo>
                  <a:cubicBezTo>
                    <a:pt x="1396" y="653"/>
                    <a:pt x="1410" y="623"/>
                    <a:pt x="1404" y="623"/>
                  </a:cubicBezTo>
                  <a:cubicBezTo>
                    <a:pt x="1398" y="623"/>
                    <a:pt x="1384" y="656"/>
                    <a:pt x="1362" y="665"/>
                  </a:cubicBezTo>
                  <a:cubicBezTo>
                    <a:pt x="1340" y="674"/>
                    <a:pt x="1288" y="682"/>
                    <a:pt x="1272" y="680"/>
                  </a:cubicBezTo>
                  <a:cubicBezTo>
                    <a:pt x="1256" y="678"/>
                    <a:pt x="1268" y="660"/>
                    <a:pt x="1263" y="653"/>
                  </a:cubicBezTo>
                  <a:cubicBezTo>
                    <a:pt x="1258" y="646"/>
                    <a:pt x="1253" y="636"/>
                    <a:pt x="1242" y="638"/>
                  </a:cubicBezTo>
                  <a:cubicBezTo>
                    <a:pt x="1231" y="640"/>
                    <a:pt x="1224" y="654"/>
                    <a:pt x="1194" y="668"/>
                  </a:cubicBezTo>
                  <a:cubicBezTo>
                    <a:pt x="1164" y="682"/>
                    <a:pt x="1111" y="702"/>
                    <a:pt x="1059" y="722"/>
                  </a:cubicBezTo>
                  <a:cubicBezTo>
                    <a:pt x="1007" y="742"/>
                    <a:pt x="950" y="763"/>
                    <a:pt x="879" y="788"/>
                  </a:cubicBezTo>
                  <a:cubicBezTo>
                    <a:pt x="808" y="813"/>
                    <a:pt x="698" y="853"/>
                    <a:pt x="633" y="875"/>
                  </a:cubicBezTo>
                  <a:cubicBezTo>
                    <a:pt x="568" y="897"/>
                    <a:pt x="513" y="914"/>
                    <a:pt x="492" y="917"/>
                  </a:cubicBezTo>
                  <a:cubicBezTo>
                    <a:pt x="471" y="920"/>
                    <a:pt x="477" y="904"/>
                    <a:pt x="504" y="893"/>
                  </a:cubicBezTo>
                  <a:cubicBezTo>
                    <a:pt x="531" y="882"/>
                    <a:pt x="602" y="869"/>
                    <a:pt x="657" y="851"/>
                  </a:cubicBezTo>
                  <a:cubicBezTo>
                    <a:pt x="712" y="833"/>
                    <a:pt x="774" y="807"/>
                    <a:pt x="837" y="785"/>
                  </a:cubicBezTo>
                  <a:cubicBezTo>
                    <a:pt x="900" y="763"/>
                    <a:pt x="994" y="733"/>
                    <a:pt x="1035" y="716"/>
                  </a:cubicBezTo>
                  <a:cubicBezTo>
                    <a:pt x="1076" y="699"/>
                    <a:pt x="1079" y="690"/>
                    <a:pt x="1083" y="686"/>
                  </a:cubicBezTo>
                  <a:cubicBezTo>
                    <a:pt x="1087" y="682"/>
                    <a:pt x="1091" y="679"/>
                    <a:pt x="1062" y="689"/>
                  </a:cubicBezTo>
                  <a:cubicBezTo>
                    <a:pt x="1033" y="699"/>
                    <a:pt x="964" y="727"/>
                    <a:pt x="906" y="746"/>
                  </a:cubicBezTo>
                  <a:cubicBezTo>
                    <a:pt x="848" y="765"/>
                    <a:pt x="779" y="788"/>
                    <a:pt x="714" y="806"/>
                  </a:cubicBezTo>
                  <a:cubicBezTo>
                    <a:pt x="649" y="824"/>
                    <a:pt x="584" y="838"/>
                    <a:pt x="513" y="854"/>
                  </a:cubicBezTo>
                  <a:cubicBezTo>
                    <a:pt x="442" y="870"/>
                    <a:pt x="344" y="893"/>
                    <a:pt x="288" y="905"/>
                  </a:cubicBezTo>
                  <a:cubicBezTo>
                    <a:pt x="232" y="917"/>
                    <a:pt x="190" y="926"/>
                    <a:pt x="177" y="926"/>
                  </a:cubicBezTo>
                  <a:cubicBezTo>
                    <a:pt x="164" y="926"/>
                    <a:pt x="208" y="904"/>
                    <a:pt x="207" y="902"/>
                  </a:cubicBezTo>
                  <a:cubicBezTo>
                    <a:pt x="206" y="900"/>
                    <a:pt x="188" y="907"/>
                    <a:pt x="168" y="911"/>
                  </a:cubicBezTo>
                  <a:cubicBezTo>
                    <a:pt x="148" y="915"/>
                    <a:pt x="95" y="929"/>
                    <a:pt x="84" y="929"/>
                  </a:cubicBezTo>
                  <a:cubicBezTo>
                    <a:pt x="73" y="929"/>
                    <a:pt x="91" y="912"/>
                    <a:pt x="99" y="908"/>
                  </a:cubicBezTo>
                  <a:cubicBezTo>
                    <a:pt x="107" y="904"/>
                    <a:pt x="0" y="945"/>
                    <a:pt x="135" y="902"/>
                  </a:cubicBezTo>
                  <a:close/>
                </a:path>
              </a:pathLst>
            </a:custGeom>
            <a:gradFill rotWithShape="0">
              <a:gsLst>
                <a:gs pos="0">
                  <a:schemeClr val="accent2"/>
                </a:gs>
                <a:gs pos="100000">
                  <a:schemeClr val="bg2"/>
                </a:gs>
              </a:gsLst>
              <a:lin ang="5400000" scaled="1"/>
            </a:gradFill>
            <a:ln w="9525" cap="flat" cmpd="sng">
              <a:noFill/>
              <a:prstDash val="solid"/>
              <a:round/>
              <a:headEnd type="none" w="med" len="med"/>
              <a:tailEnd type="none" w="med" len="med"/>
            </a:ln>
            <a:effectLst/>
          </p:spPr>
          <p:txBody>
            <a:bodyPr wrap="none" anchor="ctr"/>
            <a:lstStyle/>
            <a:p>
              <a:pPr>
                <a:defRPr/>
              </a:pPr>
              <a:endParaRPr lang="ja-JP" altLang="en-US">
                <a:solidFill>
                  <a:srgbClr val="2E2E48"/>
                </a:solidFill>
                <a:latin typeface="Times New Roman"/>
                <a:ea typeface="ＭＳ Ｐゴシック"/>
              </a:endParaRPr>
            </a:p>
          </p:txBody>
        </p:sp>
        <p:sp>
          <p:nvSpPr>
            <p:cNvPr id="9" name="Freeform 7"/>
            <p:cNvSpPr>
              <a:spLocks/>
            </p:cNvSpPr>
            <p:nvPr userDrawn="1"/>
          </p:nvSpPr>
          <p:spPr bwMode="ltGray">
            <a:xfrm>
              <a:off x="2761" y="1582"/>
              <a:ext cx="1090" cy="944"/>
            </a:xfrm>
            <a:custGeom>
              <a:avLst/>
              <a:gdLst/>
              <a:ahLst/>
              <a:cxnLst>
                <a:cxn ang="0">
                  <a:pos x="262" y="29"/>
                </a:cxn>
                <a:cxn ang="0">
                  <a:pos x="310" y="5"/>
                </a:cxn>
                <a:cxn ang="0">
                  <a:pos x="415" y="80"/>
                </a:cxn>
                <a:cxn ang="0">
                  <a:pos x="415" y="164"/>
                </a:cxn>
                <a:cxn ang="0">
                  <a:pos x="439" y="239"/>
                </a:cxn>
                <a:cxn ang="0">
                  <a:pos x="532" y="266"/>
                </a:cxn>
                <a:cxn ang="0">
                  <a:pos x="544" y="338"/>
                </a:cxn>
                <a:cxn ang="0">
                  <a:pos x="646" y="431"/>
                </a:cxn>
                <a:cxn ang="0">
                  <a:pos x="982" y="641"/>
                </a:cxn>
                <a:cxn ang="0">
                  <a:pos x="1084" y="740"/>
                </a:cxn>
                <a:cxn ang="0">
                  <a:pos x="922" y="722"/>
                </a:cxn>
                <a:cxn ang="0">
                  <a:pos x="826" y="740"/>
                </a:cxn>
                <a:cxn ang="0">
                  <a:pos x="607" y="548"/>
                </a:cxn>
                <a:cxn ang="0">
                  <a:pos x="496" y="536"/>
                </a:cxn>
                <a:cxn ang="0">
                  <a:pos x="520" y="722"/>
                </a:cxn>
                <a:cxn ang="0">
                  <a:pos x="472" y="800"/>
                </a:cxn>
                <a:cxn ang="0">
                  <a:pos x="364" y="833"/>
                </a:cxn>
                <a:cxn ang="0">
                  <a:pos x="205" y="944"/>
                </a:cxn>
                <a:cxn ang="0">
                  <a:pos x="139" y="899"/>
                </a:cxn>
                <a:cxn ang="0">
                  <a:pos x="148" y="818"/>
                </a:cxn>
                <a:cxn ang="0">
                  <a:pos x="103" y="785"/>
                </a:cxn>
                <a:cxn ang="0">
                  <a:pos x="25" y="815"/>
                </a:cxn>
                <a:cxn ang="0">
                  <a:pos x="220" y="647"/>
                </a:cxn>
                <a:cxn ang="0">
                  <a:pos x="307" y="542"/>
                </a:cxn>
                <a:cxn ang="0">
                  <a:pos x="235" y="473"/>
                </a:cxn>
                <a:cxn ang="0">
                  <a:pos x="211" y="404"/>
                </a:cxn>
                <a:cxn ang="0">
                  <a:pos x="190" y="335"/>
                </a:cxn>
                <a:cxn ang="0">
                  <a:pos x="157" y="296"/>
                </a:cxn>
                <a:cxn ang="0">
                  <a:pos x="148" y="236"/>
                </a:cxn>
                <a:cxn ang="0">
                  <a:pos x="121" y="164"/>
                </a:cxn>
                <a:cxn ang="0">
                  <a:pos x="88" y="68"/>
                </a:cxn>
                <a:cxn ang="0">
                  <a:pos x="127" y="89"/>
                </a:cxn>
                <a:cxn ang="0">
                  <a:pos x="139" y="56"/>
                </a:cxn>
                <a:cxn ang="0">
                  <a:pos x="148" y="23"/>
                </a:cxn>
                <a:cxn ang="0">
                  <a:pos x="187" y="53"/>
                </a:cxn>
                <a:cxn ang="0">
                  <a:pos x="196" y="107"/>
                </a:cxn>
                <a:cxn ang="0">
                  <a:pos x="244" y="122"/>
                </a:cxn>
                <a:cxn ang="0">
                  <a:pos x="319" y="155"/>
                </a:cxn>
                <a:cxn ang="0">
                  <a:pos x="361" y="152"/>
                </a:cxn>
                <a:cxn ang="0">
                  <a:pos x="259" y="92"/>
                </a:cxn>
                <a:cxn ang="0">
                  <a:pos x="220" y="44"/>
                </a:cxn>
              </a:cxnLst>
              <a:rect l="0" t="0" r="r" b="b"/>
              <a:pathLst>
                <a:path w="1090" h="944">
                  <a:moveTo>
                    <a:pt x="220" y="44"/>
                  </a:moveTo>
                  <a:cubicBezTo>
                    <a:pt x="214" y="39"/>
                    <a:pt x="250" y="35"/>
                    <a:pt x="262" y="29"/>
                  </a:cubicBezTo>
                  <a:cubicBezTo>
                    <a:pt x="274" y="23"/>
                    <a:pt x="284" y="9"/>
                    <a:pt x="292" y="5"/>
                  </a:cubicBezTo>
                  <a:cubicBezTo>
                    <a:pt x="300" y="1"/>
                    <a:pt x="299" y="0"/>
                    <a:pt x="310" y="5"/>
                  </a:cubicBezTo>
                  <a:cubicBezTo>
                    <a:pt x="321" y="10"/>
                    <a:pt x="341" y="23"/>
                    <a:pt x="358" y="35"/>
                  </a:cubicBezTo>
                  <a:cubicBezTo>
                    <a:pt x="375" y="47"/>
                    <a:pt x="402" y="64"/>
                    <a:pt x="415" y="80"/>
                  </a:cubicBezTo>
                  <a:cubicBezTo>
                    <a:pt x="428" y="96"/>
                    <a:pt x="436" y="114"/>
                    <a:pt x="436" y="128"/>
                  </a:cubicBezTo>
                  <a:cubicBezTo>
                    <a:pt x="436" y="142"/>
                    <a:pt x="414" y="155"/>
                    <a:pt x="415" y="164"/>
                  </a:cubicBezTo>
                  <a:cubicBezTo>
                    <a:pt x="416" y="173"/>
                    <a:pt x="441" y="172"/>
                    <a:pt x="445" y="185"/>
                  </a:cubicBezTo>
                  <a:cubicBezTo>
                    <a:pt x="449" y="198"/>
                    <a:pt x="431" y="226"/>
                    <a:pt x="439" y="239"/>
                  </a:cubicBezTo>
                  <a:cubicBezTo>
                    <a:pt x="447" y="252"/>
                    <a:pt x="475" y="262"/>
                    <a:pt x="490" y="266"/>
                  </a:cubicBezTo>
                  <a:cubicBezTo>
                    <a:pt x="505" y="270"/>
                    <a:pt x="517" y="256"/>
                    <a:pt x="532" y="266"/>
                  </a:cubicBezTo>
                  <a:cubicBezTo>
                    <a:pt x="547" y="276"/>
                    <a:pt x="575" y="314"/>
                    <a:pt x="577" y="326"/>
                  </a:cubicBezTo>
                  <a:cubicBezTo>
                    <a:pt x="579" y="338"/>
                    <a:pt x="546" y="331"/>
                    <a:pt x="544" y="338"/>
                  </a:cubicBezTo>
                  <a:cubicBezTo>
                    <a:pt x="542" y="345"/>
                    <a:pt x="545" y="356"/>
                    <a:pt x="562" y="371"/>
                  </a:cubicBezTo>
                  <a:cubicBezTo>
                    <a:pt x="579" y="386"/>
                    <a:pt x="604" y="404"/>
                    <a:pt x="646" y="431"/>
                  </a:cubicBezTo>
                  <a:cubicBezTo>
                    <a:pt x="688" y="458"/>
                    <a:pt x="761" y="501"/>
                    <a:pt x="817" y="536"/>
                  </a:cubicBezTo>
                  <a:cubicBezTo>
                    <a:pt x="873" y="571"/>
                    <a:pt x="949" y="617"/>
                    <a:pt x="982" y="641"/>
                  </a:cubicBezTo>
                  <a:cubicBezTo>
                    <a:pt x="1015" y="665"/>
                    <a:pt x="995" y="664"/>
                    <a:pt x="1012" y="680"/>
                  </a:cubicBezTo>
                  <a:cubicBezTo>
                    <a:pt x="1029" y="696"/>
                    <a:pt x="1078" y="726"/>
                    <a:pt x="1084" y="740"/>
                  </a:cubicBezTo>
                  <a:cubicBezTo>
                    <a:pt x="1090" y="754"/>
                    <a:pt x="1078" y="767"/>
                    <a:pt x="1051" y="764"/>
                  </a:cubicBezTo>
                  <a:cubicBezTo>
                    <a:pt x="1024" y="761"/>
                    <a:pt x="950" y="724"/>
                    <a:pt x="922" y="722"/>
                  </a:cubicBezTo>
                  <a:cubicBezTo>
                    <a:pt x="894" y="720"/>
                    <a:pt x="896" y="746"/>
                    <a:pt x="880" y="749"/>
                  </a:cubicBezTo>
                  <a:cubicBezTo>
                    <a:pt x="864" y="752"/>
                    <a:pt x="858" y="758"/>
                    <a:pt x="826" y="740"/>
                  </a:cubicBezTo>
                  <a:cubicBezTo>
                    <a:pt x="794" y="722"/>
                    <a:pt x="725" y="673"/>
                    <a:pt x="688" y="641"/>
                  </a:cubicBezTo>
                  <a:cubicBezTo>
                    <a:pt x="651" y="609"/>
                    <a:pt x="630" y="570"/>
                    <a:pt x="607" y="548"/>
                  </a:cubicBezTo>
                  <a:cubicBezTo>
                    <a:pt x="584" y="526"/>
                    <a:pt x="565" y="508"/>
                    <a:pt x="547" y="506"/>
                  </a:cubicBezTo>
                  <a:cubicBezTo>
                    <a:pt x="529" y="504"/>
                    <a:pt x="510" y="515"/>
                    <a:pt x="496" y="536"/>
                  </a:cubicBezTo>
                  <a:cubicBezTo>
                    <a:pt x="482" y="557"/>
                    <a:pt x="459" y="601"/>
                    <a:pt x="463" y="632"/>
                  </a:cubicBezTo>
                  <a:cubicBezTo>
                    <a:pt x="467" y="663"/>
                    <a:pt x="514" y="695"/>
                    <a:pt x="520" y="722"/>
                  </a:cubicBezTo>
                  <a:cubicBezTo>
                    <a:pt x="526" y="749"/>
                    <a:pt x="510" y="784"/>
                    <a:pt x="502" y="797"/>
                  </a:cubicBezTo>
                  <a:cubicBezTo>
                    <a:pt x="494" y="810"/>
                    <a:pt x="480" y="802"/>
                    <a:pt x="472" y="800"/>
                  </a:cubicBezTo>
                  <a:cubicBezTo>
                    <a:pt x="464" y="798"/>
                    <a:pt x="469" y="780"/>
                    <a:pt x="451" y="785"/>
                  </a:cubicBezTo>
                  <a:cubicBezTo>
                    <a:pt x="433" y="790"/>
                    <a:pt x="393" y="814"/>
                    <a:pt x="364" y="833"/>
                  </a:cubicBezTo>
                  <a:cubicBezTo>
                    <a:pt x="335" y="852"/>
                    <a:pt x="303" y="881"/>
                    <a:pt x="277" y="899"/>
                  </a:cubicBezTo>
                  <a:cubicBezTo>
                    <a:pt x="251" y="917"/>
                    <a:pt x="222" y="944"/>
                    <a:pt x="205" y="944"/>
                  </a:cubicBezTo>
                  <a:cubicBezTo>
                    <a:pt x="188" y="944"/>
                    <a:pt x="183" y="906"/>
                    <a:pt x="172" y="899"/>
                  </a:cubicBezTo>
                  <a:cubicBezTo>
                    <a:pt x="161" y="892"/>
                    <a:pt x="150" y="901"/>
                    <a:pt x="139" y="899"/>
                  </a:cubicBezTo>
                  <a:cubicBezTo>
                    <a:pt x="128" y="897"/>
                    <a:pt x="102" y="897"/>
                    <a:pt x="103" y="884"/>
                  </a:cubicBezTo>
                  <a:cubicBezTo>
                    <a:pt x="104" y="871"/>
                    <a:pt x="133" y="839"/>
                    <a:pt x="148" y="818"/>
                  </a:cubicBezTo>
                  <a:cubicBezTo>
                    <a:pt x="163" y="797"/>
                    <a:pt x="203" y="760"/>
                    <a:pt x="196" y="755"/>
                  </a:cubicBezTo>
                  <a:cubicBezTo>
                    <a:pt x="189" y="750"/>
                    <a:pt x="133" y="768"/>
                    <a:pt x="103" y="785"/>
                  </a:cubicBezTo>
                  <a:cubicBezTo>
                    <a:pt x="73" y="802"/>
                    <a:pt x="26" y="852"/>
                    <a:pt x="13" y="857"/>
                  </a:cubicBezTo>
                  <a:cubicBezTo>
                    <a:pt x="0" y="862"/>
                    <a:pt x="5" y="836"/>
                    <a:pt x="25" y="815"/>
                  </a:cubicBezTo>
                  <a:cubicBezTo>
                    <a:pt x="45" y="794"/>
                    <a:pt x="97" y="756"/>
                    <a:pt x="130" y="728"/>
                  </a:cubicBezTo>
                  <a:cubicBezTo>
                    <a:pt x="163" y="700"/>
                    <a:pt x="199" y="671"/>
                    <a:pt x="220" y="647"/>
                  </a:cubicBezTo>
                  <a:cubicBezTo>
                    <a:pt x="241" y="623"/>
                    <a:pt x="245" y="602"/>
                    <a:pt x="259" y="584"/>
                  </a:cubicBezTo>
                  <a:cubicBezTo>
                    <a:pt x="273" y="566"/>
                    <a:pt x="301" y="556"/>
                    <a:pt x="307" y="542"/>
                  </a:cubicBezTo>
                  <a:cubicBezTo>
                    <a:pt x="313" y="528"/>
                    <a:pt x="310" y="511"/>
                    <a:pt x="298" y="500"/>
                  </a:cubicBezTo>
                  <a:cubicBezTo>
                    <a:pt x="286" y="489"/>
                    <a:pt x="240" y="485"/>
                    <a:pt x="235" y="473"/>
                  </a:cubicBezTo>
                  <a:cubicBezTo>
                    <a:pt x="230" y="461"/>
                    <a:pt x="272" y="436"/>
                    <a:pt x="268" y="425"/>
                  </a:cubicBezTo>
                  <a:cubicBezTo>
                    <a:pt x="264" y="414"/>
                    <a:pt x="218" y="414"/>
                    <a:pt x="211" y="404"/>
                  </a:cubicBezTo>
                  <a:cubicBezTo>
                    <a:pt x="204" y="394"/>
                    <a:pt x="229" y="376"/>
                    <a:pt x="226" y="365"/>
                  </a:cubicBezTo>
                  <a:cubicBezTo>
                    <a:pt x="223" y="354"/>
                    <a:pt x="196" y="343"/>
                    <a:pt x="190" y="335"/>
                  </a:cubicBezTo>
                  <a:cubicBezTo>
                    <a:pt x="184" y="327"/>
                    <a:pt x="192" y="320"/>
                    <a:pt x="187" y="314"/>
                  </a:cubicBezTo>
                  <a:cubicBezTo>
                    <a:pt x="182" y="308"/>
                    <a:pt x="167" y="304"/>
                    <a:pt x="157" y="296"/>
                  </a:cubicBezTo>
                  <a:cubicBezTo>
                    <a:pt x="147" y="288"/>
                    <a:pt x="129" y="276"/>
                    <a:pt x="127" y="266"/>
                  </a:cubicBezTo>
                  <a:cubicBezTo>
                    <a:pt x="125" y="256"/>
                    <a:pt x="144" y="246"/>
                    <a:pt x="148" y="236"/>
                  </a:cubicBezTo>
                  <a:cubicBezTo>
                    <a:pt x="152" y="226"/>
                    <a:pt x="155" y="218"/>
                    <a:pt x="151" y="206"/>
                  </a:cubicBezTo>
                  <a:cubicBezTo>
                    <a:pt x="147" y="194"/>
                    <a:pt x="134" y="178"/>
                    <a:pt x="121" y="164"/>
                  </a:cubicBezTo>
                  <a:cubicBezTo>
                    <a:pt x="108" y="150"/>
                    <a:pt x="78" y="141"/>
                    <a:pt x="73" y="125"/>
                  </a:cubicBezTo>
                  <a:cubicBezTo>
                    <a:pt x="68" y="109"/>
                    <a:pt x="78" y="68"/>
                    <a:pt x="88" y="68"/>
                  </a:cubicBezTo>
                  <a:cubicBezTo>
                    <a:pt x="98" y="68"/>
                    <a:pt x="130" y="125"/>
                    <a:pt x="136" y="128"/>
                  </a:cubicBezTo>
                  <a:cubicBezTo>
                    <a:pt x="142" y="131"/>
                    <a:pt x="132" y="100"/>
                    <a:pt x="127" y="89"/>
                  </a:cubicBezTo>
                  <a:cubicBezTo>
                    <a:pt x="122" y="78"/>
                    <a:pt x="101" y="67"/>
                    <a:pt x="103" y="62"/>
                  </a:cubicBezTo>
                  <a:cubicBezTo>
                    <a:pt x="105" y="57"/>
                    <a:pt x="135" y="61"/>
                    <a:pt x="139" y="56"/>
                  </a:cubicBezTo>
                  <a:cubicBezTo>
                    <a:pt x="143" y="51"/>
                    <a:pt x="126" y="37"/>
                    <a:pt x="127" y="32"/>
                  </a:cubicBezTo>
                  <a:cubicBezTo>
                    <a:pt x="128" y="27"/>
                    <a:pt x="142" y="20"/>
                    <a:pt x="148" y="23"/>
                  </a:cubicBezTo>
                  <a:cubicBezTo>
                    <a:pt x="154" y="26"/>
                    <a:pt x="157" y="45"/>
                    <a:pt x="163" y="50"/>
                  </a:cubicBezTo>
                  <a:cubicBezTo>
                    <a:pt x="169" y="55"/>
                    <a:pt x="186" y="42"/>
                    <a:pt x="187" y="53"/>
                  </a:cubicBezTo>
                  <a:cubicBezTo>
                    <a:pt x="188" y="64"/>
                    <a:pt x="171" y="110"/>
                    <a:pt x="172" y="119"/>
                  </a:cubicBezTo>
                  <a:cubicBezTo>
                    <a:pt x="173" y="128"/>
                    <a:pt x="190" y="112"/>
                    <a:pt x="196" y="107"/>
                  </a:cubicBezTo>
                  <a:cubicBezTo>
                    <a:pt x="202" y="102"/>
                    <a:pt x="203" y="86"/>
                    <a:pt x="211" y="89"/>
                  </a:cubicBezTo>
                  <a:cubicBezTo>
                    <a:pt x="219" y="92"/>
                    <a:pt x="237" y="112"/>
                    <a:pt x="244" y="122"/>
                  </a:cubicBezTo>
                  <a:cubicBezTo>
                    <a:pt x="251" y="132"/>
                    <a:pt x="244" y="144"/>
                    <a:pt x="256" y="149"/>
                  </a:cubicBezTo>
                  <a:cubicBezTo>
                    <a:pt x="268" y="154"/>
                    <a:pt x="307" y="148"/>
                    <a:pt x="319" y="155"/>
                  </a:cubicBezTo>
                  <a:cubicBezTo>
                    <a:pt x="331" y="162"/>
                    <a:pt x="318" y="192"/>
                    <a:pt x="325" y="191"/>
                  </a:cubicBezTo>
                  <a:cubicBezTo>
                    <a:pt x="332" y="190"/>
                    <a:pt x="362" y="160"/>
                    <a:pt x="361" y="152"/>
                  </a:cubicBezTo>
                  <a:cubicBezTo>
                    <a:pt x="360" y="144"/>
                    <a:pt x="336" y="153"/>
                    <a:pt x="319" y="143"/>
                  </a:cubicBezTo>
                  <a:cubicBezTo>
                    <a:pt x="302" y="133"/>
                    <a:pt x="262" y="105"/>
                    <a:pt x="259" y="92"/>
                  </a:cubicBezTo>
                  <a:cubicBezTo>
                    <a:pt x="256" y="79"/>
                    <a:pt x="304" y="69"/>
                    <a:pt x="298" y="62"/>
                  </a:cubicBezTo>
                  <a:cubicBezTo>
                    <a:pt x="292" y="55"/>
                    <a:pt x="226" y="49"/>
                    <a:pt x="220" y="44"/>
                  </a:cubicBezTo>
                  <a:close/>
                </a:path>
              </a:pathLst>
            </a:custGeom>
            <a:gradFill rotWithShape="0">
              <a:gsLst>
                <a:gs pos="0">
                  <a:schemeClr val="accent2"/>
                </a:gs>
                <a:gs pos="100000">
                  <a:schemeClr val="bg2"/>
                </a:gs>
              </a:gsLst>
              <a:lin ang="5400000" scaled="1"/>
            </a:gradFill>
            <a:ln w="9525" cap="flat" cmpd="sng">
              <a:noFill/>
              <a:prstDash val="solid"/>
              <a:round/>
              <a:headEnd type="none" w="med" len="med"/>
              <a:tailEnd type="none" w="med" len="med"/>
            </a:ln>
            <a:effectLst/>
          </p:spPr>
          <p:txBody>
            <a:bodyPr wrap="none" anchor="ctr"/>
            <a:lstStyle/>
            <a:p>
              <a:pPr>
                <a:defRPr/>
              </a:pPr>
              <a:endParaRPr lang="ja-JP" altLang="en-US">
                <a:solidFill>
                  <a:srgbClr val="2E2E48"/>
                </a:solidFill>
                <a:latin typeface="Times New Roman"/>
                <a:ea typeface="ＭＳ Ｐゴシック"/>
              </a:endParaRPr>
            </a:p>
          </p:txBody>
        </p:sp>
        <p:sp>
          <p:nvSpPr>
            <p:cNvPr id="10" name="Freeform 8"/>
            <p:cNvSpPr>
              <a:spLocks/>
            </p:cNvSpPr>
            <p:nvPr userDrawn="1"/>
          </p:nvSpPr>
          <p:spPr bwMode="ltGray">
            <a:xfrm>
              <a:off x="0" y="2659"/>
              <a:ext cx="5760" cy="1413"/>
            </a:xfrm>
            <a:custGeom>
              <a:avLst/>
              <a:gdLst/>
              <a:ahLst/>
              <a:cxnLst>
                <a:cxn ang="0">
                  <a:pos x="0" y="230"/>
                </a:cxn>
                <a:cxn ang="0">
                  <a:pos x="702" y="104"/>
                </a:cxn>
                <a:cxn ang="0">
                  <a:pos x="1144" y="0"/>
                </a:cxn>
                <a:cxn ang="0">
                  <a:pos x="1461" y="50"/>
                </a:cxn>
                <a:cxn ang="0">
                  <a:pos x="1720" y="75"/>
                </a:cxn>
                <a:cxn ang="0">
                  <a:pos x="2054" y="17"/>
                </a:cxn>
                <a:cxn ang="0">
                  <a:pos x="2296" y="84"/>
                </a:cxn>
                <a:cxn ang="0">
                  <a:pos x="3423" y="117"/>
                </a:cxn>
                <a:cxn ang="0">
                  <a:pos x="3823" y="25"/>
                </a:cxn>
                <a:cxn ang="0">
                  <a:pos x="3982" y="75"/>
                </a:cxn>
                <a:cxn ang="0">
                  <a:pos x="4082" y="117"/>
                </a:cxn>
                <a:cxn ang="0">
                  <a:pos x="4726" y="135"/>
                </a:cxn>
                <a:cxn ang="0">
                  <a:pos x="4979" y="112"/>
                </a:cxn>
                <a:cxn ang="0">
                  <a:pos x="5397" y="222"/>
                </a:cxn>
                <a:cxn ang="0">
                  <a:pos x="5760" y="206"/>
                </a:cxn>
                <a:cxn ang="0">
                  <a:pos x="5760" y="1224"/>
                </a:cxn>
                <a:cxn ang="0">
                  <a:pos x="0" y="1224"/>
                </a:cxn>
                <a:cxn ang="0">
                  <a:pos x="0" y="230"/>
                </a:cxn>
              </a:cxnLst>
              <a:rect l="0" t="0" r="r" b="b"/>
              <a:pathLst>
                <a:path w="5760" h="1224">
                  <a:moveTo>
                    <a:pt x="0" y="230"/>
                  </a:moveTo>
                  <a:lnTo>
                    <a:pt x="702" y="104"/>
                  </a:lnTo>
                  <a:lnTo>
                    <a:pt x="1144" y="0"/>
                  </a:lnTo>
                  <a:lnTo>
                    <a:pt x="1461" y="50"/>
                  </a:lnTo>
                  <a:lnTo>
                    <a:pt x="1720" y="75"/>
                  </a:lnTo>
                  <a:lnTo>
                    <a:pt x="2054" y="17"/>
                  </a:lnTo>
                  <a:cubicBezTo>
                    <a:pt x="2054" y="17"/>
                    <a:pt x="2068" y="67"/>
                    <a:pt x="2296" y="84"/>
                  </a:cubicBezTo>
                  <a:cubicBezTo>
                    <a:pt x="2579" y="384"/>
                    <a:pt x="3089" y="242"/>
                    <a:pt x="3423" y="117"/>
                  </a:cubicBezTo>
                  <a:cubicBezTo>
                    <a:pt x="3556" y="59"/>
                    <a:pt x="3656" y="33"/>
                    <a:pt x="3823" y="25"/>
                  </a:cubicBezTo>
                  <a:cubicBezTo>
                    <a:pt x="3917" y="13"/>
                    <a:pt x="3832" y="57"/>
                    <a:pt x="3982" y="75"/>
                  </a:cubicBezTo>
                  <a:cubicBezTo>
                    <a:pt x="4025" y="90"/>
                    <a:pt x="3958" y="107"/>
                    <a:pt x="4082" y="117"/>
                  </a:cubicBezTo>
                  <a:cubicBezTo>
                    <a:pt x="4206" y="127"/>
                    <a:pt x="4577" y="136"/>
                    <a:pt x="4726" y="135"/>
                  </a:cubicBezTo>
                  <a:lnTo>
                    <a:pt x="4979" y="112"/>
                  </a:lnTo>
                  <a:lnTo>
                    <a:pt x="5397" y="222"/>
                  </a:lnTo>
                  <a:lnTo>
                    <a:pt x="5760" y="206"/>
                  </a:lnTo>
                  <a:lnTo>
                    <a:pt x="5760" y="1224"/>
                  </a:lnTo>
                  <a:lnTo>
                    <a:pt x="0" y="1224"/>
                  </a:lnTo>
                  <a:lnTo>
                    <a:pt x="0" y="230"/>
                  </a:lnTo>
                  <a:close/>
                </a:path>
              </a:pathLst>
            </a:custGeom>
            <a:gradFill rotWithShape="0">
              <a:gsLst>
                <a:gs pos="0">
                  <a:schemeClr val="bg2">
                    <a:gamma/>
                    <a:shade val="69804"/>
                    <a:invGamma/>
                  </a:schemeClr>
                </a:gs>
                <a:gs pos="100000">
                  <a:schemeClr val="bg2"/>
                </a:gs>
              </a:gsLst>
              <a:lin ang="5400000" scaled="1"/>
            </a:gradFill>
            <a:ln w="9525" cap="flat" cmpd="sng">
              <a:noFill/>
              <a:prstDash val="solid"/>
              <a:round/>
              <a:headEnd type="none" w="med" len="med"/>
              <a:tailEnd type="none" w="med" len="med"/>
            </a:ln>
            <a:effectLst/>
          </p:spPr>
          <p:txBody>
            <a:bodyPr wrap="none" anchor="ctr"/>
            <a:lstStyle/>
            <a:p>
              <a:pPr>
                <a:defRPr/>
              </a:pPr>
              <a:endParaRPr lang="ja-JP" altLang="en-US">
                <a:solidFill>
                  <a:srgbClr val="2E2E48"/>
                </a:solidFill>
                <a:latin typeface="Times New Roman"/>
                <a:ea typeface="ＭＳ Ｐゴシック"/>
              </a:endParaRPr>
            </a:p>
          </p:txBody>
        </p:sp>
        <p:sp>
          <p:nvSpPr>
            <p:cNvPr id="11" name="Freeform 9"/>
            <p:cNvSpPr>
              <a:spLocks/>
            </p:cNvSpPr>
            <p:nvPr userDrawn="1"/>
          </p:nvSpPr>
          <p:spPr bwMode="ltGray">
            <a:xfrm>
              <a:off x="0" y="3138"/>
              <a:ext cx="5760" cy="1186"/>
            </a:xfrm>
            <a:custGeom>
              <a:avLst/>
              <a:gdLst/>
              <a:ahLst/>
              <a:cxnLst>
                <a:cxn ang="0">
                  <a:pos x="0" y="1027"/>
                </a:cxn>
                <a:cxn ang="0">
                  <a:pos x="5760" y="1027"/>
                </a:cxn>
                <a:cxn ang="0">
                  <a:pos x="5760" y="409"/>
                </a:cxn>
                <a:cxn ang="0">
                  <a:pos x="4658" y="401"/>
                </a:cxn>
                <a:cxn ang="0">
                  <a:pos x="3948" y="309"/>
                </a:cxn>
                <a:cxn ang="0">
                  <a:pos x="2905" y="351"/>
                </a:cxn>
                <a:cxn ang="0">
                  <a:pos x="1419" y="175"/>
                </a:cxn>
                <a:cxn ang="0">
                  <a:pos x="659" y="84"/>
                </a:cxn>
                <a:cxn ang="0">
                  <a:pos x="0" y="0"/>
                </a:cxn>
                <a:cxn ang="0">
                  <a:pos x="0" y="1027"/>
                </a:cxn>
              </a:cxnLst>
              <a:rect l="0" t="0" r="r" b="b"/>
              <a:pathLst>
                <a:path w="5760" h="1027">
                  <a:moveTo>
                    <a:pt x="0" y="1027"/>
                  </a:moveTo>
                  <a:lnTo>
                    <a:pt x="5760" y="1027"/>
                  </a:lnTo>
                  <a:lnTo>
                    <a:pt x="5760" y="409"/>
                  </a:lnTo>
                  <a:cubicBezTo>
                    <a:pt x="5576" y="305"/>
                    <a:pt x="4960" y="418"/>
                    <a:pt x="4658" y="401"/>
                  </a:cubicBezTo>
                  <a:cubicBezTo>
                    <a:pt x="4356" y="384"/>
                    <a:pt x="4240" y="317"/>
                    <a:pt x="3948" y="309"/>
                  </a:cubicBezTo>
                  <a:cubicBezTo>
                    <a:pt x="3656" y="301"/>
                    <a:pt x="3326" y="373"/>
                    <a:pt x="2905" y="351"/>
                  </a:cubicBezTo>
                  <a:cubicBezTo>
                    <a:pt x="2404" y="342"/>
                    <a:pt x="1978" y="192"/>
                    <a:pt x="1419" y="175"/>
                  </a:cubicBezTo>
                  <a:cubicBezTo>
                    <a:pt x="1045" y="130"/>
                    <a:pt x="918" y="167"/>
                    <a:pt x="659" y="84"/>
                  </a:cubicBezTo>
                  <a:cubicBezTo>
                    <a:pt x="342" y="75"/>
                    <a:pt x="150" y="17"/>
                    <a:pt x="0" y="0"/>
                  </a:cubicBezTo>
                  <a:cubicBezTo>
                    <a:pt x="0" y="513"/>
                    <a:pt x="0" y="1027"/>
                    <a:pt x="0" y="1027"/>
                  </a:cubicBezTo>
                  <a:close/>
                </a:path>
              </a:pathLst>
            </a:custGeom>
            <a:gradFill rotWithShape="0">
              <a:gsLst>
                <a:gs pos="0">
                  <a:schemeClr val="bg2">
                    <a:gamma/>
                    <a:shade val="69804"/>
                    <a:invGamma/>
                  </a:schemeClr>
                </a:gs>
                <a:gs pos="100000">
                  <a:schemeClr val="bg2"/>
                </a:gs>
              </a:gsLst>
              <a:lin ang="5400000" scaled="1"/>
            </a:gradFill>
            <a:ln w="9525" cap="flat" cmpd="sng">
              <a:noFill/>
              <a:prstDash val="solid"/>
              <a:round/>
              <a:headEnd type="none" w="med" len="med"/>
              <a:tailEnd type="none" w="med" len="med"/>
            </a:ln>
            <a:effectLst/>
          </p:spPr>
          <p:txBody>
            <a:bodyPr wrap="none" anchor="ctr"/>
            <a:lstStyle/>
            <a:p>
              <a:pPr>
                <a:defRPr/>
              </a:pPr>
              <a:endParaRPr lang="ja-JP" altLang="en-US">
                <a:solidFill>
                  <a:srgbClr val="2E2E48"/>
                </a:solidFill>
                <a:latin typeface="Times New Roman"/>
                <a:ea typeface="ＭＳ Ｐゴシック"/>
              </a:endParaRPr>
            </a:p>
          </p:txBody>
        </p:sp>
      </p:grpSp>
      <p:sp>
        <p:nvSpPr>
          <p:cNvPr id="6154" name="Rectangle 10"/>
          <p:cNvSpPr>
            <a:spLocks noGrp="1" noChangeArrowheads="1"/>
          </p:cNvSpPr>
          <p:nvPr>
            <p:ph type="ctrTitle"/>
          </p:nvPr>
        </p:nvSpPr>
        <p:spPr>
          <a:xfrm>
            <a:off x="673100" y="1236663"/>
            <a:ext cx="7772400" cy="1143000"/>
          </a:xfrm>
        </p:spPr>
        <p:txBody>
          <a:bodyPr/>
          <a:lstStyle>
            <a:lvl1pPr>
              <a:defRPr/>
            </a:lvl1pPr>
          </a:lstStyle>
          <a:p>
            <a:r>
              <a:rPr lang="ja-JP" altLang="en-US"/>
              <a:t>マスタ タイトルの書式設定</a:t>
            </a:r>
          </a:p>
        </p:txBody>
      </p:sp>
      <p:sp>
        <p:nvSpPr>
          <p:cNvPr id="6155" name="Rectangle 11"/>
          <p:cNvSpPr>
            <a:spLocks noGrp="1" noChangeArrowheads="1"/>
          </p:cNvSpPr>
          <p:nvPr>
            <p:ph type="subTitle" idx="1"/>
          </p:nvPr>
        </p:nvSpPr>
        <p:spPr>
          <a:xfrm>
            <a:off x="1681163" y="3403600"/>
            <a:ext cx="5781675" cy="2581275"/>
          </a:xfrm>
        </p:spPr>
        <p:txBody>
          <a:bodyPr anchor="ctr"/>
          <a:lstStyle>
            <a:lvl1pPr marL="0" indent="0" algn="ctr">
              <a:buFont typeface="Wingdings" pitchFamily="2" charset="2"/>
              <a:buNone/>
              <a:defRPr/>
            </a:lvl1pPr>
          </a:lstStyle>
          <a:p>
            <a:r>
              <a:rPr lang="ja-JP" altLang="en-US"/>
              <a:t>マスタ サブタイトルの書式設定</a:t>
            </a:r>
          </a:p>
        </p:txBody>
      </p:sp>
      <p:sp>
        <p:nvSpPr>
          <p:cNvPr id="12" name="Rectangle 12"/>
          <p:cNvSpPr>
            <a:spLocks noGrp="1" noChangeArrowheads="1"/>
          </p:cNvSpPr>
          <p:nvPr>
            <p:ph type="dt" sz="half" idx="10"/>
          </p:nvPr>
        </p:nvSpPr>
        <p:spPr/>
        <p:txBody>
          <a:bodyPr/>
          <a:lstStyle>
            <a:lvl1pPr>
              <a:defRPr>
                <a:ea typeface="ＭＳ Ｐゴシック" pitchFamily="50" charset="-128"/>
              </a:defRPr>
            </a:lvl1pPr>
          </a:lstStyle>
          <a:p>
            <a:pPr>
              <a:defRPr/>
            </a:pPr>
            <a:fld id="{930A4006-DC75-40F9-AA9E-78A278873465}" type="datetime1">
              <a:rPr lang="ja-JP" altLang="en-US" smtClean="0"/>
              <a:pPr>
                <a:defRPr/>
              </a:pPr>
              <a:t>2011/6/7</a:t>
            </a:fld>
            <a:endParaRPr lang="en-US" altLang="ja-JP"/>
          </a:p>
        </p:txBody>
      </p:sp>
      <p:sp>
        <p:nvSpPr>
          <p:cNvPr id="13" name="Rectangle 13"/>
          <p:cNvSpPr>
            <a:spLocks noGrp="1" noChangeArrowheads="1"/>
          </p:cNvSpPr>
          <p:nvPr>
            <p:ph type="ftr" sz="quarter" idx="11"/>
          </p:nvPr>
        </p:nvSpPr>
        <p:spPr>
          <a:xfrm>
            <a:off x="3124200" y="6248400"/>
            <a:ext cx="2895600" cy="457200"/>
          </a:xfrm>
        </p:spPr>
        <p:txBody>
          <a:bodyPr/>
          <a:lstStyle>
            <a:lvl1pPr>
              <a:defRPr>
                <a:ea typeface="ＭＳ Ｐゴシック" pitchFamily="50" charset="-128"/>
              </a:defRPr>
            </a:lvl1pPr>
          </a:lstStyle>
          <a:p>
            <a:pPr>
              <a:defRPr/>
            </a:pPr>
            <a:endParaRPr lang="en-US" altLang="ja-JP"/>
          </a:p>
        </p:txBody>
      </p:sp>
      <p:sp>
        <p:nvSpPr>
          <p:cNvPr id="14" name="Rectangle 14"/>
          <p:cNvSpPr>
            <a:spLocks noGrp="1" noChangeArrowheads="1"/>
          </p:cNvSpPr>
          <p:nvPr>
            <p:ph type="sldNum" sz="quarter" idx="12"/>
          </p:nvPr>
        </p:nvSpPr>
        <p:spPr>
          <a:xfrm>
            <a:off x="7239000" y="6597650"/>
            <a:ext cx="1905000" cy="260350"/>
          </a:xfrm>
        </p:spPr>
        <p:txBody>
          <a:bodyPr/>
          <a:lstStyle>
            <a:lvl1pPr>
              <a:defRPr/>
            </a:lvl1pPr>
          </a:lstStyle>
          <a:p>
            <a:pPr>
              <a:defRPr/>
            </a:pPr>
            <a:fld id="{12077AA0-1520-4903-B367-07711728B004}" type="slidenum">
              <a:rPr lang="en-US" altLang="ja-JP"/>
              <a:pPr>
                <a:defRPr/>
              </a:pPr>
              <a:t>&lt;#&gt;</a:t>
            </a:fld>
            <a:endParaRPr lang="en-US" altLang="ja-JP"/>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12"/>
          <p:cNvSpPr>
            <a:spLocks noGrp="1" noChangeArrowheads="1"/>
          </p:cNvSpPr>
          <p:nvPr>
            <p:ph type="dt" sz="half" idx="10"/>
          </p:nvPr>
        </p:nvSpPr>
        <p:spPr/>
        <p:txBody>
          <a:bodyPr/>
          <a:lstStyle>
            <a:lvl1pPr>
              <a:defRPr>
                <a:ea typeface="ＭＳ Ｐゴシック" pitchFamily="50" charset="-128"/>
              </a:defRPr>
            </a:lvl1pPr>
          </a:lstStyle>
          <a:p>
            <a:pPr>
              <a:defRPr/>
            </a:pPr>
            <a:fld id="{596A0A37-45F8-45F1-A1F0-27612BBB349F}" type="datetime1">
              <a:rPr lang="ja-JP" altLang="en-US" smtClean="0"/>
              <a:pPr>
                <a:defRPr/>
              </a:pPr>
              <a:t>2011/6/7</a:t>
            </a:fld>
            <a:endParaRPr lang="en-US" altLang="ja-JP"/>
          </a:p>
        </p:txBody>
      </p:sp>
      <p:sp>
        <p:nvSpPr>
          <p:cNvPr id="5" name="Rectangle 13"/>
          <p:cNvSpPr>
            <a:spLocks noGrp="1" noChangeArrowheads="1"/>
          </p:cNvSpPr>
          <p:nvPr>
            <p:ph type="ftr" sz="quarter" idx="11"/>
          </p:nvPr>
        </p:nvSpPr>
        <p:spPr/>
        <p:txBody>
          <a:bodyPr/>
          <a:lstStyle>
            <a:lvl1pPr>
              <a:defRPr>
                <a:ea typeface="ＭＳ Ｐゴシック" pitchFamily="50" charset="-128"/>
              </a:defRPr>
            </a:lvl1pPr>
          </a:lstStyle>
          <a:p>
            <a:pPr>
              <a:defRPr/>
            </a:pPr>
            <a:endParaRPr lang="en-US" altLang="ja-JP"/>
          </a:p>
        </p:txBody>
      </p:sp>
      <p:sp>
        <p:nvSpPr>
          <p:cNvPr id="6" name="Rectangle 14"/>
          <p:cNvSpPr>
            <a:spLocks noGrp="1" noChangeArrowheads="1"/>
          </p:cNvSpPr>
          <p:nvPr>
            <p:ph type="sldNum" sz="quarter" idx="12"/>
          </p:nvPr>
        </p:nvSpPr>
        <p:spPr/>
        <p:txBody>
          <a:bodyPr/>
          <a:lstStyle>
            <a:lvl1pPr>
              <a:defRPr/>
            </a:lvl1pPr>
          </a:lstStyle>
          <a:p>
            <a:pPr>
              <a:defRPr/>
            </a:pPr>
            <a:fld id="{C0E18ACC-2C78-40CC-B8AF-3F43221B1553}" type="slidenum">
              <a:rPr lang="en-US" altLang="ja-JP"/>
              <a:pPr>
                <a:defRPr/>
              </a:pPr>
              <a:t>&lt;#&gt;</a:t>
            </a:fld>
            <a:endParaRPr lang="en-US" altLang="ja-JP"/>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Rectangle 12"/>
          <p:cNvSpPr>
            <a:spLocks noGrp="1" noChangeArrowheads="1"/>
          </p:cNvSpPr>
          <p:nvPr>
            <p:ph type="dt" sz="half" idx="10"/>
          </p:nvPr>
        </p:nvSpPr>
        <p:spPr/>
        <p:txBody>
          <a:bodyPr/>
          <a:lstStyle>
            <a:lvl1pPr>
              <a:defRPr>
                <a:ea typeface="ＭＳ Ｐゴシック" pitchFamily="50" charset="-128"/>
              </a:defRPr>
            </a:lvl1pPr>
          </a:lstStyle>
          <a:p>
            <a:pPr>
              <a:defRPr/>
            </a:pPr>
            <a:fld id="{6E60470C-CF0F-4031-9D19-40CA87FDAC9A}" type="datetime1">
              <a:rPr lang="ja-JP" altLang="en-US" smtClean="0"/>
              <a:pPr>
                <a:defRPr/>
              </a:pPr>
              <a:t>2011/6/7</a:t>
            </a:fld>
            <a:endParaRPr lang="en-US" altLang="ja-JP"/>
          </a:p>
        </p:txBody>
      </p:sp>
      <p:sp>
        <p:nvSpPr>
          <p:cNvPr id="5" name="Rectangle 13"/>
          <p:cNvSpPr>
            <a:spLocks noGrp="1" noChangeArrowheads="1"/>
          </p:cNvSpPr>
          <p:nvPr>
            <p:ph type="ftr" sz="quarter" idx="11"/>
          </p:nvPr>
        </p:nvSpPr>
        <p:spPr/>
        <p:txBody>
          <a:bodyPr/>
          <a:lstStyle>
            <a:lvl1pPr>
              <a:defRPr>
                <a:ea typeface="ＭＳ Ｐゴシック" pitchFamily="50" charset="-128"/>
              </a:defRPr>
            </a:lvl1pPr>
          </a:lstStyle>
          <a:p>
            <a:pPr>
              <a:defRPr/>
            </a:pPr>
            <a:endParaRPr lang="en-US" altLang="ja-JP"/>
          </a:p>
        </p:txBody>
      </p:sp>
      <p:sp>
        <p:nvSpPr>
          <p:cNvPr id="6" name="Rectangle 14"/>
          <p:cNvSpPr>
            <a:spLocks noGrp="1" noChangeArrowheads="1"/>
          </p:cNvSpPr>
          <p:nvPr>
            <p:ph type="sldNum" sz="quarter" idx="12"/>
          </p:nvPr>
        </p:nvSpPr>
        <p:spPr/>
        <p:txBody>
          <a:bodyPr/>
          <a:lstStyle>
            <a:lvl1pPr>
              <a:defRPr/>
            </a:lvl1pPr>
          </a:lstStyle>
          <a:p>
            <a:pPr>
              <a:defRPr/>
            </a:pPr>
            <a:fld id="{46B122C4-BA07-438C-B599-BB54C43B0776}" type="slidenum">
              <a:rPr lang="en-US" altLang="ja-JP"/>
              <a:pPr>
                <a:defRPr/>
              </a:pPr>
              <a:t>&lt;#&gt;</a:t>
            </a:fld>
            <a:endParaRPr lang="en-US" altLang="ja-JP"/>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1600200"/>
            <a:ext cx="40386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1600200"/>
            <a:ext cx="40386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12"/>
          <p:cNvSpPr>
            <a:spLocks noGrp="1" noChangeArrowheads="1"/>
          </p:cNvSpPr>
          <p:nvPr>
            <p:ph type="dt" sz="half" idx="10"/>
          </p:nvPr>
        </p:nvSpPr>
        <p:spPr/>
        <p:txBody>
          <a:bodyPr/>
          <a:lstStyle>
            <a:lvl1pPr>
              <a:defRPr>
                <a:ea typeface="ＭＳ Ｐゴシック" pitchFamily="50" charset="-128"/>
              </a:defRPr>
            </a:lvl1pPr>
          </a:lstStyle>
          <a:p>
            <a:pPr>
              <a:defRPr/>
            </a:pPr>
            <a:fld id="{E783A033-79D2-4D57-A7EE-77DC6FC316C0}" type="datetime1">
              <a:rPr lang="ja-JP" altLang="en-US" smtClean="0"/>
              <a:pPr>
                <a:defRPr/>
              </a:pPr>
              <a:t>2011/6/7</a:t>
            </a:fld>
            <a:endParaRPr lang="en-US" altLang="ja-JP"/>
          </a:p>
        </p:txBody>
      </p:sp>
      <p:sp>
        <p:nvSpPr>
          <p:cNvPr id="6" name="Rectangle 13"/>
          <p:cNvSpPr>
            <a:spLocks noGrp="1" noChangeArrowheads="1"/>
          </p:cNvSpPr>
          <p:nvPr>
            <p:ph type="ftr" sz="quarter" idx="11"/>
          </p:nvPr>
        </p:nvSpPr>
        <p:spPr/>
        <p:txBody>
          <a:bodyPr/>
          <a:lstStyle>
            <a:lvl1pPr>
              <a:defRPr>
                <a:ea typeface="ＭＳ Ｐゴシック" pitchFamily="50" charset="-128"/>
              </a:defRPr>
            </a:lvl1pPr>
          </a:lstStyle>
          <a:p>
            <a:pPr>
              <a:defRPr/>
            </a:pPr>
            <a:endParaRPr lang="en-US" altLang="ja-JP"/>
          </a:p>
        </p:txBody>
      </p:sp>
      <p:sp>
        <p:nvSpPr>
          <p:cNvPr id="7" name="Rectangle 14"/>
          <p:cNvSpPr>
            <a:spLocks noGrp="1" noChangeArrowheads="1"/>
          </p:cNvSpPr>
          <p:nvPr>
            <p:ph type="sldNum" sz="quarter" idx="12"/>
          </p:nvPr>
        </p:nvSpPr>
        <p:spPr/>
        <p:txBody>
          <a:bodyPr/>
          <a:lstStyle>
            <a:lvl1pPr>
              <a:defRPr/>
            </a:lvl1pPr>
          </a:lstStyle>
          <a:p>
            <a:pPr>
              <a:defRPr/>
            </a:pPr>
            <a:fld id="{9794C643-E60C-40F6-8609-1E2619613EA5}" type="slidenum">
              <a:rPr lang="en-US" altLang="ja-JP"/>
              <a:pPr>
                <a:defRPr/>
              </a:pPr>
              <a:t>&lt;#&gt;</a:t>
            </a:fld>
            <a:endParaRPr lang="en-US" altLang="ja-JP"/>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12"/>
          <p:cNvSpPr>
            <a:spLocks noGrp="1" noChangeArrowheads="1"/>
          </p:cNvSpPr>
          <p:nvPr>
            <p:ph type="dt" sz="half" idx="10"/>
          </p:nvPr>
        </p:nvSpPr>
        <p:spPr/>
        <p:txBody>
          <a:bodyPr/>
          <a:lstStyle>
            <a:lvl1pPr>
              <a:defRPr>
                <a:ea typeface="ＭＳ Ｐゴシック" pitchFamily="50" charset="-128"/>
              </a:defRPr>
            </a:lvl1pPr>
          </a:lstStyle>
          <a:p>
            <a:pPr>
              <a:defRPr/>
            </a:pPr>
            <a:fld id="{A203C41E-3277-493E-A426-4DE964BC4417}" type="datetime1">
              <a:rPr lang="ja-JP" altLang="en-US" smtClean="0"/>
              <a:pPr>
                <a:defRPr/>
              </a:pPr>
              <a:t>2011/6/7</a:t>
            </a:fld>
            <a:endParaRPr lang="en-US" altLang="ja-JP"/>
          </a:p>
        </p:txBody>
      </p:sp>
      <p:sp>
        <p:nvSpPr>
          <p:cNvPr id="8" name="Rectangle 13"/>
          <p:cNvSpPr>
            <a:spLocks noGrp="1" noChangeArrowheads="1"/>
          </p:cNvSpPr>
          <p:nvPr>
            <p:ph type="ftr" sz="quarter" idx="11"/>
          </p:nvPr>
        </p:nvSpPr>
        <p:spPr/>
        <p:txBody>
          <a:bodyPr/>
          <a:lstStyle>
            <a:lvl1pPr>
              <a:defRPr>
                <a:ea typeface="ＭＳ Ｐゴシック" pitchFamily="50" charset="-128"/>
              </a:defRPr>
            </a:lvl1pPr>
          </a:lstStyle>
          <a:p>
            <a:pPr>
              <a:defRPr/>
            </a:pPr>
            <a:endParaRPr lang="en-US" altLang="ja-JP"/>
          </a:p>
        </p:txBody>
      </p:sp>
      <p:sp>
        <p:nvSpPr>
          <p:cNvPr id="9" name="Rectangle 14"/>
          <p:cNvSpPr>
            <a:spLocks noGrp="1" noChangeArrowheads="1"/>
          </p:cNvSpPr>
          <p:nvPr>
            <p:ph type="sldNum" sz="quarter" idx="12"/>
          </p:nvPr>
        </p:nvSpPr>
        <p:spPr/>
        <p:txBody>
          <a:bodyPr/>
          <a:lstStyle>
            <a:lvl1pPr>
              <a:defRPr/>
            </a:lvl1pPr>
          </a:lstStyle>
          <a:p>
            <a:pPr>
              <a:defRPr/>
            </a:pPr>
            <a:fld id="{20264047-F718-4F8A-86A1-6EC6021E4782}" type="slidenum">
              <a:rPr lang="en-US" altLang="ja-JP"/>
              <a:pPr>
                <a:defRPr/>
              </a:pPr>
              <a:t>&lt;#&gt;</a:t>
            </a:fld>
            <a:endParaRPr lang="en-US" altLang="ja-JP"/>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 3"/>
          <p:cNvSpPr>
            <a:spLocks noGrp="1"/>
          </p:cNvSpPr>
          <p:nvPr>
            <p:ph type="dt" sz="half" idx="10"/>
          </p:nvPr>
        </p:nvSpPr>
        <p:spPr/>
        <p:txBody>
          <a:bodyPr/>
          <a:lstStyle>
            <a:lvl1pPr>
              <a:defRPr/>
            </a:lvl1pPr>
          </a:lstStyle>
          <a:p>
            <a:pPr>
              <a:defRPr/>
            </a:pPr>
            <a:fld id="{F45CB875-0332-42C7-8F6B-9025EE3223F7}" type="datetime1">
              <a:rPr lang="ja-JP" altLang="en-US" smtClean="0"/>
              <a:pPr>
                <a:defRPr/>
              </a:pPr>
              <a:t>2011/6/7</a:t>
            </a:fld>
            <a:endParaRPr lang="ja-JP" altLang="en-US"/>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DB3F35E9-3569-41A7-BF3C-18B7DB89F756}" type="slidenum">
              <a:rPr lang="ja-JP" altLang="en-US"/>
              <a:pPr>
                <a:defRPr/>
              </a:pPr>
              <a:t>&lt;#&gt;</a:t>
            </a:fld>
            <a:endParaRPr lang="ja-JP" alt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Rectangle 12"/>
          <p:cNvSpPr>
            <a:spLocks noGrp="1" noChangeArrowheads="1"/>
          </p:cNvSpPr>
          <p:nvPr>
            <p:ph type="dt" sz="half" idx="10"/>
          </p:nvPr>
        </p:nvSpPr>
        <p:spPr/>
        <p:txBody>
          <a:bodyPr/>
          <a:lstStyle>
            <a:lvl1pPr>
              <a:defRPr>
                <a:ea typeface="ＭＳ Ｐゴシック" pitchFamily="50" charset="-128"/>
              </a:defRPr>
            </a:lvl1pPr>
          </a:lstStyle>
          <a:p>
            <a:pPr>
              <a:defRPr/>
            </a:pPr>
            <a:fld id="{FBB45EA5-426A-47F9-A3B5-3B969514E95D}" type="datetime1">
              <a:rPr lang="ja-JP" altLang="en-US" smtClean="0"/>
              <a:pPr>
                <a:defRPr/>
              </a:pPr>
              <a:t>2011/6/7</a:t>
            </a:fld>
            <a:endParaRPr lang="en-US" altLang="ja-JP"/>
          </a:p>
        </p:txBody>
      </p:sp>
      <p:sp>
        <p:nvSpPr>
          <p:cNvPr id="4" name="Rectangle 13"/>
          <p:cNvSpPr>
            <a:spLocks noGrp="1" noChangeArrowheads="1"/>
          </p:cNvSpPr>
          <p:nvPr>
            <p:ph type="ftr" sz="quarter" idx="11"/>
          </p:nvPr>
        </p:nvSpPr>
        <p:spPr/>
        <p:txBody>
          <a:bodyPr/>
          <a:lstStyle>
            <a:lvl1pPr>
              <a:defRPr>
                <a:ea typeface="ＭＳ Ｐゴシック" pitchFamily="50" charset="-128"/>
              </a:defRPr>
            </a:lvl1pPr>
          </a:lstStyle>
          <a:p>
            <a:pPr>
              <a:defRPr/>
            </a:pPr>
            <a:endParaRPr lang="en-US" altLang="ja-JP"/>
          </a:p>
        </p:txBody>
      </p:sp>
      <p:sp>
        <p:nvSpPr>
          <p:cNvPr id="5" name="Rectangle 14"/>
          <p:cNvSpPr>
            <a:spLocks noGrp="1" noChangeArrowheads="1"/>
          </p:cNvSpPr>
          <p:nvPr>
            <p:ph type="sldNum" sz="quarter" idx="12"/>
          </p:nvPr>
        </p:nvSpPr>
        <p:spPr/>
        <p:txBody>
          <a:bodyPr/>
          <a:lstStyle>
            <a:lvl1pPr>
              <a:defRPr/>
            </a:lvl1pPr>
          </a:lstStyle>
          <a:p>
            <a:pPr>
              <a:defRPr/>
            </a:pPr>
            <a:fld id="{5F4D0E75-B5AE-4042-A98C-532B74DCC61D}" type="slidenum">
              <a:rPr lang="en-US" altLang="ja-JP"/>
              <a:pPr>
                <a:defRPr/>
              </a:pPr>
              <a:t>&lt;#&gt;</a:t>
            </a:fld>
            <a:endParaRPr lang="en-US" altLang="ja-JP"/>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12"/>
          <p:cNvSpPr>
            <a:spLocks noGrp="1" noChangeArrowheads="1"/>
          </p:cNvSpPr>
          <p:nvPr>
            <p:ph type="dt" sz="half" idx="10"/>
          </p:nvPr>
        </p:nvSpPr>
        <p:spPr/>
        <p:txBody>
          <a:bodyPr/>
          <a:lstStyle>
            <a:lvl1pPr>
              <a:defRPr>
                <a:ea typeface="ＭＳ Ｐゴシック" pitchFamily="50" charset="-128"/>
              </a:defRPr>
            </a:lvl1pPr>
          </a:lstStyle>
          <a:p>
            <a:pPr>
              <a:defRPr/>
            </a:pPr>
            <a:fld id="{CE102B99-BD52-4568-81D7-414F19DA4118}" type="datetime1">
              <a:rPr lang="ja-JP" altLang="en-US" smtClean="0"/>
              <a:pPr>
                <a:defRPr/>
              </a:pPr>
              <a:t>2011/6/7</a:t>
            </a:fld>
            <a:endParaRPr lang="en-US" altLang="ja-JP"/>
          </a:p>
        </p:txBody>
      </p:sp>
      <p:sp>
        <p:nvSpPr>
          <p:cNvPr id="3" name="Rectangle 13"/>
          <p:cNvSpPr>
            <a:spLocks noGrp="1" noChangeArrowheads="1"/>
          </p:cNvSpPr>
          <p:nvPr>
            <p:ph type="ftr" sz="quarter" idx="11"/>
          </p:nvPr>
        </p:nvSpPr>
        <p:spPr/>
        <p:txBody>
          <a:bodyPr/>
          <a:lstStyle>
            <a:lvl1pPr>
              <a:defRPr>
                <a:ea typeface="ＭＳ Ｐゴシック" pitchFamily="50" charset="-128"/>
              </a:defRPr>
            </a:lvl1pPr>
          </a:lstStyle>
          <a:p>
            <a:pPr>
              <a:defRPr/>
            </a:pPr>
            <a:endParaRPr lang="en-US" altLang="ja-JP"/>
          </a:p>
        </p:txBody>
      </p:sp>
      <p:sp>
        <p:nvSpPr>
          <p:cNvPr id="4" name="Rectangle 14"/>
          <p:cNvSpPr>
            <a:spLocks noGrp="1" noChangeArrowheads="1"/>
          </p:cNvSpPr>
          <p:nvPr>
            <p:ph type="sldNum" sz="quarter" idx="12"/>
          </p:nvPr>
        </p:nvSpPr>
        <p:spPr/>
        <p:txBody>
          <a:bodyPr/>
          <a:lstStyle>
            <a:lvl1pPr>
              <a:defRPr/>
            </a:lvl1pPr>
          </a:lstStyle>
          <a:p>
            <a:pPr>
              <a:defRPr/>
            </a:pPr>
            <a:fld id="{CE139E3A-FB04-4DBF-B505-BD1D51D11A6E}" type="slidenum">
              <a:rPr lang="en-US" altLang="ja-JP"/>
              <a:pPr>
                <a:defRPr/>
              </a:pPr>
              <a:t>&lt;#&gt;</a:t>
            </a:fld>
            <a:endParaRPr lang="en-US" altLang="ja-JP"/>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12"/>
          <p:cNvSpPr>
            <a:spLocks noGrp="1" noChangeArrowheads="1"/>
          </p:cNvSpPr>
          <p:nvPr>
            <p:ph type="dt" sz="half" idx="10"/>
          </p:nvPr>
        </p:nvSpPr>
        <p:spPr/>
        <p:txBody>
          <a:bodyPr/>
          <a:lstStyle>
            <a:lvl1pPr>
              <a:defRPr>
                <a:ea typeface="ＭＳ Ｐゴシック" pitchFamily="50" charset="-128"/>
              </a:defRPr>
            </a:lvl1pPr>
          </a:lstStyle>
          <a:p>
            <a:pPr>
              <a:defRPr/>
            </a:pPr>
            <a:fld id="{DBAB87E6-55E3-4A46-A649-7419EE6D96F9}" type="datetime1">
              <a:rPr lang="ja-JP" altLang="en-US" smtClean="0"/>
              <a:pPr>
                <a:defRPr/>
              </a:pPr>
              <a:t>2011/6/7</a:t>
            </a:fld>
            <a:endParaRPr lang="en-US" altLang="ja-JP"/>
          </a:p>
        </p:txBody>
      </p:sp>
      <p:sp>
        <p:nvSpPr>
          <p:cNvPr id="6" name="Rectangle 13"/>
          <p:cNvSpPr>
            <a:spLocks noGrp="1" noChangeArrowheads="1"/>
          </p:cNvSpPr>
          <p:nvPr>
            <p:ph type="ftr" sz="quarter" idx="11"/>
          </p:nvPr>
        </p:nvSpPr>
        <p:spPr/>
        <p:txBody>
          <a:bodyPr/>
          <a:lstStyle>
            <a:lvl1pPr>
              <a:defRPr>
                <a:ea typeface="ＭＳ Ｐゴシック" pitchFamily="50" charset="-128"/>
              </a:defRPr>
            </a:lvl1pPr>
          </a:lstStyle>
          <a:p>
            <a:pPr>
              <a:defRPr/>
            </a:pPr>
            <a:endParaRPr lang="en-US" altLang="ja-JP"/>
          </a:p>
        </p:txBody>
      </p:sp>
      <p:sp>
        <p:nvSpPr>
          <p:cNvPr id="7" name="Rectangle 14"/>
          <p:cNvSpPr>
            <a:spLocks noGrp="1" noChangeArrowheads="1"/>
          </p:cNvSpPr>
          <p:nvPr>
            <p:ph type="sldNum" sz="quarter" idx="12"/>
          </p:nvPr>
        </p:nvSpPr>
        <p:spPr/>
        <p:txBody>
          <a:bodyPr/>
          <a:lstStyle>
            <a:lvl1pPr>
              <a:defRPr/>
            </a:lvl1pPr>
          </a:lstStyle>
          <a:p>
            <a:pPr>
              <a:defRPr/>
            </a:pPr>
            <a:fld id="{6CC66433-D972-482F-BA63-72AEBD5FEFE3}" type="slidenum">
              <a:rPr lang="en-US" altLang="ja-JP"/>
              <a:pPr>
                <a:defRPr/>
              </a:pPr>
              <a:t>&lt;#&gt;</a:t>
            </a:fld>
            <a:endParaRPr lang="en-US" altLang="ja-JP"/>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smtClean="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12"/>
          <p:cNvSpPr>
            <a:spLocks noGrp="1" noChangeArrowheads="1"/>
          </p:cNvSpPr>
          <p:nvPr>
            <p:ph type="dt" sz="half" idx="10"/>
          </p:nvPr>
        </p:nvSpPr>
        <p:spPr/>
        <p:txBody>
          <a:bodyPr/>
          <a:lstStyle>
            <a:lvl1pPr>
              <a:defRPr>
                <a:ea typeface="ＭＳ Ｐゴシック" pitchFamily="50" charset="-128"/>
              </a:defRPr>
            </a:lvl1pPr>
          </a:lstStyle>
          <a:p>
            <a:pPr>
              <a:defRPr/>
            </a:pPr>
            <a:fld id="{B085033E-117B-41F5-A4F9-526717EF69A7}" type="datetime1">
              <a:rPr lang="ja-JP" altLang="en-US" smtClean="0"/>
              <a:pPr>
                <a:defRPr/>
              </a:pPr>
              <a:t>2011/6/7</a:t>
            </a:fld>
            <a:endParaRPr lang="en-US" altLang="ja-JP"/>
          </a:p>
        </p:txBody>
      </p:sp>
      <p:sp>
        <p:nvSpPr>
          <p:cNvPr id="6" name="Rectangle 13"/>
          <p:cNvSpPr>
            <a:spLocks noGrp="1" noChangeArrowheads="1"/>
          </p:cNvSpPr>
          <p:nvPr>
            <p:ph type="ftr" sz="quarter" idx="11"/>
          </p:nvPr>
        </p:nvSpPr>
        <p:spPr/>
        <p:txBody>
          <a:bodyPr/>
          <a:lstStyle>
            <a:lvl1pPr>
              <a:defRPr>
                <a:ea typeface="ＭＳ Ｐゴシック" pitchFamily="50" charset="-128"/>
              </a:defRPr>
            </a:lvl1pPr>
          </a:lstStyle>
          <a:p>
            <a:pPr>
              <a:defRPr/>
            </a:pPr>
            <a:endParaRPr lang="en-US" altLang="ja-JP"/>
          </a:p>
        </p:txBody>
      </p:sp>
      <p:sp>
        <p:nvSpPr>
          <p:cNvPr id="7" name="Rectangle 14"/>
          <p:cNvSpPr>
            <a:spLocks noGrp="1" noChangeArrowheads="1"/>
          </p:cNvSpPr>
          <p:nvPr>
            <p:ph type="sldNum" sz="quarter" idx="12"/>
          </p:nvPr>
        </p:nvSpPr>
        <p:spPr/>
        <p:txBody>
          <a:bodyPr/>
          <a:lstStyle>
            <a:lvl1pPr>
              <a:defRPr/>
            </a:lvl1pPr>
          </a:lstStyle>
          <a:p>
            <a:pPr>
              <a:defRPr/>
            </a:pPr>
            <a:fld id="{2F931641-AACE-4B07-BA56-E291292900DB}" type="slidenum">
              <a:rPr lang="en-US" altLang="ja-JP"/>
              <a:pPr>
                <a:defRPr/>
              </a:pPr>
              <a:t>&lt;#&gt;</a:t>
            </a:fld>
            <a:endParaRPr lang="en-US" altLang="ja-JP"/>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12"/>
          <p:cNvSpPr>
            <a:spLocks noGrp="1" noChangeArrowheads="1"/>
          </p:cNvSpPr>
          <p:nvPr>
            <p:ph type="dt" sz="half" idx="10"/>
          </p:nvPr>
        </p:nvSpPr>
        <p:spPr/>
        <p:txBody>
          <a:bodyPr/>
          <a:lstStyle>
            <a:lvl1pPr>
              <a:defRPr>
                <a:ea typeface="ＭＳ Ｐゴシック" pitchFamily="50" charset="-128"/>
              </a:defRPr>
            </a:lvl1pPr>
          </a:lstStyle>
          <a:p>
            <a:pPr>
              <a:defRPr/>
            </a:pPr>
            <a:fld id="{7BE16858-9FEE-4C2D-8B43-C63B258E7196}" type="datetime1">
              <a:rPr lang="ja-JP" altLang="en-US" smtClean="0"/>
              <a:pPr>
                <a:defRPr/>
              </a:pPr>
              <a:t>2011/6/7</a:t>
            </a:fld>
            <a:endParaRPr lang="en-US" altLang="ja-JP"/>
          </a:p>
        </p:txBody>
      </p:sp>
      <p:sp>
        <p:nvSpPr>
          <p:cNvPr id="5" name="Rectangle 13"/>
          <p:cNvSpPr>
            <a:spLocks noGrp="1" noChangeArrowheads="1"/>
          </p:cNvSpPr>
          <p:nvPr>
            <p:ph type="ftr" sz="quarter" idx="11"/>
          </p:nvPr>
        </p:nvSpPr>
        <p:spPr/>
        <p:txBody>
          <a:bodyPr/>
          <a:lstStyle>
            <a:lvl1pPr>
              <a:defRPr>
                <a:ea typeface="ＭＳ Ｐゴシック" pitchFamily="50" charset="-128"/>
              </a:defRPr>
            </a:lvl1pPr>
          </a:lstStyle>
          <a:p>
            <a:pPr>
              <a:defRPr/>
            </a:pPr>
            <a:endParaRPr lang="en-US" altLang="ja-JP"/>
          </a:p>
        </p:txBody>
      </p:sp>
      <p:sp>
        <p:nvSpPr>
          <p:cNvPr id="6" name="Rectangle 14"/>
          <p:cNvSpPr>
            <a:spLocks noGrp="1" noChangeArrowheads="1"/>
          </p:cNvSpPr>
          <p:nvPr>
            <p:ph type="sldNum" sz="quarter" idx="12"/>
          </p:nvPr>
        </p:nvSpPr>
        <p:spPr/>
        <p:txBody>
          <a:bodyPr/>
          <a:lstStyle>
            <a:lvl1pPr>
              <a:defRPr/>
            </a:lvl1pPr>
          </a:lstStyle>
          <a:p>
            <a:pPr>
              <a:defRPr/>
            </a:pPr>
            <a:fld id="{2066DCEE-1655-4D26-9680-F735C9C98245}" type="slidenum">
              <a:rPr lang="en-US" altLang="ja-JP"/>
              <a:pPr>
                <a:defRPr/>
              </a:pPr>
              <a:t>&lt;#&gt;</a:t>
            </a:fld>
            <a:endParaRPr lang="en-US" altLang="ja-JP"/>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9400"/>
            <a:ext cx="2057400" cy="5816600"/>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279400"/>
            <a:ext cx="6019800" cy="5816600"/>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12"/>
          <p:cNvSpPr>
            <a:spLocks noGrp="1" noChangeArrowheads="1"/>
          </p:cNvSpPr>
          <p:nvPr>
            <p:ph type="dt" sz="half" idx="10"/>
          </p:nvPr>
        </p:nvSpPr>
        <p:spPr/>
        <p:txBody>
          <a:bodyPr/>
          <a:lstStyle>
            <a:lvl1pPr>
              <a:defRPr>
                <a:ea typeface="ＭＳ Ｐゴシック" pitchFamily="50" charset="-128"/>
              </a:defRPr>
            </a:lvl1pPr>
          </a:lstStyle>
          <a:p>
            <a:pPr>
              <a:defRPr/>
            </a:pPr>
            <a:fld id="{4AF9A8AE-DF09-4DEE-B874-6A4FD1786226}" type="datetime1">
              <a:rPr lang="ja-JP" altLang="en-US" smtClean="0"/>
              <a:pPr>
                <a:defRPr/>
              </a:pPr>
              <a:t>2011/6/7</a:t>
            </a:fld>
            <a:endParaRPr lang="en-US" altLang="ja-JP"/>
          </a:p>
        </p:txBody>
      </p:sp>
      <p:sp>
        <p:nvSpPr>
          <p:cNvPr id="5" name="Rectangle 13"/>
          <p:cNvSpPr>
            <a:spLocks noGrp="1" noChangeArrowheads="1"/>
          </p:cNvSpPr>
          <p:nvPr>
            <p:ph type="ftr" sz="quarter" idx="11"/>
          </p:nvPr>
        </p:nvSpPr>
        <p:spPr/>
        <p:txBody>
          <a:bodyPr/>
          <a:lstStyle>
            <a:lvl1pPr>
              <a:defRPr>
                <a:ea typeface="ＭＳ Ｐゴシック" pitchFamily="50" charset="-128"/>
              </a:defRPr>
            </a:lvl1pPr>
          </a:lstStyle>
          <a:p>
            <a:pPr>
              <a:defRPr/>
            </a:pPr>
            <a:endParaRPr lang="en-US" altLang="ja-JP"/>
          </a:p>
        </p:txBody>
      </p:sp>
      <p:sp>
        <p:nvSpPr>
          <p:cNvPr id="6" name="Rectangle 14"/>
          <p:cNvSpPr>
            <a:spLocks noGrp="1" noChangeArrowheads="1"/>
          </p:cNvSpPr>
          <p:nvPr>
            <p:ph type="sldNum" sz="quarter" idx="12"/>
          </p:nvPr>
        </p:nvSpPr>
        <p:spPr/>
        <p:txBody>
          <a:bodyPr/>
          <a:lstStyle>
            <a:lvl1pPr>
              <a:defRPr/>
            </a:lvl1pPr>
          </a:lstStyle>
          <a:p>
            <a:pPr>
              <a:defRPr/>
            </a:pPr>
            <a:fld id="{D0AD13A5-50AD-42BA-B63D-B23FA981BC85}" type="slidenum">
              <a:rPr lang="en-US" altLang="ja-JP"/>
              <a:pPr>
                <a:defRPr/>
              </a:pPr>
              <a:t>&lt;#&gt;</a:t>
            </a:fld>
            <a:endParaRPr lang="en-US" altLang="ja-JP"/>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bl" preserve="1">
  <p:cSld name="タイトルと表">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9400"/>
            <a:ext cx="8229600" cy="1143000"/>
          </a:xfrm>
        </p:spPr>
        <p:txBody>
          <a:bodyPr/>
          <a:lstStyle/>
          <a:p>
            <a:r>
              <a:rPr lang="ja-JP" altLang="en-US" smtClean="0"/>
              <a:t>マスタ タイトルの書式設定</a:t>
            </a:r>
            <a:endParaRPr lang="ja-JP" altLang="en-US"/>
          </a:p>
        </p:txBody>
      </p:sp>
      <p:sp>
        <p:nvSpPr>
          <p:cNvPr id="3" name="表プレースホルダ 2"/>
          <p:cNvSpPr>
            <a:spLocks noGrp="1"/>
          </p:cNvSpPr>
          <p:nvPr>
            <p:ph type="tbl" idx="1"/>
          </p:nvPr>
        </p:nvSpPr>
        <p:spPr>
          <a:xfrm>
            <a:off x="457200" y="1600200"/>
            <a:ext cx="8229600" cy="4495800"/>
          </a:xfrm>
        </p:spPr>
        <p:txBody>
          <a:bodyPr/>
          <a:lstStyle/>
          <a:p>
            <a:pPr lvl="0"/>
            <a:endParaRPr lang="ja-JP" altLang="en-US" noProof="0" smtClean="0"/>
          </a:p>
        </p:txBody>
      </p:sp>
      <p:sp>
        <p:nvSpPr>
          <p:cNvPr id="4" name="Rectangle 12"/>
          <p:cNvSpPr>
            <a:spLocks noGrp="1" noChangeArrowheads="1"/>
          </p:cNvSpPr>
          <p:nvPr>
            <p:ph type="dt" sz="half" idx="10"/>
          </p:nvPr>
        </p:nvSpPr>
        <p:spPr/>
        <p:txBody>
          <a:bodyPr/>
          <a:lstStyle>
            <a:lvl1pPr>
              <a:defRPr>
                <a:ea typeface="ＭＳ Ｐゴシック" pitchFamily="50" charset="-128"/>
              </a:defRPr>
            </a:lvl1pPr>
          </a:lstStyle>
          <a:p>
            <a:pPr>
              <a:defRPr/>
            </a:pPr>
            <a:fld id="{BD26392D-53D0-44FF-B02D-1BB123F8FDEF}" type="datetime1">
              <a:rPr lang="ja-JP" altLang="en-US" smtClean="0"/>
              <a:pPr>
                <a:defRPr/>
              </a:pPr>
              <a:t>2011/6/7</a:t>
            </a:fld>
            <a:endParaRPr lang="en-US" altLang="ja-JP"/>
          </a:p>
        </p:txBody>
      </p:sp>
      <p:sp>
        <p:nvSpPr>
          <p:cNvPr id="5" name="Rectangle 13"/>
          <p:cNvSpPr>
            <a:spLocks noGrp="1" noChangeArrowheads="1"/>
          </p:cNvSpPr>
          <p:nvPr>
            <p:ph type="ftr" sz="quarter" idx="11"/>
          </p:nvPr>
        </p:nvSpPr>
        <p:spPr/>
        <p:txBody>
          <a:bodyPr/>
          <a:lstStyle>
            <a:lvl1pPr>
              <a:defRPr>
                <a:ea typeface="ＭＳ Ｐゴシック" pitchFamily="50" charset="-128"/>
              </a:defRPr>
            </a:lvl1pPr>
          </a:lstStyle>
          <a:p>
            <a:pPr>
              <a:defRPr/>
            </a:pPr>
            <a:endParaRPr lang="en-US" altLang="ja-JP"/>
          </a:p>
        </p:txBody>
      </p:sp>
      <p:sp>
        <p:nvSpPr>
          <p:cNvPr id="6" name="Rectangle 14"/>
          <p:cNvSpPr>
            <a:spLocks noGrp="1" noChangeArrowheads="1"/>
          </p:cNvSpPr>
          <p:nvPr>
            <p:ph type="sldNum" sz="quarter" idx="12"/>
          </p:nvPr>
        </p:nvSpPr>
        <p:spPr/>
        <p:txBody>
          <a:bodyPr/>
          <a:lstStyle>
            <a:lvl1pPr>
              <a:defRPr/>
            </a:lvl1pPr>
          </a:lstStyle>
          <a:p>
            <a:pPr>
              <a:defRPr/>
            </a:pPr>
            <a:fld id="{56E1F432-60E4-4D13-BF55-37D8308B46E7}" type="slidenum">
              <a:rPr lang="en-US" altLang="ja-JP"/>
              <a:pPr>
                <a:defRPr/>
              </a:pPr>
              <a:t>&lt;#&gt;</a:t>
            </a:fld>
            <a:endParaRPr lang="en-US" altLang="ja-JP"/>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xAndObj" preserve="1">
  <p:cSld name="タイトル、テキスト、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9400"/>
            <a:ext cx="8229600" cy="1143000"/>
          </a:xfrm>
        </p:spPr>
        <p:txBody>
          <a:bodyPr/>
          <a:lstStyle/>
          <a:p>
            <a:r>
              <a:rPr lang="ja-JP" altLang="en-US" smtClean="0"/>
              <a:t>マスタ タイトルの書式設定</a:t>
            </a:r>
            <a:endParaRPr lang="ja-JP" altLang="en-US"/>
          </a:p>
        </p:txBody>
      </p:sp>
      <p:sp>
        <p:nvSpPr>
          <p:cNvPr id="3" name="テキスト プレースホルダ 2"/>
          <p:cNvSpPr>
            <a:spLocks noGrp="1"/>
          </p:cNvSpPr>
          <p:nvPr>
            <p:ph type="body" sz="half" idx="1"/>
          </p:nvPr>
        </p:nvSpPr>
        <p:spPr>
          <a:xfrm>
            <a:off x="457200" y="1600200"/>
            <a:ext cx="4038600" cy="4495800"/>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1600200"/>
            <a:ext cx="4038600" cy="4495800"/>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12"/>
          <p:cNvSpPr>
            <a:spLocks noGrp="1" noChangeArrowheads="1"/>
          </p:cNvSpPr>
          <p:nvPr>
            <p:ph type="dt" sz="half" idx="10"/>
          </p:nvPr>
        </p:nvSpPr>
        <p:spPr/>
        <p:txBody>
          <a:bodyPr/>
          <a:lstStyle>
            <a:lvl1pPr>
              <a:defRPr>
                <a:ea typeface="ＭＳ Ｐゴシック" pitchFamily="50" charset="-128"/>
              </a:defRPr>
            </a:lvl1pPr>
          </a:lstStyle>
          <a:p>
            <a:pPr>
              <a:defRPr/>
            </a:pPr>
            <a:fld id="{59D65113-D0D8-4FB8-998C-1F25B02B763B}" type="datetime1">
              <a:rPr lang="ja-JP" altLang="en-US" smtClean="0"/>
              <a:pPr>
                <a:defRPr/>
              </a:pPr>
              <a:t>2011/6/7</a:t>
            </a:fld>
            <a:endParaRPr lang="en-US" altLang="ja-JP"/>
          </a:p>
        </p:txBody>
      </p:sp>
      <p:sp>
        <p:nvSpPr>
          <p:cNvPr id="6" name="Rectangle 13"/>
          <p:cNvSpPr>
            <a:spLocks noGrp="1" noChangeArrowheads="1"/>
          </p:cNvSpPr>
          <p:nvPr>
            <p:ph type="ftr" sz="quarter" idx="11"/>
          </p:nvPr>
        </p:nvSpPr>
        <p:spPr/>
        <p:txBody>
          <a:bodyPr/>
          <a:lstStyle>
            <a:lvl1pPr>
              <a:defRPr>
                <a:ea typeface="ＭＳ Ｐゴシック" pitchFamily="50" charset="-128"/>
              </a:defRPr>
            </a:lvl1pPr>
          </a:lstStyle>
          <a:p>
            <a:pPr>
              <a:defRPr/>
            </a:pPr>
            <a:endParaRPr lang="en-US" altLang="ja-JP"/>
          </a:p>
        </p:txBody>
      </p:sp>
      <p:sp>
        <p:nvSpPr>
          <p:cNvPr id="7" name="Rectangle 14"/>
          <p:cNvSpPr>
            <a:spLocks noGrp="1" noChangeArrowheads="1"/>
          </p:cNvSpPr>
          <p:nvPr>
            <p:ph type="sldNum" sz="quarter" idx="12"/>
          </p:nvPr>
        </p:nvSpPr>
        <p:spPr/>
        <p:txBody>
          <a:bodyPr/>
          <a:lstStyle>
            <a:lvl1pPr>
              <a:defRPr/>
            </a:lvl1pPr>
          </a:lstStyle>
          <a:p>
            <a:pPr>
              <a:defRPr/>
            </a:pPr>
            <a:fld id="{DF11BD46-D215-4238-A27B-EB8CF0AC49FF}" type="slidenum">
              <a:rPr lang="en-US" altLang="ja-JP"/>
              <a:pPr>
                <a:defRPr/>
              </a:pPr>
              <a:t>&lt;#&gt;</a:t>
            </a:fld>
            <a:endParaRPr lang="en-US" altLang="ja-JP"/>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AndTwoObj" preserve="1">
  <p:cSld name="タイトル、コンテンツ、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9400"/>
            <a:ext cx="8229600" cy="1143000"/>
          </a:xfrm>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1600200"/>
            <a:ext cx="4038600" cy="4495800"/>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quarter" idx="2"/>
          </p:nvPr>
        </p:nvSpPr>
        <p:spPr>
          <a:xfrm>
            <a:off x="4648200" y="1600200"/>
            <a:ext cx="4038600" cy="2171700"/>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コンテンツ プレースホルダ 4"/>
          <p:cNvSpPr>
            <a:spLocks noGrp="1"/>
          </p:cNvSpPr>
          <p:nvPr>
            <p:ph sz="quarter" idx="3"/>
          </p:nvPr>
        </p:nvSpPr>
        <p:spPr>
          <a:xfrm>
            <a:off x="4648200" y="3924300"/>
            <a:ext cx="4038600" cy="2171700"/>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Rectangle 12"/>
          <p:cNvSpPr>
            <a:spLocks noGrp="1" noChangeArrowheads="1"/>
          </p:cNvSpPr>
          <p:nvPr>
            <p:ph type="dt" sz="half" idx="10"/>
          </p:nvPr>
        </p:nvSpPr>
        <p:spPr/>
        <p:txBody>
          <a:bodyPr/>
          <a:lstStyle>
            <a:lvl1pPr>
              <a:defRPr>
                <a:ea typeface="ＭＳ Ｐゴシック" pitchFamily="50" charset="-128"/>
              </a:defRPr>
            </a:lvl1pPr>
          </a:lstStyle>
          <a:p>
            <a:pPr>
              <a:defRPr/>
            </a:pPr>
            <a:fld id="{17E297BC-93D5-460A-9FAC-9054E65AFAC6}" type="datetime1">
              <a:rPr lang="ja-JP" altLang="en-US" smtClean="0"/>
              <a:pPr>
                <a:defRPr/>
              </a:pPr>
              <a:t>2011/6/7</a:t>
            </a:fld>
            <a:endParaRPr lang="en-US" altLang="ja-JP"/>
          </a:p>
        </p:txBody>
      </p:sp>
      <p:sp>
        <p:nvSpPr>
          <p:cNvPr id="7" name="Rectangle 13"/>
          <p:cNvSpPr>
            <a:spLocks noGrp="1" noChangeArrowheads="1"/>
          </p:cNvSpPr>
          <p:nvPr>
            <p:ph type="ftr" sz="quarter" idx="11"/>
          </p:nvPr>
        </p:nvSpPr>
        <p:spPr/>
        <p:txBody>
          <a:bodyPr/>
          <a:lstStyle>
            <a:lvl1pPr>
              <a:defRPr>
                <a:ea typeface="ＭＳ Ｐゴシック" pitchFamily="50" charset="-128"/>
              </a:defRPr>
            </a:lvl1pPr>
          </a:lstStyle>
          <a:p>
            <a:pPr>
              <a:defRPr/>
            </a:pPr>
            <a:endParaRPr lang="en-US" altLang="ja-JP"/>
          </a:p>
        </p:txBody>
      </p:sp>
      <p:sp>
        <p:nvSpPr>
          <p:cNvPr id="8" name="Rectangle 14"/>
          <p:cNvSpPr>
            <a:spLocks noGrp="1" noChangeArrowheads="1"/>
          </p:cNvSpPr>
          <p:nvPr>
            <p:ph type="sldNum" sz="quarter" idx="12"/>
          </p:nvPr>
        </p:nvSpPr>
        <p:spPr/>
        <p:txBody>
          <a:bodyPr/>
          <a:lstStyle>
            <a:lvl1pPr>
              <a:defRPr/>
            </a:lvl1pPr>
          </a:lstStyle>
          <a:p>
            <a:pPr>
              <a:defRPr/>
            </a:pPr>
            <a:fld id="{D6B61B25-B6F3-41D2-8512-EA498C7A0D6C}" type="slidenum">
              <a:rPr lang="en-US" altLang="ja-JP"/>
              <a:pPr>
                <a:defRPr/>
              </a:pPr>
              <a:t>&lt;#&gt;</a:t>
            </a:fld>
            <a:endParaRPr lang="en-US" altLang="ja-JP"/>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objOnly" preserve="1">
  <p:cSld name="コンテンツ">
    <p:spTree>
      <p:nvGrpSpPr>
        <p:cNvPr id="1" name=""/>
        <p:cNvGrpSpPr/>
        <p:nvPr/>
      </p:nvGrpSpPr>
      <p:grpSpPr>
        <a:xfrm>
          <a:off x="0" y="0"/>
          <a:ext cx="0" cy="0"/>
          <a:chOff x="0" y="0"/>
          <a:chExt cx="0" cy="0"/>
        </a:xfrm>
      </p:grpSpPr>
      <p:sp>
        <p:nvSpPr>
          <p:cNvPr id="2" name="コンテンツ プレースホルダ 1"/>
          <p:cNvSpPr>
            <a:spLocks noGrp="1"/>
          </p:cNvSpPr>
          <p:nvPr>
            <p:ph/>
          </p:nvPr>
        </p:nvSpPr>
        <p:spPr>
          <a:xfrm>
            <a:off x="457200" y="279400"/>
            <a:ext cx="8229600" cy="5816600"/>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3" name="日付プレースホルダ 2"/>
          <p:cNvSpPr>
            <a:spLocks noGrp="1"/>
          </p:cNvSpPr>
          <p:nvPr>
            <p:ph type="dt" sz="half" idx="10"/>
          </p:nvPr>
        </p:nvSpPr>
        <p:spPr/>
        <p:txBody>
          <a:bodyPr/>
          <a:lstStyle>
            <a:lvl1pPr>
              <a:defRPr>
                <a:ea typeface="ＭＳ Ｐゴシック" pitchFamily="50" charset="-128"/>
              </a:defRPr>
            </a:lvl1pPr>
          </a:lstStyle>
          <a:p>
            <a:pPr>
              <a:defRPr/>
            </a:pPr>
            <a:fld id="{F0696098-88E1-4976-9D35-C8813A099133}" type="datetime1">
              <a:rPr lang="ja-JP" altLang="en-US" smtClean="0"/>
              <a:pPr>
                <a:defRPr/>
              </a:pPr>
              <a:t>2011/6/7</a:t>
            </a:fld>
            <a:endParaRPr lang="en-US" altLang="ja-JP"/>
          </a:p>
        </p:txBody>
      </p:sp>
      <p:sp>
        <p:nvSpPr>
          <p:cNvPr id="4" name="フッター プレースホルダ 3"/>
          <p:cNvSpPr>
            <a:spLocks noGrp="1"/>
          </p:cNvSpPr>
          <p:nvPr>
            <p:ph type="ftr" sz="quarter" idx="11"/>
          </p:nvPr>
        </p:nvSpPr>
        <p:spPr/>
        <p:txBody>
          <a:bodyPr/>
          <a:lstStyle>
            <a:lvl1pPr>
              <a:defRPr>
                <a:ea typeface="ＭＳ Ｐゴシック" pitchFamily="50" charset="-128"/>
              </a:defRPr>
            </a:lvl1pPr>
          </a:lstStyle>
          <a:p>
            <a:pPr>
              <a:defRPr/>
            </a:pPr>
            <a:endParaRPr lang="en-US" altLang="ja-JP"/>
          </a:p>
        </p:txBody>
      </p:sp>
      <p:sp>
        <p:nvSpPr>
          <p:cNvPr id="5" name="スライド番号プレースホルダ 4"/>
          <p:cNvSpPr>
            <a:spLocks noGrp="1"/>
          </p:cNvSpPr>
          <p:nvPr>
            <p:ph type="sldNum" sz="quarter" idx="12"/>
          </p:nvPr>
        </p:nvSpPr>
        <p:spPr/>
        <p:txBody>
          <a:bodyPr/>
          <a:lstStyle>
            <a:lvl1pPr>
              <a:defRPr/>
            </a:lvl1pPr>
          </a:lstStyle>
          <a:p>
            <a:pPr>
              <a:defRPr/>
            </a:pPr>
            <a:fld id="{FC50EAEE-500E-4F71-899C-F49D5E7A4E0D}" type="slidenum">
              <a:rPr lang="en-US" altLang="ja-JP"/>
              <a:pPr>
                <a:defRPr/>
              </a:pPr>
              <a:t>&lt;#&gt;</a:t>
            </a:fld>
            <a:endParaRPr lang="en-US" altLang="ja-JP"/>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 3"/>
          <p:cNvSpPr>
            <a:spLocks noGrp="1"/>
          </p:cNvSpPr>
          <p:nvPr>
            <p:ph type="dt" sz="half" idx="10"/>
          </p:nvPr>
        </p:nvSpPr>
        <p:spPr/>
        <p:txBody>
          <a:bodyPr/>
          <a:lstStyle>
            <a:lvl1pPr>
              <a:defRPr/>
            </a:lvl1pPr>
          </a:lstStyle>
          <a:p>
            <a:pPr>
              <a:defRPr/>
            </a:pPr>
            <a:fld id="{E4B464A0-84F0-49CF-8619-00342889E619}" type="datetime1">
              <a:rPr lang="ja-JP" altLang="en-US" smtClean="0"/>
              <a:pPr>
                <a:defRPr/>
              </a:pPr>
              <a:t>2011/6/7</a:t>
            </a:fld>
            <a:endParaRPr lang="ja-JP" altLang="en-US"/>
          </a:p>
        </p:txBody>
      </p:sp>
      <p:sp>
        <p:nvSpPr>
          <p:cNvPr id="8"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9" name="スライド番号プレースホルダ 5"/>
          <p:cNvSpPr>
            <a:spLocks noGrp="1"/>
          </p:cNvSpPr>
          <p:nvPr>
            <p:ph type="sldNum" sz="quarter" idx="12"/>
          </p:nvPr>
        </p:nvSpPr>
        <p:spPr/>
        <p:txBody>
          <a:bodyPr/>
          <a:lstStyle>
            <a:lvl1pPr>
              <a:defRPr/>
            </a:lvl1pPr>
          </a:lstStyle>
          <a:p>
            <a:pPr>
              <a:defRPr/>
            </a:pPr>
            <a:fld id="{B423B6D9-6572-444C-B59E-05FB1857C20B}" type="slidenum">
              <a:rPr lang="ja-JP" altLang="en-US"/>
              <a:pPr>
                <a:defRPr/>
              </a:pPr>
              <a:t>&lt;#&gt;</a:t>
            </a:fld>
            <a:endParaRPr lang="ja-JP" alt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blank">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lvl1pPr>
              <a:defRPr>
                <a:latin typeface="Arial" pitchFamily="34" charset="0"/>
                <a:ea typeface="ＭＳ Ｐゴシック" pitchFamily="50" charset="-128"/>
              </a:defRPr>
            </a:lvl1pPr>
          </a:lstStyle>
          <a:p>
            <a:pPr>
              <a:defRPr/>
            </a:pPr>
            <a:fld id="{26E9F0EA-CC7F-47CE-AE4D-36266156077B}" type="datetime1">
              <a:rPr lang="ja-JP" altLang="en-US" smtClean="0"/>
              <a:pPr>
                <a:defRPr/>
              </a:pPr>
              <a:t>2011/6/7</a:t>
            </a:fld>
            <a:endParaRPr lang="ja-JP" altLang="en-US"/>
          </a:p>
        </p:txBody>
      </p:sp>
      <p:sp>
        <p:nvSpPr>
          <p:cNvPr id="3" name="フッター プレースホルダ 2"/>
          <p:cNvSpPr>
            <a:spLocks noGrp="1"/>
          </p:cNvSpPr>
          <p:nvPr>
            <p:ph type="ftr" sz="quarter" idx="11"/>
          </p:nvPr>
        </p:nvSpPr>
        <p:spPr/>
        <p:txBody>
          <a:bodyPr/>
          <a:lstStyle>
            <a:lvl1pPr>
              <a:defRPr>
                <a:latin typeface="Arial" pitchFamily="34" charset="0"/>
                <a:ea typeface="ＭＳ Ｐゴシック" pitchFamily="50" charset="-128"/>
              </a:defRPr>
            </a:lvl1pPr>
          </a:lstStyle>
          <a:p>
            <a:pPr>
              <a:defRPr/>
            </a:pPr>
            <a:endParaRPr lang="ja-JP" altLang="en-US"/>
          </a:p>
        </p:txBody>
      </p:sp>
      <p:sp>
        <p:nvSpPr>
          <p:cNvPr id="4" name="スライド番号プレースホルダ 3"/>
          <p:cNvSpPr>
            <a:spLocks noGrp="1"/>
          </p:cNvSpPr>
          <p:nvPr>
            <p:ph type="sldNum" sz="quarter" idx="12"/>
          </p:nvPr>
        </p:nvSpPr>
        <p:spPr/>
        <p:txBody>
          <a:bodyPr/>
          <a:lstStyle>
            <a:lvl1pPr>
              <a:defRPr>
                <a:latin typeface="Arial" pitchFamily="34" charset="0"/>
                <a:ea typeface="ＭＳ Ｐゴシック" pitchFamily="50" charset="-128"/>
              </a:defRPr>
            </a:lvl1pPr>
          </a:lstStyle>
          <a:p>
            <a:pPr>
              <a:defRPr/>
            </a:pPr>
            <a:fld id="{57522E41-0226-41B0-9405-1CB24BE84B09}" type="slidenum">
              <a:rPr lang="ja-JP" altLang="en-US"/>
              <a:pPr>
                <a:defRPr/>
              </a:pPr>
              <a:t>&lt;#&gt;</a:t>
            </a:fld>
            <a:endParaRPr lang="ja-JP" altLang="en-US"/>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obj">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atin typeface="Arial" pitchFamily="34" charset="0"/>
                <a:ea typeface="ＭＳ Ｐゴシック" pitchFamily="50" charset="-128"/>
              </a:defRPr>
            </a:lvl1pPr>
          </a:lstStyle>
          <a:p>
            <a:pPr>
              <a:defRPr/>
            </a:pPr>
            <a:fld id="{7A246E36-C5F3-45A6-85F4-4321C86E6815}" type="datetime1">
              <a:rPr lang="ja-JP" altLang="en-US" smtClean="0"/>
              <a:pPr>
                <a:defRPr/>
              </a:pPr>
              <a:t>2011/6/7</a:t>
            </a:fld>
            <a:endParaRPr lang="ja-JP" altLang="en-US"/>
          </a:p>
        </p:txBody>
      </p:sp>
      <p:sp>
        <p:nvSpPr>
          <p:cNvPr id="5" name="フッター プレースホルダ 4"/>
          <p:cNvSpPr>
            <a:spLocks noGrp="1"/>
          </p:cNvSpPr>
          <p:nvPr>
            <p:ph type="ftr" sz="quarter" idx="11"/>
          </p:nvPr>
        </p:nvSpPr>
        <p:spPr/>
        <p:txBody>
          <a:bodyPr/>
          <a:lstStyle>
            <a:lvl1pPr>
              <a:defRPr>
                <a:latin typeface="Arial" pitchFamily="34" charset="0"/>
                <a:ea typeface="ＭＳ Ｐゴシック" pitchFamily="50" charset="-128"/>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atin typeface="Arial" pitchFamily="34" charset="0"/>
                <a:ea typeface="ＭＳ Ｐゴシック" pitchFamily="50" charset="-128"/>
              </a:defRPr>
            </a:lvl1pPr>
          </a:lstStyle>
          <a:p>
            <a:pPr>
              <a:defRPr/>
            </a:pPr>
            <a:fld id="{A2EAE6B1-C81E-4656-8FE4-8F9D4294D347}" type="slidenum">
              <a:rPr lang="ja-JP" altLang="en-US"/>
              <a:pPr>
                <a:defRPr/>
              </a:pPr>
              <a:t>&lt;#&gt;</a:t>
            </a:fld>
            <a:endParaRPr lang="ja-JP" altLang="en-US"/>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lvl1pPr>
              <a:defRPr kumimoji="1">
                <a:latin typeface="Arial" pitchFamily="34" charset="0"/>
                <a:ea typeface="ＭＳ Ｐゴシック" charset="-128"/>
              </a:defRPr>
            </a:lvl1pPr>
          </a:lstStyle>
          <a:p>
            <a:pPr>
              <a:defRPr/>
            </a:pPr>
            <a:fld id="{1C7B53A2-AEEB-4FC2-8701-109AEA0BB3B1}" type="datetime1">
              <a:rPr lang="ja-JP" altLang="en-US" smtClean="0"/>
              <a:pPr>
                <a:defRPr/>
              </a:pPr>
              <a:t>2011/6/7</a:t>
            </a:fld>
            <a:endParaRPr lang="en-US" altLang="ja-JP"/>
          </a:p>
        </p:txBody>
      </p:sp>
      <p:sp>
        <p:nvSpPr>
          <p:cNvPr id="3" name="フッター プレースホルダ 2"/>
          <p:cNvSpPr>
            <a:spLocks noGrp="1"/>
          </p:cNvSpPr>
          <p:nvPr>
            <p:ph type="ftr" sz="quarter" idx="11"/>
          </p:nvPr>
        </p:nvSpPr>
        <p:spPr/>
        <p:txBody>
          <a:bodyPr/>
          <a:lstStyle>
            <a:lvl1pPr>
              <a:defRPr kumimoji="1">
                <a:latin typeface="Arial" pitchFamily="34" charset="0"/>
                <a:ea typeface="ＭＳ Ｐゴシック" charset="-128"/>
              </a:defRPr>
            </a:lvl1pPr>
          </a:lstStyle>
          <a:p>
            <a:pPr>
              <a:defRPr/>
            </a:pPr>
            <a:endParaRPr lang="en-US" altLang="ja-JP"/>
          </a:p>
        </p:txBody>
      </p:sp>
      <p:sp>
        <p:nvSpPr>
          <p:cNvPr id="4" name="スライド番号プレースホルダ 3"/>
          <p:cNvSpPr>
            <a:spLocks noGrp="1"/>
          </p:cNvSpPr>
          <p:nvPr>
            <p:ph type="sldNum" sz="quarter" idx="12"/>
          </p:nvPr>
        </p:nvSpPr>
        <p:spPr/>
        <p:txBody>
          <a:bodyPr/>
          <a:lstStyle>
            <a:lvl1pPr>
              <a:defRPr kumimoji="1">
                <a:latin typeface="Arial" pitchFamily="34" charset="0"/>
                <a:ea typeface="ＭＳ Ｐゴシック" charset="-128"/>
              </a:defRPr>
            </a:lvl1pPr>
          </a:lstStyle>
          <a:p>
            <a:pPr>
              <a:defRPr/>
            </a:pPr>
            <a:fld id="{325FB95E-5E0F-4164-887E-32D586074FAD}" type="slidenum">
              <a:rPr lang="en-US" altLang="ja-JP"/>
              <a:pPr>
                <a:defRPr/>
              </a:pPr>
              <a:t>&lt;#&gt;</a:t>
            </a:fld>
            <a:endParaRPr lang="en-US" altLang="ja-JP"/>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fld id="{5AEA2F22-B4DE-4A56-A101-4953C40DE5E1}" type="datetime1">
              <a:rPr lang="ja-JP" altLang="en-US" smtClean="0"/>
              <a:pPr>
                <a:defRPr/>
              </a:pPr>
              <a:t>2011/6/7</a:t>
            </a:fld>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B2BCE9A2-61F3-49B7-BD9A-AAFD7BB10233}" type="slidenum">
              <a:rPr lang="en-US" altLang="ja-JP"/>
              <a:pPr>
                <a:defRPr/>
              </a:pPr>
              <a:t>&lt;#&gt;</a:t>
            </a:fld>
            <a:endParaRPr lang="en-US" altLang="ja-JP"/>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blank">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462150F4-9C54-42ED-A13E-E202754B6C69}" type="datetime1">
              <a:rPr lang="ja-JP" altLang="en-US" smtClean="0"/>
              <a:pPr>
                <a:defRPr/>
              </a:pPr>
              <a:t>2011/6/7</a:t>
            </a:fld>
            <a:endParaRPr lang="en-US" altLang="ja-JP"/>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4" name="Rectangle 6"/>
          <p:cNvSpPr>
            <a:spLocks noGrp="1" noChangeArrowheads="1"/>
          </p:cNvSpPr>
          <p:nvPr>
            <p:ph type="sldNum" sz="quarter" idx="12"/>
          </p:nvPr>
        </p:nvSpPr>
        <p:spPr>
          <a:ln/>
        </p:spPr>
        <p:txBody>
          <a:bodyPr/>
          <a:lstStyle>
            <a:lvl1pPr>
              <a:defRPr/>
            </a:lvl1pPr>
          </a:lstStyle>
          <a:p>
            <a:pPr>
              <a:defRPr/>
            </a:pPr>
            <a:fld id="{82F17BB9-4E96-48F6-B881-D3B686491340}" type="slidenum">
              <a:rPr lang="en-US" altLang="ja-JP"/>
              <a:pPr>
                <a:defRPr/>
              </a:pPr>
              <a:t>&lt;#&gt;</a:t>
            </a:fld>
            <a:endParaRPr lang="en-US" altLang="ja-JP"/>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blank">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lvl1pPr>
              <a:defRPr kumimoji="1">
                <a:latin typeface="Arial" pitchFamily="34" charset="0"/>
              </a:defRPr>
            </a:lvl1pPr>
          </a:lstStyle>
          <a:p>
            <a:pPr>
              <a:defRPr/>
            </a:pPr>
            <a:fld id="{C34B3B1E-C86B-4D3D-9F19-DC33C98FF6FE}" type="datetime1">
              <a:rPr lang="ja-JP" altLang="en-US" smtClean="0"/>
              <a:pPr>
                <a:defRPr/>
              </a:pPr>
              <a:t>2011/6/7</a:t>
            </a:fld>
            <a:endParaRPr lang="en-US" altLang="ja-JP"/>
          </a:p>
        </p:txBody>
      </p:sp>
      <p:sp>
        <p:nvSpPr>
          <p:cNvPr id="3" name="フッター プレースホルダ 2"/>
          <p:cNvSpPr>
            <a:spLocks noGrp="1"/>
          </p:cNvSpPr>
          <p:nvPr>
            <p:ph type="ftr" sz="quarter" idx="11"/>
          </p:nvPr>
        </p:nvSpPr>
        <p:spPr/>
        <p:txBody>
          <a:bodyPr/>
          <a:lstStyle>
            <a:lvl1pPr>
              <a:defRPr kumimoji="1">
                <a:latin typeface="Arial" pitchFamily="34" charset="0"/>
              </a:defRPr>
            </a:lvl1pPr>
          </a:lstStyle>
          <a:p>
            <a:pPr>
              <a:defRPr/>
            </a:pPr>
            <a:endParaRPr lang="en-US" altLang="ja-JP"/>
          </a:p>
        </p:txBody>
      </p:sp>
      <p:sp>
        <p:nvSpPr>
          <p:cNvPr id="4" name="スライド番号プレースホルダ 3"/>
          <p:cNvSpPr>
            <a:spLocks noGrp="1"/>
          </p:cNvSpPr>
          <p:nvPr>
            <p:ph type="sldNum" sz="quarter" idx="12"/>
          </p:nvPr>
        </p:nvSpPr>
        <p:spPr/>
        <p:txBody>
          <a:bodyPr/>
          <a:lstStyle>
            <a:lvl1pPr>
              <a:defRPr kumimoji="1">
                <a:latin typeface="Arial" pitchFamily="34" charset="0"/>
              </a:defRPr>
            </a:lvl1pPr>
          </a:lstStyle>
          <a:p>
            <a:pPr>
              <a:defRPr/>
            </a:pPr>
            <a:fld id="{F8E11250-EB09-4867-8C94-6C8A5D8C9CA9}" type="slidenum">
              <a:rPr lang="en-US" altLang="ja-JP"/>
              <a:pPr>
                <a:defRPr/>
              </a:pPr>
              <a:t>&lt;#&gt;</a:t>
            </a:fld>
            <a:endParaRPr lang="en-US" altLang="ja-JP"/>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6"/>
            <a:ext cx="7772400" cy="1470025"/>
          </a:xfrm>
        </p:spPr>
        <p:txBody>
          <a:bodyPr/>
          <a:lstStyle/>
          <a:p>
            <a:r>
              <a:rPr lang="ja-JP" altLang="en-US" smtClean="0"/>
              <a:t>マスタ タイトルの書式設定</a:t>
            </a:r>
            <a:endParaRPr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6893" indent="0" algn="ctr">
              <a:buNone/>
              <a:defRPr>
                <a:solidFill>
                  <a:schemeClr val="tx1">
                    <a:tint val="75000"/>
                  </a:schemeClr>
                </a:solidFill>
              </a:defRPr>
            </a:lvl2pPr>
            <a:lvl3pPr marL="913790" indent="0" algn="ctr">
              <a:buNone/>
              <a:defRPr>
                <a:solidFill>
                  <a:schemeClr val="tx1">
                    <a:tint val="75000"/>
                  </a:schemeClr>
                </a:solidFill>
              </a:defRPr>
            </a:lvl3pPr>
            <a:lvl4pPr marL="1370690" indent="0" algn="ctr">
              <a:buNone/>
              <a:defRPr>
                <a:solidFill>
                  <a:schemeClr val="tx1">
                    <a:tint val="75000"/>
                  </a:schemeClr>
                </a:solidFill>
              </a:defRPr>
            </a:lvl4pPr>
            <a:lvl5pPr marL="1827585" indent="0" algn="ctr">
              <a:buNone/>
              <a:defRPr>
                <a:solidFill>
                  <a:schemeClr val="tx1">
                    <a:tint val="75000"/>
                  </a:schemeClr>
                </a:solidFill>
              </a:defRPr>
            </a:lvl5pPr>
            <a:lvl6pPr marL="2284479" indent="0" algn="ctr">
              <a:buNone/>
              <a:defRPr>
                <a:solidFill>
                  <a:schemeClr val="tx1">
                    <a:tint val="75000"/>
                  </a:schemeClr>
                </a:solidFill>
              </a:defRPr>
            </a:lvl6pPr>
            <a:lvl7pPr marL="2741378" indent="0" algn="ctr">
              <a:buNone/>
              <a:defRPr>
                <a:solidFill>
                  <a:schemeClr val="tx1">
                    <a:tint val="75000"/>
                  </a:schemeClr>
                </a:solidFill>
              </a:defRPr>
            </a:lvl7pPr>
            <a:lvl8pPr marL="3198268" indent="0" algn="ctr">
              <a:buNone/>
              <a:defRPr>
                <a:solidFill>
                  <a:schemeClr val="tx1">
                    <a:tint val="75000"/>
                  </a:schemeClr>
                </a:solidFill>
              </a:defRPr>
            </a:lvl8pPr>
            <a:lvl9pPr marL="3655169" indent="0" algn="ctr">
              <a:buNone/>
              <a:defRPr>
                <a:solidFill>
                  <a:schemeClr val="tx1">
                    <a:tint val="75000"/>
                  </a:schemeClr>
                </a:solidFill>
              </a:defRPr>
            </a:lvl9pPr>
          </a:lstStyle>
          <a:p>
            <a:r>
              <a:rPr lang="ja-JP" altLang="en-US" smtClean="0"/>
              <a:t>マスタ サブタイトルの書式設定</a:t>
            </a:r>
            <a:endParaRPr lang="ja-JP" altLang="en-US"/>
          </a:p>
        </p:txBody>
      </p:sp>
      <p:sp>
        <p:nvSpPr>
          <p:cNvPr id="4" name="日付プレースホルダ 3"/>
          <p:cNvSpPr>
            <a:spLocks noGrp="1"/>
          </p:cNvSpPr>
          <p:nvPr>
            <p:ph type="dt" sz="half" idx="10"/>
          </p:nvPr>
        </p:nvSpPr>
        <p:spPr/>
        <p:txBody>
          <a:bodyPr rtlCol="0"/>
          <a:lstStyle>
            <a:lvl1pPr>
              <a:defRPr>
                <a:solidFill>
                  <a:prstClr val="black">
                    <a:tint val="75000"/>
                  </a:prstClr>
                </a:solidFill>
                <a:latin typeface="Arial" pitchFamily="34" charset="0"/>
                <a:ea typeface="ＭＳ Ｐゴシック" pitchFamily="50" charset="-128"/>
              </a:defRPr>
            </a:lvl1pPr>
          </a:lstStyle>
          <a:p>
            <a:pPr>
              <a:defRPr/>
            </a:pPr>
            <a:fld id="{4855F00B-67DF-43F1-AD18-A81225E1A990}" type="datetime1">
              <a:rPr lang="ja-JP" altLang="en-US" smtClean="0"/>
              <a:pPr>
                <a:defRPr/>
              </a:pPr>
              <a:t>2011/6/7</a:t>
            </a:fld>
            <a:endParaRPr lang="ja-JP" altLang="en-US"/>
          </a:p>
        </p:txBody>
      </p:sp>
      <p:sp>
        <p:nvSpPr>
          <p:cNvPr id="5" name="フッター プレースホルダ 4"/>
          <p:cNvSpPr>
            <a:spLocks noGrp="1"/>
          </p:cNvSpPr>
          <p:nvPr>
            <p:ph type="ftr" sz="quarter" idx="11"/>
          </p:nvPr>
        </p:nvSpPr>
        <p:spPr/>
        <p:txBody>
          <a:bodyPr rtlCol="0"/>
          <a:lstStyle>
            <a:lvl1pPr>
              <a:defRPr>
                <a:solidFill>
                  <a:prstClr val="black">
                    <a:tint val="75000"/>
                  </a:prstClr>
                </a:solidFill>
                <a:latin typeface="Arial" pitchFamily="34" charset="0"/>
                <a:ea typeface="ＭＳ Ｐゴシック" pitchFamily="50" charset="-128"/>
              </a:defRPr>
            </a:lvl1pPr>
          </a:lstStyle>
          <a:p>
            <a:pPr>
              <a:defRPr/>
            </a:pPr>
            <a:endParaRPr lang="ja-JP" altLang="en-US"/>
          </a:p>
        </p:txBody>
      </p:sp>
      <p:sp>
        <p:nvSpPr>
          <p:cNvPr id="6" name="スライド番号プレースホルダ 5"/>
          <p:cNvSpPr>
            <a:spLocks noGrp="1"/>
          </p:cNvSpPr>
          <p:nvPr>
            <p:ph type="sldNum" sz="quarter" idx="12"/>
          </p:nvPr>
        </p:nvSpPr>
        <p:spPr/>
        <p:txBody>
          <a:bodyPr rtlCol="0"/>
          <a:lstStyle>
            <a:lvl1pPr>
              <a:defRPr>
                <a:solidFill>
                  <a:prstClr val="black">
                    <a:tint val="75000"/>
                  </a:prstClr>
                </a:solidFill>
                <a:latin typeface="Arial" pitchFamily="34" charset="0"/>
                <a:ea typeface="ＭＳ Ｐゴシック" pitchFamily="50" charset="-128"/>
              </a:defRPr>
            </a:lvl1pPr>
          </a:lstStyle>
          <a:p>
            <a:pPr>
              <a:defRPr/>
            </a:pPr>
            <a:fld id="{89D47580-4FBB-4504-92ED-7D46D00EFC77}" type="slidenum">
              <a:rPr lang="ja-JP" altLang="en-US"/>
              <a:pPr>
                <a:defRPr/>
              </a:pPr>
              <a:t>&lt;#&gt;</a:t>
            </a:fld>
            <a:endParaRPr lang="ja-JP" altLang="en-US"/>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rtlCol="0"/>
          <a:lstStyle>
            <a:lvl1pPr>
              <a:defRPr>
                <a:solidFill>
                  <a:prstClr val="black">
                    <a:tint val="75000"/>
                  </a:prstClr>
                </a:solidFill>
                <a:latin typeface="Arial" pitchFamily="34" charset="0"/>
                <a:ea typeface="ＭＳ Ｐゴシック" pitchFamily="50" charset="-128"/>
              </a:defRPr>
            </a:lvl1pPr>
          </a:lstStyle>
          <a:p>
            <a:pPr>
              <a:defRPr/>
            </a:pPr>
            <a:fld id="{47BC02E1-ED41-4152-B367-7FB25912B000}" type="datetime1">
              <a:rPr lang="ja-JP" altLang="en-US" smtClean="0"/>
              <a:pPr>
                <a:defRPr/>
              </a:pPr>
              <a:t>2011/6/7</a:t>
            </a:fld>
            <a:endParaRPr lang="ja-JP" altLang="en-US"/>
          </a:p>
        </p:txBody>
      </p:sp>
      <p:sp>
        <p:nvSpPr>
          <p:cNvPr id="5" name="フッター プレースホルダ 4"/>
          <p:cNvSpPr>
            <a:spLocks noGrp="1"/>
          </p:cNvSpPr>
          <p:nvPr>
            <p:ph type="ftr" sz="quarter" idx="11"/>
          </p:nvPr>
        </p:nvSpPr>
        <p:spPr/>
        <p:txBody>
          <a:bodyPr rtlCol="0"/>
          <a:lstStyle>
            <a:lvl1pPr>
              <a:defRPr>
                <a:solidFill>
                  <a:prstClr val="black">
                    <a:tint val="75000"/>
                  </a:prstClr>
                </a:solidFill>
                <a:latin typeface="Arial" pitchFamily="34" charset="0"/>
                <a:ea typeface="ＭＳ Ｐゴシック" pitchFamily="50" charset="-128"/>
              </a:defRPr>
            </a:lvl1pPr>
          </a:lstStyle>
          <a:p>
            <a:pPr>
              <a:defRPr/>
            </a:pPr>
            <a:endParaRPr lang="ja-JP" altLang="en-US"/>
          </a:p>
        </p:txBody>
      </p:sp>
      <p:sp>
        <p:nvSpPr>
          <p:cNvPr id="6" name="スライド番号プレースホルダ 5"/>
          <p:cNvSpPr>
            <a:spLocks noGrp="1"/>
          </p:cNvSpPr>
          <p:nvPr>
            <p:ph type="sldNum" sz="quarter" idx="12"/>
          </p:nvPr>
        </p:nvSpPr>
        <p:spPr/>
        <p:txBody>
          <a:bodyPr rtlCol="0"/>
          <a:lstStyle>
            <a:lvl1pPr>
              <a:defRPr>
                <a:solidFill>
                  <a:prstClr val="black">
                    <a:tint val="75000"/>
                  </a:prstClr>
                </a:solidFill>
                <a:latin typeface="Arial" pitchFamily="34" charset="0"/>
                <a:ea typeface="ＭＳ Ｐゴシック" pitchFamily="50" charset="-128"/>
              </a:defRPr>
            </a:lvl1pPr>
          </a:lstStyle>
          <a:p>
            <a:pPr>
              <a:defRPr/>
            </a:pPr>
            <a:fld id="{C624AE64-A712-45E6-9236-35C303B44F67}" type="slidenum">
              <a:rPr lang="ja-JP" altLang="en-US"/>
              <a:pPr>
                <a:defRPr/>
              </a:pPr>
              <a:t>&lt;#&gt;</a:t>
            </a:fld>
            <a:endParaRPr lang="ja-JP" altLang="en-US"/>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13"/>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26"/>
            <a:ext cx="7772400" cy="1500187"/>
          </a:xfrm>
        </p:spPr>
        <p:txBody>
          <a:bodyPr anchor="b"/>
          <a:lstStyle>
            <a:lvl1pPr marL="0" indent="0">
              <a:buNone/>
              <a:defRPr sz="2000">
                <a:solidFill>
                  <a:schemeClr val="tx1">
                    <a:tint val="75000"/>
                  </a:schemeClr>
                </a:solidFill>
              </a:defRPr>
            </a:lvl1pPr>
            <a:lvl2pPr marL="456893" indent="0">
              <a:buNone/>
              <a:defRPr sz="1800">
                <a:solidFill>
                  <a:schemeClr val="tx1">
                    <a:tint val="75000"/>
                  </a:schemeClr>
                </a:solidFill>
              </a:defRPr>
            </a:lvl2pPr>
            <a:lvl3pPr marL="913790" indent="0">
              <a:buNone/>
              <a:defRPr sz="1600">
                <a:solidFill>
                  <a:schemeClr val="tx1">
                    <a:tint val="75000"/>
                  </a:schemeClr>
                </a:solidFill>
              </a:defRPr>
            </a:lvl3pPr>
            <a:lvl4pPr marL="1370690" indent="0">
              <a:buNone/>
              <a:defRPr sz="1400">
                <a:solidFill>
                  <a:schemeClr val="tx1">
                    <a:tint val="75000"/>
                  </a:schemeClr>
                </a:solidFill>
              </a:defRPr>
            </a:lvl4pPr>
            <a:lvl5pPr marL="1827585" indent="0">
              <a:buNone/>
              <a:defRPr sz="1400">
                <a:solidFill>
                  <a:schemeClr val="tx1">
                    <a:tint val="75000"/>
                  </a:schemeClr>
                </a:solidFill>
              </a:defRPr>
            </a:lvl5pPr>
            <a:lvl6pPr marL="2284479" indent="0">
              <a:buNone/>
              <a:defRPr sz="1400">
                <a:solidFill>
                  <a:schemeClr val="tx1">
                    <a:tint val="75000"/>
                  </a:schemeClr>
                </a:solidFill>
              </a:defRPr>
            </a:lvl6pPr>
            <a:lvl7pPr marL="2741378" indent="0">
              <a:buNone/>
              <a:defRPr sz="1400">
                <a:solidFill>
                  <a:schemeClr val="tx1">
                    <a:tint val="75000"/>
                  </a:schemeClr>
                </a:solidFill>
              </a:defRPr>
            </a:lvl7pPr>
            <a:lvl8pPr marL="3198268" indent="0">
              <a:buNone/>
              <a:defRPr sz="1400">
                <a:solidFill>
                  <a:schemeClr val="tx1">
                    <a:tint val="75000"/>
                  </a:schemeClr>
                </a:solidFill>
              </a:defRPr>
            </a:lvl8pPr>
            <a:lvl9pPr marL="3655169" indent="0">
              <a:buNone/>
              <a:defRPr sz="1400">
                <a:solidFill>
                  <a:schemeClr val="tx1">
                    <a:tint val="75000"/>
                  </a:schemeClr>
                </a:solidFill>
              </a:defRPr>
            </a:lvl9pPr>
          </a:lstStyle>
          <a:p>
            <a:pPr lvl="0"/>
            <a:r>
              <a:rPr lang="ja-JP" altLang="en-US" smtClean="0"/>
              <a:t>マスタ テキストの書式設定</a:t>
            </a:r>
          </a:p>
        </p:txBody>
      </p:sp>
      <p:sp>
        <p:nvSpPr>
          <p:cNvPr id="4" name="日付プレースホルダ 3"/>
          <p:cNvSpPr>
            <a:spLocks noGrp="1"/>
          </p:cNvSpPr>
          <p:nvPr>
            <p:ph type="dt" sz="half" idx="10"/>
          </p:nvPr>
        </p:nvSpPr>
        <p:spPr/>
        <p:txBody>
          <a:bodyPr rtlCol="0"/>
          <a:lstStyle>
            <a:lvl1pPr>
              <a:defRPr>
                <a:solidFill>
                  <a:prstClr val="black">
                    <a:tint val="75000"/>
                  </a:prstClr>
                </a:solidFill>
                <a:latin typeface="Arial" pitchFamily="34" charset="0"/>
                <a:ea typeface="ＭＳ Ｐゴシック" pitchFamily="50" charset="-128"/>
              </a:defRPr>
            </a:lvl1pPr>
          </a:lstStyle>
          <a:p>
            <a:pPr>
              <a:defRPr/>
            </a:pPr>
            <a:fld id="{51C5E219-BDD5-4790-B34C-BFD0A30CEECA}" type="datetime1">
              <a:rPr lang="ja-JP" altLang="en-US" smtClean="0"/>
              <a:pPr>
                <a:defRPr/>
              </a:pPr>
              <a:t>2011/6/7</a:t>
            </a:fld>
            <a:endParaRPr lang="ja-JP" altLang="en-US"/>
          </a:p>
        </p:txBody>
      </p:sp>
      <p:sp>
        <p:nvSpPr>
          <p:cNvPr id="5" name="フッター プレースホルダ 4"/>
          <p:cNvSpPr>
            <a:spLocks noGrp="1"/>
          </p:cNvSpPr>
          <p:nvPr>
            <p:ph type="ftr" sz="quarter" idx="11"/>
          </p:nvPr>
        </p:nvSpPr>
        <p:spPr/>
        <p:txBody>
          <a:bodyPr rtlCol="0"/>
          <a:lstStyle>
            <a:lvl1pPr>
              <a:defRPr>
                <a:solidFill>
                  <a:prstClr val="black">
                    <a:tint val="75000"/>
                  </a:prstClr>
                </a:solidFill>
                <a:latin typeface="Arial" pitchFamily="34" charset="0"/>
                <a:ea typeface="ＭＳ Ｐゴシック" pitchFamily="50" charset="-128"/>
              </a:defRPr>
            </a:lvl1pPr>
          </a:lstStyle>
          <a:p>
            <a:pPr>
              <a:defRPr/>
            </a:pPr>
            <a:endParaRPr lang="ja-JP" altLang="en-US"/>
          </a:p>
        </p:txBody>
      </p:sp>
      <p:sp>
        <p:nvSpPr>
          <p:cNvPr id="6" name="スライド番号プレースホルダ 5"/>
          <p:cNvSpPr>
            <a:spLocks noGrp="1"/>
          </p:cNvSpPr>
          <p:nvPr>
            <p:ph type="sldNum" sz="quarter" idx="12"/>
          </p:nvPr>
        </p:nvSpPr>
        <p:spPr/>
        <p:txBody>
          <a:bodyPr rtlCol="0"/>
          <a:lstStyle>
            <a:lvl1pPr>
              <a:defRPr>
                <a:solidFill>
                  <a:prstClr val="black">
                    <a:tint val="75000"/>
                  </a:prstClr>
                </a:solidFill>
                <a:latin typeface="Arial" pitchFamily="34" charset="0"/>
                <a:ea typeface="ＭＳ Ｐゴシック" pitchFamily="50" charset="-128"/>
              </a:defRPr>
            </a:lvl1pPr>
          </a:lstStyle>
          <a:p>
            <a:pPr>
              <a:defRPr/>
            </a:pPr>
            <a:fld id="{D6624DD0-9659-4591-958F-ABE98D86F4ED}" type="slidenum">
              <a:rPr lang="ja-JP" altLang="en-US"/>
              <a:pPr>
                <a:defRPr/>
              </a:pPr>
              <a:t>&lt;#&gt;</a:t>
            </a:fld>
            <a:endParaRPr lang="ja-JP" altLang="en-US"/>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1600213"/>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1600213"/>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 4"/>
          <p:cNvSpPr>
            <a:spLocks noGrp="1"/>
          </p:cNvSpPr>
          <p:nvPr>
            <p:ph type="dt" sz="half" idx="10"/>
          </p:nvPr>
        </p:nvSpPr>
        <p:spPr/>
        <p:txBody>
          <a:bodyPr rtlCol="0"/>
          <a:lstStyle>
            <a:lvl1pPr>
              <a:defRPr>
                <a:solidFill>
                  <a:prstClr val="black">
                    <a:tint val="75000"/>
                  </a:prstClr>
                </a:solidFill>
                <a:latin typeface="Arial" pitchFamily="34" charset="0"/>
                <a:ea typeface="ＭＳ Ｐゴシック" pitchFamily="50" charset="-128"/>
              </a:defRPr>
            </a:lvl1pPr>
          </a:lstStyle>
          <a:p>
            <a:pPr>
              <a:defRPr/>
            </a:pPr>
            <a:fld id="{2FB2C2FA-CC57-423B-833C-389A3A6D6D30}" type="datetime1">
              <a:rPr lang="ja-JP" altLang="en-US" smtClean="0"/>
              <a:pPr>
                <a:defRPr/>
              </a:pPr>
              <a:t>2011/6/7</a:t>
            </a:fld>
            <a:endParaRPr lang="ja-JP" altLang="en-US"/>
          </a:p>
        </p:txBody>
      </p:sp>
      <p:sp>
        <p:nvSpPr>
          <p:cNvPr id="6" name="フッター プレースホルダ 5"/>
          <p:cNvSpPr>
            <a:spLocks noGrp="1"/>
          </p:cNvSpPr>
          <p:nvPr>
            <p:ph type="ftr" sz="quarter" idx="11"/>
          </p:nvPr>
        </p:nvSpPr>
        <p:spPr/>
        <p:txBody>
          <a:bodyPr rtlCol="0"/>
          <a:lstStyle>
            <a:lvl1pPr>
              <a:defRPr>
                <a:solidFill>
                  <a:prstClr val="black">
                    <a:tint val="75000"/>
                  </a:prstClr>
                </a:solidFill>
                <a:latin typeface="Arial" pitchFamily="34" charset="0"/>
                <a:ea typeface="ＭＳ Ｐゴシック" pitchFamily="50" charset="-128"/>
              </a:defRPr>
            </a:lvl1pPr>
          </a:lstStyle>
          <a:p>
            <a:pPr>
              <a:defRPr/>
            </a:pPr>
            <a:endParaRPr lang="ja-JP" altLang="en-US"/>
          </a:p>
        </p:txBody>
      </p:sp>
      <p:sp>
        <p:nvSpPr>
          <p:cNvPr id="7" name="スライド番号プレースホルダ 6"/>
          <p:cNvSpPr>
            <a:spLocks noGrp="1"/>
          </p:cNvSpPr>
          <p:nvPr>
            <p:ph type="sldNum" sz="quarter" idx="12"/>
          </p:nvPr>
        </p:nvSpPr>
        <p:spPr/>
        <p:txBody>
          <a:bodyPr rtlCol="0"/>
          <a:lstStyle>
            <a:lvl1pPr>
              <a:defRPr>
                <a:solidFill>
                  <a:prstClr val="black">
                    <a:tint val="75000"/>
                  </a:prstClr>
                </a:solidFill>
                <a:latin typeface="Arial" pitchFamily="34" charset="0"/>
                <a:ea typeface="ＭＳ Ｐゴシック" pitchFamily="50" charset="-128"/>
              </a:defRPr>
            </a:lvl1pPr>
          </a:lstStyle>
          <a:p>
            <a:pPr>
              <a:defRPr/>
            </a:pPr>
            <a:fld id="{1A0E6A23-7AA5-4080-8923-BD8961D4A0AD}" type="slidenum">
              <a:rPr lang="ja-JP" altLang="en-US"/>
              <a:pPr>
                <a:defRPr/>
              </a:pPr>
              <a:t>&lt;#&gt;</a:t>
            </a:fld>
            <a:endParaRPr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日付プレースホルダ 3"/>
          <p:cNvSpPr>
            <a:spLocks noGrp="1"/>
          </p:cNvSpPr>
          <p:nvPr>
            <p:ph type="dt" sz="half" idx="10"/>
          </p:nvPr>
        </p:nvSpPr>
        <p:spPr/>
        <p:txBody>
          <a:bodyPr/>
          <a:lstStyle>
            <a:lvl1pPr>
              <a:defRPr/>
            </a:lvl1pPr>
          </a:lstStyle>
          <a:p>
            <a:pPr>
              <a:defRPr/>
            </a:pPr>
            <a:fld id="{0E51073D-900F-41FD-98FF-1DC83F64D731}" type="datetime1">
              <a:rPr lang="ja-JP" altLang="en-US" smtClean="0"/>
              <a:pPr>
                <a:defRPr/>
              </a:pPr>
              <a:t>2011/6/7</a:t>
            </a:fld>
            <a:endParaRPr lang="ja-JP" altLang="en-US"/>
          </a:p>
        </p:txBody>
      </p:sp>
      <p:sp>
        <p:nvSpPr>
          <p:cNvPr id="4"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5" name="スライド番号プレースホルダ 5"/>
          <p:cNvSpPr>
            <a:spLocks noGrp="1"/>
          </p:cNvSpPr>
          <p:nvPr>
            <p:ph type="sldNum" sz="quarter" idx="12"/>
          </p:nvPr>
        </p:nvSpPr>
        <p:spPr/>
        <p:txBody>
          <a:bodyPr/>
          <a:lstStyle>
            <a:lvl1pPr>
              <a:defRPr/>
            </a:lvl1pPr>
          </a:lstStyle>
          <a:p>
            <a:pPr>
              <a:defRPr/>
            </a:pPr>
            <a:fld id="{EDE614D8-2B36-4C58-83A0-27AACEFECEB9}" type="slidenum">
              <a:rPr lang="ja-JP" altLang="en-US"/>
              <a:pPr>
                <a:defRPr/>
              </a:pPr>
              <a:t>&lt;#&gt;</a:t>
            </a:fld>
            <a:endParaRPr lang="ja-JP" altLang="en-US"/>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6893" indent="0">
              <a:buNone/>
              <a:defRPr sz="2000" b="1"/>
            </a:lvl2pPr>
            <a:lvl3pPr marL="913790" indent="0">
              <a:buNone/>
              <a:defRPr sz="1800" b="1"/>
            </a:lvl3pPr>
            <a:lvl4pPr marL="1370690" indent="0">
              <a:buNone/>
              <a:defRPr sz="1600" b="1"/>
            </a:lvl4pPr>
            <a:lvl5pPr marL="1827585" indent="0">
              <a:buNone/>
              <a:defRPr sz="1600" b="1"/>
            </a:lvl5pPr>
            <a:lvl6pPr marL="2284479" indent="0">
              <a:buNone/>
              <a:defRPr sz="1600" b="1"/>
            </a:lvl6pPr>
            <a:lvl7pPr marL="2741378" indent="0">
              <a:buNone/>
              <a:defRPr sz="1600" b="1"/>
            </a:lvl7pPr>
            <a:lvl8pPr marL="3198268" indent="0">
              <a:buNone/>
              <a:defRPr sz="1600" b="1"/>
            </a:lvl8pPr>
            <a:lvl9pPr marL="3655169"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6" y="1535113"/>
            <a:ext cx="4041775" cy="639762"/>
          </a:xfrm>
        </p:spPr>
        <p:txBody>
          <a:bodyPr anchor="b"/>
          <a:lstStyle>
            <a:lvl1pPr marL="0" indent="0">
              <a:buNone/>
              <a:defRPr sz="2400" b="1"/>
            </a:lvl1pPr>
            <a:lvl2pPr marL="456893" indent="0">
              <a:buNone/>
              <a:defRPr sz="2000" b="1"/>
            </a:lvl2pPr>
            <a:lvl3pPr marL="913790" indent="0">
              <a:buNone/>
              <a:defRPr sz="1800" b="1"/>
            </a:lvl3pPr>
            <a:lvl4pPr marL="1370690" indent="0">
              <a:buNone/>
              <a:defRPr sz="1600" b="1"/>
            </a:lvl4pPr>
            <a:lvl5pPr marL="1827585" indent="0">
              <a:buNone/>
              <a:defRPr sz="1600" b="1"/>
            </a:lvl5pPr>
            <a:lvl6pPr marL="2284479" indent="0">
              <a:buNone/>
              <a:defRPr sz="1600" b="1"/>
            </a:lvl6pPr>
            <a:lvl7pPr marL="2741378" indent="0">
              <a:buNone/>
              <a:defRPr sz="1600" b="1"/>
            </a:lvl7pPr>
            <a:lvl8pPr marL="3198268" indent="0">
              <a:buNone/>
              <a:defRPr sz="1600" b="1"/>
            </a:lvl8pPr>
            <a:lvl9pPr marL="3655169"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 6"/>
          <p:cNvSpPr>
            <a:spLocks noGrp="1"/>
          </p:cNvSpPr>
          <p:nvPr>
            <p:ph type="dt" sz="half" idx="10"/>
          </p:nvPr>
        </p:nvSpPr>
        <p:spPr/>
        <p:txBody>
          <a:bodyPr rtlCol="0"/>
          <a:lstStyle>
            <a:lvl1pPr>
              <a:defRPr>
                <a:solidFill>
                  <a:prstClr val="black">
                    <a:tint val="75000"/>
                  </a:prstClr>
                </a:solidFill>
                <a:latin typeface="Arial" pitchFamily="34" charset="0"/>
                <a:ea typeface="ＭＳ Ｐゴシック" pitchFamily="50" charset="-128"/>
              </a:defRPr>
            </a:lvl1pPr>
          </a:lstStyle>
          <a:p>
            <a:pPr>
              <a:defRPr/>
            </a:pPr>
            <a:fld id="{34AD940C-514D-479F-AB86-47485B935F08}" type="datetime1">
              <a:rPr lang="ja-JP" altLang="en-US" smtClean="0"/>
              <a:pPr>
                <a:defRPr/>
              </a:pPr>
              <a:t>2011/6/7</a:t>
            </a:fld>
            <a:endParaRPr lang="ja-JP" altLang="en-US"/>
          </a:p>
        </p:txBody>
      </p:sp>
      <p:sp>
        <p:nvSpPr>
          <p:cNvPr id="8" name="フッター プレースホルダ 7"/>
          <p:cNvSpPr>
            <a:spLocks noGrp="1"/>
          </p:cNvSpPr>
          <p:nvPr>
            <p:ph type="ftr" sz="quarter" idx="11"/>
          </p:nvPr>
        </p:nvSpPr>
        <p:spPr/>
        <p:txBody>
          <a:bodyPr rtlCol="0"/>
          <a:lstStyle>
            <a:lvl1pPr>
              <a:defRPr>
                <a:solidFill>
                  <a:prstClr val="black">
                    <a:tint val="75000"/>
                  </a:prstClr>
                </a:solidFill>
                <a:latin typeface="Arial" pitchFamily="34" charset="0"/>
                <a:ea typeface="ＭＳ Ｐゴシック" pitchFamily="50" charset="-128"/>
              </a:defRPr>
            </a:lvl1pPr>
          </a:lstStyle>
          <a:p>
            <a:pPr>
              <a:defRPr/>
            </a:pPr>
            <a:endParaRPr lang="ja-JP" altLang="en-US"/>
          </a:p>
        </p:txBody>
      </p:sp>
      <p:sp>
        <p:nvSpPr>
          <p:cNvPr id="9" name="スライド番号プレースホルダ 8"/>
          <p:cNvSpPr>
            <a:spLocks noGrp="1"/>
          </p:cNvSpPr>
          <p:nvPr>
            <p:ph type="sldNum" sz="quarter" idx="12"/>
          </p:nvPr>
        </p:nvSpPr>
        <p:spPr/>
        <p:txBody>
          <a:bodyPr rtlCol="0"/>
          <a:lstStyle>
            <a:lvl1pPr>
              <a:defRPr>
                <a:solidFill>
                  <a:prstClr val="black">
                    <a:tint val="75000"/>
                  </a:prstClr>
                </a:solidFill>
                <a:latin typeface="Arial" pitchFamily="34" charset="0"/>
                <a:ea typeface="ＭＳ Ｐゴシック" pitchFamily="50" charset="-128"/>
              </a:defRPr>
            </a:lvl1pPr>
          </a:lstStyle>
          <a:p>
            <a:pPr>
              <a:defRPr/>
            </a:pPr>
            <a:fld id="{32A7B064-CDC5-43E1-807C-0E98C9DFE492}" type="slidenum">
              <a:rPr lang="ja-JP" altLang="en-US"/>
              <a:pPr>
                <a:defRPr/>
              </a:pPr>
              <a:t>&lt;#&gt;</a:t>
            </a:fld>
            <a:endParaRPr lang="ja-JP" altLang="en-US"/>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日付プレースホルダ 2"/>
          <p:cNvSpPr>
            <a:spLocks noGrp="1"/>
          </p:cNvSpPr>
          <p:nvPr>
            <p:ph type="dt" sz="half" idx="10"/>
          </p:nvPr>
        </p:nvSpPr>
        <p:spPr/>
        <p:txBody>
          <a:bodyPr rtlCol="0"/>
          <a:lstStyle>
            <a:lvl1pPr>
              <a:defRPr>
                <a:solidFill>
                  <a:prstClr val="black">
                    <a:tint val="75000"/>
                  </a:prstClr>
                </a:solidFill>
                <a:latin typeface="Arial" pitchFamily="34" charset="0"/>
                <a:ea typeface="ＭＳ Ｐゴシック" pitchFamily="50" charset="-128"/>
              </a:defRPr>
            </a:lvl1pPr>
          </a:lstStyle>
          <a:p>
            <a:pPr>
              <a:defRPr/>
            </a:pPr>
            <a:fld id="{5EEDC9B9-7FF3-4E9C-8C3D-93D9A4D811E1}" type="datetime1">
              <a:rPr lang="ja-JP" altLang="en-US" smtClean="0"/>
              <a:pPr>
                <a:defRPr/>
              </a:pPr>
              <a:t>2011/6/7</a:t>
            </a:fld>
            <a:endParaRPr lang="ja-JP" altLang="en-US"/>
          </a:p>
        </p:txBody>
      </p:sp>
      <p:sp>
        <p:nvSpPr>
          <p:cNvPr id="4" name="フッター プレースホルダ 3"/>
          <p:cNvSpPr>
            <a:spLocks noGrp="1"/>
          </p:cNvSpPr>
          <p:nvPr>
            <p:ph type="ftr" sz="quarter" idx="11"/>
          </p:nvPr>
        </p:nvSpPr>
        <p:spPr/>
        <p:txBody>
          <a:bodyPr rtlCol="0"/>
          <a:lstStyle>
            <a:lvl1pPr>
              <a:defRPr>
                <a:solidFill>
                  <a:prstClr val="black">
                    <a:tint val="75000"/>
                  </a:prstClr>
                </a:solidFill>
                <a:latin typeface="Arial" pitchFamily="34" charset="0"/>
                <a:ea typeface="ＭＳ Ｐゴシック" pitchFamily="50" charset="-128"/>
              </a:defRPr>
            </a:lvl1pPr>
          </a:lstStyle>
          <a:p>
            <a:pPr>
              <a:defRPr/>
            </a:pPr>
            <a:endParaRPr lang="ja-JP" altLang="en-US"/>
          </a:p>
        </p:txBody>
      </p:sp>
      <p:sp>
        <p:nvSpPr>
          <p:cNvPr id="5" name="スライド番号プレースホルダ 4"/>
          <p:cNvSpPr>
            <a:spLocks noGrp="1"/>
          </p:cNvSpPr>
          <p:nvPr>
            <p:ph type="sldNum" sz="quarter" idx="12"/>
          </p:nvPr>
        </p:nvSpPr>
        <p:spPr/>
        <p:txBody>
          <a:bodyPr rtlCol="0"/>
          <a:lstStyle>
            <a:lvl1pPr>
              <a:defRPr>
                <a:solidFill>
                  <a:prstClr val="black">
                    <a:tint val="75000"/>
                  </a:prstClr>
                </a:solidFill>
                <a:latin typeface="Arial" pitchFamily="34" charset="0"/>
                <a:ea typeface="ＭＳ Ｐゴシック" pitchFamily="50" charset="-128"/>
              </a:defRPr>
            </a:lvl1pPr>
          </a:lstStyle>
          <a:p>
            <a:pPr>
              <a:defRPr/>
            </a:pPr>
            <a:fld id="{ABD82304-158E-4D93-87C0-CB691CAE055B}" type="slidenum">
              <a:rPr lang="ja-JP" altLang="en-US"/>
              <a:pPr>
                <a:defRPr/>
              </a:pPr>
              <a:t>&lt;#&gt;</a:t>
            </a:fld>
            <a:endParaRPr lang="ja-JP" altLang="en-US"/>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rtlCol="0"/>
          <a:lstStyle>
            <a:lvl1pPr>
              <a:defRPr>
                <a:solidFill>
                  <a:prstClr val="black">
                    <a:tint val="75000"/>
                  </a:prstClr>
                </a:solidFill>
                <a:latin typeface="Arial" pitchFamily="34" charset="0"/>
                <a:ea typeface="ＭＳ Ｐゴシック" pitchFamily="50" charset="-128"/>
              </a:defRPr>
            </a:lvl1pPr>
          </a:lstStyle>
          <a:p>
            <a:pPr>
              <a:defRPr/>
            </a:pPr>
            <a:fld id="{78BDA2C9-43EE-420B-A86C-1043EA8962E1}" type="datetime1">
              <a:rPr lang="ja-JP" altLang="en-US" smtClean="0"/>
              <a:pPr>
                <a:defRPr/>
              </a:pPr>
              <a:t>2011/6/7</a:t>
            </a:fld>
            <a:endParaRPr lang="ja-JP" altLang="en-US"/>
          </a:p>
        </p:txBody>
      </p:sp>
      <p:sp>
        <p:nvSpPr>
          <p:cNvPr id="3" name="フッター プレースホルダ 2"/>
          <p:cNvSpPr>
            <a:spLocks noGrp="1"/>
          </p:cNvSpPr>
          <p:nvPr>
            <p:ph type="ftr" sz="quarter" idx="11"/>
          </p:nvPr>
        </p:nvSpPr>
        <p:spPr/>
        <p:txBody>
          <a:bodyPr rtlCol="0"/>
          <a:lstStyle>
            <a:lvl1pPr>
              <a:defRPr>
                <a:solidFill>
                  <a:prstClr val="black">
                    <a:tint val="75000"/>
                  </a:prstClr>
                </a:solidFill>
                <a:latin typeface="Arial" pitchFamily="34" charset="0"/>
                <a:ea typeface="ＭＳ Ｐゴシック" pitchFamily="50" charset="-128"/>
              </a:defRPr>
            </a:lvl1pPr>
          </a:lstStyle>
          <a:p>
            <a:pPr>
              <a:defRPr/>
            </a:pPr>
            <a:endParaRPr lang="ja-JP" altLang="en-US"/>
          </a:p>
        </p:txBody>
      </p:sp>
      <p:sp>
        <p:nvSpPr>
          <p:cNvPr id="4" name="スライド番号プレースホルダ 3"/>
          <p:cNvSpPr>
            <a:spLocks noGrp="1"/>
          </p:cNvSpPr>
          <p:nvPr>
            <p:ph type="sldNum" sz="quarter" idx="12"/>
          </p:nvPr>
        </p:nvSpPr>
        <p:spPr/>
        <p:txBody>
          <a:bodyPr rtlCol="0"/>
          <a:lstStyle>
            <a:lvl1pPr>
              <a:defRPr>
                <a:solidFill>
                  <a:prstClr val="black">
                    <a:tint val="75000"/>
                  </a:prstClr>
                </a:solidFill>
                <a:latin typeface="Arial" pitchFamily="34" charset="0"/>
                <a:ea typeface="ＭＳ Ｐゴシック" pitchFamily="50" charset="-128"/>
              </a:defRPr>
            </a:lvl1pPr>
          </a:lstStyle>
          <a:p>
            <a:pPr>
              <a:defRPr/>
            </a:pPr>
            <a:fld id="{1033821D-C68F-48BA-BB24-BF83FD69CB40}" type="slidenum">
              <a:rPr lang="ja-JP" altLang="en-US"/>
              <a:pPr>
                <a:defRPr/>
              </a:pPr>
              <a:t>&lt;#&gt;</a:t>
            </a:fld>
            <a:endParaRPr lang="ja-JP" altLang="en-US"/>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2" y="273050"/>
            <a:ext cx="3008313"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63"/>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2" y="1435101"/>
            <a:ext cx="3008313" cy="4691063"/>
          </a:xfrm>
        </p:spPr>
        <p:txBody>
          <a:bodyPr/>
          <a:lstStyle>
            <a:lvl1pPr marL="0" indent="0">
              <a:buNone/>
              <a:defRPr sz="1400"/>
            </a:lvl1pPr>
            <a:lvl2pPr marL="456893" indent="0">
              <a:buNone/>
              <a:defRPr sz="1200"/>
            </a:lvl2pPr>
            <a:lvl3pPr marL="913790" indent="0">
              <a:buNone/>
              <a:defRPr sz="1000"/>
            </a:lvl3pPr>
            <a:lvl4pPr marL="1370690" indent="0">
              <a:buNone/>
              <a:defRPr sz="900"/>
            </a:lvl4pPr>
            <a:lvl5pPr marL="1827585" indent="0">
              <a:buNone/>
              <a:defRPr sz="900"/>
            </a:lvl5pPr>
            <a:lvl6pPr marL="2284479" indent="0">
              <a:buNone/>
              <a:defRPr sz="900"/>
            </a:lvl6pPr>
            <a:lvl7pPr marL="2741378" indent="0">
              <a:buNone/>
              <a:defRPr sz="900"/>
            </a:lvl7pPr>
            <a:lvl8pPr marL="3198268" indent="0">
              <a:buNone/>
              <a:defRPr sz="900"/>
            </a:lvl8pPr>
            <a:lvl9pPr marL="3655169" indent="0">
              <a:buNone/>
              <a:defRPr sz="900"/>
            </a:lvl9pPr>
          </a:lstStyle>
          <a:p>
            <a:pPr lvl="0"/>
            <a:r>
              <a:rPr lang="ja-JP" altLang="en-US" smtClean="0"/>
              <a:t>マスタ テキストの書式設定</a:t>
            </a:r>
          </a:p>
        </p:txBody>
      </p:sp>
      <p:sp>
        <p:nvSpPr>
          <p:cNvPr id="5" name="日付プレースホルダ 4"/>
          <p:cNvSpPr>
            <a:spLocks noGrp="1"/>
          </p:cNvSpPr>
          <p:nvPr>
            <p:ph type="dt" sz="half" idx="10"/>
          </p:nvPr>
        </p:nvSpPr>
        <p:spPr/>
        <p:txBody>
          <a:bodyPr rtlCol="0"/>
          <a:lstStyle>
            <a:lvl1pPr>
              <a:defRPr>
                <a:solidFill>
                  <a:prstClr val="black">
                    <a:tint val="75000"/>
                  </a:prstClr>
                </a:solidFill>
                <a:latin typeface="Arial" pitchFamily="34" charset="0"/>
                <a:ea typeface="ＭＳ Ｐゴシック" pitchFamily="50" charset="-128"/>
              </a:defRPr>
            </a:lvl1pPr>
          </a:lstStyle>
          <a:p>
            <a:pPr>
              <a:defRPr/>
            </a:pPr>
            <a:fld id="{7A56D565-8739-409A-81F9-F087A66E6BA3}" type="datetime1">
              <a:rPr lang="ja-JP" altLang="en-US" smtClean="0"/>
              <a:pPr>
                <a:defRPr/>
              </a:pPr>
              <a:t>2011/6/7</a:t>
            </a:fld>
            <a:endParaRPr lang="ja-JP" altLang="en-US"/>
          </a:p>
        </p:txBody>
      </p:sp>
      <p:sp>
        <p:nvSpPr>
          <p:cNvPr id="6" name="フッター プレースホルダ 5"/>
          <p:cNvSpPr>
            <a:spLocks noGrp="1"/>
          </p:cNvSpPr>
          <p:nvPr>
            <p:ph type="ftr" sz="quarter" idx="11"/>
          </p:nvPr>
        </p:nvSpPr>
        <p:spPr/>
        <p:txBody>
          <a:bodyPr rtlCol="0"/>
          <a:lstStyle>
            <a:lvl1pPr>
              <a:defRPr>
                <a:solidFill>
                  <a:prstClr val="black">
                    <a:tint val="75000"/>
                  </a:prstClr>
                </a:solidFill>
                <a:latin typeface="Arial" pitchFamily="34" charset="0"/>
                <a:ea typeface="ＭＳ Ｐゴシック" pitchFamily="50" charset="-128"/>
              </a:defRPr>
            </a:lvl1pPr>
          </a:lstStyle>
          <a:p>
            <a:pPr>
              <a:defRPr/>
            </a:pPr>
            <a:endParaRPr lang="ja-JP" altLang="en-US"/>
          </a:p>
        </p:txBody>
      </p:sp>
      <p:sp>
        <p:nvSpPr>
          <p:cNvPr id="7" name="スライド番号プレースホルダ 6"/>
          <p:cNvSpPr>
            <a:spLocks noGrp="1"/>
          </p:cNvSpPr>
          <p:nvPr>
            <p:ph type="sldNum" sz="quarter" idx="12"/>
          </p:nvPr>
        </p:nvSpPr>
        <p:spPr/>
        <p:txBody>
          <a:bodyPr rtlCol="0"/>
          <a:lstStyle>
            <a:lvl1pPr>
              <a:defRPr>
                <a:solidFill>
                  <a:prstClr val="black">
                    <a:tint val="75000"/>
                  </a:prstClr>
                </a:solidFill>
                <a:latin typeface="Arial" pitchFamily="34" charset="0"/>
                <a:ea typeface="ＭＳ Ｐゴシック" pitchFamily="50" charset="-128"/>
              </a:defRPr>
            </a:lvl1pPr>
          </a:lstStyle>
          <a:p>
            <a:pPr>
              <a:defRPr/>
            </a:pPr>
            <a:fld id="{80D36393-EED7-4B4D-B08E-9B3647D7DA66}" type="slidenum">
              <a:rPr lang="ja-JP" altLang="en-US"/>
              <a:pPr>
                <a:defRPr/>
              </a:pPr>
              <a:t>&lt;#&gt;</a:t>
            </a:fld>
            <a:endParaRPr lang="ja-JP" altLang="en-US"/>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rtlCol="0">
            <a:normAutofit/>
          </a:bodyPr>
          <a:lstStyle>
            <a:lvl1pPr marL="0" indent="0">
              <a:buNone/>
              <a:defRPr sz="3200"/>
            </a:lvl1pPr>
            <a:lvl2pPr marL="456893" indent="0">
              <a:buNone/>
              <a:defRPr sz="2800"/>
            </a:lvl2pPr>
            <a:lvl3pPr marL="913790" indent="0">
              <a:buNone/>
              <a:defRPr sz="2400"/>
            </a:lvl3pPr>
            <a:lvl4pPr marL="1370690" indent="0">
              <a:buNone/>
              <a:defRPr sz="2000"/>
            </a:lvl4pPr>
            <a:lvl5pPr marL="1827585" indent="0">
              <a:buNone/>
              <a:defRPr sz="2000"/>
            </a:lvl5pPr>
            <a:lvl6pPr marL="2284479" indent="0">
              <a:buNone/>
              <a:defRPr sz="2000"/>
            </a:lvl6pPr>
            <a:lvl7pPr marL="2741378" indent="0">
              <a:buNone/>
              <a:defRPr sz="2000"/>
            </a:lvl7pPr>
            <a:lvl8pPr marL="3198268" indent="0">
              <a:buNone/>
              <a:defRPr sz="2000"/>
            </a:lvl8pPr>
            <a:lvl9pPr marL="3655169" indent="0">
              <a:buNone/>
              <a:defRPr sz="2000"/>
            </a:lvl9pPr>
          </a:lstStyle>
          <a:p>
            <a:pPr lvl="0"/>
            <a:endParaRPr lang="ja-JP" altLang="en-US" noProof="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6893" indent="0">
              <a:buNone/>
              <a:defRPr sz="1200"/>
            </a:lvl2pPr>
            <a:lvl3pPr marL="913790" indent="0">
              <a:buNone/>
              <a:defRPr sz="1000"/>
            </a:lvl3pPr>
            <a:lvl4pPr marL="1370690" indent="0">
              <a:buNone/>
              <a:defRPr sz="900"/>
            </a:lvl4pPr>
            <a:lvl5pPr marL="1827585" indent="0">
              <a:buNone/>
              <a:defRPr sz="900"/>
            </a:lvl5pPr>
            <a:lvl6pPr marL="2284479" indent="0">
              <a:buNone/>
              <a:defRPr sz="900"/>
            </a:lvl6pPr>
            <a:lvl7pPr marL="2741378" indent="0">
              <a:buNone/>
              <a:defRPr sz="900"/>
            </a:lvl7pPr>
            <a:lvl8pPr marL="3198268" indent="0">
              <a:buNone/>
              <a:defRPr sz="900"/>
            </a:lvl8pPr>
            <a:lvl9pPr marL="3655169" indent="0">
              <a:buNone/>
              <a:defRPr sz="900"/>
            </a:lvl9pPr>
          </a:lstStyle>
          <a:p>
            <a:pPr lvl="0"/>
            <a:r>
              <a:rPr lang="ja-JP" altLang="en-US" smtClean="0"/>
              <a:t>マスタ テキストの書式設定</a:t>
            </a:r>
          </a:p>
        </p:txBody>
      </p:sp>
      <p:sp>
        <p:nvSpPr>
          <p:cNvPr id="5" name="日付プレースホルダ 4"/>
          <p:cNvSpPr>
            <a:spLocks noGrp="1"/>
          </p:cNvSpPr>
          <p:nvPr>
            <p:ph type="dt" sz="half" idx="10"/>
          </p:nvPr>
        </p:nvSpPr>
        <p:spPr/>
        <p:txBody>
          <a:bodyPr rtlCol="0"/>
          <a:lstStyle>
            <a:lvl1pPr>
              <a:defRPr>
                <a:solidFill>
                  <a:prstClr val="black">
                    <a:tint val="75000"/>
                  </a:prstClr>
                </a:solidFill>
                <a:latin typeface="Arial" pitchFamily="34" charset="0"/>
                <a:ea typeface="ＭＳ Ｐゴシック" pitchFamily="50" charset="-128"/>
              </a:defRPr>
            </a:lvl1pPr>
          </a:lstStyle>
          <a:p>
            <a:pPr>
              <a:defRPr/>
            </a:pPr>
            <a:fld id="{9D46237F-62F5-442D-AE00-1B92F4587200}" type="datetime1">
              <a:rPr lang="ja-JP" altLang="en-US" smtClean="0"/>
              <a:pPr>
                <a:defRPr/>
              </a:pPr>
              <a:t>2011/6/7</a:t>
            </a:fld>
            <a:endParaRPr lang="ja-JP" altLang="en-US"/>
          </a:p>
        </p:txBody>
      </p:sp>
      <p:sp>
        <p:nvSpPr>
          <p:cNvPr id="6" name="フッター プレースホルダ 5"/>
          <p:cNvSpPr>
            <a:spLocks noGrp="1"/>
          </p:cNvSpPr>
          <p:nvPr>
            <p:ph type="ftr" sz="quarter" idx="11"/>
          </p:nvPr>
        </p:nvSpPr>
        <p:spPr/>
        <p:txBody>
          <a:bodyPr rtlCol="0"/>
          <a:lstStyle>
            <a:lvl1pPr>
              <a:defRPr>
                <a:solidFill>
                  <a:prstClr val="black">
                    <a:tint val="75000"/>
                  </a:prstClr>
                </a:solidFill>
                <a:latin typeface="Arial" pitchFamily="34" charset="0"/>
                <a:ea typeface="ＭＳ Ｐゴシック" pitchFamily="50" charset="-128"/>
              </a:defRPr>
            </a:lvl1pPr>
          </a:lstStyle>
          <a:p>
            <a:pPr>
              <a:defRPr/>
            </a:pPr>
            <a:endParaRPr lang="ja-JP" altLang="en-US"/>
          </a:p>
        </p:txBody>
      </p:sp>
      <p:sp>
        <p:nvSpPr>
          <p:cNvPr id="7" name="スライド番号プレースホルダ 6"/>
          <p:cNvSpPr>
            <a:spLocks noGrp="1"/>
          </p:cNvSpPr>
          <p:nvPr>
            <p:ph type="sldNum" sz="quarter" idx="12"/>
          </p:nvPr>
        </p:nvSpPr>
        <p:spPr/>
        <p:txBody>
          <a:bodyPr rtlCol="0"/>
          <a:lstStyle>
            <a:lvl1pPr>
              <a:defRPr>
                <a:solidFill>
                  <a:prstClr val="black">
                    <a:tint val="75000"/>
                  </a:prstClr>
                </a:solidFill>
                <a:latin typeface="Arial" pitchFamily="34" charset="0"/>
                <a:ea typeface="ＭＳ Ｐゴシック" pitchFamily="50" charset="-128"/>
              </a:defRPr>
            </a:lvl1pPr>
          </a:lstStyle>
          <a:p>
            <a:pPr>
              <a:defRPr/>
            </a:pPr>
            <a:fld id="{C50936EC-9367-44D0-AFEF-C703D5C45CB7}" type="slidenum">
              <a:rPr lang="ja-JP" altLang="en-US"/>
              <a:pPr>
                <a:defRPr/>
              </a:pPr>
              <a:t>&lt;#&gt;</a:t>
            </a:fld>
            <a:endParaRPr lang="ja-JP" altLang="en-US"/>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rtlCol="0"/>
          <a:lstStyle>
            <a:lvl1pPr>
              <a:defRPr>
                <a:solidFill>
                  <a:prstClr val="black">
                    <a:tint val="75000"/>
                  </a:prstClr>
                </a:solidFill>
                <a:latin typeface="Arial" pitchFamily="34" charset="0"/>
                <a:ea typeface="ＭＳ Ｐゴシック" pitchFamily="50" charset="-128"/>
              </a:defRPr>
            </a:lvl1pPr>
          </a:lstStyle>
          <a:p>
            <a:pPr>
              <a:defRPr/>
            </a:pPr>
            <a:fld id="{8BEB2FFC-6751-4549-9878-0D4709E7AFC3}" type="datetime1">
              <a:rPr lang="ja-JP" altLang="en-US" smtClean="0"/>
              <a:pPr>
                <a:defRPr/>
              </a:pPr>
              <a:t>2011/6/7</a:t>
            </a:fld>
            <a:endParaRPr lang="ja-JP" altLang="en-US"/>
          </a:p>
        </p:txBody>
      </p:sp>
      <p:sp>
        <p:nvSpPr>
          <p:cNvPr id="5" name="フッター プレースホルダ 4"/>
          <p:cNvSpPr>
            <a:spLocks noGrp="1"/>
          </p:cNvSpPr>
          <p:nvPr>
            <p:ph type="ftr" sz="quarter" idx="11"/>
          </p:nvPr>
        </p:nvSpPr>
        <p:spPr/>
        <p:txBody>
          <a:bodyPr rtlCol="0"/>
          <a:lstStyle>
            <a:lvl1pPr>
              <a:defRPr>
                <a:solidFill>
                  <a:prstClr val="black">
                    <a:tint val="75000"/>
                  </a:prstClr>
                </a:solidFill>
                <a:latin typeface="Arial" pitchFamily="34" charset="0"/>
                <a:ea typeface="ＭＳ Ｐゴシック" pitchFamily="50" charset="-128"/>
              </a:defRPr>
            </a:lvl1pPr>
          </a:lstStyle>
          <a:p>
            <a:pPr>
              <a:defRPr/>
            </a:pPr>
            <a:endParaRPr lang="ja-JP" altLang="en-US"/>
          </a:p>
        </p:txBody>
      </p:sp>
      <p:sp>
        <p:nvSpPr>
          <p:cNvPr id="6" name="スライド番号プレースホルダ 5"/>
          <p:cNvSpPr>
            <a:spLocks noGrp="1"/>
          </p:cNvSpPr>
          <p:nvPr>
            <p:ph type="sldNum" sz="quarter" idx="12"/>
          </p:nvPr>
        </p:nvSpPr>
        <p:spPr/>
        <p:txBody>
          <a:bodyPr rtlCol="0"/>
          <a:lstStyle>
            <a:lvl1pPr>
              <a:defRPr>
                <a:solidFill>
                  <a:prstClr val="black">
                    <a:tint val="75000"/>
                  </a:prstClr>
                </a:solidFill>
                <a:latin typeface="Arial" pitchFamily="34" charset="0"/>
                <a:ea typeface="ＭＳ Ｐゴシック" pitchFamily="50" charset="-128"/>
              </a:defRPr>
            </a:lvl1pPr>
          </a:lstStyle>
          <a:p>
            <a:pPr>
              <a:defRPr/>
            </a:pPr>
            <a:fld id="{106071E4-D572-40F3-BBD2-3E61933B8540}" type="slidenum">
              <a:rPr lang="ja-JP" altLang="en-US"/>
              <a:pPr>
                <a:defRPr/>
              </a:pPr>
              <a:t>&lt;#&gt;</a:t>
            </a:fld>
            <a:endParaRPr lang="ja-JP" altLang="en-US"/>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51"/>
            <a:ext cx="2057400" cy="5851525"/>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274651"/>
            <a:ext cx="6019800" cy="5851525"/>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rtlCol="0"/>
          <a:lstStyle>
            <a:lvl1pPr>
              <a:defRPr>
                <a:solidFill>
                  <a:prstClr val="black">
                    <a:tint val="75000"/>
                  </a:prstClr>
                </a:solidFill>
                <a:latin typeface="Arial" pitchFamily="34" charset="0"/>
                <a:ea typeface="ＭＳ Ｐゴシック" pitchFamily="50" charset="-128"/>
              </a:defRPr>
            </a:lvl1pPr>
          </a:lstStyle>
          <a:p>
            <a:pPr>
              <a:defRPr/>
            </a:pPr>
            <a:fld id="{63EF62CF-BED8-4249-BDCC-E42396C247BC}" type="datetime1">
              <a:rPr lang="ja-JP" altLang="en-US" smtClean="0"/>
              <a:pPr>
                <a:defRPr/>
              </a:pPr>
              <a:t>2011/6/7</a:t>
            </a:fld>
            <a:endParaRPr lang="ja-JP" altLang="en-US"/>
          </a:p>
        </p:txBody>
      </p:sp>
      <p:sp>
        <p:nvSpPr>
          <p:cNvPr id="5" name="フッター プレースホルダ 4"/>
          <p:cNvSpPr>
            <a:spLocks noGrp="1"/>
          </p:cNvSpPr>
          <p:nvPr>
            <p:ph type="ftr" sz="quarter" idx="11"/>
          </p:nvPr>
        </p:nvSpPr>
        <p:spPr/>
        <p:txBody>
          <a:bodyPr rtlCol="0"/>
          <a:lstStyle>
            <a:lvl1pPr>
              <a:defRPr>
                <a:solidFill>
                  <a:prstClr val="black">
                    <a:tint val="75000"/>
                  </a:prstClr>
                </a:solidFill>
                <a:latin typeface="Arial" pitchFamily="34" charset="0"/>
                <a:ea typeface="ＭＳ Ｐゴシック" pitchFamily="50" charset="-128"/>
              </a:defRPr>
            </a:lvl1pPr>
          </a:lstStyle>
          <a:p>
            <a:pPr>
              <a:defRPr/>
            </a:pPr>
            <a:endParaRPr lang="ja-JP" altLang="en-US"/>
          </a:p>
        </p:txBody>
      </p:sp>
      <p:sp>
        <p:nvSpPr>
          <p:cNvPr id="6" name="スライド番号プレースホルダ 5"/>
          <p:cNvSpPr>
            <a:spLocks noGrp="1"/>
          </p:cNvSpPr>
          <p:nvPr>
            <p:ph type="sldNum" sz="quarter" idx="12"/>
          </p:nvPr>
        </p:nvSpPr>
        <p:spPr/>
        <p:txBody>
          <a:bodyPr rtlCol="0"/>
          <a:lstStyle>
            <a:lvl1pPr>
              <a:defRPr>
                <a:solidFill>
                  <a:prstClr val="black">
                    <a:tint val="75000"/>
                  </a:prstClr>
                </a:solidFill>
                <a:latin typeface="Arial" pitchFamily="34" charset="0"/>
                <a:ea typeface="ＭＳ Ｐゴシック" pitchFamily="50" charset="-128"/>
              </a:defRPr>
            </a:lvl1pPr>
          </a:lstStyle>
          <a:p>
            <a:pPr>
              <a:defRPr/>
            </a:pPr>
            <a:fld id="{BD46ED3F-79C8-4D0F-9B29-7D4550E8AB20}" type="slidenum">
              <a:rPr lang="ja-JP" altLang="en-US"/>
              <a:pPr>
                <a:defRPr/>
              </a:pPr>
              <a:t>&lt;#&gt;</a:t>
            </a:fld>
            <a:endParaRPr lang="ja-JP" altLang="en-US"/>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woObj">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 3"/>
          <p:cNvSpPr>
            <a:spLocks noGrp="1"/>
          </p:cNvSpPr>
          <p:nvPr>
            <p:ph type="dt" sz="half" idx="10"/>
          </p:nvPr>
        </p:nvSpPr>
        <p:spPr/>
        <p:txBody>
          <a:bodyPr/>
          <a:lstStyle>
            <a:lvl1pPr>
              <a:defRPr/>
            </a:lvl1pPr>
          </a:lstStyle>
          <a:p>
            <a:pPr>
              <a:defRPr/>
            </a:pPr>
            <a:fld id="{D28C9E6B-D49F-4A24-B3D6-4EF064A46A13}" type="datetime1">
              <a:rPr lang="ja-JP" altLang="en-US" smtClean="0"/>
              <a:pPr>
                <a:defRPr/>
              </a:pPr>
              <a:t>2011/6/7</a:t>
            </a:fld>
            <a:endParaRPr lang="ja-JP" altLang="en-US"/>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D9194281-C9E9-4DAD-9807-0AAF9F54EEBC}" type="slidenum">
              <a:rPr lang="ja-JP" altLang="en-US"/>
              <a:pPr>
                <a:defRPr/>
              </a:pPr>
              <a:t>&lt;#&gt;</a:t>
            </a:fld>
            <a:endParaRPr lang="ja-JP" altLang="en-US"/>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lvl1pPr fontAlgn="base">
              <a:spcBef>
                <a:spcPct val="0"/>
              </a:spcBef>
              <a:spcAft>
                <a:spcPct val="0"/>
              </a:spcAft>
              <a:defRPr>
                <a:latin typeface="Arial" pitchFamily="34" charset="0"/>
                <a:ea typeface="ＭＳ Ｐゴシック" pitchFamily="50" charset="-128"/>
              </a:defRPr>
            </a:lvl1pPr>
          </a:lstStyle>
          <a:p>
            <a:pPr>
              <a:defRPr/>
            </a:pPr>
            <a:fld id="{F639DC79-5B56-4525-81F6-04F0DB612939}" type="datetime1">
              <a:rPr lang="ja-JP" altLang="en-US" smtClean="0"/>
              <a:pPr>
                <a:defRPr/>
              </a:pPr>
              <a:t>2011/6/7</a:t>
            </a:fld>
            <a:endParaRPr lang="ja-JP" altLang="en-US"/>
          </a:p>
        </p:txBody>
      </p:sp>
      <p:sp>
        <p:nvSpPr>
          <p:cNvPr id="3" name="フッター プレースホルダ 2"/>
          <p:cNvSpPr>
            <a:spLocks noGrp="1"/>
          </p:cNvSpPr>
          <p:nvPr>
            <p:ph type="ftr" sz="quarter" idx="11"/>
          </p:nvPr>
        </p:nvSpPr>
        <p:spPr/>
        <p:txBody>
          <a:bodyPr/>
          <a:lstStyle>
            <a:lvl1pPr fontAlgn="base">
              <a:spcBef>
                <a:spcPct val="0"/>
              </a:spcBef>
              <a:spcAft>
                <a:spcPct val="0"/>
              </a:spcAft>
              <a:defRPr>
                <a:latin typeface="Arial" pitchFamily="34" charset="0"/>
                <a:ea typeface="ＭＳ Ｐゴシック" pitchFamily="50" charset="-128"/>
              </a:defRPr>
            </a:lvl1pPr>
          </a:lstStyle>
          <a:p>
            <a:pPr>
              <a:defRPr/>
            </a:pPr>
            <a:endParaRPr lang="ja-JP" altLang="en-US"/>
          </a:p>
        </p:txBody>
      </p:sp>
      <p:sp>
        <p:nvSpPr>
          <p:cNvPr id="4" name="スライド番号プレースホルダ 3"/>
          <p:cNvSpPr>
            <a:spLocks noGrp="1"/>
          </p:cNvSpPr>
          <p:nvPr>
            <p:ph type="sldNum" sz="quarter" idx="12"/>
          </p:nvPr>
        </p:nvSpPr>
        <p:spPr/>
        <p:txBody>
          <a:bodyPr/>
          <a:lstStyle>
            <a:lvl1pPr fontAlgn="base">
              <a:spcBef>
                <a:spcPct val="0"/>
              </a:spcBef>
              <a:spcAft>
                <a:spcPct val="0"/>
              </a:spcAft>
              <a:defRPr>
                <a:latin typeface="Arial" pitchFamily="34" charset="0"/>
                <a:ea typeface="ＭＳ Ｐゴシック" pitchFamily="50" charset="-128"/>
              </a:defRPr>
            </a:lvl1pPr>
          </a:lstStyle>
          <a:p>
            <a:pPr>
              <a:defRPr/>
            </a:pPr>
            <a:fld id="{23943DCC-CB90-447D-91CE-EF57329725C9}" type="slidenum">
              <a:rPr lang="ja-JP" altLang="en-US"/>
              <a:pPr>
                <a:defRPr/>
              </a:pPr>
              <a:t>&lt;#&gt;</a:t>
            </a:fld>
            <a:endParaRPr lang="ja-JP" altLang="en-US"/>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blank">
  <p:cSld name="白紙">
    <p:spTree>
      <p:nvGrpSpPr>
        <p:cNvPr id="1" name=""/>
        <p:cNvGrpSpPr/>
        <p:nvPr/>
      </p:nvGrpSpPr>
      <p:grpSpPr>
        <a:xfrm>
          <a:off x="0" y="0"/>
          <a:ext cx="0" cy="0"/>
          <a:chOff x="0" y="0"/>
          <a:chExt cx="0" cy="0"/>
        </a:xfrm>
      </p:grpSpPr>
      <p:sp>
        <p:nvSpPr>
          <p:cNvPr id="2" name="日付プレースホルダ 3"/>
          <p:cNvSpPr>
            <a:spLocks noGrp="1"/>
          </p:cNvSpPr>
          <p:nvPr>
            <p:ph type="dt" sz="half" idx="10"/>
          </p:nvPr>
        </p:nvSpPr>
        <p:spPr/>
        <p:txBody>
          <a:bodyPr/>
          <a:lstStyle>
            <a:lvl1pPr>
              <a:defRPr/>
            </a:lvl1pPr>
          </a:lstStyle>
          <a:p>
            <a:pPr>
              <a:defRPr/>
            </a:pPr>
            <a:fld id="{F399BB64-9E57-46A7-A640-B2D79FAE4C40}" type="datetime1">
              <a:rPr lang="ja-JP" altLang="en-US" smtClean="0"/>
              <a:pPr>
                <a:defRPr/>
              </a:pPr>
              <a:t>2011/6/7</a:t>
            </a:fld>
            <a:endParaRPr lang="ja-JP" altLang="en-US"/>
          </a:p>
        </p:txBody>
      </p:sp>
      <p:sp>
        <p:nvSpPr>
          <p:cNvPr id="3" name="フッター プレースホルダ 4"/>
          <p:cNvSpPr>
            <a:spLocks noGrp="1"/>
          </p:cNvSpPr>
          <p:nvPr>
            <p:ph type="ftr" sz="quarter" idx="11"/>
          </p:nvPr>
        </p:nvSpPr>
        <p:spPr/>
        <p:txBody>
          <a:bodyPr/>
          <a:lstStyle>
            <a:lvl1pPr>
              <a:defRPr/>
            </a:lvl1pPr>
          </a:lstStyle>
          <a:p>
            <a:pPr>
              <a:defRPr/>
            </a:pPr>
            <a:endParaRPr lang="en-US" altLang="ja-JP"/>
          </a:p>
        </p:txBody>
      </p:sp>
      <p:sp>
        <p:nvSpPr>
          <p:cNvPr id="4" name="スライド番号プレースホルダ 5"/>
          <p:cNvSpPr>
            <a:spLocks noGrp="1"/>
          </p:cNvSpPr>
          <p:nvPr>
            <p:ph type="sldNum" sz="quarter" idx="12"/>
          </p:nvPr>
        </p:nvSpPr>
        <p:spPr/>
        <p:txBody>
          <a:bodyPr/>
          <a:lstStyle>
            <a:lvl1pPr>
              <a:defRPr/>
            </a:lvl1pPr>
          </a:lstStyle>
          <a:p>
            <a:pPr>
              <a:defRPr/>
            </a:pPr>
            <a:fld id="{32104CFE-8276-4E2E-B231-A74584E0FCB1}" type="slidenum">
              <a:rPr lang="ja-JP" altLang="en-US"/>
              <a:pPr>
                <a:defRPr/>
              </a:pPr>
              <a:t>&lt;#&gt;</a:t>
            </a:fld>
            <a:endParaRPr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3"/>
          <p:cNvSpPr>
            <a:spLocks noGrp="1"/>
          </p:cNvSpPr>
          <p:nvPr>
            <p:ph type="dt" sz="half" idx="10"/>
          </p:nvPr>
        </p:nvSpPr>
        <p:spPr/>
        <p:txBody>
          <a:bodyPr/>
          <a:lstStyle>
            <a:lvl1pPr>
              <a:defRPr/>
            </a:lvl1pPr>
          </a:lstStyle>
          <a:p>
            <a:pPr>
              <a:defRPr/>
            </a:pPr>
            <a:fld id="{6D9637EE-B9FC-463A-AB52-153A5E98B9D3}" type="datetime1">
              <a:rPr lang="ja-JP" altLang="en-US" smtClean="0"/>
              <a:pPr>
                <a:defRPr/>
              </a:pPr>
              <a:t>2011/6/7</a:t>
            </a:fld>
            <a:endParaRPr lang="ja-JP" altLang="en-US"/>
          </a:p>
        </p:txBody>
      </p:sp>
      <p:sp>
        <p:nvSpPr>
          <p:cNvPr id="3"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4" name="スライド番号プレースホルダ 5"/>
          <p:cNvSpPr>
            <a:spLocks noGrp="1"/>
          </p:cNvSpPr>
          <p:nvPr>
            <p:ph type="sldNum" sz="quarter" idx="12"/>
          </p:nvPr>
        </p:nvSpPr>
        <p:spPr/>
        <p:txBody>
          <a:bodyPr/>
          <a:lstStyle>
            <a:lvl1pPr>
              <a:defRPr/>
            </a:lvl1pPr>
          </a:lstStyle>
          <a:p>
            <a:pPr>
              <a:defRPr/>
            </a:pPr>
            <a:fld id="{1152713D-8BB1-4416-A0A1-A3352EE80BAE}" type="slidenum">
              <a:rPr lang="ja-JP" altLang="en-US"/>
              <a:pPr>
                <a:defRPr/>
              </a:pPr>
              <a:t>&lt;#&gt;</a:t>
            </a:fld>
            <a:endParaRPr lang="ja-JP" altLang="en-US"/>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obj">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6A825FCD-C7FC-4226-A88E-3732C5145234}" type="datetime1">
              <a:rPr lang="ja-JP" altLang="en-US" smtClean="0">
                <a:solidFill>
                  <a:prstClr val="black">
                    <a:tint val="75000"/>
                  </a:prstClr>
                </a:solidFill>
              </a:rPr>
              <a:pPr/>
              <a:t>2011/6/7</a:t>
            </a:fld>
            <a:endParaRPr lang="ja-JP" altLang="en-US" dirty="0">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dirty="0">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15606CA4-E794-432A-BDA9-B491665EF48C}" type="slidenum">
              <a:rPr lang="ja-JP" altLang="en-US">
                <a:solidFill>
                  <a:prstClr val="black">
                    <a:tint val="75000"/>
                  </a:prstClr>
                </a:solidFill>
              </a:rPr>
              <a:pPr/>
              <a:t>&lt;#&gt;</a:t>
            </a:fld>
            <a:endParaRPr lang="ja-JP" altLang="en-US" dirty="0">
              <a:solidFill>
                <a:prstClr val="black">
                  <a:tint val="75000"/>
                </a:prstClr>
              </a:solidFill>
            </a:endParaRPr>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itle">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6"/>
            <a:ext cx="7772400" cy="1470025"/>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1371600" y="3886201"/>
            <a:ext cx="6400800" cy="1752600"/>
          </a:xfrm>
        </p:spPr>
        <p:txBody>
          <a:bodyPr/>
          <a:lstStyle>
            <a:lvl1pPr marL="0" indent="0" algn="ctr">
              <a:buNone/>
              <a:defRPr>
                <a:solidFill>
                  <a:schemeClr val="tx1">
                    <a:tint val="75000"/>
                  </a:schemeClr>
                </a:solidFill>
              </a:defRPr>
            </a:lvl1pPr>
            <a:lvl2pPr marL="456846" indent="0" algn="ctr">
              <a:buNone/>
              <a:defRPr>
                <a:solidFill>
                  <a:schemeClr val="tx1">
                    <a:tint val="75000"/>
                  </a:schemeClr>
                </a:solidFill>
              </a:defRPr>
            </a:lvl2pPr>
            <a:lvl3pPr marL="913696" indent="0" algn="ctr">
              <a:buNone/>
              <a:defRPr>
                <a:solidFill>
                  <a:schemeClr val="tx1">
                    <a:tint val="75000"/>
                  </a:schemeClr>
                </a:solidFill>
              </a:defRPr>
            </a:lvl3pPr>
            <a:lvl4pPr marL="1370546" indent="0" algn="ctr">
              <a:buNone/>
              <a:defRPr>
                <a:solidFill>
                  <a:schemeClr val="tx1">
                    <a:tint val="75000"/>
                  </a:schemeClr>
                </a:solidFill>
              </a:defRPr>
            </a:lvl4pPr>
            <a:lvl5pPr marL="1827394" indent="0" algn="ctr">
              <a:buNone/>
              <a:defRPr>
                <a:solidFill>
                  <a:schemeClr val="tx1">
                    <a:tint val="75000"/>
                  </a:schemeClr>
                </a:solidFill>
              </a:defRPr>
            </a:lvl5pPr>
            <a:lvl6pPr marL="2284242" indent="0" algn="ctr">
              <a:buNone/>
              <a:defRPr>
                <a:solidFill>
                  <a:schemeClr val="tx1">
                    <a:tint val="75000"/>
                  </a:schemeClr>
                </a:solidFill>
              </a:defRPr>
            </a:lvl6pPr>
            <a:lvl7pPr marL="2741093" indent="0" algn="ctr">
              <a:buNone/>
              <a:defRPr>
                <a:solidFill>
                  <a:schemeClr val="tx1">
                    <a:tint val="75000"/>
                  </a:schemeClr>
                </a:solidFill>
              </a:defRPr>
            </a:lvl7pPr>
            <a:lvl8pPr marL="3197937" indent="0" algn="ctr">
              <a:buNone/>
              <a:defRPr>
                <a:solidFill>
                  <a:schemeClr val="tx1">
                    <a:tint val="75000"/>
                  </a:schemeClr>
                </a:solidFill>
              </a:defRPr>
            </a:lvl8pPr>
            <a:lvl9pPr marL="3654789"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p:txBody>
          <a:bodyPr/>
          <a:lstStyle/>
          <a:p>
            <a:fld id="{7E3A5402-1F24-4803-A0D7-D156CBB345E5}" type="datetime1">
              <a:rPr lang="ja-JP" altLang="en-US" smtClean="0">
                <a:solidFill>
                  <a:prstClr val="black">
                    <a:tint val="75000"/>
                  </a:prstClr>
                </a:solidFill>
              </a:rPr>
              <a:pPr/>
              <a:t>2011/6/7</a:t>
            </a:fld>
            <a:endParaRPr lang="ja-JP" altLang="en-US" dirty="0">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dirty="0">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15606CA4-E794-432A-BDA9-B491665EF48C}" type="slidenum">
              <a:rPr lang="ja-JP" altLang="en-US">
                <a:solidFill>
                  <a:prstClr val="black">
                    <a:tint val="75000"/>
                  </a:prstClr>
                </a:solidFill>
              </a:rPr>
              <a:pPr/>
              <a:t>&lt;#&gt;</a:t>
            </a:fld>
            <a:endParaRPr lang="ja-JP" altLang="en-US" dirty="0">
              <a:solidFill>
                <a:prstClr val="black">
                  <a:tint val="75000"/>
                </a:prstClr>
              </a:solidFill>
            </a:endParaRPr>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blank">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lvl1pPr>
              <a:defRPr/>
            </a:lvl1pPr>
          </a:lstStyle>
          <a:p>
            <a:fld id="{6AFDB533-8D45-45D2-A950-43E1ABB0C27B}" type="datetime1">
              <a:rPr lang="ja-JP" altLang="en-US" smtClean="0">
                <a:solidFill>
                  <a:srgbClr val="000000"/>
                </a:solidFill>
              </a:rPr>
              <a:pPr/>
              <a:t>2011/6/7</a:t>
            </a:fld>
            <a:endParaRPr lang="en-US" altLang="ja-JP">
              <a:solidFill>
                <a:srgbClr val="000000"/>
              </a:solidFill>
            </a:endParaRPr>
          </a:p>
        </p:txBody>
      </p:sp>
      <p:sp>
        <p:nvSpPr>
          <p:cNvPr id="3" name="フッター プレースホルダ 2"/>
          <p:cNvSpPr>
            <a:spLocks noGrp="1"/>
          </p:cNvSpPr>
          <p:nvPr>
            <p:ph type="ftr" sz="quarter" idx="11"/>
          </p:nvPr>
        </p:nvSpPr>
        <p:spPr/>
        <p:txBody>
          <a:bodyPr/>
          <a:lstStyle>
            <a:lvl1pPr>
              <a:defRPr/>
            </a:lvl1pPr>
          </a:lstStyle>
          <a:p>
            <a:endParaRPr lang="en-US" altLang="ja-JP">
              <a:solidFill>
                <a:srgbClr val="000000"/>
              </a:solidFill>
            </a:endParaRPr>
          </a:p>
        </p:txBody>
      </p:sp>
      <p:sp>
        <p:nvSpPr>
          <p:cNvPr id="4" name="スライド番号プレースホルダ 3"/>
          <p:cNvSpPr>
            <a:spLocks noGrp="1"/>
          </p:cNvSpPr>
          <p:nvPr>
            <p:ph type="sldNum" sz="quarter" idx="12"/>
          </p:nvPr>
        </p:nvSpPr>
        <p:spPr/>
        <p:txBody>
          <a:bodyPr/>
          <a:lstStyle>
            <a:lvl1pPr>
              <a:defRPr/>
            </a:lvl1pPr>
          </a:lstStyle>
          <a:p>
            <a:fld id="{18F91CEF-9220-4E36-A071-815DE17779DF}" type="slidenum">
              <a:rPr lang="en-US" altLang="ja-JP">
                <a:solidFill>
                  <a:srgbClr val="000000"/>
                </a:solidFill>
              </a:rPr>
              <a:pPr/>
              <a:t>&lt;#&gt;</a:t>
            </a:fld>
            <a:endParaRPr lang="en-US" altLang="ja-JP">
              <a:solidFill>
                <a:srgbClr val="000000"/>
              </a:solidFill>
            </a:endParaRPr>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smtClean="0"/>
              <a:t>マスタ タイトルの書式設定</a:t>
            </a:r>
            <a:endParaRPr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 サブタイトルの書式設定</a:t>
            </a:r>
            <a:endParaRPr lang="ja-JP" altLang="en-US"/>
          </a:p>
        </p:txBody>
      </p:sp>
      <p:sp>
        <p:nvSpPr>
          <p:cNvPr id="4" name="日付プレースホルダ 3"/>
          <p:cNvSpPr>
            <a:spLocks noGrp="1"/>
          </p:cNvSpPr>
          <p:nvPr>
            <p:ph type="dt" sz="half" idx="10"/>
          </p:nvPr>
        </p:nvSpPr>
        <p:spPr/>
        <p:txBody>
          <a:bodyPr/>
          <a:lstStyle>
            <a:lvl1pPr>
              <a:defRPr/>
            </a:lvl1pPr>
          </a:lstStyle>
          <a:p>
            <a:pPr>
              <a:defRPr/>
            </a:pPr>
            <a:fld id="{12240E64-51D9-436D-95CB-5E60EB796A41}" type="datetime1">
              <a:rPr lang="ja-JP" altLang="en-US" smtClean="0">
                <a:solidFill>
                  <a:prstClr val="black">
                    <a:tint val="75000"/>
                  </a:prstClr>
                </a:solidFill>
              </a:rPr>
              <a:pPr>
                <a:defRPr/>
              </a:pPr>
              <a:t>2011/6/7</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lvl1pPr>
              <a:defRPr/>
            </a:lvl1pPr>
          </a:lstStyle>
          <a:p>
            <a:pPr>
              <a:defRPr/>
            </a:pPr>
            <a:fld id="{187D21AB-CEB0-4621-BC45-4098438EE396}" type="slidenum">
              <a:rPr lang="ja-JP" altLang="en-US">
                <a:solidFill>
                  <a:prstClr val="black">
                    <a:tint val="75000"/>
                  </a:prstClr>
                </a:solidFill>
              </a:rPr>
              <a:pPr>
                <a:defRPr/>
              </a:pPr>
              <a:t>&lt;#&gt;</a:t>
            </a:fld>
            <a:endParaRPr lang="ja-JP" altLang="en-US">
              <a:solidFill>
                <a:prstClr val="black">
                  <a:tint val="75000"/>
                </a:prstClr>
              </a:solidFill>
            </a:endParaRPr>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pPr>
              <a:defRPr/>
            </a:pPr>
            <a:fld id="{658A3C92-8450-4F14-97DB-9AC1AF919990}" type="datetime1">
              <a:rPr lang="ja-JP" altLang="en-US" smtClean="0">
                <a:solidFill>
                  <a:prstClr val="black">
                    <a:tint val="75000"/>
                  </a:prstClr>
                </a:solidFill>
              </a:rPr>
              <a:pPr>
                <a:defRPr/>
              </a:pPr>
              <a:t>2011/6/7</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lvl1pPr>
              <a:defRPr/>
            </a:lvl1pPr>
          </a:lstStyle>
          <a:p>
            <a:pPr>
              <a:defRPr/>
            </a:pPr>
            <a:fld id="{B73644E3-D2CD-4055-99C5-E84F89723EAC}" type="slidenum">
              <a:rPr lang="ja-JP" altLang="en-US">
                <a:solidFill>
                  <a:prstClr val="black">
                    <a:tint val="75000"/>
                  </a:prstClr>
                </a:solidFill>
              </a:rPr>
              <a:pPr>
                <a:defRPr/>
              </a:pPr>
              <a:t>&lt;#&gt;</a:t>
            </a:fld>
            <a:endParaRPr lang="ja-JP" altLang="en-US">
              <a:solidFill>
                <a:prstClr val="black">
                  <a:tint val="75000"/>
                </a:prstClr>
              </a:solidFill>
            </a:endParaRPr>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 テキストの書式設定</a:t>
            </a:r>
          </a:p>
        </p:txBody>
      </p:sp>
      <p:sp>
        <p:nvSpPr>
          <p:cNvPr id="4" name="日付プレースホルダ 3"/>
          <p:cNvSpPr>
            <a:spLocks noGrp="1"/>
          </p:cNvSpPr>
          <p:nvPr>
            <p:ph type="dt" sz="half" idx="10"/>
          </p:nvPr>
        </p:nvSpPr>
        <p:spPr/>
        <p:txBody>
          <a:bodyPr/>
          <a:lstStyle>
            <a:lvl1pPr>
              <a:defRPr/>
            </a:lvl1pPr>
          </a:lstStyle>
          <a:p>
            <a:pPr>
              <a:defRPr/>
            </a:pPr>
            <a:fld id="{8AB56FB0-6408-4EC9-9948-6E297E55D3F1}" type="datetime1">
              <a:rPr lang="ja-JP" altLang="en-US" smtClean="0">
                <a:solidFill>
                  <a:prstClr val="black">
                    <a:tint val="75000"/>
                  </a:prstClr>
                </a:solidFill>
              </a:rPr>
              <a:pPr>
                <a:defRPr/>
              </a:pPr>
              <a:t>2011/6/7</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lvl1pPr>
              <a:defRPr/>
            </a:lvl1pPr>
          </a:lstStyle>
          <a:p>
            <a:pPr>
              <a:defRPr/>
            </a:pPr>
            <a:fld id="{86113503-97CA-4AED-BA20-456681CD9A35}" type="slidenum">
              <a:rPr lang="ja-JP" altLang="en-US">
                <a:solidFill>
                  <a:prstClr val="black">
                    <a:tint val="75000"/>
                  </a:prstClr>
                </a:solidFill>
              </a:rPr>
              <a:pPr>
                <a:defRPr/>
              </a:pPr>
              <a:t>&lt;#&gt;</a:t>
            </a:fld>
            <a:endParaRPr lang="ja-JP" altLang="en-US">
              <a:solidFill>
                <a:prstClr val="black">
                  <a:tint val="75000"/>
                </a:prstClr>
              </a:solidFill>
            </a:endParaRPr>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 3"/>
          <p:cNvSpPr>
            <a:spLocks noGrp="1"/>
          </p:cNvSpPr>
          <p:nvPr>
            <p:ph type="dt" sz="half" idx="10"/>
          </p:nvPr>
        </p:nvSpPr>
        <p:spPr/>
        <p:txBody>
          <a:bodyPr/>
          <a:lstStyle>
            <a:lvl1pPr>
              <a:defRPr/>
            </a:lvl1pPr>
          </a:lstStyle>
          <a:p>
            <a:pPr>
              <a:defRPr/>
            </a:pPr>
            <a:fld id="{2D0B5DEA-8E64-4568-B158-2764875B8918}" type="datetime1">
              <a:rPr lang="ja-JP" altLang="en-US" smtClean="0">
                <a:solidFill>
                  <a:prstClr val="black">
                    <a:tint val="75000"/>
                  </a:prstClr>
                </a:solidFill>
              </a:rPr>
              <a:pPr>
                <a:defRPr/>
              </a:pPr>
              <a:t>2011/6/7</a:t>
            </a:fld>
            <a:endParaRPr lang="ja-JP" altLang="en-US">
              <a:solidFill>
                <a:prstClr val="black">
                  <a:tint val="75000"/>
                </a:prstClr>
              </a:solidFill>
            </a:endParaRPr>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solidFill>
                <a:prstClr val="black">
                  <a:tint val="75000"/>
                </a:prstClr>
              </a:solidFill>
            </a:endParaRPr>
          </a:p>
        </p:txBody>
      </p:sp>
      <p:sp>
        <p:nvSpPr>
          <p:cNvPr id="7" name="スライド番号プレースホルダ 5"/>
          <p:cNvSpPr>
            <a:spLocks noGrp="1"/>
          </p:cNvSpPr>
          <p:nvPr>
            <p:ph type="sldNum" sz="quarter" idx="12"/>
          </p:nvPr>
        </p:nvSpPr>
        <p:spPr/>
        <p:txBody>
          <a:bodyPr/>
          <a:lstStyle>
            <a:lvl1pPr>
              <a:defRPr/>
            </a:lvl1pPr>
          </a:lstStyle>
          <a:p>
            <a:pPr>
              <a:defRPr/>
            </a:pPr>
            <a:fld id="{4B5DD257-703D-473C-97B7-50B82DEFA680}" type="slidenum">
              <a:rPr lang="ja-JP" altLang="en-US">
                <a:solidFill>
                  <a:prstClr val="black">
                    <a:tint val="75000"/>
                  </a:prstClr>
                </a:solidFill>
              </a:rPr>
              <a:pPr>
                <a:defRPr/>
              </a:pPr>
              <a:t>&lt;#&gt;</a:t>
            </a:fld>
            <a:endParaRPr lang="ja-JP" altLang="en-US">
              <a:solidFill>
                <a:prstClr val="black">
                  <a:tint val="75000"/>
                </a:prstClr>
              </a:solidFill>
            </a:endParaRPr>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 3"/>
          <p:cNvSpPr>
            <a:spLocks noGrp="1"/>
          </p:cNvSpPr>
          <p:nvPr>
            <p:ph type="dt" sz="half" idx="10"/>
          </p:nvPr>
        </p:nvSpPr>
        <p:spPr/>
        <p:txBody>
          <a:bodyPr/>
          <a:lstStyle>
            <a:lvl1pPr>
              <a:defRPr/>
            </a:lvl1pPr>
          </a:lstStyle>
          <a:p>
            <a:pPr>
              <a:defRPr/>
            </a:pPr>
            <a:fld id="{BA638D84-5EAE-4AB4-B4CA-496F17A1F6D7}" type="datetime1">
              <a:rPr lang="ja-JP" altLang="en-US" smtClean="0">
                <a:solidFill>
                  <a:prstClr val="black">
                    <a:tint val="75000"/>
                  </a:prstClr>
                </a:solidFill>
              </a:rPr>
              <a:pPr>
                <a:defRPr/>
              </a:pPr>
              <a:t>2011/6/7</a:t>
            </a:fld>
            <a:endParaRPr lang="ja-JP" altLang="en-US">
              <a:solidFill>
                <a:prstClr val="black">
                  <a:tint val="75000"/>
                </a:prstClr>
              </a:solidFill>
            </a:endParaRPr>
          </a:p>
        </p:txBody>
      </p:sp>
      <p:sp>
        <p:nvSpPr>
          <p:cNvPr id="8" name="フッター プレースホルダ 4"/>
          <p:cNvSpPr>
            <a:spLocks noGrp="1"/>
          </p:cNvSpPr>
          <p:nvPr>
            <p:ph type="ftr" sz="quarter" idx="11"/>
          </p:nvPr>
        </p:nvSpPr>
        <p:spPr/>
        <p:txBody>
          <a:bodyPr/>
          <a:lstStyle>
            <a:lvl1pPr>
              <a:defRPr/>
            </a:lvl1pPr>
          </a:lstStyle>
          <a:p>
            <a:pPr>
              <a:defRPr/>
            </a:pPr>
            <a:endParaRPr lang="ja-JP" altLang="en-US">
              <a:solidFill>
                <a:prstClr val="black">
                  <a:tint val="75000"/>
                </a:prstClr>
              </a:solidFill>
            </a:endParaRPr>
          </a:p>
        </p:txBody>
      </p:sp>
      <p:sp>
        <p:nvSpPr>
          <p:cNvPr id="9" name="スライド番号プレースホルダ 5"/>
          <p:cNvSpPr>
            <a:spLocks noGrp="1"/>
          </p:cNvSpPr>
          <p:nvPr>
            <p:ph type="sldNum" sz="quarter" idx="12"/>
          </p:nvPr>
        </p:nvSpPr>
        <p:spPr/>
        <p:txBody>
          <a:bodyPr/>
          <a:lstStyle>
            <a:lvl1pPr>
              <a:defRPr/>
            </a:lvl1pPr>
          </a:lstStyle>
          <a:p>
            <a:pPr>
              <a:defRPr/>
            </a:pPr>
            <a:fld id="{D4D22D11-3D70-431A-9878-1FECBDD8843C}" type="slidenum">
              <a:rPr lang="ja-JP" altLang="en-US">
                <a:solidFill>
                  <a:prstClr val="black">
                    <a:tint val="75000"/>
                  </a:prstClr>
                </a:solidFill>
              </a:rPr>
              <a:pPr>
                <a:defRPr/>
              </a:pPr>
              <a:t>&lt;#&gt;</a:t>
            </a:fld>
            <a:endParaRPr lang="ja-JP" altLang="en-US">
              <a:solidFill>
                <a:prstClr val="black">
                  <a:tint val="75000"/>
                </a:prstClr>
              </a:solidFill>
            </a:endParaRPr>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日付プレースホルダ 3"/>
          <p:cNvSpPr>
            <a:spLocks noGrp="1"/>
          </p:cNvSpPr>
          <p:nvPr>
            <p:ph type="dt" sz="half" idx="10"/>
          </p:nvPr>
        </p:nvSpPr>
        <p:spPr/>
        <p:txBody>
          <a:bodyPr/>
          <a:lstStyle>
            <a:lvl1pPr>
              <a:defRPr/>
            </a:lvl1pPr>
          </a:lstStyle>
          <a:p>
            <a:pPr>
              <a:defRPr/>
            </a:pPr>
            <a:fld id="{953B72E3-39BC-46E3-B37B-721244910B03}" type="datetime1">
              <a:rPr lang="ja-JP" altLang="en-US" smtClean="0">
                <a:solidFill>
                  <a:prstClr val="black">
                    <a:tint val="75000"/>
                  </a:prstClr>
                </a:solidFill>
              </a:rPr>
              <a:pPr>
                <a:defRPr/>
              </a:pPr>
              <a:t>2011/6/7</a:t>
            </a:fld>
            <a:endParaRPr lang="ja-JP" altLang="en-US">
              <a:solidFill>
                <a:prstClr val="black">
                  <a:tint val="75000"/>
                </a:prstClr>
              </a:solidFill>
            </a:endParaRPr>
          </a:p>
        </p:txBody>
      </p:sp>
      <p:sp>
        <p:nvSpPr>
          <p:cNvPr id="4" name="フッター プレースホルダ 4"/>
          <p:cNvSpPr>
            <a:spLocks noGrp="1"/>
          </p:cNvSpPr>
          <p:nvPr>
            <p:ph type="ftr" sz="quarter" idx="11"/>
          </p:nvPr>
        </p:nvSpPr>
        <p:spPr/>
        <p:txBody>
          <a:bodyPr/>
          <a:lstStyle>
            <a:lvl1pPr>
              <a:defRPr/>
            </a:lvl1pPr>
          </a:lstStyle>
          <a:p>
            <a:pPr>
              <a:defRPr/>
            </a:pPr>
            <a:endParaRPr lang="ja-JP" altLang="en-US">
              <a:solidFill>
                <a:prstClr val="black">
                  <a:tint val="75000"/>
                </a:prstClr>
              </a:solidFill>
            </a:endParaRPr>
          </a:p>
        </p:txBody>
      </p:sp>
      <p:sp>
        <p:nvSpPr>
          <p:cNvPr id="5" name="スライド番号プレースホルダ 5"/>
          <p:cNvSpPr>
            <a:spLocks noGrp="1"/>
          </p:cNvSpPr>
          <p:nvPr>
            <p:ph type="sldNum" sz="quarter" idx="12"/>
          </p:nvPr>
        </p:nvSpPr>
        <p:spPr/>
        <p:txBody>
          <a:bodyPr/>
          <a:lstStyle>
            <a:lvl1pPr>
              <a:defRPr/>
            </a:lvl1pPr>
          </a:lstStyle>
          <a:p>
            <a:pPr>
              <a:defRPr/>
            </a:pPr>
            <a:fld id="{C4FFB619-63F2-4A24-ABAA-88F55D6D3C45}" type="slidenum">
              <a:rPr lang="ja-JP" altLang="en-US">
                <a:solidFill>
                  <a:prstClr val="black">
                    <a:tint val="75000"/>
                  </a:prstClr>
                </a:solidFill>
              </a:rPr>
              <a:pPr>
                <a:defRPr/>
              </a:pPr>
              <a:t>&lt;#&gt;</a:t>
            </a:fld>
            <a:endParaRPr lang="ja-JP" altLang="en-US">
              <a:solidFill>
                <a:prstClr val="black">
                  <a:tint val="75000"/>
                </a:prstClr>
              </a:solidFill>
            </a:endParaRPr>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3"/>
          <p:cNvSpPr>
            <a:spLocks noGrp="1"/>
          </p:cNvSpPr>
          <p:nvPr>
            <p:ph type="dt" sz="half" idx="10"/>
          </p:nvPr>
        </p:nvSpPr>
        <p:spPr/>
        <p:txBody>
          <a:bodyPr/>
          <a:lstStyle>
            <a:lvl1pPr>
              <a:defRPr/>
            </a:lvl1pPr>
          </a:lstStyle>
          <a:p>
            <a:pPr>
              <a:defRPr/>
            </a:pPr>
            <a:fld id="{1B3ADEB2-E0EE-42F0-B9AC-0B6E8107B94F}" type="datetime1">
              <a:rPr lang="ja-JP" altLang="en-US" smtClean="0">
                <a:solidFill>
                  <a:prstClr val="black">
                    <a:tint val="75000"/>
                  </a:prstClr>
                </a:solidFill>
              </a:rPr>
              <a:pPr>
                <a:defRPr/>
              </a:pPr>
              <a:t>2011/6/7</a:t>
            </a:fld>
            <a:endParaRPr lang="ja-JP" altLang="en-US">
              <a:solidFill>
                <a:prstClr val="black">
                  <a:tint val="75000"/>
                </a:prstClr>
              </a:solidFill>
            </a:endParaRPr>
          </a:p>
        </p:txBody>
      </p:sp>
      <p:sp>
        <p:nvSpPr>
          <p:cNvPr id="3" name="フッター プレースホルダ 4"/>
          <p:cNvSpPr>
            <a:spLocks noGrp="1"/>
          </p:cNvSpPr>
          <p:nvPr>
            <p:ph type="ftr" sz="quarter" idx="11"/>
          </p:nvPr>
        </p:nvSpPr>
        <p:spPr/>
        <p:txBody>
          <a:bodyPr/>
          <a:lstStyle>
            <a:lvl1pPr>
              <a:defRPr/>
            </a:lvl1pPr>
          </a:lstStyle>
          <a:p>
            <a:pPr>
              <a:defRPr/>
            </a:pPr>
            <a:endParaRPr lang="ja-JP" altLang="en-US">
              <a:solidFill>
                <a:prstClr val="black">
                  <a:tint val="75000"/>
                </a:prstClr>
              </a:solidFill>
            </a:endParaRPr>
          </a:p>
        </p:txBody>
      </p:sp>
      <p:sp>
        <p:nvSpPr>
          <p:cNvPr id="4" name="スライド番号プレースホルダ 5"/>
          <p:cNvSpPr>
            <a:spLocks noGrp="1"/>
          </p:cNvSpPr>
          <p:nvPr>
            <p:ph type="sldNum" sz="quarter" idx="12"/>
          </p:nvPr>
        </p:nvSpPr>
        <p:spPr/>
        <p:txBody>
          <a:bodyPr/>
          <a:lstStyle>
            <a:lvl1pPr>
              <a:defRPr/>
            </a:lvl1pPr>
          </a:lstStyle>
          <a:p>
            <a:pPr>
              <a:defRPr/>
            </a:pPr>
            <a:fld id="{F224BEA8-4C2D-4BE0-8D89-15466B3DF0BF}" type="slidenum">
              <a:rPr lang="ja-JP" altLang="en-US">
                <a:solidFill>
                  <a:prstClr val="black">
                    <a:tint val="75000"/>
                  </a:prstClr>
                </a:solidFill>
              </a:rPr>
              <a:pPr>
                <a:defRPr/>
              </a:pPr>
              <a:t>&lt;#&gt;</a:t>
            </a:fld>
            <a:endParaRPr lang="ja-JP" altLang="en-US">
              <a:solidFill>
                <a:prstClr val="black">
                  <a:tint val="75000"/>
                </a:prstClr>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fld id="{54110443-E0C6-4621-BB57-6AAA9ED3F1AB}" type="datetime1">
              <a:rPr lang="ja-JP" altLang="en-US" smtClean="0"/>
              <a:pPr>
                <a:defRPr/>
              </a:pPr>
              <a:t>2011/6/7</a:t>
            </a:fld>
            <a:endParaRPr lang="ja-JP" altLang="en-US"/>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D4A13D94-741E-41BD-BF03-D9F3D3863C39}" type="slidenum">
              <a:rPr lang="ja-JP" altLang="en-US"/>
              <a:pPr>
                <a:defRPr/>
              </a:pPr>
              <a:t>&lt;#&gt;</a:t>
            </a:fld>
            <a:endParaRPr lang="ja-JP" altLang="en-US"/>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fld id="{936A6E42-BC5A-4627-9B87-4334649316B5}" type="datetime1">
              <a:rPr lang="ja-JP" altLang="en-US" smtClean="0">
                <a:solidFill>
                  <a:prstClr val="black">
                    <a:tint val="75000"/>
                  </a:prstClr>
                </a:solidFill>
              </a:rPr>
              <a:pPr>
                <a:defRPr/>
              </a:pPr>
              <a:t>2011/6/7</a:t>
            </a:fld>
            <a:endParaRPr lang="ja-JP" altLang="en-US">
              <a:solidFill>
                <a:prstClr val="black">
                  <a:tint val="75000"/>
                </a:prstClr>
              </a:solidFill>
            </a:endParaRPr>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solidFill>
                <a:prstClr val="black">
                  <a:tint val="75000"/>
                </a:prstClr>
              </a:solidFill>
            </a:endParaRPr>
          </a:p>
        </p:txBody>
      </p:sp>
      <p:sp>
        <p:nvSpPr>
          <p:cNvPr id="7" name="スライド番号プレースホルダ 5"/>
          <p:cNvSpPr>
            <a:spLocks noGrp="1"/>
          </p:cNvSpPr>
          <p:nvPr>
            <p:ph type="sldNum" sz="quarter" idx="12"/>
          </p:nvPr>
        </p:nvSpPr>
        <p:spPr/>
        <p:txBody>
          <a:bodyPr/>
          <a:lstStyle>
            <a:lvl1pPr>
              <a:defRPr/>
            </a:lvl1pPr>
          </a:lstStyle>
          <a:p>
            <a:pPr>
              <a:defRPr/>
            </a:pPr>
            <a:fld id="{A5A207BB-4C72-4E08-88B0-04EEEF6B214D}" type="slidenum">
              <a:rPr lang="ja-JP" altLang="en-US">
                <a:solidFill>
                  <a:prstClr val="black">
                    <a:tint val="75000"/>
                  </a:prstClr>
                </a:solidFill>
              </a:rPr>
              <a:pPr>
                <a:defRPr/>
              </a:pPr>
              <a:t>&lt;#&gt;</a:t>
            </a:fld>
            <a:endParaRPr lang="ja-JP" altLang="en-US">
              <a:solidFill>
                <a:prstClr val="black">
                  <a:tint val="75000"/>
                </a:prstClr>
              </a:solidFill>
            </a:endParaRPr>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smtClean="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fld id="{0C5124CB-FCE1-4BB0-B5F4-FAF246C5D3FC}" type="datetime1">
              <a:rPr lang="ja-JP" altLang="en-US" smtClean="0">
                <a:solidFill>
                  <a:prstClr val="black">
                    <a:tint val="75000"/>
                  </a:prstClr>
                </a:solidFill>
              </a:rPr>
              <a:pPr>
                <a:defRPr/>
              </a:pPr>
              <a:t>2011/6/7</a:t>
            </a:fld>
            <a:endParaRPr lang="ja-JP" altLang="en-US">
              <a:solidFill>
                <a:prstClr val="black">
                  <a:tint val="75000"/>
                </a:prstClr>
              </a:solidFill>
            </a:endParaRPr>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solidFill>
                <a:prstClr val="black">
                  <a:tint val="75000"/>
                </a:prstClr>
              </a:solidFill>
            </a:endParaRPr>
          </a:p>
        </p:txBody>
      </p:sp>
      <p:sp>
        <p:nvSpPr>
          <p:cNvPr id="7" name="スライド番号プレースホルダ 5"/>
          <p:cNvSpPr>
            <a:spLocks noGrp="1"/>
          </p:cNvSpPr>
          <p:nvPr>
            <p:ph type="sldNum" sz="quarter" idx="12"/>
          </p:nvPr>
        </p:nvSpPr>
        <p:spPr/>
        <p:txBody>
          <a:bodyPr/>
          <a:lstStyle>
            <a:lvl1pPr>
              <a:defRPr/>
            </a:lvl1pPr>
          </a:lstStyle>
          <a:p>
            <a:pPr>
              <a:defRPr/>
            </a:pPr>
            <a:fld id="{51D3ADC3-F043-4BAE-836F-DB1473556335}" type="slidenum">
              <a:rPr lang="ja-JP" altLang="en-US">
                <a:solidFill>
                  <a:prstClr val="black">
                    <a:tint val="75000"/>
                  </a:prstClr>
                </a:solidFill>
              </a:rPr>
              <a:pPr>
                <a:defRPr/>
              </a:pPr>
              <a:t>&lt;#&gt;</a:t>
            </a:fld>
            <a:endParaRPr lang="ja-JP" altLang="en-US">
              <a:solidFill>
                <a:prstClr val="black">
                  <a:tint val="75000"/>
                </a:prstClr>
              </a:solidFill>
            </a:endParaRPr>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pPr>
              <a:defRPr/>
            </a:pPr>
            <a:fld id="{4C0237DC-DAF8-4E25-9968-596C0C00B766}" type="datetime1">
              <a:rPr lang="ja-JP" altLang="en-US" smtClean="0">
                <a:solidFill>
                  <a:prstClr val="black">
                    <a:tint val="75000"/>
                  </a:prstClr>
                </a:solidFill>
              </a:rPr>
              <a:pPr>
                <a:defRPr/>
              </a:pPr>
              <a:t>2011/6/7</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lvl1pPr>
              <a:defRPr/>
            </a:lvl1pPr>
          </a:lstStyle>
          <a:p>
            <a:pPr>
              <a:defRPr/>
            </a:pPr>
            <a:fld id="{C86638A4-7588-4F18-A8A9-74936FE3656D}" type="slidenum">
              <a:rPr lang="ja-JP" altLang="en-US">
                <a:solidFill>
                  <a:prstClr val="black">
                    <a:tint val="75000"/>
                  </a:prstClr>
                </a:solidFill>
              </a:rPr>
              <a:pPr>
                <a:defRPr/>
              </a:pPr>
              <a:t>&lt;#&gt;</a:t>
            </a:fld>
            <a:endParaRPr lang="ja-JP" altLang="en-US">
              <a:solidFill>
                <a:prstClr val="black">
                  <a:tint val="75000"/>
                </a:prstClr>
              </a:solidFill>
            </a:endParaRPr>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pPr>
              <a:defRPr/>
            </a:pPr>
            <a:fld id="{C491FDFD-1B05-47D2-982B-AA462CAB3D8E}" type="datetime1">
              <a:rPr lang="ja-JP" altLang="en-US" smtClean="0">
                <a:solidFill>
                  <a:prstClr val="black">
                    <a:tint val="75000"/>
                  </a:prstClr>
                </a:solidFill>
              </a:rPr>
              <a:pPr>
                <a:defRPr/>
              </a:pPr>
              <a:t>2011/6/7</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lvl1pPr>
              <a:defRPr/>
            </a:lvl1pPr>
          </a:lstStyle>
          <a:p>
            <a:pPr>
              <a:defRPr/>
            </a:pPr>
            <a:fld id="{4C9C4B39-7FA2-4110-A1EC-74F8D583ED6C}" type="slidenum">
              <a:rPr lang="ja-JP" altLang="en-US">
                <a:solidFill>
                  <a:prstClr val="black">
                    <a:tint val="75000"/>
                  </a:prstClr>
                </a:solidFill>
              </a:rPr>
              <a:pPr>
                <a:defRPr/>
              </a:pPr>
              <a:t>&lt;#&gt;</a:t>
            </a:fld>
            <a:endParaRPr lang="ja-JP" altLang="en-US">
              <a:solidFill>
                <a:prstClr val="black">
                  <a:tint val="75000"/>
                </a:prstClr>
              </a:solidFill>
            </a:endParaRPr>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smtClean="0"/>
              <a:t>マスタ タイトルの書式設定</a:t>
            </a:r>
            <a:endParaRPr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smtClean="0"/>
              <a:t>マスタ サブタイトルの書式設定</a:t>
            </a:r>
            <a:endParaRPr lang="ja-JP" altLang="en-US"/>
          </a:p>
        </p:txBody>
      </p:sp>
    </p:spTree>
  </p:cSld>
  <p:clrMapOvr>
    <a:masterClrMapping/>
  </p:clrMapOvr>
  <p:transition/>
</p:sldLayout>
</file>

<file path=ppt/slideLayouts/slideLayout85.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Tree>
  </p:cSld>
  <p:clrMapOvr>
    <a:masterClrMapping/>
  </p:clrMapOvr>
  <p:transition/>
</p:sldLayout>
</file>

<file path=ppt/slideLayouts/slideLayout86.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Tree>
  </p:cSld>
  <p:clrMapOvr>
    <a:masterClrMapping/>
  </p:clrMapOvr>
  <p:transition/>
</p:sldLayout>
</file>

<file path=ppt/slideLayouts/slideLayout87.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762000" y="1371600"/>
            <a:ext cx="38100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724400" y="1371600"/>
            <a:ext cx="38100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Tree>
  </p:cSld>
  <p:clrMapOvr>
    <a:masterClrMapping/>
  </p:clrMapOvr>
  <p:transition/>
</p:sldLayout>
</file>

<file path=ppt/slideLayouts/slideLayout88.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Tree>
  </p:cSld>
  <p:clrMapOvr>
    <a:masterClrMapping/>
  </p:clrMapOvr>
  <p:transition/>
</p:sldLayout>
</file>

<file path=ppt/slideLayouts/slideLayout89.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fld id="{3BFFDDCD-6F57-4D70-8C0A-7496002CEECA}" type="datetime1">
              <a:rPr lang="ja-JP" altLang="en-US" smtClean="0"/>
              <a:pPr>
                <a:defRPr/>
              </a:pPr>
              <a:t>2011/6/7</a:t>
            </a:fld>
            <a:endParaRPr lang="ja-JP" altLang="en-US"/>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0A0C926B-661E-4709-98E2-6A914E168DC2}" type="slidenum">
              <a:rPr lang="ja-JP" altLang="en-US"/>
              <a:pPr>
                <a:defRPr/>
              </a:pPr>
              <a:t>&lt;#&gt;</a:t>
            </a:fld>
            <a:endParaRPr lang="ja-JP" altLang="en-US"/>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Tree>
  </p:cSld>
  <p:clrMapOvr>
    <a:masterClrMapping/>
  </p:clrMapOvr>
  <p:transition/>
</p:sldLayout>
</file>

<file path=ppt/slideLayouts/slideLayout91.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Tree>
  </p:cSld>
  <p:clrMapOvr>
    <a:masterClrMapping/>
  </p:clrMapOvr>
  <p:transition/>
</p:sldLayout>
</file>

<file path=ppt/slideLayouts/slideLayout92.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smtClean="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Tree>
  </p:cSld>
  <p:clrMapOvr>
    <a:masterClrMapping/>
  </p:clrMapOvr>
  <p:transition/>
</p:sldLayout>
</file>

<file path=ppt/slideLayouts/slideLayout93.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Tree>
  </p:cSld>
  <p:clrMapOvr>
    <a:masterClrMapping/>
  </p:clrMapOvr>
  <p:transition/>
</p:sldLayout>
</file>

<file path=ppt/slideLayouts/slideLayout94.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48450" y="381000"/>
            <a:ext cx="1962150" cy="5410200"/>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762000" y="381000"/>
            <a:ext cx="5734050" cy="5410200"/>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Tree>
  </p:cSld>
  <p:clrMapOvr>
    <a:masterClrMapping/>
  </p:clrMapOvr>
  <p:transition/>
</p:sldLayout>
</file>

<file path=ppt/slideLayouts/slideLayout95.xml><?xml version="1.0" encoding="utf-8"?>
<p:sldLayout xmlns:a="http://schemas.openxmlformats.org/drawingml/2006/main" xmlns:r="http://schemas.openxmlformats.org/officeDocument/2006/relationships" xmlns:p="http://schemas.openxmlformats.org/presentationml/2006/main" type="objOverTx" preserve="1">
  <p:cSld name="タイトル、コンテンツ、テキスト">
    <p:spTree>
      <p:nvGrpSpPr>
        <p:cNvPr id="1" name=""/>
        <p:cNvGrpSpPr/>
        <p:nvPr/>
      </p:nvGrpSpPr>
      <p:grpSpPr>
        <a:xfrm>
          <a:off x="0" y="0"/>
          <a:ext cx="0" cy="0"/>
          <a:chOff x="0" y="0"/>
          <a:chExt cx="0" cy="0"/>
        </a:xfrm>
      </p:grpSpPr>
      <p:sp>
        <p:nvSpPr>
          <p:cNvPr id="2" name="タイトル 1"/>
          <p:cNvSpPr>
            <a:spLocks noGrp="1"/>
          </p:cNvSpPr>
          <p:nvPr>
            <p:ph type="title"/>
          </p:nvPr>
        </p:nvSpPr>
        <p:spPr>
          <a:xfrm>
            <a:off x="838200" y="381000"/>
            <a:ext cx="7772400" cy="533400"/>
          </a:xfrm>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762000" y="1371600"/>
            <a:ext cx="7772400" cy="2133600"/>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762000" y="3657600"/>
            <a:ext cx="7772400" cy="2133600"/>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Tree>
  </p:cSld>
  <p:clrMapOvr>
    <a:masterClrMapping/>
  </p:clrMapOvr>
  <p:transition/>
</p:sldLayout>
</file>

<file path=ppt/slideLayouts/slideLayout96.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smtClean="0"/>
              <a:t>マスター タイトルの書式設定</a:t>
            </a:r>
            <a:endParaRPr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マスター サブタイトルの書式設定</a:t>
            </a:r>
            <a:endParaRPr lang="ja-JP" altLang="en-US"/>
          </a:p>
        </p:txBody>
      </p:sp>
      <p:sp>
        <p:nvSpPr>
          <p:cNvPr id="4" name="日付プレースホルダー 3"/>
          <p:cNvSpPr>
            <a:spLocks noGrp="1"/>
          </p:cNvSpPr>
          <p:nvPr>
            <p:ph type="dt" sz="half" idx="10"/>
          </p:nvPr>
        </p:nvSpPr>
        <p:spPr/>
        <p:txBody>
          <a:bodyPr/>
          <a:lstStyle>
            <a:lvl1pPr>
              <a:defRPr/>
            </a:lvl1pPr>
          </a:lstStyle>
          <a:p>
            <a:pPr>
              <a:defRPr/>
            </a:pPr>
            <a:fld id="{4CDEE908-CB3C-482D-88AB-9E23835A406D}" type="datetime1">
              <a:rPr lang="ja-JP" altLang="en-US" smtClean="0"/>
              <a:pPr>
                <a:defRPr/>
              </a:pPr>
              <a:t>2011/6/7</a:t>
            </a:fld>
            <a:endParaRPr lang="ja-JP" altLang="en-US"/>
          </a:p>
        </p:txBody>
      </p:sp>
      <p:sp>
        <p:nvSpPr>
          <p:cNvPr id="5" name="フッター プレースホルダー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ー 5"/>
          <p:cNvSpPr>
            <a:spLocks noGrp="1"/>
          </p:cNvSpPr>
          <p:nvPr>
            <p:ph type="sldNum" sz="quarter" idx="12"/>
          </p:nvPr>
        </p:nvSpPr>
        <p:spPr/>
        <p:txBody>
          <a:bodyPr/>
          <a:lstStyle>
            <a:lvl1pPr>
              <a:defRPr/>
            </a:lvl1pPr>
          </a:lstStyle>
          <a:p>
            <a:pPr>
              <a:defRPr/>
            </a:pPr>
            <a:fld id="{150C504A-AD54-41E7-AB0C-D22A7A748C05}" type="slidenum">
              <a:rPr lang="ja-JP" altLang="en-US"/>
              <a:pPr>
                <a:defRPr/>
              </a:pPr>
              <a:t>&lt;#&gt;</a:t>
            </a:fld>
            <a:endParaRPr lang="ja-JP" altLang="en-US"/>
          </a:p>
        </p:txBody>
      </p:sp>
    </p:spTree>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p:txBody>
          <a:bodyPr/>
          <a:lstStyle>
            <a:lvl1pPr>
              <a:defRPr/>
            </a:lvl1pPr>
          </a:lstStyle>
          <a:p>
            <a:pPr>
              <a:defRPr/>
            </a:pPr>
            <a:fld id="{EEE28723-33C4-40E9-9B94-17F8A5E87C37}" type="datetime1">
              <a:rPr lang="ja-JP" altLang="en-US" smtClean="0"/>
              <a:pPr>
                <a:defRPr/>
              </a:pPr>
              <a:t>2011/6/7</a:t>
            </a:fld>
            <a:endParaRPr lang="ja-JP" altLang="en-US"/>
          </a:p>
        </p:txBody>
      </p:sp>
      <p:sp>
        <p:nvSpPr>
          <p:cNvPr id="5" name="フッター プレースホルダー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ー 5"/>
          <p:cNvSpPr>
            <a:spLocks noGrp="1"/>
          </p:cNvSpPr>
          <p:nvPr>
            <p:ph type="sldNum" sz="quarter" idx="12"/>
          </p:nvPr>
        </p:nvSpPr>
        <p:spPr/>
        <p:txBody>
          <a:bodyPr/>
          <a:lstStyle>
            <a:lvl1pPr>
              <a:defRPr/>
            </a:lvl1pPr>
          </a:lstStyle>
          <a:p>
            <a:pPr>
              <a:defRPr/>
            </a:pPr>
            <a:fld id="{E8E6E5ED-96E2-4C62-BF56-AB47483EB064}" type="slidenum">
              <a:rPr lang="ja-JP" altLang="en-US"/>
              <a:pPr>
                <a:defRPr/>
              </a:pPr>
              <a:t>&lt;#&gt;</a:t>
            </a:fld>
            <a:endParaRPr lang="ja-JP" altLang="en-US"/>
          </a:p>
        </p:txBody>
      </p:sp>
    </p:spTree>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日付プレースホルダー 3"/>
          <p:cNvSpPr>
            <a:spLocks noGrp="1"/>
          </p:cNvSpPr>
          <p:nvPr>
            <p:ph type="dt" sz="half" idx="10"/>
          </p:nvPr>
        </p:nvSpPr>
        <p:spPr/>
        <p:txBody>
          <a:bodyPr/>
          <a:lstStyle>
            <a:lvl1pPr>
              <a:defRPr/>
            </a:lvl1pPr>
          </a:lstStyle>
          <a:p>
            <a:pPr>
              <a:defRPr/>
            </a:pPr>
            <a:fld id="{8488736C-4826-428D-87ED-070F21E1453A}" type="datetime1">
              <a:rPr lang="ja-JP" altLang="en-US" smtClean="0"/>
              <a:pPr>
                <a:defRPr/>
              </a:pPr>
              <a:t>2011/6/7</a:t>
            </a:fld>
            <a:endParaRPr lang="ja-JP" altLang="en-US"/>
          </a:p>
        </p:txBody>
      </p:sp>
      <p:sp>
        <p:nvSpPr>
          <p:cNvPr id="5" name="フッター プレースホルダー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ー 5"/>
          <p:cNvSpPr>
            <a:spLocks noGrp="1"/>
          </p:cNvSpPr>
          <p:nvPr>
            <p:ph type="sldNum" sz="quarter" idx="12"/>
          </p:nvPr>
        </p:nvSpPr>
        <p:spPr/>
        <p:txBody>
          <a:bodyPr/>
          <a:lstStyle>
            <a:lvl1pPr>
              <a:defRPr/>
            </a:lvl1pPr>
          </a:lstStyle>
          <a:p>
            <a:pPr>
              <a:defRPr/>
            </a:pPr>
            <a:fld id="{813C4F71-A816-481C-A801-88800652C8C9}" type="slidenum">
              <a:rPr lang="ja-JP" altLang="en-US"/>
              <a:pPr>
                <a:defRPr/>
              </a:pPr>
              <a:t>&lt;#&gt;</a:t>
            </a:fld>
            <a:endParaRPr lang="ja-JP" altLang="en-US"/>
          </a:p>
        </p:txBody>
      </p:sp>
    </p:spTree>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ー 3"/>
          <p:cNvSpPr>
            <a:spLocks noGrp="1"/>
          </p:cNvSpPr>
          <p:nvPr>
            <p:ph type="dt" sz="half" idx="10"/>
          </p:nvPr>
        </p:nvSpPr>
        <p:spPr/>
        <p:txBody>
          <a:bodyPr/>
          <a:lstStyle>
            <a:lvl1pPr>
              <a:defRPr/>
            </a:lvl1pPr>
          </a:lstStyle>
          <a:p>
            <a:pPr>
              <a:defRPr/>
            </a:pPr>
            <a:fld id="{D11C942E-C561-4295-BED6-2DDDBA0AED4E}" type="datetime1">
              <a:rPr lang="ja-JP" altLang="en-US" smtClean="0"/>
              <a:pPr>
                <a:defRPr/>
              </a:pPr>
              <a:t>2011/6/7</a:t>
            </a:fld>
            <a:endParaRPr lang="ja-JP" altLang="en-US"/>
          </a:p>
        </p:txBody>
      </p:sp>
      <p:sp>
        <p:nvSpPr>
          <p:cNvPr id="6" name="フッター プレースホルダー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ー 5"/>
          <p:cNvSpPr>
            <a:spLocks noGrp="1"/>
          </p:cNvSpPr>
          <p:nvPr>
            <p:ph type="sldNum" sz="quarter" idx="12"/>
          </p:nvPr>
        </p:nvSpPr>
        <p:spPr/>
        <p:txBody>
          <a:bodyPr/>
          <a:lstStyle>
            <a:lvl1pPr>
              <a:defRPr/>
            </a:lvl1pPr>
          </a:lstStyle>
          <a:p>
            <a:pPr>
              <a:defRPr/>
            </a:pPr>
            <a:fld id="{40C125C9-B90E-442B-ADA9-4DA11559E117}" type="slidenum">
              <a:rPr lang="ja-JP" altLang="en-US"/>
              <a:pPr>
                <a:defRPr/>
              </a:pPr>
              <a:t>&lt;#&gt;</a:t>
            </a:fld>
            <a:endParaRPr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10.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11.xml.rels><?xml version="1.0" encoding="UTF-8" standalone="yes"?>
<Relationships xmlns="http://schemas.openxmlformats.org/package/2006/relationships"><Relationship Id="rId2" Type="http://schemas.openxmlformats.org/officeDocument/2006/relationships/theme" Target="../theme/theme11.xml"/><Relationship Id="rId1" Type="http://schemas.openxmlformats.org/officeDocument/2006/relationships/slideLayout" Target="../slideLayouts/slideLayout67.xml"/></Relationships>
</file>

<file path=ppt/slideMasters/_rels/slideMaster12.xml.rels><?xml version="1.0" encoding="UTF-8" standalone="yes"?>
<Relationships xmlns="http://schemas.openxmlformats.org/package/2006/relationships"><Relationship Id="rId2" Type="http://schemas.openxmlformats.org/officeDocument/2006/relationships/theme" Target="../theme/theme12.xml"/><Relationship Id="rId1" Type="http://schemas.openxmlformats.org/officeDocument/2006/relationships/slideLayout" Target="../slideLayouts/slideLayout68.xml"/></Relationships>
</file>

<file path=ppt/slideMasters/_rels/slideMaster13.xml.rels><?xml version="1.0" encoding="UTF-8" standalone="yes"?>
<Relationships xmlns="http://schemas.openxmlformats.org/package/2006/relationships"><Relationship Id="rId2" Type="http://schemas.openxmlformats.org/officeDocument/2006/relationships/theme" Target="../theme/theme13.xml"/><Relationship Id="rId1" Type="http://schemas.openxmlformats.org/officeDocument/2006/relationships/slideLayout" Target="../slideLayouts/slideLayout69.xml"/></Relationships>
</file>

<file path=ppt/slideMasters/_rels/slideMaster14.xml.rels><?xml version="1.0" encoding="UTF-8" standalone="yes"?>
<Relationships xmlns="http://schemas.openxmlformats.org/package/2006/relationships"><Relationship Id="rId3" Type="http://schemas.openxmlformats.org/officeDocument/2006/relationships/theme" Target="../theme/theme14.xml"/><Relationship Id="rId2" Type="http://schemas.openxmlformats.org/officeDocument/2006/relationships/slideLayout" Target="../slideLayouts/slideLayout71.xml"/><Relationship Id="rId1" Type="http://schemas.openxmlformats.org/officeDocument/2006/relationships/slideLayout" Target="../slideLayouts/slideLayout70.xml"/></Relationships>
</file>

<file path=ppt/slideMasters/_rels/slideMaster15.xml.rels><?xml version="1.0" encoding="UTF-8" standalone="yes"?>
<Relationships xmlns="http://schemas.openxmlformats.org/package/2006/relationships"><Relationship Id="rId2" Type="http://schemas.openxmlformats.org/officeDocument/2006/relationships/theme" Target="../theme/theme15.xml"/><Relationship Id="rId1" Type="http://schemas.openxmlformats.org/officeDocument/2006/relationships/slideLayout" Target="../slideLayouts/slideLayout72.xml"/></Relationships>
</file>

<file path=ppt/slideMasters/_rels/slideMaster16.xml.rels><?xml version="1.0" encoding="UTF-8" standalone="yes"?>
<Relationships xmlns="http://schemas.openxmlformats.org/package/2006/relationships"><Relationship Id="rId8" Type="http://schemas.openxmlformats.org/officeDocument/2006/relationships/slideLayout" Target="../slideLayouts/slideLayout80.xml"/><Relationship Id="rId3" Type="http://schemas.openxmlformats.org/officeDocument/2006/relationships/slideLayout" Target="../slideLayouts/slideLayout75.xml"/><Relationship Id="rId7" Type="http://schemas.openxmlformats.org/officeDocument/2006/relationships/slideLayout" Target="../slideLayouts/slideLayout79.xml"/><Relationship Id="rId12" Type="http://schemas.openxmlformats.org/officeDocument/2006/relationships/theme" Target="../theme/theme16.xml"/><Relationship Id="rId2" Type="http://schemas.openxmlformats.org/officeDocument/2006/relationships/slideLayout" Target="../slideLayouts/slideLayout74.xml"/><Relationship Id="rId1" Type="http://schemas.openxmlformats.org/officeDocument/2006/relationships/slideLayout" Target="../slideLayouts/slideLayout73.xml"/><Relationship Id="rId6" Type="http://schemas.openxmlformats.org/officeDocument/2006/relationships/slideLayout" Target="../slideLayouts/slideLayout78.xml"/><Relationship Id="rId11" Type="http://schemas.openxmlformats.org/officeDocument/2006/relationships/slideLayout" Target="../slideLayouts/slideLayout83.xml"/><Relationship Id="rId5" Type="http://schemas.openxmlformats.org/officeDocument/2006/relationships/slideLayout" Target="../slideLayouts/slideLayout77.xml"/><Relationship Id="rId10" Type="http://schemas.openxmlformats.org/officeDocument/2006/relationships/slideLayout" Target="../slideLayouts/slideLayout82.xml"/><Relationship Id="rId4" Type="http://schemas.openxmlformats.org/officeDocument/2006/relationships/slideLayout" Target="../slideLayouts/slideLayout76.xml"/><Relationship Id="rId9" Type="http://schemas.openxmlformats.org/officeDocument/2006/relationships/slideLayout" Target="../slideLayouts/slideLayout81.xml"/></Relationships>
</file>

<file path=ppt/slideMasters/_rels/slideMaster17.xml.rels><?xml version="1.0" encoding="UTF-8" standalone="yes"?>
<Relationships xmlns="http://schemas.openxmlformats.org/package/2006/relationships"><Relationship Id="rId8" Type="http://schemas.openxmlformats.org/officeDocument/2006/relationships/slideLayout" Target="../slideLayouts/slideLayout91.xml"/><Relationship Id="rId13" Type="http://schemas.openxmlformats.org/officeDocument/2006/relationships/theme" Target="../theme/theme17.xml"/><Relationship Id="rId3" Type="http://schemas.openxmlformats.org/officeDocument/2006/relationships/slideLayout" Target="../slideLayouts/slideLayout86.xml"/><Relationship Id="rId7" Type="http://schemas.openxmlformats.org/officeDocument/2006/relationships/slideLayout" Target="../slideLayouts/slideLayout90.xml"/><Relationship Id="rId12" Type="http://schemas.openxmlformats.org/officeDocument/2006/relationships/slideLayout" Target="../slideLayouts/slideLayout95.xml"/><Relationship Id="rId2" Type="http://schemas.openxmlformats.org/officeDocument/2006/relationships/slideLayout" Target="../slideLayouts/slideLayout85.xml"/><Relationship Id="rId1" Type="http://schemas.openxmlformats.org/officeDocument/2006/relationships/slideLayout" Target="../slideLayouts/slideLayout84.xml"/><Relationship Id="rId6" Type="http://schemas.openxmlformats.org/officeDocument/2006/relationships/slideLayout" Target="../slideLayouts/slideLayout89.xml"/><Relationship Id="rId11" Type="http://schemas.openxmlformats.org/officeDocument/2006/relationships/slideLayout" Target="../slideLayouts/slideLayout94.xml"/><Relationship Id="rId5" Type="http://schemas.openxmlformats.org/officeDocument/2006/relationships/slideLayout" Target="../slideLayouts/slideLayout88.xml"/><Relationship Id="rId10" Type="http://schemas.openxmlformats.org/officeDocument/2006/relationships/slideLayout" Target="../slideLayouts/slideLayout93.xml"/><Relationship Id="rId4" Type="http://schemas.openxmlformats.org/officeDocument/2006/relationships/slideLayout" Target="../slideLayouts/slideLayout87.xml"/><Relationship Id="rId9" Type="http://schemas.openxmlformats.org/officeDocument/2006/relationships/slideLayout" Target="../slideLayouts/slideLayout92.xml"/><Relationship Id="rId14" Type="http://schemas.openxmlformats.org/officeDocument/2006/relationships/image" Target="../media/image2.jpeg"/></Relationships>
</file>

<file path=ppt/slideMasters/_rels/slideMaster18.xml.rels><?xml version="1.0" encoding="UTF-8" standalone="yes"?>
<Relationships xmlns="http://schemas.openxmlformats.org/package/2006/relationships"><Relationship Id="rId8" Type="http://schemas.openxmlformats.org/officeDocument/2006/relationships/slideLayout" Target="../slideLayouts/slideLayout103.xml"/><Relationship Id="rId3" Type="http://schemas.openxmlformats.org/officeDocument/2006/relationships/slideLayout" Target="../slideLayouts/slideLayout98.xml"/><Relationship Id="rId7" Type="http://schemas.openxmlformats.org/officeDocument/2006/relationships/slideLayout" Target="../slideLayouts/slideLayout102.xml"/><Relationship Id="rId12" Type="http://schemas.openxmlformats.org/officeDocument/2006/relationships/theme" Target="../theme/theme18.xml"/><Relationship Id="rId2" Type="http://schemas.openxmlformats.org/officeDocument/2006/relationships/slideLayout" Target="../slideLayouts/slideLayout97.xml"/><Relationship Id="rId1" Type="http://schemas.openxmlformats.org/officeDocument/2006/relationships/slideLayout" Target="../slideLayouts/slideLayout96.xml"/><Relationship Id="rId6" Type="http://schemas.openxmlformats.org/officeDocument/2006/relationships/slideLayout" Target="../slideLayouts/slideLayout101.xml"/><Relationship Id="rId11" Type="http://schemas.openxmlformats.org/officeDocument/2006/relationships/slideLayout" Target="../slideLayouts/slideLayout106.xml"/><Relationship Id="rId5" Type="http://schemas.openxmlformats.org/officeDocument/2006/relationships/slideLayout" Target="../slideLayouts/slideLayout100.xml"/><Relationship Id="rId10" Type="http://schemas.openxmlformats.org/officeDocument/2006/relationships/slideLayout" Target="../slideLayouts/slideLayout105.xml"/><Relationship Id="rId4" Type="http://schemas.openxmlformats.org/officeDocument/2006/relationships/slideLayout" Target="../slideLayouts/slideLayout99.xml"/><Relationship Id="rId9" Type="http://schemas.openxmlformats.org/officeDocument/2006/relationships/slideLayout" Target="../slideLayouts/slideLayout104.xml"/></Relationships>
</file>

<file path=ppt/slideMasters/_rels/slideMaster19.xml.rels><?xml version="1.0" encoding="UTF-8" standalone="yes"?>
<Relationships xmlns="http://schemas.openxmlformats.org/package/2006/relationships"><Relationship Id="rId8" Type="http://schemas.openxmlformats.org/officeDocument/2006/relationships/slideLayout" Target="../slideLayouts/slideLayout114.xml"/><Relationship Id="rId13" Type="http://schemas.openxmlformats.org/officeDocument/2006/relationships/slideLayout" Target="../slideLayouts/slideLayout119.xml"/><Relationship Id="rId18" Type="http://schemas.openxmlformats.org/officeDocument/2006/relationships/theme" Target="../theme/theme19.xml"/><Relationship Id="rId3" Type="http://schemas.openxmlformats.org/officeDocument/2006/relationships/slideLayout" Target="../slideLayouts/slideLayout109.xml"/><Relationship Id="rId7" Type="http://schemas.openxmlformats.org/officeDocument/2006/relationships/slideLayout" Target="../slideLayouts/slideLayout113.xml"/><Relationship Id="rId12" Type="http://schemas.openxmlformats.org/officeDocument/2006/relationships/slideLayout" Target="../slideLayouts/slideLayout118.xml"/><Relationship Id="rId17" Type="http://schemas.openxmlformats.org/officeDocument/2006/relationships/slideLayout" Target="../slideLayouts/slideLayout123.xml"/><Relationship Id="rId2" Type="http://schemas.openxmlformats.org/officeDocument/2006/relationships/slideLayout" Target="../slideLayouts/slideLayout108.xml"/><Relationship Id="rId16" Type="http://schemas.openxmlformats.org/officeDocument/2006/relationships/slideLayout" Target="../slideLayouts/slideLayout122.xml"/><Relationship Id="rId1" Type="http://schemas.openxmlformats.org/officeDocument/2006/relationships/slideLayout" Target="../slideLayouts/slideLayout107.xml"/><Relationship Id="rId6" Type="http://schemas.openxmlformats.org/officeDocument/2006/relationships/slideLayout" Target="../slideLayouts/slideLayout112.xml"/><Relationship Id="rId11" Type="http://schemas.openxmlformats.org/officeDocument/2006/relationships/slideLayout" Target="../slideLayouts/slideLayout117.xml"/><Relationship Id="rId5" Type="http://schemas.openxmlformats.org/officeDocument/2006/relationships/slideLayout" Target="../slideLayouts/slideLayout111.xml"/><Relationship Id="rId15" Type="http://schemas.openxmlformats.org/officeDocument/2006/relationships/slideLayout" Target="../slideLayouts/slideLayout121.xml"/><Relationship Id="rId10" Type="http://schemas.openxmlformats.org/officeDocument/2006/relationships/slideLayout" Target="../slideLayouts/slideLayout116.xml"/><Relationship Id="rId4" Type="http://schemas.openxmlformats.org/officeDocument/2006/relationships/slideLayout" Target="../slideLayouts/slideLayout110.xml"/><Relationship Id="rId9" Type="http://schemas.openxmlformats.org/officeDocument/2006/relationships/slideLayout" Target="../slideLayouts/slideLayout115.xml"/><Relationship Id="rId14" Type="http://schemas.openxmlformats.org/officeDocument/2006/relationships/slideLayout" Target="../slideLayouts/slideLayout120.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2.xml"/><Relationship Id="rId1" Type="http://schemas.openxmlformats.org/officeDocument/2006/relationships/slideLayout" Target="../slideLayouts/slideLayout12.xml"/></Relationships>
</file>

<file path=ppt/slideMasters/_rels/slideMaster20.xml.rels><?xml version="1.0" encoding="UTF-8" standalone="yes"?>
<Relationships xmlns="http://schemas.openxmlformats.org/package/2006/relationships"><Relationship Id="rId8" Type="http://schemas.openxmlformats.org/officeDocument/2006/relationships/slideLayout" Target="../slideLayouts/slideLayout131.xml"/><Relationship Id="rId3" Type="http://schemas.openxmlformats.org/officeDocument/2006/relationships/slideLayout" Target="../slideLayouts/slideLayout126.xml"/><Relationship Id="rId7" Type="http://schemas.openxmlformats.org/officeDocument/2006/relationships/slideLayout" Target="../slideLayouts/slideLayout130.xml"/><Relationship Id="rId12" Type="http://schemas.openxmlformats.org/officeDocument/2006/relationships/theme" Target="../theme/theme20.xml"/><Relationship Id="rId2" Type="http://schemas.openxmlformats.org/officeDocument/2006/relationships/slideLayout" Target="../slideLayouts/slideLayout125.xml"/><Relationship Id="rId1" Type="http://schemas.openxmlformats.org/officeDocument/2006/relationships/slideLayout" Target="../slideLayouts/slideLayout124.xml"/><Relationship Id="rId6" Type="http://schemas.openxmlformats.org/officeDocument/2006/relationships/slideLayout" Target="../slideLayouts/slideLayout129.xml"/><Relationship Id="rId11" Type="http://schemas.openxmlformats.org/officeDocument/2006/relationships/slideLayout" Target="../slideLayouts/slideLayout134.xml"/><Relationship Id="rId5" Type="http://schemas.openxmlformats.org/officeDocument/2006/relationships/slideLayout" Target="../slideLayouts/slideLayout128.xml"/><Relationship Id="rId10" Type="http://schemas.openxmlformats.org/officeDocument/2006/relationships/slideLayout" Target="../slideLayouts/slideLayout133.xml"/><Relationship Id="rId4" Type="http://schemas.openxmlformats.org/officeDocument/2006/relationships/slideLayout" Target="../slideLayouts/slideLayout127.xml"/><Relationship Id="rId9" Type="http://schemas.openxmlformats.org/officeDocument/2006/relationships/slideLayout" Target="../slideLayouts/slideLayout132.xml"/></Relationships>
</file>

<file path=ppt/slideMasters/_rels/slideMaster21.xml.rels><?xml version="1.0" encoding="UTF-8" standalone="yes"?>
<Relationships xmlns="http://schemas.openxmlformats.org/package/2006/relationships"><Relationship Id="rId8" Type="http://schemas.openxmlformats.org/officeDocument/2006/relationships/slideLayout" Target="../slideLayouts/slideLayout142.xml"/><Relationship Id="rId13" Type="http://schemas.openxmlformats.org/officeDocument/2006/relationships/slideLayout" Target="../slideLayouts/slideLayout147.xml"/><Relationship Id="rId3" Type="http://schemas.openxmlformats.org/officeDocument/2006/relationships/slideLayout" Target="../slideLayouts/slideLayout137.xml"/><Relationship Id="rId7" Type="http://schemas.openxmlformats.org/officeDocument/2006/relationships/slideLayout" Target="../slideLayouts/slideLayout141.xml"/><Relationship Id="rId12" Type="http://schemas.openxmlformats.org/officeDocument/2006/relationships/slideLayout" Target="../slideLayouts/slideLayout146.xml"/><Relationship Id="rId2" Type="http://schemas.openxmlformats.org/officeDocument/2006/relationships/slideLayout" Target="../slideLayouts/slideLayout136.xml"/><Relationship Id="rId16" Type="http://schemas.openxmlformats.org/officeDocument/2006/relationships/theme" Target="../theme/theme21.xml"/><Relationship Id="rId1" Type="http://schemas.openxmlformats.org/officeDocument/2006/relationships/slideLayout" Target="../slideLayouts/slideLayout135.xml"/><Relationship Id="rId6" Type="http://schemas.openxmlformats.org/officeDocument/2006/relationships/slideLayout" Target="../slideLayouts/slideLayout140.xml"/><Relationship Id="rId11" Type="http://schemas.openxmlformats.org/officeDocument/2006/relationships/slideLayout" Target="../slideLayouts/slideLayout145.xml"/><Relationship Id="rId5" Type="http://schemas.openxmlformats.org/officeDocument/2006/relationships/slideLayout" Target="../slideLayouts/slideLayout139.xml"/><Relationship Id="rId15" Type="http://schemas.openxmlformats.org/officeDocument/2006/relationships/slideLayout" Target="../slideLayouts/slideLayout149.xml"/><Relationship Id="rId10" Type="http://schemas.openxmlformats.org/officeDocument/2006/relationships/slideLayout" Target="../slideLayouts/slideLayout144.xml"/><Relationship Id="rId4" Type="http://schemas.openxmlformats.org/officeDocument/2006/relationships/slideLayout" Target="../slideLayouts/slideLayout138.xml"/><Relationship Id="rId9" Type="http://schemas.openxmlformats.org/officeDocument/2006/relationships/slideLayout" Target="../slideLayouts/slideLayout143.xml"/><Relationship Id="rId14" Type="http://schemas.openxmlformats.org/officeDocument/2006/relationships/slideLayout" Target="../slideLayouts/slideLayout148.xml"/></Relationships>
</file>

<file path=ppt/slideMasters/_rels/slideMaster22.xml.rels><?xml version="1.0" encoding="UTF-8" standalone="yes"?>
<Relationships xmlns="http://schemas.openxmlformats.org/package/2006/relationships"><Relationship Id="rId8" Type="http://schemas.openxmlformats.org/officeDocument/2006/relationships/slideLayout" Target="../slideLayouts/slideLayout157.xml"/><Relationship Id="rId3" Type="http://schemas.openxmlformats.org/officeDocument/2006/relationships/slideLayout" Target="../slideLayouts/slideLayout152.xml"/><Relationship Id="rId7" Type="http://schemas.openxmlformats.org/officeDocument/2006/relationships/slideLayout" Target="../slideLayouts/slideLayout156.xml"/><Relationship Id="rId12" Type="http://schemas.openxmlformats.org/officeDocument/2006/relationships/theme" Target="../theme/theme22.xml"/><Relationship Id="rId2" Type="http://schemas.openxmlformats.org/officeDocument/2006/relationships/slideLayout" Target="../slideLayouts/slideLayout151.xml"/><Relationship Id="rId1" Type="http://schemas.openxmlformats.org/officeDocument/2006/relationships/slideLayout" Target="../slideLayouts/slideLayout150.xml"/><Relationship Id="rId6" Type="http://schemas.openxmlformats.org/officeDocument/2006/relationships/slideLayout" Target="../slideLayouts/slideLayout155.xml"/><Relationship Id="rId11" Type="http://schemas.openxmlformats.org/officeDocument/2006/relationships/slideLayout" Target="../slideLayouts/slideLayout160.xml"/><Relationship Id="rId5" Type="http://schemas.openxmlformats.org/officeDocument/2006/relationships/slideLayout" Target="../slideLayouts/slideLayout154.xml"/><Relationship Id="rId10" Type="http://schemas.openxmlformats.org/officeDocument/2006/relationships/slideLayout" Target="../slideLayouts/slideLayout159.xml"/><Relationship Id="rId4" Type="http://schemas.openxmlformats.org/officeDocument/2006/relationships/slideLayout" Target="../slideLayouts/slideLayout153.xml"/><Relationship Id="rId9" Type="http://schemas.openxmlformats.org/officeDocument/2006/relationships/slideLayout" Target="../slideLayouts/slideLayout158.xml"/></Relationships>
</file>

<file path=ppt/slideMasters/_rels/slideMaster23.xml.rels><?xml version="1.0" encoding="UTF-8" standalone="yes"?>
<Relationships xmlns="http://schemas.openxmlformats.org/package/2006/relationships"><Relationship Id="rId8" Type="http://schemas.openxmlformats.org/officeDocument/2006/relationships/slideLayout" Target="../slideLayouts/slideLayout168.xml"/><Relationship Id="rId13" Type="http://schemas.openxmlformats.org/officeDocument/2006/relationships/slideLayout" Target="../slideLayouts/slideLayout173.xml"/><Relationship Id="rId18" Type="http://schemas.openxmlformats.org/officeDocument/2006/relationships/theme" Target="../theme/theme23.xml"/><Relationship Id="rId3" Type="http://schemas.openxmlformats.org/officeDocument/2006/relationships/slideLayout" Target="../slideLayouts/slideLayout163.xml"/><Relationship Id="rId7" Type="http://schemas.openxmlformats.org/officeDocument/2006/relationships/slideLayout" Target="../slideLayouts/slideLayout167.xml"/><Relationship Id="rId12" Type="http://schemas.openxmlformats.org/officeDocument/2006/relationships/slideLayout" Target="../slideLayouts/slideLayout172.xml"/><Relationship Id="rId17" Type="http://schemas.openxmlformats.org/officeDocument/2006/relationships/slideLayout" Target="../slideLayouts/slideLayout177.xml"/><Relationship Id="rId2" Type="http://schemas.openxmlformats.org/officeDocument/2006/relationships/slideLayout" Target="../slideLayouts/slideLayout162.xml"/><Relationship Id="rId16" Type="http://schemas.openxmlformats.org/officeDocument/2006/relationships/slideLayout" Target="../slideLayouts/slideLayout176.xml"/><Relationship Id="rId1" Type="http://schemas.openxmlformats.org/officeDocument/2006/relationships/slideLayout" Target="../slideLayouts/slideLayout161.xml"/><Relationship Id="rId6" Type="http://schemas.openxmlformats.org/officeDocument/2006/relationships/slideLayout" Target="../slideLayouts/slideLayout166.xml"/><Relationship Id="rId11" Type="http://schemas.openxmlformats.org/officeDocument/2006/relationships/slideLayout" Target="../slideLayouts/slideLayout171.xml"/><Relationship Id="rId5" Type="http://schemas.openxmlformats.org/officeDocument/2006/relationships/slideLayout" Target="../slideLayouts/slideLayout165.xml"/><Relationship Id="rId15" Type="http://schemas.openxmlformats.org/officeDocument/2006/relationships/slideLayout" Target="../slideLayouts/slideLayout175.xml"/><Relationship Id="rId10" Type="http://schemas.openxmlformats.org/officeDocument/2006/relationships/slideLayout" Target="../slideLayouts/slideLayout170.xml"/><Relationship Id="rId4" Type="http://schemas.openxmlformats.org/officeDocument/2006/relationships/slideLayout" Target="../slideLayouts/slideLayout164.xml"/><Relationship Id="rId9" Type="http://schemas.openxmlformats.org/officeDocument/2006/relationships/slideLayout" Target="../slideLayouts/slideLayout169.xml"/><Relationship Id="rId14" Type="http://schemas.openxmlformats.org/officeDocument/2006/relationships/slideLayout" Target="../slideLayouts/slideLayout174.xml"/></Relationships>
</file>

<file path=ppt/slideMasters/_rels/slideMaster24.xml.rels><?xml version="1.0" encoding="UTF-8" standalone="yes"?>
<Relationships xmlns="http://schemas.openxmlformats.org/package/2006/relationships"><Relationship Id="rId2" Type="http://schemas.openxmlformats.org/officeDocument/2006/relationships/theme" Target="../theme/theme24.xml"/><Relationship Id="rId1" Type="http://schemas.openxmlformats.org/officeDocument/2006/relationships/slideLayout" Target="../slideLayouts/slideLayout178.xml"/></Relationships>
</file>

<file path=ppt/slideMasters/_rels/slideMaster25.xml.rels><?xml version="1.0" encoding="UTF-8" standalone="yes"?>
<Relationships xmlns="http://schemas.openxmlformats.org/package/2006/relationships"><Relationship Id="rId8" Type="http://schemas.openxmlformats.org/officeDocument/2006/relationships/slideLayout" Target="../slideLayouts/slideLayout186.xml"/><Relationship Id="rId13" Type="http://schemas.openxmlformats.org/officeDocument/2006/relationships/image" Target="../media/image3.jpeg"/><Relationship Id="rId3" Type="http://schemas.openxmlformats.org/officeDocument/2006/relationships/slideLayout" Target="../slideLayouts/slideLayout181.xml"/><Relationship Id="rId7" Type="http://schemas.openxmlformats.org/officeDocument/2006/relationships/slideLayout" Target="../slideLayouts/slideLayout185.xml"/><Relationship Id="rId12" Type="http://schemas.openxmlformats.org/officeDocument/2006/relationships/theme" Target="../theme/theme25.xml"/><Relationship Id="rId2" Type="http://schemas.openxmlformats.org/officeDocument/2006/relationships/slideLayout" Target="../slideLayouts/slideLayout180.xml"/><Relationship Id="rId1" Type="http://schemas.openxmlformats.org/officeDocument/2006/relationships/slideLayout" Target="../slideLayouts/slideLayout179.xml"/><Relationship Id="rId6" Type="http://schemas.openxmlformats.org/officeDocument/2006/relationships/slideLayout" Target="../slideLayouts/slideLayout184.xml"/><Relationship Id="rId11" Type="http://schemas.openxmlformats.org/officeDocument/2006/relationships/slideLayout" Target="../slideLayouts/slideLayout189.xml"/><Relationship Id="rId5" Type="http://schemas.openxmlformats.org/officeDocument/2006/relationships/slideLayout" Target="../slideLayouts/slideLayout183.xml"/><Relationship Id="rId10" Type="http://schemas.openxmlformats.org/officeDocument/2006/relationships/slideLayout" Target="../slideLayouts/slideLayout188.xml"/><Relationship Id="rId4" Type="http://schemas.openxmlformats.org/officeDocument/2006/relationships/slideLayout" Target="../slideLayouts/slideLayout182.xml"/><Relationship Id="rId9" Type="http://schemas.openxmlformats.org/officeDocument/2006/relationships/slideLayout" Target="../slideLayouts/slideLayout187.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3.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4.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slideLayout" Target="../slideLayouts/slideLayout47.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slideLayout" Target="../slideLayouts/slideLayout46.xml"/><Relationship Id="rId2" Type="http://schemas.openxmlformats.org/officeDocument/2006/relationships/slideLayout" Target="../slideLayouts/slideLayout36.xml"/><Relationship Id="rId16" Type="http://schemas.openxmlformats.org/officeDocument/2006/relationships/theme" Target="../theme/theme5.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5" Type="http://schemas.openxmlformats.org/officeDocument/2006/relationships/slideLayout" Target="../slideLayouts/slideLayout4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 Id="rId14" Type="http://schemas.openxmlformats.org/officeDocument/2006/relationships/slideLayout" Target="../slideLayouts/slideLayout48.xml"/></Relationships>
</file>

<file path=ppt/slideMasters/_rels/slideMaster6.xml.rels><?xml version="1.0" encoding="UTF-8" standalone="yes"?>
<Relationships xmlns="http://schemas.openxmlformats.org/package/2006/relationships"><Relationship Id="rId3" Type="http://schemas.openxmlformats.org/officeDocument/2006/relationships/theme" Target="../theme/theme6.xml"/><Relationship Id="rId2" Type="http://schemas.openxmlformats.org/officeDocument/2006/relationships/slideLayout" Target="../slideLayouts/slideLayout51.xml"/><Relationship Id="rId1" Type="http://schemas.openxmlformats.org/officeDocument/2006/relationships/slideLayout" Target="../slideLayouts/slideLayout50.xml"/></Relationships>
</file>

<file path=ppt/slideMasters/_rels/slideMaster7.xml.rels><?xml version="1.0" encoding="UTF-8" standalone="yes"?>
<Relationships xmlns="http://schemas.openxmlformats.org/package/2006/relationships"><Relationship Id="rId2" Type="http://schemas.openxmlformats.org/officeDocument/2006/relationships/theme" Target="../theme/theme7.xml"/><Relationship Id="rId1" Type="http://schemas.openxmlformats.org/officeDocument/2006/relationships/slideLayout" Target="../slideLayouts/slideLayout52.xml"/></Relationships>
</file>

<file path=ppt/slideMasters/_rels/slideMaster8.xml.rels><?xml version="1.0" encoding="UTF-8" standalone="yes"?>
<Relationships xmlns="http://schemas.openxmlformats.org/package/2006/relationships"><Relationship Id="rId3" Type="http://schemas.openxmlformats.org/officeDocument/2006/relationships/theme" Target="../theme/theme8.xml"/><Relationship Id="rId2" Type="http://schemas.openxmlformats.org/officeDocument/2006/relationships/slideLayout" Target="../slideLayouts/slideLayout54.xml"/><Relationship Id="rId1" Type="http://schemas.openxmlformats.org/officeDocument/2006/relationships/slideLayout" Target="../slideLayouts/slideLayout53.xml"/></Relationships>
</file>

<file path=ppt/slideMasters/_rels/slideMaster9.xml.rels><?xml version="1.0" encoding="UTF-8" standalone="yes"?>
<Relationships xmlns="http://schemas.openxmlformats.org/package/2006/relationships"><Relationship Id="rId2" Type="http://schemas.openxmlformats.org/officeDocument/2006/relationships/theme" Target="../theme/theme9.xml"/><Relationship Id="rId1" Type="http://schemas.openxmlformats.org/officeDocument/2006/relationships/slideLayout" Target="../slideLayouts/slideLayout5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074" name="タイトル プレースホルダ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
        <p:nvSpPr>
          <p:cNvPr id="3075" name="テキスト プレースホルダ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BCC88818-24CE-4F82-994B-2DF93AEB40E0}" type="datetime1">
              <a:rPr lang="ja-JP" altLang="en-US" smtClean="0"/>
              <a:pPr>
                <a:defRPr/>
              </a:pPr>
              <a:t>2011/6/7</a:t>
            </a:fld>
            <a:endParaRPr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7084E794-1315-48A9-B069-3AE5DE9F7C07}" type="slidenum">
              <a:rPr lang="ja-JP" altLang="en-US"/>
              <a:pPr>
                <a:defRPr/>
              </a:pPr>
              <a:t>&lt;#&gt;</a:t>
            </a:fld>
            <a:endParaRPr lang="ja-JP" altLang="en-US"/>
          </a:p>
        </p:txBody>
      </p:sp>
    </p:spTree>
  </p:cSld>
  <p:clrMap bg1="lt1" tx1="dk1" bg2="lt2" tx2="dk2" accent1="accent1" accent2="accent2" accent3="accent3" accent4="accent4" accent5="accent5" accent6="accent6" hlink="hlink" folHlink="folHlink"/>
  <p:sldLayoutIdLst>
    <p:sldLayoutId id="2147485152" r:id="rId1"/>
    <p:sldLayoutId id="2147485153" r:id="rId2"/>
    <p:sldLayoutId id="2147485154" r:id="rId3"/>
    <p:sldLayoutId id="2147485155" r:id="rId4"/>
    <p:sldLayoutId id="2147485156" r:id="rId5"/>
    <p:sldLayoutId id="2147485157" r:id="rId6"/>
    <p:sldLayoutId id="2147485158" r:id="rId7"/>
    <p:sldLayoutId id="2147485159" r:id="rId8"/>
    <p:sldLayoutId id="2147485160" r:id="rId9"/>
    <p:sldLayoutId id="2147485161" r:id="rId10"/>
    <p:sldLayoutId id="2147485162" r:id="rId11"/>
  </p:sldLayoutIdLst>
  <p:hf hdr="0" ftr="0" dt="0"/>
  <p:txStyles>
    <p:titleStyle>
      <a:lvl1pPr algn="ctr" rtl="0" eaLnBrk="0" fontAlgn="base" hangingPunct="0">
        <a:spcBef>
          <a:spcPct val="0"/>
        </a:spcBef>
        <a:spcAft>
          <a:spcPct val="0"/>
        </a:spcAft>
        <a:defRPr kumimoji="1" sz="4400" kern="1200">
          <a:solidFill>
            <a:schemeClr val="tx1"/>
          </a:solidFill>
          <a:latin typeface="+mj-lt"/>
          <a:ea typeface="+mj-ea"/>
          <a:cs typeface="+mj-cs"/>
        </a:defRPr>
      </a:lvl1pPr>
      <a:lvl2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2pPr>
      <a:lvl3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3pPr>
      <a:lvl4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4pPr>
      <a:lvl5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5pPr>
      <a:lvl6pPr marL="457200" algn="ctr" rtl="0" fontAlgn="base">
        <a:spcBef>
          <a:spcPct val="0"/>
        </a:spcBef>
        <a:spcAft>
          <a:spcPct val="0"/>
        </a:spcAft>
        <a:defRPr kumimoji="1" sz="4400">
          <a:solidFill>
            <a:schemeClr val="tx1"/>
          </a:solidFill>
          <a:latin typeface="Calibri" pitchFamily="34" charset="0"/>
          <a:ea typeface="ＭＳ Ｐゴシック" pitchFamily="50" charset="-128"/>
        </a:defRPr>
      </a:lvl6pPr>
      <a:lvl7pPr marL="914400" algn="ctr" rtl="0" fontAlgn="base">
        <a:spcBef>
          <a:spcPct val="0"/>
        </a:spcBef>
        <a:spcAft>
          <a:spcPct val="0"/>
        </a:spcAft>
        <a:defRPr kumimoji="1" sz="4400">
          <a:solidFill>
            <a:schemeClr val="tx1"/>
          </a:solidFill>
          <a:latin typeface="Calibri" pitchFamily="34" charset="0"/>
          <a:ea typeface="ＭＳ Ｐゴシック" pitchFamily="50" charset="-128"/>
        </a:defRPr>
      </a:lvl7pPr>
      <a:lvl8pPr marL="1371600" algn="ctr" rtl="0" fontAlgn="base">
        <a:spcBef>
          <a:spcPct val="0"/>
        </a:spcBef>
        <a:spcAft>
          <a:spcPct val="0"/>
        </a:spcAft>
        <a:defRPr kumimoji="1" sz="4400">
          <a:solidFill>
            <a:schemeClr val="tx1"/>
          </a:solidFill>
          <a:latin typeface="Calibri" pitchFamily="34" charset="0"/>
          <a:ea typeface="ＭＳ Ｐゴシック" pitchFamily="50" charset="-128"/>
        </a:defRPr>
      </a:lvl8pPr>
      <a:lvl9pPr marL="1828800" algn="ctr" rtl="0" fontAlgn="base">
        <a:spcBef>
          <a:spcPct val="0"/>
        </a:spcBef>
        <a:spcAft>
          <a:spcPct val="0"/>
        </a:spcAft>
        <a:defRPr kumimoji="1" sz="4400">
          <a:solidFill>
            <a:schemeClr val="tx1"/>
          </a:solidFill>
          <a:latin typeface="Calibri" pitchFamily="34" charset="0"/>
          <a:ea typeface="ＭＳ Ｐゴシック" pitchFamily="50" charset="-128"/>
        </a:defRPr>
      </a:lvl9pPr>
    </p:titleStyle>
    <p:bodyStyle>
      <a:lvl1pPr marL="342900" indent="-342900" algn="l" rtl="0" eaLnBrk="0" fontAlgn="base" hangingPunct="0">
        <a:spcBef>
          <a:spcPct val="20000"/>
        </a:spcBef>
        <a:spcAft>
          <a:spcPct val="0"/>
        </a:spcAft>
        <a:buFont typeface="Arial" pitchFamily="34" charset="0"/>
        <a:buChar char="•"/>
        <a:defRPr kumimoji="1"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314" name="タイトル プレースホルダ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378" tIns="45690" rIns="91378" bIns="45690" numCol="1" anchor="ctr" anchorCtr="0" compatLnSpc="1">
            <a:prstTxWarp prst="textNoShape">
              <a:avLst/>
            </a:prstTxWarp>
          </a:bodyPr>
          <a:lstStyle/>
          <a:p>
            <a:pPr lvl="0"/>
            <a:r>
              <a:rPr lang="ja-JP" altLang="en-US" smtClean="0"/>
              <a:t>マスタ タイトルの書式設定</a:t>
            </a:r>
          </a:p>
        </p:txBody>
      </p:sp>
      <p:sp>
        <p:nvSpPr>
          <p:cNvPr id="13315" name="テキスト プレースホルダ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378" tIns="45690" rIns="91378" bIns="4569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wrap="square" lIns="91378" tIns="45690" rIns="91378" bIns="45690" numCol="1" anchor="ctr" anchorCtr="0" compatLnSpc="1">
            <a:prstTxWarp prst="textNoShape">
              <a:avLst/>
            </a:prstTxWarp>
          </a:bodyPr>
          <a:lstStyle>
            <a:lvl1pPr>
              <a:defRPr sz="1200">
                <a:solidFill>
                  <a:srgbClr val="898989"/>
                </a:solidFill>
                <a:latin typeface="Times New Roman" pitchFamily="18" charset="0"/>
                <a:ea typeface="ＭＳ 明朝" pitchFamily="17" charset="-128"/>
              </a:defRPr>
            </a:lvl1pPr>
          </a:lstStyle>
          <a:p>
            <a:pPr>
              <a:defRPr/>
            </a:pPr>
            <a:fld id="{1976FDB1-2CAD-4052-9CA3-F7CBEFA26AB8}" type="datetime1">
              <a:rPr lang="ja-JP" altLang="en-US" smtClean="0"/>
              <a:pPr>
                <a:defRPr/>
              </a:pPr>
              <a:t>2011/6/7</a:t>
            </a:fld>
            <a:endParaRPr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wrap="square" lIns="91378" tIns="45690" rIns="91378" bIns="45690" numCol="1" anchor="ctr" anchorCtr="0" compatLnSpc="1">
            <a:prstTxWarp prst="textNoShape">
              <a:avLst/>
            </a:prstTxWarp>
          </a:bodyPr>
          <a:lstStyle>
            <a:lvl1pPr algn="ctr">
              <a:defRPr sz="1200">
                <a:solidFill>
                  <a:srgbClr val="898989"/>
                </a:solidFill>
                <a:latin typeface="Times New Roman" pitchFamily="18" charset="0"/>
                <a:ea typeface="ＭＳ 明朝" pitchFamily="17" charset="-128"/>
              </a:defRPr>
            </a:lvl1pPr>
          </a:lstStyle>
          <a:p>
            <a:pPr>
              <a:defRPr/>
            </a:pPr>
            <a:endParaRPr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wrap="square" lIns="91378" tIns="45690" rIns="91378" bIns="45690" numCol="1" anchor="ctr" anchorCtr="0" compatLnSpc="1">
            <a:prstTxWarp prst="textNoShape">
              <a:avLst/>
            </a:prstTxWarp>
          </a:bodyPr>
          <a:lstStyle>
            <a:lvl1pPr algn="r">
              <a:defRPr sz="1200">
                <a:solidFill>
                  <a:srgbClr val="898989"/>
                </a:solidFill>
                <a:latin typeface="Times New Roman" pitchFamily="18" charset="0"/>
                <a:ea typeface="ＭＳ 明朝" pitchFamily="17" charset="-128"/>
              </a:defRPr>
            </a:lvl1pPr>
          </a:lstStyle>
          <a:p>
            <a:pPr>
              <a:defRPr/>
            </a:pPr>
            <a:fld id="{EAEF8587-293E-40F6-9B65-CA5E404C3324}" type="slidenum">
              <a:rPr lang="ja-JP" altLang="en-US"/>
              <a:pPr>
                <a:defRPr/>
              </a:pPr>
              <a:t>&lt;#&gt;</a:t>
            </a:fld>
            <a:endParaRPr lang="ja-JP" altLang="en-US"/>
          </a:p>
        </p:txBody>
      </p:sp>
    </p:spTree>
  </p:cSld>
  <p:clrMap bg1="lt1" tx1="dk1" bg2="lt2" tx2="dk2" accent1="accent1" accent2="accent2" accent3="accent3" accent4="accent4" accent5="accent5" accent6="accent6" hlink="hlink" folHlink="folHlink"/>
  <p:sldLayoutIdLst>
    <p:sldLayoutId id="2147485213" r:id="rId1"/>
    <p:sldLayoutId id="2147485214" r:id="rId2"/>
    <p:sldLayoutId id="2147485215" r:id="rId3"/>
    <p:sldLayoutId id="2147485216" r:id="rId4"/>
    <p:sldLayoutId id="2147485217" r:id="rId5"/>
    <p:sldLayoutId id="2147485218" r:id="rId6"/>
    <p:sldLayoutId id="2147485219" r:id="rId7"/>
    <p:sldLayoutId id="2147485220" r:id="rId8"/>
    <p:sldLayoutId id="2147485221" r:id="rId9"/>
    <p:sldLayoutId id="2147485222" r:id="rId10"/>
    <p:sldLayoutId id="2147485223" r:id="rId11"/>
  </p:sldLayoutIdLst>
  <p:hf hdr="0" ftr="0" dt="0"/>
  <p:txStyles>
    <p:titleStyle>
      <a:lvl1pPr algn="ctr" defTabSz="912813" rtl="0" eaLnBrk="0" fontAlgn="base" hangingPunct="0">
        <a:spcBef>
          <a:spcPct val="0"/>
        </a:spcBef>
        <a:spcAft>
          <a:spcPct val="0"/>
        </a:spcAft>
        <a:defRPr kumimoji="1" sz="4400" kern="1200">
          <a:solidFill>
            <a:schemeClr val="tx1"/>
          </a:solidFill>
          <a:latin typeface="+mj-lt"/>
          <a:ea typeface="+mj-ea"/>
          <a:cs typeface="+mj-cs"/>
        </a:defRPr>
      </a:lvl1pPr>
      <a:lvl2pPr algn="ctr" defTabSz="912813" rtl="0" eaLnBrk="0" fontAlgn="base" hangingPunct="0">
        <a:spcBef>
          <a:spcPct val="0"/>
        </a:spcBef>
        <a:spcAft>
          <a:spcPct val="0"/>
        </a:spcAft>
        <a:defRPr kumimoji="1" sz="4400">
          <a:solidFill>
            <a:schemeClr val="tx1"/>
          </a:solidFill>
          <a:latin typeface="Times New Roman" pitchFamily="18" charset="0"/>
          <a:ea typeface="ＭＳ 明朝" pitchFamily="17" charset="-128"/>
        </a:defRPr>
      </a:lvl2pPr>
      <a:lvl3pPr algn="ctr" defTabSz="912813" rtl="0" eaLnBrk="0" fontAlgn="base" hangingPunct="0">
        <a:spcBef>
          <a:spcPct val="0"/>
        </a:spcBef>
        <a:spcAft>
          <a:spcPct val="0"/>
        </a:spcAft>
        <a:defRPr kumimoji="1" sz="4400">
          <a:solidFill>
            <a:schemeClr val="tx1"/>
          </a:solidFill>
          <a:latin typeface="Times New Roman" pitchFamily="18" charset="0"/>
          <a:ea typeface="ＭＳ 明朝" pitchFamily="17" charset="-128"/>
        </a:defRPr>
      </a:lvl3pPr>
      <a:lvl4pPr algn="ctr" defTabSz="912813" rtl="0" eaLnBrk="0" fontAlgn="base" hangingPunct="0">
        <a:spcBef>
          <a:spcPct val="0"/>
        </a:spcBef>
        <a:spcAft>
          <a:spcPct val="0"/>
        </a:spcAft>
        <a:defRPr kumimoji="1" sz="4400">
          <a:solidFill>
            <a:schemeClr val="tx1"/>
          </a:solidFill>
          <a:latin typeface="Times New Roman" pitchFamily="18" charset="0"/>
          <a:ea typeface="ＭＳ 明朝" pitchFamily="17" charset="-128"/>
        </a:defRPr>
      </a:lvl4pPr>
      <a:lvl5pPr algn="ctr" defTabSz="912813" rtl="0" eaLnBrk="0" fontAlgn="base" hangingPunct="0">
        <a:spcBef>
          <a:spcPct val="0"/>
        </a:spcBef>
        <a:spcAft>
          <a:spcPct val="0"/>
        </a:spcAft>
        <a:defRPr kumimoji="1" sz="4400">
          <a:solidFill>
            <a:schemeClr val="tx1"/>
          </a:solidFill>
          <a:latin typeface="Times New Roman" pitchFamily="18" charset="0"/>
          <a:ea typeface="ＭＳ 明朝" pitchFamily="17" charset="-128"/>
        </a:defRPr>
      </a:lvl5pPr>
      <a:lvl6pPr marL="457200" algn="ctr" defTabSz="912813" rtl="0" fontAlgn="base">
        <a:spcBef>
          <a:spcPct val="0"/>
        </a:spcBef>
        <a:spcAft>
          <a:spcPct val="0"/>
        </a:spcAft>
        <a:defRPr kumimoji="1" sz="4400">
          <a:solidFill>
            <a:schemeClr val="tx1"/>
          </a:solidFill>
          <a:latin typeface="Times New Roman" pitchFamily="18" charset="0"/>
          <a:ea typeface="ＭＳ 明朝" pitchFamily="17" charset="-128"/>
        </a:defRPr>
      </a:lvl6pPr>
      <a:lvl7pPr marL="914400" algn="ctr" defTabSz="912813" rtl="0" fontAlgn="base">
        <a:spcBef>
          <a:spcPct val="0"/>
        </a:spcBef>
        <a:spcAft>
          <a:spcPct val="0"/>
        </a:spcAft>
        <a:defRPr kumimoji="1" sz="4400">
          <a:solidFill>
            <a:schemeClr val="tx1"/>
          </a:solidFill>
          <a:latin typeface="Times New Roman" pitchFamily="18" charset="0"/>
          <a:ea typeface="ＭＳ 明朝" pitchFamily="17" charset="-128"/>
        </a:defRPr>
      </a:lvl7pPr>
      <a:lvl8pPr marL="1371600" algn="ctr" defTabSz="912813" rtl="0" fontAlgn="base">
        <a:spcBef>
          <a:spcPct val="0"/>
        </a:spcBef>
        <a:spcAft>
          <a:spcPct val="0"/>
        </a:spcAft>
        <a:defRPr kumimoji="1" sz="4400">
          <a:solidFill>
            <a:schemeClr val="tx1"/>
          </a:solidFill>
          <a:latin typeface="Times New Roman" pitchFamily="18" charset="0"/>
          <a:ea typeface="ＭＳ 明朝" pitchFamily="17" charset="-128"/>
        </a:defRPr>
      </a:lvl8pPr>
      <a:lvl9pPr marL="1828800" algn="ctr" defTabSz="912813" rtl="0" fontAlgn="base">
        <a:spcBef>
          <a:spcPct val="0"/>
        </a:spcBef>
        <a:spcAft>
          <a:spcPct val="0"/>
        </a:spcAft>
        <a:defRPr kumimoji="1" sz="4400">
          <a:solidFill>
            <a:schemeClr val="tx1"/>
          </a:solidFill>
          <a:latin typeface="Times New Roman" pitchFamily="18" charset="0"/>
          <a:ea typeface="ＭＳ 明朝" pitchFamily="17" charset="-128"/>
        </a:defRPr>
      </a:lvl9pPr>
    </p:titleStyle>
    <p:bodyStyle>
      <a:lvl1pPr marL="341313" indent="-341313" algn="l" defTabSz="912813" rtl="0" eaLnBrk="0" fontAlgn="base" hangingPunct="0">
        <a:spcBef>
          <a:spcPct val="20000"/>
        </a:spcBef>
        <a:spcAft>
          <a:spcPct val="0"/>
        </a:spcAft>
        <a:buFont typeface="Arial" pitchFamily="34" charset="0"/>
        <a:buChar char="•"/>
        <a:defRPr kumimoji="1" sz="3200" kern="1200">
          <a:solidFill>
            <a:schemeClr val="tx1"/>
          </a:solidFill>
          <a:latin typeface="+mn-lt"/>
          <a:ea typeface="+mn-ea"/>
          <a:cs typeface="+mn-cs"/>
        </a:defRPr>
      </a:lvl1pPr>
      <a:lvl2pPr marL="741363" indent="-284163" algn="l" defTabSz="912813" rtl="0" eaLnBrk="0" fontAlgn="base" hangingPunct="0">
        <a:spcBef>
          <a:spcPct val="20000"/>
        </a:spcBef>
        <a:spcAft>
          <a:spcPct val="0"/>
        </a:spcAft>
        <a:buFont typeface="Arial" pitchFamily="34" charset="0"/>
        <a:buChar char="–"/>
        <a:defRPr kumimoji="1" sz="2800" kern="1200">
          <a:solidFill>
            <a:schemeClr val="tx1"/>
          </a:solidFill>
          <a:latin typeface="+mn-lt"/>
          <a:ea typeface="+mn-ea"/>
          <a:cs typeface="+mn-cs"/>
        </a:defRPr>
      </a:lvl2pPr>
      <a:lvl3pPr marL="1141413" indent="-227013" algn="l" defTabSz="912813" rtl="0" eaLnBrk="0" fontAlgn="base" hangingPunct="0">
        <a:spcBef>
          <a:spcPct val="20000"/>
        </a:spcBef>
        <a:spcAft>
          <a:spcPct val="0"/>
        </a:spcAft>
        <a:buFont typeface="Arial" pitchFamily="34" charset="0"/>
        <a:buChar char="•"/>
        <a:defRPr kumimoji="1" sz="2400" kern="1200">
          <a:solidFill>
            <a:schemeClr val="tx1"/>
          </a:solidFill>
          <a:latin typeface="+mn-lt"/>
          <a:ea typeface="+mn-ea"/>
          <a:cs typeface="+mn-cs"/>
        </a:defRPr>
      </a:lvl3pPr>
      <a:lvl4pPr marL="1598613" indent="-227013" algn="l" defTabSz="912813"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4pPr>
      <a:lvl5pPr marL="2055813" indent="-227013" algn="l" defTabSz="912813"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5pPr>
      <a:lvl6pPr marL="2512931" indent="-228446" algn="l" defTabSz="91379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69824" indent="-228446" algn="l" defTabSz="91379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6722" indent="-228446" algn="l" defTabSz="91379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3614" indent="-228446" algn="l" defTabSz="91379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3790" rtl="0" eaLnBrk="1" latinLnBrk="0" hangingPunct="1">
        <a:defRPr kumimoji="1" sz="1800" kern="1200">
          <a:solidFill>
            <a:schemeClr val="tx1"/>
          </a:solidFill>
          <a:latin typeface="+mn-lt"/>
          <a:ea typeface="+mn-ea"/>
          <a:cs typeface="+mn-cs"/>
        </a:defRPr>
      </a:lvl1pPr>
      <a:lvl2pPr marL="456893" algn="l" defTabSz="913790" rtl="0" eaLnBrk="1" latinLnBrk="0" hangingPunct="1">
        <a:defRPr kumimoji="1" sz="1800" kern="1200">
          <a:solidFill>
            <a:schemeClr val="tx1"/>
          </a:solidFill>
          <a:latin typeface="+mn-lt"/>
          <a:ea typeface="+mn-ea"/>
          <a:cs typeface="+mn-cs"/>
        </a:defRPr>
      </a:lvl2pPr>
      <a:lvl3pPr marL="913790" algn="l" defTabSz="913790" rtl="0" eaLnBrk="1" latinLnBrk="0" hangingPunct="1">
        <a:defRPr kumimoji="1" sz="1800" kern="1200">
          <a:solidFill>
            <a:schemeClr val="tx1"/>
          </a:solidFill>
          <a:latin typeface="+mn-lt"/>
          <a:ea typeface="+mn-ea"/>
          <a:cs typeface="+mn-cs"/>
        </a:defRPr>
      </a:lvl3pPr>
      <a:lvl4pPr marL="1370690" algn="l" defTabSz="913790" rtl="0" eaLnBrk="1" latinLnBrk="0" hangingPunct="1">
        <a:defRPr kumimoji="1" sz="1800" kern="1200">
          <a:solidFill>
            <a:schemeClr val="tx1"/>
          </a:solidFill>
          <a:latin typeface="+mn-lt"/>
          <a:ea typeface="+mn-ea"/>
          <a:cs typeface="+mn-cs"/>
        </a:defRPr>
      </a:lvl4pPr>
      <a:lvl5pPr marL="1827585" algn="l" defTabSz="913790" rtl="0" eaLnBrk="1" latinLnBrk="0" hangingPunct="1">
        <a:defRPr kumimoji="1" sz="1800" kern="1200">
          <a:solidFill>
            <a:schemeClr val="tx1"/>
          </a:solidFill>
          <a:latin typeface="+mn-lt"/>
          <a:ea typeface="+mn-ea"/>
          <a:cs typeface="+mn-cs"/>
        </a:defRPr>
      </a:lvl5pPr>
      <a:lvl6pPr marL="2284479" algn="l" defTabSz="913790" rtl="0" eaLnBrk="1" latinLnBrk="0" hangingPunct="1">
        <a:defRPr kumimoji="1" sz="1800" kern="1200">
          <a:solidFill>
            <a:schemeClr val="tx1"/>
          </a:solidFill>
          <a:latin typeface="+mn-lt"/>
          <a:ea typeface="+mn-ea"/>
          <a:cs typeface="+mn-cs"/>
        </a:defRPr>
      </a:lvl6pPr>
      <a:lvl7pPr marL="2741378" algn="l" defTabSz="913790" rtl="0" eaLnBrk="1" latinLnBrk="0" hangingPunct="1">
        <a:defRPr kumimoji="1" sz="1800" kern="1200">
          <a:solidFill>
            <a:schemeClr val="tx1"/>
          </a:solidFill>
          <a:latin typeface="+mn-lt"/>
          <a:ea typeface="+mn-ea"/>
          <a:cs typeface="+mn-cs"/>
        </a:defRPr>
      </a:lvl7pPr>
      <a:lvl8pPr marL="3198268" algn="l" defTabSz="913790" rtl="0" eaLnBrk="1" latinLnBrk="0" hangingPunct="1">
        <a:defRPr kumimoji="1" sz="1800" kern="1200">
          <a:solidFill>
            <a:schemeClr val="tx1"/>
          </a:solidFill>
          <a:latin typeface="+mn-lt"/>
          <a:ea typeface="+mn-ea"/>
          <a:cs typeface="+mn-cs"/>
        </a:defRPr>
      </a:lvl8pPr>
      <a:lvl9pPr marL="3655169" algn="l" defTabSz="913790" rtl="0" eaLnBrk="1" latinLnBrk="0" hangingPunct="1">
        <a:defRPr kumimoji="1"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338" name="タイトル プレースホルダ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
        <p:nvSpPr>
          <p:cNvPr id="14339" name="テキスト プレースホルダ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prstClr val="black">
                    <a:tint val="75000"/>
                  </a:prstClr>
                </a:solidFill>
                <a:latin typeface="+mn-lt"/>
                <a:ea typeface="+mn-ea"/>
              </a:defRPr>
            </a:lvl1pPr>
          </a:lstStyle>
          <a:p>
            <a:pPr>
              <a:defRPr/>
            </a:pPr>
            <a:fld id="{F130EC9E-5641-4380-AD31-C93B8D06E214}" type="datetime1">
              <a:rPr lang="ja-JP" altLang="en-US" smtClean="0"/>
              <a:pPr>
                <a:defRPr/>
              </a:pPr>
              <a:t>2011/6/7</a:t>
            </a:fld>
            <a:endParaRPr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prstClr val="black">
                    <a:tint val="75000"/>
                  </a:prstClr>
                </a:solidFill>
                <a:latin typeface="+mn-lt"/>
                <a:ea typeface="+mn-ea"/>
              </a:defRPr>
            </a:lvl1pPr>
          </a:lstStyle>
          <a:p>
            <a:pPr>
              <a:defRPr/>
            </a:pPr>
            <a:endParaRPr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prstClr val="black">
                    <a:tint val="75000"/>
                  </a:prstClr>
                </a:solidFill>
                <a:latin typeface="+mn-lt"/>
                <a:ea typeface="+mn-ea"/>
              </a:defRPr>
            </a:lvl1pPr>
          </a:lstStyle>
          <a:p>
            <a:pPr>
              <a:defRPr/>
            </a:pPr>
            <a:fld id="{F7C25734-F35E-420B-A2A8-C7784AB0BD30}" type="slidenum">
              <a:rPr lang="ja-JP" altLang="en-US"/>
              <a:pPr>
                <a:defRPr/>
              </a:pPr>
              <a:t>&lt;#&gt;</a:t>
            </a:fld>
            <a:endParaRPr lang="ja-JP" altLang="en-US"/>
          </a:p>
        </p:txBody>
      </p:sp>
    </p:spTree>
  </p:cSld>
  <p:clrMap bg1="lt1" tx1="dk1" bg2="lt2" tx2="dk2" accent1="accent1" accent2="accent2" accent3="accent3" accent4="accent4" accent5="accent5" accent6="accent6" hlink="hlink" folHlink="folHlink"/>
  <p:sldLayoutIdLst>
    <p:sldLayoutId id="2147485188" r:id="rId1"/>
  </p:sldLayoutIdLst>
  <p:hf hdr="0" ftr="0" dt="0"/>
  <p:txStyles>
    <p:titleStyle>
      <a:lvl1pPr algn="ctr" rtl="0" eaLnBrk="0" fontAlgn="base" hangingPunct="0">
        <a:spcBef>
          <a:spcPct val="0"/>
        </a:spcBef>
        <a:spcAft>
          <a:spcPct val="0"/>
        </a:spcAft>
        <a:defRPr kumimoji="1" sz="4400" kern="1200">
          <a:solidFill>
            <a:schemeClr val="tx1"/>
          </a:solidFill>
          <a:latin typeface="+mj-lt"/>
          <a:ea typeface="+mj-ea"/>
          <a:cs typeface="+mj-cs"/>
        </a:defRPr>
      </a:lvl1pPr>
      <a:lvl2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2pPr>
      <a:lvl3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3pPr>
      <a:lvl4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4pPr>
      <a:lvl5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5pPr>
      <a:lvl6pPr marL="457200" algn="ctr" rtl="0" fontAlgn="base">
        <a:spcBef>
          <a:spcPct val="0"/>
        </a:spcBef>
        <a:spcAft>
          <a:spcPct val="0"/>
        </a:spcAft>
        <a:defRPr kumimoji="1" sz="4400">
          <a:solidFill>
            <a:schemeClr val="tx1"/>
          </a:solidFill>
          <a:latin typeface="Calibri" pitchFamily="34" charset="0"/>
          <a:ea typeface="ＭＳ Ｐゴシック" pitchFamily="50" charset="-128"/>
        </a:defRPr>
      </a:lvl6pPr>
      <a:lvl7pPr marL="914400" algn="ctr" rtl="0" fontAlgn="base">
        <a:spcBef>
          <a:spcPct val="0"/>
        </a:spcBef>
        <a:spcAft>
          <a:spcPct val="0"/>
        </a:spcAft>
        <a:defRPr kumimoji="1" sz="4400">
          <a:solidFill>
            <a:schemeClr val="tx1"/>
          </a:solidFill>
          <a:latin typeface="Calibri" pitchFamily="34" charset="0"/>
          <a:ea typeface="ＭＳ Ｐゴシック" pitchFamily="50" charset="-128"/>
        </a:defRPr>
      </a:lvl7pPr>
      <a:lvl8pPr marL="1371600" algn="ctr" rtl="0" fontAlgn="base">
        <a:spcBef>
          <a:spcPct val="0"/>
        </a:spcBef>
        <a:spcAft>
          <a:spcPct val="0"/>
        </a:spcAft>
        <a:defRPr kumimoji="1" sz="4400">
          <a:solidFill>
            <a:schemeClr val="tx1"/>
          </a:solidFill>
          <a:latin typeface="Calibri" pitchFamily="34" charset="0"/>
          <a:ea typeface="ＭＳ Ｐゴシック" pitchFamily="50" charset="-128"/>
        </a:defRPr>
      </a:lvl8pPr>
      <a:lvl9pPr marL="1828800" algn="ctr" rtl="0" fontAlgn="base">
        <a:spcBef>
          <a:spcPct val="0"/>
        </a:spcBef>
        <a:spcAft>
          <a:spcPct val="0"/>
        </a:spcAft>
        <a:defRPr kumimoji="1" sz="4400">
          <a:solidFill>
            <a:schemeClr val="tx1"/>
          </a:solidFill>
          <a:latin typeface="Calibri" pitchFamily="34" charset="0"/>
          <a:ea typeface="ＭＳ Ｐゴシック" pitchFamily="50" charset="-128"/>
        </a:defRPr>
      </a:lvl9pPr>
    </p:titleStyle>
    <p:bodyStyle>
      <a:lvl1pPr marL="342900" indent="-342900" algn="l" rtl="0" eaLnBrk="0" fontAlgn="base" hangingPunct="0">
        <a:spcBef>
          <a:spcPct val="20000"/>
        </a:spcBef>
        <a:spcAft>
          <a:spcPct val="0"/>
        </a:spcAft>
        <a:buFont typeface="Arial" pitchFamily="34" charset="0"/>
        <a:buChar char="•"/>
        <a:defRPr kumimoji="1"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410" name="タイトル プレースホルダ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
        <p:nvSpPr>
          <p:cNvPr id="17411" name="テキスト プレースホルダ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prstClr val="black">
                    <a:tint val="75000"/>
                  </a:prstClr>
                </a:solidFill>
                <a:latin typeface="Times New Roman"/>
                <a:ea typeface="ＭＳ 明朝"/>
              </a:defRPr>
            </a:lvl1pPr>
          </a:lstStyle>
          <a:p>
            <a:pPr>
              <a:defRPr/>
            </a:pPr>
            <a:fld id="{E5E4FA1B-DA10-4D60-B93A-F94768B8F9FF}" type="datetime1">
              <a:rPr lang="ja-JP" altLang="en-US" smtClean="0"/>
              <a:pPr>
                <a:defRPr/>
              </a:pPr>
              <a:t>2011/6/7</a:t>
            </a:fld>
            <a:endParaRPr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prstClr val="black">
                    <a:tint val="75000"/>
                  </a:prstClr>
                </a:solidFill>
                <a:latin typeface="Times New Roman"/>
                <a:ea typeface="ＭＳ 明朝"/>
              </a:defRPr>
            </a:lvl1pPr>
          </a:lstStyle>
          <a:p>
            <a:pPr>
              <a:defRPr/>
            </a:pPr>
            <a:endParaRPr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prstClr val="black">
                    <a:tint val="75000"/>
                  </a:prstClr>
                </a:solidFill>
                <a:latin typeface="Times New Roman"/>
                <a:ea typeface="ＭＳ 明朝"/>
              </a:defRPr>
            </a:lvl1pPr>
          </a:lstStyle>
          <a:p>
            <a:pPr>
              <a:defRPr/>
            </a:pPr>
            <a:fld id="{187DD837-E8CB-48F2-857D-4720CDD63C69}" type="slidenum">
              <a:rPr lang="ja-JP" altLang="en-US"/>
              <a:pPr>
                <a:defRPr/>
              </a:pPr>
              <a:t>&lt;#&gt;</a:t>
            </a:fld>
            <a:endParaRPr lang="ja-JP" altLang="en-US"/>
          </a:p>
        </p:txBody>
      </p:sp>
    </p:spTree>
  </p:cSld>
  <p:clrMap bg1="lt1" tx1="dk1" bg2="lt2" tx2="dk2" accent1="accent1" accent2="accent2" accent3="accent3" accent4="accent4" accent5="accent5" accent6="accent6" hlink="hlink" folHlink="folHlink"/>
  <p:sldLayoutIdLst>
    <p:sldLayoutId id="2147485225" r:id="rId1"/>
  </p:sldLayoutIdLst>
  <p:hf hdr="0" ftr="0" dt="0"/>
  <p:txStyles>
    <p:titleStyle>
      <a:lvl1pPr algn="ctr" rtl="0" eaLnBrk="0" fontAlgn="base" hangingPunct="0">
        <a:spcBef>
          <a:spcPct val="0"/>
        </a:spcBef>
        <a:spcAft>
          <a:spcPct val="0"/>
        </a:spcAft>
        <a:defRPr kumimoji="1" sz="4400" kern="1200">
          <a:solidFill>
            <a:schemeClr val="tx1"/>
          </a:solidFill>
          <a:latin typeface="+mj-lt"/>
          <a:ea typeface="+mj-ea"/>
          <a:cs typeface="+mj-cs"/>
        </a:defRPr>
      </a:lvl1pPr>
      <a:lvl2pPr algn="ctr" rtl="0" eaLnBrk="0" fontAlgn="base" hangingPunct="0">
        <a:spcBef>
          <a:spcPct val="0"/>
        </a:spcBef>
        <a:spcAft>
          <a:spcPct val="0"/>
        </a:spcAft>
        <a:defRPr kumimoji="1" sz="4400">
          <a:solidFill>
            <a:schemeClr val="tx1"/>
          </a:solidFill>
          <a:latin typeface="Times New Roman" pitchFamily="18" charset="0"/>
          <a:ea typeface="ＭＳ 明朝" pitchFamily="17" charset="-128"/>
        </a:defRPr>
      </a:lvl2pPr>
      <a:lvl3pPr algn="ctr" rtl="0" eaLnBrk="0" fontAlgn="base" hangingPunct="0">
        <a:spcBef>
          <a:spcPct val="0"/>
        </a:spcBef>
        <a:spcAft>
          <a:spcPct val="0"/>
        </a:spcAft>
        <a:defRPr kumimoji="1" sz="4400">
          <a:solidFill>
            <a:schemeClr val="tx1"/>
          </a:solidFill>
          <a:latin typeface="Times New Roman" pitchFamily="18" charset="0"/>
          <a:ea typeface="ＭＳ 明朝" pitchFamily="17" charset="-128"/>
        </a:defRPr>
      </a:lvl3pPr>
      <a:lvl4pPr algn="ctr" rtl="0" eaLnBrk="0" fontAlgn="base" hangingPunct="0">
        <a:spcBef>
          <a:spcPct val="0"/>
        </a:spcBef>
        <a:spcAft>
          <a:spcPct val="0"/>
        </a:spcAft>
        <a:defRPr kumimoji="1" sz="4400">
          <a:solidFill>
            <a:schemeClr val="tx1"/>
          </a:solidFill>
          <a:latin typeface="Times New Roman" pitchFamily="18" charset="0"/>
          <a:ea typeface="ＭＳ 明朝" pitchFamily="17" charset="-128"/>
        </a:defRPr>
      </a:lvl4pPr>
      <a:lvl5pPr algn="ctr" rtl="0" eaLnBrk="0" fontAlgn="base" hangingPunct="0">
        <a:spcBef>
          <a:spcPct val="0"/>
        </a:spcBef>
        <a:spcAft>
          <a:spcPct val="0"/>
        </a:spcAft>
        <a:defRPr kumimoji="1" sz="4400">
          <a:solidFill>
            <a:schemeClr val="tx1"/>
          </a:solidFill>
          <a:latin typeface="Times New Roman" pitchFamily="18" charset="0"/>
          <a:ea typeface="ＭＳ 明朝" pitchFamily="17" charset="-128"/>
        </a:defRPr>
      </a:lvl5pPr>
      <a:lvl6pPr marL="457200" algn="ctr" rtl="0" fontAlgn="base">
        <a:spcBef>
          <a:spcPct val="0"/>
        </a:spcBef>
        <a:spcAft>
          <a:spcPct val="0"/>
        </a:spcAft>
        <a:defRPr kumimoji="1" sz="4400">
          <a:solidFill>
            <a:schemeClr val="tx1"/>
          </a:solidFill>
          <a:latin typeface="Times New Roman" pitchFamily="18" charset="0"/>
          <a:ea typeface="ＭＳ 明朝" pitchFamily="17" charset="-128"/>
        </a:defRPr>
      </a:lvl6pPr>
      <a:lvl7pPr marL="914400" algn="ctr" rtl="0" fontAlgn="base">
        <a:spcBef>
          <a:spcPct val="0"/>
        </a:spcBef>
        <a:spcAft>
          <a:spcPct val="0"/>
        </a:spcAft>
        <a:defRPr kumimoji="1" sz="4400">
          <a:solidFill>
            <a:schemeClr val="tx1"/>
          </a:solidFill>
          <a:latin typeface="Times New Roman" pitchFamily="18" charset="0"/>
          <a:ea typeface="ＭＳ 明朝" pitchFamily="17" charset="-128"/>
        </a:defRPr>
      </a:lvl7pPr>
      <a:lvl8pPr marL="1371600" algn="ctr" rtl="0" fontAlgn="base">
        <a:spcBef>
          <a:spcPct val="0"/>
        </a:spcBef>
        <a:spcAft>
          <a:spcPct val="0"/>
        </a:spcAft>
        <a:defRPr kumimoji="1" sz="4400">
          <a:solidFill>
            <a:schemeClr val="tx1"/>
          </a:solidFill>
          <a:latin typeface="Times New Roman" pitchFamily="18" charset="0"/>
          <a:ea typeface="ＭＳ 明朝" pitchFamily="17" charset="-128"/>
        </a:defRPr>
      </a:lvl8pPr>
      <a:lvl9pPr marL="1828800" algn="ctr" rtl="0" fontAlgn="base">
        <a:spcBef>
          <a:spcPct val="0"/>
        </a:spcBef>
        <a:spcAft>
          <a:spcPct val="0"/>
        </a:spcAft>
        <a:defRPr kumimoji="1" sz="4400">
          <a:solidFill>
            <a:schemeClr val="tx1"/>
          </a:solidFill>
          <a:latin typeface="Times New Roman" pitchFamily="18" charset="0"/>
          <a:ea typeface="ＭＳ 明朝" pitchFamily="17" charset="-128"/>
        </a:defRPr>
      </a:lvl9pPr>
    </p:titleStyle>
    <p:bodyStyle>
      <a:lvl1pPr marL="342900" indent="-342900" algn="l" rtl="0" eaLnBrk="0" fontAlgn="base" hangingPunct="0">
        <a:spcBef>
          <a:spcPct val="20000"/>
        </a:spcBef>
        <a:spcAft>
          <a:spcPct val="0"/>
        </a:spcAft>
        <a:buFont typeface="Arial" pitchFamily="34" charset="0"/>
        <a:buChar char="•"/>
        <a:defRPr kumimoji="1"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タイトル プレースホルダ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369" tIns="45685" rIns="91369" bIns="45685" numCol="1" anchor="ctr" anchorCtr="0" compatLnSpc="1">
            <a:prstTxWarp prst="textNoShape">
              <a:avLst/>
            </a:prstTxWarp>
          </a:bodyPr>
          <a:lstStyle/>
          <a:p>
            <a:pPr lvl="0"/>
            <a:r>
              <a:rPr lang="ja-JP" altLang="en-US" smtClean="0"/>
              <a:t>マスタ タイトルの書式設定</a:t>
            </a:r>
          </a:p>
        </p:txBody>
      </p:sp>
      <p:sp>
        <p:nvSpPr>
          <p:cNvPr id="18435" name="テキスト プレースホルダ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369" tIns="45685" rIns="91369" bIns="45685"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wrap="square" lIns="91369" tIns="45685" rIns="91369" bIns="45685" numCol="1" anchor="ctr" anchorCtr="0" compatLnSpc="1">
            <a:prstTxWarp prst="textNoShape">
              <a:avLst/>
            </a:prstTxWarp>
          </a:bodyPr>
          <a:lstStyle>
            <a:lvl1pPr>
              <a:defRPr sz="1200">
                <a:solidFill>
                  <a:srgbClr val="898989"/>
                </a:solidFill>
                <a:latin typeface="Calibri" pitchFamily="34" charset="0"/>
              </a:defRPr>
            </a:lvl1pPr>
          </a:lstStyle>
          <a:p>
            <a:pPr>
              <a:defRPr/>
            </a:pPr>
            <a:fld id="{07B92730-D306-49DF-B19B-262B8E190035}" type="datetime1">
              <a:rPr lang="ja-JP" altLang="en-US" smtClean="0"/>
              <a:pPr>
                <a:defRPr/>
              </a:pPr>
              <a:t>2011/6/7</a:t>
            </a:fld>
            <a:endParaRPr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wrap="square" lIns="91369" tIns="45685" rIns="91369" bIns="45685" numCol="1" anchor="ctr" anchorCtr="0" compatLnSpc="1">
            <a:prstTxWarp prst="textNoShape">
              <a:avLst/>
            </a:prstTxWarp>
          </a:bodyPr>
          <a:lstStyle>
            <a:lvl1pPr algn="ctr">
              <a:defRPr sz="1200">
                <a:solidFill>
                  <a:srgbClr val="898989"/>
                </a:solidFill>
                <a:latin typeface="Calibri" pitchFamily="34" charset="0"/>
              </a:defRPr>
            </a:lvl1pPr>
          </a:lstStyle>
          <a:p>
            <a:pPr>
              <a:defRPr/>
            </a:pPr>
            <a:endParaRPr lang="en-US" altLang="ja-JP"/>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wrap="square" lIns="91369" tIns="45685" rIns="91369" bIns="45685" numCol="1" anchor="ctr" anchorCtr="0" compatLnSpc="1">
            <a:prstTxWarp prst="textNoShape">
              <a:avLst/>
            </a:prstTxWarp>
          </a:bodyPr>
          <a:lstStyle>
            <a:lvl1pPr algn="r">
              <a:defRPr sz="1200">
                <a:solidFill>
                  <a:srgbClr val="898989"/>
                </a:solidFill>
                <a:latin typeface="Calibri" pitchFamily="34" charset="0"/>
              </a:defRPr>
            </a:lvl1pPr>
          </a:lstStyle>
          <a:p>
            <a:pPr>
              <a:defRPr/>
            </a:pPr>
            <a:fld id="{CCC9AAB5-2B80-43FE-A90D-2777FB65125D}" type="slidenum">
              <a:rPr lang="ja-JP" altLang="en-US"/>
              <a:pPr>
                <a:defRPr/>
              </a:pPr>
              <a:t>&lt;#&gt;</a:t>
            </a:fld>
            <a:endParaRPr lang="ja-JP" altLang="en-US"/>
          </a:p>
        </p:txBody>
      </p:sp>
    </p:spTree>
  </p:cSld>
  <p:clrMap bg1="lt1" tx1="dk1" bg2="lt2" tx2="dk2" accent1="accent1" accent2="accent2" accent3="accent3" accent4="accent4" accent5="accent5" accent6="accent6" hlink="hlink" folHlink="folHlink"/>
  <p:sldLayoutIdLst>
    <p:sldLayoutId id="2147485190" r:id="rId1"/>
  </p:sldLayoutIdLst>
  <p:hf hdr="0" ftr="0" dt="0"/>
  <p:txStyles>
    <p:titleStyle>
      <a:lvl1pPr algn="ctr" rtl="0" eaLnBrk="0" fontAlgn="base" hangingPunct="0">
        <a:spcBef>
          <a:spcPct val="0"/>
        </a:spcBef>
        <a:spcAft>
          <a:spcPct val="0"/>
        </a:spcAft>
        <a:defRPr kumimoji="1" sz="4400">
          <a:solidFill>
            <a:schemeClr val="tx1"/>
          </a:solidFill>
          <a:latin typeface="+mj-lt"/>
          <a:ea typeface="+mj-ea"/>
          <a:cs typeface="+mj-cs"/>
        </a:defRPr>
      </a:lvl1pPr>
      <a:lvl2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2pPr>
      <a:lvl3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3pPr>
      <a:lvl4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4pPr>
      <a:lvl5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5pPr>
      <a:lvl6pPr marL="456846" algn="ctr" rtl="0" fontAlgn="base">
        <a:spcBef>
          <a:spcPct val="0"/>
        </a:spcBef>
        <a:spcAft>
          <a:spcPct val="0"/>
        </a:spcAft>
        <a:defRPr kumimoji="1" sz="4400">
          <a:solidFill>
            <a:schemeClr val="tx1"/>
          </a:solidFill>
          <a:latin typeface="Calibri" pitchFamily="34" charset="0"/>
          <a:ea typeface="ＭＳ Ｐゴシック" pitchFamily="50" charset="-128"/>
        </a:defRPr>
      </a:lvl6pPr>
      <a:lvl7pPr marL="913696" algn="ctr" rtl="0" fontAlgn="base">
        <a:spcBef>
          <a:spcPct val="0"/>
        </a:spcBef>
        <a:spcAft>
          <a:spcPct val="0"/>
        </a:spcAft>
        <a:defRPr kumimoji="1" sz="4400">
          <a:solidFill>
            <a:schemeClr val="tx1"/>
          </a:solidFill>
          <a:latin typeface="Calibri" pitchFamily="34" charset="0"/>
          <a:ea typeface="ＭＳ Ｐゴシック" pitchFamily="50" charset="-128"/>
        </a:defRPr>
      </a:lvl7pPr>
      <a:lvl8pPr marL="1370546" algn="ctr" rtl="0" fontAlgn="base">
        <a:spcBef>
          <a:spcPct val="0"/>
        </a:spcBef>
        <a:spcAft>
          <a:spcPct val="0"/>
        </a:spcAft>
        <a:defRPr kumimoji="1" sz="4400">
          <a:solidFill>
            <a:schemeClr val="tx1"/>
          </a:solidFill>
          <a:latin typeface="Calibri" pitchFamily="34" charset="0"/>
          <a:ea typeface="ＭＳ Ｐゴシック" pitchFamily="50" charset="-128"/>
        </a:defRPr>
      </a:lvl8pPr>
      <a:lvl9pPr marL="1827394" algn="ctr" rtl="0" fontAlgn="base">
        <a:spcBef>
          <a:spcPct val="0"/>
        </a:spcBef>
        <a:spcAft>
          <a:spcPct val="0"/>
        </a:spcAft>
        <a:defRPr kumimoji="1" sz="4400">
          <a:solidFill>
            <a:schemeClr val="tx1"/>
          </a:solidFill>
          <a:latin typeface="Calibri" pitchFamily="34" charset="0"/>
          <a:ea typeface="ＭＳ Ｐゴシック" pitchFamily="50" charset="-128"/>
        </a:defRPr>
      </a:lvl9pPr>
    </p:titleStyle>
    <p:bodyStyle>
      <a:lvl1pPr marL="341313" indent="-341313" algn="l" rtl="0" eaLnBrk="0" fontAlgn="base" hangingPunct="0">
        <a:spcBef>
          <a:spcPct val="20000"/>
        </a:spcBef>
        <a:spcAft>
          <a:spcPct val="0"/>
        </a:spcAft>
        <a:buFont typeface="Arial" pitchFamily="34" charset="0"/>
        <a:buChar char="•"/>
        <a:defRPr kumimoji="1" sz="3200">
          <a:solidFill>
            <a:schemeClr val="tx1"/>
          </a:solidFill>
          <a:latin typeface="+mn-lt"/>
          <a:ea typeface="+mn-ea"/>
          <a:cs typeface="+mn-cs"/>
        </a:defRPr>
      </a:lvl1pPr>
      <a:lvl2pPr marL="741363" indent="-284163" algn="l" rtl="0" eaLnBrk="0" fontAlgn="base" hangingPunct="0">
        <a:spcBef>
          <a:spcPct val="20000"/>
        </a:spcBef>
        <a:spcAft>
          <a:spcPct val="0"/>
        </a:spcAft>
        <a:buFont typeface="Arial" pitchFamily="34" charset="0"/>
        <a:buChar char="–"/>
        <a:defRPr kumimoji="1" sz="2800">
          <a:solidFill>
            <a:schemeClr val="tx1"/>
          </a:solidFill>
          <a:latin typeface="+mn-lt"/>
          <a:ea typeface="+mn-ea"/>
        </a:defRPr>
      </a:lvl2pPr>
      <a:lvl3pPr marL="1141413" indent="-227013" algn="l" rtl="0" eaLnBrk="0" fontAlgn="base" hangingPunct="0">
        <a:spcBef>
          <a:spcPct val="20000"/>
        </a:spcBef>
        <a:spcAft>
          <a:spcPct val="0"/>
        </a:spcAft>
        <a:buFont typeface="Arial" pitchFamily="34" charset="0"/>
        <a:buChar char="•"/>
        <a:defRPr kumimoji="1" sz="2400">
          <a:solidFill>
            <a:schemeClr val="tx1"/>
          </a:solidFill>
          <a:latin typeface="+mn-lt"/>
          <a:ea typeface="+mn-ea"/>
        </a:defRPr>
      </a:lvl3pPr>
      <a:lvl4pPr marL="1598613" indent="-227013" algn="l" rtl="0" eaLnBrk="0" fontAlgn="base" hangingPunct="0">
        <a:spcBef>
          <a:spcPct val="20000"/>
        </a:spcBef>
        <a:spcAft>
          <a:spcPct val="0"/>
        </a:spcAft>
        <a:buFont typeface="Arial" pitchFamily="34" charset="0"/>
        <a:buChar char="–"/>
        <a:defRPr kumimoji="1" sz="2000">
          <a:solidFill>
            <a:schemeClr val="tx1"/>
          </a:solidFill>
          <a:latin typeface="+mn-lt"/>
          <a:ea typeface="+mn-ea"/>
        </a:defRPr>
      </a:lvl4pPr>
      <a:lvl5pPr marL="2055813" indent="-227013" algn="l" rtl="0" eaLnBrk="0" fontAlgn="base" hangingPunct="0">
        <a:spcBef>
          <a:spcPct val="20000"/>
        </a:spcBef>
        <a:spcAft>
          <a:spcPct val="0"/>
        </a:spcAft>
        <a:buFont typeface="Arial" pitchFamily="34" charset="0"/>
        <a:buChar char="»"/>
        <a:defRPr kumimoji="1" sz="2000">
          <a:solidFill>
            <a:schemeClr val="tx1"/>
          </a:solidFill>
          <a:latin typeface="+mn-lt"/>
          <a:ea typeface="+mn-ea"/>
        </a:defRPr>
      </a:lvl5pPr>
      <a:lvl6pPr marL="2512667" indent="-228422" algn="l" rtl="0" fontAlgn="base">
        <a:spcBef>
          <a:spcPct val="20000"/>
        </a:spcBef>
        <a:spcAft>
          <a:spcPct val="0"/>
        </a:spcAft>
        <a:buFont typeface="Arial" charset="0"/>
        <a:buChar char="»"/>
        <a:defRPr kumimoji="1" sz="2000">
          <a:solidFill>
            <a:schemeClr val="tx1"/>
          </a:solidFill>
          <a:latin typeface="+mn-lt"/>
          <a:ea typeface="+mn-ea"/>
        </a:defRPr>
      </a:lvl6pPr>
      <a:lvl7pPr marL="2969516" indent="-228422" algn="l" rtl="0" fontAlgn="base">
        <a:spcBef>
          <a:spcPct val="20000"/>
        </a:spcBef>
        <a:spcAft>
          <a:spcPct val="0"/>
        </a:spcAft>
        <a:buFont typeface="Arial" charset="0"/>
        <a:buChar char="»"/>
        <a:defRPr kumimoji="1" sz="2000">
          <a:solidFill>
            <a:schemeClr val="tx1"/>
          </a:solidFill>
          <a:latin typeface="+mn-lt"/>
          <a:ea typeface="+mn-ea"/>
        </a:defRPr>
      </a:lvl7pPr>
      <a:lvl8pPr marL="3426367" indent="-228422" algn="l" rtl="0" fontAlgn="base">
        <a:spcBef>
          <a:spcPct val="20000"/>
        </a:spcBef>
        <a:spcAft>
          <a:spcPct val="0"/>
        </a:spcAft>
        <a:buFont typeface="Arial" charset="0"/>
        <a:buChar char="»"/>
        <a:defRPr kumimoji="1" sz="2000">
          <a:solidFill>
            <a:schemeClr val="tx1"/>
          </a:solidFill>
          <a:latin typeface="+mn-lt"/>
          <a:ea typeface="+mn-ea"/>
        </a:defRPr>
      </a:lvl8pPr>
      <a:lvl9pPr marL="3883210" indent="-228422" algn="l" rtl="0" fontAlgn="base">
        <a:spcBef>
          <a:spcPct val="20000"/>
        </a:spcBef>
        <a:spcAft>
          <a:spcPct val="0"/>
        </a:spcAft>
        <a:buFont typeface="Arial" charset="0"/>
        <a:buChar char="»"/>
        <a:defRPr kumimoji="1" sz="2000">
          <a:solidFill>
            <a:schemeClr val="tx1"/>
          </a:solidFill>
          <a:latin typeface="+mn-lt"/>
          <a:ea typeface="+mn-ea"/>
        </a:defRPr>
      </a:lvl9pPr>
    </p:bodyStyle>
    <p:otherStyle>
      <a:defPPr>
        <a:defRPr lang="ja-JP"/>
      </a:defPPr>
      <a:lvl1pPr marL="0" algn="l" defTabSz="913696" rtl="0" eaLnBrk="1" latinLnBrk="0" hangingPunct="1">
        <a:defRPr kumimoji="1" sz="1800" kern="1200">
          <a:solidFill>
            <a:schemeClr val="tx1"/>
          </a:solidFill>
          <a:latin typeface="+mn-lt"/>
          <a:ea typeface="+mn-ea"/>
          <a:cs typeface="+mn-cs"/>
        </a:defRPr>
      </a:lvl1pPr>
      <a:lvl2pPr marL="456846" algn="l" defTabSz="913696" rtl="0" eaLnBrk="1" latinLnBrk="0" hangingPunct="1">
        <a:defRPr kumimoji="1" sz="1800" kern="1200">
          <a:solidFill>
            <a:schemeClr val="tx1"/>
          </a:solidFill>
          <a:latin typeface="+mn-lt"/>
          <a:ea typeface="+mn-ea"/>
          <a:cs typeface="+mn-cs"/>
        </a:defRPr>
      </a:lvl2pPr>
      <a:lvl3pPr marL="913696" algn="l" defTabSz="913696" rtl="0" eaLnBrk="1" latinLnBrk="0" hangingPunct="1">
        <a:defRPr kumimoji="1" sz="1800" kern="1200">
          <a:solidFill>
            <a:schemeClr val="tx1"/>
          </a:solidFill>
          <a:latin typeface="+mn-lt"/>
          <a:ea typeface="+mn-ea"/>
          <a:cs typeface="+mn-cs"/>
        </a:defRPr>
      </a:lvl3pPr>
      <a:lvl4pPr marL="1370546" algn="l" defTabSz="913696" rtl="0" eaLnBrk="1" latinLnBrk="0" hangingPunct="1">
        <a:defRPr kumimoji="1" sz="1800" kern="1200">
          <a:solidFill>
            <a:schemeClr val="tx1"/>
          </a:solidFill>
          <a:latin typeface="+mn-lt"/>
          <a:ea typeface="+mn-ea"/>
          <a:cs typeface="+mn-cs"/>
        </a:defRPr>
      </a:lvl4pPr>
      <a:lvl5pPr marL="1827394" algn="l" defTabSz="913696" rtl="0" eaLnBrk="1" latinLnBrk="0" hangingPunct="1">
        <a:defRPr kumimoji="1" sz="1800" kern="1200">
          <a:solidFill>
            <a:schemeClr val="tx1"/>
          </a:solidFill>
          <a:latin typeface="+mn-lt"/>
          <a:ea typeface="+mn-ea"/>
          <a:cs typeface="+mn-cs"/>
        </a:defRPr>
      </a:lvl5pPr>
      <a:lvl6pPr marL="2284242" algn="l" defTabSz="913696" rtl="0" eaLnBrk="1" latinLnBrk="0" hangingPunct="1">
        <a:defRPr kumimoji="1" sz="1800" kern="1200">
          <a:solidFill>
            <a:schemeClr val="tx1"/>
          </a:solidFill>
          <a:latin typeface="+mn-lt"/>
          <a:ea typeface="+mn-ea"/>
          <a:cs typeface="+mn-cs"/>
        </a:defRPr>
      </a:lvl6pPr>
      <a:lvl7pPr marL="2741093" algn="l" defTabSz="913696" rtl="0" eaLnBrk="1" latinLnBrk="0" hangingPunct="1">
        <a:defRPr kumimoji="1" sz="1800" kern="1200">
          <a:solidFill>
            <a:schemeClr val="tx1"/>
          </a:solidFill>
          <a:latin typeface="+mn-lt"/>
          <a:ea typeface="+mn-ea"/>
          <a:cs typeface="+mn-cs"/>
        </a:defRPr>
      </a:lvl7pPr>
      <a:lvl8pPr marL="3197937" algn="l" defTabSz="913696" rtl="0" eaLnBrk="1" latinLnBrk="0" hangingPunct="1">
        <a:defRPr kumimoji="1" sz="1800" kern="1200">
          <a:solidFill>
            <a:schemeClr val="tx1"/>
          </a:solidFill>
          <a:latin typeface="+mn-lt"/>
          <a:ea typeface="+mn-ea"/>
          <a:cs typeface="+mn-cs"/>
        </a:defRPr>
      </a:lvl8pPr>
      <a:lvl9pPr marL="3654789" algn="l" defTabSz="913696" rtl="0" eaLnBrk="1" latinLnBrk="0" hangingPunct="1">
        <a:defRPr kumimoji="1"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369" tIns="45685" rIns="91369" bIns="45685" rtlCol="0" anchor="ctr">
            <a:normAutofit/>
          </a:body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600214"/>
            <a:ext cx="8229600" cy="4525963"/>
          </a:xfrm>
          <a:prstGeom prst="rect">
            <a:avLst/>
          </a:prstGeom>
        </p:spPr>
        <p:txBody>
          <a:bodyPr vert="horz" lIns="91369" tIns="45685" rIns="91369" bIns="45685"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457200" y="6356364"/>
            <a:ext cx="2133600" cy="365125"/>
          </a:xfrm>
          <a:prstGeom prst="rect">
            <a:avLst/>
          </a:prstGeom>
        </p:spPr>
        <p:txBody>
          <a:bodyPr vert="horz" lIns="91369" tIns="45685" rIns="91369" bIns="45685" rtlCol="0" anchor="ctr"/>
          <a:lstStyle>
            <a:lvl1pPr algn="l" defTabSz="913696">
              <a:defRPr sz="1200">
                <a:solidFill>
                  <a:schemeClr val="tx1">
                    <a:tint val="75000"/>
                  </a:schemeClr>
                </a:solidFill>
              </a:defRPr>
            </a:lvl1pPr>
          </a:lstStyle>
          <a:p>
            <a:pPr fontAlgn="auto">
              <a:spcBef>
                <a:spcPts val="0"/>
              </a:spcBef>
              <a:spcAft>
                <a:spcPts val="0"/>
              </a:spcAft>
            </a:pPr>
            <a:fld id="{8DE252AC-A170-4413-BA91-515FFDBB0DA6}" type="datetime1">
              <a:rPr lang="ja-JP" altLang="en-US" smtClean="0">
                <a:solidFill>
                  <a:prstClr val="black">
                    <a:tint val="75000"/>
                  </a:prstClr>
                </a:solidFill>
                <a:latin typeface="Times New Roman"/>
                <a:ea typeface="ＭＳ 明朝"/>
              </a:rPr>
              <a:pPr fontAlgn="auto">
                <a:spcBef>
                  <a:spcPts val="0"/>
                </a:spcBef>
                <a:spcAft>
                  <a:spcPts val="0"/>
                </a:spcAft>
              </a:pPr>
              <a:t>2011/6/7</a:t>
            </a:fld>
            <a:endParaRPr lang="ja-JP" altLang="en-US" dirty="0">
              <a:solidFill>
                <a:prstClr val="black">
                  <a:tint val="75000"/>
                </a:prstClr>
              </a:solidFill>
              <a:latin typeface="Times New Roman"/>
              <a:ea typeface="ＭＳ 明朝"/>
            </a:endParaRPr>
          </a:p>
        </p:txBody>
      </p:sp>
      <p:sp>
        <p:nvSpPr>
          <p:cNvPr id="5" name="フッター プレースホルダ 4"/>
          <p:cNvSpPr>
            <a:spLocks noGrp="1"/>
          </p:cNvSpPr>
          <p:nvPr>
            <p:ph type="ftr" sz="quarter" idx="3"/>
          </p:nvPr>
        </p:nvSpPr>
        <p:spPr>
          <a:xfrm>
            <a:off x="3124201" y="6356364"/>
            <a:ext cx="2895600" cy="365125"/>
          </a:xfrm>
          <a:prstGeom prst="rect">
            <a:avLst/>
          </a:prstGeom>
        </p:spPr>
        <p:txBody>
          <a:bodyPr vert="horz" lIns="91369" tIns="45685" rIns="91369" bIns="45685" rtlCol="0" anchor="ctr"/>
          <a:lstStyle>
            <a:lvl1pPr algn="ctr" defTabSz="913696">
              <a:defRPr sz="1200">
                <a:solidFill>
                  <a:schemeClr val="tx1">
                    <a:tint val="75000"/>
                  </a:schemeClr>
                </a:solidFill>
              </a:defRPr>
            </a:lvl1pPr>
          </a:lstStyle>
          <a:p>
            <a:pPr fontAlgn="auto">
              <a:spcBef>
                <a:spcPts val="0"/>
              </a:spcBef>
              <a:spcAft>
                <a:spcPts val="0"/>
              </a:spcAft>
            </a:pPr>
            <a:endParaRPr lang="ja-JP" altLang="en-US" dirty="0">
              <a:solidFill>
                <a:prstClr val="black">
                  <a:tint val="75000"/>
                </a:prstClr>
              </a:solidFill>
              <a:latin typeface="Times New Roman"/>
              <a:ea typeface="ＭＳ 明朝"/>
            </a:endParaRPr>
          </a:p>
        </p:txBody>
      </p:sp>
      <p:sp>
        <p:nvSpPr>
          <p:cNvPr id="6" name="スライド番号プレースホルダ 5"/>
          <p:cNvSpPr>
            <a:spLocks noGrp="1"/>
          </p:cNvSpPr>
          <p:nvPr>
            <p:ph type="sldNum" sz="quarter" idx="4"/>
          </p:nvPr>
        </p:nvSpPr>
        <p:spPr>
          <a:xfrm>
            <a:off x="6553200" y="6356364"/>
            <a:ext cx="2133600" cy="365125"/>
          </a:xfrm>
          <a:prstGeom prst="rect">
            <a:avLst/>
          </a:prstGeom>
        </p:spPr>
        <p:txBody>
          <a:bodyPr vert="horz" lIns="91369" tIns="45685" rIns="91369" bIns="45685" rtlCol="0" anchor="ctr"/>
          <a:lstStyle>
            <a:lvl1pPr algn="r" defTabSz="913696">
              <a:defRPr sz="1200">
                <a:solidFill>
                  <a:schemeClr val="tx1">
                    <a:tint val="75000"/>
                  </a:schemeClr>
                </a:solidFill>
              </a:defRPr>
            </a:lvl1pPr>
          </a:lstStyle>
          <a:p>
            <a:pPr fontAlgn="auto">
              <a:spcBef>
                <a:spcPts val="0"/>
              </a:spcBef>
              <a:spcAft>
                <a:spcPts val="0"/>
              </a:spcAft>
            </a:pPr>
            <a:fld id="{15606CA4-E794-432A-BDA9-B491665EF48C}" type="slidenum">
              <a:rPr lang="ja-JP" altLang="en-US" smtClean="0">
                <a:solidFill>
                  <a:prstClr val="black">
                    <a:tint val="75000"/>
                  </a:prstClr>
                </a:solidFill>
                <a:latin typeface="Times New Roman"/>
                <a:ea typeface="ＭＳ 明朝"/>
              </a:rPr>
              <a:pPr fontAlgn="auto">
                <a:spcBef>
                  <a:spcPts val="0"/>
                </a:spcBef>
                <a:spcAft>
                  <a:spcPts val="0"/>
                </a:spcAft>
              </a:pPr>
              <a:t>&lt;#&gt;</a:t>
            </a:fld>
            <a:endParaRPr lang="ja-JP" altLang="en-US" dirty="0">
              <a:solidFill>
                <a:prstClr val="black">
                  <a:tint val="75000"/>
                </a:prstClr>
              </a:solidFill>
              <a:latin typeface="Times New Roman"/>
              <a:ea typeface="ＭＳ 明朝"/>
            </a:endParaRPr>
          </a:p>
        </p:txBody>
      </p:sp>
    </p:spTree>
  </p:cSld>
  <p:clrMap bg1="lt1" tx1="dk1" bg2="lt2" tx2="dk2" accent1="accent1" accent2="accent2" accent3="accent3" accent4="accent4" accent5="accent5" accent6="accent6" hlink="hlink" folHlink="folHlink"/>
  <p:sldLayoutIdLst>
    <p:sldLayoutId id="2147485227" r:id="rId1"/>
    <p:sldLayoutId id="2147485228" r:id="rId2"/>
  </p:sldLayoutIdLst>
  <p:hf hdr="0" ftr="0" dt="0"/>
  <p:txStyles>
    <p:titleStyle>
      <a:lvl1pPr algn="ctr" defTabSz="913696" rtl="0" eaLnBrk="1" latinLnBrk="0" hangingPunct="1">
        <a:spcBef>
          <a:spcPct val="0"/>
        </a:spcBef>
        <a:buNone/>
        <a:defRPr kumimoji="1" sz="4400" kern="1200">
          <a:solidFill>
            <a:schemeClr val="tx1"/>
          </a:solidFill>
          <a:latin typeface="+mj-lt"/>
          <a:ea typeface="+mj-ea"/>
          <a:cs typeface="+mj-cs"/>
        </a:defRPr>
      </a:lvl1pPr>
    </p:titleStyle>
    <p:bodyStyle>
      <a:lvl1pPr marL="342640" indent="-342640" algn="l" defTabSz="913696"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379" indent="-285532" algn="l" defTabSz="913696"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2120" indent="-228422" algn="l" defTabSz="913696"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598968" indent="-228422" algn="l" defTabSz="913696"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5821" indent="-228422" algn="l" defTabSz="913696"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2667" indent="-228422" algn="l" defTabSz="913696"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69516" indent="-228422" algn="l" defTabSz="913696"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6367" indent="-228422" algn="l" defTabSz="913696"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3210" indent="-228422" algn="l" defTabSz="913696"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3696" rtl="0" eaLnBrk="1" latinLnBrk="0" hangingPunct="1">
        <a:defRPr kumimoji="1" sz="1800" kern="1200">
          <a:solidFill>
            <a:schemeClr val="tx1"/>
          </a:solidFill>
          <a:latin typeface="+mn-lt"/>
          <a:ea typeface="+mn-ea"/>
          <a:cs typeface="+mn-cs"/>
        </a:defRPr>
      </a:lvl1pPr>
      <a:lvl2pPr marL="456846" algn="l" defTabSz="913696" rtl="0" eaLnBrk="1" latinLnBrk="0" hangingPunct="1">
        <a:defRPr kumimoji="1" sz="1800" kern="1200">
          <a:solidFill>
            <a:schemeClr val="tx1"/>
          </a:solidFill>
          <a:latin typeface="+mn-lt"/>
          <a:ea typeface="+mn-ea"/>
          <a:cs typeface="+mn-cs"/>
        </a:defRPr>
      </a:lvl2pPr>
      <a:lvl3pPr marL="913696" algn="l" defTabSz="913696" rtl="0" eaLnBrk="1" latinLnBrk="0" hangingPunct="1">
        <a:defRPr kumimoji="1" sz="1800" kern="1200">
          <a:solidFill>
            <a:schemeClr val="tx1"/>
          </a:solidFill>
          <a:latin typeface="+mn-lt"/>
          <a:ea typeface="+mn-ea"/>
          <a:cs typeface="+mn-cs"/>
        </a:defRPr>
      </a:lvl3pPr>
      <a:lvl4pPr marL="1370546" algn="l" defTabSz="913696" rtl="0" eaLnBrk="1" latinLnBrk="0" hangingPunct="1">
        <a:defRPr kumimoji="1" sz="1800" kern="1200">
          <a:solidFill>
            <a:schemeClr val="tx1"/>
          </a:solidFill>
          <a:latin typeface="+mn-lt"/>
          <a:ea typeface="+mn-ea"/>
          <a:cs typeface="+mn-cs"/>
        </a:defRPr>
      </a:lvl4pPr>
      <a:lvl5pPr marL="1827394" algn="l" defTabSz="913696" rtl="0" eaLnBrk="1" latinLnBrk="0" hangingPunct="1">
        <a:defRPr kumimoji="1" sz="1800" kern="1200">
          <a:solidFill>
            <a:schemeClr val="tx1"/>
          </a:solidFill>
          <a:latin typeface="+mn-lt"/>
          <a:ea typeface="+mn-ea"/>
          <a:cs typeface="+mn-cs"/>
        </a:defRPr>
      </a:lvl5pPr>
      <a:lvl6pPr marL="2284242" algn="l" defTabSz="913696" rtl="0" eaLnBrk="1" latinLnBrk="0" hangingPunct="1">
        <a:defRPr kumimoji="1" sz="1800" kern="1200">
          <a:solidFill>
            <a:schemeClr val="tx1"/>
          </a:solidFill>
          <a:latin typeface="+mn-lt"/>
          <a:ea typeface="+mn-ea"/>
          <a:cs typeface="+mn-cs"/>
        </a:defRPr>
      </a:lvl6pPr>
      <a:lvl7pPr marL="2741093" algn="l" defTabSz="913696" rtl="0" eaLnBrk="1" latinLnBrk="0" hangingPunct="1">
        <a:defRPr kumimoji="1" sz="1800" kern="1200">
          <a:solidFill>
            <a:schemeClr val="tx1"/>
          </a:solidFill>
          <a:latin typeface="+mn-lt"/>
          <a:ea typeface="+mn-ea"/>
          <a:cs typeface="+mn-cs"/>
        </a:defRPr>
      </a:lvl7pPr>
      <a:lvl8pPr marL="3197937" algn="l" defTabSz="913696" rtl="0" eaLnBrk="1" latinLnBrk="0" hangingPunct="1">
        <a:defRPr kumimoji="1" sz="1800" kern="1200">
          <a:solidFill>
            <a:schemeClr val="tx1"/>
          </a:solidFill>
          <a:latin typeface="+mn-lt"/>
          <a:ea typeface="+mn-ea"/>
          <a:cs typeface="+mn-cs"/>
        </a:defRPr>
      </a:lvl8pPr>
      <a:lvl9pPr marL="3654789" algn="l" defTabSz="913696" rtl="0" eaLnBrk="1" latinLnBrk="0" hangingPunct="1">
        <a:defRPr kumimoji="1"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altLang="ja-JP"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ltLang="ja-JP" smtClean="0"/>
              <a:t>Click to edit Master text styles</a:t>
            </a:r>
          </a:p>
          <a:p>
            <a:pPr lvl="1"/>
            <a:r>
              <a:rPr lang="en-US" altLang="ja-JP" smtClean="0"/>
              <a:t>Second level</a:t>
            </a:r>
          </a:p>
          <a:p>
            <a:pPr lvl="2"/>
            <a:r>
              <a:rPr lang="en-US" altLang="ja-JP" smtClean="0"/>
              <a:t>Third level</a:t>
            </a:r>
          </a:p>
          <a:p>
            <a:pPr lvl="3"/>
            <a:r>
              <a:rPr lang="en-US" altLang="ja-JP" smtClean="0"/>
              <a:t>Fourth level</a:t>
            </a:r>
          </a:p>
          <a:p>
            <a:pPr lvl="4"/>
            <a:r>
              <a:rPr lang="en-US" altLang="ja-JP"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a typeface="ＭＳ Ｐゴシック" charset="-128"/>
              </a:defRPr>
            </a:lvl1pPr>
          </a:lstStyle>
          <a:p>
            <a:fld id="{46EC9206-2C9D-4ED0-98EC-E9C31CC49893}" type="datetime1">
              <a:rPr kumimoji="0" lang="ja-JP" altLang="en-US" smtClean="0">
                <a:solidFill>
                  <a:srgbClr val="000000"/>
                </a:solidFill>
                <a:latin typeface="Times New Roman"/>
              </a:rPr>
              <a:pPr/>
              <a:t>2011/6/7</a:t>
            </a:fld>
            <a:endParaRPr kumimoji="0" lang="en-US" altLang="ja-JP" smtClean="0">
              <a:solidFill>
                <a:srgbClr val="000000"/>
              </a:solidFill>
              <a:latin typeface="Times New Roman"/>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a typeface="ＭＳ Ｐゴシック" charset="-128"/>
              </a:defRPr>
            </a:lvl1pPr>
          </a:lstStyle>
          <a:p>
            <a:endParaRPr kumimoji="0" lang="en-US" altLang="ja-JP" smtClean="0">
              <a:solidFill>
                <a:srgbClr val="000000"/>
              </a:solidFill>
              <a:latin typeface="Times New Roman"/>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ea typeface="ＭＳ Ｐゴシック" charset="-128"/>
              </a:defRPr>
            </a:lvl1pPr>
          </a:lstStyle>
          <a:p>
            <a:fld id="{0F473F2B-6C92-4CBE-AA8E-F812F954DCC0}" type="slidenum">
              <a:rPr kumimoji="0" lang="en-US" altLang="ja-JP" smtClean="0">
                <a:solidFill>
                  <a:srgbClr val="000000"/>
                </a:solidFill>
                <a:latin typeface="Times New Roman"/>
              </a:rPr>
              <a:pPr/>
              <a:t>&lt;#&gt;</a:t>
            </a:fld>
            <a:endParaRPr kumimoji="0" lang="en-US" altLang="ja-JP" smtClean="0">
              <a:solidFill>
                <a:srgbClr val="000000"/>
              </a:solidFill>
              <a:latin typeface="Times New Roman"/>
            </a:endParaRPr>
          </a:p>
        </p:txBody>
      </p:sp>
    </p:spTree>
  </p:cSld>
  <p:clrMap bg1="lt1" tx1="dk1" bg2="lt2" tx2="dk2" accent1="accent1" accent2="accent2" accent3="accent3" accent4="accent4" accent5="accent5" accent6="accent6" hlink="hlink" folHlink="folHlink"/>
  <p:sldLayoutIdLst>
    <p:sldLayoutId id="2147485230" r:id="rId1"/>
  </p:sldLayoutIdLst>
  <p:hf hdr="0" ftr="0" dt="0"/>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pitchFamily="18" charset="0"/>
        </a:defRPr>
      </a:lvl2pPr>
      <a:lvl3pPr algn="ctr" rtl="0" fontAlgn="base">
        <a:spcBef>
          <a:spcPct val="0"/>
        </a:spcBef>
        <a:spcAft>
          <a:spcPct val="0"/>
        </a:spcAft>
        <a:defRPr sz="4400">
          <a:solidFill>
            <a:schemeClr val="tx2"/>
          </a:solidFill>
          <a:latin typeface="Times New Roman" pitchFamily="18" charset="0"/>
        </a:defRPr>
      </a:lvl3pPr>
      <a:lvl4pPr algn="ctr" rtl="0" fontAlgn="base">
        <a:spcBef>
          <a:spcPct val="0"/>
        </a:spcBef>
        <a:spcAft>
          <a:spcPct val="0"/>
        </a:spcAft>
        <a:defRPr sz="4400">
          <a:solidFill>
            <a:schemeClr val="tx2"/>
          </a:solidFill>
          <a:latin typeface="Times New Roman" pitchFamily="18" charset="0"/>
        </a:defRPr>
      </a:lvl4pPr>
      <a:lvl5pPr algn="ctr" rtl="0" fontAlgn="base">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098" name="タイトル プレースホルダ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
        <p:nvSpPr>
          <p:cNvPr id="4099" name="テキスト プレースホルダ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87AB2ED2-678E-4F9A-A040-49B436041166}" type="datetime1">
              <a:rPr lang="ja-JP" altLang="en-US" smtClean="0">
                <a:solidFill>
                  <a:prstClr val="black">
                    <a:tint val="75000"/>
                  </a:prstClr>
                </a:solidFill>
              </a:rPr>
              <a:pPr>
                <a:defRPr/>
              </a:pPr>
              <a:t>2011/6/7</a:t>
            </a:fld>
            <a:endParaRPr lang="ja-JP" altLang="en-US">
              <a:solidFill>
                <a:prstClr val="black">
                  <a:tint val="75000"/>
                </a:prstClr>
              </a:solidFill>
            </a:endParaRPr>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ja-JP" altLang="en-US">
              <a:solidFill>
                <a:prstClr val="black">
                  <a:tint val="75000"/>
                </a:prstClr>
              </a:solidFill>
            </a:endParaRPr>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D4EA497E-A651-47CA-8A4C-3B40C420BB47}" type="slidenum">
              <a:rPr lang="ja-JP" altLang="en-US">
                <a:solidFill>
                  <a:prstClr val="black">
                    <a:tint val="75000"/>
                  </a:prstClr>
                </a:solidFill>
              </a:rPr>
              <a:pPr>
                <a:defRPr/>
              </a:pPr>
              <a:t>&lt;#&gt;</a:t>
            </a:fld>
            <a:endParaRPr lang="ja-JP" alt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5232" r:id="rId1"/>
    <p:sldLayoutId id="2147485233" r:id="rId2"/>
    <p:sldLayoutId id="2147485234" r:id="rId3"/>
    <p:sldLayoutId id="2147485235" r:id="rId4"/>
    <p:sldLayoutId id="2147485236" r:id="rId5"/>
    <p:sldLayoutId id="2147485237" r:id="rId6"/>
    <p:sldLayoutId id="2147485238" r:id="rId7"/>
    <p:sldLayoutId id="2147485239" r:id="rId8"/>
    <p:sldLayoutId id="2147485240" r:id="rId9"/>
    <p:sldLayoutId id="2147485241" r:id="rId10"/>
    <p:sldLayoutId id="2147485242" r:id="rId11"/>
  </p:sldLayoutIdLst>
  <p:hf hdr="0" ftr="0" dt="0"/>
  <p:txStyles>
    <p:titleStyle>
      <a:lvl1pPr algn="ctr" rtl="0" eaLnBrk="0" fontAlgn="base" hangingPunct="0">
        <a:spcBef>
          <a:spcPct val="0"/>
        </a:spcBef>
        <a:spcAft>
          <a:spcPct val="0"/>
        </a:spcAft>
        <a:defRPr kumimoji="1" sz="4400" kern="1200">
          <a:solidFill>
            <a:schemeClr val="tx1"/>
          </a:solidFill>
          <a:latin typeface="+mj-lt"/>
          <a:ea typeface="+mj-ea"/>
          <a:cs typeface="+mj-cs"/>
        </a:defRPr>
      </a:lvl1pPr>
      <a:lvl2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2pPr>
      <a:lvl3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3pPr>
      <a:lvl4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4pPr>
      <a:lvl5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5pPr>
      <a:lvl6pPr marL="457200" algn="ctr" rtl="0" fontAlgn="base">
        <a:spcBef>
          <a:spcPct val="0"/>
        </a:spcBef>
        <a:spcAft>
          <a:spcPct val="0"/>
        </a:spcAft>
        <a:defRPr kumimoji="1" sz="4400">
          <a:solidFill>
            <a:schemeClr val="tx1"/>
          </a:solidFill>
          <a:latin typeface="Calibri" pitchFamily="34" charset="0"/>
          <a:ea typeface="ＭＳ Ｐゴシック" pitchFamily="50" charset="-128"/>
        </a:defRPr>
      </a:lvl6pPr>
      <a:lvl7pPr marL="914400" algn="ctr" rtl="0" fontAlgn="base">
        <a:spcBef>
          <a:spcPct val="0"/>
        </a:spcBef>
        <a:spcAft>
          <a:spcPct val="0"/>
        </a:spcAft>
        <a:defRPr kumimoji="1" sz="4400">
          <a:solidFill>
            <a:schemeClr val="tx1"/>
          </a:solidFill>
          <a:latin typeface="Calibri" pitchFamily="34" charset="0"/>
          <a:ea typeface="ＭＳ Ｐゴシック" pitchFamily="50" charset="-128"/>
        </a:defRPr>
      </a:lvl7pPr>
      <a:lvl8pPr marL="1371600" algn="ctr" rtl="0" fontAlgn="base">
        <a:spcBef>
          <a:spcPct val="0"/>
        </a:spcBef>
        <a:spcAft>
          <a:spcPct val="0"/>
        </a:spcAft>
        <a:defRPr kumimoji="1" sz="4400">
          <a:solidFill>
            <a:schemeClr val="tx1"/>
          </a:solidFill>
          <a:latin typeface="Calibri" pitchFamily="34" charset="0"/>
          <a:ea typeface="ＭＳ Ｐゴシック" pitchFamily="50" charset="-128"/>
        </a:defRPr>
      </a:lvl8pPr>
      <a:lvl9pPr marL="1828800" algn="ctr" rtl="0" fontAlgn="base">
        <a:spcBef>
          <a:spcPct val="0"/>
        </a:spcBef>
        <a:spcAft>
          <a:spcPct val="0"/>
        </a:spcAft>
        <a:defRPr kumimoji="1" sz="4400">
          <a:solidFill>
            <a:schemeClr val="tx1"/>
          </a:solidFill>
          <a:latin typeface="Calibri" pitchFamily="34" charset="0"/>
          <a:ea typeface="ＭＳ Ｐゴシック" pitchFamily="50" charset="-128"/>
        </a:defRPr>
      </a:lvl9pPr>
    </p:titleStyle>
    <p:bodyStyle>
      <a:lvl1pPr marL="342900" indent="-342900" algn="l" rtl="0" eaLnBrk="0" fontAlgn="base" hangingPunct="0">
        <a:spcBef>
          <a:spcPct val="20000"/>
        </a:spcBef>
        <a:spcAft>
          <a:spcPct val="0"/>
        </a:spcAft>
        <a:buFont typeface="Arial" pitchFamily="34" charset="0"/>
        <a:buChar char="•"/>
        <a:defRPr kumimoji="1"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bwMode="auto">
          <a:xfrm>
            <a:off x="838200" y="381000"/>
            <a:ext cx="7772400" cy="533400"/>
          </a:xfrm>
          <a:prstGeom prst="rect">
            <a:avLst/>
          </a:prstGeom>
          <a:noFill/>
          <a:ln w="12700">
            <a:noFill/>
            <a:miter lim="800000"/>
            <a:headEnd/>
            <a:tailEnd/>
          </a:ln>
        </p:spPr>
        <p:txBody>
          <a:bodyPr vert="horz" wrap="square" lIns="90487" tIns="44450" rIns="90487" bIns="44450" numCol="1" anchor="b" anchorCtr="0" compatLnSpc="1">
            <a:prstTxWarp prst="textNoShape">
              <a:avLst/>
            </a:prstTxWarp>
          </a:bodyPr>
          <a:lstStyle/>
          <a:p>
            <a:pPr lvl="0"/>
            <a:r>
              <a:rPr lang="ja-JP" altLang="en-US" smtClean="0"/>
              <a:t>マスタ</a:t>
            </a:r>
            <a:r>
              <a:rPr lang="en-US" altLang="ja-JP" smtClean="0"/>
              <a:t> </a:t>
            </a:r>
            <a:r>
              <a:rPr lang="ja-JP" altLang="en-US" smtClean="0"/>
              <a:t>タイトルの書式設定</a:t>
            </a:r>
          </a:p>
        </p:txBody>
      </p:sp>
      <p:sp>
        <p:nvSpPr>
          <p:cNvPr id="12291" name="Rectangle 3"/>
          <p:cNvSpPr>
            <a:spLocks noGrp="1" noChangeArrowheads="1"/>
          </p:cNvSpPr>
          <p:nvPr>
            <p:ph type="body" idx="1"/>
          </p:nvPr>
        </p:nvSpPr>
        <p:spPr bwMode="auto">
          <a:xfrm>
            <a:off x="762000" y="1371600"/>
            <a:ext cx="7772400" cy="4419600"/>
          </a:xfrm>
          <a:prstGeom prst="rect">
            <a:avLst/>
          </a:prstGeom>
          <a:noFill/>
          <a:ln w="12700">
            <a:noFill/>
            <a:miter lim="800000"/>
            <a:headEnd/>
            <a:tailEnd/>
          </a:ln>
        </p:spPr>
        <p:txBody>
          <a:bodyPr vert="horz" wrap="square" lIns="90487" tIns="44450" rIns="90487" bIns="44450" numCol="1" anchor="t" anchorCtr="0" compatLnSpc="1">
            <a:prstTxWarp prst="textNoShape">
              <a:avLst/>
            </a:prstTxWarp>
          </a:bodyPr>
          <a:lstStyle/>
          <a:p>
            <a:pPr lvl="0"/>
            <a:r>
              <a:rPr lang="ja-JP" altLang="en-US" smtClean="0"/>
              <a:t>マスタ</a:t>
            </a:r>
            <a:r>
              <a:rPr lang="en-US" altLang="ja-JP" smtClean="0"/>
              <a:t> </a:t>
            </a:r>
            <a:r>
              <a:rPr lang="ja-JP" altLang="en-US" smtClean="0"/>
              <a:t>テキストの書式設定</a:t>
            </a:r>
            <a:endParaRPr lang="en-US" altLang="ja-JP" smtClean="0"/>
          </a:p>
          <a:p>
            <a:pPr lvl="1"/>
            <a:r>
              <a:rPr lang="ja-JP" altLang="en-US" smtClean="0"/>
              <a:t>第</a:t>
            </a:r>
            <a:r>
              <a:rPr lang="en-US" altLang="ja-JP" smtClean="0"/>
              <a:t> 2 </a:t>
            </a:r>
            <a:r>
              <a:rPr lang="ja-JP" altLang="en-US" smtClean="0"/>
              <a:t>レベル</a:t>
            </a:r>
            <a:endParaRPr lang="en-US" altLang="ja-JP" smtClean="0"/>
          </a:p>
          <a:p>
            <a:pPr lvl="2"/>
            <a:r>
              <a:rPr lang="ja-JP" altLang="en-US" smtClean="0"/>
              <a:t>第</a:t>
            </a:r>
            <a:r>
              <a:rPr lang="en-US" altLang="ja-JP" smtClean="0"/>
              <a:t> 3 </a:t>
            </a:r>
            <a:r>
              <a:rPr lang="ja-JP" altLang="en-US" smtClean="0"/>
              <a:t>レベル</a:t>
            </a:r>
            <a:endParaRPr lang="en-US" altLang="ja-JP" smtClean="0"/>
          </a:p>
          <a:p>
            <a:pPr lvl="3"/>
            <a:r>
              <a:rPr lang="ja-JP" altLang="en-US" smtClean="0"/>
              <a:t>第</a:t>
            </a:r>
            <a:r>
              <a:rPr lang="en-US" altLang="ja-JP" smtClean="0"/>
              <a:t> 4 </a:t>
            </a:r>
            <a:r>
              <a:rPr lang="ja-JP" altLang="en-US" smtClean="0"/>
              <a:t>レベル</a:t>
            </a:r>
            <a:endParaRPr lang="en-US" altLang="ja-JP" smtClean="0"/>
          </a:p>
          <a:p>
            <a:pPr lvl="4"/>
            <a:r>
              <a:rPr lang="ja-JP" altLang="en-US" smtClean="0"/>
              <a:t>第</a:t>
            </a:r>
            <a:r>
              <a:rPr lang="en-US" altLang="ja-JP" smtClean="0"/>
              <a:t> 5 </a:t>
            </a:r>
            <a:r>
              <a:rPr lang="ja-JP" altLang="en-US" smtClean="0"/>
              <a:t>レベル</a:t>
            </a:r>
          </a:p>
        </p:txBody>
      </p:sp>
      <p:grpSp>
        <p:nvGrpSpPr>
          <p:cNvPr id="2" name="Group 21"/>
          <p:cNvGrpSpPr>
            <a:grpSpLocks/>
          </p:cNvGrpSpPr>
          <p:nvPr/>
        </p:nvGrpSpPr>
        <p:grpSpPr bwMode="auto">
          <a:xfrm>
            <a:off x="381000" y="1066800"/>
            <a:ext cx="8372475" cy="150813"/>
            <a:chOff x="240" y="672"/>
            <a:chExt cx="5274" cy="95"/>
          </a:xfrm>
        </p:grpSpPr>
        <p:grpSp>
          <p:nvGrpSpPr>
            <p:cNvPr id="3" name="Group 6"/>
            <p:cNvGrpSpPr>
              <a:grpSpLocks/>
            </p:cNvGrpSpPr>
            <p:nvPr/>
          </p:nvGrpSpPr>
          <p:grpSpPr bwMode="auto">
            <a:xfrm>
              <a:off x="5398" y="672"/>
              <a:ext cx="116" cy="95"/>
              <a:chOff x="5398" y="672"/>
              <a:chExt cx="116" cy="95"/>
            </a:xfrm>
          </p:grpSpPr>
          <p:sp>
            <p:nvSpPr>
              <p:cNvPr id="1028" name="Rectangle 4"/>
              <p:cNvSpPr>
                <a:spLocks noChangeArrowheads="1"/>
              </p:cNvSpPr>
              <p:nvPr/>
            </p:nvSpPr>
            <p:spPr bwMode="auto">
              <a:xfrm>
                <a:off x="5492" y="672"/>
                <a:ext cx="22" cy="95"/>
              </a:xfrm>
              <a:prstGeom prst="rect">
                <a:avLst/>
              </a:prstGeom>
              <a:solidFill>
                <a:srgbClr val="C0C0FF"/>
              </a:solidFill>
              <a:ln w="12700">
                <a:solidFill>
                  <a:schemeClr val="tx1"/>
                </a:solidFill>
                <a:miter lim="800000"/>
                <a:headEnd/>
                <a:tailEnd/>
              </a:ln>
              <a:effectLst/>
            </p:spPr>
            <p:txBody>
              <a:bodyPr wrap="none" anchor="ctr"/>
              <a:lstStyle/>
              <a:p>
                <a:pPr algn="ctr">
                  <a:defRPr/>
                </a:pPr>
                <a:endParaRPr lang="ja-JP" altLang="en-US" sz="2400">
                  <a:solidFill>
                    <a:srgbClr val="000000"/>
                  </a:solidFill>
                  <a:latin typeface="Helvetica" pitchFamily="34" charset="0"/>
                  <a:ea typeface="Osaka" pitchFamily="8" charset="-128"/>
                </a:endParaRPr>
              </a:p>
            </p:txBody>
          </p:sp>
          <p:sp>
            <p:nvSpPr>
              <p:cNvPr id="1029" name="Rectangle 5"/>
              <p:cNvSpPr>
                <a:spLocks noChangeArrowheads="1"/>
              </p:cNvSpPr>
              <p:nvPr/>
            </p:nvSpPr>
            <p:spPr bwMode="auto">
              <a:xfrm>
                <a:off x="5398" y="672"/>
                <a:ext cx="52" cy="95"/>
              </a:xfrm>
              <a:prstGeom prst="rect">
                <a:avLst/>
              </a:prstGeom>
              <a:solidFill>
                <a:srgbClr val="C0C0FF"/>
              </a:solidFill>
              <a:ln w="12700">
                <a:solidFill>
                  <a:schemeClr val="tx1"/>
                </a:solidFill>
                <a:miter lim="800000"/>
                <a:headEnd/>
                <a:tailEnd/>
              </a:ln>
              <a:effectLst/>
            </p:spPr>
            <p:txBody>
              <a:bodyPr wrap="none" anchor="ctr"/>
              <a:lstStyle/>
              <a:p>
                <a:pPr algn="ctr">
                  <a:defRPr/>
                </a:pPr>
                <a:endParaRPr lang="ja-JP" altLang="en-US" sz="2400">
                  <a:solidFill>
                    <a:srgbClr val="000000"/>
                  </a:solidFill>
                  <a:latin typeface="Helvetica" pitchFamily="34" charset="0"/>
                  <a:ea typeface="Osaka" pitchFamily="8" charset="-128"/>
                </a:endParaRPr>
              </a:p>
            </p:txBody>
          </p:sp>
        </p:grpSp>
        <p:grpSp>
          <p:nvGrpSpPr>
            <p:cNvPr id="4" name="Group 9"/>
            <p:cNvGrpSpPr>
              <a:grpSpLocks/>
            </p:cNvGrpSpPr>
            <p:nvPr/>
          </p:nvGrpSpPr>
          <p:grpSpPr bwMode="auto">
            <a:xfrm>
              <a:off x="5088" y="672"/>
              <a:ext cx="255" cy="95"/>
              <a:chOff x="5088" y="672"/>
              <a:chExt cx="255" cy="95"/>
            </a:xfrm>
          </p:grpSpPr>
          <p:sp>
            <p:nvSpPr>
              <p:cNvPr id="1031" name="Rectangle 7"/>
              <p:cNvSpPr>
                <a:spLocks noChangeArrowheads="1"/>
              </p:cNvSpPr>
              <p:nvPr/>
            </p:nvSpPr>
            <p:spPr bwMode="auto">
              <a:xfrm>
                <a:off x="5258" y="672"/>
                <a:ext cx="85" cy="95"/>
              </a:xfrm>
              <a:prstGeom prst="rect">
                <a:avLst/>
              </a:prstGeom>
              <a:solidFill>
                <a:srgbClr val="8080FF"/>
              </a:solidFill>
              <a:ln w="12700">
                <a:solidFill>
                  <a:schemeClr val="tx1"/>
                </a:solidFill>
                <a:miter lim="800000"/>
                <a:headEnd/>
                <a:tailEnd/>
              </a:ln>
              <a:effectLst/>
            </p:spPr>
            <p:txBody>
              <a:bodyPr wrap="none" anchor="ctr"/>
              <a:lstStyle/>
              <a:p>
                <a:pPr algn="ctr">
                  <a:defRPr/>
                </a:pPr>
                <a:endParaRPr lang="ja-JP" altLang="en-US" sz="2400">
                  <a:solidFill>
                    <a:srgbClr val="000000"/>
                  </a:solidFill>
                  <a:latin typeface="Helvetica" pitchFamily="34" charset="0"/>
                  <a:ea typeface="Osaka" pitchFamily="8" charset="-128"/>
                </a:endParaRPr>
              </a:p>
            </p:txBody>
          </p:sp>
          <p:sp>
            <p:nvSpPr>
              <p:cNvPr id="1032" name="Rectangle 8"/>
              <p:cNvSpPr>
                <a:spLocks noChangeArrowheads="1"/>
              </p:cNvSpPr>
              <p:nvPr/>
            </p:nvSpPr>
            <p:spPr bwMode="auto">
              <a:xfrm>
                <a:off x="5088" y="672"/>
                <a:ext cx="118" cy="95"/>
              </a:xfrm>
              <a:prstGeom prst="rect">
                <a:avLst/>
              </a:prstGeom>
              <a:solidFill>
                <a:srgbClr val="8080FF"/>
              </a:solidFill>
              <a:ln w="12700">
                <a:solidFill>
                  <a:schemeClr val="tx1"/>
                </a:solidFill>
                <a:miter lim="800000"/>
                <a:headEnd/>
                <a:tailEnd/>
              </a:ln>
              <a:effectLst/>
            </p:spPr>
            <p:txBody>
              <a:bodyPr wrap="none" anchor="ctr"/>
              <a:lstStyle/>
              <a:p>
                <a:pPr algn="ctr">
                  <a:defRPr/>
                </a:pPr>
                <a:endParaRPr lang="ja-JP" altLang="en-US" sz="2400">
                  <a:solidFill>
                    <a:srgbClr val="000000"/>
                  </a:solidFill>
                  <a:latin typeface="Helvetica" pitchFamily="34" charset="0"/>
                  <a:ea typeface="Osaka" pitchFamily="8" charset="-128"/>
                </a:endParaRPr>
              </a:p>
            </p:txBody>
          </p:sp>
        </p:grpSp>
        <p:grpSp>
          <p:nvGrpSpPr>
            <p:cNvPr id="5" name="Group 12"/>
            <p:cNvGrpSpPr>
              <a:grpSpLocks/>
            </p:cNvGrpSpPr>
            <p:nvPr/>
          </p:nvGrpSpPr>
          <p:grpSpPr bwMode="auto">
            <a:xfrm>
              <a:off x="4658" y="672"/>
              <a:ext cx="378" cy="95"/>
              <a:chOff x="4658" y="672"/>
              <a:chExt cx="378" cy="95"/>
            </a:xfrm>
          </p:grpSpPr>
          <p:sp>
            <p:nvSpPr>
              <p:cNvPr id="1034" name="Rectangle 10"/>
              <p:cNvSpPr>
                <a:spLocks noChangeArrowheads="1"/>
              </p:cNvSpPr>
              <p:nvPr/>
            </p:nvSpPr>
            <p:spPr bwMode="auto">
              <a:xfrm>
                <a:off x="4890" y="672"/>
                <a:ext cx="146" cy="95"/>
              </a:xfrm>
              <a:prstGeom prst="rect">
                <a:avLst/>
              </a:prstGeom>
              <a:solidFill>
                <a:srgbClr val="4040FF"/>
              </a:solidFill>
              <a:ln w="12700">
                <a:solidFill>
                  <a:schemeClr val="tx1"/>
                </a:solidFill>
                <a:miter lim="800000"/>
                <a:headEnd/>
                <a:tailEnd/>
              </a:ln>
              <a:effectLst/>
            </p:spPr>
            <p:txBody>
              <a:bodyPr wrap="none" anchor="ctr"/>
              <a:lstStyle/>
              <a:p>
                <a:pPr algn="ctr">
                  <a:defRPr/>
                </a:pPr>
                <a:endParaRPr lang="ja-JP" altLang="en-US" sz="2400">
                  <a:solidFill>
                    <a:srgbClr val="000000"/>
                  </a:solidFill>
                  <a:latin typeface="Helvetica" pitchFamily="34" charset="0"/>
                  <a:ea typeface="Osaka" pitchFamily="8" charset="-128"/>
                </a:endParaRPr>
              </a:p>
            </p:txBody>
          </p:sp>
          <p:sp>
            <p:nvSpPr>
              <p:cNvPr id="1035" name="Rectangle 11"/>
              <p:cNvSpPr>
                <a:spLocks noChangeArrowheads="1"/>
              </p:cNvSpPr>
              <p:nvPr/>
            </p:nvSpPr>
            <p:spPr bwMode="auto">
              <a:xfrm>
                <a:off x="4658" y="672"/>
                <a:ext cx="181" cy="95"/>
              </a:xfrm>
              <a:prstGeom prst="rect">
                <a:avLst/>
              </a:prstGeom>
              <a:solidFill>
                <a:srgbClr val="4040FF"/>
              </a:solidFill>
              <a:ln w="12700">
                <a:solidFill>
                  <a:schemeClr val="tx1"/>
                </a:solidFill>
                <a:miter lim="800000"/>
                <a:headEnd/>
                <a:tailEnd/>
              </a:ln>
              <a:effectLst/>
            </p:spPr>
            <p:txBody>
              <a:bodyPr wrap="none" anchor="ctr"/>
              <a:lstStyle/>
              <a:p>
                <a:pPr algn="ctr">
                  <a:defRPr/>
                </a:pPr>
                <a:endParaRPr lang="ja-JP" altLang="en-US" sz="2400">
                  <a:solidFill>
                    <a:srgbClr val="000000"/>
                  </a:solidFill>
                  <a:latin typeface="Helvetica" pitchFamily="34" charset="0"/>
                  <a:ea typeface="Osaka" pitchFamily="8" charset="-128"/>
                </a:endParaRPr>
              </a:p>
            </p:txBody>
          </p:sp>
        </p:grpSp>
        <p:grpSp>
          <p:nvGrpSpPr>
            <p:cNvPr id="6" name="Group 17"/>
            <p:cNvGrpSpPr>
              <a:grpSpLocks/>
            </p:cNvGrpSpPr>
            <p:nvPr/>
          </p:nvGrpSpPr>
          <p:grpSpPr bwMode="auto">
            <a:xfrm>
              <a:off x="3423" y="672"/>
              <a:ext cx="1183" cy="95"/>
              <a:chOff x="3423" y="672"/>
              <a:chExt cx="1183" cy="95"/>
            </a:xfrm>
          </p:grpSpPr>
          <p:sp>
            <p:nvSpPr>
              <p:cNvPr id="1037" name="Rectangle 13"/>
              <p:cNvSpPr>
                <a:spLocks noChangeArrowheads="1"/>
              </p:cNvSpPr>
              <p:nvPr/>
            </p:nvSpPr>
            <p:spPr bwMode="auto">
              <a:xfrm>
                <a:off x="3798" y="672"/>
                <a:ext cx="242" cy="95"/>
              </a:xfrm>
              <a:prstGeom prst="rect">
                <a:avLst/>
              </a:prstGeom>
              <a:solidFill>
                <a:srgbClr val="0000FF"/>
              </a:solidFill>
              <a:ln w="12700">
                <a:solidFill>
                  <a:schemeClr val="tx1"/>
                </a:solidFill>
                <a:miter lim="800000"/>
                <a:headEnd/>
                <a:tailEnd/>
              </a:ln>
              <a:effectLst/>
            </p:spPr>
            <p:txBody>
              <a:bodyPr wrap="none" anchor="ctr"/>
              <a:lstStyle/>
              <a:p>
                <a:pPr algn="ctr">
                  <a:defRPr/>
                </a:pPr>
                <a:endParaRPr lang="ja-JP" altLang="en-US" sz="2400">
                  <a:solidFill>
                    <a:srgbClr val="000000"/>
                  </a:solidFill>
                  <a:latin typeface="Helvetica" pitchFamily="34" charset="0"/>
                  <a:ea typeface="Osaka" pitchFamily="8" charset="-128"/>
                </a:endParaRPr>
              </a:p>
            </p:txBody>
          </p:sp>
          <p:sp>
            <p:nvSpPr>
              <p:cNvPr id="1038" name="Rectangle 14"/>
              <p:cNvSpPr>
                <a:spLocks noChangeArrowheads="1"/>
              </p:cNvSpPr>
              <p:nvPr/>
            </p:nvSpPr>
            <p:spPr bwMode="auto">
              <a:xfrm>
                <a:off x="4396" y="672"/>
                <a:ext cx="210" cy="95"/>
              </a:xfrm>
              <a:prstGeom prst="rect">
                <a:avLst/>
              </a:prstGeom>
              <a:solidFill>
                <a:srgbClr val="0000FF"/>
              </a:solidFill>
              <a:ln w="12700">
                <a:solidFill>
                  <a:schemeClr val="tx1"/>
                </a:solidFill>
                <a:miter lim="800000"/>
                <a:headEnd/>
                <a:tailEnd/>
              </a:ln>
              <a:effectLst/>
            </p:spPr>
            <p:txBody>
              <a:bodyPr wrap="none" anchor="ctr"/>
              <a:lstStyle/>
              <a:p>
                <a:pPr algn="ctr">
                  <a:defRPr/>
                </a:pPr>
                <a:endParaRPr lang="ja-JP" altLang="en-US" sz="2400">
                  <a:solidFill>
                    <a:srgbClr val="000000"/>
                  </a:solidFill>
                  <a:latin typeface="Helvetica" pitchFamily="34" charset="0"/>
                  <a:ea typeface="Osaka" pitchFamily="8" charset="-128"/>
                </a:endParaRPr>
              </a:p>
            </p:txBody>
          </p:sp>
          <p:sp>
            <p:nvSpPr>
              <p:cNvPr id="1039" name="Rectangle 15"/>
              <p:cNvSpPr>
                <a:spLocks noChangeArrowheads="1"/>
              </p:cNvSpPr>
              <p:nvPr/>
            </p:nvSpPr>
            <p:spPr bwMode="auto">
              <a:xfrm>
                <a:off x="4104" y="672"/>
                <a:ext cx="242" cy="95"/>
              </a:xfrm>
              <a:prstGeom prst="rect">
                <a:avLst/>
              </a:prstGeom>
              <a:solidFill>
                <a:srgbClr val="0000FF"/>
              </a:solidFill>
              <a:ln w="12700">
                <a:solidFill>
                  <a:schemeClr val="tx1"/>
                </a:solidFill>
                <a:miter lim="800000"/>
                <a:headEnd/>
                <a:tailEnd/>
              </a:ln>
              <a:effectLst/>
            </p:spPr>
            <p:txBody>
              <a:bodyPr wrap="none" anchor="ctr"/>
              <a:lstStyle/>
              <a:p>
                <a:pPr algn="ctr">
                  <a:defRPr/>
                </a:pPr>
                <a:endParaRPr lang="ja-JP" altLang="en-US" sz="2400">
                  <a:solidFill>
                    <a:srgbClr val="000000"/>
                  </a:solidFill>
                  <a:latin typeface="Helvetica" pitchFamily="34" charset="0"/>
                  <a:ea typeface="Osaka" pitchFamily="8" charset="-128"/>
                </a:endParaRPr>
              </a:p>
            </p:txBody>
          </p:sp>
          <p:sp>
            <p:nvSpPr>
              <p:cNvPr id="1040" name="Rectangle 16"/>
              <p:cNvSpPr>
                <a:spLocks noChangeArrowheads="1"/>
              </p:cNvSpPr>
              <p:nvPr/>
            </p:nvSpPr>
            <p:spPr bwMode="auto">
              <a:xfrm>
                <a:off x="3423" y="672"/>
                <a:ext cx="306" cy="95"/>
              </a:xfrm>
              <a:prstGeom prst="rect">
                <a:avLst/>
              </a:prstGeom>
              <a:solidFill>
                <a:srgbClr val="0000FF"/>
              </a:solidFill>
              <a:ln w="12700">
                <a:solidFill>
                  <a:schemeClr val="tx1"/>
                </a:solidFill>
                <a:miter lim="800000"/>
                <a:headEnd/>
                <a:tailEnd/>
              </a:ln>
              <a:effectLst/>
            </p:spPr>
            <p:txBody>
              <a:bodyPr wrap="none" anchor="ctr"/>
              <a:lstStyle/>
              <a:p>
                <a:pPr algn="ctr">
                  <a:defRPr/>
                </a:pPr>
                <a:endParaRPr lang="ja-JP" altLang="en-US" sz="2400">
                  <a:solidFill>
                    <a:srgbClr val="000000"/>
                  </a:solidFill>
                  <a:latin typeface="Helvetica" pitchFamily="34" charset="0"/>
                  <a:ea typeface="Osaka" pitchFamily="8" charset="-128"/>
                </a:endParaRPr>
              </a:p>
            </p:txBody>
          </p:sp>
        </p:grpSp>
        <p:grpSp>
          <p:nvGrpSpPr>
            <p:cNvPr id="7" name="Group 20"/>
            <p:cNvGrpSpPr>
              <a:grpSpLocks/>
            </p:cNvGrpSpPr>
            <p:nvPr/>
          </p:nvGrpSpPr>
          <p:grpSpPr bwMode="auto">
            <a:xfrm>
              <a:off x="240" y="672"/>
              <a:ext cx="3135" cy="95"/>
              <a:chOff x="240" y="672"/>
              <a:chExt cx="3135" cy="95"/>
            </a:xfrm>
          </p:grpSpPr>
          <p:sp>
            <p:nvSpPr>
              <p:cNvPr id="1042" name="Rectangle 18"/>
              <p:cNvSpPr>
                <a:spLocks noChangeArrowheads="1"/>
              </p:cNvSpPr>
              <p:nvPr/>
            </p:nvSpPr>
            <p:spPr bwMode="auto">
              <a:xfrm>
                <a:off x="3038" y="672"/>
                <a:ext cx="337" cy="95"/>
              </a:xfrm>
              <a:prstGeom prst="rect">
                <a:avLst/>
              </a:prstGeom>
              <a:solidFill>
                <a:srgbClr val="0000E0"/>
              </a:solidFill>
              <a:ln w="12700">
                <a:solidFill>
                  <a:schemeClr val="tx1"/>
                </a:solidFill>
                <a:miter lim="800000"/>
                <a:headEnd/>
                <a:tailEnd/>
              </a:ln>
              <a:effectLst/>
            </p:spPr>
            <p:txBody>
              <a:bodyPr wrap="none" anchor="ctr"/>
              <a:lstStyle/>
              <a:p>
                <a:pPr algn="ctr">
                  <a:defRPr/>
                </a:pPr>
                <a:endParaRPr lang="ja-JP" altLang="en-US" sz="2400">
                  <a:solidFill>
                    <a:srgbClr val="000000"/>
                  </a:solidFill>
                  <a:latin typeface="Helvetica" pitchFamily="34" charset="0"/>
                  <a:ea typeface="Osaka" pitchFamily="8" charset="-128"/>
                </a:endParaRPr>
              </a:p>
            </p:txBody>
          </p:sp>
          <p:sp>
            <p:nvSpPr>
              <p:cNvPr id="1043" name="Rectangle 19"/>
              <p:cNvSpPr>
                <a:spLocks noChangeArrowheads="1"/>
              </p:cNvSpPr>
              <p:nvPr/>
            </p:nvSpPr>
            <p:spPr bwMode="auto">
              <a:xfrm>
                <a:off x="240" y="672"/>
                <a:ext cx="2748" cy="95"/>
              </a:xfrm>
              <a:prstGeom prst="rect">
                <a:avLst/>
              </a:prstGeom>
              <a:solidFill>
                <a:srgbClr val="0000E0"/>
              </a:solidFill>
              <a:ln w="12700">
                <a:solidFill>
                  <a:schemeClr val="tx1"/>
                </a:solidFill>
                <a:miter lim="800000"/>
                <a:headEnd/>
                <a:tailEnd/>
              </a:ln>
              <a:effectLst/>
            </p:spPr>
            <p:txBody>
              <a:bodyPr wrap="none" anchor="ctr"/>
              <a:lstStyle/>
              <a:p>
                <a:pPr algn="ctr">
                  <a:defRPr/>
                </a:pPr>
                <a:endParaRPr lang="ja-JP" altLang="en-US" sz="2400">
                  <a:solidFill>
                    <a:srgbClr val="000000"/>
                  </a:solidFill>
                  <a:latin typeface="Helvetica" pitchFamily="34" charset="0"/>
                  <a:ea typeface="Osaka" pitchFamily="8" charset="-128"/>
                </a:endParaRPr>
              </a:p>
            </p:txBody>
          </p:sp>
        </p:grpSp>
      </p:grpSp>
      <p:sp>
        <p:nvSpPr>
          <p:cNvPr id="1046" name="Rectangle 22"/>
          <p:cNvSpPr>
            <a:spLocks noChangeArrowheads="1"/>
          </p:cNvSpPr>
          <p:nvPr userDrawn="1"/>
        </p:nvSpPr>
        <p:spPr bwMode="auto">
          <a:xfrm>
            <a:off x="8723313" y="6543675"/>
            <a:ext cx="414337" cy="304800"/>
          </a:xfrm>
          <a:prstGeom prst="rect">
            <a:avLst/>
          </a:prstGeom>
          <a:noFill/>
          <a:ln w="12700">
            <a:noFill/>
            <a:miter lim="800000"/>
            <a:headEnd/>
            <a:tailEnd/>
          </a:ln>
          <a:effectLst/>
        </p:spPr>
        <p:txBody>
          <a:bodyPr wrap="none">
            <a:spAutoFit/>
          </a:bodyPr>
          <a:lstStyle/>
          <a:p>
            <a:pPr defTabSz="762000">
              <a:defRPr/>
            </a:pPr>
            <a:fld id="{95008AB2-4A5A-4920-89D2-F3833ECBDFC8}" type="slidenum">
              <a:rPr lang="en-US" altLang="ja-JP" sz="1400">
                <a:solidFill>
                  <a:srgbClr val="0000FF"/>
                </a:solidFill>
                <a:latin typeface="Lucida Grande" pitchFamily="20" charset="0"/>
                <a:ea typeface="Osaka" pitchFamily="8" charset="-128"/>
              </a:rPr>
              <a:pPr defTabSz="762000">
                <a:defRPr/>
              </a:pPr>
              <a:t>&lt;#&gt;</a:t>
            </a:fld>
            <a:endParaRPr lang="en-US" altLang="ja-JP" sz="1400">
              <a:solidFill>
                <a:srgbClr val="0000FF"/>
              </a:solidFill>
              <a:latin typeface="Osaka" pitchFamily="8" charset="-128"/>
              <a:ea typeface="Osaka" pitchFamily="8" charset="-128"/>
            </a:endParaRPr>
          </a:p>
        </p:txBody>
      </p:sp>
      <p:pic>
        <p:nvPicPr>
          <p:cNvPr id="12294" name="Picture 23" descr="J-PARCマーク-final"/>
          <p:cNvPicPr>
            <a:picLocks noChangeAspect="1" noChangeArrowheads="1"/>
          </p:cNvPicPr>
          <p:nvPr userDrawn="1"/>
        </p:nvPicPr>
        <p:blipFill>
          <a:blip r:embed="rId14" cstate="print"/>
          <a:srcRect/>
          <a:stretch>
            <a:fillRect/>
          </a:stretch>
        </p:blipFill>
        <p:spPr bwMode="auto">
          <a:xfrm>
            <a:off x="284163" y="111125"/>
            <a:ext cx="808037" cy="94297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5244" r:id="rId1"/>
    <p:sldLayoutId id="2147485245" r:id="rId2"/>
    <p:sldLayoutId id="2147485246" r:id="rId3"/>
    <p:sldLayoutId id="2147485247" r:id="rId4"/>
    <p:sldLayoutId id="2147485248" r:id="rId5"/>
    <p:sldLayoutId id="2147485249" r:id="rId6"/>
    <p:sldLayoutId id="2147485250" r:id="rId7"/>
    <p:sldLayoutId id="2147485251" r:id="rId8"/>
    <p:sldLayoutId id="2147485252" r:id="rId9"/>
    <p:sldLayoutId id="2147485253" r:id="rId10"/>
    <p:sldLayoutId id="2147485254" r:id="rId11"/>
    <p:sldLayoutId id="2147485255" r:id="rId12"/>
  </p:sldLayoutIdLst>
  <p:transition/>
  <p:hf hdr="0" ftr="0" dt="0"/>
  <p:txStyles>
    <p:titleStyle>
      <a:lvl1pPr algn="r" rtl="0" eaLnBrk="0" fontAlgn="base" hangingPunct="0">
        <a:spcBef>
          <a:spcPct val="0"/>
        </a:spcBef>
        <a:spcAft>
          <a:spcPct val="0"/>
        </a:spcAft>
        <a:defRPr kumimoji="1" sz="3200">
          <a:solidFill>
            <a:schemeClr val="tx2"/>
          </a:solidFill>
          <a:latin typeface="+mj-lt"/>
          <a:ea typeface="+mj-ea"/>
          <a:cs typeface="+mj-cs"/>
        </a:defRPr>
      </a:lvl1pPr>
      <a:lvl2pPr algn="r" rtl="0" eaLnBrk="0" fontAlgn="base" hangingPunct="0">
        <a:spcBef>
          <a:spcPct val="0"/>
        </a:spcBef>
        <a:spcAft>
          <a:spcPct val="0"/>
        </a:spcAft>
        <a:defRPr kumimoji="1" sz="3200">
          <a:solidFill>
            <a:schemeClr val="tx2"/>
          </a:solidFill>
          <a:latin typeface="ＭＳ Ｐゴシック" pitchFamily="50" charset="-128"/>
          <a:ea typeface="ＭＳ Ｐゴシック" pitchFamily="50" charset="-128"/>
        </a:defRPr>
      </a:lvl2pPr>
      <a:lvl3pPr algn="r" rtl="0" eaLnBrk="0" fontAlgn="base" hangingPunct="0">
        <a:spcBef>
          <a:spcPct val="0"/>
        </a:spcBef>
        <a:spcAft>
          <a:spcPct val="0"/>
        </a:spcAft>
        <a:defRPr kumimoji="1" sz="3200">
          <a:solidFill>
            <a:schemeClr val="tx2"/>
          </a:solidFill>
          <a:latin typeface="ＭＳ Ｐゴシック" pitchFamily="50" charset="-128"/>
          <a:ea typeface="ＭＳ Ｐゴシック" pitchFamily="50" charset="-128"/>
        </a:defRPr>
      </a:lvl3pPr>
      <a:lvl4pPr algn="r" rtl="0" eaLnBrk="0" fontAlgn="base" hangingPunct="0">
        <a:spcBef>
          <a:spcPct val="0"/>
        </a:spcBef>
        <a:spcAft>
          <a:spcPct val="0"/>
        </a:spcAft>
        <a:defRPr kumimoji="1" sz="3200">
          <a:solidFill>
            <a:schemeClr val="tx2"/>
          </a:solidFill>
          <a:latin typeface="ＭＳ Ｐゴシック" pitchFamily="50" charset="-128"/>
          <a:ea typeface="ＭＳ Ｐゴシック" pitchFamily="50" charset="-128"/>
        </a:defRPr>
      </a:lvl4pPr>
      <a:lvl5pPr algn="r" rtl="0" eaLnBrk="0" fontAlgn="base" hangingPunct="0">
        <a:spcBef>
          <a:spcPct val="0"/>
        </a:spcBef>
        <a:spcAft>
          <a:spcPct val="0"/>
        </a:spcAft>
        <a:defRPr kumimoji="1" sz="3200">
          <a:solidFill>
            <a:schemeClr val="tx2"/>
          </a:solidFill>
          <a:latin typeface="ＭＳ Ｐゴシック" pitchFamily="50" charset="-128"/>
          <a:ea typeface="ＭＳ Ｐゴシック" pitchFamily="50" charset="-128"/>
        </a:defRPr>
      </a:lvl5pPr>
      <a:lvl6pPr marL="457200" algn="r" rtl="0" fontAlgn="base" hangingPunct="0">
        <a:spcBef>
          <a:spcPct val="0"/>
        </a:spcBef>
        <a:spcAft>
          <a:spcPct val="0"/>
        </a:spcAft>
        <a:defRPr kumimoji="1" sz="3200">
          <a:solidFill>
            <a:schemeClr val="tx2"/>
          </a:solidFill>
          <a:latin typeface="ＭＳ Ｐゴシック" pitchFamily="50" charset="-128"/>
          <a:ea typeface="ＭＳ Ｐゴシック" pitchFamily="50" charset="-128"/>
        </a:defRPr>
      </a:lvl6pPr>
      <a:lvl7pPr marL="914400" algn="r" rtl="0" fontAlgn="base" hangingPunct="0">
        <a:spcBef>
          <a:spcPct val="0"/>
        </a:spcBef>
        <a:spcAft>
          <a:spcPct val="0"/>
        </a:spcAft>
        <a:defRPr kumimoji="1" sz="3200">
          <a:solidFill>
            <a:schemeClr val="tx2"/>
          </a:solidFill>
          <a:latin typeface="ＭＳ Ｐゴシック" pitchFamily="50" charset="-128"/>
          <a:ea typeface="ＭＳ Ｐゴシック" pitchFamily="50" charset="-128"/>
        </a:defRPr>
      </a:lvl7pPr>
      <a:lvl8pPr marL="1371600" algn="r" rtl="0" fontAlgn="base" hangingPunct="0">
        <a:spcBef>
          <a:spcPct val="0"/>
        </a:spcBef>
        <a:spcAft>
          <a:spcPct val="0"/>
        </a:spcAft>
        <a:defRPr kumimoji="1" sz="3200">
          <a:solidFill>
            <a:schemeClr val="tx2"/>
          </a:solidFill>
          <a:latin typeface="ＭＳ Ｐゴシック" pitchFamily="50" charset="-128"/>
          <a:ea typeface="ＭＳ Ｐゴシック" pitchFamily="50" charset="-128"/>
        </a:defRPr>
      </a:lvl8pPr>
      <a:lvl9pPr marL="1828800" algn="r" rtl="0" fontAlgn="base" hangingPunct="0">
        <a:spcBef>
          <a:spcPct val="0"/>
        </a:spcBef>
        <a:spcAft>
          <a:spcPct val="0"/>
        </a:spcAft>
        <a:defRPr kumimoji="1" sz="3200">
          <a:solidFill>
            <a:schemeClr val="tx2"/>
          </a:solidFill>
          <a:latin typeface="ＭＳ Ｐゴシック" pitchFamily="50" charset="-128"/>
          <a:ea typeface="ＭＳ Ｐゴシック" pitchFamily="50" charset="-128"/>
        </a:defRPr>
      </a:lvl9pPr>
    </p:titleStyle>
    <p:bodyStyle>
      <a:lvl1pPr marL="342900" indent="-342900" algn="l" rtl="0" eaLnBrk="0" fontAlgn="base" hangingPunct="0">
        <a:spcBef>
          <a:spcPct val="20000"/>
        </a:spcBef>
        <a:spcAft>
          <a:spcPct val="0"/>
        </a:spcAft>
        <a:buClr>
          <a:schemeClr val="tx2"/>
        </a:buClr>
        <a:buSzPct val="75000"/>
        <a:buFont typeface="Wingdings" pitchFamily="2" charset="2"/>
        <a:buChar char="n"/>
        <a:defRPr kumimoji="1" sz="24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100000"/>
        <a:buChar char="–"/>
        <a:defRPr kumimoji="1" sz="2000">
          <a:solidFill>
            <a:srgbClr val="00AE00"/>
          </a:solidFill>
          <a:latin typeface="+mn-lt"/>
          <a:ea typeface="+mn-ea"/>
        </a:defRPr>
      </a:lvl2pPr>
      <a:lvl3pPr marL="1143000" indent="-228600" algn="l" rtl="0" eaLnBrk="0" fontAlgn="base" hangingPunct="0">
        <a:spcBef>
          <a:spcPct val="20000"/>
        </a:spcBef>
        <a:spcAft>
          <a:spcPct val="0"/>
        </a:spcAft>
        <a:buClr>
          <a:srgbClr val="591C1C"/>
        </a:buClr>
        <a:buSzPct val="100000"/>
        <a:buFont typeface="Wingdings" pitchFamily="2" charset="2"/>
        <a:buChar char="Ø"/>
        <a:defRPr kumimoji="1">
          <a:solidFill>
            <a:srgbClr val="AD6900"/>
          </a:solidFill>
          <a:latin typeface="+mn-lt"/>
          <a:ea typeface="+mn-ea"/>
        </a:defRPr>
      </a:lvl3pPr>
      <a:lvl4pPr marL="1600200" indent="-228600" algn="l" rtl="0" eaLnBrk="0" fontAlgn="base" hangingPunct="0">
        <a:spcBef>
          <a:spcPct val="20000"/>
        </a:spcBef>
        <a:spcAft>
          <a:spcPct val="0"/>
        </a:spcAft>
        <a:buClr>
          <a:schemeClr val="tx2"/>
        </a:buClr>
        <a:buSzPct val="100000"/>
        <a:buChar char="•"/>
        <a:defRPr kumimoji="1">
          <a:solidFill>
            <a:schemeClr val="tx2"/>
          </a:solidFill>
          <a:latin typeface="+mn-lt"/>
          <a:ea typeface="+mn-ea"/>
        </a:defRPr>
      </a:lvl4pPr>
      <a:lvl5pPr marL="2057400" indent="-228600" algn="l" rtl="0" eaLnBrk="0" fontAlgn="base" hangingPunct="0">
        <a:spcBef>
          <a:spcPct val="20000"/>
        </a:spcBef>
        <a:spcAft>
          <a:spcPct val="0"/>
        </a:spcAft>
        <a:buClr>
          <a:schemeClr val="tx2"/>
        </a:buClr>
        <a:buSzPct val="100000"/>
        <a:buChar char="–"/>
        <a:defRPr kumimoji="1" sz="1600">
          <a:solidFill>
            <a:schemeClr val="accent2"/>
          </a:solidFill>
          <a:latin typeface="+mn-lt"/>
          <a:ea typeface="+mn-ea"/>
        </a:defRPr>
      </a:lvl5pPr>
      <a:lvl6pPr marL="2514600" indent="-228600" algn="l" rtl="0" fontAlgn="base" hangingPunct="0">
        <a:spcBef>
          <a:spcPct val="20000"/>
        </a:spcBef>
        <a:spcAft>
          <a:spcPct val="0"/>
        </a:spcAft>
        <a:buClr>
          <a:schemeClr val="tx2"/>
        </a:buClr>
        <a:buSzPct val="100000"/>
        <a:buChar char="–"/>
        <a:defRPr kumimoji="1" sz="1600">
          <a:solidFill>
            <a:schemeClr val="accent2"/>
          </a:solidFill>
          <a:latin typeface="+mn-lt"/>
          <a:ea typeface="+mn-ea"/>
        </a:defRPr>
      </a:lvl6pPr>
      <a:lvl7pPr marL="2971800" indent="-228600" algn="l" rtl="0" fontAlgn="base" hangingPunct="0">
        <a:spcBef>
          <a:spcPct val="20000"/>
        </a:spcBef>
        <a:spcAft>
          <a:spcPct val="0"/>
        </a:spcAft>
        <a:buClr>
          <a:schemeClr val="tx2"/>
        </a:buClr>
        <a:buSzPct val="100000"/>
        <a:buChar char="–"/>
        <a:defRPr kumimoji="1" sz="1600">
          <a:solidFill>
            <a:schemeClr val="accent2"/>
          </a:solidFill>
          <a:latin typeface="+mn-lt"/>
          <a:ea typeface="+mn-ea"/>
        </a:defRPr>
      </a:lvl7pPr>
      <a:lvl8pPr marL="3429000" indent="-228600" algn="l" rtl="0" fontAlgn="base" hangingPunct="0">
        <a:spcBef>
          <a:spcPct val="20000"/>
        </a:spcBef>
        <a:spcAft>
          <a:spcPct val="0"/>
        </a:spcAft>
        <a:buClr>
          <a:schemeClr val="tx2"/>
        </a:buClr>
        <a:buSzPct val="100000"/>
        <a:buChar char="–"/>
        <a:defRPr kumimoji="1" sz="1600">
          <a:solidFill>
            <a:schemeClr val="accent2"/>
          </a:solidFill>
          <a:latin typeface="+mn-lt"/>
          <a:ea typeface="+mn-ea"/>
        </a:defRPr>
      </a:lvl8pPr>
      <a:lvl9pPr marL="3886200" indent="-228600" algn="l" rtl="0" fontAlgn="base" hangingPunct="0">
        <a:spcBef>
          <a:spcPct val="20000"/>
        </a:spcBef>
        <a:spcAft>
          <a:spcPct val="0"/>
        </a:spcAft>
        <a:buClr>
          <a:schemeClr val="tx2"/>
        </a:buClr>
        <a:buSzPct val="100000"/>
        <a:buChar char="–"/>
        <a:defRPr kumimoji="1" sz="1600">
          <a:solidFill>
            <a:schemeClr val="accent2"/>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タイトル プレースホルダー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ja-JP" altLang="en-US" smtClean="0"/>
              <a:t>マスター タイトルの書式設定</a:t>
            </a:r>
          </a:p>
        </p:txBody>
      </p:sp>
      <p:sp>
        <p:nvSpPr>
          <p:cNvPr id="2051" name="テキスト プレースホルダー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smtClean="0">
                <a:solidFill>
                  <a:srgbClr val="898989"/>
                </a:solidFill>
                <a:ea typeface="ＭＳ 明朝" charset="-128"/>
              </a:defRPr>
            </a:lvl1pPr>
          </a:lstStyle>
          <a:p>
            <a:pPr>
              <a:defRPr/>
            </a:pPr>
            <a:fld id="{EE03D86E-7058-4B0D-AD36-B143D7E7E51E}" type="datetime1">
              <a:rPr lang="ja-JP" altLang="en-US" smtClean="0">
                <a:latin typeface="Times New Roman" charset="0"/>
              </a:rPr>
              <a:pPr>
                <a:defRPr/>
              </a:pPr>
              <a:t>2011/6/7</a:t>
            </a:fld>
            <a:endParaRPr lang="ja-JP" altLang="en-US">
              <a:latin typeface="Times New Roman" charset="0"/>
            </a:endParaRPr>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200" smtClean="0">
                <a:solidFill>
                  <a:srgbClr val="898989"/>
                </a:solidFill>
                <a:ea typeface="ＭＳ 明朝" charset="-128"/>
              </a:defRPr>
            </a:lvl1pPr>
          </a:lstStyle>
          <a:p>
            <a:pPr>
              <a:defRPr/>
            </a:pPr>
            <a:endParaRPr lang="ja-JP" altLang="en-US">
              <a:latin typeface="Times New Roman" charset="0"/>
            </a:endParaRPr>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898989"/>
                </a:solidFill>
                <a:ea typeface="ＭＳ 明朝" charset="-128"/>
              </a:defRPr>
            </a:lvl1pPr>
          </a:lstStyle>
          <a:p>
            <a:pPr>
              <a:defRPr/>
            </a:pPr>
            <a:fld id="{C4A9C174-2111-4D35-AF87-3021C7D9CCF1}" type="slidenum">
              <a:rPr lang="ja-JP" altLang="en-US">
                <a:latin typeface="Times New Roman" charset="0"/>
              </a:rPr>
              <a:pPr>
                <a:defRPr/>
              </a:pPr>
              <a:t>&lt;#&gt;</a:t>
            </a:fld>
            <a:endParaRPr lang="ja-JP" altLang="en-US">
              <a:latin typeface="Times New Roman" charset="0"/>
            </a:endParaRPr>
          </a:p>
        </p:txBody>
      </p:sp>
    </p:spTree>
  </p:cSld>
  <p:clrMap bg1="lt1" tx1="dk1" bg2="lt2" tx2="dk2" accent1="accent1" accent2="accent2" accent3="accent3" accent4="accent4" accent5="accent5" accent6="accent6" hlink="hlink" folHlink="folHlink"/>
  <p:sldLayoutIdLst>
    <p:sldLayoutId id="2147485257" r:id="rId1"/>
    <p:sldLayoutId id="2147485258" r:id="rId2"/>
    <p:sldLayoutId id="2147485259" r:id="rId3"/>
    <p:sldLayoutId id="2147485260" r:id="rId4"/>
    <p:sldLayoutId id="2147485261" r:id="rId5"/>
    <p:sldLayoutId id="2147485262" r:id="rId6"/>
    <p:sldLayoutId id="2147485263" r:id="rId7"/>
    <p:sldLayoutId id="2147485264" r:id="rId8"/>
    <p:sldLayoutId id="2147485265" r:id="rId9"/>
    <p:sldLayoutId id="2147485266" r:id="rId10"/>
    <p:sldLayoutId id="2147485267" r:id="rId11"/>
  </p:sldLayoutIdLst>
  <p:hf hdr="0" ftr="0" dt="0"/>
  <p:txStyles>
    <p:titleStyle>
      <a:lvl1pPr algn="ctr" rtl="0" eaLnBrk="0" fontAlgn="base" hangingPunct="0">
        <a:spcBef>
          <a:spcPct val="0"/>
        </a:spcBef>
        <a:spcAft>
          <a:spcPct val="0"/>
        </a:spcAft>
        <a:defRPr kumimoji="1" sz="4400" kern="1200">
          <a:solidFill>
            <a:schemeClr val="tx1"/>
          </a:solidFill>
          <a:latin typeface="Calibri" pitchFamily="34" charset="0"/>
          <a:ea typeface="+mj-ea"/>
          <a:cs typeface="ＭＳ 明朝" charset="-128"/>
        </a:defRPr>
      </a:lvl1pPr>
      <a:lvl2pPr algn="ctr" rtl="0" eaLnBrk="0" fontAlgn="base" hangingPunct="0">
        <a:spcBef>
          <a:spcPct val="0"/>
        </a:spcBef>
        <a:spcAft>
          <a:spcPct val="0"/>
        </a:spcAft>
        <a:defRPr kumimoji="1" sz="4400">
          <a:solidFill>
            <a:schemeClr val="tx1"/>
          </a:solidFill>
          <a:latin typeface="Calibri" pitchFamily="34" charset="0"/>
          <a:ea typeface="ＭＳ 明朝" pitchFamily="17" charset="-128"/>
          <a:cs typeface="ＭＳ 明朝" charset="-128"/>
        </a:defRPr>
      </a:lvl2pPr>
      <a:lvl3pPr algn="ctr" rtl="0" eaLnBrk="0" fontAlgn="base" hangingPunct="0">
        <a:spcBef>
          <a:spcPct val="0"/>
        </a:spcBef>
        <a:spcAft>
          <a:spcPct val="0"/>
        </a:spcAft>
        <a:defRPr kumimoji="1" sz="4400">
          <a:solidFill>
            <a:schemeClr val="tx1"/>
          </a:solidFill>
          <a:latin typeface="Calibri" pitchFamily="34" charset="0"/>
          <a:ea typeface="ＭＳ 明朝" pitchFamily="17" charset="-128"/>
          <a:cs typeface="ＭＳ 明朝" charset="-128"/>
        </a:defRPr>
      </a:lvl3pPr>
      <a:lvl4pPr algn="ctr" rtl="0" eaLnBrk="0" fontAlgn="base" hangingPunct="0">
        <a:spcBef>
          <a:spcPct val="0"/>
        </a:spcBef>
        <a:spcAft>
          <a:spcPct val="0"/>
        </a:spcAft>
        <a:defRPr kumimoji="1" sz="4400">
          <a:solidFill>
            <a:schemeClr val="tx1"/>
          </a:solidFill>
          <a:latin typeface="Calibri" pitchFamily="34" charset="0"/>
          <a:ea typeface="ＭＳ 明朝" pitchFamily="17" charset="-128"/>
          <a:cs typeface="ＭＳ 明朝" charset="-128"/>
        </a:defRPr>
      </a:lvl4pPr>
      <a:lvl5pPr algn="ctr" rtl="0" eaLnBrk="0" fontAlgn="base" hangingPunct="0">
        <a:spcBef>
          <a:spcPct val="0"/>
        </a:spcBef>
        <a:spcAft>
          <a:spcPct val="0"/>
        </a:spcAft>
        <a:defRPr kumimoji="1" sz="4400">
          <a:solidFill>
            <a:schemeClr val="tx1"/>
          </a:solidFill>
          <a:latin typeface="Calibri" pitchFamily="34" charset="0"/>
          <a:ea typeface="ＭＳ 明朝" pitchFamily="17" charset="-128"/>
          <a:cs typeface="ＭＳ 明朝" charset="-128"/>
        </a:defRPr>
      </a:lvl5pPr>
      <a:lvl6pPr marL="457200" algn="ctr" rtl="0" fontAlgn="base">
        <a:spcBef>
          <a:spcPct val="0"/>
        </a:spcBef>
        <a:spcAft>
          <a:spcPct val="0"/>
        </a:spcAft>
        <a:defRPr kumimoji="1" sz="4400">
          <a:solidFill>
            <a:schemeClr val="tx1"/>
          </a:solidFill>
          <a:latin typeface="Times New Roman" pitchFamily="18" charset="0"/>
          <a:ea typeface="ＭＳ 明朝" pitchFamily="17" charset="-128"/>
        </a:defRPr>
      </a:lvl6pPr>
      <a:lvl7pPr marL="914400" algn="ctr" rtl="0" fontAlgn="base">
        <a:spcBef>
          <a:spcPct val="0"/>
        </a:spcBef>
        <a:spcAft>
          <a:spcPct val="0"/>
        </a:spcAft>
        <a:defRPr kumimoji="1" sz="4400">
          <a:solidFill>
            <a:schemeClr val="tx1"/>
          </a:solidFill>
          <a:latin typeface="Times New Roman" pitchFamily="18" charset="0"/>
          <a:ea typeface="ＭＳ 明朝" pitchFamily="17" charset="-128"/>
        </a:defRPr>
      </a:lvl7pPr>
      <a:lvl8pPr marL="1371600" algn="ctr" rtl="0" fontAlgn="base">
        <a:spcBef>
          <a:spcPct val="0"/>
        </a:spcBef>
        <a:spcAft>
          <a:spcPct val="0"/>
        </a:spcAft>
        <a:defRPr kumimoji="1" sz="4400">
          <a:solidFill>
            <a:schemeClr val="tx1"/>
          </a:solidFill>
          <a:latin typeface="Times New Roman" pitchFamily="18" charset="0"/>
          <a:ea typeface="ＭＳ 明朝" pitchFamily="17" charset="-128"/>
        </a:defRPr>
      </a:lvl8pPr>
      <a:lvl9pPr marL="1828800" algn="ctr" rtl="0" fontAlgn="base">
        <a:spcBef>
          <a:spcPct val="0"/>
        </a:spcBef>
        <a:spcAft>
          <a:spcPct val="0"/>
        </a:spcAft>
        <a:defRPr kumimoji="1" sz="4400">
          <a:solidFill>
            <a:schemeClr val="tx1"/>
          </a:solidFill>
          <a:latin typeface="Times New Roman" pitchFamily="18" charset="0"/>
          <a:ea typeface="ＭＳ 明朝" pitchFamily="17" charset="-128"/>
        </a:defRPr>
      </a:lvl9pPr>
    </p:titleStyle>
    <p:bodyStyle>
      <a:lvl1pPr marL="342900" indent="-342900" algn="l" rtl="0" eaLnBrk="0" fontAlgn="base" hangingPunct="0">
        <a:spcBef>
          <a:spcPct val="20000"/>
        </a:spcBef>
        <a:spcAft>
          <a:spcPct val="0"/>
        </a:spcAft>
        <a:buFont typeface="Arial" charset="0"/>
        <a:buChar char="•"/>
        <a:defRPr kumimoji="1" sz="3200" kern="1200">
          <a:solidFill>
            <a:schemeClr val="tx1"/>
          </a:solidFill>
          <a:latin typeface="+mn-lt"/>
          <a:ea typeface="+mn-ea"/>
          <a:cs typeface="ＭＳ 明朝" charset="-128"/>
        </a:defRPr>
      </a:lvl1pPr>
      <a:lvl2pPr marL="742950" indent="-285750" algn="l" rtl="0" eaLnBrk="0" fontAlgn="base" hangingPunct="0">
        <a:spcBef>
          <a:spcPct val="20000"/>
        </a:spcBef>
        <a:spcAft>
          <a:spcPct val="0"/>
        </a:spcAft>
        <a:buFont typeface="Arial" charset="0"/>
        <a:buChar char="–"/>
        <a:defRPr kumimoji="1" sz="2800" kern="1200">
          <a:solidFill>
            <a:schemeClr val="tx1"/>
          </a:solidFill>
          <a:latin typeface="+mn-lt"/>
          <a:ea typeface="+mn-ea"/>
          <a:cs typeface="ＭＳ 明朝" charset="-128"/>
        </a:defRPr>
      </a:lvl2pPr>
      <a:lvl3pPr marL="1143000" indent="-228600" algn="l" rtl="0" eaLnBrk="0" fontAlgn="base" hangingPunct="0">
        <a:spcBef>
          <a:spcPct val="20000"/>
        </a:spcBef>
        <a:spcAft>
          <a:spcPct val="0"/>
        </a:spcAft>
        <a:buFont typeface="Arial" charset="0"/>
        <a:buChar char="•"/>
        <a:defRPr kumimoji="1" sz="2400" kern="1200">
          <a:solidFill>
            <a:schemeClr val="tx1"/>
          </a:solidFill>
          <a:latin typeface="+mn-lt"/>
          <a:ea typeface="+mn-ea"/>
          <a:cs typeface="ＭＳ 明朝" charset="-128"/>
        </a:defRPr>
      </a:lvl3pPr>
      <a:lvl4pPr marL="1600200" indent="-228600" algn="l" rtl="0" eaLnBrk="0" fontAlgn="base" hangingPunct="0">
        <a:spcBef>
          <a:spcPct val="20000"/>
        </a:spcBef>
        <a:spcAft>
          <a:spcPct val="0"/>
        </a:spcAft>
        <a:buFont typeface="Arial" charset="0"/>
        <a:buChar char="–"/>
        <a:defRPr kumimoji="1" sz="2000" kern="1200">
          <a:solidFill>
            <a:schemeClr val="tx1"/>
          </a:solidFill>
          <a:latin typeface="+mn-lt"/>
          <a:ea typeface="+mn-ea"/>
          <a:cs typeface="ＭＳ 明朝" charset="-128"/>
        </a:defRPr>
      </a:lvl4pPr>
      <a:lvl5pPr marL="2057400" indent="-228600" algn="l" rtl="0" eaLnBrk="0" fontAlgn="base" hangingPunct="0">
        <a:spcBef>
          <a:spcPct val="20000"/>
        </a:spcBef>
        <a:spcAft>
          <a:spcPct val="0"/>
        </a:spcAft>
        <a:buFont typeface="Arial" charset="0"/>
        <a:buChar char="»"/>
        <a:defRPr kumimoji="1" sz="2000" kern="1200">
          <a:solidFill>
            <a:schemeClr val="tx1"/>
          </a:solidFill>
          <a:latin typeface="+mn-lt"/>
          <a:ea typeface="+mn-ea"/>
          <a:cs typeface="ＭＳ 明朝" charset="-128"/>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4000" cy="6864350"/>
            <a:chOff x="0" y="0"/>
            <a:chExt cx="5760" cy="4324"/>
          </a:xfrm>
        </p:grpSpPr>
        <p:sp>
          <p:nvSpPr>
            <p:cNvPr id="2" name="Rectangle 3"/>
            <p:cNvSpPr>
              <a:spLocks noChangeArrowheads="1"/>
            </p:cNvSpPr>
            <p:nvPr userDrawn="1"/>
          </p:nvSpPr>
          <p:spPr bwMode="white">
            <a:xfrm>
              <a:off x="0" y="331"/>
              <a:ext cx="5760" cy="3326"/>
            </a:xfrm>
            <a:prstGeom prst="rect">
              <a:avLst/>
            </a:prstGeom>
            <a:gradFill rotWithShape="0">
              <a:gsLst>
                <a:gs pos="0">
                  <a:schemeClr val="bg1"/>
                </a:gs>
                <a:gs pos="100000">
                  <a:schemeClr val="folHlink"/>
                </a:gs>
              </a:gsLst>
              <a:lin ang="5400000" scaled="1"/>
            </a:gradFill>
            <a:ln w="9525">
              <a:noFill/>
              <a:miter lim="800000"/>
              <a:headEnd/>
              <a:tailEnd/>
            </a:ln>
            <a:effectLst/>
          </p:spPr>
          <p:txBody>
            <a:bodyPr wrap="none" anchor="ctr"/>
            <a:lstStyle/>
            <a:p>
              <a:pPr>
                <a:defRPr/>
              </a:pPr>
              <a:endParaRPr lang="ja-JP" altLang="en-US">
                <a:solidFill>
                  <a:srgbClr val="2E2E48"/>
                </a:solidFill>
                <a:latin typeface="Times New Roman"/>
                <a:ea typeface="ＭＳ Ｐゴシック"/>
              </a:endParaRPr>
            </a:p>
          </p:txBody>
        </p:sp>
        <p:sp>
          <p:nvSpPr>
            <p:cNvPr id="3" name="Rectangle 4"/>
            <p:cNvSpPr>
              <a:spLocks noChangeArrowheads="1"/>
            </p:cNvSpPr>
            <p:nvPr userDrawn="1"/>
          </p:nvSpPr>
          <p:spPr bwMode="white">
            <a:xfrm>
              <a:off x="0" y="0"/>
              <a:ext cx="5760" cy="351"/>
            </a:xfrm>
            <a:prstGeom prst="rect">
              <a:avLst/>
            </a:prstGeom>
            <a:gradFill rotWithShape="0">
              <a:gsLst>
                <a:gs pos="0">
                  <a:schemeClr val="hlink"/>
                </a:gs>
                <a:gs pos="100000">
                  <a:schemeClr val="bg1"/>
                </a:gs>
              </a:gsLst>
              <a:lin ang="5400000" scaled="1"/>
            </a:gradFill>
            <a:ln w="9525">
              <a:noFill/>
              <a:miter lim="800000"/>
              <a:headEnd/>
              <a:tailEnd/>
            </a:ln>
            <a:effectLst/>
          </p:spPr>
          <p:txBody>
            <a:bodyPr wrap="none" anchor="ctr"/>
            <a:lstStyle/>
            <a:p>
              <a:pPr>
                <a:defRPr/>
              </a:pPr>
              <a:endParaRPr lang="ja-JP" altLang="en-US">
                <a:solidFill>
                  <a:srgbClr val="2E2E48"/>
                </a:solidFill>
                <a:latin typeface="Times New Roman"/>
                <a:ea typeface="ＭＳ Ｐゴシック"/>
              </a:endParaRPr>
            </a:p>
          </p:txBody>
        </p:sp>
        <p:sp>
          <p:nvSpPr>
            <p:cNvPr id="5125" name="Freeform 5"/>
            <p:cNvSpPr>
              <a:spLocks/>
            </p:cNvSpPr>
            <p:nvPr userDrawn="1"/>
          </p:nvSpPr>
          <p:spPr bwMode="white">
            <a:xfrm>
              <a:off x="0" y="1596"/>
              <a:ext cx="5760" cy="1651"/>
            </a:xfrm>
            <a:custGeom>
              <a:avLst/>
              <a:gdLst/>
              <a:ahLst/>
              <a:cxnLst>
                <a:cxn ang="0">
                  <a:pos x="0" y="960"/>
                </a:cxn>
                <a:cxn ang="0">
                  <a:pos x="773" y="852"/>
                </a:cxn>
                <a:cxn ang="0">
                  <a:pos x="1536" y="594"/>
                </a:cxn>
                <a:cxn ang="0">
                  <a:pos x="2438" y="156"/>
                </a:cxn>
                <a:cxn ang="0">
                  <a:pos x="2678" y="24"/>
                </a:cxn>
                <a:cxn ang="0">
                  <a:pos x="2816" y="30"/>
                </a:cxn>
                <a:cxn ang="0">
                  <a:pos x="2876" y="0"/>
                </a:cxn>
                <a:cxn ang="0">
                  <a:pos x="3032" y="30"/>
                </a:cxn>
                <a:cxn ang="0">
                  <a:pos x="3086" y="12"/>
                </a:cxn>
                <a:cxn ang="0">
                  <a:pos x="3183" y="42"/>
                </a:cxn>
                <a:cxn ang="0">
                  <a:pos x="3333" y="120"/>
                </a:cxn>
                <a:cxn ang="0">
                  <a:pos x="3483" y="234"/>
                </a:cxn>
                <a:cxn ang="0">
                  <a:pos x="3741" y="396"/>
                </a:cxn>
                <a:cxn ang="0">
                  <a:pos x="4156" y="636"/>
                </a:cxn>
                <a:cxn ang="0">
                  <a:pos x="4510" y="768"/>
                </a:cxn>
                <a:cxn ang="0">
                  <a:pos x="4913" y="906"/>
                </a:cxn>
                <a:cxn ang="0">
                  <a:pos x="5304" y="1074"/>
                </a:cxn>
                <a:cxn ang="0">
                  <a:pos x="5760" y="1150"/>
                </a:cxn>
                <a:cxn ang="0">
                  <a:pos x="5760" y="1651"/>
                </a:cxn>
                <a:cxn ang="0">
                  <a:pos x="0" y="1651"/>
                </a:cxn>
                <a:cxn ang="0">
                  <a:pos x="0" y="960"/>
                </a:cxn>
              </a:cxnLst>
              <a:rect l="0" t="0" r="r" b="b"/>
              <a:pathLst>
                <a:path w="5760" h="1651">
                  <a:moveTo>
                    <a:pt x="0" y="960"/>
                  </a:moveTo>
                  <a:cubicBezTo>
                    <a:pt x="237" y="952"/>
                    <a:pt x="517" y="913"/>
                    <a:pt x="773" y="852"/>
                  </a:cubicBezTo>
                  <a:cubicBezTo>
                    <a:pt x="1029" y="791"/>
                    <a:pt x="1259" y="710"/>
                    <a:pt x="1536" y="594"/>
                  </a:cubicBezTo>
                  <a:cubicBezTo>
                    <a:pt x="1814" y="478"/>
                    <a:pt x="2247" y="251"/>
                    <a:pt x="2438" y="156"/>
                  </a:cubicBezTo>
                  <a:cubicBezTo>
                    <a:pt x="2628" y="61"/>
                    <a:pt x="2615" y="45"/>
                    <a:pt x="2678" y="24"/>
                  </a:cubicBezTo>
                  <a:cubicBezTo>
                    <a:pt x="2741" y="3"/>
                    <a:pt x="2783" y="34"/>
                    <a:pt x="2816" y="30"/>
                  </a:cubicBezTo>
                  <a:cubicBezTo>
                    <a:pt x="2849" y="26"/>
                    <a:pt x="2840" y="0"/>
                    <a:pt x="2876" y="0"/>
                  </a:cubicBezTo>
                  <a:cubicBezTo>
                    <a:pt x="2912" y="0"/>
                    <a:pt x="2997" y="28"/>
                    <a:pt x="3032" y="30"/>
                  </a:cubicBezTo>
                  <a:cubicBezTo>
                    <a:pt x="3067" y="32"/>
                    <a:pt x="3061" y="10"/>
                    <a:pt x="3086" y="12"/>
                  </a:cubicBezTo>
                  <a:cubicBezTo>
                    <a:pt x="3112" y="14"/>
                    <a:pt x="3142" y="24"/>
                    <a:pt x="3183" y="42"/>
                  </a:cubicBezTo>
                  <a:cubicBezTo>
                    <a:pt x="3224" y="60"/>
                    <a:pt x="3283" y="88"/>
                    <a:pt x="3333" y="120"/>
                  </a:cubicBezTo>
                  <a:cubicBezTo>
                    <a:pt x="3383" y="152"/>
                    <a:pt x="3415" y="188"/>
                    <a:pt x="3483" y="234"/>
                  </a:cubicBezTo>
                  <a:cubicBezTo>
                    <a:pt x="3551" y="280"/>
                    <a:pt x="3629" y="329"/>
                    <a:pt x="3741" y="396"/>
                  </a:cubicBezTo>
                  <a:cubicBezTo>
                    <a:pt x="3854" y="463"/>
                    <a:pt x="4028" y="574"/>
                    <a:pt x="4156" y="636"/>
                  </a:cubicBezTo>
                  <a:cubicBezTo>
                    <a:pt x="4284" y="698"/>
                    <a:pt x="4384" y="723"/>
                    <a:pt x="4510" y="768"/>
                  </a:cubicBezTo>
                  <a:cubicBezTo>
                    <a:pt x="4637" y="813"/>
                    <a:pt x="4781" y="855"/>
                    <a:pt x="4913" y="906"/>
                  </a:cubicBezTo>
                  <a:cubicBezTo>
                    <a:pt x="5045" y="957"/>
                    <a:pt x="5163" y="1033"/>
                    <a:pt x="5304" y="1074"/>
                  </a:cubicBezTo>
                  <a:cubicBezTo>
                    <a:pt x="5445" y="1115"/>
                    <a:pt x="5543" y="1125"/>
                    <a:pt x="5760" y="1150"/>
                  </a:cubicBezTo>
                  <a:cubicBezTo>
                    <a:pt x="5760" y="1400"/>
                    <a:pt x="5760" y="1651"/>
                    <a:pt x="5760" y="1651"/>
                  </a:cubicBezTo>
                  <a:lnTo>
                    <a:pt x="0" y="1651"/>
                  </a:lnTo>
                  <a:lnTo>
                    <a:pt x="0" y="960"/>
                  </a:lnTo>
                  <a:close/>
                </a:path>
              </a:pathLst>
            </a:custGeom>
            <a:gradFill rotWithShape="0">
              <a:gsLst>
                <a:gs pos="0">
                  <a:schemeClr val="bg2"/>
                </a:gs>
                <a:gs pos="100000">
                  <a:schemeClr val="bg2">
                    <a:gamma/>
                    <a:shade val="66667"/>
                    <a:invGamma/>
                  </a:schemeClr>
                </a:gs>
              </a:gsLst>
              <a:lin ang="5400000" scaled="1"/>
            </a:gradFill>
            <a:ln w="9525">
              <a:noFill/>
              <a:round/>
              <a:headEnd/>
              <a:tailEnd/>
            </a:ln>
            <a:effectLst/>
          </p:spPr>
          <p:txBody>
            <a:bodyPr wrap="none" anchor="ctr"/>
            <a:lstStyle/>
            <a:p>
              <a:pPr>
                <a:defRPr/>
              </a:pPr>
              <a:endParaRPr lang="ja-JP" altLang="en-US">
                <a:solidFill>
                  <a:srgbClr val="2E2E48"/>
                </a:solidFill>
                <a:latin typeface="Times New Roman"/>
                <a:ea typeface="ＭＳ Ｐゴシック"/>
              </a:endParaRPr>
            </a:p>
          </p:txBody>
        </p:sp>
        <p:sp>
          <p:nvSpPr>
            <p:cNvPr id="5126" name="Freeform 6"/>
            <p:cNvSpPr>
              <a:spLocks/>
            </p:cNvSpPr>
            <p:nvPr userDrawn="1"/>
          </p:nvSpPr>
          <p:spPr bwMode="white">
            <a:xfrm>
              <a:off x="380" y="1597"/>
              <a:ext cx="2495" cy="1054"/>
            </a:xfrm>
            <a:custGeom>
              <a:avLst/>
              <a:gdLst/>
              <a:ahLst/>
              <a:cxnLst>
                <a:cxn ang="0">
                  <a:pos x="909" y="650"/>
                </a:cxn>
                <a:cxn ang="0">
                  <a:pos x="2028" y="116"/>
                </a:cxn>
                <a:cxn ang="0">
                  <a:pos x="2253" y="20"/>
                </a:cxn>
                <a:cxn ang="0">
                  <a:pos x="2304" y="8"/>
                </a:cxn>
                <a:cxn ang="0">
                  <a:pos x="2388" y="20"/>
                </a:cxn>
                <a:cxn ang="0">
                  <a:pos x="2490" y="8"/>
                </a:cxn>
                <a:cxn ang="0">
                  <a:pos x="2424" y="62"/>
                </a:cxn>
                <a:cxn ang="0">
                  <a:pos x="2349" y="158"/>
                </a:cxn>
                <a:cxn ang="0">
                  <a:pos x="2295" y="182"/>
                </a:cxn>
                <a:cxn ang="0">
                  <a:pos x="2271" y="251"/>
                </a:cxn>
                <a:cxn ang="0">
                  <a:pos x="2304" y="332"/>
                </a:cxn>
                <a:cxn ang="0">
                  <a:pos x="2253" y="326"/>
                </a:cxn>
                <a:cxn ang="0">
                  <a:pos x="2226" y="386"/>
                </a:cxn>
                <a:cxn ang="0">
                  <a:pos x="2130" y="491"/>
                </a:cxn>
                <a:cxn ang="0">
                  <a:pos x="1980" y="710"/>
                </a:cxn>
                <a:cxn ang="0">
                  <a:pos x="1884" y="758"/>
                </a:cxn>
                <a:cxn ang="0">
                  <a:pos x="1782" y="845"/>
                </a:cxn>
                <a:cxn ang="0">
                  <a:pos x="1629" y="959"/>
                </a:cxn>
                <a:cxn ang="0">
                  <a:pos x="1458" y="1052"/>
                </a:cxn>
                <a:cxn ang="0">
                  <a:pos x="1560" y="932"/>
                </a:cxn>
                <a:cxn ang="0">
                  <a:pos x="1701" y="770"/>
                </a:cxn>
                <a:cxn ang="0">
                  <a:pos x="1785" y="644"/>
                </a:cxn>
                <a:cxn ang="0">
                  <a:pos x="1935" y="476"/>
                </a:cxn>
                <a:cxn ang="0">
                  <a:pos x="2034" y="350"/>
                </a:cxn>
                <a:cxn ang="0">
                  <a:pos x="2016" y="323"/>
                </a:cxn>
                <a:cxn ang="0">
                  <a:pos x="1947" y="434"/>
                </a:cxn>
                <a:cxn ang="0">
                  <a:pos x="1821" y="587"/>
                </a:cxn>
                <a:cxn ang="0">
                  <a:pos x="1704" y="662"/>
                </a:cxn>
                <a:cxn ang="0">
                  <a:pos x="1620" y="761"/>
                </a:cxn>
                <a:cxn ang="0">
                  <a:pos x="1584" y="728"/>
                </a:cxn>
                <a:cxn ang="0">
                  <a:pos x="1731" y="581"/>
                </a:cxn>
                <a:cxn ang="0">
                  <a:pos x="1851" y="467"/>
                </a:cxn>
                <a:cxn ang="0">
                  <a:pos x="1875" y="413"/>
                </a:cxn>
                <a:cxn ang="0">
                  <a:pos x="1788" y="515"/>
                </a:cxn>
                <a:cxn ang="0">
                  <a:pos x="1689" y="611"/>
                </a:cxn>
                <a:cxn ang="0">
                  <a:pos x="1605" y="665"/>
                </a:cxn>
                <a:cxn ang="0">
                  <a:pos x="1689" y="548"/>
                </a:cxn>
                <a:cxn ang="0">
                  <a:pos x="1746" y="506"/>
                </a:cxn>
                <a:cxn ang="0">
                  <a:pos x="1596" y="611"/>
                </a:cxn>
                <a:cxn ang="0">
                  <a:pos x="1542" y="689"/>
                </a:cxn>
                <a:cxn ang="0">
                  <a:pos x="1500" y="632"/>
                </a:cxn>
                <a:cxn ang="0">
                  <a:pos x="1590" y="563"/>
                </a:cxn>
                <a:cxn ang="0">
                  <a:pos x="1704" y="476"/>
                </a:cxn>
                <a:cxn ang="0">
                  <a:pos x="1659" y="485"/>
                </a:cxn>
                <a:cxn ang="0">
                  <a:pos x="1596" y="524"/>
                </a:cxn>
                <a:cxn ang="0">
                  <a:pos x="1530" y="560"/>
                </a:cxn>
                <a:cxn ang="0">
                  <a:pos x="1470" y="623"/>
                </a:cxn>
                <a:cxn ang="0">
                  <a:pos x="1401" y="662"/>
                </a:cxn>
                <a:cxn ang="0">
                  <a:pos x="1362" y="665"/>
                </a:cxn>
                <a:cxn ang="0">
                  <a:pos x="1263" y="653"/>
                </a:cxn>
                <a:cxn ang="0">
                  <a:pos x="1194" y="668"/>
                </a:cxn>
                <a:cxn ang="0">
                  <a:pos x="879" y="788"/>
                </a:cxn>
                <a:cxn ang="0">
                  <a:pos x="492" y="917"/>
                </a:cxn>
                <a:cxn ang="0">
                  <a:pos x="657" y="851"/>
                </a:cxn>
                <a:cxn ang="0">
                  <a:pos x="1035" y="716"/>
                </a:cxn>
                <a:cxn ang="0">
                  <a:pos x="1062" y="689"/>
                </a:cxn>
                <a:cxn ang="0">
                  <a:pos x="714" y="806"/>
                </a:cxn>
                <a:cxn ang="0">
                  <a:pos x="288" y="905"/>
                </a:cxn>
                <a:cxn ang="0">
                  <a:pos x="207" y="902"/>
                </a:cxn>
                <a:cxn ang="0">
                  <a:pos x="84" y="929"/>
                </a:cxn>
                <a:cxn ang="0">
                  <a:pos x="135" y="902"/>
                </a:cxn>
              </a:cxnLst>
              <a:rect l="0" t="0" r="r" b="b"/>
              <a:pathLst>
                <a:path w="2495" h="1054">
                  <a:moveTo>
                    <a:pt x="135" y="902"/>
                  </a:moveTo>
                  <a:cubicBezTo>
                    <a:pt x="270" y="859"/>
                    <a:pt x="683" y="732"/>
                    <a:pt x="909" y="650"/>
                  </a:cubicBezTo>
                  <a:cubicBezTo>
                    <a:pt x="1135" y="568"/>
                    <a:pt x="1305" y="499"/>
                    <a:pt x="1491" y="410"/>
                  </a:cubicBezTo>
                  <a:cubicBezTo>
                    <a:pt x="1677" y="321"/>
                    <a:pt x="1911" y="179"/>
                    <a:pt x="2028" y="116"/>
                  </a:cubicBezTo>
                  <a:cubicBezTo>
                    <a:pt x="2145" y="53"/>
                    <a:pt x="2156" y="48"/>
                    <a:pt x="2193" y="32"/>
                  </a:cubicBezTo>
                  <a:cubicBezTo>
                    <a:pt x="2230" y="16"/>
                    <a:pt x="2238" y="22"/>
                    <a:pt x="2253" y="20"/>
                  </a:cubicBezTo>
                  <a:cubicBezTo>
                    <a:pt x="2268" y="18"/>
                    <a:pt x="2278" y="22"/>
                    <a:pt x="2286" y="20"/>
                  </a:cubicBezTo>
                  <a:cubicBezTo>
                    <a:pt x="2294" y="18"/>
                    <a:pt x="2296" y="10"/>
                    <a:pt x="2304" y="8"/>
                  </a:cubicBezTo>
                  <a:cubicBezTo>
                    <a:pt x="2312" y="6"/>
                    <a:pt x="2320" y="6"/>
                    <a:pt x="2334" y="8"/>
                  </a:cubicBezTo>
                  <a:cubicBezTo>
                    <a:pt x="2348" y="10"/>
                    <a:pt x="2372" y="21"/>
                    <a:pt x="2388" y="20"/>
                  </a:cubicBezTo>
                  <a:cubicBezTo>
                    <a:pt x="2404" y="19"/>
                    <a:pt x="2416" y="4"/>
                    <a:pt x="2433" y="2"/>
                  </a:cubicBezTo>
                  <a:cubicBezTo>
                    <a:pt x="2450" y="0"/>
                    <a:pt x="2485" y="4"/>
                    <a:pt x="2490" y="8"/>
                  </a:cubicBezTo>
                  <a:cubicBezTo>
                    <a:pt x="2495" y="12"/>
                    <a:pt x="2474" y="17"/>
                    <a:pt x="2463" y="26"/>
                  </a:cubicBezTo>
                  <a:cubicBezTo>
                    <a:pt x="2452" y="35"/>
                    <a:pt x="2437" y="47"/>
                    <a:pt x="2424" y="62"/>
                  </a:cubicBezTo>
                  <a:cubicBezTo>
                    <a:pt x="2411" y="77"/>
                    <a:pt x="2397" y="103"/>
                    <a:pt x="2385" y="119"/>
                  </a:cubicBezTo>
                  <a:cubicBezTo>
                    <a:pt x="2373" y="135"/>
                    <a:pt x="2358" y="149"/>
                    <a:pt x="2349" y="158"/>
                  </a:cubicBezTo>
                  <a:cubicBezTo>
                    <a:pt x="2340" y="167"/>
                    <a:pt x="2340" y="172"/>
                    <a:pt x="2331" y="176"/>
                  </a:cubicBezTo>
                  <a:cubicBezTo>
                    <a:pt x="2322" y="180"/>
                    <a:pt x="2303" y="174"/>
                    <a:pt x="2295" y="182"/>
                  </a:cubicBezTo>
                  <a:cubicBezTo>
                    <a:pt x="2287" y="190"/>
                    <a:pt x="2284" y="216"/>
                    <a:pt x="2280" y="227"/>
                  </a:cubicBezTo>
                  <a:cubicBezTo>
                    <a:pt x="2276" y="238"/>
                    <a:pt x="2268" y="245"/>
                    <a:pt x="2271" y="251"/>
                  </a:cubicBezTo>
                  <a:cubicBezTo>
                    <a:pt x="2274" y="257"/>
                    <a:pt x="2293" y="253"/>
                    <a:pt x="2298" y="266"/>
                  </a:cubicBezTo>
                  <a:cubicBezTo>
                    <a:pt x="2303" y="279"/>
                    <a:pt x="2309" y="319"/>
                    <a:pt x="2304" y="332"/>
                  </a:cubicBezTo>
                  <a:cubicBezTo>
                    <a:pt x="2299" y="345"/>
                    <a:pt x="2273" y="345"/>
                    <a:pt x="2265" y="344"/>
                  </a:cubicBezTo>
                  <a:cubicBezTo>
                    <a:pt x="2257" y="343"/>
                    <a:pt x="2258" y="326"/>
                    <a:pt x="2253" y="326"/>
                  </a:cubicBezTo>
                  <a:cubicBezTo>
                    <a:pt x="2248" y="326"/>
                    <a:pt x="2236" y="337"/>
                    <a:pt x="2232" y="347"/>
                  </a:cubicBezTo>
                  <a:cubicBezTo>
                    <a:pt x="2228" y="357"/>
                    <a:pt x="2228" y="376"/>
                    <a:pt x="2226" y="386"/>
                  </a:cubicBezTo>
                  <a:cubicBezTo>
                    <a:pt x="2224" y="396"/>
                    <a:pt x="2236" y="390"/>
                    <a:pt x="2220" y="407"/>
                  </a:cubicBezTo>
                  <a:cubicBezTo>
                    <a:pt x="2204" y="424"/>
                    <a:pt x="2157" y="463"/>
                    <a:pt x="2130" y="491"/>
                  </a:cubicBezTo>
                  <a:cubicBezTo>
                    <a:pt x="2103" y="519"/>
                    <a:pt x="2083" y="539"/>
                    <a:pt x="2058" y="575"/>
                  </a:cubicBezTo>
                  <a:cubicBezTo>
                    <a:pt x="2033" y="611"/>
                    <a:pt x="1998" y="679"/>
                    <a:pt x="1980" y="710"/>
                  </a:cubicBezTo>
                  <a:cubicBezTo>
                    <a:pt x="1962" y="741"/>
                    <a:pt x="1966" y="756"/>
                    <a:pt x="1950" y="764"/>
                  </a:cubicBezTo>
                  <a:cubicBezTo>
                    <a:pt x="1934" y="772"/>
                    <a:pt x="1906" y="756"/>
                    <a:pt x="1884" y="758"/>
                  </a:cubicBezTo>
                  <a:cubicBezTo>
                    <a:pt x="1862" y="760"/>
                    <a:pt x="1832" y="762"/>
                    <a:pt x="1815" y="776"/>
                  </a:cubicBezTo>
                  <a:cubicBezTo>
                    <a:pt x="1798" y="790"/>
                    <a:pt x="1800" y="826"/>
                    <a:pt x="1782" y="845"/>
                  </a:cubicBezTo>
                  <a:cubicBezTo>
                    <a:pt x="1764" y="864"/>
                    <a:pt x="1730" y="871"/>
                    <a:pt x="1704" y="890"/>
                  </a:cubicBezTo>
                  <a:cubicBezTo>
                    <a:pt x="1678" y="909"/>
                    <a:pt x="1657" y="942"/>
                    <a:pt x="1629" y="959"/>
                  </a:cubicBezTo>
                  <a:cubicBezTo>
                    <a:pt x="1601" y="976"/>
                    <a:pt x="1561" y="980"/>
                    <a:pt x="1533" y="995"/>
                  </a:cubicBezTo>
                  <a:cubicBezTo>
                    <a:pt x="1505" y="1010"/>
                    <a:pt x="1469" y="1050"/>
                    <a:pt x="1458" y="1052"/>
                  </a:cubicBezTo>
                  <a:cubicBezTo>
                    <a:pt x="1447" y="1054"/>
                    <a:pt x="1450" y="1027"/>
                    <a:pt x="1467" y="1007"/>
                  </a:cubicBezTo>
                  <a:cubicBezTo>
                    <a:pt x="1484" y="987"/>
                    <a:pt x="1533" y="955"/>
                    <a:pt x="1560" y="932"/>
                  </a:cubicBezTo>
                  <a:cubicBezTo>
                    <a:pt x="1587" y="909"/>
                    <a:pt x="1606" y="893"/>
                    <a:pt x="1629" y="866"/>
                  </a:cubicBezTo>
                  <a:cubicBezTo>
                    <a:pt x="1652" y="839"/>
                    <a:pt x="1687" y="796"/>
                    <a:pt x="1701" y="770"/>
                  </a:cubicBezTo>
                  <a:cubicBezTo>
                    <a:pt x="1715" y="744"/>
                    <a:pt x="1699" y="731"/>
                    <a:pt x="1713" y="710"/>
                  </a:cubicBezTo>
                  <a:cubicBezTo>
                    <a:pt x="1727" y="689"/>
                    <a:pt x="1759" y="671"/>
                    <a:pt x="1785" y="644"/>
                  </a:cubicBezTo>
                  <a:cubicBezTo>
                    <a:pt x="1811" y="617"/>
                    <a:pt x="1844" y="573"/>
                    <a:pt x="1869" y="545"/>
                  </a:cubicBezTo>
                  <a:cubicBezTo>
                    <a:pt x="1894" y="517"/>
                    <a:pt x="1918" y="500"/>
                    <a:pt x="1935" y="476"/>
                  </a:cubicBezTo>
                  <a:cubicBezTo>
                    <a:pt x="1952" y="452"/>
                    <a:pt x="1955" y="422"/>
                    <a:pt x="1971" y="401"/>
                  </a:cubicBezTo>
                  <a:cubicBezTo>
                    <a:pt x="1987" y="380"/>
                    <a:pt x="2019" y="364"/>
                    <a:pt x="2034" y="350"/>
                  </a:cubicBezTo>
                  <a:cubicBezTo>
                    <a:pt x="2049" y="336"/>
                    <a:pt x="2064" y="318"/>
                    <a:pt x="2061" y="314"/>
                  </a:cubicBezTo>
                  <a:cubicBezTo>
                    <a:pt x="2058" y="310"/>
                    <a:pt x="2031" y="314"/>
                    <a:pt x="2016" y="323"/>
                  </a:cubicBezTo>
                  <a:cubicBezTo>
                    <a:pt x="2001" y="332"/>
                    <a:pt x="1982" y="350"/>
                    <a:pt x="1971" y="368"/>
                  </a:cubicBezTo>
                  <a:cubicBezTo>
                    <a:pt x="1960" y="386"/>
                    <a:pt x="1960" y="412"/>
                    <a:pt x="1947" y="434"/>
                  </a:cubicBezTo>
                  <a:cubicBezTo>
                    <a:pt x="1934" y="456"/>
                    <a:pt x="1914" y="475"/>
                    <a:pt x="1893" y="500"/>
                  </a:cubicBezTo>
                  <a:cubicBezTo>
                    <a:pt x="1872" y="525"/>
                    <a:pt x="1841" y="565"/>
                    <a:pt x="1821" y="587"/>
                  </a:cubicBezTo>
                  <a:cubicBezTo>
                    <a:pt x="1801" y="609"/>
                    <a:pt x="1790" y="619"/>
                    <a:pt x="1770" y="632"/>
                  </a:cubicBezTo>
                  <a:cubicBezTo>
                    <a:pt x="1750" y="645"/>
                    <a:pt x="1727" y="647"/>
                    <a:pt x="1704" y="662"/>
                  </a:cubicBezTo>
                  <a:cubicBezTo>
                    <a:pt x="1681" y="677"/>
                    <a:pt x="1646" y="709"/>
                    <a:pt x="1632" y="725"/>
                  </a:cubicBezTo>
                  <a:cubicBezTo>
                    <a:pt x="1618" y="741"/>
                    <a:pt x="1627" y="754"/>
                    <a:pt x="1620" y="761"/>
                  </a:cubicBezTo>
                  <a:cubicBezTo>
                    <a:pt x="1613" y="768"/>
                    <a:pt x="1593" y="775"/>
                    <a:pt x="1587" y="770"/>
                  </a:cubicBezTo>
                  <a:cubicBezTo>
                    <a:pt x="1581" y="765"/>
                    <a:pt x="1566" y="749"/>
                    <a:pt x="1584" y="728"/>
                  </a:cubicBezTo>
                  <a:cubicBezTo>
                    <a:pt x="1602" y="707"/>
                    <a:pt x="1668" y="665"/>
                    <a:pt x="1692" y="641"/>
                  </a:cubicBezTo>
                  <a:cubicBezTo>
                    <a:pt x="1716" y="617"/>
                    <a:pt x="1714" y="599"/>
                    <a:pt x="1731" y="581"/>
                  </a:cubicBezTo>
                  <a:cubicBezTo>
                    <a:pt x="1748" y="563"/>
                    <a:pt x="1774" y="552"/>
                    <a:pt x="1794" y="533"/>
                  </a:cubicBezTo>
                  <a:cubicBezTo>
                    <a:pt x="1814" y="514"/>
                    <a:pt x="1837" y="482"/>
                    <a:pt x="1851" y="467"/>
                  </a:cubicBezTo>
                  <a:cubicBezTo>
                    <a:pt x="1865" y="452"/>
                    <a:pt x="1874" y="452"/>
                    <a:pt x="1878" y="443"/>
                  </a:cubicBezTo>
                  <a:cubicBezTo>
                    <a:pt x="1882" y="434"/>
                    <a:pt x="1882" y="413"/>
                    <a:pt x="1875" y="413"/>
                  </a:cubicBezTo>
                  <a:cubicBezTo>
                    <a:pt x="1868" y="413"/>
                    <a:pt x="1847" y="426"/>
                    <a:pt x="1833" y="443"/>
                  </a:cubicBezTo>
                  <a:cubicBezTo>
                    <a:pt x="1819" y="460"/>
                    <a:pt x="1804" y="495"/>
                    <a:pt x="1788" y="515"/>
                  </a:cubicBezTo>
                  <a:cubicBezTo>
                    <a:pt x="1772" y="535"/>
                    <a:pt x="1751" y="550"/>
                    <a:pt x="1734" y="566"/>
                  </a:cubicBezTo>
                  <a:cubicBezTo>
                    <a:pt x="1717" y="582"/>
                    <a:pt x="1704" y="595"/>
                    <a:pt x="1689" y="611"/>
                  </a:cubicBezTo>
                  <a:cubicBezTo>
                    <a:pt x="1674" y="627"/>
                    <a:pt x="1655" y="656"/>
                    <a:pt x="1641" y="665"/>
                  </a:cubicBezTo>
                  <a:cubicBezTo>
                    <a:pt x="1627" y="674"/>
                    <a:pt x="1609" y="674"/>
                    <a:pt x="1605" y="665"/>
                  </a:cubicBezTo>
                  <a:cubicBezTo>
                    <a:pt x="1601" y="656"/>
                    <a:pt x="1603" y="627"/>
                    <a:pt x="1617" y="608"/>
                  </a:cubicBezTo>
                  <a:cubicBezTo>
                    <a:pt x="1631" y="589"/>
                    <a:pt x="1672" y="560"/>
                    <a:pt x="1689" y="548"/>
                  </a:cubicBezTo>
                  <a:cubicBezTo>
                    <a:pt x="1706" y="536"/>
                    <a:pt x="1713" y="540"/>
                    <a:pt x="1722" y="533"/>
                  </a:cubicBezTo>
                  <a:cubicBezTo>
                    <a:pt x="1731" y="526"/>
                    <a:pt x="1752" y="507"/>
                    <a:pt x="1746" y="506"/>
                  </a:cubicBezTo>
                  <a:cubicBezTo>
                    <a:pt x="1740" y="505"/>
                    <a:pt x="1711" y="513"/>
                    <a:pt x="1686" y="530"/>
                  </a:cubicBezTo>
                  <a:cubicBezTo>
                    <a:pt x="1661" y="547"/>
                    <a:pt x="1617" y="587"/>
                    <a:pt x="1596" y="611"/>
                  </a:cubicBezTo>
                  <a:cubicBezTo>
                    <a:pt x="1575" y="635"/>
                    <a:pt x="1569" y="661"/>
                    <a:pt x="1560" y="674"/>
                  </a:cubicBezTo>
                  <a:cubicBezTo>
                    <a:pt x="1551" y="687"/>
                    <a:pt x="1549" y="694"/>
                    <a:pt x="1542" y="689"/>
                  </a:cubicBezTo>
                  <a:cubicBezTo>
                    <a:pt x="1535" y="684"/>
                    <a:pt x="1525" y="650"/>
                    <a:pt x="1518" y="641"/>
                  </a:cubicBezTo>
                  <a:cubicBezTo>
                    <a:pt x="1511" y="632"/>
                    <a:pt x="1496" y="639"/>
                    <a:pt x="1500" y="632"/>
                  </a:cubicBezTo>
                  <a:cubicBezTo>
                    <a:pt x="1504" y="625"/>
                    <a:pt x="1527" y="607"/>
                    <a:pt x="1542" y="596"/>
                  </a:cubicBezTo>
                  <a:cubicBezTo>
                    <a:pt x="1557" y="585"/>
                    <a:pt x="1571" y="574"/>
                    <a:pt x="1590" y="563"/>
                  </a:cubicBezTo>
                  <a:cubicBezTo>
                    <a:pt x="1609" y="552"/>
                    <a:pt x="1637" y="541"/>
                    <a:pt x="1656" y="527"/>
                  </a:cubicBezTo>
                  <a:cubicBezTo>
                    <a:pt x="1675" y="513"/>
                    <a:pt x="1692" y="489"/>
                    <a:pt x="1704" y="476"/>
                  </a:cubicBezTo>
                  <a:cubicBezTo>
                    <a:pt x="1716" y="463"/>
                    <a:pt x="1735" y="451"/>
                    <a:pt x="1728" y="452"/>
                  </a:cubicBezTo>
                  <a:cubicBezTo>
                    <a:pt x="1721" y="453"/>
                    <a:pt x="1673" y="473"/>
                    <a:pt x="1659" y="485"/>
                  </a:cubicBezTo>
                  <a:cubicBezTo>
                    <a:pt x="1645" y="497"/>
                    <a:pt x="1652" y="517"/>
                    <a:pt x="1641" y="524"/>
                  </a:cubicBezTo>
                  <a:cubicBezTo>
                    <a:pt x="1630" y="531"/>
                    <a:pt x="1608" y="518"/>
                    <a:pt x="1596" y="524"/>
                  </a:cubicBezTo>
                  <a:cubicBezTo>
                    <a:pt x="1584" y="530"/>
                    <a:pt x="1583" y="554"/>
                    <a:pt x="1572" y="560"/>
                  </a:cubicBezTo>
                  <a:cubicBezTo>
                    <a:pt x="1561" y="566"/>
                    <a:pt x="1541" y="553"/>
                    <a:pt x="1530" y="560"/>
                  </a:cubicBezTo>
                  <a:cubicBezTo>
                    <a:pt x="1519" y="567"/>
                    <a:pt x="1516" y="594"/>
                    <a:pt x="1506" y="605"/>
                  </a:cubicBezTo>
                  <a:cubicBezTo>
                    <a:pt x="1496" y="616"/>
                    <a:pt x="1481" y="611"/>
                    <a:pt x="1470" y="623"/>
                  </a:cubicBezTo>
                  <a:cubicBezTo>
                    <a:pt x="1459" y="635"/>
                    <a:pt x="1448" y="671"/>
                    <a:pt x="1437" y="677"/>
                  </a:cubicBezTo>
                  <a:cubicBezTo>
                    <a:pt x="1426" y="683"/>
                    <a:pt x="1406" y="671"/>
                    <a:pt x="1401" y="662"/>
                  </a:cubicBezTo>
                  <a:cubicBezTo>
                    <a:pt x="1396" y="653"/>
                    <a:pt x="1410" y="623"/>
                    <a:pt x="1404" y="623"/>
                  </a:cubicBezTo>
                  <a:cubicBezTo>
                    <a:pt x="1398" y="623"/>
                    <a:pt x="1384" y="656"/>
                    <a:pt x="1362" y="665"/>
                  </a:cubicBezTo>
                  <a:cubicBezTo>
                    <a:pt x="1340" y="674"/>
                    <a:pt x="1288" y="682"/>
                    <a:pt x="1272" y="680"/>
                  </a:cubicBezTo>
                  <a:cubicBezTo>
                    <a:pt x="1256" y="678"/>
                    <a:pt x="1268" y="660"/>
                    <a:pt x="1263" y="653"/>
                  </a:cubicBezTo>
                  <a:cubicBezTo>
                    <a:pt x="1258" y="646"/>
                    <a:pt x="1253" y="636"/>
                    <a:pt x="1242" y="638"/>
                  </a:cubicBezTo>
                  <a:cubicBezTo>
                    <a:pt x="1231" y="640"/>
                    <a:pt x="1224" y="654"/>
                    <a:pt x="1194" y="668"/>
                  </a:cubicBezTo>
                  <a:cubicBezTo>
                    <a:pt x="1164" y="682"/>
                    <a:pt x="1111" y="702"/>
                    <a:pt x="1059" y="722"/>
                  </a:cubicBezTo>
                  <a:cubicBezTo>
                    <a:pt x="1007" y="742"/>
                    <a:pt x="950" y="763"/>
                    <a:pt x="879" y="788"/>
                  </a:cubicBezTo>
                  <a:cubicBezTo>
                    <a:pt x="808" y="813"/>
                    <a:pt x="698" y="853"/>
                    <a:pt x="633" y="875"/>
                  </a:cubicBezTo>
                  <a:cubicBezTo>
                    <a:pt x="568" y="897"/>
                    <a:pt x="513" y="914"/>
                    <a:pt x="492" y="917"/>
                  </a:cubicBezTo>
                  <a:cubicBezTo>
                    <a:pt x="471" y="920"/>
                    <a:pt x="477" y="904"/>
                    <a:pt x="504" y="893"/>
                  </a:cubicBezTo>
                  <a:cubicBezTo>
                    <a:pt x="531" y="882"/>
                    <a:pt x="602" y="869"/>
                    <a:pt x="657" y="851"/>
                  </a:cubicBezTo>
                  <a:cubicBezTo>
                    <a:pt x="712" y="833"/>
                    <a:pt x="774" y="807"/>
                    <a:pt x="837" y="785"/>
                  </a:cubicBezTo>
                  <a:cubicBezTo>
                    <a:pt x="900" y="763"/>
                    <a:pt x="994" y="733"/>
                    <a:pt x="1035" y="716"/>
                  </a:cubicBezTo>
                  <a:cubicBezTo>
                    <a:pt x="1076" y="699"/>
                    <a:pt x="1079" y="690"/>
                    <a:pt x="1083" y="686"/>
                  </a:cubicBezTo>
                  <a:cubicBezTo>
                    <a:pt x="1087" y="682"/>
                    <a:pt x="1091" y="679"/>
                    <a:pt x="1062" y="689"/>
                  </a:cubicBezTo>
                  <a:cubicBezTo>
                    <a:pt x="1033" y="699"/>
                    <a:pt x="964" y="727"/>
                    <a:pt x="906" y="746"/>
                  </a:cubicBezTo>
                  <a:cubicBezTo>
                    <a:pt x="848" y="765"/>
                    <a:pt x="779" y="788"/>
                    <a:pt x="714" y="806"/>
                  </a:cubicBezTo>
                  <a:cubicBezTo>
                    <a:pt x="649" y="824"/>
                    <a:pt x="584" y="838"/>
                    <a:pt x="513" y="854"/>
                  </a:cubicBezTo>
                  <a:cubicBezTo>
                    <a:pt x="442" y="870"/>
                    <a:pt x="344" y="893"/>
                    <a:pt x="288" y="905"/>
                  </a:cubicBezTo>
                  <a:cubicBezTo>
                    <a:pt x="232" y="917"/>
                    <a:pt x="190" y="926"/>
                    <a:pt x="177" y="926"/>
                  </a:cubicBezTo>
                  <a:cubicBezTo>
                    <a:pt x="164" y="926"/>
                    <a:pt x="208" y="904"/>
                    <a:pt x="207" y="902"/>
                  </a:cubicBezTo>
                  <a:cubicBezTo>
                    <a:pt x="206" y="900"/>
                    <a:pt x="188" y="907"/>
                    <a:pt x="168" y="911"/>
                  </a:cubicBezTo>
                  <a:cubicBezTo>
                    <a:pt x="148" y="915"/>
                    <a:pt x="95" y="929"/>
                    <a:pt x="84" y="929"/>
                  </a:cubicBezTo>
                  <a:cubicBezTo>
                    <a:pt x="73" y="929"/>
                    <a:pt x="91" y="912"/>
                    <a:pt x="99" y="908"/>
                  </a:cubicBezTo>
                  <a:cubicBezTo>
                    <a:pt x="107" y="904"/>
                    <a:pt x="0" y="945"/>
                    <a:pt x="135" y="902"/>
                  </a:cubicBezTo>
                  <a:close/>
                </a:path>
              </a:pathLst>
            </a:custGeom>
            <a:gradFill rotWithShape="0">
              <a:gsLst>
                <a:gs pos="0">
                  <a:schemeClr val="accent2"/>
                </a:gs>
                <a:gs pos="100000">
                  <a:schemeClr val="bg2"/>
                </a:gs>
              </a:gsLst>
              <a:lin ang="5400000" scaled="1"/>
            </a:gradFill>
            <a:ln w="9525" cap="flat" cmpd="sng">
              <a:noFill/>
              <a:prstDash val="solid"/>
              <a:round/>
              <a:headEnd type="none" w="med" len="med"/>
              <a:tailEnd type="none" w="med" len="med"/>
            </a:ln>
            <a:effectLst/>
          </p:spPr>
          <p:txBody>
            <a:bodyPr wrap="none" anchor="ctr"/>
            <a:lstStyle/>
            <a:p>
              <a:pPr>
                <a:defRPr/>
              </a:pPr>
              <a:endParaRPr lang="ja-JP" altLang="en-US">
                <a:solidFill>
                  <a:srgbClr val="2E2E48"/>
                </a:solidFill>
                <a:latin typeface="Times New Roman"/>
                <a:ea typeface="ＭＳ Ｐゴシック"/>
              </a:endParaRPr>
            </a:p>
          </p:txBody>
        </p:sp>
        <p:sp>
          <p:nvSpPr>
            <p:cNvPr id="5127" name="Freeform 7"/>
            <p:cNvSpPr>
              <a:spLocks/>
            </p:cNvSpPr>
            <p:nvPr userDrawn="1"/>
          </p:nvSpPr>
          <p:spPr bwMode="white">
            <a:xfrm>
              <a:off x="2761" y="1582"/>
              <a:ext cx="1090" cy="944"/>
            </a:xfrm>
            <a:custGeom>
              <a:avLst/>
              <a:gdLst/>
              <a:ahLst/>
              <a:cxnLst>
                <a:cxn ang="0">
                  <a:pos x="262" y="29"/>
                </a:cxn>
                <a:cxn ang="0">
                  <a:pos x="310" y="5"/>
                </a:cxn>
                <a:cxn ang="0">
                  <a:pos x="415" y="80"/>
                </a:cxn>
                <a:cxn ang="0">
                  <a:pos x="415" y="164"/>
                </a:cxn>
                <a:cxn ang="0">
                  <a:pos x="439" y="239"/>
                </a:cxn>
                <a:cxn ang="0">
                  <a:pos x="532" y="266"/>
                </a:cxn>
                <a:cxn ang="0">
                  <a:pos x="544" y="338"/>
                </a:cxn>
                <a:cxn ang="0">
                  <a:pos x="646" y="431"/>
                </a:cxn>
                <a:cxn ang="0">
                  <a:pos x="982" y="641"/>
                </a:cxn>
                <a:cxn ang="0">
                  <a:pos x="1084" y="740"/>
                </a:cxn>
                <a:cxn ang="0">
                  <a:pos x="922" y="722"/>
                </a:cxn>
                <a:cxn ang="0">
                  <a:pos x="826" y="740"/>
                </a:cxn>
                <a:cxn ang="0">
                  <a:pos x="607" y="548"/>
                </a:cxn>
                <a:cxn ang="0">
                  <a:pos x="496" y="536"/>
                </a:cxn>
                <a:cxn ang="0">
                  <a:pos x="520" y="722"/>
                </a:cxn>
                <a:cxn ang="0">
                  <a:pos x="472" y="800"/>
                </a:cxn>
                <a:cxn ang="0">
                  <a:pos x="364" y="833"/>
                </a:cxn>
                <a:cxn ang="0">
                  <a:pos x="205" y="944"/>
                </a:cxn>
                <a:cxn ang="0">
                  <a:pos x="139" y="899"/>
                </a:cxn>
                <a:cxn ang="0">
                  <a:pos x="148" y="818"/>
                </a:cxn>
                <a:cxn ang="0">
                  <a:pos x="103" y="785"/>
                </a:cxn>
                <a:cxn ang="0">
                  <a:pos x="25" y="815"/>
                </a:cxn>
                <a:cxn ang="0">
                  <a:pos x="220" y="647"/>
                </a:cxn>
                <a:cxn ang="0">
                  <a:pos x="307" y="542"/>
                </a:cxn>
                <a:cxn ang="0">
                  <a:pos x="235" y="473"/>
                </a:cxn>
                <a:cxn ang="0">
                  <a:pos x="211" y="404"/>
                </a:cxn>
                <a:cxn ang="0">
                  <a:pos x="190" y="335"/>
                </a:cxn>
                <a:cxn ang="0">
                  <a:pos x="157" y="296"/>
                </a:cxn>
                <a:cxn ang="0">
                  <a:pos x="148" y="236"/>
                </a:cxn>
                <a:cxn ang="0">
                  <a:pos x="121" y="164"/>
                </a:cxn>
                <a:cxn ang="0">
                  <a:pos x="88" y="68"/>
                </a:cxn>
                <a:cxn ang="0">
                  <a:pos x="127" y="89"/>
                </a:cxn>
                <a:cxn ang="0">
                  <a:pos x="139" y="56"/>
                </a:cxn>
                <a:cxn ang="0">
                  <a:pos x="148" y="23"/>
                </a:cxn>
                <a:cxn ang="0">
                  <a:pos x="187" y="53"/>
                </a:cxn>
                <a:cxn ang="0">
                  <a:pos x="196" y="107"/>
                </a:cxn>
                <a:cxn ang="0">
                  <a:pos x="244" y="122"/>
                </a:cxn>
                <a:cxn ang="0">
                  <a:pos x="319" y="155"/>
                </a:cxn>
                <a:cxn ang="0">
                  <a:pos x="361" y="152"/>
                </a:cxn>
                <a:cxn ang="0">
                  <a:pos x="259" y="92"/>
                </a:cxn>
                <a:cxn ang="0">
                  <a:pos x="220" y="44"/>
                </a:cxn>
              </a:cxnLst>
              <a:rect l="0" t="0" r="r" b="b"/>
              <a:pathLst>
                <a:path w="1090" h="944">
                  <a:moveTo>
                    <a:pt x="220" y="44"/>
                  </a:moveTo>
                  <a:cubicBezTo>
                    <a:pt x="214" y="39"/>
                    <a:pt x="250" y="35"/>
                    <a:pt x="262" y="29"/>
                  </a:cubicBezTo>
                  <a:cubicBezTo>
                    <a:pt x="274" y="23"/>
                    <a:pt x="284" y="9"/>
                    <a:pt x="292" y="5"/>
                  </a:cubicBezTo>
                  <a:cubicBezTo>
                    <a:pt x="300" y="1"/>
                    <a:pt x="299" y="0"/>
                    <a:pt x="310" y="5"/>
                  </a:cubicBezTo>
                  <a:cubicBezTo>
                    <a:pt x="321" y="10"/>
                    <a:pt x="341" y="23"/>
                    <a:pt x="358" y="35"/>
                  </a:cubicBezTo>
                  <a:cubicBezTo>
                    <a:pt x="375" y="47"/>
                    <a:pt x="402" y="64"/>
                    <a:pt x="415" y="80"/>
                  </a:cubicBezTo>
                  <a:cubicBezTo>
                    <a:pt x="428" y="96"/>
                    <a:pt x="436" y="114"/>
                    <a:pt x="436" y="128"/>
                  </a:cubicBezTo>
                  <a:cubicBezTo>
                    <a:pt x="436" y="142"/>
                    <a:pt x="414" y="155"/>
                    <a:pt x="415" y="164"/>
                  </a:cubicBezTo>
                  <a:cubicBezTo>
                    <a:pt x="416" y="173"/>
                    <a:pt x="441" y="172"/>
                    <a:pt x="445" y="185"/>
                  </a:cubicBezTo>
                  <a:cubicBezTo>
                    <a:pt x="449" y="198"/>
                    <a:pt x="431" y="226"/>
                    <a:pt x="439" y="239"/>
                  </a:cubicBezTo>
                  <a:cubicBezTo>
                    <a:pt x="447" y="252"/>
                    <a:pt x="475" y="262"/>
                    <a:pt x="490" y="266"/>
                  </a:cubicBezTo>
                  <a:cubicBezTo>
                    <a:pt x="505" y="270"/>
                    <a:pt x="517" y="256"/>
                    <a:pt x="532" y="266"/>
                  </a:cubicBezTo>
                  <a:cubicBezTo>
                    <a:pt x="547" y="276"/>
                    <a:pt x="575" y="314"/>
                    <a:pt x="577" y="326"/>
                  </a:cubicBezTo>
                  <a:cubicBezTo>
                    <a:pt x="579" y="338"/>
                    <a:pt x="546" y="331"/>
                    <a:pt x="544" y="338"/>
                  </a:cubicBezTo>
                  <a:cubicBezTo>
                    <a:pt x="542" y="345"/>
                    <a:pt x="545" y="356"/>
                    <a:pt x="562" y="371"/>
                  </a:cubicBezTo>
                  <a:cubicBezTo>
                    <a:pt x="579" y="386"/>
                    <a:pt x="604" y="404"/>
                    <a:pt x="646" y="431"/>
                  </a:cubicBezTo>
                  <a:cubicBezTo>
                    <a:pt x="688" y="458"/>
                    <a:pt x="761" y="501"/>
                    <a:pt x="817" y="536"/>
                  </a:cubicBezTo>
                  <a:cubicBezTo>
                    <a:pt x="873" y="571"/>
                    <a:pt x="949" y="617"/>
                    <a:pt x="982" y="641"/>
                  </a:cubicBezTo>
                  <a:cubicBezTo>
                    <a:pt x="1015" y="665"/>
                    <a:pt x="995" y="664"/>
                    <a:pt x="1012" y="680"/>
                  </a:cubicBezTo>
                  <a:cubicBezTo>
                    <a:pt x="1029" y="696"/>
                    <a:pt x="1078" y="726"/>
                    <a:pt x="1084" y="740"/>
                  </a:cubicBezTo>
                  <a:cubicBezTo>
                    <a:pt x="1090" y="754"/>
                    <a:pt x="1078" y="767"/>
                    <a:pt x="1051" y="764"/>
                  </a:cubicBezTo>
                  <a:cubicBezTo>
                    <a:pt x="1024" y="761"/>
                    <a:pt x="950" y="724"/>
                    <a:pt x="922" y="722"/>
                  </a:cubicBezTo>
                  <a:cubicBezTo>
                    <a:pt x="894" y="720"/>
                    <a:pt x="896" y="746"/>
                    <a:pt x="880" y="749"/>
                  </a:cubicBezTo>
                  <a:cubicBezTo>
                    <a:pt x="864" y="752"/>
                    <a:pt x="858" y="758"/>
                    <a:pt x="826" y="740"/>
                  </a:cubicBezTo>
                  <a:cubicBezTo>
                    <a:pt x="794" y="722"/>
                    <a:pt x="725" y="673"/>
                    <a:pt x="688" y="641"/>
                  </a:cubicBezTo>
                  <a:cubicBezTo>
                    <a:pt x="651" y="609"/>
                    <a:pt x="630" y="570"/>
                    <a:pt x="607" y="548"/>
                  </a:cubicBezTo>
                  <a:cubicBezTo>
                    <a:pt x="584" y="526"/>
                    <a:pt x="565" y="508"/>
                    <a:pt x="547" y="506"/>
                  </a:cubicBezTo>
                  <a:cubicBezTo>
                    <a:pt x="529" y="504"/>
                    <a:pt x="510" y="515"/>
                    <a:pt x="496" y="536"/>
                  </a:cubicBezTo>
                  <a:cubicBezTo>
                    <a:pt x="482" y="557"/>
                    <a:pt x="459" y="601"/>
                    <a:pt x="463" y="632"/>
                  </a:cubicBezTo>
                  <a:cubicBezTo>
                    <a:pt x="467" y="663"/>
                    <a:pt x="514" y="695"/>
                    <a:pt x="520" y="722"/>
                  </a:cubicBezTo>
                  <a:cubicBezTo>
                    <a:pt x="526" y="749"/>
                    <a:pt x="510" y="784"/>
                    <a:pt x="502" y="797"/>
                  </a:cubicBezTo>
                  <a:cubicBezTo>
                    <a:pt x="494" y="810"/>
                    <a:pt x="480" y="802"/>
                    <a:pt x="472" y="800"/>
                  </a:cubicBezTo>
                  <a:cubicBezTo>
                    <a:pt x="464" y="798"/>
                    <a:pt x="469" y="780"/>
                    <a:pt x="451" y="785"/>
                  </a:cubicBezTo>
                  <a:cubicBezTo>
                    <a:pt x="433" y="790"/>
                    <a:pt x="393" y="814"/>
                    <a:pt x="364" y="833"/>
                  </a:cubicBezTo>
                  <a:cubicBezTo>
                    <a:pt x="335" y="852"/>
                    <a:pt x="303" y="881"/>
                    <a:pt x="277" y="899"/>
                  </a:cubicBezTo>
                  <a:cubicBezTo>
                    <a:pt x="251" y="917"/>
                    <a:pt x="222" y="944"/>
                    <a:pt x="205" y="944"/>
                  </a:cubicBezTo>
                  <a:cubicBezTo>
                    <a:pt x="188" y="944"/>
                    <a:pt x="183" y="906"/>
                    <a:pt x="172" y="899"/>
                  </a:cubicBezTo>
                  <a:cubicBezTo>
                    <a:pt x="161" y="892"/>
                    <a:pt x="150" y="901"/>
                    <a:pt x="139" y="899"/>
                  </a:cubicBezTo>
                  <a:cubicBezTo>
                    <a:pt x="128" y="897"/>
                    <a:pt x="102" y="897"/>
                    <a:pt x="103" y="884"/>
                  </a:cubicBezTo>
                  <a:cubicBezTo>
                    <a:pt x="104" y="871"/>
                    <a:pt x="133" y="839"/>
                    <a:pt x="148" y="818"/>
                  </a:cubicBezTo>
                  <a:cubicBezTo>
                    <a:pt x="163" y="797"/>
                    <a:pt x="203" y="760"/>
                    <a:pt x="196" y="755"/>
                  </a:cubicBezTo>
                  <a:cubicBezTo>
                    <a:pt x="189" y="750"/>
                    <a:pt x="133" y="768"/>
                    <a:pt x="103" y="785"/>
                  </a:cubicBezTo>
                  <a:cubicBezTo>
                    <a:pt x="73" y="802"/>
                    <a:pt x="26" y="852"/>
                    <a:pt x="13" y="857"/>
                  </a:cubicBezTo>
                  <a:cubicBezTo>
                    <a:pt x="0" y="862"/>
                    <a:pt x="5" y="836"/>
                    <a:pt x="25" y="815"/>
                  </a:cubicBezTo>
                  <a:cubicBezTo>
                    <a:pt x="45" y="794"/>
                    <a:pt x="97" y="756"/>
                    <a:pt x="130" y="728"/>
                  </a:cubicBezTo>
                  <a:cubicBezTo>
                    <a:pt x="163" y="700"/>
                    <a:pt x="199" y="671"/>
                    <a:pt x="220" y="647"/>
                  </a:cubicBezTo>
                  <a:cubicBezTo>
                    <a:pt x="241" y="623"/>
                    <a:pt x="245" y="602"/>
                    <a:pt x="259" y="584"/>
                  </a:cubicBezTo>
                  <a:cubicBezTo>
                    <a:pt x="273" y="566"/>
                    <a:pt x="301" y="556"/>
                    <a:pt x="307" y="542"/>
                  </a:cubicBezTo>
                  <a:cubicBezTo>
                    <a:pt x="313" y="528"/>
                    <a:pt x="310" y="511"/>
                    <a:pt x="298" y="500"/>
                  </a:cubicBezTo>
                  <a:cubicBezTo>
                    <a:pt x="286" y="489"/>
                    <a:pt x="240" y="485"/>
                    <a:pt x="235" y="473"/>
                  </a:cubicBezTo>
                  <a:cubicBezTo>
                    <a:pt x="230" y="461"/>
                    <a:pt x="272" y="436"/>
                    <a:pt x="268" y="425"/>
                  </a:cubicBezTo>
                  <a:cubicBezTo>
                    <a:pt x="264" y="414"/>
                    <a:pt x="218" y="414"/>
                    <a:pt x="211" y="404"/>
                  </a:cubicBezTo>
                  <a:cubicBezTo>
                    <a:pt x="204" y="394"/>
                    <a:pt x="229" y="376"/>
                    <a:pt x="226" y="365"/>
                  </a:cubicBezTo>
                  <a:cubicBezTo>
                    <a:pt x="223" y="354"/>
                    <a:pt x="196" y="343"/>
                    <a:pt x="190" y="335"/>
                  </a:cubicBezTo>
                  <a:cubicBezTo>
                    <a:pt x="184" y="327"/>
                    <a:pt x="192" y="320"/>
                    <a:pt x="187" y="314"/>
                  </a:cubicBezTo>
                  <a:cubicBezTo>
                    <a:pt x="182" y="308"/>
                    <a:pt x="167" y="304"/>
                    <a:pt x="157" y="296"/>
                  </a:cubicBezTo>
                  <a:cubicBezTo>
                    <a:pt x="147" y="288"/>
                    <a:pt x="129" y="276"/>
                    <a:pt x="127" y="266"/>
                  </a:cubicBezTo>
                  <a:cubicBezTo>
                    <a:pt x="125" y="256"/>
                    <a:pt x="144" y="246"/>
                    <a:pt x="148" y="236"/>
                  </a:cubicBezTo>
                  <a:cubicBezTo>
                    <a:pt x="152" y="226"/>
                    <a:pt x="155" y="218"/>
                    <a:pt x="151" y="206"/>
                  </a:cubicBezTo>
                  <a:cubicBezTo>
                    <a:pt x="147" y="194"/>
                    <a:pt x="134" y="178"/>
                    <a:pt x="121" y="164"/>
                  </a:cubicBezTo>
                  <a:cubicBezTo>
                    <a:pt x="108" y="150"/>
                    <a:pt x="78" y="141"/>
                    <a:pt x="73" y="125"/>
                  </a:cubicBezTo>
                  <a:cubicBezTo>
                    <a:pt x="68" y="109"/>
                    <a:pt x="78" y="68"/>
                    <a:pt x="88" y="68"/>
                  </a:cubicBezTo>
                  <a:cubicBezTo>
                    <a:pt x="98" y="68"/>
                    <a:pt x="130" y="125"/>
                    <a:pt x="136" y="128"/>
                  </a:cubicBezTo>
                  <a:cubicBezTo>
                    <a:pt x="142" y="131"/>
                    <a:pt x="132" y="100"/>
                    <a:pt x="127" y="89"/>
                  </a:cubicBezTo>
                  <a:cubicBezTo>
                    <a:pt x="122" y="78"/>
                    <a:pt x="101" y="67"/>
                    <a:pt x="103" y="62"/>
                  </a:cubicBezTo>
                  <a:cubicBezTo>
                    <a:pt x="105" y="57"/>
                    <a:pt x="135" y="61"/>
                    <a:pt x="139" y="56"/>
                  </a:cubicBezTo>
                  <a:cubicBezTo>
                    <a:pt x="143" y="51"/>
                    <a:pt x="126" y="37"/>
                    <a:pt x="127" y="32"/>
                  </a:cubicBezTo>
                  <a:cubicBezTo>
                    <a:pt x="128" y="27"/>
                    <a:pt x="142" y="20"/>
                    <a:pt x="148" y="23"/>
                  </a:cubicBezTo>
                  <a:cubicBezTo>
                    <a:pt x="154" y="26"/>
                    <a:pt x="157" y="45"/>
                    <a:pt x="163" y="50"/>
                  </a:cubicBezTo>
                  <a:cubicBezTo>
                    <a:pt x="169" y="55"/>
                    <a:pt x="186" y="42"/>
                    <a:pt x="187" y="53"/>
                  </a:cubicBezTo>
                  <a:cubicBezTo>
                    <a:pt x="188" y="64"/>
                    <a:pt x="171" y="110"/>
                    <a:pt x="172" y="119"/>
                  </a:cubicBezTo>
                  <a:cubicBezTo>
                    <a:pt x="173" y="128"/>
                    <a:pt x="190" y="112"/>
                    <a:pt x="196" y="107"/>
                  </a:cubicBezTo>
                  <a:cubicBezTo>
                    <a:pt x="202" y="102"/>
                    <a:pt x="203" y="86"/>
                    <a:pt x="211" y="89"/>
                  </a:cubicBezTo>
                  <a:cubicBezTo>
                    <a:pt x="219" y="92"/>
                    <a:pt x="237" y="112"/>
                    <a:pt x="244" y="122"/>
                  </a:cubicBezTo>
                  <a:cubicBezTo>
                    <a:pt x="251" y="132"/>
                    <a:pt x="244" y="144"/>
                    <a:pt x="256" y="149"/>
                  </a:cubicBezTo>
                  <a:cubicBezTo>
                    <a:pt x="268" y="154"/>
                    <a:pt x="307" y="148"/>
                    <a:pt x="319" y="155"/>
                  </a:cubicBezTo>
                  <a:cubicBezTo>
                    <a:pt x="331" y="162"/>
                    <a:pt x="318" y="192"/>
                    <a:pt x="325" y="191"/>
                  </a:cubicBezTo>
                  <a:cubicBezTo>
                    <a:pt x="332" y="190"/>
                    <a:pt x="362" y="160"/>
                    <a:pt x="361" y="152"/>
                  </a:cubicBezTo>
                  <a:cubicBezTo>
                    <a:pt x="360" y="144"/>
                    <a:pt x="336" y="153"/>
                    <a:pt x="319" y="143"/>
                  </a:cubicBezTo>
                  <a:cubicBezTo>
                    <a:pt x="302" y="133"/>
                    <a:pt x="262" y="105"/>
                    <a:pt x="259" y="92"/>
                  </a:cubicBezTo>
                  <a:cubicBezTo>
                    <a:pt x="256" y="79"/>
                    <a:pt x="304" y="69"/>
                    <a:pt x="298" y="62"/>
                  </a:cubicBezTo>
                  <a:cubicBezTo>
                    <a:pt x="292" y="55"/>
                    <a:pt x="226" y="49"/>
                    <a:pt x="220" y="44"/>
                  </a:cubicBezTo>
                  <a:close/>
                </a:path>
              </a:pathLst>
            </a:custGeom>
            <a:gradFill rotWithShape="0">
              <a:gsLst>
                <a:gs pos="0">
                  <a:schemeClr val="accent2"/>
                </a:gs>
                <a:gs pos="100000">
                  <a:schemeClr val="bg2"/>
                </a:gs>
              </a:gsLst>
              <a:lin ang="5400000" scaled="1"/>
            </a:gradFill>
            <a:ln w="9525" cap="flat" cmpd="sng">
              <a:noFill/>
              <a:prstDash val="solid"/>
              <a:round/>
              <a:headEnd type="none" w="med" len="med"/>
              <a:tailEnd type="none" w="med" len="med"/>
            </a:ln>
            <a:effectLst/>
          </p:spPr>
          <p:txBody>
            <a:bodyPr wrap="none" anchor="ctr"/>
            <a:lstStyle/>
            <a:p>
              <a:pPr>
                <a:defRPr/>
              </a:pPr>
              <a:endParaRPr lang="ja-JP" altLang="en-US">
                <a:solidFill>
                  <a:srgbClr val="2E2E48"/>
                </a:solidFill>
                <a:latin typeface="Times New Roman"/>
                <a:ea typeface="ＭＳ Ｐゴシック"/>
              </a:endParaRPr>
            </a:p>
          </p:txBody>
        </p:sp>
        <p:sp>
          <p:nvSpPr>
            <p:cNvPr id="5128" name="Freeform 8"/>
            <p:cNvSpPr>
              <a:spLocks/>
            </p:cNvSpPr>
            <p:nvPr userDrawn="1"/>
          </p:nvSpPr>
          <p:spPr bwMode="white">
            <a:xfrm>
              <a:off x="0" y="2659"/>
              <a:ext cx="5760" cy="1413"/>
            </a:xfrm>
            <a:custGeom>
              <a:avLst/>
              <a:gdLst/>
              <a:ahLst/>
              <a:cxnLst>
                <a:cxn ang="0">
                  <a:pos x="0" y="230"/>
                </a:cxn>
                <a:cxn ang="0">
                  <a:pos x="702" y="104"/>
                </a:cxn>
                <a:cxn ang="0">
                  <a:pos x="1144" y="0"/>
                </a:cxn>
                <a:cxn ang="0">
                  <a:pos x="1461" y="50"/>
                </a:cxn>
                <a:cxn ang="0">
                  <a:pos x="1720" y="75"/>
                </a:cxn>
                <a:cxn ang="0">
                  <a:pos x="2054" y="17"/>
                </a:cxn>
                <a:cxn ang="0">
                  <a:pos x="2296" y="84"/>
                </a:cxn>
                <a:cxn ang="0">
                  <a:pos x="3423" y="117"/>
                </a:cxn>
                <a:cxn ang="0">
                  <a:pos x="3823" y="25"/>
                </a:cxn>
                <a:cxn ang="0">
                  <a:pos x="3982" y="75"/>
                </a:cxn>
                <a:cxn ang="0">
                  <a:pos x="4082" y="117"/>
                </a:cxn>
                <a:cxn ang="0">
                  <a:pos x="4726" y="135"/>
                </a:cxn>
                <a:cxn ang="0">
                  <a:pos x="4979" y="112"/>
                </a:cxn>
                <a:cxn ang="0">
                  <a:pos x="5397" y="222"/>
                </a:cxn>
                <a:cxn ang="0">
                  <a:pos x="5760" y="206"/>
                </a:cxn>
                <a:cxn ang="0">
                  <a:pos x="5760" y="1224"/>
                </a:cxn>
                <a:cxn ang="0">
                  <a:pos x="0" y="1224"/>
                </a:cxn>
                <a:cxn ang="0">
                  <a:pos x="0" y="230"/>
                </a:cxn>
              </a:cxnLst>
              <a:rect l="0" t="0" r="r" b="b"/>
              <a:pathLst>
                <a:path w="5760" h="1224">
                  <a:moveTo>
                    <a:pt x="0" y="230"/>
                  </a:moveTo>
                  <a:lnTo>
                    <a:pt x="702" y="104"/>
                  </a:lnTo>
                  <a:lnTo>
                    <a:pt x="1144" y="0"/>
                  </a:lnTo>
                  <a:lnTo>
                    <a:pt x="1461" y="50"/>
                  </a:lnTo>
                  <a:lnTo>
                    <a:pt x="1720" y="75"/>
                  </a:lnTo>
                  <a:lnTo>
                    <a:pt x="2054" y="17"/>
                  </a:lnTo>
                  <a:cubicBezTo>
                    <a:pt x="2054" y="17"/>
                    <a:pt x="2068" y="67"/>
                    <a:pt x="2296" y="84"/>
                  </a:cubicBezTo>
                  <a:cubicBezTo>
                    <a:pt x="2579" y="384"/>
                    <a:pt x="3089" y="242"/>
                    <a:pt x="3423" y="117"/>
                  </a:cubicBezTo>
                  <a:cubicBezTo>
                    <a:pt x="3556" y="59"/>
                    <a:pt x="3656" y="33"/>
                    <a:pt x="3823" y="25"/>
                  </a:cubicBezTo>
                  <a:cubicBezTo>
                    <a:pt x="3917" y="13"/>
                    <a:pt x="3832" y="57"/>
                    <a:pt x="3982" y="75"/>
                  </a:cubicBezTo>
                  <a:cubicBezTo>
                    <a:pt x="4025" y="90"/>
                    <a:pt x="3958" y="107"/>
                    <a:pt x="4082" y="117"/>
                  </a:cubicBezTo>
                  <a:cubicBezTo>
                    <a:pt x="4206" y="127"/>
                    <a:pt x="4577" y="136"/>
                    <a:pt x="4726" y="135"/>
                  </a:cubicBezTo>
                  <a:lnTo>
                    <a:pt x="4979" y="112"/>
                  </a:lnTo>
                  <a:lnTo>
                    <a:pt x="5397" y="222"/>
                  </a:lnTo>
                  <a:lnTo>
                    <a:pt x="5760" y="206"/>
                  </a:lnTo>
                  <a:lnTo>
                    <a:pt x="5760" y="1224"/>
                  </a:lnTo>
                  <a:lnTo>
                    <a:pt x="0" y="1224"/>
                  </a:lnTo>
                  <a:lnTo>
                    <a:pt x="0" y="230"/>
                  </a:lnTo>
                  <a:close/>
                </a:path>
              </a:pathLst>
            </a:custGeom>
            <a:gradFill rotWithShape="0">
              <a:gsLst>
                <a:gs pos="0">
                  <a:schemeClr val="bg2">
                    <a:gamma/>
                    <a:shade val="69804"/>
                    <a:invGamma/>
                  </a:schemeClr>
                </a:gs>
                <a:gs pos="100000">
                  <a:schemeClr val="bg2"/>
                </a:gs>
              </a:gsLst>
              <a:lin ang="5400000" scaled="1"/>
            </a:gradFill>
            <a:ln w="9525" cap="flat" cmpd="sng">
              <a:noFill/>
              <a:prstDash val="solid"/>
              <a:round/>
              <a:headEnd type="none" w="med" len="med"/>
              <a:tailEnd type="none" w="med" len="med"/>
            </a:ln>
            <a:effectLst/>
          </p:spPr>
          <p:txBody>
            <a:bodyPr wrap="none" anchor="ctr"/>
            <a:lstStyle/>
            <a:p>
              <a:pPr>
                <a:defRPr/>
              </a:pPr>
              <a:endParaRPr lang="ja-JP" altLang="en-US">
                <a:solidFill>
                  <a:srgbClr val="2E2E48"/>
                </a:solidFill>
                <a:latin typeface="Times New Roman"/>
                <a:ea typeface="ＭＳ Ｐゴシック"/>
              </a:endParaRPr>
            </a:p>
          </p:txBody>
        </p:sp>
        <p:sp>
          <p:nvSpPr>
            <p:cNvPr id="5129" name="Freeform 9"/>
            <p:cNvSpPr>
              <a:spLocks/>
            </p:cNvSpPr>
            <p:nvPr userDrawn="1"/>
          </p:nvSpPr>
          <p:spPr bwMode="white">
            <a:xfrm>
              <a:off x="0" y="3138"/>
              <a:ext cx="5760" cy="1186"/>
            </a:xfrm>
            <a:custGeom>
              <a:avLst/>
              <a:gdLst/>
              <a:ahLst/>
              <a:cxnLst>
                <a:cxn ang="0">
                  <a:pos x="0" y="1027"/>
                </a:cxn>
                <a:cxn ang="0">
                  <a:pos x="5760" y="1027"/>
                </a:cxn>
                <a:cxn ang="0">
                  <a:pos x="5760" y="409"/>
                </a:cxn>
                <a:cxn ang="0">
                  <a:pos x="4658" y="401"/>
                </a:cxn>
                <a:cxn ang="0">
                  <a:pos x="3948" y="309"/>
                </a:cxn>
                <a:cxn ang="0">
                  <a:pos x="2905" y="351"/>
                </a:cxn>
                <a:cxn ang="0">
                  <a:pos x="1419" y="175"/>
                </a:cxn>
                <a:cxn ang="0">
                  <a:pos x="659" y="84"/>
                </a:cxn>
                <a:cxn ang="0">
                  <a:pos x="0" y="0"/>
                </a:cxn>
                <a:cxn ang="0">
                  <a:pos x="0" y="1027"/>
                </a:cxn>
              </a:cxnLst>
              <a:rect l="0" t="0" r="r" b="b"/>
              <a:pathLst>
                <a:path w="5760" h="1027">
                  <a:moveTo>
                    <a:pt x="0" y="1027"/>
                  </a:moveTo>
                  <a:lnTo>
                    <a:pt x="5760" y="1027"/>
                  </a:lnTo>
                  <a:lnTo>
                    <a:pt x="5760" y="409"/>
                  </a:lnTo>
                  <a:cubicBezTo>
                    <a:pt x="5576" y="305"/>
                    <a:pt x="4960" y="418"/>
                    <a:pt x="4658" y="401"/>
                  </a:cubicBezTo>
                  <a:cubicBezTo>
                    <a:pt x="4356" y="384"/>
                    <a:pt x="4240" y="317"/>
                    <a:pt x="3948" y="309"/>
                  </a:cubicBezTo>
                  <a:cubicBezTo>
                    <a:pt x="3656" y="301"/>
                    <a:pt x="3326" y="373"/>
                    <a:pt x="2905" y="351"/>
                  </a:cubicBezTo>
                  <a:cubicBezTo>
                    <a:pt x="2404" y="342"/>
                    <a:pt x="1978" y="192"/>
                    <a:pt x="1419" y="175"/>
                  </a:cubicBezTo>
                  <a:cubicBezTo>
                    <a:pt x="1045" y="130"/>
                    <a:pt x="918" y="167"/>
                    <a:pt x="659" y="84"/>
                  </a:cubicBezTo>
                  <a:cubicBezTo>
                    <a:pt x="342" y="75"/>
                    <a:pt x="150" y="17"/>
                    <a:pt x="0" y="0"/>
                  </a:cubicBezTo>
                  <a:cubicBezTo>
                    <a:pt x="0" y="513"/>
                    <a:pt x="0" y="1027"/>
                    <a:pt x="0" y="1027"/>
                  </a:cubicBezTo>
                  <a:close/>
                </a:path>
              </a:pathLst>
            </a:custGeom>
            <a:gradFill rotWithShape="0">
              <a:gsLst>
                <a:gs pos="0">
                  <a:schemeClr val="bg2">
                    <a:gamma/>
                    <a:shade val="69804"/>
                    <a:invGamma/>
                  </a:schemeClr>
                </a:gs>
                <a:gs pos="100000">
                  <a:schemeClr val="bg2"/>
                </a:gs>
              </a:gsLst>
              <a:lin ang="5400000" scaled="1"/>
            </a:gradFill>
            <a:ln w="9525" cap="flat" cmpd="sng">
              <a:noFill/>
              <a:prstDash val="solid"/>
              <a:round/>
              <a:headEnd type="none" w="med" len="med"/>
              <a:tailEnd type="none" w="med" len="med"/>
            </a:ln>
            <a:effectLst/>
          </p:spPr>
          <p:txBody>
            <a:bodyPr wrap="none" anchor="ctr"/>
            <a:lstStyle/>
            <a:p>
              <a:pPr>
                <a:defRPr/>
              </a:pPr>
              <a:endParaRPr lang="ja-JP" altLang="en-US">
                <a:solidFill>
                  <a:srgbClr val="2E2E48"/>
                </a:solidFill>
                <a:latin typeface="Times New Roman"/>
                <a:ea typeface="ＭＳ Ｐゴシック"/>
              </a:endParaRPr>
            </a:p>
          </p:txBody>
        </p:sp>
      </p:grpSp>
      <p:sp>
        <p:nvSpPr>
          <p:cNvPr id="268291" name="Rectangle 10"/>
          <p:cNvSpPr>
            <a:spLocks noGrp="1" noChangeArrowheads="1"/>
          </p:cNvSpPr>
          <p:nvPr>
            <p:ph type="title"/>
          </p:nvPr>
        </p:nvSpPr>
        <p:spPr bwMode="auto">
          <a:xfrm>
            <a:off x="457200" y="2794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
        <p:nvSpPr>
          <p:cNvPr id="268292" name="Rectangle 11"/>
          <p:cNvSpPr>
            <a:spLocks noGrp="1" noChangeArrowheads="1"/>
          </p:cNvSpPr>
          <p:nvPr>
            <p:ph type="body" idx="1"/>
          </p:nvPr>
        </p:nvSpPr>
        <p:spPr bwMode="auto">
          <a:xfrm>
            <a:off x="457200" y="1600200"/>
            <a:ext cx="8229600" cy="4495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5132" name="Rectangle 12"/>
          <p:cNvSpPr>
            <a:spLocks noGrp="1" noChangeArrowheads="1"/>
          </p:cNvSpPr>
          <p:nvPr>
            <p:ph type="dt" sz="half" idx="2"/>
          </p:nvPr>
        </p:nvSpPr>
        <p:spPr bwMode="auto">
          <a:xfrm>
            <a:off x="457200" y="62484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kumimoji="0" sz="1400">
                <a:solidFill>
                  <a:srgbClr val="2E2E48"/>
                </a:solidFill>
                <a:latin typeface="Times New Roman" pitchFamily="18" charset="0"/>
              </a:defRPr>
            </a:lvl1pPr>
          </a:lstStyle>
          <a:p>
            <a:fld id="{80EEACA6-E610-4E17-A65F-C9E8391F8941}" type="datetime1">
              <a:rPr lang="ja-JP" altLang="en-US" smtClean="0">
                <a:ea typeface="ＭＳ Ｐゴシック"/>
              </a:rPr>
              <a:pPr/>
              <a:t>2011/6/7</a:t>
            </a:fld>
            <a:endParaRPr lang="en-US" altLang="ja-JP">
              <a:ea typeface="ＭＳ Ｐゴシック"/>
            </a:endParaRPr>
          </a:p>
        </p:txBody>
      </p:sp>
      <p:sp>
        <p:nvSpPr>
          <p:cNvPr id="5133" name="Rectangle 13"/>
          <p:cNvSpPr>
            <a:spLocks noGrp="1" noChangeArrowheads="1"/>
          </p:cNvSpPr>
          <p:nvPr>
            <p:ph type="ftr" sz="quarter" idx="3"/>
          </p:nvPr>
        </p:nvSpPr>
        <p:spPr bwMode="auto">
          <a:xfrm>
            <a:off x="3132138" y="6597650"/>
            <a:ext cx="2895600" cy="2603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kumimoji="0" sz="1400">
                <a:solidFill>
                  <a:srgbClr val="2E2E48"/>
                </a:solidFill>
                <a:latin typeface="Times New Roman" pitchFamily="18" charset="0"/>
              </a:defRPr>
            </a:lvl1pPr>
          </a:lstStyle>
          <a:p>
            <a:endParaRPr lang="en-US" altLang="ja-JP">
              <a:ea typeface="ＭＳ Ｐゴシック"/>
            </a:endParaRPr>
          </a:p>
        </p:txBody>
      </p:sp>
      <p:sp>
        <p:nvSpPr>
          <p:cNvPr id="5134" name="Rectangle 14"/>
          <p:cNvSpPr>
            <a:spLocks noGrp="1" noChangeArrowheads="1"/>
          </p:cNvSpPr>
          <p:nvPr>
            <p:ph type="sldNum" sz="quarter" idx="4"/>
          </p:nvPr>
        </p:nvSpPr>
        <p:spPr bwMode="auto">
          <a:xfrm>
            <a:off x="6781800" y="62484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fontAlgn="auto">
              <a:spcBef>
                <a:spcPts val="0"/>
              </a:spcBef>
              <a:spcAft>
                <a:spcPts val="0"/>
              </a:spcAft>
              <a:defRPr kumimoji="0" sz="1400">
                <a:solidFill>
                  <a:srgbClr val="2E2E48"/>
                </a:solidFill>
                <a:latin typeface="+mn-lt"/>
                <a:ea typeface="+mn-ea"/>
              </a:defRPr>
            </a:lvl1pPr>
          </a:lstStyle>
          <a:p>
            <a:pPr>
              <a:defRPr/>
            </a:pPr>
            <a:fld id="{95921473-4D42-409F-965E-03919659A7EF}" type="slidenum">
              <a:rPr lang="en-US" altLang="ja-JP"/>
              <a:pPr>
                <a:defRPr/>
              </a:pPr>
              <a:t>&lt;#&gt;</a:t>
            </a:fld>
            <a:endParaRPr lang="en-US" altLang="ja-JP"/>
          </a:p>
        </p:txBody>
      </p:sp>
    </p:spTree>
  </p:cSld>
  <p:clrMap bg1="lt1" tx1="dk1" bg2="lt2" tx2="dk2" accent1="accent1" accent2="accent2" accent3="accent3" accent4="accent4" accent5="accent5" accent6="accent6" hlink="hlink" folHlink="folHlink"/>
  <p:sldLayoutIdLst>
    <p:sldLayoutId id="2147485269" r:id="rId1"/>
    <p:sldLayoutId id="2147485270" r:id="rId2"/>
    <p:sldLayoutId id="2147485271" r:id="rId3"/>
    <p:sldLayoutId id="2147485272" r:id="rId4"/>
    <p:sldLayoutId id="2147485273" r:id="rId5"/>
    <p:sldLayoutId id="2147485274" r:id="rId6"/>
    <p:sldLayoutId id="2147485275" r:id="rId7"/>
    <p:sldLayoutId id="2147485276" r:id="rId8"/>
    <p:sldLayoutId id="2147485277" r:id="rId9"/>
    <p:sldLayoutId id="2147485278" r:id="rId10"/>
    <p:sldLayoutId id="2147485279" r:id="rId11"/>
    <p:sldLayoutId id="2147485280" r:id="rId12"/>
    <p:sldLayoutId id="2147485281" r:id="rId13"/>
    <p:sldLayoutId id="2147485282" r:id="rId14"/>
    <p:sldLayoutId id="2147485283" r:id="rId15"/>
    <p:sldLayoutId id="2147485284" r:id="rId16"/>
    <p:sldLayoutId id="2147485285" r:id="rId17"/>
  </p:sldLayoutIdLst>
  <p:hf hdr="0" ftr="0" dt="0"/>
  <p:txStyles>
    <p:title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Times New Roman" pitchFamily="18"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Times New Roman" pitchFamily="18"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Times New Roman" pitchFamily="18"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Times New Roman" pitchFamily="18" charset="0"/>
          <a:ea typeface="ＭＳ Ｐゴシック" pitchFamily="50" charset="-128"/>
        </a:defRPr>
      </a:lvl5pPr>
      <a:lvl6pPr marL="457200" algn="ctr" rtl="0" fontAlgn="base">
        <a:spcBef>
          <a:spcPct val="0"/>
        </a:spcBef>
        <a:spcAft>
          <a:spcPct val="0"/>
        </a:spcAft>
        <a:defRPr kumimoji="1" sz="4400">
          <a:solidFill>
            <a:schemeClr val="tx2"/>
          </a:solidFill>
          <a:latin typeface="Times New Roman" pitchFamily="18" charset="0"/>
          <a:ea typeface="ＭＳ Ｐゴシック" pitchFamily="50" charset="-128"/>
        </a:defRPr>
      </a:lvl6pPr>
      <a:lvl7pPr marL="914400" algn="ctr" rtl="0" fontAlgn="base">
        <a:spcBef>
          <a:spcPct val="0"/>
        </a:spcBef>
        <a:spcAft>
          <a:spcPct val="0"/>
        </a:spcAft>
        <a:defRPr kumimoji="1" sz="4400">
          <a:solidFill>
            <a:schemeClr val="tx2"/>
          </a:solidFill>
          <a:latin typeface="Times New Roman" pitchFamily="18" charset="0"/>
          <a:ea typeface="ＭＳ Ｐゴシック" pitchFamily="50" charset="-128"/>
        </a:defRPr>
      </a:lvl7pPr>
      <a:lvl8pPr marL="1371600" algn="ctr" rtl="0" fontAlgn="base">
        <a:spcBef>
          <a:spcPct val="0"/>
        </a:spcBef>
        <a:spcAft>
          <a:spcPct val="0"/>
        </a:spcAft>
        <a:defRPr kumimoji="1" sz="4400">
          <a:solidFill>
            <a:schemeClr val="tx2"/>
          </a:solidFill>
          <a:latin typeface="Times New Roman" pitchFamily="18" charset="0"/>
          <a:ea typeface="ＭＳ Ｐゴシック" pitchFamily="50" charset="-128"/>
        </a:defRPr>
      </a:lvl8pPr>
      <a:lvl9pPr marL="1828800" algn="ctr" rtl="0" fontAlgn="base">
        <a:spcBef>
          <a:spcPct val="0"/>
        </a:spcBef>
        <a:spcAft>
          <a:spcPct val="0"/>
        </a:spcAft>
        <a:defRPr kumimoji="1" sz="4400">
          <a:solidFill>
            <a:schemeClr val="tx2"/>
          </a:solidFill>
          <a:latin typeface="Times New Roman" pitchFamily="18" charset="0"/>
          <a:ea typeface="ＭＳ Ｐゴシック" pitchFamily="50" charset="-128"/>
        </a:defRPr>
      </a:lvl9pPr>
    </p:titleStyle>
    <p:bodyStyle>
      <a:lvl1pPr marL="342900" indent="-342900" algn="l" rtl="0" eaLnBrk="0" fontAlgn="base" hangingPunct="0">
        <a:spcBef>
          <a:spcPct val="20000"/>
        </a:spcBef>
        <a:spcAft>
          <a:spcPct val="0"/>
        </a:spcAft>
        <a:buClr>
          <a:schemeClr val="tx2"/>
        </a:buClr>
        <a:buSzPct val="60000"/>
        <a:buFont typeface="Wingdings" pitchFamily="2" charset="2"/>
        <a:buChar char="u"/>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tx2"/>
        </a:buClr>
        <a:buSzPct val="60000"/>
        <a:buFont typeface="Wingdings" pitchFamily="2" charset="2"/>
        <a:buChar char="v"/>
        <a:defRPr kumimoji="1" sz="28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40000"/>
        <a:buFont typeface="Wingdings" pitchFamily="2" charset="2"/>
        <a:buChar char="u"/>
        <a:defRPr kumimoji="1" sz="2400">
          <a:solidFill>
            <a:schemeClr val="tx1"/>
          </a:solidFill>
          <a:latin typeface="+mn-lt"/>
          <a:ea typeface="+mn-ea"/>
        </a:defRPr>
      </a:lvl3pPr>
      <a:lvl4pPr marL="1600200" indent="-228600" algn="l" rtl="0" eaLnBrk="0" fontAlgn="base" hangingPunct="0">
        <a:spcBef>
          <a:spcPct val="20000"/>
        </a:spcBef>
        <a:spcAft>
          <a:spcPct val="0"/>
        </a:spcAft>
        <a:buClr>
          <a:schemeClr val="tx2"/>
        </a:buClr>
        <a:buSzPct val="50000"/>
        <a:buFont typeface="Wingdings" pitchFamily="2" charset="2"/>
        <a:buChar char="v"/>
        <a:defRPr kumimoji="1" sz="2000">
          <a:solidFill>
            <a:schemeClr val="tx1"/>
          </a:solidFill>
          <a:latin typeface="+mn-lt"/>
          <a:ea typeface="+mn-ea"/>
        </a:defRPr>
      </a:lvl4pPr>
      <a:lvl5pPr marL="2057400" indent="-228600" algn="l" rtl="0" eaLnBrk="0" fontAlgn="base" hangingPunct="0">
        <a:spcBef>
          <a:spcPct val="20000"/>
        </a:spcBef>
        <a:spcAft>
          <a:spcPct val="0"/>
        </a:spcAft>
        <a:buSzPct val="80000"/>
        <a:buChar char="•"/>
        <a:defRPr kumimoji="1" sz="2000">
          <a:solidFill>
            <a:schemeClr val="tx1"/>
          </a:solidFill>
          <a:latin typeface="+mn-lt"/>
          <a:ea typeface="+mn-ea"/>
        </a:defRPr>
      </a:lvl5pPr>
      <a:lvl6pPr marL="2514600" indent="-228600" algn="l" rtl="0" fontAlgn="base">
        <a:spcBef>
          <a:spcPct val="20000"/>
        </a:spcBef>
        <a:spcAft>
          <a:spcPct val="0"/>
        </a:spcAft>
        <a:buSzPct val="80000"/>
        <a:buChar char="•"/>
        <a:defRPr kumimoji="1" sz="2000">
          <a:solidFill>
            <a:schemeClr val="tx1"/>
          </a:solidFill>
          <a:latin typeface="+mn-lt"/>
          <a:ea typeface="+mn-ea"/>
        </a:defRPr>
      </a:lvl6pPr>
      <a:lvl7pPr marL="2971800" indent="-228600" algn="l" rtl="0" fontAlgn="base">
        <a:spcBef>
          <a:spcPct val="20000"/>
        </a:spcBef>
        <a:spcAft>
          <a:spcPct val="0"/>
        </a:spcAft>
        <a:buSzPct val="80000"/>
        <a:buChar char="•"/>
        <a:defRPr kumimoji="1" sz="2000">
          <a:solidFill>
            <a:schemeClr val="tx1"/>
          </a:solidFill>
          <a:latin typeface="+mn-lt"/>
          <a:ea typeface="+mn-ea"/>
        </a:defRPr>
      </a:lvl7pPr>
      <a:lvl8pPr marL="3429000" indent="-228600" algn="l" rtl="0" fontAlgn="base">
        <a:spcBef>
          <a:spcPct val="20000"/>
        </a:spcBef>
        <a:spcAft>
          <a:spcPct val="0"/>
        </a:spcAft>
        <a:buSzPct val="80000"/>
        <a:buChar char="•"/>
        <a:defRPr kumimoji="1" sz="2000">
          <a:solidFill>
            <a:schemeClr val="tx1"/>
          </a:solidFill>
          <a:latin typeface="+mn-lt"/>
          <a:ea typeface="+mn-ea"/>
        </a:defRPr>
      </a:lvl8pPr>
      <a:lvl9pPr marL="3886200" indent="-228600" algn="l" rtl="0" fontAlgn="base">
        <a:spcBef>
          <a:spcPct val="20000"/>
        </a:spcBef>
        <a:spcAft>
          <a:spcPct val="0"/>
        </a:spcAft>
        <a:buSzPct val="80000"/>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0">
          <a:blip r:embed="rId3" cstate="print">
            <a:duotone>
              <a:schemeClr val="bg1"/>
              <a:srgbClr val="FFFFFF"/>
            </a:duotone>
          </a:blip>
          <a:srcRect/>
          <a:stretch>
            <a:fillRect/>
          </a:stretch>
        </a:blipFill>
        <a:effectLst/>
      </p:bgPr>
    </p:bg>
    <p:spTree>
      <p:nvGrpSpPr>
        <p:cNvPr id="1" name=""/>
        <p:cNvGrpSpPr/>
        <p:nvPr/>
      </p:nvGrpSpPr>
      <p:grpSpPr>
        <a:xfrm>
          <a:off x="0" y="0"/>
          <a:ext cx="0" cy="0"/>
          <a:chOff x="0" y="0"/>
          <a:chExt cx="0" cy="0"/>
        </a:xfrm>
      </p:grpSpPr>
      <p:sp>
        <p:nvSpPr>
          <p:cNvPr id="4098" name="Rectangle 2"/>
          <p:cNvSpPr>
            <a:spLocks noGrp="1" noRot="1" noChangeArrowheads="1"/>
          </p:cNvSpPr>
          <p:nvPr>
            <p:ph type="title"/>
          </p:nvPr>
        </p:nvSpPr>
        <p:spPr bwMode="auto">
          <a:xfrm>
            <a:off x="301625" y="228600"/>
            <a:ext cx="8510588" cy="1325563"/>
          </a:xfrm>
          <a:prstGeom prst="rect">
            <a:avLst/>
          </a:prstGeom>
          <a:noFill/>
          <a:ln w="9525">
            <a:noFill/>
            <a:miter lim="800000"/>
            <a:headEnd/>
            <a:tailEnd/>
          </a:ln>
        </p:spPr>
        <p:txBody>
          <a:bodyPr vert="horz" wrap="square" lIns="91430" tIns="45715" rIns="91430" bIns="45715" numCol="1" anchor="ctr" anchorCtr="0" compatLnSpc="1">
            <a:prstTxWarp prst="textNoShape">
              <a:avLst/>
            </a:prstTxWarp>
          </a:bodyPr>
          <a:lstStyle/>
          <a:p>
            <a:pPr lvl="0"/>
            <a:r>
              <a:rPr lang="ja-JP" altLang="en-US" smtClean="0"/>
              <a:t>マスタ タイトルの書式設定</a:t>
            </a:r>
          </a:p>
        </p:txBody>
      </p:sp>
      <p:sp>
        <p:nvSpPr>
          <p:cNvPr id="4099" name="Rectangle 3"/>
          <p:cNvSpPr>
            <a:spLocks noGrp="1" noRot="1" noChangeArrowheads="1"/>
          </p:cNvSpPr>
          <p:nvPr>
            <p:ph type="body" idx="1"/>
          </p:nvPr>
        </p:nvSpPr>
        <p:spPr bwMode="auto">
          <a:xfrm>
            <a:off x="301625" y="1676400"/>
            <a:ext cx="8540750" cy="4422775"/>
          </a:xfrm>
          <a:prstGeom prst="rect">
            <a:avLst/>
          </a:prstGeom>
          <a:noFill/>
          <a:ln w="9525">
            <a:noFill/>
            <a:miter lim="800000"/>
            <a:headEnd/>
            <a:tailEnd/>
          </a:ln>
        </p:spPr>
        <p:txBody>
          <a:bodyPr vert="horz" wrap="square" lIns="91430" tIns="45715" rIns="91430" bIns="45715"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7172" name="Rectangle 4"/>
          <p:cNvSpPr>
            <a:spLocks noGrp="1" noChangeArrowheads="1"/>
          </p:cNvSpPr>
          <p:nvPr>
            <p:ph type="dt" sz="half" idx="2"/>
          </p:nvPr>
        </p:nvSpPr>
        <p:spPr bwMode="auto">
          <a:xfrm>
            <a:off x="304800" y="6245225"/>
            <a:ext cx="2286000" cy="476250"/>
          </a:xfrm>
          <a:prstGeom prst="rect">
            <a:avLst/>
          </a:prstGeom>
          <a:noFill/>
          <a:ln w="9525">
            <a:noFill/>
            <a:miter lim="800000"/>
            <a:headEnd/>
            <a:tailEnd/>
          </a:ln>
          <a:effectLst/>
        </p:spPr>
        <p:txBody>
          <a:bodyPr vert="horz" wrap="square" lIns="91430" tIns="45715" rIns="91430" bIns="45715" numCol="1" anchor="b" anchorCtr="0" compatLnSpc="1">
            <a:prstTxWarp prst="textNoShape">
              <a:avLst/>
            </a:prstTxWarp>
          </a:bodyPr>
          <a:lstStyle>
            <a:lvl1pPr>
              <a:defRPr kumimoji="0" sz="1400">
                <a:solidFill>
                  <a:srgbClr val="FFFFFF"/>
                </a:solidFill>
                <a:effectLst>
                  <a:outerShdw blurRad="38100" dist="38100" dir="2700000" algn="tl">
                    <a:srgbClr val="000000"/>
                  </a:outerShdw>
                </a:effectLst>
              </a:defRPr>
            </a:lvl1pPr>
          </a:lstStyle>
          <a:p>
            <a:pPr>
              <a:defRPr/>
            </a:pPr>
            <a:fld id="{D152F741-1787-4E54-88A9-C44612C0AD88}" type="datetime1">
              <a:rPr lang="ja-JP" altLang="en-US" smtClean="0"/>
              <a:pPr>
                <a:defRPr/>
              </a:pPr>
              <a:t>2011/6/7</a:t>
            </a:fld>
            <a:endParaRPr lang="en-US" altLang="ja-JP"/>
          </a:p>
        </p:txBody>
      </p:sp>
      <p:sp>
        <p:nvSpPr>
          <p:cNvPr id="7173"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30" tIns="45715" rIns="91430" bIns="45715" numCol="1" anchor="b" anchorCtr="0" compatLnSpc="1">
            <a:prstTxWarp prst="textNoShape">
              <a:avLst/>
            </a:prstTxWarp>
          </a:bodyPr>
          <a:lstStyle>
            <a:lvl1pPr algn="ctr">
              <a:defRPr kumimoji="0" sz="1400">
                <a:solidFill>
                  <a:srgbClr val="FFFFFF"/>
                </a:solidFill>
                <a:effectLst>
                  <a:outerShdw blurRad="38100" dist="38100" dir="2700000" algn="tl">
                    <a:srgbClr val="000000"/>
                  </a:outerShdw>
                </a:effectLst>
              </a:defRPr>
            </a:lvl1pPr>
          </a:lstStyle>
          <a:p>
            <a:pPr>
              <a:defRPr/>
            </a:pPr>
            <a:endParaRPr lang="en-US" altLang="ja-JP"/>
          </a:p>
        </p:txBody>
      </p:sp>
      <p:sp>
        <p:nvSpPr>
          <p:cNvPr id="7174" name="Rectangle 6"/>
          <p:cNvSpPr>
            <a:spLocks noGrp="1" noChangeArrowheads="1"/>
          </p:cNvSpPr>
          <p:nvPr>
            <p:ph type="sldNum" sz="quarter" idx="4"/>
          </p:nvPr>
        </p:nvSpPr>
        <p:spPr bwMode="auto">
          <a:xfrm>
            <a:off x="6553200" y="6245225"/>
            <a:ext cx="2286000" cy="476250"/>
          </a:xfrm>
          <a:prstGeom prst="rect">
            <a:avLst/>
          </a:prstGeom>
          <a:noFill/>
          <a:ln w="9525">
            <a:noFill/>
            <a:miter lim="800000"/>
            <a:headEnd/>
            <a:tailEnd/>
          </a:ln>
          <a:effectLst/>
        </p:spPr>
        <p:txBody>
          <a:bodyPr vert="horz" wrap="square" lIns="91430" tIns="45715" rIns="91430" bIns="45715" numCol="1" anchor="b" anchorCtr="0" compatLnSpc="1">
            <a:prstTxWarp prst="textNoShape">
              <a:avLst/>
            </a:prstTxWarp>
          </a:bodyPr>
          <a:lstStyle>
            <a:lvl1pPr algn="r">
              <a:defRPr kumimoji="0" sz="1400">
                <a:solidFill>
                  <a:srgbClr val="FFFFFF"/>
                </a:solidFill>
                <a:effectLst>
                  <a:outerShdw blurRad="38100" dist="38100" dir="2700000" algn="tl">
                    <a:srgbClr val="000000"/>
                  </a:outerShdw>
                </a:effectLst>
              </a:defRPr>
            </a:lvl1pPr>
          </a:lstStyle>
          <a:p>
            <a:pPr>
              <a:defRPr/>
            </a:pPr>
            <a:fld id="{1975B218-EB89-4F3E-8519-BA7E03480A7A}" type="slidenum">
              <a:rPr lang="en-US" altLang="ja-JP"/>
              <a:pPr>
                <a:defRPr/>
              </a:pPr>
              <a:t>&lt;#&gt;</a:t>
            </a:fld>
            <a:endParaRPr lang="en-US" altLang="ja-JP"/>
          </a:p>
        </p:txBody>
      </p:sp>
    </p:spTree>
  </p:cSld>
  <p:clrMap bg1="dk2" tx1="lt1" bg2="dk1" tx2="lt2" accent1="accent1" accent2="accent2" accent3="accent3" accent4="accent4" accent5="accent5" accent6="accent6" hlink="hlink" folHlink="folHlink"/>
  <p:sldLayoutIdLst>
    <p:sldLayoutId id="2147485163" r:id="rId1"/>
  </p:sldLayoutIdLst>
  <p:hf hdr="0" ftr="0" dt="0"/>
  <p:txStyles>
    <p:title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pitchFamily="34"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pitchFamily="34"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pitchFamily="34"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pitchFamily="34" charset="0"/>
          <a:ea typeface="ＭＳ Ｐゴシック" pitchFamily="50" charset="-128"/>
        </a:defRPr>
      </a:lvl5pPr>
      <a:lvl6pPr marL="457153" algn="ctr" rtl="0" eaLnBrk="0" fontAlgn="base" hangingPunct="0">
        <a:spcBef>
          <a:spcPct val="0"/>
        </a:spcBef>
        <a:spcAft>
          <a:spcPct val="0"/>
        </a:spcAft>
        <a:defRPr kumimoji="1" sz="4400">
          <a:solidFill>
            <a:schemeClr val="tx2"/>
          </a:solidFill>
          <a:latin typeface="Arial" pitchFamily="34" charset="0"/>
          <a:ea typeface="ＭＳ Ｐゴシック" pitchFamily="50" charset="-128"/>
        </a:defRPr>
      </a:lvl6pPr>
      <a:lvl7pPr marL="914305" algn="ctr" rtl="0" eaLnBrk="0" fontAlgn="base" hangingPunct="0">
        <a:spcBef>
          <a:spcPct val="0"/>
        </a:spcBef>
        <a:spcAft>
          <a:spcPct val="0"/>
        </a:spcAft>
        <a:defRPr kumimoji="1" sz="4400">
          <a:solidFill>
            <a:schemeClr val="tx2"/>
          </a:solidFill>
          <a:latin typeface="Arial" pitchFamily="34" charset="0"/>
          <a:ea typeface="ＭＳ Ｐゴシック" pitchFamily="50" charset="-128"/>
        </a:defRPr>
      </a:lvl7pPr>
      <a:lvl8pPr marL="1371458" algn="ctr" rtl="0" eaLnBrk="0" fontAlgn="base" hangingPunct="0">
        <a:spcBef>
          <a:spcPct val="0"/>
        </a:spcBef>
        <a:spcAft>
          <a:spcPct val="0"/>
        </a:spcAft>
        <a:defRPr kumimoji="1" sz="4400">
          <a:solidFill>
            <a:schemeClr val="tx2"/>
          </a:solidFill>
          <a:latin typeface="Arial" pitchFamily="34" charset="0"/>
          <a:ea typeface="ＭＳ Ｐゴシック" pitchFamily="50" charset="-128"/>
        </a:defRPr>
      </a:lvl8pPr>
      <a:lvl9pPr marL="1828610" algn="ctr" rtl="0" eaLnBrk="0" fontAlgn="base" hangingPunct="0">
        <a:spcBef>
          <a:spcPct val="0"/>
        </a:spcBef>
        <a:spcAft>
          <a:spcPct val="0"/>
        </a:spcAft>
        <a:defRPr kumimoji="1" sz="4400">
          <a:solidFill>
            <a:schemeClr val="tx2"/>
          </a:solidFill>
          <a:latin typeface="Arial" pitchFamily="34" charset="0"/>
          <a:ea typeface="ＭＳ Ｐゴシック" pitchFamily="50" charset="-128"/>
        </a:defRPr>
      </a:lvl9pPr>
    </p:titleStyle>
    <p:bodyStyle>
      <a:lvl1pPr marL="341313" indent="-341313" algn="l" rtl="0" eaLnBrk="0" fontAlgn="base" hangingPunct="0">
        <a:spcBef>
          <a:spcPct val="20000"/>
        </a:spcBef>
        <a:spcAft>
          <a:spcPct val="0"/>
        </a:spcAft>
        <a:buClr>
          <a:schemeClr val="hlink"/>
        </a:buClr>
        <a:buFont typeface="Wingdings" pitchFamily="2" charset="2"/>
        <a:buChar char="§"/>
        <a:defRPr kumimoji="1" sz="3200">
          <a:solidFill>
            <a:schemeClr val="tx1"/>
          </a:solidFill>
          <a:latin typeface="+mn-lt"/>
          <a:ea typeface="+mn-ea"/>
          <a:cs typeface="+mn-cs"/>
        </a:defRPr>
      </a:lvl1pPr>
      <a:lvl2pPr marL="741363" indent="-284163" algn="l" rtl="0" eaLnBrk="0" fontAlgn="base" hangingPunct="0">
        <a:spcBef>
          <a:spcPct val="20000"/>
        </a:spcBef>
        <a:spcAft>
          <a:spcPct val="0"/>
        </a:spcAft>
        <a:buChar char="–"/>
        <a:defRPr kumimoji="1" sz="2800">
          <a:solidFill>
            <a:schemeClr val="tx1"/>
          </a:solidFill>
          <a:latin typeface="+mn-lt"/>
          <a:ea typeface="+mn-ea"/>
        </a:defRPr>
      </a:lvl2pPr>
      <a:lvl3pPr marL="1141413" indent="-227013" algn="l" rtl="0" eaLnBrk="0" fontAlgn="base" hangingPunct="0">
        <a:spcBef>
          <a:spcPct val="20000"/>
        </a:spcBef>
        <a:spcAft>
          <a:spcPct val="0"/>
        </a:spcAft>
        <a:buClr>
          <a:schemeClr val="hlink"/>
        </a:buClr>
        <a:buFont typeface="Wingdings" pitchFamily="2" charset="2"/>
        <a:buChar char="§"/>
        <a:defRPr kumimoji="1" sz="2400">
          <a:solidFill>
            <a:schemeClr val="tx1"/>
          </a:solidFill>
          <a:latin typeface="+mn-lt"/>
          <a:ea typeface="+mn-ea"/>
        </a:defRPr>
      </a:lvl3pPr>
      <a:lvl4pPr marL="1598613" indent="-227013" algn="l" rtl="0" eaLnBrk="0" fontAlgn="base" hangingPunct="0">
        <a:spcBef>
          <a:spcPct val="20000"/>
        </a:spcBef>
        <a:spcAft>
          <a:spcPct val="0"/>
        </a:spcAft>
        <a:buChar char="–"/>
        <a:defRPr kumimoji="1" sz="2000">
          <a:solidFill>
            <a:schemeClr val="tx1"/>
          </a:solidFill>
          <a:latin typeface="+mn-lt"/>
          <a:ea typeface="+mn-ea"/>
        </a:defRPr>
      </a:lvl4pPr>
      <a:lvl5pPr marL="2055813" indent="-227013" algn="l" rtl="0" eaLnBrk="0" fontAlgn="base" hangingPunct="0">
        <a:spcBef>
          <a:spcPct val="20000"/>
        </a:spcBef>
        <a:spcAft>
          <a:spcPct val="0"/>
        </a:spcAft>
        <a:buClr>
          <a:schemeClr val="hlink"/>
        </a:buClr>
        <a:buFont typeface="Wingdings" pitchFamily="2" charset="2"/>
        <a:buChar char="§"/>
        <a:defRPr kumimoji="1" sz="2000">
          <a:solidFill>
            <a:schemeClr val="tx1"/>
          </a:solidFill>
          <a:latin typeface="+mn-lt"/>
          <a:ea typeface="+mn-ea"/>
        </a:defRPr>
      </a:lvl5pPr>
      <a:lvl6pPr marL="2514340" indent="-228577" algn="l" rtl="0" eaLnBrk="0" fontAlgn="base" hangingPunct="0">
        <a:spcBef>
          <a:spcPct val="20000"/>
        </a:spcBef>
        <a:spcAft>
          <a:spcPct val="0"/>
        </a:spcAft>
        <a:buClr>
          <a:schemeClr val="hlink"/>
        </a:buClr>
        <a:buFont typeface="Wingdings" pitchFamily="2" charset="2"/>
        <a:buChar char="§"/>
        <a:defRPr kumimoji="1" sz="2000">
          <a:solidFill>
            <a:schemeClr val="tx1"/>
          </a:solidFill>
          <a:latin typeface="+mn-lt"/>
          <a:ea typeface="+mn-ea"/>
        </a:defRPr>
      </a:lvl6pPr>
      <a:lvl7pPr marL="2971492" indent="-228577" algn="l" rtl="0" eaLnBrk="0" fontAlgn="base" hangingPunct="0">
        <a:spcBef>
          <a:spcPct val="20000"/>
        </a:spcBef>
        <a:spcAft>
          <a:spcPct val="0"/>
        </a:spcAft>
        <a:buClr>
          <a:schemeClr val="hlink"/>
        </a:buClr>
        <a:buFont typeface="Wingdings" pitchFamily="2" charset="2"/>
        <a:buChar char="§"/>
        <a:defRPr kumimoji="1" sz="2000">
          <a:solidFill>
            <a:schemeClr val="tx1"/>
          </a:solidFill>
          <a:latin typeface="+mn-lt"/>
          <a:ea typeface="+mn-ea"/>
        </a:defRPr>
      </a:lvl7pPr>
      <a:lvl8pPr marL="3428645" indent="-228577" algn="l" rtl="0" eaLnBrk="0" fontAlgn="base" hangingPunct="0">
        <a:spcBef>
          <a:spcPct val="20000"/>
        </a:spcBef>
        <a:spcAft>
          <a:spcPct val="0"/>
        </a:spcAft>
        <a:buClr>
          <a:schemeClr val="hlink"/>
        </a:buClr>
        <a:buFont typeface="Wingdings" pitchFamily="2" charset="2"/>
        <a:buChar char="§"/>
        <a:defRPr kumimoji="1" sz="2000">
          <a:solidFill>
            <a:schemeClr val="tx1"/>
          </a:solidFill>
          <a:latin typeface="+mn-lt"/>
          <a:ea typeface="+mn-ea"/>
        </a:defRPr>
      </a:lvl8pPr>
      <a:lvl9pPr marL="3885797" indent="-228577" algn="l" rtl="0" eaLnBrk="0" fontAlgn="base" hangingPunct="0">
        <a:spcBef>
          <a:spcPct val="20000"/>
        </a:spcBef>
        <a:spcAft>
          <a:spcPct val="0"/>
        </a:spcAft>
        <a:buClr>
          <a:schemeClr val="hlink"/>
        </a:buClr>
        <a:buFont typeface="Wingdings" pitchFamily="2" charset="2"/>
        <a:buChar char="§"/>
        <a:defRPr kumimoji="1" sz="2000">
          <a:solidFill>
            <a:schemeClr val="tx1"/>
          </a:solidFill>
          <a:latin typeface="+mn-lt"/>
          <a:ea typeface="+mn-ea"/>
        </a:defRPr>
      </a:lvl9pPr>
    </p:bodyStyle>
    <p:otherStyle>
      <a:defPPr>
        <a:defRPr lang="ja-JP"/>
      </a:defPPr>
      <a:lvl1pPr marL="0" algn="l" defTabSz="914305" rtl="0" eaLnBrk="1" latinLnBrk="0" hangingPunct="1">
        <a:defRPr kumimoji="1" sz="1800" kern="1200">
          <a:solidFill>
            <a:schemeClr val="tx1"/>
          </a:solidFill>
          <a:latin typeface="+mn-lt"/>
          <a:ea typeface="+mn-ea"/>
          <a:cs typeface="+mn-cs"/>
        </a:defRPr>
      </a:lvl1pPr>
      <a:lvl2pPr marL="457153" algn="l" defTabSz="914305" rtl="0" eaLnBrk="1" latinLnBrk="0" hangingPunct="1">
        <a:defRPr kumimoji="1" sz="1800" kern="1200">
          <a:solidFill>
            <a:schemeClr val="tx1"/>
          </a:solidFill>
          <a:latin typeface="+mn-lt"/>
          <a:ea typeface="+mn-ea"/>
          <a:cs typeface="+mn-cs"/>
        </a:defRPr>
      </a:lvl2pPr>
      <a:lvl3pPr marL="914305" algn="l" defTabSz="914305" rtl="0" eaLnBrk="1" latinLnBrk="0" hangingPunct="1">
        <a:defRPr kumimoji="1" sz="1800" kern="1200">
          <a:solidFill>
            <a:schemeClr val="tx1"/>
          </a:solidFill>
          <a:latin typeface="+mn-lt"/>
          <a:ea typeface="+mn-ea"/>
          <a:cs typeface="+mn-cs"/>
        </a:defRPr>
      </a:lvl3pPr>
      <a:lvl4pPr marL="1371458" algn="l" defTabSz="914305" rtl="0" eaLnBrk="1" latinLnBrk="0" hangingPunct="1">
        <a:defRPr kumimoji="1" sz="1800" kern="1200">
          <a:solidFill>
            <a:schemeClr val="tx1"/>
          </a:solidFill>
          <a:latin typeface="+mn-lt"/>
          <a:ea typeface="+mn-ea"/>
          <a:cs typeface="+mn-cs"/>
        </a:defRPr>
      </a:lvl4pPr>
      <a:lvl5pPr marL="1828610" algn="l" defTabSz="914305" rtl="0" eaLnBrk="1" latinLnBrk="0" hangingPunct="1">
        <a:defRPr kumimoji="1" sz="1800" kern="1200">
          <a:solidFill>
            <a:schemeClr val="tx1"/>
          </a:solidFill>
          <a:latin typeface="+mn-lt"/>
          <a:ea typeface="+mn-ea"/>
          <a:cs typeface="+mn-cs"/>
        </a:defRPr>
      </a:lvl5pPr>
      <a:lvl6pPr marL="2285763" algn="l" defTabSz="914305" rtl="0" eaLnBrk="1" latinLnBrk="0" hangingPunct="1">
        <a:defRPr kumimoji="1" sz="1800" kern="1200">
          <a:solidFill>
            <a:schemeClr val="tx1"/>
          </a:solidFill>
          <a:latin typeface="+mn-lt"/>
          <a:ea typeface="+mn-ea"/>
          <a:cs typeface="+mn-cs"/>
        </a:defRPr>
      </a:lvl6pPr>
      <a:lvl7pPr marL="2742915" algn="l" defTabSz="914305" rtl="0" eaLnBrk="1" latinLnBrk="0" hangingPunct="1">
        <a:defRPr kumimoji="1" sz="1800" kern="1200">
          <a:solidFill>
            <a:schemeClr val="tx1"/>
          </a:solidFill>
          <a:latin typeface="+mn-lt"/>
          <a:ea typeface="+mn-ea"/>
          <a:cs typeface="+mn-cs"/>
        </a:defRPr>
      </a:lvl7pPr>
      <a:lvl8pPr marL="3200068" algn="l" defTabSz="914305" rtl="0" eaLnBrk="1" latinLnBrk="0" hangingPunct="1">
        <a:defRPr kumimoji="1" sz="1800" kern="1200">
          <a:solidFill>
            <a:schemeClr val="tx1"/>
          </a:solidFill>
          <a:latin typeface="+mn-lt"/>
          <a:ea typeface="+mn-ea"/>
          <a:cs typeface="+mn-cs"/>
        </a:defRPr>
      </a:lvl8pPr>
      <a:lvl9pPr marL="3657220" algn="l" defTabSz="914305" rtl="0" eaLnBrk="1" latinLnBrk="0" hangingPunct="1">
        <a:defRPr kumimoji="1" sz="1800" kern="1200">
          <a:solidFill>
            <a:schemeClr val="tx1"/>
          </a:solidFill>
          <a:latin typeface="+mn-lt"/>
          <a:ea typeface="+mn-ea"/>
          <a:cs typeface="+mn-cs"/>
        </a:defRPr>
      </a:lvl9pPr>
    </p:otherStyle>
  </p:txStyles>
</p:sldMaster>
</file>

<file path=ppt/slideMasters/slideMaster2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074" name="タイトル プレースホルダ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
        <p:nvSpPr>
          <p:cNvPr id="3075" name="テキスト プレースホルダ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B0FC9AB7-F51D-40BF-8B41-C412778434F9}" type="datetime1">
              <a:rPr lang="ja-JP" altLang="en-US" smtClean="0">
                <a:solidFill>
                  <a:prstClr val="black">
                    <a:tint val="75000"/>
                  </a:prstClr>
                </a:solidFill>
              </a:rPr>
              <a:pPr>
                <a:defRPr/>
              </a:pPr>
              <a:t>2011/6/7</a:t>
            </a:fld>
            <a:endParaRPr lang="ja-JP" altLang="en-US">
              <a:solidFill>
                <a:prstClr val="black">
                  <a:tint val="75000"/>
                </a:prstClr>
              </a:solidFill>
            </a:endParaRPr>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ja-JP" altLang="en-US">
              <a:solidFill>
                <a:prstClr val="black">
                  <a:tint val="75000"/>
                </a:prstClr>
              </a:solidFill>
            </a:endParaRPr>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7084E794-1315-48A9-B069-3AE5DE9F7C07}" type="slidenum">
              <a:rPr lang="ja-JP" altLang="en-US">
                <a:solidFill>
                  <a:prstClr val="black">
                    <a:tint val="75000"/>
                  </a:prstClr>
                </a:solidFill>
              </a:rPr>
              <a:pPr>
                <a:defRPr/>
              </a:pPr>
              <a:t>&lt;#&gt;</a:t>
            </a:fld>
            <a:endParaRPr lang="ja-JP" alt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5287" r:id="rId1"/>
    <p:sldLayoutId id="2147485288" r:id="rId2"/>
    <p:sldLayoutId id="2147485289" r:id="rId3"/>
    <p:sldLayoutId id="2147485290" r:id="rId4"/>
    <p:sldLayoutId id="2147485291" r:id="rId5"/>
    <p:sldLayoutId id="2147485292" r:id="rId6"/>
    <p:sldLayoutId id="2147485293" r:id="rId7"/>
    <p:sldLayoutId id="2147485294" r:id="rId8"/>
    <p:sldLayoutId id="2147485295" r:id="rId9"/>
    <p:sldLayoutId id="2147485296" r:id="rId10"/>
    <p:sldLayoutId id="2147485297" r:id="rId11"/>
  </p:sldLayoutIdLst>
  <p:hf hdr="0" ftr="0" dt="0"/>
  <p:txStyles>
    <p:titleStyle>
      <a:lvl1pPr algn="ctr" rtl="0" eaLnBrk="0" fontAlgn="base" hangingPunct="0">
        <a:spcBef>
          <a:spcPct val="0"/>
        </a:spcBef>
        <a:spcAft>
          <a:spcPct val="0"/>
        </a:spcAft>
        <a:defRPr kumimoji="1" sz="4400" kern="1200">
          <a:solidFill>
            <a:schemeClr val="tx1"/>
          </a:solidFill>
          <a:latin typeface="+mj-lt"/>
          <a:ea typeface="+mj-ea"/>
          <a:cs typeface="+mj-cs"/>
        </a:defRPr>
      </a:lvl1pPr>
      <a:lvl2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2pPr>
      <a:lvl3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3pPr>
      <a:lvl4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4pPr>
      <a:lvl5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5pPr>
      <a:lvl6pPr marL="457200" algn="ctr" rtl="0" fontAlgn="base">
        <a:spcBef>
          <a:spcPct val="0"/>
        </a:spcBef>
        <a:spcAft>
          <a:spcPct val="0"/>
        </a:spcAft>
        <a:defRPr kumimoji="1" sz="4400">
          <a:solidFill>
            <a:schemeClr val="tx1"/>
          </a:solidFill>
          <a:latin typeface="Calibri" pitchFamily="34" charset="0"/>
          <a:ea typeface="ＭＳ Ｐゴシック" pitchFamily="50" charset="-128"/>
        </a:defRPr>
      </a:lvl6pPr>
      <a:lvl7pPr marL="914400" algn="ctr" rtl="0" fontAlgn="base">
        <a:spcBef>
          <a:spcPct val="0"/>
        </a:spcBef>
        <a:spcAft>
          <a:spcPct val="0"/>
        </a:spcAft>
        <a:defRPr kumimoji="1" sz="4400">
          <a:solidFill>
            <a:schemeClr val="tx1"/>
          </a:solidFill>
          <a:latin typeface="Calibri" pitchFamily="34" charset="0"/>
          <a:ea typeface="ＭＳ Ｐゴシック" pitchFamily="50" charset="-128"/>
        </a:defRPr>
      </a:lvl7pPr>
      <a:lvl8pPr marL="1371600" algn="ctr" rtl="0" fontAlgn="base">
        <a:spcBef>
          <a:spcPct val="0"/>
        </a:spcBef>
        <a:spcAft>
          <a:spcPct val="0"/>
        </a:spcAft>
        <a:defRPr kumimoji="1" sz="4400">
          <a:solidFill>
            <a:schemeClr val="tx1"/>
          </a:solidFill>
          <a:latin typeface="Calibri" pitchFamily="34" charset="0"/>
          <a:ea typeface="ＭＳ Ｐゴシック" pitchFamily="50" charset="-128"/>
        </a:defRPr>
      </a:lvl8pPr>
      <a:lvl9pPr marL="1828800" algn="ctr" rtl="0" fontAlgn="base">
        <a:spcBef>
          <a:spcPct val="0"/>
        </a:spcBef>
        <a:spcAft>
          <a:spcPct val="0"/>
        </a:spcAft>
        <a:defRPr kumimoji="1" sz="4400">
          <a:solidFill>
            <a:schemeClr val="tx1"/>
          </a:solidFill>
          <a:latin typeface="Calibri" pitchFamily="34" charset="0"/>
          <a:ea typeface="ＭＳ Ｐゴシック" pitchFamily="50" charset="-128"/>
        </a:defRPr>
      </a:lvl9pPr>
    </p:titleStyle>
    <p:bodyStyle>
      <a:lvl1pPr marL="342900" indent="-342900" algn="l" rtl="0" eaLnBrk="0" fontAlgn="base" hangingPunct="0">
        <a:spcBef>
          <a:spcPct val="20000"/>
        </a:spcBef>
        <a:spcAft>
          <a:spcPct val="0"/>
        </a:spcAft>
        <a:buFont typeface="Arial" pitchFamily="34" charset="0"/>
        <a:buChar char="•"/>
        <a:defRPr kumimoji="1"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4000" cy="6864350"/>
            <a:chOff x="0" y="0"/>
            <a:chExt cx="5760" cy="4324"/>
          </a:xfrm>
        </p:grpSpPr>
        <p:sp>
          <p:nvSpPr>
            <p:cNvPr id="2" name="Rectangle 3"/>
            <p:cNvSpPr>
              <a:spLocks noChangeArrowheads="1"/>
            </p:cNvSpPr>
            <p:nvPr userDrawn="1"/>
          </p:nvSpPr>
          <p:spPr bwMode="white">
            <a:xfrm>
              <a:off x="0" y="331"/>
              <a:ext cx="5760" cy="3326"/>
            </a:xfrm>
            <a:prstGeom prst="rect">
              <a:avLst/>
            </a:prstGeom>
            <a:gradFill rotWithShape="0">
              <a:gsLst>
                <a:gs pos="0">
                  <a:schemeClr val="bg1"/>
                </a:gs>
                <a:gs pos="100000">
                  <a:schemeClr val="folHlink"/>
                </a:gs>
              </a:gsLst>
              <a:lin ang="5400000" scaled="1"/>
            </a:gradFill>
            <a:ln w="9525">
              <a:noFill/>
              <a:miter lim="800000"/>
              <a:headEnd/>
              <a:tailEnd/>
            </a:ln>
            <a:effectLst/>
          </p:spPr>
          <p:txBody>
            <a:bodyPr wrap="none" anchor="ctr"/>
            <a:lstStyle/>
            <a:p>
              <a:pPr>
                <a:defRPr/>
              </a:pPr>
              <a:endParaRPr lang="ja-JP" altLang="en-US">
                <a:solidFill>
                  <a:srgbClr val="2E2E48"/>
                </a:solidFill>
                <a:latin typeface="Times New Roman"/>
                <a:ea typeface="ＭＳ Ｐゴシック"/>
              </a:endParaRPr>
            </a:p>
          </p:txBody>
        </p:sp>
        <p:sp>
          <p:nvSpPr>
            <p:cNvPr id="3" name="Rectangle 4"/>
            <p:cNvSpPr>
              <a:spLocks noChangeArrowheads="1"/>
            </p:cNvSpPr>
            <p:nvPr userDrawn="1"/>
          </p:nvSpPr>
          <p:spPr bwMode="white">
            <a:xfrm>
              <a:off x="0" y="0"/>
              <a:ext cx="5760" cy="351"/>
            </a:xfrm>
            <a:prstGeom prst="rect">
              <a:avLst/>
            </a:prstGeom>
            <a:gradFill rotWithShape="0">
              <a:gsLst>
                <a:gs pos="0">
                  <a:schemeClr val="hlink"/>
                </a:gs>
                <a:gs pos="100000">
                  <a:schemeClr val="bg1"/>
                </a:gs>
              </a:gsLst>
              <a:lin ang="5400000" scaled="1"/>
            </a:gradFill>
            <a:ln w="9525">
              <a:noFill/>
              <a:miter lim="800000"/>
              <a:headEnd/>
              <a:tailEnd/>
            </a:ln>
            <a:effectLst/>
          </p:spPr>
          <p:txBody>
            <a:bodyPr wrap="none" anchor="ctr"/>
            <a:lstStyle/>
            <a:p>
              <a:pPr>
                <a:defRPr/>
              </a:pPr>
              <a:endParaRPr lang="ja-JP" altLang="en-US">
                <a:solidFill>
                  <a:srgbClr val="2E2E48"/>
                </a:solidFill>
                <a:latin typeface="Times New Roman"/>
                <a:ea typeface="ＭＳ Ｐゴシック"/>
              </a:endParaRPr>
            </a:p>
          </p:txBody>
        </p:sp>
        <p:sp>
          <p:nvSpPr>
            <p:cNvPr id="5125" name="Freeform 5"/>
            <p:cNvSpPr>
              <a:spLocks/>
            </p:cNvSpPr>
            <p:nvPr userDrawn="1"/>
          </p:nvSpPr>
          <p:spPr bwMode="white">
            <a:xfrm>
              <a:off x="0" y="1596"/>
              <a:ext cx="5760" cy="1651"/>
            </a:xfrm>
            <a:custGeom>
              <a:avLst/>
              <a:gdLst/>
              <a:ahLst/>
              <a:cxnLst>
                <a:cxn ang="0">
                  <a:pos x="0" y="960"/>
                </a:cxn>
                <a:cxn ang="0">
                  <a:pos x="773" y="852"/>
                </a:cxn>
                <a:cxn ang="0">
                  <a:pos x="1536" y="594"/>
                </a:cxn>
                <a:cxn ang="0">
                  <a:pos x="2438" y="156"/>
                </a:cxn>
                <a:cxn ang="0">
                  <a:pos x="2678" y="24"/>
                </a:cxn>
                <a:cxn ang="0">
                  <a:pos x="2816" y="30"/>
                </a:cxn>
                <a:cxn ang="0">
                  <a:pos x="2876" y="0"/>
                </a:cxn>
                <a:cxn ang="0">
                  <a:pos x="3032" y="30"/>
                </a:cxn>
                <a:cxn ang="0">
                  <a:pos x="3086" y="12"/>
                </a:cxn>
                <a:cxn ang="0">
                  <a:pos x="3183" y="42"/>
                </a:cxn>
                <a:cxn ang="0">
                  <a:pos x="3333" y="120"/>
                </a:cxn>
                <a:cxn ang="0">
                  <a:pos x="3483" y="234"/>
                </a:cxn>
                <a:cxn ang="0">
                  <a:pos x="3741" y="396"/>
                </a:cxn>
                <a:cxn ang="0">
                  <a:pos x="4156" y="636"/>
                </a:cxn>
                <a:cxn ang="0">
                  <a:pos x="4510" y="768"/>
                </a:cxn>
                <a:cxn ang="0">
                  <a:pos x="4913" y="906"/>
                </a:cxn>
                <a:cxn ang="0">
                  <a:pos x="5304" y="1074"/>
                </a:cxn>
                <a:cxn ang="0">
                  <a:pos x="5760" y="1150"/>
                </a:cxn>
                <a:cxn ang="0">
                  <a:pos x="5760" y="1651"/>
                </a:cxn>
                <a:cxn ang="0">
                  <a:pos x="0" y="1651"/>
                </a:cxn>
                <a:cxn ang="0">
                  <a:pos x="0" y="960"/>
                </a:cxn>
              </a:cxnLst>
              <a:rect l="0" t="0" r="r" b="b"/>
              <a:pathLst>
                <a:path w="5760" h="1651">
                  <a:moveTo>
                    <a:pt x="0" y="960"/>
                  </a:moveTo>
                  <a:cubicBezTo>
                    <a:pt x="237" y="952"/>
                    <a:pt x="517" y="913"/>
                    <a:pt x="773" y="852"/>
                  </a:cubicBezTo>
                  <a:cubicBezTo>
                    <a:pt x="1029" y="791"/>
                    <a:pt x="1259" y="710"/>
                    <a:pt x="1536" y="594"/>
                  </a:cubicBezTo>
                  <a:cubicBezTo>
                    <a:pt x="1814" y="478"/>
                    <a:pt x="2247" y="251"/>
                    <a:pt x="2438" y="156"/>
                  </a:cubicBezTo>
                  <a:cubicBezTo>
                    <a:pt x="2628" y="61"/>
                    <a:pt x="2615" y="45"/>
                    <a:pt x="2678" y="24"/>
                  </a:cubicBezTo>
                  <a:cubicBezTo>
                    <a:pt x="2741" y="3"/>
                    <a:pt x="2783" y="34"/>
                    <a:pt x="2816" y="30"/>
                  </a:cubicBezTo>
                  <a:cubicBezTo>
                    <a:pt x="2849" y="26"/>
                    <a:pt x="2840" y="0"/>
                    <a:pt x="2876" y="0"/>
                  </a:cubicBezTo>
                  <a:cubicBezTo>
                    <a:pt x="2912" y="0"/>
                    <a:pt x="2997" y="28"/>
                    <a:pt x="3032" y="30"/>
                  </a:cubicBezTo>
                  <a:cubicBezTo>
                    <a:pt x="3067" y="32"/>
                    <a:pt x="3061" y="10"/>
                    <a:pt x="3086" y="12"/>
                  </a:cubicBezTo>
                  <a:cubicBezTo>
                    <a:pt x="3112" y="14"/>
                    <a:pt x="3142" y="24"/>
                    <a:pt x="3183" y="42"/>
                  </a:cubicBezTo>
                  <a:cubicBezTo>
                    <a:pt x="3224" y="60"/>
                    <a:pt x="3283" y="88"/>
                    <a:pt x="3333" y="120"/>
                  </a:cubicBezTo>
                  <a:cubicBezTo>
                    <a:pt x="3383" y="152"/>
                    <a:pt x="3415" y="188"/>
                    <a:pt x="3483" y="234"/>
                  </a:cubicBezTo>
                  <a:cubicBezTo>
                    <a:pt x="3551" y="280"/>
                    <a:pt x="3629" y="329"/>
                    <a:pt x="3741" y="396"/>
                  </a:cubicBezTo>
                  <a:cubicBezTo>
                    <a:pt x="3854" y="463"/>
                    <a:pt x="4028" y="574"/>
                    <a:pt x="4156" y="636"/>
                  </a:cubicBezTo>
                  <a:cubicBezTo>
                    <a:pt x="4284" y="698"/>
                    <a:pt x="4384" y="723"/>
                    <a:pt x="4510" y="768"/>
                  </a:cubicBezTo>
                  <a:cubicBezTo>
                    <a:pt x="4637" y="813"/>
                    <a:pt x="4781" y="855"/>
                    <a:pt x="4913" y="906"/>
                  </a:cubicBezTo>
                  <a:cubicBezTo>
                    <a:pt x="5045" y="957"/>
                    <a:pt x="5163" y="1033"/>
                    <a:pt x="5304" y="1074"/>
                  </a:cubicBezTo>
                  <a:cubicBezTo>
                    <a:pt x="5445" y="1115"/>
                    <a:pt x="5543" y="1125"/>
                    <a:pt x="5760" y="1150"/>
                  </a:cubicBezTo>
                  <a:cubicBezTo>
                    <a:pt x="5760" y="1400"/>
                    <a:pt x="5760" y="1651"/>
                    <a:pt x="5760" y="1651"/>
                  </a:cubicBezTo>
                  <a:lnTo>
                    <a:pt x="0" y="1651"/>
                  </a:lnTo>
                  <a:lnTo>
                    <a:pt x="0" y="960"/>
                  </a:lnTo>
                  <a:close/>
                </a:path>
              </a:pathLst>
            </a:custGeom>
            <a:gradFill rotWithShape="0">
              <a:gsLst>
                <a:gs pos="0">
                  <a:schemeClr val="bg2"/>
                </a:gs>
                <a:gs pos="100000">
                  <a:schemeClr val="bg2">
                    <a:gamma/>
                    <a:shade val="66667"/>
                    <a:invGamma/>
                  </a:schemeClr>
                </a:gs>
              </a:gsLst>
              <a:lin ang="5400000" scaled="1"/>
            </a:gradFill>
            <a:ln w="9525">
              <a:noFill/>
              <a:round/>
              <a:headEnd/>
              <a:tailEnd/>
            </a:ln>
            <a:effectLst/>
          </p:spPr>
          <p:txBody>
            <a:bodyPr wrap="none" anchor="ctr"/>
            <a:lstStyle/>
            <a:p>
              <a:pPr>
                <a:defRPr/>
              </a:pPr>
              <a:endParaRPr lang="ja-JP" altLang="en-US">
                <a:solidFill>
                  <a:srgbClr val="2E2E48"/>
                </a:solidFill>
                <a:latin typeface="Times New Roman"/>
                <a:ea typeface="ＭＳ Ｐゴシック"/>
              </a:endParaRPr>
            </a:p>
          </p:txBody>
        </p:sp>
        <p:sp>
          <p:nvSpPr>
            <p:cNvPr id="5126" name="Freeform 6"/>
            <p:cNvSpPr>
              <a:spLocks/>
            </p:cNvSpPr>
            <p:nvPr userDrawn="1"/>
          </p:nvSpPr>
          <p:spPr bwMode="white">
            <a:xfrm>
              <a:off x="380" y="1597"/>
              <a:ext cx="2495" cy="1054"/>
            </a:xfrm>
            <a:custGeom>
              <a:avLst/>
              <a:gdLst/>
              <a:ahLst/>
              <a:cxnLst>
                <a:cxn ang="0">
                  <a:pos x="909" y="650"/>
                </a:cxn>
                <a:cxn ang="0">
                  <a:pos x="2028" y="116"/>
                </a:cxn>
                <a:cxn ang="0">
                  <a:pos x="2253" y="20"/>
                </a:cxn>
                <a:cxn ang="0">
                  <a:pos x="2304" y="8"/>
                </a:cxn>
                <a:cxn ang="0">
                  <a:pos x="2388" y="20"/>
                </a:cxn>
                <a:cxn ang="0">
                  <a:pos x="2490" y="8"/>
                </a:cxn>
                <a:cxn ang="0">
                  <a:pos x="2424" y="62"/>
                </a:cxn>
                <a:cxn ang="0">
                  <a:pos x="2349" y="158"/>
                </a:cxn>
                <a:cxn ang="0">
                  <a:pos x="2295" y="182"/>
                </a:cxn>
                <a:cxn ang="0">
                  <a:pos x="2271" y="251"/>
                </a:cxn>
                <a:cxn ang="0">
                  <a:pos x="2304" y="332"/>
                </a:cxn>
                <a:cxn ang="0">
                  <a:pos x="2253" y="326"/>
                </a:cxn>
                <a:cxn ang="0">
                  <a:pos x="2226" y="386"/>
                </a:cxn>
                <a:cxn ang="0">
                  <a:pos x="2130" y="491"/>
                </a:cxn>
                <a:cxn ang="0">
                  <a:pos x="1980" y="710"/>
                </a:cxn>
                <a:cxn ang="0">
                  <a:pos x="1884" y="758"/>
                </a:cxn>
                <a:cxn ang="0">
                  <a:pos x="1782" y="845"/>
                </a:cxn>
                <a:cxn ang="0">
                  <a:pos x="1629" y="959"/>
                </a:cxn>
                <a:cxn ang="0">
                  <a:pos x="1458" y="1052"/>
                </a:cxn>
                <a:cxn ang="0">
                  <a:pos x="1560" y="932"/>
                </a:cxn>
                <a:cxn ang="0">
                  <a:pos x="1701" y="770"/>
                </a:cxn>
                <a:cxn ang="0">
                  <a:pos x="1785" y="644"/>
                </a:cxn>
                <a:cxn ang="0">
                  <a:pos x="1935" y="476"/>
                </a:cxn>
                <a:cxn ang="0">
                  <a:pos x="2034" y="350"/>
                </a:cxn>
                <a:cxn ang="0">
                  <a:pos x="2016" y="323"/>
                </a:cxn>
                <a:cxn ang="0">
                  <a:pos x="1947" y="434"/>
                </a:cxn>
                <a:cxn ang="0">
                  <a:pos x="1821" y="587"/>
                </a:cxn>
                <a:cxn ang="0">
                  <a:pos x="1704" y="662"/>
                </a:cxn>
                <a:cxn ang="0">
                  <a:pos x="1620" y="761"/>
                </a:cxn>
                <a:cxn ang="0">
                  <a:pos x="1584" y="728"/>
                </a:cxn>
                <a:cxn ang="0">
                  <a:pos x="1731" y="581"/>
                </a:cxn>
                <a:cxn ang="0">
                  <a:pos x="1851" y="467"/>
                </a:cxn>
                <a:cxn ang="0">
                  <a:pos x="1875" y="413"/>
                </a:cxn>
                <a:cxn ang="0">
                  <a:pos x="1788" y="515"/>
                </a:cxn>
                <a:cxn ang="0">
                  <a:pos x="1689" y="611"/>
                </a:cxn>
                <a:cxn ang="0">
                  <a:pos x="1605" y="665"/>
                </a:cxn>
                <a:cxn ang="0">
                  <a:pos x="1689" y="548"/>
                </a:cxn>
                <a:cxn ang="0">
                  <a:pos x="1746" y="506"/>
                </a:cxn>
                <a:cxn ang="0">
                  <a:pos x="1596" y="611"/>
                </a:cxn>
                <a:cxn ang="0">
                  <a:pos x="1542" y="689"/>
                </a:cxn>
                <a:cxn ang="0">
                  <a:pos x="1500" y="632"/>
                </a:cxn>
                <a:cxn ang="0">
                  <a:pos x="1590" y="563"/>
                </a:cxn>
                <a:cxn ang="0">
                  <a:pos x="1704" y="476"/>
                </a:cxn>
                <a:cxn ang="0">
                  <a:pos x="1659" y="485"/>
                </a:cxn>
                <a:cxn ang="0">
                  <a:pos x="1596" y="524"/>
                </a:cxn>
                <a:cxn ang="0">
                  <a:pos x="1530" y="560"/>
                </a:cxn>
                <a:cxn ang="0">
                  <a:pos x="1470" y="623"/>
                </a:cxn>
                <a:cxn ang="0">
                  <a:pos x="1401" y="662"/>
                </a:cxn>
                <a:cxn ang="0">
                  <a:pos x="1362" y="665"/>
                </a:cxn>
                <a:cxn ang="0">
                  <a:pos x="1263" y="653"/>
                </a:cxn>
                <a:cxn ang="0">
                  <a:pos x="1194" y="668"/>
                </a:cxn>
                <a:cxn ang="0">
                  <a:pos x="879" y="788"/>
                </a:cxn>
                <a:cxn ang="0">
                  <a:pos x="492" y="917"/>
                </a:cxn>
                <a:cxn ang="0">
                  <a:pos x="657" y="851"/>
                </a:cxn>
                <a:cxn ang="0">
                  <a:pos x="1035" y="716"/>
                </a:cxn>
                <a:cxn ang="0">
                  <a:pos x="1062" y="689"/>
                </a:cxn>
                <a:cxn ang="0">
                  <a:pos x="714" y="806"/>
                </a:cxn>
                <a:cxn ang="0">
                  <a:pos x="288" y="905"/>
                </a:cxn>
                <a:cxn ang="0">
                  <a:pos x="207" y="902"/>
                </a:cxn>
                <a:cxn ang="0">
                  <a:pos x="84" y="929"/>
                </a:cxn>
                <a:cxn ang="0">
                  <a:pos x="135" y="902"/>
                </a:cxn>
              </a:cxnLst>
              <a:rect l="0" t="0" r="r" b="b"/>
              <a:pathLst>
                <a:path w="2495" h="1054">
                  <a:moveTo>
                    <a:pt x="135" y="902"/>
                  </a:moveTo>
                  <a:cubicBezTo>
                    <a:pt x="270" y="859"/>
                    <a:pt x="683" y="732"/>
                    <a:pt x="909" y="650"/>
                  </a:cubicBezTo>
                  <a:cubicBezTo>
                    <a:pt x="1135" y="568"/>
                    <a:pt x="1305" y="499"/>
                    <a:pt x="1491" y="410"/>
                  </a:cubicBezTo>
                  <a:cubicBezTo>
                    <a:pt x="1677" y="321"/>
                    <a:pt x="1911" y="179"/>
                    <a:pt x="2028" y="116"/>
                  </a:cubicBezTo>
                  <a:cubicBezTo>
                    <a:pt x="2145" y="53"/>
                    <a:pt x="2156" y="48"/>
                    <a:pt x="2193" y="32"/>
                  </a:cubicBezTo>
                  <a:cubicBezTo>
                    <a:pt x="2230" y="16"/>
                    <a:pt x="2238" y="22"/>
                    <a:pt x="2253" y="20"/>
                  </a:cubicBezTo>
                  <a:cubicBezTo>
                    <a:pt x="2268" y="18"/>
                    <a:pt x="2278" y="22"/>
                    <a:pt x="2286" y="20"/>
                  </a:cubicBezTo>
                  <a:cubicBezTo>
                    <a:pt x="2294" y="18"/>
                    <a:pt x="2296" y="10"/>
                    <a:pt x="2304" y="8"/>
                  </a:cubicBezTo>
                  <a:cubicBezTo>
                    <a:pt x="2312" y="6"/>
                    <a:pt x="2320" y="6"/>
                    <a:pt x="2334" y="8"/>
                  </a:cubicBezTo>
                  <a:cubicBezTo>
                    <a:pt x="2348" y="10"/>
                    <a:pt x="2372" y="21"/>
                    <a:pt x="2388" y="20"/>
                  </a:cubicBezTo>
                  <a:cubicBezTo>
                    <a:pt x="2404" y="19"/>
                    <a:pt x="2416" y="4"/>
                    <a:pt x="2433" y="2"/>
                  </a:cubicBezTo>
                  <a:cubicBezTo>
                    <a:pt x="2450" y="0"/>
                    <a:pt x="2485" y="4"/>
                    <a:pt x="2490" y="8"/>
                  </a:cubicBezTo>
                  <a:cubicBezTo>
                    <a:pt x="2495" y="12"/>
                    <a:pt x="2474" y="17"/>
                    <a:pt x="2463" y="26"/>
                  </a:cubicBezTo>
                  <a:cubicBezTo>
                    <a:pt x="2452" y="35"/>
                    <a:pt x="2437" y="47"/>
                    <a:pt x="2424" y="62"/>
                  </a:cubicBezTo>
                  <a:cubicBezTo>
                    <a:pt x="2411" y="77"/>
                    <a:pt x="2397" y="103"/>
                    <a:pt x="2385" y="119"/>
                  </a:cubicBezTo>
                  <a:cubicBezTo>
                    <a:pt x="2373" y="135"/>
                    <a:pt x="2358" y="149"/>
                    <a:pt x="2349" y="158"/>
                  </a:cubicBezTo>
                  <a:cubicBezTo>
                    <a:pt x="2340" y="167"/>
                    <a:pt x="2340" y="172"/>
                    <a:pt x="2331" y="176"/>
                  </a:cubicBezTo>
                  <a:cubicBezTo>
                    <a:pt x="2322" y="180"/>
                    <a:pt x="2303" y="174"/>
                    <a:pt x="2295" y="182"/>
                  </a:cubicBezTo>
                  <a:cubicBezTo>
                    <a:pt x="2287" y="190"/>
                    <a:pt x="2284" y="216"/>
                    <a:pt x="2280" y="227"/>
                  </a:cubicBezTo>
                  <a:cubicBezTo>
                    <a:pt x="2276" y="238"/>
                    <a:pt x="2268" y="245"/>
                    <a:pt x="2271" y="251"/>
                  </a:cubicBezTo>
                  <a:cubicBezTo>
                    <a:pt x="2274" y="257"/>
                    <a:pt x="2293" y="253"/>
                    <a:pt x="2298" y="266"/>
                  </a:cubicBezTo>
                  <a:cubicBezTo>
                    <a:pt x="2303" y="279"/>
                    <a:pt x="2309" y="319"/>
                    <a:pt x="2304" y="332"/>
                  </a:cubicBezTo>
                  <a:cubicBezTo>
                    <a:pt x="2299" y="345"/>
                    <a:pt x="2273" y="345"/>
                    <a:pt x="2265" y="344"/>
                  </a:cubicBezTo>
                  <a:cubicBezTo>
                    <a:pt x="2257" y="343"/>
                    <a:pt x="2258" y="326"/>
                    <a:pt x="2253" y="326"/>
                  </a:cubicBezTo>
                  <a:cubicBezTo>
                    <a:pt x="2248" y="326"/>
                    <a:pt x="2236" y="337"/>
                    <a:pt x="2232" y="347"/>
                  </a:cubicBezTo>
                  <a:cubicBezTo>
                    <a:pt x="2228" y="357"/>
                    <a:pt x="2228" y="376"/>
                    <a:pt x="2226" y="386"/>
                  </a:cubicBezTo>
                  <a:cubicBezTo>
                    <a:pt x="2224" y="396"/>
                    <a:pt x="2236" y="390"/>
                    <a:pt x="2220" y="407"/>
                  </a:cubicBezTo>
                  <a:cubicBezTo>
                    <a:pt x="2204" y="424"/>
                    <a:pt x="2157" y="463"/>
                    <a:pt x="2130" y="491"/>
                  </a:cubicBezTo>
                  <a:cubicBezTo>
                    <a:pt x="2103" y="519"/>
                    <a:pt x="2083" y="539"/>
                    <a:pt x="2058" y="575"/>
                  </a:cubicBezTo>
                  <a:cubicBezTo>
                    <a:pt x="2033" y="611"/>
                    <a:pt x="1998" y="679"/>
                    <a:pt x="1980" y="710"/>
                  </a:cubicBezTo>
                  <a:cubicBezTo>
                    <a:pt x="1962" y="741"/>
                    <a:pt x="1966" y="756"/>
                    <a:pt x="1950" y="764"/>
                  </a:cubicBezTo>
                  <a:cubicBezTo>
                    <a:pt x="1934" y="772"/>
                    <a:pt x="1906" y="756"/>
                    <a:pt x="1884" y="758"/>
                  </a:cubicBezTo>
                  <a:cubicBezTo>
                    <a:pt x="1862" y="760"/>
                    <a:pt x="1832" y="762"/>
                    <a:pt x="1815" y="776"/>
                  </a:cubicBezTo>
                  <a:cubicBezTo>
                    <a:pt x="1798" y="790"/>
                    <a:pt x="1800" y="826"/>
                    <a:pt x="1782" y="845"/>
                  </a:cubicBezTo>
                  <a:cubicBezTo>
                    <a:pt x="1764" y="864"/>
                    <a:pt x="1730" y="871"/>
                    <a:pt x="1704" y="890"/>
                  </a:cubicBezTo>
                  <a:cubicBezTo>
                    <a:pt x="1678" y="909"/>
                    <a:pt x="1657" y="942"/>
                    <a:pt x="1629" y="959"/>
                  </a:cubicBezTo>
                  <a:cubicBezTo>
                    <a:pt x="1601" y="976"/>
                    <a:pt x="1561" y="980"/>
                    <a:pt x="1533" y="995"/>
                  </a:cubicBezTo>
                  <a:cubicBezTo>
                    <a:pt x="1505" y="1010"/>
                    <a:pt x="1469" y="1050"/>
                    <a:pt x="1458" y="1052"/>
                  </a:cubicBezTo>
                  <a:cubicBezTo>
                    <a:pt x="1447" y="1054"/>
                    <a:pt x="1450" y="1027"/>
                    <a:pt x="1467" y="1007"/>
                  </a:cubicBezTo>
                  <a:cubicBezTo>
                    <a:pt x="1484" y="987"/>
                    <a:pt x="1533" y="955"/>
                    <a:pt x="1560" y="932"/>
                  </a:cubicBezTo>
                  <a:cubicBezTo>
                    <a:pt x="1587" y="909"/>
                    <a:pt x="1606" y="893"/>
                    <a:pt x="1629" y="866"/>
                  </a:cubicBezTo>
                  <a:cubicBezTo>
                    <a:pt x="1652" y="839"/>
                    <a:pt x="1687" y="796"/>
                    <a:pt x="1701" y="770"/>
                  </a:cubicBezTo>
                  <a:cubicBezTo>
                    <a:pt x="1715" y="744"/>
                    <a:pt x="1699" y="731"/>
                    <a:pt x="1713" y="710"/>
                  </a:cubicBezTo>
                  <a:cubicBezTo>
                    <a:pt x="1727" y="689"/>
                    <a:pt x="1759" y="671"/>
                    <a:pt x="1785" y="644"/>
                  </a:cubicBezTo>
                  <a:cubicBezTo>
                    <a:pt x="1811" y="617"/>
                    <a:pt x="1844" y="573"/>
                    <a:pt x="1869" y="545"/>
                  </a:cubicBezTo>
                  <a:cubicBezTo>
                    <a:pt x="1894" y="517"/>
                    <a:pt x="1918" y="500"/>
                    <a:pt x="1935" y="476"/>
                  </a:cubicBezTo>
                  <a:cubicBezTo>
                    <a:pt x="1952" y="452"/>
                    <a:pt x="1955" y="422"/>
                    <a:pt x="1971" y="401"/>
                  </a:cubicBezTo>
                  <a:cubicBezTo>
                    <a:pt x="1987" y="380"/>
                    <a:pt x="2019" y="364"/>
                    <a:pt x="2034" y="350"/>
                  </a:cubicBezTo>
                  <a:cubicBezTo>
                    <a:pt x="2049" y="336"/>
                    <a:pt x="2064" y="318"/>
                    <a:pt x="2061" y="314"/>
                  </a:cubicBezTo>
                  <a:cubicBezTo>
                    <a:pt x="2058" y="310"/>
                    <a:pt x="2031" y="314"/>
                    <a:pt x="2016" y="323"/>
                  </a:cubicBezTo>
                  <a:cubicBezTo>
                    <a:pt x="2001" y="332"/>
                    <a:pt x="1982" y="350"/>
                    <a:pt x="1971" y="368"/>
                  </a:cubicBezTo>
                  <a:cubicBezTo>
                    <a:pt x="1960" y="386"/>
                    <a:pt x="1960" y="412"/>
                    <a:pt x="1947" y="434"/>
                  </a:cubicBezTo>
                  <a:cubicBezTo>
                    <a:pt x="1934" y="456"/>
                    <a:pt x="1914" y="475"/>
                    <a:pt x="1893" y="500"/>
                  </a:cubicBezTo>
                  <a:cubicBezTo>
                    <a:pt x="1872" y="525"/>
                    <a:pt x="1841" y="565"/>
                    <a:pt x="1821" y="587"/>
                  </a:cubicBezTo>
                  <a:cubicBezTo>
                    <a:pt x="1801" y="609"/>
                    <a:pt x="1790" y="619"/>
                    <a:pt x="1770" y="632"/>
                  </a:cubicBezTo>
                  <a:cubicBezTo>
                    <a:pt x="1750" y="645"/>
                    <a:pt x="1727" y="647"/>
                    <a:pt x="1704" y="662"/>
                  </a:cubicBezTo>
                  <a:cubicBezTo>
                    <a:pt x="1681" y="677"/>
                    <a:pt x="1646" y="709"/>
                    <a:pt x="1632" y="725"/>
                  </a:cubicBezTo>
                  <a:cubicBezTo>
                    <a:pt x="1618" y="741"/>
                    <a:pt x="1627" y="754"/>
                    <a:pt x="1620" y="761"/>
                  </a:cubicBezTo>
                  <a:cubicBezTo>
                    <a:pt x="1613" y="768"/>
                    <a:pt x="1593" y="775"/>
                    <a:pt x="1587" y="770"/>
                  </a:cubicBezTo>
                  <a:cubicBezTo>
                    <a:pt x="1581" y="765"/>
                    <a:pt x="1566" y="749"/>
                    <a:pt x="1584" y="728"/>
                  </a:cubicBezTo>
                  <a:cubicBezTo>
                    <a:pt x="1602" y="707"/>
                    <a:pt x="1668" y="665"/>
                    <a:pt x="1692" y="641"/>
                  </a:cubicBezTo>
                  <a:cubicBezTo>
                    <a:pt x="1716" y="617"/>
                    <a:pt x="1714" y="599"/>
                    <a:pt x="1731" y="581"/>
                  </a:cubicBezTo>
                  <a:cubicBezTo>
                    <a:pt x="1748" y="563"/>
                    <a:pt x="1774" y="552"/>
                    <a:pt x="1794" y="533"/>
                  </a:cubicBezTo>
                  <a:cubicBezTo>
                    <a:pt x="1814" y="514"/>
                    <a:pt x="1837" y="482"/>
                    <a:pt x="1851" y="467"/>
                  </a:cubicBezTo>
                  <a:cubicBezTo>
                    <a:pt x="1865" y="452"/>
                    <a:pt x="1874" y="452"/>
                    <a:pt x="1878" y="443"/>
                  </a:cubicBezTo>
                  <a:cubicBezTo>
                    <a:pt x="1882" y="434"/>
                    <a:pt x="1882" y="413"/>
                    <a:pt x="1875" y="413"/>
                  </a:cubicBezTo>
                  <a:cubicBezTo>
                    <a:pt x="1868" y="413"/>
                    <a:pt x="1847" y="426"/>
                    <a:pt x="1833" y="443"/>
                  </a:cubicBezTo>
                  <a:cubicBezTo>
                    <a:pt x="1819" y="460"/>
                    <a:pt x="1804" y="495"/>
                    <a:pt x="1788" y="515"/>
                  </a:cubicBezTo>
                  <a:cubicBezTo>
                    <a:pt x="1772" y="535"/>
                    <a:pt x="1751" y="550"/>
                    <a:pt x="1734" y="566"/>
                  </a:cubicBezTo>
                  <a:cubicBezTo>
                    <a:pt x="1717" y="582"/>
                    <a:pt x="1704" y="595"/>
                    <a:pt x="1689" y="611"/>
                  </a:cubicBezTo>
                  <a:cubicBezTo>
                    <a:pt x="1674" y="627"/>
                    <a:pt x="1655" y="656"/>
                    <a:pt x="1641" y="665"/>
                  </a:cubicBezTo>
                  <a:cubicBezTo>
                    <a:pt x="1627" y="674"/>
                    <a:pt x="1609" y="674"/>
                    <a:pt x="1605" y="665"/>
                  </a:cubicBezTo>
                  <a:cubicBezTo>
                    <a:pt x="1601" y="656"/>
                    <a:pt x="1603" y="627"/>
                    <a:pt x="1617" y="608"/>
                  </a:cubicBezTo>
                  <a:cubicBezTo>
                    <a:pt x="1631" y="589"/>
                    <a:pt x="1672" y="560"/>
                    <a:pt x="1689" y="548"/>
                  </a:cubicBezTo>
                  <a:cubicBezTo>
                    <a:pt x="1706" y="536"/>
                    <a:pt x="1713" y="540"/>
                    <a:pt x="1722" y="533"/>
                  </a:cubicBezTo>
                  <a:cubicBezTo>
                    <a:pt x="1731" y="526"/>
                    <a:pt x="1752" y="507"/>
                    <a:pt x="1746" y="506"/>
                  </a:cubicBezTo>
                  <a:cubicBezTo>
                    <a:pt x="1740" y="505"/>
                    <a:pt x="1711" y="513"/>
                    <a:pt x="1686" y="530"/>
                  </a:cubicBezTo>
                  <a:cubicBezTo>
                    <a:pt x="1661" y="547"/>
                    <a:pt x="1617" y="587"/>
                    <a:pt x="1596" y="611"/>
                  </a:cubicBezTo>
                  <a:cubicBezTo>
                    <a:pt x="1575" y="635"/>
                    <a:pt x="1569" y="661"/>
                    <a:pt x="1560" y="674"/>
                  </a:cubicBezTo>
                  <a:cubicBezTo>
                    <a:pt x="1551" y="687"/>
                    <a:pt x="1549" y="694"/>
                    <a:pt x="1542" y="689"/>
                  </a:cubicBezTo>
                  <a:cubicBezTo>
                    <a:pt x="1535" y="684"/>
                    <a:pt x="1525" y="650"/>
                    <a:pt x="1518" y="641"/>
                  </a:cubicBezTo>
                  <a:cubicBezTo>
                    <a:pt x="1511" y="632"/>
                    <a:pt x="1496" y="639"/>
                    <a:pt x="1500" y="632"/>
                  </a:cubicBezTo>
                  <a:cubicBezTo>
                    <a:pt x="1504" y="625"/>
                    <a:pt x="1527" y="607"/>
                    <a:pt x="1542" y="596"/>
                  </a:cubicBezTo>
                  <a:cubicBezTo>
                    <a:pt x="1557" y="585"/>
                    <a:pt x="1571" y="574"/>
                    <a:pt x="1590" y="563"/>
                  </a:cubicBezTo>
                  <a:cubicBezTo>
                    <a:pt x="1609" y="552"/>
                    <a:pt x="1637" y="541"/>
                    <a:pt x="1656" y="527"/>
                  </a:cubicBezTo>
                  <a:cubicBezTo>
                    <a:pt x="1675" y="513"/>
                    <a:pt x="1692" y="489"/>
                    <a:pt x="1704" y="476"/>
                  </a:cubicBezTo>
                  <a:cubicBezTo>
                    <a:pt x="1716" y="463"/>
                    <a:pt x="1735" y="451"/>
                    <a:pt x="1728" y="452"/>
                  </a:cubicBezTo>
                  <a:cubicBezTo>
                    <a:pt x="1721" y="453"/>
                    <a:pt x="1673" y="473"/>
                    <a:pt x="1659" y="485"/>
                  </a:cubicBezTo>
                  <a:cubicBezTo>
                    <a:pt x="1645" y="497"/>
                    <a:pt x="1652" y="517"/>
                    <a:pt x="1641" y="524"/>
                  </a:cubicBezTo>
                  <a:cubicBezTo>
                    <a:pt x="1630" y="531"/>
                    <a:pt x="1608" y="518"/>
                    <a:pt x="1596" y="524"/>
                  </a:cubicBezTo>
                  <a:cubicBezTo>
                    <a:pt x="1584" y="530"/>
                    <a:pt x="1583" y="554"/>
                    <a:pt x="1572" y="560"/>
                  </a:cubicBezTo>
                  <a:cubicBezTo>
                    <a:pt x="1561" y="566"/>
                    <a:pt x="1541" y="553"/>
                    <a:pt x="1530" y="560"/>
                  </a:cubicBezTo>
                  <a:cubicBezTo>
                    <a:pt x="1519" y="567"/>
                    <a:pt x="1516" y="594"/>
                    <a:pt x="1506" y="605"/>
                  </a:cubicBezTo>
                  <a:cubicBezTo>
                    <a:pt x="1496" y="616"/>
                    <a:pt x="1481" y="611"/>
                    <a:pt x="1470" y="623"/>
                  </a:cubicBezTo>
                  <a:cubicBezTo>
                    <a:pt x="1459" y="635"/>
                    <a:pt x="1448" y="671"/>
                    <a:pt x="1437" y="677"/>
                  </a:cubicBezTo>
                  <a:cubicBezTo>
                    <a:pt x="1426" y="683"/>
                    <a:pt x="1406" y="671"/>
                    <a:pt x="1401" y="662"/>
                  </a:cubicBezTo>
                  <a:cubicBezTo>
                    <a:pt x="1396" y="653"/>
                    <a:pt x="1410" y="623"/>
                    <a:pt x="1404" y="623"/>
                  </a:cubicBezTo>
                  <a:cubicBezTo>
                    <a:pt x="1398" y="623"/>
                    <a:pt x="1384" y="656"/>
                    <a:pt x="1362" y="665"/>
                  </a:cubicBezTo>
                  <a:cubicBezTo>
                    <a:pt x="1340" y="674"/>
                    <a:pt x="1288" y="682"/>
                    <a:pt x="1272" y="680"/>
                  </a:cubicBezTo>
                  <a:cubicBezTo>
                    <a:pt x="1256" y="678"/>
                    <a:pt x="1268" y="660"/>
                    <a:pt x="1263" y="653"/>
                  </a:cubicBezTo>
                  <a:cubicBezTo>
                    <a:pt x="1258" y="646"/>
                    <a:pt x="1253" y="636"/>
                    <a:pt x="1242" y="638"/>
                  </a:cubicBezTo>
                  <a:cubicBezTo>
                    <a:pt x="1231" y="640"/>
                    <a:pt x="1224" y="654"/>
                    <a:pt x="1194" y="668"/>
                  </a:cubicBezTo>
                  <a:cubicBezTo>
                    <a:pt x="1164" y="682"/>
                    <a:pt x="1111" y="702"/>
                    <a:pt x="1059" y="722"/>
                  </a:cubicBezTo>
                  <a:cubicBezTo>
                    <a:pt x="1007" y="742"/>
                    <a:pt x="950" y="763"/>
                    <a:pt x="879" y="788"/>
                  </a:cubicBezTo>
                  <a:cubicBezTo>
                    <a:pt x="808" y="813"/>
                    <a:pt x="698" y="853"/>
                    <a:pt x="633" y="875"/>
                  </a:cubicBezTo>
                  <a:cubicBezTo>
                    <a:pt x="568" y="897"/>
                    <a:pt x="513" y="914"/>
                    <a:pt x="492" y="917"/>
                  </a:cubicBezTo>
                  <a:cubicBezTo>
                    <a:pt x="471" y="920"/>
                    <a:pt x="477" y="904"/>
                    <a:pt x="504" y="893"/>
                  </a:cubicBezTo>
                  <a:cubicBezTo>
                    <a:pt x="531" y="882"/>
                    <a:pt x="602" y="869"/>
                    <a:pt x="657" y="851"/>
                  </a:cubicBezTo>
                  <a:cubicBezTo>
                    <a:pt x="712" y="833"/>
                    <a:pt x="774" y="807"/>
                    <a:pt x="837" y="785"/>
                  </a:cubicBezTo>
                  <a:cubicBezTo>
                    <a:pt x="900" y="763"/>
                    <a:pt x="994" y="733"/>
                    <a:pt x="1035" y="716"/>
                  </a:cubicBezTo>
                  <a:cubicBezTo>
                    <a:pt x="1076" y="699"/>
                    <a:pt x="1079" y="690"/>
                    <a:pt x="1083" y="686"/>
                  </a:cubicBezTo>
                  <a:cubicBezTo>
                    <a:pt x="1087" y="682"/>
                    <a:pt x="1091" y="679"/>
                    <a:pt x="1062" y="689"/>
                  </a:cubicBezTo>
                  <a:cubicBezTo>
                    <a:pt x="1033" y="699"/>
                    <a:pt x="964" y="727"/>
                    <a:pt x="906" y="746"/>
                  </a:cubicBezTo>
                  <a:cubicBezTo>
                    <a:pt x="848" y="765"/>
                    <a:pt x="779" y="788"/>
                    <a:pt x="714" y="806"/>
                  </a:cubicBezTo>
                  <a:cubicBezTo>
                    <a:pt x="649" y="824"/>
                    <a:pt x="584" y="838"/>
                    <a:pt x="513" y="854"/>
                  </a:cubicBezTo>
                  <a:cubicBezTo>
                    <a:pt x="442" y="870"/>
                    <a:pt x="344" y="893"/>
                    <a:pt x="288" y="905"/>
                  </a:cubicBezTo>
                  <a:cubicBezTo>
                    <a:pt x="232" y="917"/>
                    <a:pt x="190" y="926"/>
                    <a:pt x="177" y="926"/>
                  </a:cubicBezTo>
                  <a:cubicBezTo>
                    <a:pt x="164" y="926"/>
                    <a:pt x="208" y="904"/>
                    <a:pt x="207" y="902"/>
                  </a:cubicBezTo>
                  <a:cubicBezTo>
                    <a:pt x="206" y="900"/>
                    <a:pt x="188" y="907"/>
                    <a:pt x="168" y="911"/>
                  </a:cubicBezTo>
                  <a:cubicBezTo>
                    <a:pt x="148" y="915"/>
                    <a:pt x="95" y="929"/>
                    <a:pt x="84" y="929"/>
                  </a:cubicBezTo>
                  <a:cubicBezTo>
                    <a:pt x="73" y="929"/>
                    <a:pt x="91" y="912"/>
                    <a:pt x="99" y="908"/>
                  </a:cubicBezTo>
                  <a:cubicBezTo>
                    <a:pt x="107" y="904"/>
                    <a:pt x="0" y="945"/>
                    <a:pt x="135" y="902"/>
                  </a:cubicBezTo>
                  <a:close/>
                </a:path>
              </a:pathLst>
            </a:custGeom>
            <a:gradFill rotWithShape="0">
              <a:gsLst>
                <a:gs pos="0">
                  <a:schemeClr val="accent2"/>
                </a:gs>
                <a:gs pos="100000">
                  <a:schemeClr val="bg2"/>
                </a:gs>
              </a:gsLst>
              <a:lin ang="5400000" scaled="1"/>
            </a:gradFill>
            <a:ln w="9525" cap="flat" cmpd="sng">
              <a:noFill/>
              <a:prstDash val="solid"/>
              <a:round/>
              <a:headEnd type="none" w="med" len="med"/>
              <a:tailEnd type="none" w="med" len="med"/>
            </a:ln>
            <a:effectLst/>
          </p:spPr>
          <p:txBody>
            <a:bodyPr wrap="none" anchor="ctr"/>
            <a:lstStyle/>
            <a:p>
              <a:pPr>
                <a:defRPr/>
              </a:pPr>
              <a:endParaRPr lang="ja-JP" altLang="en-US">
                <a:solidFill>
                  <a:srgbClr val="2E2E48"/>
                </a:solidFill>
                <a:latin typeface="Times New Roman"/>
                <a:ea typeface="ＭＳ Ｐゴシック"/>
              </a:endParaRPr>
            </a:p>
          </p:txBody>
        </p:sp>
        <p:sp>
          <p:nvSpPr>
            <p:cNvPr id="5127" name="Freeform 7"/>
            <p:cNvSpPr>
              <a:spLocks/>
            </p:cNvSpPr>
            <p:nvPr userDrawn="1"/>
          </p:nvSpPr>
          <p:spPr bwMode="white">
            <a:xfrm>
              <a:off x="2761" y="1582"/>
              <a:ext cx="1090" cy="944"/>
            </a:xfrm>
            <a:custGeom>
              <a:avLst/>
              <a:gdLst/>
              <a:ahLst/>
              <a:cxnLst>
                <a:cxn ang="0">
                  <a:pos x="262" y="29"/>
                </a:cxn>
                <a:cxn ang="0">
                  <a:pos x="310" y="5"/>
                </a:cxn>
                <a:cxn ang="0">
                  <a:pos x="415" y="80"/>
                </a:cxn>
                <a:cxn ang="0">
                  <a:pos x="415" y="164"/>
                </a:cxn>
                <a:cxn ang="0">
                  <a:pos x="439" y="239"/>
                </a:cxn>
                <a:cxn ang="0">
                  <a:pos x="532" y="266"/>
                </a:cxn>
                <a:cxn ang="0">
                  <a:pos x="544" y="338"/>
                </a:cxn>
                <a:cxn ang="0">
                  <a:pos x="646" y="431"/>
                </a:cxn>
                <a:cxn ang="0">
                  <a:pos x="982" y="641"/>
                </a:cxn>
                <a:cxn ang="0">
                  <a:pos x="1084" y="740"/>
                </a:cxn>
                <a:cxn ang="0">
                  <a:pos x="922" y="722"/>
                </a:cxn>
                <a:cxn ang="0">
                  <a:pos x="826" y="740"/>
                </a:cxn>
                <a:cxn ang="0">
                  <a:pos x="607" y="548"/>
                </a:cxn>
                <a:cxn ang="0">
                  <a:pos x="496" y="536"/>
                </a:cxn>
                <a:cxn ang="0">
                  <a:pos x="520" y="722"/>
                </a:cxn>
                <a:cxn ang="0">
                  <a:pos x="472" y="800"/>
                </a:cxn>
                <a:cxn ang="0">
                  <a:pos x="364" y="833"/>
                </a:cxn>
                <a:cxn ang="0">
                  <a:pos x="205" y="944"/>
                </a:cxn>
                <a:cxn ang="0">
                  <a:pos x="139" y="899"/>
                </a:cxn>
                <a:cxn ang="0">
                  <a:pos x="148" y="818"/>
                </a:cxn>
                <a:cxn ang="0">
                  <a:pos x="103" y="785"/>
                </a:cxn>
                <a:cxn ang="0">
                  <a:pos x="25" y="815"/>
                </a:cxn>
                <a:cxn ang="0">
                  <a:pos x="220" y="647"/>
                </a:cxn>
                <a:cxn ang="0">
                  <a:pos x="307" y="542"/>
                </a:cxn>
                <a:cxn ang="0">
                  <a:pos x="235" y="473"/>
                </a:cxn>
                <a:cxn ang="0">
                  <a:pos x="211" y="404"/>
                </a:cxn>
                <a:cxn ang="0">
                  <a:pos x="190" y="335"/>
                </a:cxn>
                <a:cxn ang="0">
                  <a:pos x="157" y="296"/>
                </a:cxn>
                <a:cxn ang="0">
                  <a:pos x="148" y="236"/>
                </a:cxn>
                <a:cxn ang="0">
                  <a:pos x="121" y="164"/>
                </a:cxn>
                <a:cxn ang="0">
                  <a:pos x="88" y="68"/>
                </a:cxn>
                <a:cxn ang="0">
                  <a:pos x="127" y="89"/>
                </a:cxn>
                <a:cxn ang="0">
                  <a:pos x="139" y="56"/>
                </a:cxn>
                <a:cxn ang="0">
                  <a:pos x="148" y="23"/>
                </a:cxn>
                <a:cxn ang="0">
                  <a:pos x="187" y="53"/>
                </a:cxn>
                <a:cxn ang="0">
                  <a:pos x="196" y="107"/>
                </a:cxn>
                <a:cxn ang="0">
                  <a:pos x="244" y="122"/>
                </a:cxn>
                <a:cxn ang="0">
                  <a:pos x="319" y="155"/>
                </a:cxn>
                <a:cxn ang="0">
                  <a:pos x="361" y="152"/>
                </a:cxn>
                <a:cxn ang="0">
                  <a:pos x="259" y="92"/>
                </a:cxn>
                <a:cxn ang="0">
                  <a:pos x="220" y="44"/>
                </a:cxn>
              </a:cxnLst>
              <a:rect l="0" t="0" r="r" b="b"/>
              <a:pathLst>
                <a:path w="1090" h="944">
                  <a:moveTo>
                    <a:pt x="220" y="44"/>
                  </a:moveTo>
                  <a:cubicBezTo>
                    <a:pt x="214" y="39"/>
                    <a:pt x="250" y="35"/>
                    <a:pt x="262" y="29"/>
                  </a:cubicBezTo>
                  <a:cubicBezTo>
                    <a:pt x="274" y="23"/>
                    <a:pt x="284" y="9"/>
                    <a:pt x="292" y="5"/>
                  </a:cubicBezTo>
                  <a:cubicBezTo>
                    <a:pt x="300" y="1"/>
                    <a:pt x="299" y="0"/>
                    <a:pt x="310" y="5"/>
                  </a:cubicBezTo>
                  <a:cubicBezTo>
                    <a:pt x="321" y="10"/>
                    <a:pt x="341" y="23"/>
                    <a:pt x="358" y="35"/>
                  </a:cubicBezTo>
                  <a:cubicBezTo>
                    <a:pt x="375" y="47"/>
                    <a:pt x="402" y="64"/>
                    <a:pt x="415" y="80"/>
                  </a:cubicBezTo>
                  <a:cubicBezTo>
                    <a:pt x="428" y="96"/>
                    <a:pt x="436" y="114"/>
                    <a:pt x="436" y="128"/>
                  </a:cubicBezTo>
                  <a:cubicBezTo>
                    <a:pt x="436" y="142"/>
                    <a:pt x="414" y="155"/>
                    <a:pt x="415" y="164"/>
                  </a:cubicBezTo>
                  <a:cubicBezTo>
                    <a:pt x="416" y="173"/>
                    <a:pt x="441" y="172"/>
                    <a:pt x="445" y="185"/>
                  </a:cubicBezTo>
                  <a:cubicBezTo>
                    <a:pt x="449" y="198"/>
                    <a:pt x="431" y="226"/>
                    <a:pt x="439" y="239"/>
                  </a:cubicBezTo>
                  <a:cubicBezTo>
                    <a:pt x="447" y="252"/>
                    <a:pt x="475" y="262"/>
                    <a:pt x="490" y="266"/>
                  </a:cubicBezTo>
                  <a:cubicBezTo>
                    <a:pt x="505" y="270"/>
                    <a:pt x="517" y="256"/>
                    <a:pt x="532" y="266"/>
                  </a:cubicBezTo>
                  <a:cubicBezTo>
                    <a:pt x="547" y="276"/>
                    <a:pt x="575" y="314"/>
                    <a:pt x="577" y="326"/>
                  </a:cubicBezTo>
                  <a:cubicBezTo>
                    <a:pt x="579" y="338"/>
                    <a:pt x="546" y="331"/>
                    <a:pt x="544" y="338"/>
                  </a:cubicBezTo>
                  <a:cubicBezTo>
                    <a:pt x="542" y="345"/>
                    <a:pt x="545" y="356"/>
                    <a:pt x="562" y="371"/>
                  </a:cubicBezTo>
                  <a:cubicBezTo>
                    <a:pt x="579" y="386"/>
                    <a:pt x="604" y="404"/>
                    <a:pt x="646" y="431"/>
                  </a:cubicBezTo>
                  <a:cubicBezTo>
                    <a:pt x="688" y="458"/>
                    <a:pt x="761" y="501"/>
                    <a:pt x="817" y="536"/>
                  </a:cubicBezTo>
                  <a:cubicBezTo>
                    <a:pt x="873" y="571"/>
                    <a:pt x="949" y="617"/>
                    <a:pt x="982" y="641"/>
                  </a:cubicBezTo>
                  <a:cubicBezTo>
                    <a:pt x="1015" y="665"/>
                    <a:pt x="995" y="664"/>
                    <a:pt x="1012" y="680"/>
                  </a:cubicBezTo>
                  <a:cubicBezTo>
                    <a:pt x="1029" y="696"/>
                    <a:pt x="1078" y="726"/>
                    <a:pt x="1084" y="740"/>
                  </a:cubicBezTo>
                  <a:cubicBezTo>
                    <a:pt x="1090" y="754"/>
                    <a:pt x="1078" y="767"/>
                    <a:pt x="1051" y="764"/>
                  </a:cubicBezTo>
                  <a:cubicBezTo>
                    <a:pt x="1024" y="761"/>
                    <a:pt x="950" y="724"/>
                    <a:pt x="922" y="722"/>
                  </a:cubicBezTo>
                  <a:cubicBezTo>
                    <a:pt x="894" y="720"/>
                    <a:pt x="896" y="746"/>
                    <a:pt x="880" y="749"/>
                  </a:cubicBezTo>
                  <a:cubicBezTo>
                    <a:pt x="864" y="752"/>
                    <a:pt x="858" y="758"/>
                    <a:pt x="826" y="740"/>
                  </a:cubicBezTo>
                  <a:cubicBezTo>
                    <a:pt x="794" y="722"/>
                    <a:pt x="725" y="673"/>
                    <a:pt x="688" y="641"/>
                  </a:cubicBezTo>
                  <a:cubicBezTo>
                    <a:pt x="651" y="609"/>
                    <a:pt x="630" y="570"/>
                    <a:pt x="607" y="548"/>
                  </a:cubicBezTo>
                  <a:cubicBezTo>
                    <a:pt x="584" y="526"/>
                    <a:pt x="565" y="508"/>
                    <a:pt x="547" y="506"/>
                  </a:cubicBezTo>
                  <a:cubicBezTo>
                    <a:pt x="529" y="504"/>
                    <a:pt x="510" y="515"/>
                    <a:pt x="496" y="536"/>
                  </a:cubicBezTo>
                  <a:cubicBezTo>
                    <a:pt x="482" y="557"/>
                    <a:pt x="459" y="601"/>
                    <a:pt x="463" y="632"/>
                  </a:cubicBezTo>
                  <a:cubicBezTo>
                    <a:pt x="467" y="663"/>
                    <a:pt x="514" y="695"/>
                    <a:pt x="520" y="722"/>
                  </a:cubicBezTo>
                  <a:cubicBezTo>
                    <a:pt x="526" y="749"/>
                    <a:pt x="510" y="784"/>
                    <a:pt x="502" y="797"/>
                  </a:cubicBezTo>
                  <a:cubicBezTo>
                    <a:pt x="494" y="810"/>
                    <a:pt x="480" y="802"/>
                    <a:pt x="472" y="800"/>
                  </a:cubicBezTo>
                  <a:cubicBezTo>
                    <a:pt x="464" y="798"/>
                    <a:pt x="469" y="780"/>
                    <a:pt x="451" y="785"/>
                  </a:cubicBezTo>
                  <a:cubicBezTo>
                    <a:pt x="433" y="790"/>
                    <a:pt x="393" y="814"/>
                    <a:pt x="364" y="833"/>
                  </a:cubicBezTo>
                  <a:cubicBezTo>
                    <a:pt x="335" y="852"/>
                    <a:pt x="303" y="881"/>
                    <a:pt x="277" y="899"/>
                  </a:cubicBezTo>
                  <a:cubicBezTo>
                    <a:pt x="251" y="917"/>
                    <a:pt x="222" y="944"/>
                    <a:pt x="205" y="944"/>
                  </a:cubicBezTo>
                  <a:cubicBezTo>
                    <a:pt x="188" y="944"/>
                    <a:pt x="183" y="906"/>
                    <a:pt x="172" y="899"/>
                  </a:cubicBezTo>
                  <a:cubicBezTo>
                    <a:pt x="161" y="892"/>
                    <a:pt x="150" y="901"/>
                    <a:pt x="139" y="899"/>
                  </a:cubicBezTo>
                  <a:cubicBezTo>
                    <a:pt x="128" y="897"/>
                    <a:pt x="102" y="897"/>
                    <a:pt x="103" y="884"/>
                  </a:cubicBezTo>
                  <a:cubicBezTo>
                    <a:pt x="104" y="871"/>
                    <a:pt x="133" y="839"/>
                    <a:pt x="148" y="818"/>
                  </a:cubicBezTo>
                  <a:cubicBezTo>
                    <a:pt x="163" y="797"/>
                    <a:pt x="203" y="760"/>
                    <a:pt x="196" y="755"/>
                  </a:cubicBezTo>
                  <a:cubicBezTo>
                    <a:pt x="189" y="750"/>
                    <a:pt x="133" y="768"/>
                    <a:pt x="103" y="785"/>
                  </a:cubicBezTo>
                  <a:cubicBezTo>
                    <a:pt x="73" y="802"/>
                    <a:pt x="26" y="852"/>
                    <a:pt x="13" y="857"/>
                  </a:cubicBezTo>
                  <a:cubicBezTo>
                    <a:pt x="0" y="862"/>
                    <a:pt x="5" y="836"/>
                    <a:pt x="25" y="815"/>
                  </a:cubicBezTo>
                  <a:cubicBezTo>
                    <a:pt x="45" y="794"/>
                    <a:pt x="97" y="756"/>
                    <a:pt x="130" y="728"/>
                  </a:cubicBezTo>
                  <a:cubicBezTo>
                    <a:pt x="163" y="700"/>
                    <a:pt x="199" y="671"/>
                    <a:pt x="220" y="647"/>
                  </a:cubicBezTo>
                  <a:cubicBezTo>
                    <a:pt x="241" y="623"/>
                    <a:pt x="245" y="602"/>
                    <a:pt x="259" y="584"/>
                  </a:cubicBezTo>
                  <a:cubicBezTo>
                    <a:pt x="273" y="566"/>
                    <a:pt x="301" y="556"/>
                    <a:pt x="307" y="542"/>
                  </a:cubicBezTo>
                  <a:cubicBezTo>
                    <a:pt x="313" y="528"/>
                    <a:pt x="310" y="511"/>
                    <a:pt x="298" y="500"/>
                  </a:cubicBezTo>
                  <a:cubicBezTo>
                    <a:pt x="286" y="489"/>
                    <a:pt x="240" y="485"/>
                    <a:pt x="235" y="473"/>
                  </a:cubicBezTo>
                  <a:cubicBezTo>
                    <a:pt x="230" y="461"/>
                    <a:pt x="272" y="436"/>
                    <a:pt x="268" y="425"/>
                  </a:cubicBezTo>
                  <a:cubicBezTo>
                    <a:pt x="264" y="414"/>
                    <a:pt x="218" y="414"/>
                    <a:pt x="211" y="404"/>
                  </a:cubicBezTo>
                  <a:cubicBezTo>
                    <a:pt x="204" y="394"/>
                    <a:pt x="229" y="376"/>
                    <a:pt x="226" y="365"/>
                  </a:cubicBezTo>
                  <a:cubicBezTo>
                    <a:pt x="223" y="354"/>
                    <a:pt x="196" y="343"/>
                    <a:pt x="190" y="335"/>
                  </a:cubicBezTo>
                  <a:cubicBezTo>
                    <a:pt x="184" y="327"/>
                    <a:pt x="192" y="320"/>
                    <a:pt x="187" y="314"/>
                  </a:cubicBezTo>
                  <a:cubicBezTo>
                    <a:pt x="182" y="308"/>
                    <a:pt x="167" y="304"/>
                    <a:pt x="157" y="296"/>
                  </a:cubicBezTo>
                  <a:cubicBezTo>
                    <a:pt x="147" y="288"/>
                    <a:pt x="129" y="276"/>
                    <a:pt x="127" y="266"/>
                  </a:cubicBezTo>
                  <a:cubicBezTo>
                    <a:pt x="125" y="256"/>
                    <a:pt x="144" y="246"/>
                    <a:pt x="148" y="236"/>
                  </a:cubicBezTo>
                  <a:cubicBezTo>
                    <a:pt x="152" y="226"/>
                    <a:pt x="155" y="218"/>
                    <a:pt x="151" y="206"/>
                  </a:cubicBezTo>
                  <a:cubicBezTo>
                    <a:pt x="147" y="194"/>
                    <a:pt x="134" y="178"/>
                    <a:pt x="121" y="164"/>
                  </a:cubicBezTo>
                  <a:cubicBezTo>
                    <a:pt x="108" y="150"/>
                    <a:pt x="78" y="141"/>
                    <a:pt x="73" y="125"/>
                  </a:cubicBezTo>
                  <a:cubicBezTo>
                    <a:pt x="68" y="109"/>
                    <a:pt x="78" y="68"/>
                    <a:pt x="88" y="68"/>
                  </a:cubicBezTo>
                  <a:cubicBezTo>
                    <a:pt x="98" y="68"/>
                    <a:pt x="130" y="125"/>
                    <a:pt x="136" y="128"/>
                  </a:cubicBezTo>
                  <a:cubicBezTo>
                    <a:pt x="142" y="131"/>
                    <a:pt x="132" y="100"/>
                    <a:pt x="127" y="89"/>
                  </a:cubicBezTo>
                  <a:cubicBezTo>
                    <a:pt x="122" y="78"/>
                    <a:pt x="101" y="67"/>
                    <a:pt x="103" y="62"/>
                  </a:cubicBezTo>
                  <a:cubicBezTo>
                    <a:pt x="105" y="57"/>
                    <a:pt x="135" y="61"/>
                    <a:pt x="139" y="56"/>
                  </a:cubicBezTo>
                  <a:cubicBezTo>
                    <a:pt x="143" y="51"/>
                    <a:pt x="126" y="37"/>
                    <a:pt x="127" y="32"/>
                  </a:cubicBezTo>
                  <a:cubicBezTo>
                    <a:pt x="128" y="27"/>
                    <a:pt x="142" y="20"/>
                    <a:pt x="148" y="23"/>
                  </a:cubicBezTo>
                  <a:cubicBezTo>
                    <a:pt x="154" y="26"/>
                    <a:pt x="157" y="45"/>
                    <a:pt x="163" y="50"/>
                  </a:cubicBezTo>
                  <a:cubicBezTo>
                    <a:pt x="169" y="55"/>
                    <a:pt x="186" y="42"/>
                    <a:pt x="187" y="53"/>
                  </a:cubicBezTo>
                  <a:cubicBezTo>
                    <a:pt x="188" y="64"/>
                    <a:pt x="171" y="110"/>
                    <a:pt x="172" y="119"/>
                  </a:cubicBezTo>
                  <a:cubicBezTo>
                    <a:pt x="173" y="128"/>
                    <a:pt x="190" y="112"/>
                    <a:pt x="196" y="107"/>
                  </a:cubicBezTo>
                  <a:cubicBezTo>
                    <a:pt x="202" y="102"/>
                    <a:pt x="203" y="86"/>
                    <a:pt x="211" y="89"/>
                  </a:cubicBezTo>
                  <a:cubicBezTo>
                    <a:pt x="219" y="92"/>
                    <a:pt x="237" y="112"/>
                    <a:pt x="244" y="122"/>
                  </a:cubicBezTo>
                  <a:cubicBezTo>
                    <a:pt x="251" y="132"/>
                    <a:pt x="244" y="144"/>
                    <a:pt x="256" y="149"/>
                  </a:cubicBezTo>
                  <a:cubicBezTo>
                    <a:pt x="268" y="154"/>
                    <a:pt x="307" y="148"/>
                    <a:pt x="319" y="155"/>
                  </a:cubicBezTo>
                  <a:cubicBezTo>
                    <a:pt x="331" y="162"/>
                    <a:pt x="318" y="192"/>
                    <a:pt x="325" y="191"/>
                  </a:cubicBezTo>
                  <a:cubicBezTo>
                    <a:pt x="332" y="190"/>
                    <a:pt x="362" y="160"/>
                    <a:pt x="361" y="152"/>
                  </a:cubicBezTo>
                  <a:cubicBezTo>
                    <a:pt x="360" y="144"/>
                    <a:pt x="336" y="153"/>
                    <a:pt x="319" y="143"/>
                  </a:cubicBezTo>
                  <a:cubicBezTo>
                    <a:pt x="302" y="133"/>
                    <a:pt x="262" y="105"/>
                    <a:pt x="259" y="92"/>
                  </a:cubicBezTo>
                  <a:cubicBezTo>
                    <a:pt x="256" y="79"/>
                    <a:pt x="304" y="69"/>
                    <a:pt x="298" y="62"/>
                  </a:cubicBezTo>
                  <a:cubicBezTo>
                    <a:pt x="292" y="55"/>
                    <a:pt x="226" y="49"/>
                    <a:pt x="220" y="44"/>
                  </a:cubicBezTo>
                  <a:close/>
                </a:path>
              </a:pathLst>
            </a:custGeom>
            <a:gradFill rotWithShape="0">
              <a:gsLst>
                <a:gs pos="0">
                  <a:schemeClr val="accent2"/>
                </a:gs>
                <a:gs pos="100000">
                  <a:schemeClr val="bg2"/>
                </a:gs>
              </a:gsLst>
              <a:lin ang="5400000" scaled="1"/>
            </a:gradFill>
            <a:ln w="9525" cap="flat" cmpd="sng">
              <a:noFill/>
              <a:prstDash val="solid"/>
              <a:round/>
              <a:headEnd type="none" w="med" len="med"/>
              <a:tailEnd type="none" w="med" len="med"/>
            </a:ln>
            <a:effectLst/>
          </p:spPr>
          <p:txBody>
            <a:bodyPr wrap="none" anchor="ctr"/>
            <a:lstStyle/>
            <a:p>
              <a:pPr>
                <a:defRPr/>
              </a:pPr>
              <a:endParaRPr lang="ja-JP" altLang="en-US">
                <a:solidFill>
                  <a:srgbClr val="2E2E48"/>
                </a:solidFill>
                <a:latin typeface="Times New Roman"/>
                <a:ea typeface="ＭＳ Ｐゴシック"/>
              </a:endParaRPr>
            </a:p>
          </p:txBody>
        </p:sp>
        <p:sp>
          <p:nvSpPr>
            <p:cNvPr id="5128" name="Freeform 8"/>
            <p:cNvSpPr>
              <a:spLocks/>
            </p:cNvSpPr>
            <p:nvPr userDrawn="1"/>
          </p:nvSpPr>
          <p:spPr bwMode="white">
            <a:xfrm>
              <a:off x="0" y="2659"/>
              <a:ext cx="5760" cy="1413"/>
            </a:xfrm>
            <a:custGeom>
              <a:avLst/>
              <a:gdLst/>
              <a:ahLst/>
              <a:cxnLst>
                <a:cxn ang="0">
                  <a:pos x="0" y="230"/>
                </a:cxn>
                <a:cxn ang="0">
                  <a:pos x="702" y="104"/>
                </a:cxn>
                <a:cxn ang="0">
                  <a:pos x="1144" y="0"/>
                </a:cxn>
                <a:cxn ang="0">
                  <a:pos x="1461" y="50"/>
                </a:cxn>
                <a:cxn ang="0">
                  <a:pos x="1720" y="75"/>
                </a:cxn>
                <a:cxn ang="0">
                  <a:pos x="2054" y="17"/>
                </a:cxn>
                <a:cxn ang="0">
                  <a:pos x="2296" y="84"/>
                </a:cxn>
                <a:cxn ang="0">
                  <a:pos x="3423" y="117"/>
                </a:cxn>
                <a:cxn ang="0">
                  <a:pos x="3823" y="25"/>
                </a:cxn>
                <a:cxn ang="0">
                  <a:pos x="3982" y="75"/>
                </a:cxn>
                <a:cxn ang="0">
                  <a:pos x="4082" y="117"/>
                </a:cxn>
                <a:cxn ang="0">
                  <a:pos x="4726" y="135"/>
                </a:cxn>
                <a:cxn ang="0">
                  <a:pos x="4979" y="112"/>
                </a:cxn>
                <a:cxn ang="0">
                  <a:pos x="5397" y="222"/>
                </a:cxn>
                <a:cxn ang="0">
                  <a:pos x="5760" y="206"/>
                </a:cxn>
                <a:cxn ang="0">
                  <a:pos x="5760" y="1224"/>
                </a:cxn>
                <a:cxn ang="0">
                  <a:pos x="0" y="1224"/>
                </a:cxn>
                <a:cxn ang="0">
                  <a:pos x="0" y="230"/>
                </a:cxn>
              </a:cxnLst>
              <a:rect l="0" t="0" r="r" b="b"/>
              <a:pathLst>
                <a:path w="5760" h="1224">
                  <a:moveTo>
                    <a:pt x="0" y="230"/>
                  </a:moveTo>
                  <a:lnTo>
                    <a:pt x="702" y="104"/>
                  </a:lnTo>
                  <a:lnTo>
                    <a:pt x="1144" y="0"/>
                  </a:lnTo>
                  <a:lnTo>
                    <a:pt x="1461" y="50"/>
                  </a:lnTo>
                  <a:lnTo>
                    <a:pt x="1720" y="75"/>
                  </a:lnTo>
                  <a:lnTo>
                    <a:pt x="2054" y="17"/>
                  </a:lnTo>
                  <a:cubicBezTo>
                    <a:pt x="2054" y="17"/>
                    <a:pt x="2068" y="67"/>
                    <a:pt x="2296" y="84"/>
                  </a:cubicBezTo>
                  <a:cubicBezTo>
                    <a:pt x="2579" y="384"/>
                    <a:pt x="3089" y="242"/>
                    <a:pt x="3423" y="117"/>
                  </a:cubicBezTo>
                  <a:cubicBezTo>
                    <a:pt x="3556" y="59"/>
                    <a:pt x="3656" y="33"/>
                    <a:pt x="3823" y="25"/>
                  </a:cubicBezTo>
                  <a:cubicBezTo>
                    <a:pt x="3917" y="13"/>
                    <a:pt x="3832" y="57"/>
                    <a:pt x="3982" y="75"/>
                  </a:cubicBezTo>
                  <a:cubicBezTo>
                    <a:pt x="4025" y="90"/>
                    <a:pt x="3958" y="107"/>
                    <a:pt x="4082" y="117"/>
                  </a:cubicBezTo>
                  <a:cubicBezTo>
                    <a:pt x="4206" y="127"/>
                    <a:pt x="4577" y="136"/>
                    <a:pt x="4726" y="135"/>
                  </a:cubicBezTo>
                  <a:lnTo>
                    <a:pt x="4979" y="112"/>
                  </a:lnTo>
                  <a:lnTo>
                    <a:pt x="5397" y="222"/>
                  </a:lnTo>
                  <a:lnTo>
                    <a:pt x="5760" y="206"/>
                  </a:lnTo>
                  <a:lnTo>
                    <a:pt x="5760" y="1224"/>
                  </a:lnTo>
                  <a:lnTo>
                    <a:pt x="0" y="1224"/>
                  </a:lnTo>
                  <a:lnTo>
                    <a:pt x="0" y="230"/>
                  </a:lnTo>
                  <a:close/>
                </a:path>
              </a:pathLst>
            </a:custGeom>
            <a:gradFill rotWithShape="0">
              <a:gsLst>
                <a:gs pos="0">
                  <a:schemeClr val="bg2">
                    <a:gamma/>
                    <a:shade val="69804"/>
                    <a:invGamma/>
                  </a:schemeClr>
                </a:gs>
                <a:gs pos="100000">
                  <a:schemeClr val="bg2"/>
                </a:gs>
              </a:gsLst>
              <a:lin ang="5400000" scaled="1"/>
            </a:gradFill>
            <a:ln w="9525" cap="flat" cmpd="sng">
              <a:noFill/>
              <a:prstDash val="solid"/>
              <a:round/>
              <a:headEnd type="none" w="med" len="med"/>
              <a:tailEnd type="none" w="med" len="med"/>
            </a:ln>
            <a:effectLst/>
          </p:spPr>
          <p:txBody>
            <a:bodyPr wrap="none" anchor="ctr"/>
            <a:lstStyle/>
            <a:p>
              <a:pPr>
                <a:defRPr/>
              </a:pPr>
              <a:endParaRPr lang="ja-JP" altLang="en-US">
                <a:solidFill>
                  <a:srgbClr val="2E2E48"/>
                </a:solidFill>
                <a:latin typeface="Times New Roman"/>
                <a:ea typeface="ＭＳ Ｐゴシック"/>
              </a:endParaRPr>
            </a:p>
          </p:txBody>
        </p:sp>
        <p:sp>
          <p:nvSpPr>
            <p:cNvPr id="5129" name="Freeform 9"/>
            <p:cNvSpPr>
              <a:spLocks/>
            </p:cNvSpPr>
            <p:nvPr userDrawn="1"/>
          </p:nvSpPr>
          <p:spPr bwMode="white">
            <a:xfrm>
              <a:off x="0" y="3138"/>
              <a:ext cx="5760" cy="1186"/>
            </a:xfrm>
            <a:custGeom>
              <a:avLst/>
              <a:gdLst/>
              <a:ahLst/>
              <a:cxnLst>
                <a:cxn ang="0">
                  <a:pos x="0" y="1027"/>
                </a:cxn>
                <a:cxn ang="0">
                  <a:pos x="5760" y="1027"/>
                </a:cxn>
                <a:cxn ang="0">
                  <a:pos x="5760" y="409"/>
                </a:cxn>
                <a:cxn ang="0">
                  <a:pos x="4658" y="401"/>
                </a:cxn>
                <a:cxn ang="0">
                  <a:pos x="3948" y="309"/>
                </a:cxn>
                <a:cxn ang="0">
                  <a:pos x="2905" y="351"/>
                </a:cxn>
                <a:cxn ang="0">
                  <a:pos x="1419" y="175"/>
                </a:cxn>
                <a:cxn ang="0">
                  <a:pos x="659" y="84"/>
                </a:cxn>
                <a:cxn ang="0">
                  <a:pos x="0" y="0"/>
                </a:cxn>
                <a:cxn ang="0">
                  <a:pos x="0" y="1027"/>
                </a:cxn>
              </a:cxnLst>
              <a:rect l="0" t="0" r="r" b="b"/>
              <a:pathLst>
                <a:path w="5760" h="1027">
                  <a:moveTo>
                    <a:pt x="0" y="1027"/>
                  </a:moveTo>
                  <a:lnTo>
                    <a:pt x="5760" y="1027"/>
                  </a:lnTo>
                  <a:lnTo>
                    <a:pt x="5760" y="409"/>
                  </a:lnTo>
                  <a:cubicBezTo>
                    <a:pt x="5576" y="305"/>
                    <a:pt x="4960" y="418"/>
                    <a:pt x="4658" y="401"/>
                  </a:cubicBezTo>
                  <a:cubicBezTo>
                    <a:pt x="4356" y="384"/>
                    <a:pt x="4240" y="317"/>
                    <a:pt x="3948" y="309"/>
                  </a:cubicBezTo>
                  <a:cubicBezTo>
                    <a:pt x="3656" y="301"/>
                    <a:pt x="3326" y="373"/>
                    <a:pt x="2905" y="351"/>
                  </a:cubicBezTo>
                  <a:cubicBezTo>
                    <a:pt x="2404" y="342"/>
                    <a:pt x="1978" y="192"/>
                    <a:pt x="1419" y="175"/>
                  </a:cubicBezTo>
                  <a:cubicBezTo>
                    <a:pt x="1045" y="130"/>
                    <a:pt x="918" y="167"/>
                    <a:pt x="659" y="84"/>
                  </a:cubicBezTo>
                  <a:cubicBezTo>
                    <a:pt x="342" y="75"/>
                    <a:pt x="150" y="17"/>
                    <a:pt x="0" y="0"/>
                  </a:cubicBezTo>
                  <a:cubicBezTo>
                    <a:pt x="0" y="513"/>
                    <a:pt x="0" y="1027"/>
                    <a:pt x="0" y="1027"/>
                  </a:cubicBezTo>
                  <a:close/>
                </a:path>
              </a:pathLst>
            </a:custGeom>
            <a:gradFill rotWithShape="0">
              <a:gsLst>
                <a:gs pos="0">
                  <a:schemeClr val="bg2">
                    <a:gamma/>
                    <a:shade val="69804"/>
                    <a:invGamma/>
                  </a:schemeClr>
                </a:gs>
                <a:gs pos="100000">
                  <a:schemeClr val="bg2"/>
                </a:gs>
              </a:gsLst>
              <a:lin ang="5400000" scaled="1"/>
            </a:gradFill>
            <a:ln w="9525" cap="flat" cmpd="sng">
              <a:noFill/>
              <a:prstDash val="solid"/>
              <a:round/>
              <a:headEnd type="none" w="med" len="med"/>
              <a:tailEnd type="none" w="med" len="med"/>
            </a:ln>
            <a:effectLst/>
          </p:spPr>
          <p:txBody>
            <a:bodyPr wrap="none" anchor="ctr"/>
            <a:lstStyle/>
            <a:p>
              <a:pPr>
                <a:defRPr/>
              </a:pPr>
              <a:endParaRPr lang="ja-JP" altLang="en-US">
                <a:solidFill>
                  <a:srgbClr val="2E2E48"/>
                </a:solidFill>
                <a:latin typeface="Times New Roman"/>
                <a:ea typeface="ＭＳ Ｐゴシック"/>
              </a:endParaRPr>
            </a:p>
          </p:txBody>
        </p:sp>
      </p:grpSp>
      <p:sp>
        <p:nvSpPr>
          <p:cNvPr id="268291" name="Rectangle 10"/>
          <p:cNvSpPr>
            <a:spLocks noGrp="1" noChangeArrowheads="1"/>
          </p:cNvSpPr>
          <p:nvPr>
            <p:ph type="title"/>
          </p:nvPr>
        </p:nvSpPr>
        <p:spPr bwMode="auto">
          <a:xfrm>
            <a:off x="457200" y="2794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
        <p:nvSpPr>
          <p:cNvPr id="268292" name="Rectangle 11"/>
          <p:cNvSpPr>
            <a:spLocks noGrp="1" noChangeArrowheads="1"/>
          </p:cNvSpPr>
          <p:nvPr>
            <p:ph type="body" idx="1"/>
          </p:nvPr>
        </p:nvSpPr>
        <p:spPr bwMode="auto">
          <a:xfrm>
            <a:off x="457200" y="1600200"/>
            <a:ext cx="8229600" cy="4495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5132" name="Rectangle 12"/>
          <p:cNvSpPr>
            <a:spLocks noGrp="1" noChangeArrowheads="1"/>
          </p:cNvSpPr>
          <p:nvPr>
            <p:ph type="dt" sz="half" idx="2"/>
          </p:nvPr>
        </p:nvSpPr>
        <p:spPr bwMode="auto">
          <a:xfrm>
            <a:off x="457200" y="62484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kumimoji="0" sz="1400">
                <a:solidFill>
                  <a:srgbClr val="2E2E48"/>
                </a:solidFill>
                <a:latin typeface="Times New Roman" pitchFamily="18" charset="0"/>
              </a:defRPr>
            </a:lvl1pPr>
          </a:lstStyle>
          <a:p>
            <a:fld id="{C9BE6803-CA7F-45AD-BE37-0710B3AB8442}" type="datetime1">
              <a:rPr lang="ja-JP" altLang="en-US" smtClean="0">
                <a:ea typeface="ＭＳ Ｐゴシック"/>
              </a:rPr>
              <a:pPr/>
              <a:t>2011/6/7</a:t>
            </a:fld>
            <a:endParaRPr lang="en-US" altLang="ja-JP">
              <a:ea typeface="ＭＳ Ｐゴシック"/>
            </a:endParaRPr>
          </a:p>
        </p:txBody>
      </p:sp>
      <p:sp>
        <p:nvSpPr>
          <p:cNvPr id="5133" name="Rectangle 13"/>
          <p:cNvSpPr>
            <a:spLocks noGrp="1" noChangeArrowheads="1"/>
          </p:cNvSpPr>
          <p:nvPr>
            <p:ph type="ftr" sz="quarter" idx="3"/>
          </p:nvPr>
        </p:nvSpPr>
        <p:spPr bwMode="auto">
          <a:xfrm>
            <a:off x="3132138" y="6597650"/>
            <a:ext cx="2895600" cy="2603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kumimoji="0" sz="1400">
                <a:solidFill>
                  <a:srgbClr val="2E2E48"/>
                </a:solidFill>
                <a:latin typeface="Times New Roman" pitchFamily="18" charset="0"/>
              </a:defRPr>
            </a:lvl1pPr>
          </a:lstStyle>
          <a:p>
            <a:endParaRPr lang="en-US" altLang="ja-JP">
              <a:ea typeface="ＭＳ Ｐゴシック"/>
            </a:endParaRPr>
          </a:p>
        </p:txBody>
      </p:sp>
      <p:sp>
        <p:nvSpPr>
          <p:cNvPr id="5134" name="Rectangle 14"/>
          <p:cNvSpPr>
            <a:spLocks noGrp="1" noChangeArrowheads="1"/>
          </p:cNvSpPr>
          <p:nvPr>
            <p:ph type="sldNum" sz="quarter" idx="4"/>
          </p:nvPr>
        </p:nvSpPr>
        <p:spPr bwMode="auto">
          <a:xfrm>
            <a:off x="6781800" y="62484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fontAlgn="auto">
              <a:spcBef>
                <a:spcPts val="0"/>
              </a:spcBef>
              <a:spcAft>
                <a:spcPts val="0"/>
              </a:spcAft>
              <a:defRPr kumimoji="0" sz="1400">
                <a:solidFill>
                  <a:srgbClr val="2E2E48"/>
                </a:solidFill>
                <a:latin typeface="+mn-lt"/>
                <a:ea typeface="+mn-ea"/>
              </a:defRPr>
            </a:lvl1pPr>
          </a:lstStyle>
          <a:p>
            <a:pPr>
              <a:defRPr/>
            </a:pPr>
            <a:fld id="{95921473-4D42-409F-965E-03919659A7EF}" type="slidenum">
              <a:rPr lang="en-US" altLang="ja-JP"/>
              <a:pPr>
                <a:defRPr/>
              </a:pPr>
              <a:t>&lt;#&gt;</a:t>
            </a:fld>
            <a:endParaRPr lang="en-US" altLang="ja-JP"/>
          </a:p>
        </p:txBody>
      </p:sp>
    </p:spTree>
  </p:cSld>
  <p:clrMap bg1="lt1" tx1="dk1" bg2="lt2" tx2="dk2" accent1="accent1" accent2="accent2" accent3="accent3" accent4="accent4" accent5="accent5" accent6="accent6" hlink="hlink" folHlink="folHlink"/>
  <p:sldLayoutIdLst>
    <p:sldLayoutId id="2147485299" r:id="rId1"/>
    <p:sldLayoutId id="2147485300" r:id="rId2"/>
    <p:sldLayoutId id="2147485301" r:id="rId3"/>
    <p:sldLayoutId id="2147485302" r:id="rId4"/>
    <p:sldLayoutId id="2147485303" r:id="rId5"/>
    <p:sldLayoutId id="2147485304" r:id="rId6"/>
    <p:sldLayoutId id="2147485305" r:id="rId7"/>
    <p:sldLayoutId id="2147485306" r:id="rId8"/>
    <p:sldLayoutId id="2147485307" r:id="rId9"/>
    <p:sldLayoutId id="2147485308" r:id="rId10"/>
    <p:sldLayoutId id="2147485309" r:id="rId11"/>
    <p:sldLayoutId id="2147485310" r:id="rId12"/>
    <p:sldLayoutId id="2147485311" r:id="rId13"/>
    <p:sldLayoutId id="2147485312" r:id="rId14"/>
    <p:sldLayoutId id="2147485313" r:id="rId15"/>
  </p:sldLayoutIdLst>
  <p:hf hdr="0" ftr="0" dt="0"/>
  <p:txStyles>
    <p:title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Times New Roman" pitchFamily="18"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Times New Roman" pitchFamily="18"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Times New Roman" pitchFamily="18"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Times New Roman" pitchFamily="18" charset="0"/>
          <a:ea typeface="ＭＳ Ｐゴシック" pitchFamily="50" charset="-128"/>
        </a:defRPr>
      </a:lvl5pPr>
      <a:lvl6pPr marL="457200" algn="ctr" rtl="0" fontAlgn="base">
        <a:spcBef>
          <a:spcPct val="0"/>
        </a:spcBef>
        <a:spcAft>
          <a:spcPct val="0"/>
        </a:spcAft>
        <a:defRPr kumimoji="1" sz="4400">
          <a:solidFill>
            <a:schemeClr val="tx2"/>
          </a:solidFill>
          <a:latin typeface="Times New Roman" pitchFamily="18" charset="0"/>
          <a:ea typeface="ＭＳ Ｐゴシック" pitchFamily="50" charset="-128"/>
        </a:defRPr>
      </a:lvl6pPr>
      <a:lvl7pPr marL="914400" algn="ctr" rtl="0" fontAlgn="base">
        <a:spcBef>
          <a:spcPct val="0"/>
        </a:spcBef>
        <a:spcAft>
          <a:spcPct val="0"/>
        </a:spcAft>
        <a:defRPr kumimoji="1" sz="4400">
          <a:solidFill>
            <a:schemeClr val="tx2"/>
          </a:solidFill>
          <a:latin typeface="Times New Roman" pitchFamily="18" charset="0"/>
          <a:ea typeface="ＭＳ Ｐゴシック" pitchFamily="50" charset="-128"/>
        </a:defRPr>
      </a:lvl7pPr>
      <a:lvl8pPr marL="1371600" algn="ctr" rtl="0" fontAlgn="base">
        <a:spcBef>
          <a:spcPct val="0"/>
        </a:spcBef>
        <a:spcAft>
          <a:spcPct val="0"/>
        </a:spcAft>
        <a:defRPr kumimoji="1" sz="4400">
          <a:solidFill>
            <a:schemeClr val="tx2"/>
          </a:solidFill>
          <a:latin typeface="Times New Roman" pitchFamily="18" charset="0"/>
          <a:ea typeface="ＭＳ Ｐゴシック" pitchFamily="50" charset="-128"/>
        </a:defRPr>
      </a:lvl8pPr>
      <a:lvl9pPr marL="1828800" algn="ctr" rtl="0" fontAlgn="base">
        <a:spcBef>
          <a:spcPct val="0"/>
        </a:spcBef>
        <a:spcAft>
          <a:spcPct val="0"/>
        </a:spcAft>
        <a:defRPr kumimoji="1" sz="4400">
          <a:solidFill>
            <a:schemeClr val="tx2"/>
          </a:solidFill>
          <a:latin typeface="Times New Roman" pitchFamily="18" charset="0"/>
          <a:ea typeface="ＭＳ Ｐゴシック" pitchFamily="50" charset="-128"/>
        </a:defRPr>
      </a:lvl9pPr>
    </p:titleStyle>
    <p:bodyStyle>
      <a:lvl1pPr marL="342900" indent="-342900" algn="l" rtl="0" eaLnBrk="0" fontAlgn="base" hangingPunct="0">
        <a:spcBef>
          <a:spcPct val="20000"/>
        </a:spcBef>
        <a:spcAft>
          <a:spcPct val="0"/>
        </a:spcAft>
        <a:buClr>
          <a:schemeClr val="tx2"/>
        </a:buClr>
        <a:buSzPct val="60000"/>
        <a:buFont typeface="Wingdings" pitchFamily="2" charset="2"/>
        <a:buChar char="u"/>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tx2"/>
        </a:buClr>
        <a:buSzPct val="60000"/>
        <a:buFont typeface="Wingdings" pitchFamily="2" charset="2"/>
        <a:buChar char="v"/>
        <a:defRPr kumimoji="1" sz="28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40000"/>
        <a:buFont typeface="Wingdings" pitchFamily="2" charset="2"/>
        <a:buChar char="u"/>
        <a:defRPr kumimoji="1" sz="2400">
          <a:solidFill>
            <a:schemeClr val="tx1"/>
          </a:solidFill>
          <a:latin typeface="+mn-lt"/>
          <a:ea typeface="+mn-ea"/>
        </a:defRPr>
      </a:lvl3pPr>
      <a:lvl4pPr marL="1600200" indent="-228600" algn="l" rtl="0" eaLnBrk="0" fontAlgn="base" hangingPunct="0">
        <a:spcBef>
          <a:spcPct val="20000"/>
        </a:spcBef>
        <a:spcAft>
          <a:spcPct val="0"/>
        </a:spcAft>
        <a:buClr>
          <a:schemeClr val="tx2"/>
        </a:buClr>
        <a:buSzPct val="50000"/>
        <a:buFont typeface="Wingdings" pitchFamily="2" charset="2"/>
        <a:buChar char="v"/>
        <a:defRPr kumimoji="1" sz="2000">
          <a:solidFill>
            <a:schemeClr val="tx1"/>
          </a:solidFill>
          <a:latin typeface="+mn-lt"/>
          <a:ea typeface="+mn-ea"/>
        </a:defRPr>
      </a:lvl4pPr>
      <a:lvl5pPr marL="2057400" indent="-228600" algn="l" rtl="0" eaLnBrk="0" fontAlgn="base" hangingPunct="0">
        <a:spcBef>
          <a:spcPct val="20000"/>
        </a:spcBef>
        <a:spcAft>
          <a:spcPct val="0"/>
        </a:spcAft>
        <a:buSzPct val="80000"/>
        <a:buChar char="•"/>
        <a:defRPr kumimoji="1" sz="2000">
          <a:solidFill>
            <a:schemeClr val="tx1"/>
          </a:solidFill>
          <a:latin typeface="+mn-lt"/>
          <a:ea typeface="+mn-ea"/>
        </a:defRPr>
      </a:lvl5pPr>
      <a:lvl6pPr marL="2514600" indent="-228600" algn="l" rtl="0" fontAlgn="base">
        <a:spcBef>
          <a:spcPct val="20000"/>
        </a:spcBef>
        <a:spcAft>
          <a:spcPct val="0"/>
        </a:spcAft>
        <a:buSzPct val="80000"/>
        <a:buChar char="•"/>
        <a:defRPr kumimoji="1" sz="2000">
          <a:solidFill>
            <a:schemeClr val="tx1"/>
          </a:solidFill>
          <a:latin typeface="+mn-lt"/>
          <a:ea typeface="+mn-ea"/>
        </a:defRPr>
      </a:lvl6pPr>
      <a:lvl7pPr marL="2971800" indent="-228600" algn="l" rtl="0" fontAlgn="base">
        <a:spcBef>
          <a:spcPct val="20000"/>
        </a:spcBef>
        <a:spcAft>
          <a:spcPct val="0"/>
        </a:spcAft>
        <a:buSzPct val="80000"/>
        <a:buChar char="•"/>
        <a:defRPr kumimoji="1" sz="2000">
          <a:solidFill>
            <a:schemeClr val="tx1"/>
          </a:solidFill>
          <a:latin typeface="+mn-lt"/>
          <a:ea typeface="+mn-ea"/>
        </a:defRPr>
      </a:lvl7pPr>
      <a:lvl8pPr marL="3429000" indent="-228600" algn="l" rtl="0" fontAlgn="base">
        <a:spcBef>
          <a:spcPct val="20000"/>
        </a:spcBef>
        <a:spcAft>
          <a:spcPct val="0"/>
        </a:spcAft>
        <a:buSzPct val="80000"/>
        <a:buChar char="•"/>
        <a:defRPr kumimoji="1" sz="2000">
          <a:solidFill>
            <a:schemeClr val="tx1"/>
          </a:solidFill>
          <a:latin typeface="+mn-lt"/>
          <a:ea typeface="+mn-ea"/>
        </a:defRPr>
      </a:lvl8pPr>
      <a:lvl9pPr marL="3886200" indent="-228600" algn="l" rtl="0" fontAlgn="base">
        <a:spcBef>
          <a:spcPct val="20000"/>
        </a:spcBef>
        <a:spcAft>
          <a:spcPct val="0"/>
        </a:spcAft>
        <a:buSzPct val="80000"/>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4000" cy="6864350"/>
            <a:chOff x="0" y="0"/>
            <a:chExt cx="5760" cy="4324"/>
          </a:xfrm>
        </p:grpSpPr>
        <p:sp>
          <p:nvSpPr>
            <p:cNvPr id="2" name="Rectangle 3"/>
            <p:cNvSpPr>
              <a:spLocks noChangeArrowheads="1"/>
            </p:cNvSpPr>
            <p:nvPr userDrawn="1"/>
          </p:nvSpPr>
          <p:spPr bwMode="white">
            <a:xfrm>
              <a:off x="0" y="331"/>
              <a:ext cx="5760" cy="3326"/>
            </a:xfrm>
            <a:prstGeom prst="rect">
              <a:avLst/>
            </a:prstGeom>
            <a:gradFill rotWithShape="0">
              <a:gsLst>
                <a:gs pos="0">
                  <a:schemeClr val="bg1"/>
                </a:gs>
                <a:gs pos="100000">
                  <a:schemeClr val="folHlink"/>
                </a:gs>
              </a:gsLst>
              <a:lin ang="5400000" scaled="1"/>
            </a:gradFill>
            <a:ln w="9525">
              <a:noFill/>
              <a:miter lim="800000"/>
              <a:headEnd/>
              <a:tailEnd/>
            </a:ln>
            <a:effectLst/>
          </p:spPr>
          <p:txBody>
            <a:bodyPr wrap="none" anchor="ctr"/>
            <a:lstStyle/>
            <a:p>
              <a:pPr>
                <a:defRPr/>
              </a:pPr>
              <a:endParaRPr lang="ja-JP" altLang="en-US">
                <a:solidFill>
                  <a:srgbClr val="2E2E48"/>
                </a:solidFill>
                <a:latin typeface="Times New Roman"/>
                <a:ea typeface="ＭＳ Ｐゴシック"/>
              </a:endParaRPr>
            </a:p>
          </p:txBody>
        </p:sp>
        <p:sp>
          <p:nvSpPr>
            <p:cNvPr id="3" name="Rectangle 4"/>
            <p:cNvSpPr>
              <a:spLocks noChangeArrowheads="1"/>
            </p:cNvSpPr>
            <p:nvPr userDrawn="1"/>
          </p:nvSpPr>
          <p:spPr bwMode="white">
            <a:xfrm>
              <a:off x="0" y="0"/>
              <a:ext cx="5760" cy="351"/>
            </a:xfrm>
            <a:prstGeom prst="rect">
              <a:avLst/>
            </a:prstGeom>
            <a:gradFill rotWithShape="0">
              <a:gsLst>
                <a:gs pos="0">
                  <a:schemeClr val="hlink"/>
                </a:gs>
                <a:gs pos="100000">
                  <a:schemeClr val="bg1"/>
                </a:gs>
              </a:gsLst>
              <a:lin ang="5400000" scaled="1"/>
            </a:gradFill>
            <a:ln w="9525">
              <a:noFill/>
              <a:miter lim="800000"/>
              <a:headEnd/>
              <a:tailEnd/>
            </a:ln>
            <a:effectLst/>
          </p:spPr>
          <p:txBody>
            <a:bodyPr wrap="none" anchor="ctr"/>
            <a:lstStyle/>
            <a:p>
              <a:pPr>
                <a:defRPr/>
              </a:pPr>
              <a:endParaRPr lang="ja-JP" altLang="en-US">
                <a:solidFill>
                  <a:srgbClr val="2E2E48"/>
                </a:solidFill>
                <a:latin typeface="Times New Roman"/>
                <a:ea typeface="ＭＳ Ｐゴシック"/>
              </a:endParaRPr>
            </a:p>
          </p:txBody>
        </p:sp>
        <p:sp>
          <p:nvSpPr>
            <p:cNvPr id="5125" name="Freeform 5"/>
            <p:cNvSpPr>
              <a:spLocks/>
            </p:cNvSpPr>
            <p:nvPr userDrawn="1"/>
          </p:nvSpPr>
          <p:spPr bwMode="white">
            <a:xfrm>
              <a:off x="0" y="1596"/>
              <a:ext cx="5760" cy="1651"/>
            </a:xfrm>
            <a:custGeom>
              <a:avLst/>
              <a:gdLst/>
              <a:ahLst/>
              <a:cxnLst>
                <a:cxn ang="0">
                  <a:pos x="0" y="960"/>
                </a:cxn>
                <a:cxn ang="0">
                  <a:pos x="773" y="852"/>
                </a:cxn>
                <a:cxn ang="0">
                  <a:pos x="1536" y="594"/>
                </a:cxn>
                <a:cxn ang="0">
                  <a:pos x="2438" y="156"/>
                </a:cxn>
                <a:cxn ang="0">
                  <a:pos x="2678" y="24"/>
                </a:cxn>
                <a:cxn ang="0">
                  <a:pos x="2816" y="30"/>
                </a:cxn>
                <a:cxn ang="0">
                  <a:pos x="2876" y="0"/>
                </a:cxn>
                <a:cxn ang="0">
                  <a:pos x="3032" y="30"/>
                </a:cxn>
                <a:cxn ang="0">
                  <a:pos x="3086" y="12"/>
                </a:cxn>
                <a:cxn ang="0">
                  <a:pos x="3183" y="42"/>
                </a:cxn>
                <a:cxn ang="0">
                  <a:pos x="3333" y="120"/>
                </a:cxn>
                <a:cxn ang="0">
                  <a:pos x="3483" y="234"/>
                </a:cxn>
                <a:cxn ang="0">
                  <a:pos x="3741" y="396"/>
                </a:cxn>
                <a:cxn ang="0">
                  <a:pos x="4156" y="636"/>
                </a:cxn>
                <a:cxn ang="0">
                  <a:pos x="4510" y="768"/>
                </a:cxn>
                <a:cxn ang="0">
                  <a:pos x="4913" y="906"/>
                </a:cxn>
                <a:cxn ang="0">
                  <a:pos x="5304" y="1074"/>
                </a:cxn>
                <a:cxn ang="0">
                  <a:pos x="5760" y="1150"/>
                </a:cxn>
                <a:cxn ang="0">
                  <a:pos x="5760" y="1651"/>
                </a:cxn>
                <a:cxn ang="0">
                  <a:pos x="0" y="1651"/>
                </a:cxn>
                <a:cxn ang="0">
                  <a:pos x="0" y="960"/>
                </a:cxn>
              </a:cxnLst>
              <a:rect l="0" t="0" r="r" b="b"/>
              <a:pathLst>
                <a:path w="5760" h="1651">
                  <a:moveTo>
                    <a:pt x="0" y="960"/>
                  </a:moveTo>
                  <a:cubicBezTo>
                    <a:pt x="237" y="952"/>
                    <a:pt x="517" y="913"/>
                    <a:pt x="773" y="852"/>
                  </a:cubicBezTo>
                  <a:cubicBezTo>
                    <a:pt x="1029" y="791"/>
                    <a:pt x="1259" y="710"/>
                    <a:pt x="1536" y="594"/>
                  </a:cubicBezTo>
                  <a:cubicBezTo>
                    <a:pt x="1814" y="478"/>
                    <a:pt x="2247" y="251"/>
                    <a:pt x="2438" y="156"/>
                  </a:cubicBezTo>
                  <a:cubicBezTo>
                    <a:pt x="2628" y="61"/>
                    <a:pt x="2615" y="45"/>
                    <a:pt x="2678" y="24"/>
                  </a:cubicBezTo>
                  <a:cubicBezTo>
                    <a:pt x="2741" y="3"/>
                    <a:pt x="2783" y="34"/>
                    <a:pt x="2816" y="30"/>
                  </a:cubicBezTo>
                  <a:cubicBezTo>
                    <a:pt x="2849" y="26"/>
                    <a:pt x="2840" y="0"/>
                    <a:pt x="2876" y="0"/>
                  </a:cubicBezTo>
                  <a:cubicBezTo>
                    <a:pt x="2912" y="0"/>
                    <a:pt x="2997" y="28"/>
                    <a:pt x="3032" y="30"/>
                  </a:cubicBezTo>
                  <a:cubicBezTo>
                    <a:pt x="3067" y="32"/>
                    <a:pt x="3061" y="10"/>
                    <a:pt x="3086" y="12"/>
                  </a:cubicBezTo>
                  <a:cubicBezTo>
                    <a:pt x="3112" y="14"/>
                    <a:pt x="3142" y="24"/>
                    <a:pt x="3183" y="42"/>
                  </a:cubicBezTo>
                  <a:cubicBezTo>
                    <a:pt x="3224" y="60"/>
                    <a:pt x="3283" y="88"/>
                    <a:pt x="3333" y="120"/>
                  </a:cubicBezTo>
                  <a:cubicBezTo>
                    <a:pt x="3383" y="152"/>
                    <a:pt x="3415" y="188"/>
                    <a:pt x="3483" y="234"/>
                  </a:cubicBezTo>
                  <a:cubicBezTo>
                    <a:pt x="3551" y="280"/>
                    <a:pt x="3629" y="329"/>
                    <a:pt x="3741" y="396"/>
                  </a:cubicBezTo>
                  <a:cubicBezTo>
                    <a:pt x="3854" y="463"/>
                    <a:pt x="4028" y="574"/>
                    <a:pt x="4156" y="636"/>
                  </a:cubicBezTo>
                  <a:cubicBezTo>
                    <a:pt x="4284" y="698"/>
                    <a:pt x="4384" y="723"/>
                    <a:pt x="4510" y="768"/>
                  </a:cubicBezTo>
                  <a:cubicBezTo>
                    <a:pt x="4637" y="813"/>
                    <a:pt x="4781" y="855"/>
                    <a:pt x="4913" y="906"/>
                  </a:cubicBezTo>
                  <a:cubicBezTo>
                    <a:pt x="5045" y="957"/>
                    <a:pt x="5163" y="1033"/>
                    <a:pt x="5304" y="1074"/>
                  </a:cubicBezTo>
                  <a:cubicBezTo>
                    <a:pt x="5445" y="1115"/>
                    <a:pt x="5543" y="1125"/>
                    <a:pt x="5760" y="1150"/>
                  </a:cubicBezTo>
                  <a:cubicBezTo>
                    <a:pt x="5760" y="1400"/>
                    <a:pt x="5760" y="1651"/>
                    <a:pt x="5760" y="1651"/>
                  </a:cubicBezTo>
                  <a:lnTo>
                    <a:pt x="0" y="1651"/>
                  </a:lnTo>
                  <a:lnTo>
                    <a:pt x="0" y="960"/>
                  </a:lnTo>
                  <a:close/>
                </a:path>
              </a:pathLst>
            </a:custGeom>
            <a:gradFill rotWithShape="0">
              <a:gsLst>
                <a:gs pos="0">
                  <a:schemeClr val="bg2"/>
                </a:gs>
                <a:gs pos="100000">
                  <a:schemeClr val="bg2">
                    <a:gamma/>
                    <a:shade val="66667"/>
                    <a:invGamma/>
                  </a:schemeClr>
                </a:gs>
              </a:gsLst>
              <a:lin ang="5400000" scaled="1"/>
            </a:gradFill>
            <a:ln w="9525">
              <a:noFill/>
              <a:round/>
              <a:headEnd/>
              <a:tailEnd/>
            </a:ln>
            <a:effectLst/>
          </p:spPr>
          <p:txBody>
            <a:bodyPr wrap="none" anchor="ctr"/>
            <a:lstStyle/>
            <a:p>
              <a:pPr>
                <a:defRPr/>
              </a:pPr>
              <a:endParaRPr lang="ja-JP" altLang="en-US">
                <a:solidFill>
                  <a:srgbClr val="2E2E48"/>
                </a:solidFill>
                <a:latin typeface="Times New Roman"/>
                <a:ea typeface="ＭＳ Ｐゴシック"/>
              </a:endParaRPr>
            </a:p>
          </p:txBody>
        </p:sp>
        <p:sp>
          <p:nvSpPr>
            <p:cNvPr id="5126" name="Freeform 6"/>
            <p:cNvSpPr>
              <a:spLocks/>
            </p:cNvSpPr>
            <p:nvPr userDrawn="1"/>
          </p:nvSpPr>
          <p:spPr bwMode="white">
            <a:xfrm>
              <a:off x="380" y="1597"/>
              <a:ext cx="2495" cy="1054"/>
            </a:xfrm>
            <a:custGeom>
              <a:avLst/>
              <a:gdLst/>
              <a:ahLst/>
              <a:cxnLst>
                <a:cxn ang="0">
                  <a:pos x="909" y="650"/>
                </a:cxn>
                <a:cxn ang="0">
                  <a:pos x="2028" y="116"/>
                </a:cxn>
                <a:cxn ang="0">
                  <a:pos x="2253" y="20"/>
                </a:cxn>
                <a:cxn ang="0">
                  <a:pos x="2304" y="8"/>
                </a:cxn>
                <a:cxn ang="0">
                  <a:pos x="2388" y="20"/>
                </a:cxn>
                <a:cxn ang="0">
                  <a:pos x="2490" y="8"/>
                </a:cxn>
                <a:cxn ang="0">
                  <a:pos x="2424" y="62"/>
                </a:cxn>
                <a:cxn ang="0">
                  <a:pos x="2349" y="158"/>
                </a:cxn>
                <a:cxn ang="0">
                  <a:pos x="2295" y="182"/>
                </a:cxn>
                <a:cxn ang="0">
                  <a:pos x="2271" y="251"/>
                </a:cxn>
                <a:cxn ang="0">
                  <a:pos x="2304" y="332"/>
                </a:cxn>
                <a:cxn ang="0">
                  <a:pos x="2253" y="326"/>
                </a:cxn>
                <a:cxn ang="0">
                  <a:pos x="2226" y="386"/>
                </a:cxn>
                <a:cxn ang="0">
                  <a:pos x="2130" y="491"/>
                </a:cxn>
                <a:cxn ang="0">
                  <a:pos x="1980" y="710"/>
                </a:cxn>
                <a:cxn ang="0">
                  <a:pos x="1884" y="758"/>
                </a:cxn>
                <a:cxn ang="0">
                  <a:pos x="1782" y="845"/>
                </a:cxn>
                <a:cxn ang="0">
                  <a:pos x="1629" y="959"/>
                </a:cxn>
                <a:cxn ang="0">
                  <a:pos x="1458" y="1052"/>
                </a:cxn>
                <a:cxn ang="0">
                  <a:pos x="1560" y="932"/>
                </a:cxn>
                <a:cxn ang="0">
                  <a:pos x="1701" y="770"/>
                </a:cxn>
                <a:cxn ang="0">
                  <a:pos x="1785" y="644"/>
                </a:cxn>
                <a:cxn ang="0">
                  <a:pos x="1935" y="476"/>
                </a:cxn>
                <a:cxn ang="0">
                  <a:pos x="2034" y="350"/>
                </a:cxn>
                <a:cxn ang="0">
                  <a:pos x="2016" y="323"/>
                </a:cxn>
                <a:cxn ang="0">
                  <a:pos x="1947" y="434"/>
                </a:cxn>
                <a:cxn ang="0">
                  <a:pos x="1821" y="587"/>
                </a:cxn>
                <a:cxn ang="0">
                  <a:pos x="1704" y="662"/>
                </a:cxn>
                <a:cxn ang="0">
                  <a:pos x="1620" y="761"/>
                </a:cxn>
                <a:cxn ang="0">
                  <a:pos x="1584" y="728"/>
                </a:cxn>
                <a:cxn ang="0">
                  <a:pos x="1731" y="581"/>
                </a:cxn>
                <a:cxn ang="0">
                  <a:pos x="1851" y="467"/>
                </a:cxn>
                <a:cxn ang="0">
                  <a:pos x="1875" y="413"/>
                </a:cxn>
                <a:cxn ang="0">
                  <a:pos x="1788" y="515"/>
                </a:cxn>
                <a:cxn ang="0">
                  <a:pos x="1689" y="611"/>
                </a:cxn>
                <a:cxn ang="0">
                  <a:pos x="1605" y="665"/>
                </a:cxn>
                <a:cxn ang="0">
                  <a:pos x="1689" y="548"/>
                </a:cxn>
                <a:cxn ang="0">
                  <a:pos x="1746" y="506"/>
                </a:cxn>
                <a:cxn ang="0">
                  <a:pos x="1596" y="611"/>
                </a:cxn>
                <a:cxn ang="0">
                  <a:pos x="1542" y="689"/>
                </a:cxn>
                <a:cxn ang="0">
                  <a:pos x="1500" y="632"/>
                </a:cxn>
                <a:cxn ang="0">
                  <a:pos x="1590" y="563"/>
                </a:cxn>
                <a:cxn ang="0">
                  <a:pos x="1704" y="476"/>
                </a:cxn>
                <a:cxn ang="0">
                  <a:pos x="1659" y="485"/>
                </a:cxn>
                <a:cxn ang="0">
                  <a:pos x="1596" y="524"/>
                </a:cxn>
                <a:cxn ang="0">
                  <a:pos x="1530" y="560"/>
                </a:cxn>
                <a:cxn ang="0">
                  <a:pos x="1470" y="623"/>
                </a:cxn>
                <a:cxn ang="0">
                  <a:pos x="1401" y="662"/>
                </a:cxn>
                <a:cxn ang="0">
                  <a:pos x="1362" y="665"/>
                </a:cxn>
                <a:cxn ang="0">
                  <a:pos x="1263" y="653"/>
                </a:cxn>
                <a:cxn ang="0">
                  <a:pos x="1194" y="668"/>
                </a:cxn>
                <a:cxn ang="0">
                  <a:pos x="879" y="788"/>
                </a:cxn>
                <a:cxn ang="0">
                  <a:pos x="492" y="917"/>
                </a:cxn>
                <a:cxn ang="0">
                  <a:pos x="657" y="851"/>
                </a:cxn>
                <a:cxn ang="0">
                  <a:pos x="1035" y="716"/>
                </a:cxn>
                <a:cxn ang="0">
                  <a:pos x="1062" y="689"/>
                </a:cxn>
                <a:cxn ang="0">
                  <a:pos x="714" y="806"/>
                </a:cxn>
                <a:cxn ang="0">
                  <a:pos x="288" y="905"/>
                </a:cxn>
                <a:cxn ang="0">
                  <a:pos x="207" y="902"/>
                </a:cxn>
                <a:cxn ang="0">
                  <a:pos x="84" y="929"/>
                </a:cxn>
                <a:cxn ang="0">
                  <a:pos x="135" y="902"/>
                </a:cxn>
              </a:cxnLst>
              <a:rect l="0" t="0" r="r" b="b"/>
              <a:pathLst>
                <a:path w="2495" h="1054">
                  <a:moveTo>
                    <a:pt x="135" y="902"/>
                  </a:moveTo>
                  <a:cubicBezTo>
                    <a:pt x="270" y="859"/>
                    <a:pt x="683" y="732"/>
                    <a:pt x="909" y="650"/>
                  </a:cubicBezTo>
                  <a:cubicBezTo>
                    <a:pt x="1135" y="568"/>
                    <a:pt x="1305" y="499"/>
                    <a:pt x="1491" y="410"/>
                  </a:cubicBezTo>
                  <a:cubicBezTo>
                    <a:pt x="1677" y="321"/>
                    <a:pt x="1911" y="179"/>
                    <a:pt x="2028" y="116"/>
                  </a:cubicBezTo>
                  <a:cubicBezTo>
                    <a:pt x="2145" y="53"/>
                    <a:pt x="2156" y="48"/>
                    <a:pt x="2193" y="32"/>
                  </a:cubicBezTo>
                  <a:cubicBezTo>
                    <a:pt x="2230" y="16"/>
                    <a:pt x="2238" y="22"/>
                    <a:pt x="2253" y="20"/>
                  </a:cubicBezTo>
                  <a:cubicBezTo>
                    <a:pt x="2268" y="18"/>
                    <a:pt x="2278" y="22"/>
                    <a:pt x="2286" y="20"/>
                  </a:cubicBezTo>
                  <a:cubicBezTo>
                    <a:pt x="2294" y="18"/>
                    <a:pt x="2296" y="10"/>
                    <a:pt x="2304" y="8"/>
                  </a:cubicBezTo>
                  <a:cubicBezTo>
                    <a:pt x="2312" y="6"/>
                    <a:pt x="2320" y="6"/>
                    <a:pt x="2334" y="8"/>
                  </a:cubicBezTo>
                  <a:cubicBezTo>
                    <a:pt x="2348" y="10"/>
                    <a:pt x="2372" y="21"/>
                    <a:pt x="2388" y="20"/>
                  </a:cubicBezTo>
                  <a:cubicBezTo>
                    <a:pt x="2404" y="19"/>
                    <a:pt x="2416" y="4"/>
                    <a:pt x="2433" y="2"/>
                  </a:cubicBezTo>
                  <a:cubicBezTo>
                    <a:pt x="2450" y="0"/>
                    <a:pt x="2485" y="4"/>
                    <a:pt x="2490" y="8"/>
                  </a:cubicBezTo>
                  <a:cubicBezTo>
                    <a:pt x="2495" y="12"/>
                    <a:pt x="2474" y="17"/>
                    <a:pt x="2463" y="26"/>
                  </a:cubicBezTo>
                  <a:cubicBezTo>
                    <a:pt x="2452" y="35"/>
                    <a:pt x="2437" y="47"/>
                    <a:pt x="2424" y="62"/>
                  </a:cubicBezTo>
                  <a:cubicBezTo>
                    <a:pt x="2411" y="77"/>
                    <a:pt x="2397" y="103"/>
                    <a:pt x="2385" y="119"/>
                  </a:cubicBezTo>
                  <a:cubicBezTo>
                    <a:pt x="2373" y="135"/>
                    <a:pt x="2358" y="149"/>
                    <a:pt x="2349" y="158"/>
                  </a:cubicBezTo>
                  <a:cubicBezTo>
                    <a:pt x="2340" y="167"/>
                    <a:pt x="2340" y="172"/>
                    <a:pt x="2331" y="176"/>
                  </a:cubicBezTo>
                  <a:cubicBezTo>
                    <a:pt x="2322" y="180"/>
                    <a:pt x="2303" y="174"/>
                    <a:pt x="2295" y="182"/>
                  </a:cubicBezTo>
                  <a:cubicBezTo>
                    <a:pt x="2287" y="190"/>
                    <a:pt x="2284" y="216"/>
                    <a:pt x="2280" y="227"/>
                  </a:cubicBezTo>
                  <a:cubicBezTo>
                    <a:pt x="2276" y="238"/>
                    <a:pt x="2268" y="245"/>
                    <a:pt x="2271" y="251"/>
                  </a:cubicBezTo>
                  <a:cubicBezTo>
                    <a:pt x="2274" y="257"/>
                    <a:pt x="2293" y="253"/>
                    <a:pt x="2298" y="266"/>
                  </a:cubicBezTo>
                  <a:cubicBezTo>
                    <a:pt x="2303" y="279"/>
                    <a:pt x="2309" y="319"/>
                    <a:pt x="2304" y="332"/>
                  </a:cubicBezTo>
                  <a:cubicBezTo>
                    <a:pt x="2299" y="345"/>
                    <a:pt x="2273" y="345"/>
                    <a:pt x="2265" y="344"/>
                  </a:cubicBezTo>
                  <a:cubicBezTo>
                    <a:pt x="2257" y="343"/>
                    <a:pt x="2258" y="326"/>
                    <a:pt x="2253" y="326"/>
                  </a:cubicBezTo>
                  <a:cubicBezTo>
                    <a:pt x="2248" y="326"/>
                    <a:pt x="2236" y="337"/>
                    <a:pt x="2232" y="347"/>
                  </a:cubicBezTo>
                  <a:cubicBezTo>
                    <a:pt x="2228" y="357"/>
                    <a:pt x="2228" y="376"/>
                    <a:pt x="2226" y="386"/>
                  </a:cubicBezTo>
                  <a:cubicBezTo>
                    <a:pt x="2224" y="396"/>
                    <a:pt x="2236" y="390"/>
                    <a:pt x="2220" y="407"/>
                  </a:cubicBezTo>
                  <a:cubicBezTo>
                    <a:pt x="2204" y="424"/>
                    <a:pt x="2157" y="463"/>
                    <a:pt x="2130" y="491"/>
                  </a:cubicBezTo>
                  <a:cubicBezTo>
                    <a:pt x="2103" y="519"/>
                    <a:pt x="2083" y="539"/>
                    <a:pt x="2058" y="575"/>
                  </a:cubicBezTo>
                  <a:cubicBezTo>
                    <a:pt x="2033" y="611"/>
                    <a:pt x="1998" y="679"/>
                    <a:pt x="1980" y="710"/>
                  </a:cubicBezTo>
                  <a:cubicBezTo>
                    <a:pt x="1962" y="741"/>
                    <a:pt x="1966" y="756"/>
                    <a:pt x="1950" y="764"/>
                  </a:cubicBezTo>
                  <a:cubicBezTo>
                    <a:pt x="1934" y="772"/>
                    <a:pt x="1906" y="756"/>
                    <a:pt x="1884" y="758"/>
                  </a:cubicBezTo>
                  <a:cubicBezTo>
                    <a:pt x="1862" y="760"/>
                    <a:pt x="1832" y="762"/>
                    <a:pt x="1815" y="776"/>
                  </a:cubicBezTo>
                  <a:cubicBezTo>
                    <a:pt x="1798" y="790"/>
                    <a:pt x="1800" y="826"/>
                    <a:pt x="1782" y="845"/>
                  </a:cubicBezTo>
                  <a:cubicBezTo>
                    <a:pt x="1764" y="864"/>
                    <a:pt x="1730" y="871"/>
                    <a:pt x="1704" y="890"/>
                  </a:cubicBezTo>
                  <a:cubicBezTo>
                    <a:pt x="1678" y="909"/>
                    <a:pt x="1657" y="942"/>
                    <a:pt x="1629" y="959"/>
                  </a:cubicBezTo>
                  <a:cubicBezTo>
                    <a:pt x="1601" y="976"/>
                    <a:pt x="1561" y="980"/>
                    <a:pt x="1533" y="995"/>
                  </a:cubicBezTo>
                  <a:cubicBezTo>
                    <a:pt x="1505" y="1010"/>
                    <a:pt x="1469" y="1050"/>
                    <a:pt x="1458" y="1052"/>
                  </a:cubicBezTo>
                  <a:cubicBezTo>
                    <a:pt x="1447" y="1054"/>
                    <a:pt x="1450" y="1027"/>
                    <a:pt x="1467" y="1007"/>
                  </a:cubicBezTo>
                  <a:cubicBezTo>
                    <a:pt x="1484" y="987"/>
                    <a:pt x="1533" y="955"/>
                    <a:pt x="1560" y="932"/>
                  </a:cubicBezTo>
                  <a:cubicBezTo>
                    <a:pt x="1587" y="909"/>
                    <a:pt x="1606" y="893"/>
                    <a:pt x="1629" y="866"/>
                  </a:cubicBezTo>
                  <a:cubicBezTo>
                    <a:pt x="1652" y="839"/>
                    <a:pt x="1687" y="796"/>
                    <a:pt x="1701" y="770"/>
                  </a:cubicBezTo>
                  <a:cubicBezTo>
                    <a:pt x="1715" y="744"/>
                    <a:pt x="1699" y="731"/>
                    <a:pt x="1713" y="710"/>
                  </a:cubicBezTo>
                  <a:cubicBezTo>
                    <a:pt x="1727" y="689"/>
                    <a:pt x="1759" y="671"/>
                    <a:pt x="1785" y="644"/>
                  </a:cubicBezTo>
                  <a:cubicBezTo>
                    <a:pt x="1811" y="617"/>
                    <a:pt x="1844" y="573"/>
                    <a:pt x="1869" y="545"/>
                  </a:cubicBezTo>
                  <a:cubicBezTo>
                    <a:pt x="1894" y="517"/>
                    <a:pt x="1918" y="500"/>
                    <a:pt x="1935" y="476"/>
                  </a:cubicBezTo>
                  <a:cubicBezTo>
                    <a:pt x="1952" y="452"/>
                    <a:pt x="1955" y="422"/>
                    <a:pt x="1971" y="401"/>
                  </a:cubicBezTo>
                  <a:cubicBezTo>
                    <a:pt x="1987" y="380"/>
                    <a:pt x="2019" y="364"/>
                    <a:pt x="2034" y="350"/>
                  </a:cubicBezTo>
                  <a:cubicBezTo>
                    <a:pt x="2049" y="336"/>
                    <a:pt x="2064" y="318"/>
                    <a:pt x="2061" y="314"/>
                  </a:cubicBezTo>
                  <a:cubicBezTo>
                    <a:pt x="2058" y="310"/>
                    <a:pt x="2031" y="314"/>
                    <a:pt x="2016" y="323"/>
                  </a:cubicBezTo>
                  <a:cubicBezTo>
                    <a:pt x="2001" y="332"/>
                    <a:pt x="1982" y="350"/>
                    <a:pt x="1971" y="368"/>
                  </a:cubicBezTo>
                  <a:cubicBezTo>
                    <a:pt x="1960" y="386"/>
                    <a:pt x="1960" y="412"/>
                    <a:pt x="1947" y="434"/>
                  </a:cubicBezTo>
                  <a:cubicBezTo>
                    <a:pt x="1934" y="456"/>
                    <a:pt x="1914" y="475"/>
                    <a:pt x="1893" y="500"/>
                  </a:cubicBezTo>
                  <a:cubicBezTo>
                    <a:pt x="1872" y="525"/>
                    <a:pt x="1841" y="565"/>
                    <a:pt x="1821" y="587"/>
                  </a:cubicBezTo>
                  <a:cubicBezTo>
                    <a:pt x="1801" y="609"/>
                    <a:pt x="1790" y="619"/>
                    <a:pt x="1770" y="632"/>
                  </a:cubicBezTo>
                  <a:cubicBezTo>
                    <a:pt x="1750" y="645"/>
                    <a:pt x="1727" y="647"/>
                    <a:pt x="1704" y="662"/>
                  </a:cubicBezTo>
                  <a:cubicBezTo>
                    <a:pt x="1681" y="677"/>
                    <a:pt x="1646" y="709"/>
                    <a:pt x="1632" y="725"/>
                  </a:cubicBezTo>
                  <a:cubicBezTo>
                    <a:pt x="1618" y="741"/>
                    <a:pt x="1627" y="754"/>
                    <a:pt x="1620" y="761"/>
                  </a:cubicBezTo>
                  <a:cubicBezTo>
                    <a:pt x="1613" y="768"/>
                    <a:pt x="1593" y="775"/>
                    <a:pt x="1587" y="770"/>
                  </a:cubicBezTo>
                  <a:cubicBezTo>
                    <a:pt x="1581" y="765"/>
                    <a:pt x="1566" y="749"/>
                    <a:pt x="1584" y="728"/>
                  </a:cubicBezTo>
                  <a:cubicBezTo>
                    <a:pt x="1602" y="707"/>
                    <a:pt x="1668" y="665"/>
                    <a:pt x="1692" y="641"/>
                  </a:cubicBezTo>
                  <a:cubicBezTo>
                    <a:pt x="1716" y="617"/>
                    <a:pt x="1714" y="599"/>
                    <a:pt x="1731" y="581"/>
                  </a:cubicBezTo>
                  <a:cubicBezTo>
                    <a:pt x="1748" y="563"/>
                    <a:pt x="1774" y="552"/>
                    <a:pt x="1794" y="533"/>
                  </a:cubicBezTo>
                  <a:cubicBezTo>
                    <a:pt x="1814" y="514"/>
                    <a:pt x="1837" y="482"/>
                    <a:pt x="1851" y="467"/>
                  </a:cubicBezTo>
                  <a:cubicBezTo>
                    <a:pt x="1865" y="452"/>
                    <a:pt x="1874" y="452"/>
                    <a:pt x="1878" y="443"/>
                  </a:cubicBezTo>
                  <a:cubicBezTo>
                    <a:pt x="1882" y="434"/>
                    <a:pt x="1882" y="413"/>
                    <a:pt x="1875" y="413"/>
                  </a:cubicBezTo>
                  <a:cubicBezTo>
                    <a:pt x="1868" y="413"/>
                    <a:pt x="1847" y="426"/>
                    <a:pt x="1833" y="443"/>
                  </a:cubicBezTo>
                  <a:cubicBezTo>
                    <a:pt x="1819" y="460"/>
                    <a:pt x="1804" y="495"/>
                    <a:pt x="1788" y="515"/>
                  </a:cubicBezTo>
                  <a:cubicBezTo>
                    <a:pt x="1772" y="535"/>
                    <a:pt x="1751" y="550"/>
                    <a:pt x="1734" y="566"/>
                  </a:cubicBezTo>
                  <a:cubicBezTo>
                    <a:pt x="1717" y="582"/>
                    <a:pt x="1704" y="595"/>
                    <a:pt x="1689" y="611"/>
                  </a:cubicBezTo>
                  <a:cubicBezTo>
                    <a:pt x="1674" y="627"/>
                    <a:pt x="1655" y="656"/>
                    <a:pt x="1641" y="665"/>
                  </a:cubicBezTo>
                  <a:cubicBezTo>
                    <a:pt x="1627" y="674"/>
                    <a:pt x="1609" y="674"/>
                    <a:pt x="1605" y="665"/>
                  </a:cubicBezTo>
                  <a:cubicBezTo>
                    <a:pt x="1601" y="656"/>
                    <a:pt x="1603" y="627"/>
                    <a:pt x="1617" y="608"/>
                  </a:cubicBezTo>
                  <a:cubicBezTo>
                    <a:pt x="1631" y="589"/>
                    <a:pt x="1672" y="560"/>
                    <a:pt x="1689" y="548"/>
                  </a:cubicBezTo>
                  <a:cubicBezTo>
                    <a:pt x="1706" y="536"/>
                    <a:pt x="1713" y="540"/>
                    <a:pt x="1722" y="533"/>
                  </a:cubicBezTo>
                  <a:cubicBezTo>
                    <a:pt x="1731" y="526"/>
                    <a:pt x="1752" y="507"/>
                    <a:pt x="1746" y="506"/>
                  </a:cubicBezTo>
                  <a:cubicBezTo>
                    <a:pt x="1740" y="505"/>
                    <a:pt x="1711" y="513"/>
                    <a:pt x="1686" y="530"/>
                  </a:cubicBezTo>
                  <a:cubicBezTo>
                    <a:pt x="1661" y="547"/>
                    <a:pt x="1617" y="587"/>
                    <a:pt x="1596" y="611"/>
                  </a:cubicBezTo>
                  <a:cubicBezTo>
                    <a:pt x="1575" y="635"/>
                    <a:pt x="1569" y="661"/>
                    <a:pt x="1560" y="674"/>
                  </a:cubicBezTo>
                  <a:cubicBezTo>
                    <a:pt x="1551" y="687"/>
                    <a:pt x="1549" y="694"/>
                    <a:pt x="1542" y="689"/>
                  </a:cubicBezTo>
                  <a:cubicBezTo>
                    <a:pt x="1535" y="684"/>
                    <a:pt x="1525" y="650"/>
                    <a:pt x="1518" y="641"/>
                  </a:cubicBezTo>
                  <a:cubicBezTo>
                    <a:pt x="1511" y="632"/>
                    <a:pt x="1496" y="639"/>
                    <a:pt x="1500" y="632"/>
                  </a:cubicBezTo>
                  <a:cubicBezTo>
                    <a:pt x="1504" y="625"/>
                    <a:pt x="1527" y="607"/>
                    <a:pt x="1542" y="596"/>
                  </a:cubicBezTo>
                  <a:cubicBezTo>
                    <a:pt x="1557" y="585"/>
                    <a:pt x="1571" y="574"/>
                    <a:pt x="1590" y="563"/>
                  </a:cubicBezTo>
                  <a:cubicBezTo>
                    <a:pt x="1609" y="552"/>
                    <a:pt x="1637" y="541"/>
                    <a:pt x="1656" y="527"/>
                  </a:cubicBezTo>
                  <a:cubicBezTo>
                    <a:pt x="1675" y="513"/>
                    <a:pt x="1692" y="489"/>
                    <a:pt x="1704" y="476"/>
                  </a:cubicBezTo>
                  <a:cubicBezTo>
                    <a:pt x="1716" y="463"/>
                    <a:pt x="1735" y="451"/>
                    <a:pt x="1728" y="452"/>
                  </a:cubicBezTo>
                  <a:cubicBezTo>
                    <a:pt x="1721" y="453"/>
                    <a:pt x="1673" y="473"/>
                    <a:pt x="1659" y="485"/>
                  </a:cubicBezTo>
                  <a:cubicBezTo>
                    <a:pt x="1645" y="497"/>
                    <a:pt x="1652" y="517"/>
                    <a:pt x="1641" y="524"/>
                  </a:cubicBezTo>
                  <a:cubicBezTo>
                    <a:pt x="1630" y="531"/>
                    <a:pt x="1608" y="518"/>
                    <a:pt x="1596" y="524"/>
                  </a:cubicBezTo>
                  <a:cubicBezTo>
                    <a:pt x="1584" y="530"/>
                    <a:pt x="1583" y="554"/>
                    <a:pt x="1572" y="560"/>
                  </a:cubicBezTo>
                  <a:cubicBezTo>
                    <a:pt x="1561" y="566"/>
                    <a:pt x="1541" y="553"/>
                    <a:pt x="1530" y="560"/>
                  </a:cubicBezTo>
                  <a:cubicBezTo>
                    <a:pt x="1519" y="567"/>
                    <a:pt x="1516" y="594"/>
                    <a:pt x="1506" y="605"/>
                  </a:cubicBezTo>
                  <a:cubicBezTo>
                    <a:pt x="1496" y="616"/>
                    <a:pt x="1481" y="611"/>
                    <a:pt x="1470" y="623"/>
                  </a:cubicBezTo>
                  <a:cubicBezTo>
                    <a:pt x="1459" y="635"/>
                    <a:pt x="1448" y="671"/>
                    <a:pt x="1437" y="677"/>
                  </a:cubicBezTo>
                  <a:cubicBezTo>
                    <a:pt x="1426" y="683"/>
                    <a:pt x="1406" y="671"/>
                    <a:pt x="1401" y="662"/>
                  </a:cubicBezTo>
                  <a:cubicBezTo>
                    <a:pt x="1396" y="653"/>
                    <a:pt x="1410" y="623"/>
                    <a:pt x="1404" y="623"/>
                  </a:cubicBezTo>
                  <a:cubicBezTo>
                    <a:pt x="1398" y="623"/>
                    <a:pt x="1384" y="656"/>
                    <a:pt x="1362" y="665"/>
                  </a:cubicBezTo>
                  <a:cubicBezTo>
                    <a:pt x="1340" y="674"/>
                    <a:pt x="1288" y="682"/>
                    <a:pt x="1272" y="680"/>
                  </a:cubicBezTo>
                  <a:cubicBezTo>
                    <a:pt x="1256" y="678"/>
                    <a:pt x="1268" y="660"/>
                    <a:pt x="1263" y="653"/>
                  </a:cubicBezTo>
                  <a:cubicBezTo>
                    <a:pt x="1258" y="646"/>
                    <a:pt x="1253" y="636"/>
                    <a:pt x="1242" y="638"/>
                  </a:cubicBezTo>
                  <a:cubicBezTo>
                    <a:pt x="1231" y="640"/>
                    <a:pt x="1224" y="654"/>
                    <a:pt x="1194" y="668"/>
                  </a:cubicBezTo>
                  <a:cubicBezTo>
                    <a:pt x="1164" y="682"/>
                    <a:pt x="1111" y="702"/>
                    <a:pt x="1059" y="722"/>
                  </a:cubicBezTo>
                  <a:cubicBezTo>
                    <a:pt x="1007" y="742"/>
                    <a:pt x="950" y="763"/>
                    <a:pt x="879" y="788"/>
                  </a:cubicBezTo>
                  <a:cubicBezTo>
                    <a:pt x="808" y="813"/>
                    <a:pt x="698" y="853"/>
                    <a:pt x="633" y="875"/>
                  </a:cubicBezTo>
                  <a:cubicBezTo>
                    <a:pt x="568" y="897"/>
                    <a:pt x="513" y="914"/>
                    <a:pt x="492" y="917"/>
                  </a:cubicBezTo>
                  <a:cubicBezTo>
                    <a:pt x="471" y="920"/>
                    <a:pt x="477" y="904"/>
                    <a:pt x="504" y="893"/>
                  </a:cubicBezTo>
                  <a:cubicBezTo>
                    <a:pt x="531" y="882"/>
                    <a:pt x="602" y="869"/>
                    <a:pt x="657" y="851"/>
                  </a:cubicBezTo>
                  <a:cubicBezTo>
                    <a:pt x="712" y="833"/>
                    <a:pt x="774" y="807"/>
                    <a:pt x="837" y="785"/>
                  </a:cubicBezTo>
                  <a:cubicBezTo>
                    <a:pt x="900" y="763"/>
                    <a:pt x="994" y="733"/>
                    <a:pt x="1035" y="716"/>
                  </a:cubicBezTo>
                  <a:cubicBezTo>
                    <a:pt x="1076" y="699"/>
                    <a:pt x="1079" y="690"/>
                    <a:pt x="1083" y="686"/>
                  </a:cubicBezTo>
                  <a:cubicBezTo>
                    <a:pt x="1087" y="682"/>
                    <a:pt x="1091" y="679"/>
                    <a:pt x="1062" y="689"/>
                  </a:cubicBezTo>
                  <a:cubicBezTo>
                    <a:pt x="1033" y="699"/>
                    <a:pt x="964" y="727"/>
                    <a:pt x="906" y="746"/>
                  </a:cubicBezTo>
                  <a:cubicBezTo>
                    <a:pt x="848" y="765"/>
                    <a:pt x="779" y="788"/>
                    <a:pt x="714" y="806"/>
                  </a:cubicBezTo>
                  <a:cubicBezTo>
                    <a:pt x="649" y="824"/>
                    <a:pt x="584" y="838"/>
                    <a:pt x="513" y="854"/>
                  </a:cubicBezTo>
                  <a:cubicBezTo>
                    <a:pt x="442" y="870"/>
                    <a:pt x="344" y="893"/>
                    <a:pt x="288" y="905"/>
                  </a:cubicBezTo>
                  <a:cubicBezTo>
                    <a:pt x="232" y="917"/>
                    <a:pt x="190" y="926"/>
                    <a:pt x="177" y="926"/>
                  </a:cubicBezTo>
                  <a:cubicBezTo>
                    <a:pt x="164" y="926"/>
                    <a:pt x="208" y="904"/>
                    <a:pt x="207" y="902"/>
                  </a:cubicBezTo>
                  <a:cubicBezTo>
                    <a:pt x="206" y="900"/>
                    <a:pt x="188" y="907"/>
                    <a:pt x="168" y="911"/>
                  </a:cubicBezTo>
                  <a:cubicBezTo>
                    <a:pt x="148" y="915"/>
                    <a:pt x="95" y="929"/>
                    <a:pt x="84" y="929"/>
                  </a:cubicBezTo>
                  <a:cubicBezTo>
                    <a:pt x="73" y="929"/>
                    <a:pt x="91" y="912"/>
                    <a:pt x="99" y="908"/>
                  </a:cubicBezTo>
                  <a:cubicBezTo>
                    <a:pt x="107" y="904"/>
                    <a:pt x="0" y="945"/>
                    <a:pt x="135" y="902"/>
                  </a:cubicBezTo>
                  <a:close/>
                </a:path>
              </a:pathLst>
            </a:custGeom>
            <a:gradFill rotWithShape="0">
              <a:gsLst>
                <a:gs pos="0">
                  <a:schemeClr val="accent2"/>
                </a:gs>
                <a:gs pos="100000">
                  <a:schemeClr val="bg2"/>
                </a:gs>
              </a:gsLst>
              <a:lin ang="5400000" scaled="1"/>
            </a:gradFill>
            <a:ln w="9525" cap="flat" cmpd="sng">
              <a:noFill/>
              <a:prstDash val="solid"/>
              <a:round/>
              <a:headEnd type="none" w="med" len="med"/>
              <a:tailEnd type="none" w="med" len="med"/>
            </a:ln>
            <a:effectLst/>
          </p:spPr>
          <p:txBody>
            <a:bodyPr wrap="none" anchor="ctr"/>
            <a:lstStyle/>
            <a:p>
              <a:pPr>
                <a:defRPr/>
              </a:pPr>
              <a:endParaRPr lang="ja-JP" altLang="en-US">
                <a:solidFill>
                  <a:srgbClr val="2E2E48"/>
                </a:solidFill>
                <a:latin typeface="Times New Roman"/>
                <a:ea typeface="ＭＳ Ｐゴシック"/>
              </a:endParaRPr>
            </a:p>
          </p:txBody>
        </p:sp>
        <p:sp>
          <p:nvSpPr>
            <p:cNvPr id="5127" name="Freeform 7"/>
            <p:cNvSpPr>
              <a:spLocks/>
            </p:cNvSpPr>
            <p:nvPr userDrawn="1"/>
          </p:nvSpPr>
          <p:spPr bwMode="white">
            <a:xfrm>
              <a:off x="2761" y="1582"/>
              <a:ext cx="1090" cy="944"/>
            </a:xfrm>
            <a:custGeom>
              <a:avLst/>
              <a:gdLst/>
              <a:ahLst/>
              <a:cxnLst>
                <a:cxn ang="0">
                  <a:pos x="262" y="29"/>
                </a:cxn>
                <a:cxn ang="0">
                  <a:pos x="310" y="5"/>
                </a:cxn>
                <a:cxn ang="0">
                  <a:pos x="415" y="80"/>
                </a:cxn>
                <a:cxn ang="0">
                  <a:pos x="415" y="164"/>
                </a:cxn>
                <a:cxn ang="0">
                  <a:pos x="439" y="239"/>
                </a:cxn>
                <a:cxn ang="0">
                  <a:pos x="532" y="266"/>
                </a:cxn>
                <a:cxn ang="0">
                  <a:pos x="544" y="338"/>
                </a:cxn>
                <a:cxn ang="0">
                  <a:pos x="646" y="431"/>
                </a:cxn>
                <a:cxn ang="0">
                  <a:pos x="982" y="641"/>
                </a:cxn>
                <a:cxn ang="0">
                  <a:pos x="1084" y="740"/>
                </a:cxn>
                <a:cxn ang="0">
                  <a:pos x="922" y="722"/>
                </a:cxn>
                <a:cxn ang="0">
                  <a:pos x="826" y="740"/>
                </a:cxn>
                <a:cxn ang="0">
                  <a:pos x="607" y="548"/>
                </a:cxn>
                <a:cxn ang="0">
                  <a:pos x="496" y="536"/>
                </a:cxn>
                <a:cxn ang="0">
                  <a:pos x="520" y="722"/>
                </a:cxn>
                <a:cxn ang="0">
                  <a:pos x="472" y="800"/>
                </a:cxn>
                <a:cxn ang="0">
                  <a:pos x="364" y="833"/>
                </a:cxn>
                <a:cxn ang="0">
                  <a:pos x="205" y="944"/>
                </a:cxn>
                <a:cxn ang="0">
                  <a:pos x="139" y="899"/>
                </a:cxn>
                <a:cxn ang="0">
                  <a:pos x="148" y="818"/>
                </a:cxn>
                <a:cxn ang="0">
                  <a:pos x="103" y="785"/>
                </a:cxn>
                <a:cxn ang="0">
                  <a:pos x="25" y="815"/>
                </a:cxn>
                <a:cxn ang="0">
                  <a:pos x="220" y="647"/>
                </a:cxn>
                <a:cxn ang="0">
                  <a:pos x="307" y="542"/>
                </a:cxn>
                <a:cxn ang="0">
                  <a:pos x="235" y="473"/>
                </a:cxn>
                <a:cxn ang="0">
                  <a:pos x="211" y="404"/>
                </a:cxn>
                <a:cxn ang="0">
                  <a:pos x="190" y="335"/>
                </a:cxn>
                <a:cxn ang="0">
                  <a:pos x="157" y="296"/>
                </a:cxn>
                <a:cxn ang="0">
                  <a:pos x="148" y="236"/>
                </a:cxn>
                <a:cxn ang="0">
                  <a:pos x="121" y="164"/>
                </a:cxn>
                <a:cxn ang="0">
                  <a:pos x="88" y="68"/>
                </a:cxn>
                <a:cxn ang="0">
                  <a:pos x="127" y="89"/>
                </a:cxn>
                <a:cxn ang="0">
                  <a:pos x="139" y="56"/>
                </a:cxn>
                <a:cxn ang="0">
                  <a:pos x="148" y="23"/>
                </a:cxn>
                <a:cxn ang="0">
                  <a:pos x="187" y="53"/>
                </a:cxn>
                <a:cxn ang="0">
                  <a:pos x="196" y="107"/>
                </a:cxn>
                <a:cxn ang="0">
                  <a:pos x="244" y="122"/>
                </a:cxn>
                <a:cxn ang="0">
                  <a:pos x="319" y="155"/>
                </a:cxn>
                <a:cxn ang="0">
                  <a:pos x="361" y="152"/>
                </a:cxn>
                <a:cxn ang="0">
                  <a:pos x="259" y="92"/>
                </a:cxn>
                <a:cxn ang="0">
                  <a:pos x="220" y="44"/>
                </a:cxn>
              </a:cxnLst>
              <a:rect l="0" t="0" r="r" b="b"/>
              <a:pathLst>
                <a:path w="1090" h="944">
                  <a:moveTo>
                    <a:pt x="220" y="44"/>
                  </a:moveTo>
                  <a:cubicBezTo>
                    <a:pt x="214" y="39"/>
                    <a:pt x="250" y="35"/>
                    <a:pt x="262" y="29"/>
                  </a:cubicBezTo>
                  <a:cubicBezTo>
                    <a:pt x="274" y="23"/>
                    <a:pt x="284" y="9"/>
                    <a:pt x="292" y="5"/>
                  </a:cubicBezTo>
                  <a:cubicBezTo>
                    <a:pt x="300" y="1"/>
                    <a:pt x="299" y="0"/>
                    <a:pt x="310" y="5"/>
                  </a:cubicBezTo>
                  <a:cubicBezTo>
                    <a:pt x="321" y="10"/>
                    <a:pt x="341" y="23"/>
                    <a:pt x="358" y="35"/>
                  </a:cubicBezTo>
                  <a:cubicBezTo>
                    <a:pt x="375" y="47"/>
                    <a:pt x="402" y="64"/>
                    <a:pt x="415" y="80"/>
                  </a:cubicBezTo>
                  <a:cubicBezTo>
                    <a:pt x="428" y="96"/>
                    <a:pt x="436" y="114"/>
                    <a:pt x="436" y="128"/>
                  </a:cubicBezTo>
                  <a:cubicBezTo>
                    <a:pt x="436" y="142"/>
                    <a:pt x="414" y="155"/>
                    <a:pt x="415" y="164"/>
                  </a:cubicBezTo>
                  <a:cubicBezTo>
                    <a:pt x="416" y="173"/>
                    <a:pt x="441" y="172"/>
                    <a:pt x="445" y="185"/>
                  </a:cubicBezTo>
                  <a:cubicBezTo>
                    <a:pt x="449" y="198"/>
                    <a:pt x="431" y="226"/>
                    <a:pt x="439" y="239"/>
                  </a:cubicBezTo>
                  <a:cubicBezTo>
                    <a:pt x="447" y="252"/>
                    <a:pt x="475" y="262"/>
                    <a:pt x="490" y="266"/>
                  </a:cubicBezTo>
                  <a:cubicBezTo>
                    <a:pt x="505" y="270"/>
                    <a:pt x="517" y="256"/>
                    <a:pt x="532" y="266"/>
                  </a:cubicBezTo>
                  <a:cubicBezTo>
                    <a:pt x="547" y="276"/>
                    <a:pt x="575" y="314"/>
                    <a:pt x="577" y="326"/>
                  </a:cubicBezTo>
                  <a:cubicBezTo>
                    <a:pt x="579" y="338"/>
                    <a:pt x="546" y="331"/>
                    <a:pt x="544" y="338"/>
                  </a:cubicBezTo>
                  <a:cubicBezTo>
                    <a:pt x="542" y="345"/>
                    <a:pt x="545" y="356"/>
                    <a:pt x="562" y="371"/>
                  </a:cubicBezTo>
                  <a:cubicBezTo>
                    <a:pt x="579" y="386"/>
                    <a:pt x="604" y="404"/>
                    <a:pt x="646" y="431"/>
                  </a:cubicBezTo>
                  <a:cubicBezTo>
                    <a:pt x="688" y="458"/>
                    <a:pt x="761" y="501"/>
                    <a:pt x="817" y="536"/>
                  </a:cubicBezTo>
                  <a:cubicBezTo>
                    <a:pt x="873" y="571"/>
                    <a:pt x="949" y="617"/>
                    <a:pt x="982" y="641"/>
                  </a:cubicBezTo>
                  <a:cubicBezTo>
                    <a:pt x="1015" y="665"/>
                    <a:pt x="995" y="664"/>
                    <a:pt x="1012" y="680"/>
                  </a:cubicBezTo>
                  <a:cubicBezTo>
                    <a:pt x="1029" y="696"/>
                    <a:pt x="1078" y="726"/>
                    <a:pt x="1084" y="740"/>
                  </a:cubicBezTo>
                  <a:cubicBezTo>
                    <a:pt x="1090" y="754"/>
                    <a:pt x="1078" y="767"/>
                    <a:pt x="1051" y="764"/>
                  </a:cubicBezTo>
                  <a:cubicBezTo>
                    <a:pt x="1024" y="761"/>
                    <a:pt x="950" y="724"/>
                    <a:pt x="922" y="722"/>
                  </a:cubicBezTo>
                  <a:cubicBezTo>
                    <a:pt x="894" y="720"/>
                    <a:pt x="896" y="746"/>
                    <a:pt x="880" y="749"/>
                  </a:cubicBezTo>
                  <a:cubicBezTo>
                    <a:pt x="864" y="752"/>
                    <a:pt x="858" y="758"/>
                    <a:pt x="826" y="740"/>
                  </a:cubicBezTo>
                  <a:cubicBezTo>
                    <a:pt x="794" y="722"/>
                    <a:pt x="725" y="673"/>
                    <a:pt x="688" y="641"/>
                  </a:cubicBezTo>
                  <a:cubicBezTo>
                    <a:pt x="651" y="609"/>
                    <a:pt x="630" y="570"/>
                    <a:pt x="607" y="548"/>
                  </a:cubicBezTo>
                  <a:cubicBezTo>
                    <a:pt x="584" y="526"/>
                    <a:pt x="565" y="508"/>
                    <a:pt x="547" y="506"/>
                  </a:cubicBezTo>
                  <a:cubicBezTo>
                    <a:pt x="529" y="504"/>
                    <a:pt x="510" y="515"/>
                    <a:pt x="496" y="536"/>
                  </a:cubicBezTo>
                  <a:cubicBezTo>
                    <a:pt x="482" y="557"/>
                    <a:pt x="459" y="601"/>
                    <a:pt x="463" y="632"/>
                  </a:cubicBezTo>
                  <a:cubicBezTo>
                    <a:pt x="467" y="663"/>
                    <a:pt x="514" y="695"/>
                    <a:pt x="520" y="722"/>
                  </a:cubicBezTo>
                  <a:cubicBezTo>
                    <a:pt x="526" y="749"/>
                    <a:pt x="510" y="784"/>
                    <a:pt x="502" y="797"/>
                  </a:cubicBezTo>
                  <a:cubicBezTo>
                    <a:pt x="494" y="810"/>
                    <a:pt x="480" y="802"/>
                    <a:pt x="472" y="800"/>
                  </a:cubicBezTo>
                  <a:cubicBezTo>
                    <a:pt x="464" y="798"/>
                    <a:pt x="469" y="780"/>
                    <a:pt x="451" y="785"/>
                  </a:cubicBezTo>
                  <a:cubicBezTo>
                    <a:pt x="433" y="790"/>
                    <a:pt x="393" y="814"/>
                    <a:pt x="364" y="833"/>
                  </a:cubicBezTo>
                  <a:cubicBezTo>
                    <a:pt x="335" y="852"/>
                    <a:pt x="303" y="881"/>
                    <a:pt x="277" y="899"/>
                  </a:cubicBezTo>
                  <a:cubicBezTo>
                    <a:pt x="251" y="917"/>
                    <a:pt x="222" y="944"/>
                    <a:pt x="205" y="944"/>
                  </a:cubicBezTo>
                  <a:cubicBezTo>
                    <a:pt x="188" y="944"/>
                    <a:pt x="183" y="906"/>
                    <a:pt x="172" y="899"/>
                  </a:cubicBezTo>
                  <a:cubicBezTo>
                    <a:pt x="161" y="892"/>
                    <a:pt x="150" y="901"/>
                    <a:pt x="139" y="899"/>
                  </a:cubicBezTo>
                  <a:cubicBezTo>
                    <a:pt x="128" y="897"/>
                    <a:pt x="102" y="897"/>
                    <a:pt x="103" y="884"/>
                  </a:cubicBezTo>
                  <a:cubicBezTo>
                    <a:pt x="104" y="871"/>
                    <a:pt x="133" y="839"/>
                    <a:pt x="148" y="818"/>
                  </a:cubicBezTo>
                  <a:cubicBezTo>
                    <a:pt x="163" y="797"/>
                    <a:pt x="203" y="760"/>
                    <a:pt x="196" y="755"/>
                  </a:cubicBezTo>
                  <a:cubicBezTo>
                    <a:pt x="189" y="750"/>
                    <a:pt x="133" y="768"/>
                    <a:pt x="103" y="785"/>
                  </a:cubicBezTo>
                  <a:cubicBezTo>
                    <a:pt x="73" y="802"/>
                    <a:pt x="26" y="852"/>
                    <a:pt x="13" y="857"/>
                  </a:cubicBezTo>
                  <a:cubicBezTo>
                    <a:pt x="0" y="862"/>
                    <a:pt x="5" y="836"/>
                    <a:pt x="25" y="815"/>
                  </a:cubicBezTo>
                  <a:cubicBezTo>
                    <a:pt x="45" y="794"/>
                    <a:pt x="97" y="756"/>
                    <a:pt x="130" y="728"/>
                  </a:cubicBezTo>
                  <a:cubicBezTo>
                    <a:pt x="163" y="700"/>
                    <a:pt x="199" y="671"/>
                    <a:pt x="220" y="647"/>
                  </a:cubicBezTo>
                  <a:cubicBezTo>
                    <a:pt x="241" y="623"/>
                    <a:pt x="245" y="602"/>
                    <a:pt x="259" y="584"/>
                  </a:cubicBezTo>
                  <a:cubicBezTo>
                    <a:pt x="273" y="566"/>
                    <a:pt x="301" y="556"/>
                    <a:pt x="307" y="542"/>
                  </a:cubicBezTo>
                  <a:cubicBezTo>
                    <a:pt x="313" y="528"/>
                    <a:pt x="310" y="511"/>
                    <a:pt x="298" y="500"/>
                  </a:cubicBezTo>
                  <a:cubicBezTo>
                    <a:pt x="286" y="489"/>
                    <a:pt x="240" y="485"/>
                    <a:pt x="235" y="473"/>
                  </a:cubicBezTo>
                  <a:cubicBezTo>
                    <a:pt x="230" y="461"/>
                    <a:pt x="272" y="436"/>
                    <a:pt x="268" y="425"/>
                  </a:cubicBezTo>
                  <a:cubicBezTo>
                    <a:pt x="264" y="414"/>
                    <a:pt x="218" y="414"/>
                    <a:pt x="211" y="404"/>
                  </a:cubicBezTo>
                  <a:cubicBezTo>
                    <a:pt x="204" y="394"/>
                    <a:pt x="229" y="376"/>
                    <a:pt x="226" y="365"/>
                  </a:cubicBezTo>
                  <a:cubicBezTo>
                    <a:pt x="223" y="354"/>
                    <a:pt x="196" y="343"/>
                    <a:pt x="190" y="335"/>
                  </a:cubicBezTo>
                  <a:cubicBezTo>
                    <a:pt x="184" y="327"/>
                    <a:pt x="192" y="320"/>
                    <a:pt x="187" y="314"/>
                  </a:cubicBezTo>
                  <a:cubicBezTo>
                    <a:pt x="182" y="308"/>
                    <a:pt x="167" y="304"/>
                    <a:pt x="157" y="296"/>
                  </a:cubicBezTo>
                  <a:cubicBezTo>
                    <a:pt x="147" y="288"/>
                    <a:pt x="129" y="276"/>
                    <a:pt x="127" y="266"/>
                  </a:cubicBezTo>
                  <a:cubicBezTo>
                    <a:pt x="125" y="256"/>
                    <a:pt x="144" y="246"/>
                    <a:pt x="148" y="236"/>
                  </a:cubicBezTo>
                  <a:cubicBezTo>
                    <a:pt x="152" y="226"/>
                    <a:pt x="155" y="218"/>
                    <a:pt x="151" y="206"/>
                  </a:cubicBezTo>
                  <a:cubicBezTo>
                    <a:pt x="147" y="194"/>
                    <a:pt x="134" y="178"/>
                    <a:pt x="121" y="164"/>
                  </a:cubicBezTo>
                  <a:cubicBezTo>
                    <a:pt x="108" y="150"/>
                    <a:pt x="78" y="141"/>
                    <a:pt x="73" y="125"/>
                  </a:cubicBezTo>
                  <a:cubicBezTo>
                    <a:pt x="68" y="109"/>
                    <a:pt x="78" y="68"/>
                    <a:pt x="88" y="68"/>
                  </a:cubicBezTo>
                  <a:cubicBezTo>
                    <a:pt x="98" y="68"/>
                    <a:pt x="130" y="125"/>
                    <a:pt x="136" y="128"/>
                  </a:cubicBezTo>
                  <a:cubicBezTo>
                    <a:pt x="142" y="131"/>
                    <a:pt x="132" y="100"/>
                    <a:pt x="127" y="89"/>
                  </a:cubicBezTo>
                  <a:cubicBezTo>
                    <a:pt x="122" y="78"/>
                    <a:pt x="101" y="67"/>
                    <a:pt x="103" y="62"/>
                  </a:cubicBezTo>
                  <a:cubicBezTo>
                    <a:pt x="105" y="57"/>
                    <a:pt x="135" y="61"/>
                    <a:pt x="139" y="56"/>
                  </a:cubicBezTo>
                  <a:cubicBezTo>
                    <a:pt x="143" y="51"/>
                    <a:pt x="126" y="37"/>
                    <a:pt x="127" y="32"/>
                  </a:cubicBezTo>
                  <a:cubicBezTo>
                    <a:pt x="128" y="27"/>
                    <a:pt x="142" y="20"/>
                    <a:pt x="148" y="23"/>
                  </a:cubicBezTo>
                  <a:cubicBezTo>
                    <a:pt x="154" y="26"/>
                    <a:pt x="157" y="45"/>
                    <a:pt x="163" y="50"/>
                  </a:cubicBezTo>
                  <a:cubicBezTo>
                    <a:pt x="169" y="55"/>
                    <a:pt x="186" y="42"/>
                    <a:pt x="187" y="53"/>
                  </a:cubicBezTo>
                  <a:cubicBezTo>
                    <a:pt x="188" y="64"/>
                    <a:pt x="171" y="110"/>
                    <a:pt x="172" y="119"/>
                  </a:cubicBezTo>
                  <a:cubicBezTo>
                    <a:pt x="173" y="128"/>
                    <a:pt x="190" y="112"/>
                    <a:pt x="196" y="107"/>
                  </a:cubicBezTo>
                  <a:cubicBezTo>
                    <a:pt x="202" y="102"/>
                    <a:pt x="203" y="86"/>
                    <a:pt x="211" y="89"/>
                  </a:cubicBezTo>
                  <a:cubicBezTo>
                    <a:pt x="219" y="92"/>
                    <a:pt x="237" y="112"/>
                    <a:pt x="244" y="122"/>
                  </a:cubicBezTo>
                  <a:cubicBezTo>
                    <a:pt x="251" y="132"/>
                    <a:pt x="244" y="144"/>
                    <a:pt x="256" y="149"/>
                  </a:cubicBezTo>
                  <a:cubicBezTo>
                    <a:pt x="268" y="154"/>
                    <a:pt x="307" y="148"/>
                    <a:pt x="319" y="155"/>
                  </a:cubicBezTo>
                  <a:cubicBezTo>
                    <a:pt x="331" y="162"/>
                    <a:pt x="318" y="192"/>
                    <a:pt x="325" y="191"/>
                  </a:cubicBezTo>
                  <a:cubicBezTo>
                    <a:pt x="332" y="190"/>
                    <a:pt x="362" y="160"/>
                    <a:pt x="361" y="152"/>
                  </a:cubicBezTo>
                  <a:cubicBezTo>
                    <a:pt x="360" y="144"/>
                    <a:pt x="336" y="153"/>
                    <a:pt x="319" y="143"/>
                  </a:cubicBezTo>
                  <a:cubicBezTo>
                    <a:pt x="302" y="133"/>
                    <a:pt x="262" y="105"/>
                    <a:pt x="259" y="92"/>
                  </a:cubicBezTo>
                  <a:cubicBezTo>
                    <a:pt x="256" y="79"/>
                    <a:pt x="304" y="69"/>
                    <a:pt x="298" y="62"/>
                  </a:cubicBezTo>
                  <a:cubicBezTo>
                    <a:pt x="292" y="55"/>
                    <a:pt x="226" y="49"/>
                    <a:pt x="220" y="44"/>
                  </a:cubicBezTo>
                  <a:close/>
                </a:path>
              </a:pathLst>
            </a:custGeom>
            <a:gradFill rotWithShape="0">
              <a:gsLst>
                <a:gs pos="0">
                  <a:schemeClr val="accent2"/>
                </a:gs>
                <a:gs pos="100000">
                  <a:schemeClr val="bg2"/>
                </a:gs>
              </a:gsLst>
              <a:lin ang="5400000" scaled="1"/>
            </a:gradFill>
            <a:ln w="9525" cap="flat" cmpd="sng">
              <a:noFill/>
              <a:prstDash val="solid"/>
              <a:round/>
              <a:headEnd type="none" w="med" len="med"/>
              <a:tailEnd type="none" w="med" len="med"/>
            </a:ln>
            <a:effectLst/>
          </p:spPr>
          <p:txBody>
            <a:bodyPr wrap="none" anchor="ctr"/>
            <a:lstStyle/>
            <a:p>
              <a:pPr>
                <a:defRPr/>
              </a:pPr>
              <a:endParaRPr lang="ja-JP" altLang="en-US">
                <a:solidFill>
                  <a:srgbClr val="2E2E48"/>
                </a:solidFill>
                <a:latin typeface="Times New Roman"/>
                <a:ea typeface="ＭＳ Ｐゴシック"/>
              </a:endParaRPr>
            </a:p>
          </p:txBody>
        </p:sp>
        <p:sp>
          <p:nvSpPr>
            <p:cNvPr id="5128" name="Freeform 8"/>
            <p:cNvSpPr>
              <a:spLocks/>
            </p:cNvSpPr>
            <p:nvPr userDrawn="1"/>
          </p:nvSpPr>
          <p:spPr bwMode="white">
            <a:xfrm>
              <a:off x="0" y="2659"/>
              <a:ext cx="5760" cy="1413"/>
            </a:xfrm>
            <a:custGeom>
              <a:avLst/>
              <a:gdLst/>
              <a:ahLst/>
              <a:cxnLst>
                <a:cxn ang="0">
                  <a:pos x="0" y="230"/>
                </a:cxn>
                <a:cxn ang="0">
                  <a:pos x="702" y="104"/>
                </a:cxn>
                <a:cxn ang="0">
                  <a:pos x="1144" y="0"/>
                </a:cxn>
                <a:cxn ang="0">
                  <a:pos x="1461" y="50"/>
                </a:cxn>
                <a:cxn ang="0">
                  <a:pos x="1720" y="75"/>
                </a:cxn>
                <a:cxn ang="0">
                  <a:pos x="2054" y="17"/>
                </a:cxn>
                <a:cxn ang="0">
                  <a:pos x="2296" y="84"/>
                </a:cxn>
                <a:cxn ang="0">
                  <a:pos x="3423" y="117"/>
                </a:cxn>
                <a:cxn ang="0">
                  <a:pos x="3823" y="25"/>
                </a:cxn>
                <a:cxn ang="0">
                  <a:pos x="3982" y="75"/>
                </a:cxn>
                <a:cxn ang="0">
                  <a:pos x="4082" y="117"/>
                </a:cxn>
                <a:cxn ang="0">
                  <a:pos x="4726" y="135"/>
                </a:cxn>
                <a:cxn ang="0">
                  <a:pos x="4979" y="112"/>
                </a:cxn>
                <a:cxn ang="0">
                  <a:pos x="5397" y="222"/>
                </a:cxn>
                <a:cxn ang="0">
                  <a:pos x="5760" y="206"/>
                </a:cxn>
                <a:cxn ang="0">
                  <a:pos x="5760" y="1224"/>
                </a:cxn>
                <a:cxn ang="0">
                  <a:pos x="0" y="1224"/>
                </a:cxn>
                <a:cxn ang="0">
                  <a:pos x="0" y="230"/>
                </a:cxn>
              </a:cxnLst>
              <a:rect l="0" t="0" r="r" b="b"/>
              <a:pathLst>
                <a:path w="5760" h="1224">
                  <a:moveTo>
                    <a:pt x="0" y="230"/>
                  </a:moveTo>
                  <a:lnTo>
                    <a:pt x="702" y="104"/>
                  </a:lnTo>
                  <a:lnTo>
                    <a:pt x="1144" y="0"/>
                  </a:lnTo>
                  <a:lnTo>
                    <a:pt x="1461" y="50"/>
                  </a:lnTo>
                  <a:lnTo>
                    <a:pt x="1720" y="75"/>
                  </a:lnTo>
                  <a:lnTo>
                    <a:pt x="2054" y="17"/>
                  </a:lnTo>
                  <a:cubicBezTo>
                    <a:pt x="2054" y="17"/>
                    <a:pt x="2068" y="67"/>
                    <a:pt x="2296" y="84"/>
                  </a:cubicBezTo>
                  <a:cubicBezTo>
                    <a:pt x="2579" y="384"/>
                    <a:pt x="3089" y="242"/>
                    <a:pt x="3423" y="117"/>
                  </a:cubicBezTo>
                  <a:cubicBezTo>
                    <a:pt x="3556" y="59"/>
                    <a:pt x="3656" y="33"/>
                    <a:pt x="3823" y="25"/>
                  </a:cubicBezTo>
                  <a:cubicBezTo>
                    <a:pt x="3917" y="13"/>
                    <a:pt x="3832" y="57"/>
                    <a:pt x="3982" y="75"/>
                  </a:cubicBezTo>
                  <a:cubicBezTo>
                    <a:pt x="4025" y="90"/>
                    <a:pt x="3958" y="107"/>
                    <a:pt x="4082" y="117"/>
                  </a:cubicBezTo>
                  <a:cubicBezTo>
                    <a:pt x="4206" y="127"/>
                    <a:pt x="4577" y="136"/>
                    <a:pt x="4726" y="135"/>
                  </a:cubicBezTo>
                  <a:lnTo>
                    <a:pt x="4979" y="112"/>
                  </a:lnTo>
                  <a:lnTo>
                    <a:pt x="5397" y="222"/>
                  </a:lnTo>
                  <a:lnTo>
                    <a:pt x="5760" y="206"/>
                  </a:lnTo>
                  <a:lnTo>
                    <a:pt x="5760" y="1224"/>
                  </a:lnTo>
                  <a:lnTo>
                    <a:pt x="0" y="1224"/>
                  </a:lnTo>
                  <a:lnTo>
                    <a:pt x="0" y="230"/>
                  </a:lnTo>
                  <a:close/>
                </a:path>
              </a:pathLst>
            </a:custGeom>
            <a:gradFill rotWithShape="0">
              <a:gsLst>
                <a:gs pos="0">
                  <a:schemeClr val="bg2">
                    <a:gamma/>
                    <a:shade val="69804"/>
                    <a:invGamma/>
                  </a:schemeClr>
                </a:gs>
                <a:gs pos="100000">
                  <a:schemeClr val="bg2"/>
                </a:gs>
              </a:gsLst>
              <a:lin ang="5400000" scaled="1"/>
            </a:gradFill>
            <a:ln w="9525" cap="flat" cmpd="sng">
              <a:noFill/>
              <a:prstDash val="solid"/>
              <a:round/>
              <a:headEnd type="none" w="med" len="med"/>
              <a:tailEnd type="none" w="med" len="med"/>
            </a:ln>
            <a:effectLst/>
          </p:spPr>
          <p:txBody>
            <a:bodyPr wrap="none" anchor="ctr"/>
            <a:lstStyle/>
            <a:p>
              <a:pPr>
                <a:defRPr/>
              </a:pPr>
              <a:endParaRPr lang="ja-JP" altLang="en-US">
                <a:solidFill>
                  <a:srgbClr val="2E2E48"/>
                </a:solidFill>
                <a:latin typeface="Times New Roman"/>
                <a:ea typeface="ＭＳ Ｐゴシック"/>
              </a:endParaRPr>
            </a:p>
          </p:txBody>
        </p:sp>
        <p:sp>
          <p:nvSpPr>
            <p:cNvPr id="5129" name="Freeform 9"/>
            <p:cNvSpPr>
              <a:spLocks/>
            </p:cNvSpPr>
            <p:nvPr userDrawn="1"/>
          </p:nvSpPr>
          <p:spPr bwMode="white">
            <a:xfrm>
              <a:off x="0" y="3138"/>
              <a:ext cx="5760" cy="1186"/>
            </a:xfrm>
            <a:custGeom>
              <a:avLst/>
              <a:gdLst/>
              <a:ahLst/>
              <a:cxnLst>
                <a:cxn ang="0">
                  <a:pos x="0" y="1027"/>
                </a:cxn>
                <a:cxn ang="0">
                  <a:pos x="5760" y="1027"/>
                </a:cxn>
                <a:cxn ang="0">
                  <a:pos x="5760" y="409"/>
                </a:cxn>
                <a:cxn ang="0">
                  <a:pos x="4658" y="401"/>
                </a:cxn>
                <a:cxn ang="0">
                  <a:pos x="3948" y="309"/>
                </a:cxn>
                <a:cxn ang="0">
                  <a:pos x="2905" y="351"/>
                </a:cxn>
                <a:cxn ang="0">
                  <a:pos x="1419" y="175"/>
                </a:cxn>
                <a:cxn ang="0">
                  <a:pos x="659" y="84"/>
                </a:cxn>
                <a:cxn ang="0">
                  <a:pos x="0" y="0"/>
                </a:cxn>
                <a:cxn ang="0">
                  <a:pos x="0" y="1027"/>
                </a:cxn>
              </a:cxnLst>
              <a:rect l="0" t="0" r="r" b="b"/>
              <a:pathLst>
                <a:path w="5760" h="1027">
                  <a:moveTo>
                    <a:pt x="0" y="1027"/>
                  </a:moveTo>
                  <a:lnTo>
                    <a:pt x="5760" y="1027"/>
                  </a:lnTo>
                  <a:lnTo>
                    <a:pt x="5760" y="409"/>
                  </a:lnTo>
                  <a:cubicBezTo>
                    <a:pt x="5576" y="305"/>
                    <a:pt x="4960" y="418"/>
                    <a:pt x="4658" y="401"/>
                  </a:cubicBezTo>
                  <a:cubicBezTo>
                    <a:pt x="4356" y="384"/>
                    <a:pt x="4240" y="317"/>
                    <a:pt x="3948" y="309"/>
                  </a:cubicBezTo>
                  <a:cubicBezTo>
                    <a:pt x="3656" y="301"/>
                    <a:pt x="3326" y="373"/>
                    <a:pt x="2905" y="351"/>
                  </a:cubicBezTo>
                  <a:cubicBezTo>
                    <a:pt x="2404" y="342"/>
                    <a:pt x="1978" y="192"/>
                    <a:pt x="1419" y="175"/>
                  </a:cubicBezTo>
                  <a:cubicBezTo>
                    <a:pt x="1045" y="130"/>
                    <a:pt x="918" y="167"/>
                    <a:pt x="659" y="84"/>
                  </a:cubicBezTo>
                  <a:cubicBezTo>
                    <a:pt x="342" y="75"/>
                    <a:pt x="150" y="17"/>
                    <a:pt x="0" y="0"/>
                  </a:cubicBezTo>
                  <a:cubicBezTo>
                    <a:pt x="0" y="513"/>
                    <a:pt x="0" y="1027"/>
                    <a:pt x="0" y="1027"/>
                  </a:cubicBezTo>
                  <a:close/>
                </a:path>
              </a:pathLst>
            </a:custGeom>
            <a:gradFill rotWithShape="0">
              <a:gsLst>
                <a:gs pos="0">
                  <a:schemeClr val="bg2">
                    <a:gamma/>
                    <a:shade val="69804"/>
                    <a:invGamma/>
                  </a:schemeClr>
                </a:gs>
                <a:gs pos="100000">
                  <a:schemeClr val="bg2"/>
                </a:gs>
              </a:gsLst>
              <a:lin ang="5400000" scaled="1"/>
            </a:gradFill>
            <a:ln w="9525" cap="flat" cmpd="sng">
              <a:noFill/>
              <a:prstDash val="solid"/>
              <a:round/>
              <a:headEnd type="none" w="med" len="med"/>
              <a:tailEnd type="none" w="med" len="med"/>
            </a:ln>
            <a:effectLst/>
          </p:spPr>
          <p:txBody>
            <a:bodyPr wrap="none" anchor="ctr"/>
            <a:lstStyle/>
            <a:p>
              <a:pPr>
                <a:defRPr/>
              </a:pPr>
              <a:endParaRPr lang="ja-JP" altLang="en-US">
                <a:solidFill>
                  <a:srgbClr val="2E2E48"/>
                </a:solidFill>
                <a:latin typeface="Times New Roman"/>
                <a:ea typeface="ＭＳ Ｐゴシック"/>
              </a:endParaRPr>
            </a:p>
          </p:txBody>
        </p:sp>
      </p:grpSp>
      <p:sp>
        <p:nvSpPr>
          <p:cNvPr id="8195" name="Rectangle 10"/>
          <p:cNvSpPr>
            <a:spLocks noGrp="1" noChangeArrowheads="1"/>
          </p:cNvSpPr>
          <p:nvPr>
            <p:ph type="title"/>
          </p:nvPr>
        </p:nvSpPr>
        <p:spPr bwMode="auto">
          <a:xfrm>
            <a:off x="457200" y="2794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
        <p:nvSpPr>
          <p:cNvPr id="8196" name="Rectangle 11"/>
          <p:cNvSpPr>
            <a:spLocks noGrp="1" noChangeArrowheads="1"/>
          </p:cNvSpPr>
          <p:nvPr>
            <p:ph type="body" idx="1"/>
          </p:nvPr>
        </p:nvSpPr>
        <p:spPr bwMode="auto">
          <a:xfrm>
            <a:off x="457200" y="1600200"/>
            <a:ext cx="8229600" cy="4495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5132" name="Rectangle 12"/>
          <p:cNvSpPr>
            <a:spLocks noGrp="1" noChangeArrowheads="1"/>
          </p:cNvSpPr>
          <p:nvPr>
            <p:ph type="dt" sz="half" idx="2"/>
          </p:nvPr>
        </p:nvSpPr>
        <p:spPr bwMode="auto">
          <a:xfrm>
            <a:off x="457200" y="62484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kumimoji="0" sz="1400">
                <a:solidFill>
                  <a:srgbClr val="2E2E48"/>
                </a:solidFill>
                <a:latin typeface="+mn-lt"/>
                <a:ea typeface="+mn-ea"/>
              </a:defRPr>
            </a:lvl1pPr>
          </a:lstStyle>
          <a:p>
            <a:pPr>
              <a:defRPr/>
            </a:pPr>
            <a:fld id="{EB6A1B24-6EDE-4514-90A2-D8058E0BDDAE}" type="datetime1">
              <a:rPr lang="ja-JP" altLang="en-US" smtClean="0"/>
              <a:pPr>
                <a:defRPr/>
              </a:pPr>
              <a:t>2011/6/7</a:t>
            </a:fld>
            <a:endParaRPr lang="en-US" altLang="ja-JP"/>
          </a:p>
        </p:txBody>
      </p:sp>
      <p:sp>
        <p:nvSpPr>
          <p:cNvPr id="5133" name="Rectangle 13"/>
          <p:cNvSpPr>
            <a:spLocks noGrp="1" noChangeArrowheads="1"/>
          </p:cNvSpPr>
          <p:nvPr>
            <p:ph type="ftr" sz="quarter" idx="3"/>
          </p:nvPr>
        </p:nvSpPr>
        <p:spPr bwMode="auto">
          <a:xfrm>
            <a:off x="3132138" y="6597650"/>
            <a:ext cx="2895600" cy="2603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kumimoji="0" sz="1400">
                <a:solidFill>
                  <a:srgbClr val="2E2E48"/>
                </a:solidFill>
                <a:latin typeface="+mn-lt"/>
                <a:ea typeface="+mn-ea"/>
              </a:defRPr>
            </a:lvl1pPr>
          </a:lstStyle>
          <a:p>
            <a:pPr>
              <a:defRPr/>
            </a:pPr>
            <a:endParaRPr lang="en-US" altLang="ja-JP"/>
          </a:p>
        </p:txBody>
      </p:sp>
      <p:sp>
        <p:nvSpPr>
          <p:cNvPr id="5134" name="Rectangle 14"/>
          <p:cNvSpPr>
            <a:spLocks noGrp="1" noChangeArrowheads="1"/>
          </p:cNvSpPr>
          <p:nvPr>
            <p:ph type="sldNum" sz="quarter" idx="4"/>
          </p:nvPr>
        </p:nvSpPr>
        <p:spPr bwMode="auto">
          <a:xfrm>
            <a:off x="6781800" y="62484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fontAlgn="auto">
              <a:spcBef>
                <a:spcPts val="0"/>
              </a:spcBef>
              <a:spcAft>
                <a:spcPts val="0"/>
              </a:spcAft>
              <a:defRPr kumimoji="0" sz="1400">
                <a:solidFill>
                  <a:srgbClr val="2E2E48"/>
                </a:solidFill>
                <a:latin typeface="+mn-lt"/>
                <a:ea typeface="+mn-ea"/>
              </a:defRPr>
            </a:lvl1pPr>
          </a:lstStyle>
          <a:p>
            <a:pPr>
              <a:defRPr/>
            </a:pPr>
            <a:fld id="{2982C191-3B26-4765-8725-0982330C5477}" type="slidenum">
              <a:rPr lang="en-US" altLang="ja-JP"/>
              <a:pPr>
                <a:defRPr/>
              </a:pPr>
              <a:t>&lt;#&gt;</a:t>
            </a:fld>
            <a:endParaRPr lang="en-US" altLang="ja-JP"/>
          </a:p>
        </p:txBody>
      </p:sp>
    </p:spTree>
  </p:cSld>
  <p:clrMap bg1="lt1" tx1="dk1" bg2="lt2" tx2="dk2" accent1="accent1" accent2="accent2" accent3="accent3" accent4="accent4" accent5="accent5" accent6="accent6" hlink="hlink" folHlink="folHlink"/>
  <p:sldLayoutIdLst>
    <p:sldLayoutId id="2147485315" r:id="rId1"/>
    <p:sldLayoutId id="2147485316" r:id="rId2"/>
    <p:sldLayoutId id="2147485317" r:id="rId3"/>
    <p:sldLayoutId id="2147485318" r:id="rId4"/>
    <p:sldLayoutId id="2147485319" r:id="rId5"/>
    <p:sldLayoutId id="2147485320" r:id="rId6"/>
    <p:sldLayoutId id="2147485321" r:id="rId7"/>
    <p:sldLayoutId id="2147485322" r:id="rId8"/>
    <p:sldLayoutId id="2147485323" r:id="rId9"/>
    <p:sldLayoutId id="2147485324" r:id="rId10"/>
    <p:sldLayoutId id="2147485325" r:id="rId11"/>
  </p:sldLayoutIdLst>
  <p:hf hdr="0" ftr="0" dt="0"/>
  <p:txStyles>
    <p:title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Times New Roman" pitchFamily="18"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Times New Roman" pitchFamily="18"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Times New Roman" pitchFamily="18"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Times New Roman" pitchFamily="18" charset="0"/>
          <a:ea typeface="ＭＳ Ｐゴシック" pitchFamily="50" charset="-128"/>
        </a:defRPr>
      </a:lvl5pPr>
      <a:lvl6pPr marL="457200" algn="ctr" rtl="0" fontAlgn="base">
        <a:spcBef>
          <a:spcPct val="0"/>
        </a:spcBef>
        <a:spcAft>
          <a:spcPct val="0"/>
        </a:spcAft>
        <a:defRPr kumimoji="1" sz="4400">
          <a:solidFill>
            <a:schemeClr val="tx2"/>
          </a:solidFill>
          <a:latin typeface="Times New Roman" pitchFamily="18" charset="0"/>
          <a:ea typeface="ＭＳ Ｐゴシック" pitchFamily="50" charset="-128"/>
        </a:defRPr>
      </a:lvl6pPr>
      <a:lvl7pPr marL="914400" algn="ctr" rtl="0" fontAlgn="base">
        <a:spcBef>
          <a:spcPct val="0"/>
        </a:spcBef>
        <a:spcAft>
          <a:spcPct val="0"/>
        </a:spcAft>
        <a:defRPr kumimoji="1" sz="4400">
          <a:solidFill>
            <a:schemeClr val="tx2"/>
          </a:solidFill>
          <a:latin typeface="Times New Roman" pitchFamily="18" charset="0"/>
          <a:ea typeface="ＭＳ Ｐゴシック" pitchFamily="50" charset="-128"/>
        </a:defRPr>
      </a:lvl7pPr>
      <a:lvl8pPr marL="1371600" algn="ctr" rtl="0" fontAlgn="base">
        <a:spcBef>
          <a:spcPct val="0"/>
        </a:spcBef>
        <a:spcAft>
          <a:spcPct val="0"/>
        </a:spcAft>
        <a:defRPr kumimoji="1" sz="4400">
          <a:solidFill>
            <a:schemeClr val="tx2"/>
          </a:solidFill>
          <a:latin typeface="Times New Roman" pitchFamily="18" charset="0"/>
          <a:ea typeface="ＭＳ Ｐゴシック" pitchFamily="50" charset="-128"/>
        </a:defRPr>
      </a:lvl8pPr>
      <a:lvl9pPr marL="1828800" algn="ctr" rtl="0" fontAlgn="base">
        <a:spcBef>
          <a:spcPct val="0"/>
        </a:spcBef>
        <a:spcAft>
          <a:spcPct val="0"/>
        </a:spcAft>
        <a:defRPr kumimoji="1" sz="4400">
          <a:solidFill>
            <a:schemeClr val="tx2"/>
          </a:solidFill>
          <a:latin typeface="Times New Roman" pitchFamily="18" charset="0"/>
          <a:ea typeface="ＭＳ Ｐゴシック" pitchFamily="50" charset="-128"/>
        </a:defRPr>
      </a:lvl9pPr>
    </p:titleStyle>
    <p:bodyStyle>
      <a:lvl1pPr marL="342900" indent="-342900" algn="l" rtl="0" eaLnBrk="0" fontAlgn="base" hangingPunct="0">
        <a:spcBef>
          <a:spcPct val="20000"/>
        </a:spcBef>
        <a:spcAft>
          <a:spcPct val="0"/>
        </a:spcAft>
        <a:buClr>
          <a:schemeClr val="tx2"/>
        </a:buClr>
        <a:buSzPct val="60000"/>
        <a:buFont typeface="Wingdings" pitchFamily="2" charset="2"/>
        <a:buChar char="u"/>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tx2"/>
        </a:buClr>
        <a:buSzPct val="60000"/>
        <a:buFont typeface="Wingdings" pitchFamily="2" charset="2"/>
        <a:buChar char="v"/>
        <a:defRPr kumimoji="1" sz="28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40000"/>
        <a:buFont typeface="Wingdings" pitchFamily="2" charset="2"/>
        <a:buChar char="u"/>
        <a:defRPr kumimoji="1" sz="2400">
          <a:solidFill>
            <a:schemeClr val="tx1"/>
          </a:solidFill>
          <a:latin typeface="+mn-lt"/>
          <a:ea typeface="+mn-ea"/>
        </a:defRPr>
      </a:lvl3pPr>
      <a:lvl4pPr marL="1600200" indent="-228600" algn="l" rtl="0" eaLnBrk="0" fontAlgn="base" hangingPunct="0">
        <a:spcBef>
          <a:spcPct val="20000"/>
        </a:spcBef>
        <a:spcAft>
          <a:spcPct val="0"/>
        </a:spcAft>
        <a:buClr>
          <a:schemeClr val="tx2"/>
        </a:buClr>
        <a:buSzPct val="50000"/>
        <a:buFont typeface="Wingdings" pitchFamily="2" charset="2"/>
        <a:buChar char="v"/>
        <a:defRPr kumimoji="1" sz="2000">
          <a:solidFill>
            <a:schemeClr val="tx1"/>
          </a:solidFill>
          <a:latin typeface="+mn-lt"/>
          <a:ea typeface="+mn-ea"/>
        </a:defRPr>
      </a:lvl4pPr>
      <a:lvl5pPr marL="2057400" indent="-228600" algn="l" rtl="0" eaLnBrk="0" fontAlgn="base" hangingPunct="0">
        <a:spcBef>
          <a:spcPct val="20000"/>
        </a:spcBef>
        <a:spcAft>
          <a:spcPct val="0"/>
        </a:spcAft>
        <a:buSzPct val="80000"/>
        <a:buChar char="•"/>
        <a:defRPr kumimoji="1" sz="2000">
          <a:solidFill>
            <a:schemeClr val="tx1"/>
          </a:solidFill>
          <a:latin typeface="+mn-lt"/>
          <a:ea typeface="+mn-ea"/>
        </a:defRPr>
      </a:lvl5pPr>
      <a:lvl6pPr marL="2514600" indent="-228600" algn="l" rtl="0" fontAlgn="base">
        <a:spcBef>
          <a:spcPct val="20000"/>
        </a:spcBef>
        <a:spcAft>
          <a:spcPct val="0"/>
        </a:spcAft>
        <a:buSzPct val="80000"/>
        <a:buChar char="•"/>
        <a:defRPr kumimoji="1" sz="2000">
          <a:solidFill>
            <a:schemeClr val="tx1"/>
          </a:solidFill>
          <a:latin typeface="+mn-lt"/>
          <a:ea typeface="+mn-ea"/>
        </a:defRPr>
      </a:lvl6pPr>
      <a:lvl7pPr marL="2971800" indent="-228600" algn="l" rtl="0" fontAlgn="base">
        <a:spcBef>
          <a:spcPct val="20000"/>
        </a:spcBef>
        <a:spcAft>
          <a:spcPct val="0"/>
        </a:spcAft>
        <a:buSzPct val="80000"/>
        <a:buChar char="•"/>
        <a:defRPr kumimoji="1" sz="2000">
          <a:solidFill>
            <a:schemeClr val="tx1"/>
          </a:solidFill>
          <a:latin typeface="+mn-lt"/>
          <a:ea typeface="+mn-ea"/>
        </a:defRPr>
      </a:lvl7pPr>
      <a:lvl8pPr marL="3429000" indent="-228600" algn="l" rtl="0" fontAlgn="base">
        <a:spcBef>
          <a:spcPct val="20000"/>
        </a:spcBef>
        <a:spcAft>
          <a:spcPct val="0"/>
        </a:spcAft>
        <a:buSzPct val="80000"/>
        <a:buChar char="•"/>
        <a:defRPr kumimoji="1" sz="2000">
          <a:solidFill>
            <a:schemeClr val="tx1"/>
          </a:solidFill>
          <a:latin typeface="+mn-lt"/>
          <a:ea typeface="+mn-ea"/>
        </a:defRPr>
      </a:lvl8pPr>
      <a:lvl9pPr marL="3886200" indent="-228600" algn="l" rtl="0" fontAlgn="base">
        <a:spcBef>
          <a:spcPct val="20000"/>
        </a:spcBef>
        <a:spcAft>
          <a:spcPct val="0"/>
        </a:spcAft>
        <a:buSzPct val="80000"/>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4000" cy="6864350"/>
            <a:chOff x="0" y="0"/>
            <a:chExt cx="5760" cy="4324"/>
          </a:xfrm>
        </p:grpSpPr>
        <p:sp>
          <p:nvSpPr>
            <p:cNvPr id="2" name="Rectangle 3"/>
            <p:cNvSpPr>
              <a:spLocks noChangeArrowheads="1"/>
            </p:cNvSpPr>
            <p:nvPr userDrawn="1"/>
          </p:nvSpPr>
          <p:spPr bwMode="white">
            <a:xfrm>
              <a:off x="0" y="331"/>
              <a:ext cx="5760" cy="3326"/>
            </a:xfrm>
            <a:prstGeom prst="rect">
              <a:avLst/>
            </a:prstGeom>
            <a:gradFill rotWithShape="0">
              <a:gsLst>
                <a:gs pos="0">
                  <a:schemeClr val="bg1"/>
                </a:gs>
                <a:gs pos="100000">
                  <a:schemeClr val="folHlink"/>
                </a:gs>
              </a:gsLst>
              <a:lin ang="5400000" scaled="1"/>
            </a:gradFill>
            <a:ln w="9525">
              <a:noFill/>
              <a:miter lim="800000"/>
              <a:headEnd/>
              <a:tailEnd/>
            </a:ln>
            <a:effectLst/>
          </p:spPr>
          <p:txBody>
            <a:bodyPr wrap="none" anchor="ctr"/>
            <a:lstStyle/>
            <a:p>
              <a:pPr>
                <a:defRPr/>
              </a:pPr>
              <a:endParaRPr lang="ja-JP" altLang="en-US">
                <a:solidFill>
                  <a:srgbClr val="2E2E48"/>
                </a:solidFill>
                <a:latin typeface="Times New Roman"/>
                <a:ea typeface="ＭＳ Ｐゴシック"/>
              </a:endParaRPr>
            </a:p>
          </p:txBody>
        </p:sp>
        <p:sp>
          <p:nvSpPr>
            <p:cNvPr id="3" name="Rectangle 4"/>
            <p:cNvSpPr>
              <a:spLocks noChangeArrowheads="1"/>
            </p:cNvSpPr>
            <p:nvPr userDrawn="1"/>
          </p:nvSpPr>
          <p:spPr bwMode="white">
            <a:xfrm>
              <a:off x="0" y="0"/>
              <a:ext cx="5760" cy="351"/>
            </a:xfrm>
            <a:prstGeom prst="rect">
              <a:avLst/>
            </a:prstGeom>
            <a:gradFill rotWithShape="0">
              <a:gsLst>
                <a:gs pos="0">
                  <a:schemeClr val="hlink"/>
                </a:gs>
                <a:gs pos="100000">
                  <a:schemeClr val="bg1"/>
                </a:gs>
              </a:gsLst>
              <a:lin ang="5400000" scaled="1"/>
            </a:gradFill>
            <a:ln w="9525">
              <a:noFill/>
              <a:miter lim="800000"/>
              <a:headEnd/>
              <a:tailEnd/>
            </a:ln>
            <a:effectLst/>
          </p:spPr>
          <p:txBody>
            <a:bodyPr wrap="none" anchor="ctr"/>
            <a:lstStyle/>
            <a:p>
              <a:pPr>
                <a:defRPr/>
              </a:pPr>
              <a:endParaRPr lang="ja-JP" altLang="en-US">
                <a:solidFill>
                  <a:srgbClr val="2E2E48"/>
                </a:solidFill>
                <a:latin typeface="Times New Roman"/>
                <a:ea typeface="ＭＳ Ｐゴシック"/>
              </a:endParaRPr>
            </a:p>
          </p:txBody>
        </p:sp>
        <p:sp>
          <p:nvSpPr>
            <p:cNvPr id="5125" name="Freeform 5"/>
            <p:cNvSpPr>
              <a:spLocks/>
            </p:cNvSpPr>
            <p:nvPr userDrawn="1"/>
          </p:nvSpPr>
          <p:spPr bwMode="white">
            <a:xfrm>
              <a:off x="0" y="1596"/>
              <a:ext cx="5760" cy="1651"/>
            </a:xfrm>
            <a:custGeom>
              <a:avLst/>
              <a:gdLst/>
              <a:ahLst/>
              <a:cxnLst>
                <a:cxn ang="0">
                  <a:pos x="0" y="960"/>
                </a:cxn>
                <a:cxn ang="0">
                  <a:pos x="773" y="852"/>
                </a:cxn>
                <a:cxn ang="0">
                  <a:pos x="1536" y="594"/>
                </a:cxn>
                <a:cxn ang="0">
                  <a:pos x="2438" y="156"/>
                </a:cxn>
                <a:cxn ang="0">
                  <a:pos x="2678" y="24"/>
                </a:cxn>
                <a:cxn ang="0">
                  <a:pos x="2816" y="30"/>
                </a:cxn>
                <a:cxn ang="0">
                  <a:pos x="2876" y="0"/>
                </a:cxn>
                <a:cxn ang="0">
                  <a:pos x="3032" y="30"/>
                </a:cxn>
                <a:cxn ang="0">
                  <a:pos x="3086" y="12"/>
                </a:cxn>
                <a:cxn ang="0">
                  <a:pos x="3183" y="42"/>
                </a:cxn>
                <a:cxn ang="0">
                  <a:pos x="3333" y="120"/>
                </a:cxn>
                <a:cxn ang="0">
                  <a:pos x="3483" y="234"/>
                </a:cxn>
                <a:cxn ang="0">
                  <a:pos x="3741" y="396"/>
                </a:cxn>
                <a:cxn ang="0">
                  <a:pos x="4156" y="636"/>
                </a:cxn>
                <a:cxn ang="0">
                  <a:pos x="4510" y="768"/>
                </a:cxn>
                <a:cxn ang="0">
                  <a:pos x="4913" y="906"/>
                </a:cxn>
                <a:cxn ang="0">
                  <a:pos x="5304" y="1074"/>
                </a:cxn>
                <a:cxn ang="0">
                  <a:pos x="5760" y="1150"/>
                </a:cxn>
                <a:cxn ang="0">
                  <a:pos x="5760" y="1651"/>
                </a:cxn>
                <a:cxn ang="0">
                  <a:pos x="0" y="1651"/>
                </a:cxn>
                <a:cxn ang="0">
                  <a:pos x="0" y="960"/>
                </a:cxn>
              </a:cxnLst>
              <a:rect l="0" t="0" r="r" b="b"/>
              <a:pathLst>
                <a:path w="5760" h="1651">
                  <a:moveTo>
                    <a:pt x="0" y="960"/>
                  </a:moveTo>
                  <a:cubicBezTo>
                    <a:pt x="237" y="952"/>
                    <a:pt x="517" y="913"/>
                    <a:pt x="773" y="852"/>
                  </a:cubicBezTo>
                  <a:cubicBezTo>
                    <a:pt x="1029" y="791"/>
                    <a:pt x="1259" y="710"/>
                    <a:pt x="1536" y="594"/>
                  </a:cubicBezTo>
                  <a:cubicBezTo>
                    <a:pt x="1814" y="478"/>
                    <a:pt x="2247" y="251"/>
                    <a:pt x="2438" y="156"/>
                  </a:cubicBezTo>
                  <a:cubicBezTo>
                    <a:pt x="2628" y="61"/>
                    <a:pt x="2615" y="45"/>
                    <a:pt x="2678" y="24"/>
                  </a:cubicBezTo>
                  <a:cubicBezTo>
                    <a:pt x="2741" y="3"/>
                    <a:pt x="2783" y="34"/>
                    <a:pt x="2816" y="30"/>
                  </a:cubicBezTo>
                  <a:cubicBezTo>
                    <a:pt x="2849" y="26"/>
                    <a:pt x="2840" y="0"/>
                    <a:pt x="2876" y="0"/>
                  </a:cubicBezTo>
                  <a:cubicBezTo>
                    <a:pt x="2912" y="0"/>
                    <a:pt x="2997" y="28"/>
                    <a:pt x="3032" y="30"/>
                  </a:cubicBezTo>
                  <a:cubicBezTo>
                    <a:pt x="3067" y="32"/>
                    <a:pt x="3061" y="10"/>
                    <a:pt x="3086" y="12"/>
                  </a:cubicBezTo>
                  <a:cubicBezTo>
                    <a:pt x="3112" y="14"/>
                    <a:pt x="3142" y="24"/>
                    <a:pt x="3183" y="42"/>
                  </a:cubicBezTo>
                  <a:cubicBezTo>
                    <a:pt x="3224" y="60"/>
                    <a:pt x="3283" y="88"/>
                    <a:pt x="3333" y="120"/>
                  </a:cubicBezTo>
                  <a:cubicBezTo>
                    <a:pt x="3383" y="152"/>
                    <a:pt x="3415" y="188"/>
                    <a:pt x="3483" y="234"/>
                  </a:cubicBezTo>
                  <a:cubicBezTo>
                    <a:pt x="3551" y="280"/>
                    <a:pt x="3629" y="329"/>
                    <a:pt x="3741" y="396"/>
                  </a:cubicBezTo>
                  <a:cubicBezTo>
                    <a:pt x="3854" y="463"/>
                    <a:pt x="4028" y="574"/>
                    <a:pt x="4156" y="636"/>
                  </a:cubicBezTo>
                  <a:cubicBezTo>
                    <a:pt x="4284" y="698"/>
                    <a:pt x="4384" y="723"/>
                    <a:pt x="4510" y="768"/>
                  </a:cubicBezTo>
                  <a:cubicBezTo>
                    <a:pt x="4637" y="813"/>
                    <a:pt x="4781" y="855"/>
                    <a:pt x="4913" y="906"/>
                  </a:cubicBezTo>
                  <a:cubicBezTo>
                    <a:pt x="5045" y="957"/>
                    <a:pt x="5163" y="1033"/>
                    <a:pt x="5304" y="1074"/>
                  </a:cubicBezTo>
                  <a:cubicBezTo>
                    <a:pt x="5445" y="1115"/>
                    <a:pt x="5543" y="1125"/>
                    <a:pt x="5760" y="1150"/>
                  </a:cubicBezTo>
                  <a:cubicBezTo>
                    <a:pt x="5760" y="1400"/>
                    <a:pt x="5760" y="1651"/>
                    <a:pt x="5760" y="1651"/>
                  </a:cubicBezTo>
                  <a:lnTo>
                    <a:pt x="0" y="1651"/>
                  </a:lnTo>
                  <a:lnTo>
                    <a:pt x="0" y="960"/>
                  </a:lnTo>
                  <a:close/>
                </a:path>
              </a:pathLst>
            </a:custGeom>
            <a:gradFill rotWithShape="0">
              <a:gsLst>
                <a:gs pos="0">
                  <a:schemeClr val="bg2"/>
                </a:gs>
                <a:gs pos="100000">
                  <a:schemeClr val="bg2">
                    <a:gamma/>
                    <a:shade val="66667"/>
                    <a:invGamma/>
                  </a:schemeClr>
                </a:gs>
              </a:gsLst>
              <a:lin ang="5400000" scaled="1"/>
            </a:gradFill>
            <a:ln w="9525">
              <a:noFill/>
              <a:round/>
              <a:headEnd/>
              <a:tailEnd/>
            </a:ln>
            <a:effectLst/>
          </p:spPr>
          <p:txBody>
            <a:bodyPr wrap="none" anchor="ctr"/>
            <a:lstStyle/>
            <a:p>
              <a:pPr>
                <a:defRPr/>
              </a:pPr>
              <a:endParaRPr lang="ja-JP" altLang="en-US">
                <a:solidFill>
                  <a:srgbClr val="2E2E48"/>
                </a:solidFill>
                <a:latin typeface="Times New Roman"/>
                <a:ea typeface="ＭＳ Ｐゴシック"/>
              </a:endParaRPr>
            </a:p>
          </p:txBody>
        </p:sp>
        <p:sp>
          <p:nvSpPr>
            <p:cNvPr id="5126" name="Freeform 6"/>
            <p:cNvSpPr>
              <a:spLocks/>
            </p:cNvSpPr>
            <p:nvPr userDrawn="1"/>
          </p:nvSpPr>
          <p:spPr bwMode="white">
            <a:xfrm>
              <a:off x="380" y="1597"/>
              <a:ext cx="2495" cy="1054"/>
            </a:xfrm>
            <a:custGeom>
              <a:avLst/>
              <a:gdLst/>
              <a:ahLst/>
              <a:cxnLst>
                <a:cxn ang="0">
                  <a:pos x="909" y="650"/>
                </a:cxn>
                <a:cxn ang="0">
                  <a:pos x="2028" y="116"/>
                </a:cxn>
                <a:cxn ang="0">
                  <a:pos x="2253" y="20"/>
                </a:cxn>
                <a:cxn ang="0">
                  <a:pos x="2304" y="8"/>
                </a:cxn>
                <a:cxn ang="0">
                  <a:pos x="2388" y="20"/>
                </a:cxn>
                <a:cxn ang="0">
                  <a:pos x="2490" y="8"/>
                </a:cxn>
                <a:cxn ang="0">
                  <a:pos x="2424" y="62"/>
                </a:cxn>
                <a:cxn ang="0">
                  <a:pos x="2349" y="158"/>
                </a:cxn>
                <a:cxn ang="0">
                  <a:pos x="2295" y="182"/>
                </a:cxn>
                <a:cxn ang="0">
                  <a:pos x="2271" y="251"/>
                </a:cxn>
                <a:cxn ang="0">
                  <a:pos x="2304" y="332"/>
                </a:cxn>
                <a:cxn ang="0">
                  <a:pos x="2253" y="326"/>
                </a:cxn>
                <a:cxn ang="0">
                  <a:pos x="2226" y="386"/>
                </a:cxn>
                <a:cxn ang="0">
                  <a:pos x="2130" y="491"/>
                </a:cxn>
                <a:cxn ang="0">
                  <a:pos x="1980" y="710"/>
                </a:cxn>
                <a:cxn ang="0">
                  <a:pos x="1884" y="758"/>
                </a:cxn>
                <a:cxn ang="0">
                  <a:pos x="1782" y="845"/>
                </a:cxn>
                <a:cxn ang="0">
                  <a:pos x="1629" y="959"/>
                </a:cxn>
                <a:cxn ang="0">
                  <a:pos x="1458" y="1052"/>
                </a:cxn>
                <a:cxn ang="0">
                  <a:pos x="1560" y="932"/>
                </a:cxn>
                <a:cxn ang="0">
                  <a:pos x="1701" y="770"/>
                </a:cxn>
                <a:cxn ang="0">
                  <a:pos x="1785" y="644"/>
                </a:cxn>
                <a:cxn ang="0">
                  <a:pos x="1935" y="476"/>
                </a:cxn>
                <a:cxn ang="0">
                  <a:pos x="2034" y="350"/>
                </a:cxn>
                <a:cxn ang="0">
                  <a:pos x="2016" y="323"/>
                </a:cxn>
                <a:cxn ang="0">
                  <a:pos x="1947" y="434"/>
                </a:cxn>
                <a:cxn ang="0">
                  <a:pos x="1821" y="587"/>
                </a:cxn>
                <a:cxn ang="0">
                  <a:pos x="1704" y="662"/>
                </a:cxn>
                <a:cxn ang="0">
                  <a:pos x="1620" y="761"/>
                </a:cxn>
                <a:cxn ang="0">
                  <a:pos x="1584" y="728"/>
                </a:cxn>
                <a:cxn ang="0">
                  <a:pos x="1731" y="581"/>
                </a:cxn>
                <a:cxn ang="0">
                  <a:pos x="1851" y="467"/>
                </a:cxn>
                <a:cxn ang="0">
                  <a:pos x="1875" y="413"/>
                </a:cxn>
                <a:cxn ang="0">
                  <a:pos x="1788" y="515"/>
                </a:cxn>
                <a:cxn ang="0">
                  <a:pos x="1689" y="611"/>
                </a:cxn>
                <a:cxn ang="0">
                  <a:pos x="1605" y="665"/>
                </a:cxn>
                <a:cxn ang="0">
                  <a:pos x="1689" y="548"/>
                </a:cxn>
                <a:cxn ang="0">
                  <a:pos x="1746" y="506"/>
                </a:cxn>
                <a:cxn ang="0">
                  <a:pos x="1596" y="611"/>
                </a:cxn>
                <a:cxn ang="0">
                  <a:pos x="1542" y="689"/>
                </a:cxn>
                <a:cxn ang="0">
                  <a:pos x="1500" y="632"/>
                </a:cxn>
                <a:cxn ang="0">
                  <a:pos x="1590" y="563"/>
                </a:cxn>
                <a:cxn ang="0">
                  <a:pos x="1704" y="476"/>
                </a:cxn>
                <a:cxn ang="0">
                  <a:pos x="1659" y="485"/>
                </a:cxn>
                <a:cxn ang="0">
                  <a:pos x="1596" y="524"/>
                </a:cxn>
                <a:cxn ang="0">
                  <a:pos x="1530" y="560"/>
                </a:cxn>
                <a:cxn ang="0">
                  <a:pos x="1470" y="623"/>
                </a:cxn>
                <a:cxn ang="0">
                  <a:pos x="1401" y="662"/>
                </a:cxn>
                <a:cxn ang="0">
                  <a:pos x="1362" y="665"/>
                </a:cxn>
                <a:cxn ang="0">
                  <a:pos x="1263" y="653"/>
                </a:cxn>
                <a:cxn ang="0">
                  <a:pos x="1194" y="668"/>
                </a:cxn>
                <a:cxn ang="0">
                  <a:pos x="879" y="788"/>
                </a:cxn>
                <a:cxn ang="0">
                  <a:pos x="492" y="917"/>
                </a:cxn>
                <a:cxn ang="0">
                  <a:pos x="657" y="851"/>
                </a:cxn>
                <a:cxn ang="0">
                  <a:pos x="1035" y="716"/>
                </a:cxn>
                <a:cxn ang="0">
                  <a:pos x="1062" y="689"/>
                </a:cxn>
                <a:cxn ang="0">
                  <a:pos x="714" y="806"/>
                </a:cxn>
                <a:cxn ang="0">
                  <a:pos x="288" y="905"/>
                </a:cxn>
                <a:cxn ang="0">
                  <a:pos x="207" y="902"/>
                </a:cxn>
                <a:cxn ang="0">
                  <a:pos x="84" y="929"/>
                </a:cxn>
                <a:cxn ang="0">
                  <a:pos x="135" y="902"/>
                </a:cxn>
              </a:cxnLst>
              <a:rect l="0" t="0" r="r" b="b"/>
              <a:pathLst>
                <a:path w="2495" h="1054">
                  <a:moveTo>
                    <a:pt x="135" y="902"/>
                  </a:moveTo>
                  <a:cubicBezTo>
                    <a:pt x="270" y="859"/>
                    <a:pt x="683" y="732"/>
                    <a:pt x="909" y="650"/>
                  </a:cubicBezTo>
                  <a:cubicBezTo>
                    <a:pt x="1135" y="568"/>
                    <a:pt x="1305" y="499"/>
                    <a:pt x="1491" y="410"/>
                  </a:cubicBezTo>
                  <a:cubicBezTo>
                    <a:pt x="1677" y="321"/>
                    <a:pt x="1911" y="179"/>
                    <a:pt x="2028" y="116"/>
                  </a:cubicBezTo>
                  <a:cubicBezTo>
                    <a:pt x="2145" y="53"/>
                    <a:pt x="2156" y="48"/>
                    <a:pt x="2193" y="32"/>
                  </a:cubicBezTo>
                  <a:cubicBezTo>
                    <a:pt x="2230" y="16"/>
                    <a:pt x="2238" y="22"/>
                    <a:pt x="2253" y="20"/>
                  </a:cubicBezTo>
                  <a:cubicBezTo>
                    <a:pt x="2268" y="18"/>
                    <a:pt x="2278" y="22"/>
                    <a:pt x="2286" y="20"/>
                  </a:cubicBezTo>
                  <a:cubicBezTo>
                    <a:pt x="2294" y="18"/>
                    <a:pt x="2296" y="10"/>
                    <a:pt x="2304" y="8"/>
                  </a:cubicBezTo>
                  <a:cubicBezTo>
                    <a:pt x="2312" y="6"/>
                    <a:pt x="2320" y="6"/>
                    <a:pt x="2334" y="8"/>
                  </a:cubicBezTo>
                  <a:cubicBezTo>
                    <a:pt x="2348" y="10"/>
                    <a:pt x="2372" y="21"/>
                    <a:pt x="2388" y="20"/>
                  </a:cubicBezTo>
                  <a:cubicBezTo>
                    <a:pt x="2404" y="19"/>
                    <a:pt x="2416" y="4"/>
                    <a:pt x="2433" y="2"/>
                  </a:cubicBezTo>
                  <a:cubicBezTo>
                    <a:pt x="2450" y="0"/>
                    <a:pt x="2485" y="4"/>
                    <a:pt x="2490" y="8"/>
                  </a:cubicBezTo>
                  <a:cubicBezTo>
                    <a:pt x="2495" y="12"/>
                    <a:pt x="2474" y="17"/>
                    <a:pt x="2463" y="26"/>
                  </a:cubicBezTo>
                  <a:cubicBezTo>
                    <a:pt x="2452" y="35"/>
                    <a:pt x="2437" y="47"/>
                    <a:pt x="2424" y="62"/>
                  </a:cubicBezTo>
                  <a:cubicBezTo>
                    <a:pt x="2411" y="77"/>
                    <a:pt x="2397" y="103"/>
                    <a:pt x="2385" y="119"/>
                  </a:cubicBezTo>
                  <a:cubicBezTo>
                    <a:pt x="2373" y="135"/>
                    <a:pt x="2358" y="149"/>
                    <a:pt x="2349" y="158"/>
                  </a:cubicBezTo>
                  <a:cubicBezTo>
                    <a:pt x="2340" y="167"/>
                    <a:pt x="2340" y="172"/>
                    <a:pt x="2331" y="176"/>
                  </a:cubicBezTo>
                  <a:cubicBezTo>
                    <a:pt x="2322" y="180"/>
                    <a:pt x="2303" y="174"/>
                    <a:pt x="2295" y="182"/>
                  </a:cubicBezTo>
                  <a:cubicBezTo>
                    <a:pt x="2287" y="190"/>
                    <a:pt x="2284" y="216"/>
                    <a:pt x="2280" y="227"/>
                  </a:cubicBezTo>
                  <a:cubicBezTo>
                    <a:pt x="2276" y="238"/>
                    <a:pt x="2268" y="245"/>
                    <a:pt x="2271" y="251"/>
                  </a:cubicBezTo>
                  <a:cubicBezTo>
                    <a:pt x="2274" y="257"/>
                    <a:pt x="2293" y="253"/>
                    <a:pt x="2298" y="266"/>
                  </a:cubicBezTo>
                  <a:cubicBezTo>
                    <a:pt x="2303" y="279"/>
                    <a:pt x="2309" y="319"/>
                    <a:pt x="2304" y="332"/>
                  </a:cubicBezTo>
                  <a:cubicBezTo>
                    <a:pt x="2299" y="345"/>
                    <a:pt x="2273" y="345"/>
                    <a:pt x="2265" y="344"/>
                  </a:cubicBezTo>
                  <a:cubicBezTo>
                    <a:pt x="2257" y="343"/>
                    <a:pt x="2258" y="326"/>
                    <a:pt x="2253" y="326"/>
                  </a:cubicBezTo>
                  <a:cubicBezTo>
                    <a:pt x="2248" y="326"/>
                    <a:pt x="2236" y="337"/>
                    <a:pt x="2232" y="347"/>
                  </a:cubicBezTo>
                  <a:cubicBezTo>
                    <a:pt x="2228" y="357"/>
                    <a:pt x="2228" y="376"/>
                    <a:pt x="2226" y="386"/>
                  </a:cubicBezTo>
                  <a:cubicBezTo>
                    <a:pt x="2224" y="396"/>
                    <a:pt x="2236" y="390"/>
                    <a:pt x="2220" y="407"/>
                  </a:cubicBezTo>
                  <a:cubicBezTo>
                    <a:pt x="2204" y="424"/>
                    <a:pt x="2157" y="463"/>
                    <a:pt x="2130" y="491"/>
                  </a:cubicBezTo>
                  <a:cubicBezTo>
                    <a:pt x="2103" y="519"/>
                    <a:pt x="2083" y="539"/>
                    <a:pt x="2058" y="575"/>
                  </a:cubicBezTo>
                  <a:cubicBezTo>
                    <a:pt x="2033" y="611"/>
                    <a:pt x="1998" y="679"/>
                    <a:pt x="1980" y="710"/>
                  </a:cubicBezTo>
                  <a:cubicBezTo>
                    <a:pt x="1962" y="741"/>
                    <a:pt x="1966" y="756"/>
                    <a:pt x="1950" y="764"/>
                  </a:cubicBezTo>
                  <a:cubicBezTo>
                    <a:pt x="1934" y="772"/>
                    <a:pt x="1906" y="756"/>
                    <a:pt x="1884" y="758"/>
                  </a:cubicBezTo>
                  <a:cubicBezTo>
                    <a:pt x="1862" y="760"/>
                    <a:pt x="1832" y="762"/>
                    <a:pt x="1815" y="776"/>
                  </a:cubicBezTo>
                  <a:cubicBezTo>
                    <a:pt x="1798" y="790"/>
                    <a:pt x="1800" y="826"/>
                    <a:pt x="1782" y="845"/>
                  </a:cubicBezTo>
                  <a:cubicBezTo>
                    <a:pt x="1764" y="864"/>
                    <a:pt x="1730" y="871"/>
                    <a:pt x="1704" y="890"/>
                  </a:cubicBezTo>
                  <a:cubicBezTo>
                    <a:pt x="1678" y="909"/>
                    <a:pt x="1657" y="942"/>
                    <a:pt x="1629" y="959"/>
                  </a:cubicBezTo>
                  <a:cubicBezTo>
                    <a:pt x="1601" y="976"/>
                    <a:pt x="1561" y="980"/>
                    <a:pt x="1533" y="995"/>
                  </a:cubicBezTo>
                  <a:cubicBezTo>
                    <a:pt x="1505" y="1010"/>
                    <a:pt x="1469" y="1050"/>
                    <a:pt x="1458" y="1052"/>
                  </a:cubicBezTo>
                  <a:cubicBezTo>
                    <a:pt x="1447" y="1054"/>
                    <a:pt x="1450" y="1027"/>
                    <a:pt x="1467" y="1007"/>
                  </a:cubicBezTo>
                  <a:cubicBezTo>
                    <a:pt x="1484" y="987"/>
                    <a:pt x="1533" y="955"/>
                    <a:pt x="1560" y="932"/>
                  </a:cubicBezTo>
                  <a:cubicBezTo>
                    <a:pt x="1587" y="909"/>
                    <a:pt x="1606" y="893"/>
                    <a:pt x="1629" y="866"/>
                  </a:cubicBezTo>
                  <a:cubicBezTo>
                    <a:pt x="1652" y="839"/>
                    <a:pt x="1687" y="796"/>
                    <a:pt x="1701" y="770"/>
                  </a:cubicBezTo>
                  <a:cubicBezTo>
                    <a:pt x="1715" y="744"/>
                    <a:pt x="1699" y="731"/>
                    <a:pt x="1713" y="710"/>
                  </a:cubicBezTo>
                  <a:cubicBezTo>
                    <a:pt x="1727" y="689"/>
                    <a:pt x="1759" y="671"/>
                    <a:pt x="1785" y="644"/>
                  </a:cubicBezTo>
                  <a:cubicBezTo>
                    <a:pt x="1811" y="617"/>
                    <a:pt x="1844" y="573"/>
                    <a:pt x="1869" y="545"/>
                  </a:cubicBezTo>
                  <a:cubicBezTo>
                    <a:pt x="1894" y="517"/>
                    <a:pt x="1918" y="500"/>
                    <a:pt x="1935" y="476"/>
                  </a:cubicBezTo>
                  <a:cubicBezTo>
                    <a:pt x="1952" y="452"/>
                    <a:pt x="1955" y="422"/>
                    <a:pt x="1971" y="401"/>
                  </a:cubicBezTo>
                  <a:cubicBezTo>
                    <a:pt x="1987" y="380"/>
                    <a:pt x="2019" y="364"/>
                    <a:pt x="2034" y="350"/>
                  </a:cubicBezTo>
                  <a:cubicBezTo>
                    <a:pt x="2049" y="336"/>
                    <a:pt x="2064" y="318"/>
                    <a:pt x="2061" y="314"/>
                  </a:cubicBezTo>
                  <a:cubicBezTo>
                    <a:pt x="2058" y="310"/>
                    <a:pt x="2031" y="314"/>
                    <a:pt x="2016" y="323"/>
                  </a:cubicBezTo>
                  <a:cubicBezTo>
                    <a:pt x="2001" y="332"/>
                    <a:pt x="1982" y="350"/>
                    <a:pt x="1971" y="368"/>
                  </a:cubicBezTo>
                  <a:cubicBezTo>
                    <a:pt x="1960" y="386"/>
                    <a:pt x="1960" y="412"/>
                    <a:pt x="1947" y="434"/>
                  </a:cubicBezTo>
                  <a:cubicBezTo>
                    <a:pt x="1934" y="456"/>
                    <a:pt x="1914" y="475"/>
                    <a:pt x="1893" y="500"/>
                  </a:cubicBezTo>
                  <a:cubicBezTo>
                    <a:pt x="1872" y="525"/>
                    <a:pt x="1841" y="565"/>
                    <a:pt x="1821" y="587"/>
                  </a:cubicBezTo>
                  <a:cubicBezTo>
                    <a:pt x="1801" y="609"/>
                    <a:pt x="1790" y="619"/>
                    <a:pt x="1770" y="632"/>
                  </a:cubicBezTo>
                  <a:cubicBezTo>
                    <a:pt x="1750" y="645"/>
                    <a:pt x="1727" y="647"/>
                    <a:pt x="1704" y="662"/>
                  </a:cubicBezTo>
                  <a:cubicBezTo>
                    <a:pt x="1681" y="677"/>
                    <a:pt x="1646" y="709"/>
                    <a:pt x="1632" y="725"/>
                  </a:cubicBezTo>
                  <a:cubicBezTo>
                    <a:pt x="1618" y="741"/>
                    <a:pt x="1627" y="754"/>
                    <a:pt x="1620" y="761"/>
                  </a:cubicBezTo>
                  <a:cubicBezTo>
                    <a:pt x="1613" y="768"/>
                    <a:pt x="1593" y="775"/>
                    <a:pt x="1587" y="770"/>
                  </a:cubicBezTo>
                  <a:cubicBezTo>
                    <a:pt x="1581" y="765"/>
                    <a:pt x="1566" y="749"/>
                    <a:pt x="1584" y="728"/>
                  </a:cubicBezTo>
                  <a:cubicBezTo>
                    <a:pt x="1602" y="707"/>
                    <a:pt x="1668" y="665"/>
                    <a:pt x="1692" y="641"/>
                  </a:cubicBezTo>
                  <a:cubicBezTo>
                    <a:pt x="1716" y="617"/>
                    <a:pt x="1714" y="599"/>
                    <a:pt x="1731" y="581"/>
                  </a:cubicBezTo>
                  <a:cubicBezTo>
                    <a:pt x="1748" y="563"/>
                    <a:pt x="1774" y="552"/>
                    <a:pt x="1794" y="533"/>
                  </a:cubicBezTo>
                  <a:cubicBezTo>
                    <a:pt x="1814" y="514"/>
                    <a:pt x="1837" y="482"/>
                    <a:pt x="1851" y="467"/>
                  </a:cubicBezTo>
                  <a:cubicBezTo>
                    <a:pt x="1865" y="452"/>
                    <a:pt x="1874" y="452"/>
                    <a:pt x="1878" y="443"/>
                  </a:cubicBezTo>
                  <a:cubicBezTo>
                    <a:pt x="1882" y="434"/>
                    <a:pt x="1882" y="413"/>
                    <a:pt x="1875" y="413"/>
                  </a:cubicBezTo>
                  <a:cubicBezTo>
                    <a:pt x="1868" y="413"/>
                    <a:pt x="1847" y="426"/>
                    <a:pt x="1833" y="443"/>
                  </a:cubicBezTo>
                  <a:cubicBezTo>
                    <a:pt x="1819" y="460"/>
                    <a:pt x="1804" y="495"/>
                    <a:pt x="1788" y="515"/>
                  </a:cubicBezTo>
                  <a:cubicBezTo>
                    <a:pt x="1772" y="535"/>
                    <a:pt x="1751" y="550"/>
                    <a:pt x="1734" y="566"/>
                  </a:cubicBezTo>
                  <a:cubicBezTo>
                    <a:pt x="1717" y="582"/>
                    <a:pt x="1704" y="595"/>
                    <a:pt x="1689" y="611"/>
                  </a:cubicBezTo>
                  <a:cubicBezTo>
                    <a:pt x="1674" y="627"/>
                    <a:pt x="1655" y="656"/>
                    <a:pt x="1641" y="665"/>
                  </a:cubicBezTo>
                  <a:cubicBezTo>
                    <a:pt x="1627" y="674"/>
                    <a:pt x="1609" y="674"/>
                    <a:pt x="1605" y="665"/>
                  </a:cubicBezTo>
                  <a:cubicBezTo>
                    <a:pt x="1601" y="656"/>
                    <a:pt x="1603" y="627"/>
                    <a:pt x="1617" y="608"/>
                  </a:cubicBezTo>
                  <a:cubicBezTo>
                    <a:pt x="1631" y="589"/>
                    <a:pt x="1672" y="560"/>
                    <a:pt x="1689" y="548"/>
                  </a:cubicBezTo>
                  <a:cubicBezTo>
                    <a:pt x="1706" y="536"/>
                    <a:pt x="1713" y="540"/>
                    <a:pt x="1722" y="533"/>
                  </a:cubicBezTo>
                  <a:cubicBezTo>
                    <a:pt x="1731" y="526"/>
                    <a:pt x="1752" y="507"/>
                    <a:pt x="1746" y="506"/>
                  </a:cubicBezTo>
                  <a:cubicBezTo>
                    <a:pt x="1740" y="505"/>
                    <a:pt x="1711" y="513"/>
                    <a:pt x="1686" y="530"/>
                  </a:cubicBezTo>
                  <a:cubicBezTo>
                    <a:pt x="1661" y="547"/>
                    <a:pt x="1617" y="587"/>
                    <a:pt x="1596" y="611"/>
                  </a:cubicBezTo>
                  <a:cubicBezTo>
                    <a:pt x="1575" y="635"/>
                    <a:pt x="1569" y="661"/>
                    <a:pt x="1560" y="674"/>
                  </a:cubicBezTo>
                  <a:cubicBezTo>
                    <a:pt x="1551" y="687"/>
                    <a:pt x="1549" y="694"/>
                    <a:pt x="1542" y="689"/>
                  </a:cubicBezTo>
                  <a:cubicBezTo>
                    <a:pt x="1535" y="684"/>
                    <a:pt x="1525" y="650"/>
                    <a:pt x="1518" y="641"/>
                  </a:cubicBezTo>
                  <a:cubicBezTo>
                    <a:pt x="1511" y="632"/>
                    <a:pt x="1496" y="639"/>
                    <a:pt x="1500" y="632"/>
                  </a:cubicBezTo>
                  <a:cubicBezTo>
                    <a:pt x="1504" y="625"/>
                    <a:pt x="1527" y="607"/>
                    <a:pt x="1542" y="596"/>
                  </a:cubicBezTo>
                  <a:cubicBezTo>
                    <a:pt x="1557" y="585"/>
                    <a:pt x="1571" y="574"/>
                    <a:pt x="1590" y="563"/>
                  </a:cubicBezTo>
                  <a:cubicBezTo>
                    <a:pt x="1609" y="552"/>
                    <a:pt x="1637" y="541"/>
                    <a:pt x="1656" y="527"/>
                  </a:cubicBezTo>
                  <a:cubicBezTo>
                    <a:pt x="1675" y="513"/>
                    <a:pt x="1692" y="489"/>
                    <a:pt x="1704" y="476"/>
                  </a:cubicBezTo>
                  <a:cubicBezTo>
                    <a:pt x="1716" y="463"/>
                    <a:pt x="1735" y="451"/>
                    <a:pt x="1728" y="452"/>
                  </a:cubicBezTo>
                  <a:cubicBezTo>
                    <a:pt x="1721" y="453"/>
                    <a:pt x="1673" y="473"/>
                    <a:pt x="1659" y="485"/>
                  </a:cubicBezTo>
                  <a:cubicBezTo>
                    <a:pt x="1645" y="497"/>
                    <a:pt x="1652" y="517"/>
                    <a:pt x="1641" y="524"/>
                  </a:cubicBezTo>
                  <a:cubicBezTo>
                    <a:pt x="1630" y="531"/>
                    <a:pt x="1608" y="518"/>
                    <a:pt x="1596" y="524"/>
                  </a:cubicBezTo>
                  <a:cubicBezTo>
                    <a:pt x="1584" y="530"/>
                    <a:pt x="1583" y="554"/>
                    <a:pt x="1572" y="560"/>
                  </a:cubicBezTo>
                  <a:cubicBezTo>
                    <a:pt x="1561" y="566"/>
                    <a:pt x="1541" y="553"/>
                    <a:pt x="1530" y="560"/>
                  </a:cubicBezTo>
                  <a:cubicBezTo>
                    <a:pt x="1519" y="567"/>
                    <a:pt x="1516" y="594"/>
                    <a:pt x="1506" y="605"/>
                  </a:cubicBezTo>
                  <a:cubicBezTo>
                    <a:pt x="1496" y="616"/>
                    <a:pt x="1481" y="611"/>
                    <a:pt x="1470" y="623"/>
                  </a:cubicBezTo>
                  <a:cubicBezTo>
                    <a:pt x="1459" y="635"/>
                    <a:pt x="1448" y="671"/>
                    <a:pt x="1437" y="677"/>
                  </a:cubicBezTo>
                  <a:cubicBezTo>
                    <a:pt x="1426" y="683"/>
                    <a:pt x="1406" y="671"/>
                    <a:pt x="1401" y="662"/>
                  </a:cubicBezTo>
                  <a:cubicBezTo>
                    <a:pt x="1396" y="653"/>
                    <a:pt x="1410" y="623"/>
                    <a:pt x="1404" y="623"/>
                  </a:cubicBezTo>
                  <a:cubicBezTo>
                    <a:pt x="1398" y="623"/>
                    <a:pt x="1384" y="656"/>
                    <a:pt x="1362" y="665"/>
                  </a:cubicBezTo>
                  <a:cubicBezTo>
                    <a:pt x="1340" y="674"/>
                    <a:pt x="1288" y="682"/>
                    <a:pt x="1272" y="680"/>
                  </a:cubicBezTo>
                  <a:cubicBezTo>
                    <a:pt x="1256" y="678"/>
                    <a:pt x="1268" y="660"/>
                    <a:pt x="1263" y="653"/>
                  </a:cubicBezTo>
                  <a:cubicBezTo>
                    <a:pt x="1258" y="646"/>
                    <a:pt x="1253" y="636"/>
                    <a:pt x="1242" y="638"/>
                  </a:cubicBezTo>
                  <a:cubicBezTo>
                    <a:pt x="1231" y="640"/>
                    <a:pt x="1224" y="654"/>
                    <a:pt x="1194" y="668"/>
                  </a:cubicBezTo>
                  <a:cubicBezTo>
                    <a:pt x="1164" y="682"/>
                    <a:pt x="1111" y="702"/>
                    <a:pt x="1059" y="722"/>
                  </a:cubicBezTo>
                  <a:cubicBezTo>
                    <a:pt x="1007" y="742"/>
                    <a:pt x="950" y="763"/>
                    <a:pt x="879" y="788"/>
                  </a:cubicBezTo>
                  <a:cubicBezTo>
                    <a:pt x="808" y="813"/>
                    <a:pt x="698" y="853"/>
                    <a:pt x="633" y="875"/>
                  </a:cubicBezTo>
                  <a:cubicBezTo>
                    <a:pt x="568" y="897"/>
                    <a:pt x="513" y="914"/>
                    <a:pt x="492" y="917"/>
                  </a:cubicBezTo>
                  <a:cubicBezTo>
                    <a:pt x="471" y="920"/>
                    <a:pt x="477" y="904"/>
                    <a:pt x="504" y="893"/>
                  </a:cubicBezTo>
                  <a:cubicBezTo>
                    <a:pt x="531" y="882"/>
                    <a:pt x="602" y="869"/>
                    <a:pt x="657" y="851"/>
                  </a:cubicBezTo>
                  <a:cubicBezTo>
                    <a:pt x="712" y="833"/>
                    <a:pt x="774" y="807"/>
                    <a:pt x="837" y="785"/>
                  </a:cubicBezTo>
                  <a:cubicBezTo>
                    <a:pt x="900" y="763"/>
                    <a:pt x="994" y="733"/>
                    <a:pt x="1035" y="716"/>
                  </a:cubicBezTo>
                  <a:cubicBezTo>
                    <a:pt x="1076" y="699"/>
                    <a:pt x="1079" y="690"/>
                    <a:pt x="1083" y="686"/>
                  </a:cubicBezTo>
                  <a:cubicBezTo>
                    <a:pt x="1087" y="682"/>
                    <a:pt x="1091" y="679"/>
                    <a:pt x="1062" y="689"/>
                  </a:cubicBezTo>
                  <a:cubicBezTo>
                    <a:pt x="1033" y="699"/>
                    <a:pt x="964" y="727"/>
                    <a:pt x="906" y="746"/>
                  </a:cubicBezTo>
                  <a:cubicBezTo>
                    <a:pt x="848" y="765"/>
                    <a:pt x="779" y="788"/>
                    <a:pt x="714" y="806"/>
                  </a:cubicBezTo>
                  <a:cubicBezTo>
                    <a:pt x="649" y="824"/>
                    <a:pt x="584" y="838"/>
                    <a:pt x="513" y="854"/>
                  </a:cubicBezTo>
                  <a:cubicBezTo>
                    <a:pt x="442" y="870"/>
                    <a:pt x="344" y="893"/>
                    <a:pt x="288" y="905"/>
                  </a:cubicBezTo>
                  <a:cubicBezTo>
                    <a:pt x="232" y="917"/>
                    <a:pt x="190" y="926"/>
                    <a:pt x="177" y="926"/>
                  </a:cubicBezTo>
                  <a:cubicBezTo>
                    <a:pt x="164" y="926"/>
                    <a:pt x="208" y="904"/>
                    <a:pt x="207" y="902"/>
                  </a:cubicBezTo>
                  <a:cubicBezTo>
                    <a:pt x="206" y="900"/>
                    <a:pt x="188" y="907"/>
                    <a:pt x="168" y="911"/>
                  </a:cubicBezTo>
                  <a:cubicBezTo>
                    <a:pt x="148" y="915"/>
                    <a:pt x="95" y="929"/>
                    <a:pt x="84" y="929"/>
                  </a:cubicBezTo>
                  <a:cubicBezTo>
                    <a:pt x="73" y="929"/>
                    <a:pt x="91" y="912"/>
                    <a:pt x="99" y="908"/>
                  </a:cubicBezTo>
                  <a:cubicBezTo>
                    <a:pt x="107" y="904"/>
                    <a:pt x="0" y="945"/>
                    <a:pt x="135" y="902"/>
                  </a:cubicBezTo>
                  <a:close/>
                </a:path>
              </a:pathLst>
            </a:custGeom>
            <a:gradFill rotWithShape="0">
              <a:gsLst>
                <a:gs pos="0">
                  <a:schemeClr val="accent2"/>
                </a:gs>
                <a:gs pos="100000">
                  <a:schemeClr val="bg2"/>
                </a:gs>
              </a:gsLst>
              <a:lin ang="5400000" scaled="1"/>
            </a:gradFill>
            <a:ln w="9525" cap="flat" cmpd="sng">
              <a:noFill/>
              <a:prstDash val="solid"/>
              <a:round/>
              <a:headEnd type="none" w="med" len="med"/>
              <a:tailEnd type="none" w="med" len="med"/>
            </a:ln>
            <a:effectLst/>
          </p:spPr>
          <p:txBody>
            <a:bodyPr wrap="none" anchor="ctr"/>
            <a:lstStyle/>
            <a:p>
              <a:pPr>
                <a:defRPr/>
              </a:pPr>
              <a:endParaRPr lang="ja-JP" altLang="en-US">
                <a:solidFill>
                  <a:srgbClr val="2E2E48"/>
                </a:solidFill>
                <a:latin typeface="Times New Roman"/>
                <a:ea typeface="ＭＳ Ｐゴシック"/>
              </a:endParaRPr>
            </a:p>
          </p:txBody>
        </p:sp>
        <p:sp>
          <p:nvSpPr>
            <p:cNvPr id="5127" name="Freeform 7"/>
            <p:cNvSpPr>
              <a:spLocks/>
            </p:cNvSpPr>
            <p:nvPr userDrawn="1"/>
          </p:nvSpPr>
          <p:spPr bwMode="white">
            <a:xfrm>
              <a:off x="2761" y="1582"/>
              <a:ext cx="1090" cy="944"/>
            </a:xfrm>
            <a:custGeom>
              <a:avLst/>
              <a:gdLst/>
              <a:ahLst/>
              <a:cxnLst>
                <a:cxn ang="0">
                  <a:pos x="262" y="29"/>
                </a:cxn>
                <a:cxn ang="0">
                  <a:pos x="310" y="5"/>
                </a:cxn>
                <a:cxn ang="0">
                  <a:pos x="415" y="80"/>
                </a:cxn>
                <a:cxn ang="0">
                  <a:pos x="415" y="164"/>
                </a:cxn>
                <a:cxn ang="0">
                  <a:pos x="439" y="239"/>
                </a:cxn>
                <a:cxn ang="0">
                  <a:pos x="532" y="266"/>
                </a:cxn>
                <a:cxn ang="0">
                  <a:pos x="544" y="338"/>
                </a:cxn>
                <a:cxn ang="0">
                  <a:pos x="646" y="431"/>
                </a:cxn>
                <a:cxn ang="0">
                  <a:pos x="982" y="641"/>
                </a:cxn>
                <a:cxn ang="0">
                  <a:pos x="1084" y="740"/>
                </a:cxn>
                <a:cxn ang="0">
                  <a:pos x="922" y="722"/>
                </a:cxn>
                <a:cxn ang="0">
                  <a:pos x="826" y="740"/>
                </a:cxn>
                <a:cxn ang="0">
                  <a:pos x="607" y="548"/>
                </a:cxn>
                <a:cxn ang="0">
                  <a:pos x="496" y="536"/>
                </a:cxn>
                <a:cxn ang="0">
                  <a:pos x="520" y="722"/>
                </a:cxn>
                <a:cxn ang="0">
                  <a:pos x="472" y="800"/>
                </a:cxn>
                <a:cxn ang="0">
                  <a:pos x="364" y="833"/>
                </a:cxn>
                <a:cxn ang="0">
                  <a:pos x="205" y="944"/>
                </a:cxn>
                <a:cxn ang="0">
                  <a:pos x="139" y="899"/>
                </a:cxn>
                <a:cxn ang="0">
                  <a:pos x="148" y="818"/>
                </a:cxn>
                <a:cxn ang="0">
                  <a:pos x="103" y="785"/>
                </a:cxn>
                <a:cxn ang="0">
                  <a:pos x="25" y="815"/>
                </a:cxn>
                <a:cxn ang="0">
                  <a:pos x="220" y="647"/>
                </a:cxn>
                <a:cxn ang="0">
                  <a:pos x="307" y="542"/>
                </a:cxn>
                <a:cxn ang="0">
                  <a:pos x="235" y="473"/>
                </a:cxn>
                <a:cxn ang="0">
                  <a:pos x="211" y="404"/>
                </a:cxn>
                <a:cxn ang="0">
                  <a:pos x="190" y="335"/>
                </a:cxn>
                <a:cxn ang="0">
                  <a:pos x="157" y="296"/>
                </a:cxn>
                <a:cxn ang="0">
                  <a:pos x="148" y="236"/>
                </a:cxn>
                <a:cxn ang="0">
                  <a:pos x="121" y="164"/>
                </a:cxn>
                <a:cxn ang="0">
                  <a:pos x="88" y="68"/>
                </a:cxn>
                <a:cxn ang="0">
                  <a:pos x="127" y="89"/>
                </a:cxn>
                <a:cxn ang="0">
                  <a:pos x="139" y="56"/>
                </a:cxn>
                <a:cxn ang="0">
                  <a:pos x="148" y="23"/>
                </a:cxn>
                <a:cxn ang="0">
                  <a:pos x="187" y="53"/>
                </a:cxn>
                <a:cxn ang="0">
                  <a:pos x="196" y="107"/>
                </a:cxn>
                <a:cxn ang="0">
                  <a:pos x="244" y="122"/>
                </a:cxn>
                <a:cxn ang="0">
                  <a:pos x="319" y="155"/>
                </a:cxn>
                <a:cxn ang="0">
                  <a:pos x="361" y="152"/>
                </a:cxn>
                <a:cxn ang="0">
                  <a:pos x="259" y="92"/>
                </a:cxn>
                <a:cxn ang="0">
                  <a:pos x="220" y="44"/>
                </a:cxn>
              </a:cxnLst>
              <a:rect l="0" t="0" r="r" b="b"/>
              <a:pathLst>
                <a:path w="1090" h="944">
                  <a:moveTo>
                    <a:pt x="220" y="44"/>
                  </a:moveTo>
                  <a:cubicBezTo>
                    <a:pt x="214" y="39"/>
                    <a:pt x="250" y="35"/>
                    <a:pt x="262" y="29"/>
                  </a:cubicBezTo>
                  <a:cubicBezTo>
                    <a:pt x="274" y="23"/>
                    <a:pt x="284" y="9"/>
                    <a:pt x="292" y="5"/>
                  </a:cubicBezTo>
                  <a:cubicBezTo>
                    <a:pt x="300" y="1"/>
                    <a:pt x="299" y="0"/>
                    <a:pt x="310" y="5"/>
                  </a:cubicBezTo>
                  <a:cubicBezTo>
                    <a:pt x="321" y="10"/>
                    <a:pt x="341" y="23"/>
                    <a:pt x="358" y="35"/>
                  </a:cubicBezTo>
                  <a:cubicBezTo>
                    <a:pt x="375" y="47"/>
                    <a:pt x="402" y="64"/>
                    <a:pt x="415" y="80"/>
                  </a:cubicBezTo>
                  <a:cubicBezTo>
                    <a:pt x="428" y="96"/>
                    <a:pt x="436" y="114"/>
                    <a:pt x="436" y="128"/>
                  </a:cubicBezTo>
                  <a:cubicBezTo>
                    <a:pt x="436" y="142"/>
                    <a:pt x="414" y="155"/>
                    <a:pt x="415" y="164"/>
                  </a:cubicBezTo>
                  <a:cubicBezTo>
                    <a:pt x="416" y="173"/>
                    <a:pt x="441" y="172"/>
                    <a:pt x="445" y="185"/>
                  </a:cubicBezTo>
                  <a:cubicBezTo>
                    <a:pt x="449" y="198"/>
                    <a:pt x="431" y="226"/>
                    <a:pt x="439" y="239"/>
                  </a:cubicBezTo>
                  <a:cubicBezTo>
                    <a:pt x="447" y="252"/>
                    <a:pt x="475" y="262"/>
                    <a:pt x="490" y="266"/>
                  </a:cubicBezTo>
                  <a:cubicBezTo>
                    <a:pt x="505" y="270"/>
                    <a:pt x="517" y="256"/>
                    <a:pt x="532" y="266"/>
                  </a:cubicBezTo>
                  <a:cubicBezTo>
                    <a:pt x="547" y="276"/>
                    <a:pt x="575" y="314"/>
                    <a:pt x="577" y="326"/>
                  </a:cubicBezTo>
                  <a:cubicBezTo>
                    <a:pt x="579" y="338"/>
                    <a:pt x="546" y="331"/>
                    <a:pt x="544" y="338"/>
                  </a:cubicBezTo>
                  <a:cubicBezTo>
                    <a:pt x="542" y="345"/>
                    <a:pt x="545" y="356"/>
                    <a:pt x="562" y="371"/>
                  </a:cubicBezTo>
                  <a:cubicBezTo>
                    <a:pt x="579" y="386"/>
                    <a:pt x="604" y="404"/>
                    <a:pt x="646" y="431"/>
                  </a:cubicBezTo>
                  <a:cubicBezTo>
                    <a:pt x="688" y="458"/>
                    <a:pt x="761" y="501"/>
                    <a:pt x="817" y="536"/>
                  </a:cubicBezTo>
                  <a:cubicBezTo>
                    <a:pt x="873" y="571"/>
                    <a:pt x="949" y="617"/>
                    <a:pt x="982" y="641"/>
                  </a:cubicBezTo>
                  <a:cubicBezTo>
                    <a:pt x="1015" y="665"/>
                    <a:pt x="995" y="664"/>
                    <a:pt x="1012" y="680"/>
                  </a:cubicBezTo>
                  <a:cubicBezTo>
                    <a:pt x="1029" y="696"/>
                    <a:pt x="1078" y="726"/>
                    <a:pt x="1084" y="740"/>
                  </a:cubicBezTo>
                  <a:cubicBezTo>
                    <a:pt x="1090" y="754"/>
                    <a:pt x="1078" y="767"/>
                    <a:pt x="1051" y="764"/>
                  </a:cubicBezTo>
                  <a:cubicBezTo>
                    <a:pt x="1024" y="761"/>
                    <a:pt x="950" y="724"/>
                    <a:pt x="922" y="722"/>
                  </a:cubicBezTo>
                  <a:cubicBezTo>
                    <a:pt x="894" y="720"/>
                    <a:pt x="896" y="746"/>
                    <a:pt x="880" y="749"/>
                  </a:cubicBezTo>
                  <a:cubicBezTo>
                    <a:pt x="864" y="752"/>
                    <a:pt x="858" y="758"/>
                    <a:pt x="826" y="740"/>
                  </a:cubicBezTo>
                  <a:cubicBezTo>
                    <a:pt x="794" y="722"/>
                    <a:pt x="725" y="673"/>
                    <a:pt x="688" y="641"/>
                  </a:cubicBezTo>
                  <a:cubicBezTo>
                    <a:pt x="651" y="609"/>
                    <a:pt x="630" y="570"/>
                    <a:pt x="607" y="548"/>
                  </a:cubicBezTo>
                  <a:cubicBezTo>
                    <a:pt x="584" y="526"/>
                    <a:pt x="565" y="508"/>
                    <a:pt x="547" y="506"/>
                  </a:cubicBezTo>
                  <a:cubicBezTo>
                    <a:pt x="529" y="504"/>
                    <a:pt x="510" y="515"/>
                    <a:pt x="496" y="536"/>
                  </a:cubicBezTo>
                  <a:cubicBezTo>
                    <a:pt x="482" y="557"/>
                    <a:pt x="459" y="601"/>
                    <a:pt x="463" y="632"/>
                  </a:cubicBezTo>
                  <a:cubicBezTo>
                    <a:pt x="467" y="663"/>
                    <a:pt x="514" y="695"/>
                    <a:pt x="520" y="722"/>
                  </a:cubicBezTo>
                  <a:cubicBezTo>
                    <a:pt x="526" y="749"/>
                    <a:pt x="510" y="784"/>
                    <a:pt x="502" y="797"/>
                  </a:cubicBezTo>
                  <a:cubicBezTo>
                    <a:pt x="494" y="810"/>
                    <a:pt x="480" y="802"/>
                    <a:pt x="472" y="800"/>
                  </a:cubicBezTo>
                  <a:cubicBezTo>
                    <a:pt x="464" y="798"/>
                    <a:pt x="469" y="780"/>
                    <a:pt x="451" y="785"/>
                  </a:cubicBezTo>
                  <a:cubicBezTo>
                    <a:pt x="433" y="790"/>
                    <a:pt x="393" y="814"/>
                    <a:pt x="364" y="833"/>
                  </a:cubicBezTo>
                  <a:cubicBezTo>
                    <a:pt x="335" y="852"/>
                    <a:pt x="303" y="881"/>
                    <a:pt x="277" y="899"/>
                  </a:cubicBezTo>
                  <a:cubicBezTo>
                    <a:pt x="251" y="917"/>
                    <a:pt x="222" y="944"/>
                    <a:pt x="205" y="944"/>
                  </a:cubicBezTo>
                  <a:cubicBezTo>
                    <a:pt x="188" y="944"/>
                    <a:pt x="183" y="906"/>
                    <a:pt x="172" y="899"/>
                  </a:cubicBezTo>
                  <a:cubicBezTo>
                    <a:pt x="161" y="892"/>
                    <a:pt x="150" y="901"/>
                    <a:pt x="139" y="899"/>
                  </a:cubicBezTo>
                  <a:cubicBezTo>
                    <a:pt x="128" y="897"/>
                    <a:pt x="102" y="897"/>
                    <a:pt x="103" y="884"/>
                  </a:cubicBezTo>
                  <a:cubicBezTo>
                    <a:pt x="104" y="871"/>
                    <a:pt x="133" y="839"/>
                    <a:pt x="148" y="818"/>
                  </a:cubicBezTo>
                  <a:cubicBezTo>
                    <a:pt x="163" y="797"/>
                    <a:pt x="203" y="760"/>
                    <a:pt x="196" y="755"/>
                  </a:cubicBezTo>
                  <a:cubicBezTo>
                    <a:pt x="189" y="750"/>
                    <a:pt x="133" y="768"/>
                    <a:pt x="103" y="785"/>
                  </a:cubicBezTo>
                  <a:cubicBezTo>
                    <a:pt x="73" y="802"/>
                    <a:pt x="26" y="852"/>
                    <a:pt x="13" y="857"/>
                  </a:cubicBezTo>
                  <a:cubicBezTo>
                    <a:pt x="0" y="862"/>
                    <a:pt x="5" y="836"/>
                    <a:pt x="25" y="815"/>
                  </a:cubicBezTo>
                  <a:cubicBezTo>
                    <a:pt x="45" y="794"/>
                    <a:pt x="97" y="756"/>
                    <a:pt x="130" y="728"/>
                  </a:cubicBezTo>
                  <a:cubicBezTo>
                    <a:pt x="163" y="700"/>
                    <a:pt x="199" y="671"/>
                    <a:pt x="220" y="647"/>
                  </a:cubicBezTo>
                  <a:cubicBezTo>
                    <a:pt x="241" y="623"/>
                    <a:pt x="245" y="602"/>
                    <a:pt x="259" y="584"/>
                  </a:cubicBezTo>
                  <a:cubicBezTo>
                    <a:pt x="273" y="566"/>
                    <a:pt x="301" y="556"/>
                    <a:pt x="307" y="542"/>
                  </a:cubicBezTo>
                  <a:cubicBezTo>
                    <a:pt x="313" y="528"/>
                    <a:pt x="310" y="511"/>
                    <a:pt x="298" y="500"/>
                  </a:cubicBezTo>
                  <a:cubicBezTo>
                    <a:pt x="286" y="489"/>
                    <a:pt x="240" y="485"/>
                    <a:pt x="235" y="473"/>
                  </a:cubicBezTo>
                  <a:cubicBezTo>
                    <a:pt x="230" y="461"/>
                    <a:pt x="272" y="436"/>
                    <a:pt x="268" y="425"/>
                  </a:cubicBezTo>
                  <a:cubicBezTo>
                    <a:pt x="264" y="414"/>
                    <a:pt x="218" y="414"/>
                    <a:pt x="211" y="404"/>
                  </a:cubicBezTo>
                  <a:cubicBezTo>
                    <a:pt x="204" y="394"/>
                    <a:pt x="229" y="376"/>
                    <a:pt x="226" y="365"/>
                  </a:cubicBezTo>
                  <a:cubicBezTo>
                    <a:pt x="223" y="354"/>
                    <a:pt x="196" y="343"/>
                    <a:pt x="190" y="335"/>
                  </a:cubicBezTo>
                  <a:cubicBezTo>
                    <a:pt x="184" y="327"/>
                    <a:pt x="192" y="320"/>
                    <a:pt x="187" y="314"/>
                  </a:cubicBezTo>
                  <a:cubicBezTo>
                    <a:pt x="182" y="308"/>
                    <a:pt x="167" y="304"/>
                    <a:pt x="157" y="296"/>
                  </a:cubicBezTo>
                  <a:cubicBezTo>
                    <a:pt x="147" y="288"/>
                    <a:pt x="129" y="276"/>
                    <a:pt x="127" y="266"/>
                  </a:cubicBezTo>
                  <a:cubicBezTo>
                    <a:pt x="125" y="256"/>
                    <a:pt x="144" y="246"/>
                    <a:pt x="148" y="236"/>
                  </a:cubicBezTo>
                  <a:cubicBezTo>
                    <a:pt x="152" y="226"/>
                    <a:pt x="155" y="218"/>
                    <a:pt x="151" y="206"/>
                  </a:cubicBezTo>
                  <a:cubicBezTo>
                    <a:pt x="147" y="194"/>
                    <a:pt x="134" y="178"/>
                    <a:pt x="121" y="164"/>
                  </a:cubicBezTo>
                  <a:cubicBezTo>
                    <a:pt x="108" y="150"/>
                    <a:pt x="78" y="141"/>
                    <a:pt x="73" y="125"/>
                  </a:cubicBezTo>
                  <a:cubicBezTo>
                    <a:pt x="68" y="109"/>
                    <a:pt x="78" y="68"/>
                    <a:pt x="88" y="68"/>
                  </a:cubicBezTo>
                  <a:cubicBezTo>
                    <a:pt x="98" y="68"/>
                    <a:pt x="130" y="125"/>
                    <a:pt x="136" y="128"/>
                  </a:cubicBezTo>
                  <a:cubicBezTo>
                    <a:pt x="142" y="131"/>
                    <a:pt x="132" y="100"/>
                    <a:pt x="127" y="89"/>
                  </a:cubicBezTo>
                  <a:cubicBezTo>
                    <a:pt x="122" y="78"/>
                    <a:pt x="101" y="67"/>
                    <a:pt x="103" y="62"/>
                  </a:cubicBezTo>
                  <a:cubicBezTo>
                    <a:pt x="105" y="57"/>
                    <a:pt x="135" y="61"/>
                    <a:pt x="139" y="56"/>
                  </a:cubicBezTo>
                  <a:cubicBezTo>
                    <a:pt x="143" y="51"/>
                    <a:pt x="126" y="37"/>
                    <a:pt x="127" y="32"/>
                  </a:cubicBezTo>
                  <a:cubicBezTo>
                    <a:pt x="128" y="27"/>
                    <a:pt x="142" y="20"/>
                    <a:pt x="148" y="23"/>
                  </a:cubicBezTo>
                  <a:cubicBezTo>
                    <a:pt x="154" y="26"/>
                    <a:pt x="157" y="45"/>
                    <a:pt x="163" y="50"/>
                  </a:cubicBezTo>
                  <a:cubicBezTo>
                    <a:pt x="169" y="55"/>
                    <a:pt x="186" y="42"/>
                    <a:pt x="187" y="53"/>
                  </a:cubicBezTo>
                  <a:cubicBezTo>
                    <a:pt x="188" y="64"/>
                    <a:pt x="171" y="110"/>
                    <a:pt x="172" y="119"/>
                  </a:cubicBezTo>
                  <a:cubicBezTo>
                    <a:pt x="173" y="128"/>
                    <a:pt x="190" y="112"/>
                    <a:pt x="196" y="107"/>
                  </a:cubicBezTo>
                  <a:cubicBezTo>
                    <a:pt x="202" y="102"/>
                    <a:pt x="203" y="86"/>
                    <a:pt x="211" y="89"/>
                  </a:cubicBezTo>
                  <a:cubicBezTo>
                    <a:pt x="219" y="92"/>
                    <a:pt x="237" y="112"/>
                    <a:pt x="244" y="122"/>
                  </a:cubicBezTo>
                  <a:cubicBezTo>
                    <a:pt x="251" y="132"/>
                    <a:pt x="244" y="144"/>
                    <a:pt x="256" y="149"/>
                  </a:cubicBezTo>
                  <a:cubicBezTo>
                    <a:pt x="268" y="154"/>
                    <a:pt x="307" y="148"/>
                    <a:pt x="319" y="155"/>
                  </a:cubicBezTo>
                  <a:cubicBezTo>
                    <a:pt x="331" y="162"/>
                    <a:pt x="318" y="192"/>
                    <a:pt x="325" y="191"/>
                  </a:cubicBezTo>
                  <a:cubicBezTo>
                    <a:pt x="332" y="190"/>
                    <a:pt x="362" y="160"/>
                    <a:pt x="361" y="152"/>
                  </a:cubicBezTo>
                  <a:cubicBezTo>
                    <a:pt x="360" y="144"/>
                    <a:pt x="336" y="153"/>
                    <a:pt x="319" y="143"/>
                  </a:cubicBezTo>
                  <a:cubicBezTo>
                    <a:pt x="302" y="133"/>
                    <a:pt x="262" y="105"/>
                    <a:pt x="259" y="92"/>
                  </a:cubicBezTo>
                  <a:cubicBezTo>
                    <a:pt x="256" y="79"/>
                    <a:pt x="304" y="69"/>
                    <a:pt x="298" y="62"/>
                  </a:cubicBezTo>
                  <a:cubicBezTo>
                    <a:pt x="292" y="55"/>
                    <a:pt x="226" y="49"/>
                    <a:pt x="220" y="44"/>
                  </a:cubicBezTo>
                  <a:close/>
                </a:path>
              </a:pathLst>
            </a:custGeom>
            <a:gradFill rotWithShape="0">
              <a:gsLst>
                <a:gs pos="0">
                  <a:schemeClr val="accent2"/>
                </a:gs>
                <a:gs pos="100000">
                  <a:schemeClr val="bg2"/>
                </a:gs>
              </a:gsLst>
              <a:lin ang="5400000" scaled="1"/>
            </a:gradFill>
            <a:ln w="9525" cap="flat" cmpd="sng">
              <a:noFill/>
              <a:prstDash val="solid"/>
              <a:round/>
              <a:headEnd type="none" w="med" len="med"/>
              <a:tailEnd type="none" w="med" len="med"/>
            </a:ln>
            <a:effectLst/>
          </p:spPr>
          <p:txBody>
            <a:bodyPr wrap="none" anchor="ctr"/>
            <a:lstStyle/>
            <a:p>
              <a:pPr>
                <a:defRPr/>
              </a:pPr>
              <a:endParaRPr lang="ja-JP" altLang="en-US">
                <a:solidFill>
                  <a:srgbClr val="2E2E48"/>
                </a:solidFill>
                <a:latin typeface="Times New Roman"/>
                <a:ea typeface="ＭＳ Ｐゴシック"/>
              </a:endParaRPr>
            </a:p>
          </p:txBody>
        </p:sp>
        <p:sp>
          <p:nvSpPr>
            <p:cNvPr id="5128" name="Freeform 8"/>
            <p:cNvSpPr>
              <a:spLocks/>
            </p:cNvSpPr>
            <p:nvPr userDrawn="1"/>
          </p:nvSpPr>
          <p:spPr bwMode="white">
            <a:xfrm>
              <a:off x="0" y="2659"/>
              <a:ext cx="5760" cy="1413"/>
            </a:xfrm>
            <a:custGeom>
              <a:avLst/>
              <a:gdLst/>
              <a:ahLst/>
              <a:cxnLst>
                <a:cxn ang="0">
                  <a:pos x="0" y="230"/>
                </a:cxn>
                <a:cxn ang="0">
                  <a:pos x="702" y="104"/>
                </a:cxn>
                <a:cxn ang="0">
                  <a:pos x="1144" y="0"/>
                </a:cxn>
                <a:cxn ang="0">
                  <a:pos x="1461" y="50"/>
                </a:cxn>
                <a:cxn ang="0">
                  <a:pos x="1720" y="75"/>
                </a:cxn>
                <a:cxn ang="0">
                  <a:pos x="2054" y="17"/>
                </a:cxn>
                <a:cxn ang="0">
                  <a:pos x="2296" y="84"/>
                </a:cxn>
                <a:cxn ang="0">
                  <a:pos x="3423" y="117"/>
                </a:cxn>
                <a:cxn ang="0">
                  <a:pos x="3823" y="25"/>
                </a:cxn>
                <a:cxn ang="0">
                  <a:pos x="3982" y="75"/>
                </a:cxn>
                <a:cxn ang="0">
                  <a:pos x="4082" y="117"/>
                </a:cxn>
                <a:cxn ang="0">
                  <a:pos x="4726" y="135"/>
                </a:cxn>
                <a:cxn ang="0">
                  <a:pos x="4979" y="112"/>
                </a:cxn>
                <a:cxn ang="0">
                  <a:pos x="5397" y="222"/>
                </a:cxn>
                <a:cxn ang="0">
                  <a:pos x="5760" y="206"/>
                </a:cxn>
                <a:cxn ang="0">
                  <a:pos x="5760" y="1224"/>
                </a:cxn>
                <a:cxn ang="0">
                  <a:pos x="0" y="1224"/>
                </a:cxn>
                <a:cxn ang="0">
                  <a:pos x="0" y="230"/>
                </a:cxn>
              </a:cxnLst>
              <a:rect l="0" t="0" r="r" b="b"/>
              <a:pathLst>
                <a:path w="5760" h="1224">
                  <a:moveTo>
                    <a:pt x="0" y="230"/>
                  </a:moveTo>
                  <a:lnTo>
                    <a:pt x="702" y="104"/>
                  </a:lnTo>
                  <a:lnTo>
                    <a:pt x="1144" y="0"/>
                  </a:lnTo>
                  <a:lnTo>
                    <a:pt x="1461" y="50"/>
                  </a:lnTo>
                  <a:lnTo>
                    <a:pt x="1720" y="75"/>
                  </a:lnTo>
                  <a:lnTo>
                    <a:pt x="2054" y="17"/>
                  </a:lnTo>
                  <a:cubicBezTo>
                    <a:pt x="2054" y="17"/>
                    <a:pt x="2068" y="67"/>
                    <a:pt x="2296" y="84"/>
                  </a:cubicBezTo>
                  <a:cubicBezTo>
                    <a:pt x="2579" y="384"/>
                    <a:pt x="3089" y="242"/>
                    <a:pt x="3423" y="117"/>
                  </a:cubicBezTo>
                  <a:cubicBezTo>
                    <a:pt x="3556" y="59"/>
                    <a:pt x="3656" y="33"/>
                    <a:pt x="3823" y="25"/>
                  </a:cubicBezTo>
                  <a:cubicBezTo>
                    <a:pt x="3917" y="13"/>
                    <a:pt x="3832" y="57"/>
                    <a:pt x="3982" y="75"/>
                  </a:cubicBezTo>
                  <a:cubicBezTo>
                    <a:pt x="4025" y="90"/>
                    <a:pt x="3958" y="107"/>
                    <a:pt x="4082" y="117"/>
                  </a:cubicBezTo>
                  <a:cubicBezTo>
                    <a:pt x="4206" y="127"/>
                    <a:pt x="4577" y="136"/>
                    <a:pt x="4726" y="135"/>
                  </a:cubicBezTo>
                  <a:lnTo>
                    <a:pt x="4979" y="112"/>
                  </a:lnTo>
                  <a:lnTo>
                    <a:pt x="5397" y="222"/>
                  </a:lnTo>
                  <a:lnTo>
                    <a:pt x="5760" y="206"/>
                  </a:lnTo>
                  <a:lnTo>
                    <a:pt x="5760" y="1224"/>
                  </a:lnTo>
                  <a:lnTo>
                    <a:pt x="0" y="1224"/>
                  </a:lnTo>
                  <a:lnTo>
                    <a:pt x="0" y="230"/>
                  </a:lnTo>
                  <a:close/>
                </a:path>
              </a:pathLst>
            </a:custGeom>
            <a:gradFill rotWithShape="0">
              <a:gsLst>
                <a:gs pos="0">
                  <a:schemeClr val="bg2">
                    <a:gamma/>
                    <a:shade val="69804"/>
                    <a:invGamma/>
                  </a:schemeClr>
                </a:gs>
                <a:gs pos="100000">
                  <a:schemeClr val="bg2"/>
                </a:gs>
              </a:gsLst>
              <a:lin ang="5400000" scaled="1"/>
            </a:gradFill>
            <a:ln w="9525" cap="flat" cmpd="sng">
              <a:noFill/>
              <a:prstDash val="solid"/>
              <a:round/>
              <a:headEnd type="none" w="med" len="med"/>
              <a:tailEnd type="none" w="med" len="med"/>
            </a:ln>
            <a:effectLst/>
          </p:spPr>
          <p:txBody>
            <a:bodyPr wrap="none" anchor="ctr"/>
            <a:lstStyle/>
            <a:p>
              <a:pPr>
                <a:defRPr/>
              </a:pPr>
              <a:endParaRPr lang="ja-JP" altLang="en-US">
                <a:solidFill>
                  <a:srgbClr val="2E2E48"/>
                </a:solidFill>
                <a:latin typeface="Times New Roman"/>
                <a:ea typeface="ＭＳ Ｐゴシック"/>
              </a:endParaRPr>
            </a:p>
          </p:txBody>
        </p:sp>
        <p:sp>
          <p:nvSpPr>
            <p:cNvPr id="5129" name="Freeform 9"/>
            <p:cNvSpPr>
              <a:spLocks/>
            </p:cNvSpPr>
            <p:nvPr userDrawn="1"/>
          </p:nvSpPr>
          <p:spPr bwMode="white">
            <a:xfrm>
              <a:off x="0" y="3138"/>
              <a:ext cx="5760" cy="1186"/>
            </a:xfrm>
            <a:custGeom>
              <a:avLst/>
              <a:gdLst/>
              <a:ahLst/>
              <a:cxnLst>
                <a:cxn ang="0">
                  <a:pos x="0" y="1027"/>
                </a:cxn>
                <a:cxn ang="0">
                  <a:pos x="5760" y="1027"/>
                </a:cxn>
                <a:cxn ang="0">
                  <a:pos x="5760" y="409"/>
                </a:cxn>
                <a:cxn ang="0">
                  <a:pos x="4658" y="401"/>
                </a:cxn>
                <a:cxn ang="0">
                  <a:pos x="3948" y="309"/>
                </a:cxn>
                <a:cxn ang="0">
                  <a:pos x="2905" y="351"/>
                </a:cxn>
                <a:cxn ang="0">
                  <a:pos x="1419" y="175"/>
                </a:cxn>
                <a:cxn ang="0">
                  <a:pos x="659" y="84"/>
                </a:cxn>
                <a:cxn ang="0">
                  <a:pos x="0" y="0"/>
                </a:cxn>
                <a:cxn ang="0">
                  <a:pos x="0" y="1027"/>
                </a:cxn>
              </a:cxnLst>
              <a:rect l="0" t="0" r="r" b="b"/>
              <a:pathLst>
                <a:path w="5760" h="1027">
                  <a:moveTo>
                    <a:pt x="0" y="1027"/>
                  </a:moveTo>
                  <a:lnTo>
                    <a:pt x="5760" y="1027"/>
                  </a:lnTo>
                  <a:lnTo>
                    <a:pt x="5760" y="409"/>
                  </a:lnTo>
                  <a:cubicBezTo>
                    <a:pt x="5576" y="305"/>
                    <a:pt x="4960" y="418"/>
                    <a:pt x="4658" y="401"/>
                  </a:cubicBezTo>
                  <a:cubicBezTo>
                    <a:pt x="4356" y="384"/>
                    <a:pt x="4240" y="317"/>
                    <a:pt x="3948" y="309"/>
                  </a:cubicBezTo>
                  <a:cubicBezTo>
                    <a:pt x="3656" y="301"/>
                    <a:pt x="3326" y="373"/>
                    <a:pt x="2905" y="351"/>
                  </a:cubicBezTo>
                  <a:cubicBezTo>
                    <a:pt x="2404" y="342"/>
                    <a:pt x="1978" y="192"/>
                    <a:pt x="1419" y="175"/>
                  </a:cubicBezTo>
                  <a:cubicBezTo>
                    <a:pt x="1045" y="130"/>
                    <a:pt x="918" y="167"/>
                    <a:pt x="659" y="84"/>
                  </a:cubicBezTo>
                  <a:cubicBezTo>
                    <a:pt x="342" y="75"/>
                    <a:pt x="150" y="17"/>
                    <a:pt x="0" y="0"/>
                  </a:cubicBezTo>
                  <a:cubicBezTo>
                    <a:pt x="0" y="513"/>
                    <a:pt x="0" y="1027"/>
                    <a:pt x="0" y="1027"/>
                  </a:cubicBezTo>
                  <a:close/>
                </a:path>
              </a:pathLst>
            </a:custGeom>
            <a:gradFill rotWithShape="0">
              <a:gsLst>
                <a:gs pos="0">
                  <a:schemeClr val="bg2">
                    <a:gamma/>
                    <a:shade val="69804"/>
                    <a:invGamma/>
                  </a:schemeClr>
                </a:gs>
                <a:gs pos="100000">
                  <a:schemeClr val="bg2"/>
                </a:gs>
              </a:gsLst>
              <a:lin ang="5400000" scaled="1"/>
            </a:gradFill>
            <a:ln w="9525" cap="flat" cmpd="sng">
              <a:noFill/>
              <a:prstDash val="solid"/>
              <a:round/>
              <a:headEnd type="none" w="med" len="med"/>
              <a:tailEnd type="none" w="med" len="med"/>
            </a:ln>
            <a:effectLst/>
          </p:spPr>
          <p:txBody>
            <a:bodyPr wrap="none" anchor="ctr"/>
            <a:lstStyle/>
            <a:p>
              <a:pPr>
                <a:defRPr/>
              </a:pPr>
              <a:endParaRPr lang="ja-JP" altLang="en-US">
                <a:solidFill>
                  <a:srgbClr val="2E2E48"/>
                </a:solidFill>
                <a:latin typeface="Times New Roman"/>
                <a:ea typeface="ＭＳ Ｐゴシック"/>
              </a:endParaRPr>
            </a:p>
          </p:txBody>
        </p:sp>
      </p:grpSp>
      <p:sp>
        <p:nvSpPr>
          <p:cNvPr id="268291" name="Rectangle 10"/>
          <p:cNvSpPr>
            <a:spLocks noGrp="1" noChangeArrowheads="1"/>
          </p:cNvSpPr>
          <p:nvPr>
            <p:ph type="title"/>
          </p:nvPr>
        </p:nvSpPr>
        <p:spPr bwMode="auto">
          <a:xfrm>
            <a:off x="457200" y="2794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
        <p:nvSpPr>
          <p:cNvPr id="268292" name="Rectangle 11"/>
          <p:cNvSpPr>
            <a:spLocks noGrp="1" noChangeArrowheads="1"/>
          </p:cNvSpPr>
          <p:nvPr>
            <p:ph type="body" idx="1"/>
          </p:nvPr>
        </p:nvSpPr>
        <p:spPr bwMode="auto">
          <a:xfrm>
            <a:off x="457200" y="1600200"/>
            <a:ext cx="8229600" cy="4495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5132" name="Rectangle 12"/>
          <p:cNvSpPr>
            <a:spLocks noGrp="1" noChangeArrowheads="1"/>
          </p:cNvSpPr>
          <p:nvPr>
            <p:ph type="dt" sz="half" idx="2"/>
          </p:nvPr>
        </p:nvSpPr>
        <p:spPr bwMode="auto">
          <a:xfrm>
            <a:off x="457200" y="62484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kumimoji="0" sz="1400">
                <a:solidFill>
                  <a:srgbClr val="2E2E48"/>
                </a:solidFill>
                <a:latin typeface="Times New Roman" pitchFamily="18" charset="0"/>
              </a:defRPr>
            </a:lvl1pPr>
          </a:lstStyle>
          <a:p>
            <a:fld id="{71A7A8E2-1412-47F1-B6DF-5F8ADB745AB2}" type="datetime1">
              <a:rPr lang="ja-JP" altLang="en-US" smtClean="0">
                <a:ea typeface="ＭＳ Ｐゴシック"/>
              </a:rPr>
              <a:pPr/>
              <a:t>2011/6/7</a:t>
            </a:fld>
            <a:endParaRPr lang="en-US" altLang="ja-JP">
              <a:ea typeface="ＭＳ Ｐゴシック"/>
            </a:endParaRPr>
          </a:p>
        </p:txBody>
      </p:sp>
      <p:sp>
        <p:nvSpPr>
          <p:cNvPr id="5133" name="Rectangle 13"/>
          <p:cNvSpPr>
            <a:spLocks noGrp="1" noChangeArrowheads="1"/>
          </p:cNvSpPr>
          <p:nvPr>
            <p:ph type="ftr" sz="quarter" idx="3"/>
          </p:nvPr>
        </p:nvSpPr>
        <p:spPr bwMode="auto">
          <a:xfrm>
            <a:off x="3132138" y="6597650"/>
            <a:ext cx="2895600" cy="2603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kumimoji="0" sz="1400">
                <a:solidFill>
                  <a:srgbClr val="2E2E48"/>
                </a:solidFill>
                <a:latin typeface="Times New Roman" pitchFamily="18" charset="0"/>
              </a:defRPr>
            </a:lvl1pPr>
          </a:lstStyle>
          <a:p>
            <a:endParaRPr lang="en-US" altLang="ja-JP">
              <a:ea typeface="ＭＳ Ｐゴシック"/>
            </a:endParaRPr>
          </a:p>
        </p:txBody>
      </p:sp>
      <p:sp>
        <p:nvSpPr>
          <p:cNvPr id="5134" name="Rectangle 14"/>
          <p:cNvSpPr>
            <a:spLocks noGrp="1" noChangeArrowheads="1"/>
          </p:cNvSpPr>
          <p:nvPr>
            <p:ph type="sldNum" sz="quarter" idx="4"/>
          </p:nvPr>
        </p:nvSpPr>
        <p:spPr bwMode="auto">
          <a:xfrm>
            <a:off x="6781800" y="62484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fontAlgn="auto">
              <a:spcBef>
                <a:spcPts val="0"/>
              </a:spcBef>
              <a:spcAft>
                <a:spcPts val="0"/>
              </a:spcAft>
              <a:defRPr kumimoji="0" sz="1400">
                <a:solidFill>
                  <a:srgbClr val="2E2E48"/>
                </a:solidFill>
                <a:latin typeface="+mn-lt"/>
                <a:ea typeface="+mn-ea"/>
              </a:defRPr>
            </a:lvl1pPr>
          </a:lstStyle>
          <a:p>
            <a:pPr>
              <a:defRPr/>
            </a:pPr>
            <a:fld id="{95921473-4D42-409F-965E-03919659A7EF}" type="slidenum">
              <a:rPr lang="en-US" altLang="ja-JP"/>
              <a:pPr>
                <a:defRPr/>
              </a:pPr>
              <a:t>&lt;#&gt;</a:t>
            </a:fld>
            <a:endParaRPr lang="en-US" altLang="ja-JP"/>
          </a:p>
        </p:txBody>
      </p:sp>
    </p:spTree>
  </p:cSld>
  <p:clrMap bg1="lt1" tx1="dk1" bg2="lt2" tx2="dk2" accent1="accent1" accent2="accent2" accent3="accent3" accent4="accent4" accent5="accent5" accent6="accent6" hlink="hlink" folHlink="folHlink"/>
  <p:sldLayoutIdLst>
    <p:sldLayoutId id="2147485327" r:id="rId1"/>
    <p:sldLayoutId id="2147485328" r:id="rId2"/>
    <p:sldLayoutId id="2147485329" r:id="rId3"/>
    <p:sldLayoutId id="2147485330" r:id="rId4"/>
    <p:sldLayoutId id="2147485331" r:id="rId5"/>
    <p:sldLayoutId id="2147485332" r:id="rId6"/>
    <p:sldLayoutId id="2147485333" r:id="rId7"/>
    <p:sldLayoutId id="2147485334" r:id="rId8"/>
    <p:sldLayoutId id="2147485335" r:id="rId9"/>
    <p:sldLayoutId id="2147485336" r:id="rId10"/>
    <p:sldLayoutId id="2147485337" r:id="rId11"/>
    <p:sldLayoutId id="2147485338" r:id="rId12"/>
    <p:sldLayoutId id="2147485339" r:id="rId13"/>
    <p:sldLayoutId id="2147485340" r:id="rId14"/>
    <p:sldLayoutId id="2147485341" r:id="rId15"/>
    <p:sldLayoutId id="2147485342" r:id="rId16"/>
    <p:sldLayoutId id="2147485343" r:id="rId17"/>
  </p:sldLayoutIdLst>
  <p:hf hdr="0" ftr="0" dt="0"/>
  <p:txStyles>
    <p:title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Times New Roman" pitchFamily="18"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Times New Roman" pitchFamily="18"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Times New Roman" pitchFamily="18"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Times New Roman" pitchFamily="18" charset="0"/>
          <a:ea typeface="ＭＳ Ｐゴシック" pitchFamily="50" charset="-128"/>
        </a:defRPr>
      </a:lvl5pPr>
      <a:lvl6pPr marL="457200" algn="ctr" rtl="0" fontAlgn="base">
        <a:spcBef>
          <a:spcPct val="0"/>
        </a:spcBef>
        <a:spcAft>
          <a:spcPct val="0"/>
        </a:spcAft>
        <a:defRPr kumimoji="1" sz="4400">
          <a:solidFill>
            <a:schemeClr val="tx2"/>
          </a:solidFill>
          <a:latin typeface="Times New Roman" pitchFamily="18" charset="0"/>
          <a:ea typeface="ＭＳ Ｐゴシック" pitchFamily="50" charset="-128"/>
        </a:defRPr>
      </a:lvl6pPr>
      <a:lvl7pPr marL="914400" algn="ctr" rtl="0" fontAlgn="base">
        <a:spcBef>
          <a:spcPct val="0"/>
        </a:spcBef>
        <a:spcAft>
          <a:spcPct val="0"/>
        </a:spcAft>
        <a:defRPr kumimoji="1" sz="4400">
          <a:solidFill>
            <a:schemeClr val="tx2"/>
          </a:solidFill>
          <a:latin typeface="Times New Roman" pitchFamily="18" charset="0"/>
          <a:ea typeface="ＭＳ Ｐゴシック" pitchFamily="50" charset="-128"/>
        </a:defRPr>
      </a:lvl7pPr>
      <a:lvl8pPr marL="1371600" algn="ctr" rtl="0" fontAlgn="base">
        <a:spcBef>
          <a:spcPct val="0"/>
        </a:spcBef>
        <a:spcAft>
          <a:spcPct val="0"/>
        </a:spcAft>
        <a:defRPr kumimoji="1" sz="4400">
          <a:solidFill>
            <a:schemeClr val="tx2"/>
          </a:solidFill>
          <a:latin typeface="Times New Roman" pitchFamily="18" charset="0"/>
          <a:ea typeface="ＭＳ Ｐゴシック" pitchFamily="50" charset="-128"/>
        </a:defRPr>
      </a:lvl8pPr>
      <a:lvl9pPr marL="1828800" algn="ctr" rtl="0" fontAlgn="base">
        <a:spcBef>
          <a:spcPct val="0"/>
        </a:spcBef>
        <a:spcAft>
          <a:spcPct val="0"/>
        </a:spcAft>
        <a:defRPr kumimoji="1" sz="4400">
          <a:solidFill>
            <a:schemeClr val="tx2"/>
          </a:solidFill>
          <a:latin typeface="Times New Roman" pitchFamily="18" charset="0"/>
          <a:ea typeface="ＭＳ Ｐゴシック" pitchFamily="50" charset="-128"/>
        </a:defRPr>
      </a:lvl9pPr>
    </p:titleStyle>
    <p:bodyStyle>
      <a:lvl1pPr marL="342900" indent="-342900" algn="l" rtl="0" eaLnBrk="0" fontAlgn="base" hangingPunct="0">
        <a:spcBef>
          <a:spcPct val="20000"/>
        </a:spcBef>
        <a:spcAft>
          <a:spcPct val="0"/>
        </a:spcAft>
        <a:buClr>
          <a:schemeClr val="tx2"/>
        </a:buClr>
        <a:buSzPct val="60000"/>
        <a:buFont typeface="Wingdings" pitchFamily="2" charset="2"/>
        <a:buChar char="u"/>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tx2"/>
        </a:buClr>
        <a:buSzPct val="60000"/>
        <a:buFont typeface="Wingdings" pitchFamily="2" charset="2"/>
        <a:buChar char="v"/>
        <a:defRPr kumimoji="1" sz="28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40000"/>
        <a:buFont typeface="Wingdings" pitchFamily="2" charset="2"/>
        <a:buChar char="u"/>
        <a:defRPr kumimoji="1" sz="2400">
          <a:solidFill>
            <a:schemeClr val="tx1"/>
          </a:solidFill>
          <a:latin typeface="+mn-lt"/>
          <a:ea typeface="+mn-ea"/>
        </a:defRPr>
      </a:lvl3pPr>
      <a:lvl4pPr marL="1600200" indent="-228600" algn="l" rtl="0" eaLnBrk="0" fontAlgn="base" hangingPunct="0">
        <a:spcBef>
          <a:spcPct val="20000"/>
        </a:spcBef>
        <a:spcAft>
          <a:spcPct val="0"/>
        </a:spcAft>
        <a:buClr>
          <a:schemeClr val="tx2"/>
        </a:buClr>
        <a:buSzPct val="50000"/>
        <a:buFont typeface="Wingdings" pitchFamily="2" charset="2"/>
        <a:buChar char="v"/>
        <a:defRPr kumimoji="1" sz="2000">
          <a:solidFill>
            <a:schemeClr val="tx1"/>
          </a:solidFill>
          <a:latin typeface="+mn-lt"/>
          <a:ea typeface="+mn-ea"/>
        </a:defRPr>
      </a:lvl4pPr>
      <a:lvl5pPr marL="2057400" indent="-228600" algn="l" rtl="0" eaLnBrk="0" fontAlgn="base" hangingPunct="0">
        <a:spcBef>
          <a:spcPct val="20000"/>
        </a:spcBef>
        <a:spcAft>
          <a:spcPct val="0"/>
        </a:spcAft>
        <a:buSzPct val="80000"/>
        <a:buChar char="•"/>
        <a:defRPr kumimoji="1" sz="2000">
          <a:solidFill>
            <a:schemeClr val="tx1"/>
          </a:solidFill>
          <a:latin typeface="+mn-lt"/>
          <a:ea typeface="+mn-ea"/>
        </a:defRPr>
      </a:lvl5pPr>
      <a:lvl6pPr marL="2514600" indent="-228600" algn="l" rtl="0" fontAlgn="base">
        <a:spcBef>
          <a:spcPct val="20000"/>
        </a:spcBef>
        <a:spcAft>
          <a:spcPct val="0"/>
        </a:spcAft>
        <a:buSzPct val="80000"/>
        <a:buChar char="•"/>
        <a:defRPr kumimoji="1" sz="2000">
          <a:solidFill>
            <a:schemeClr val="tx1"/>
          </a:solidFill>
          <a:latin typeface="+mn-lt"/>
          <a:ea typeface="+mn-ea"/>
        </a:defRPr>
      </a:lvl6pPr>
      <a:lvl7pPr marL="2971800" indent="-228600" algn="l" rtl="0" fontAlgn="base">
        <a:spcBef>
          <a:spcPct val="20000"/>
        </a:spcBef>
        <a:spcAft>
          <a:spcPct val="0"/>
        </a:spcAft>
        <a:buSzPct val="80000"/>
        <a:buChar char="•"/>
        <a:defRPr kumimoji="1" sz="2000">
          <a:solidFill>
            <a:schemeClr val="tx1"/>
          </a:solidFill>
          <a:latin typeface="+mn-lt"/>
          <a:ea typeface="+mn-ea"/>
        </a:defRPr>
      </a:lvl7pPr>
      <a:lvl8pPr marL="3429000" indent="-228600" algn="l" rtl="0" fontAlgn="base">
        <a:spcBef>
          <a:spcPct val="20000"/>
        </a:spcBef>
        <a:spcAft>
          <a:spcPct val="0"/>
        </a:spcAft>
        <a:buSzPct val="80000"/>
        <a:buChar char="•"/>
        <a:defRPr kumimoji="1" sz="2000">
          <a:solidFill>
            <a:schemeClr val="tx1"/>
          </a:solidFill>
          <a:latin typeface="+mn-lt"/>
          <a:ea typeface="+mn-ea"/>
        </a:defRPr>
      </a:lvl8pPr>
      <a:lvl9pPr marL="3886200" indent="-228600" algn="l" rtl="0" fontAlgn="base">
        <a:spcBef>
          <a:spcPct val="20000"/>
        </a:spcBef>
        <a:spcAft>
          <a:spcPct val="0"/>
        </a:spcAft>
        <a:buSzPct val="80000"/>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4.xml><?xml version="1.0" encoding="utf-8"?>
<p:sldMaster xmlns:a="http://schemas.openxmlformats.org/drawingml/2006/main" xmlns:r="http://schemas.openxmlformats.org/officeDocument/2006/relationships" xmlns:p="http://schemas.openxmlformats.org/presentationml/2006/main">
  <p:cSld>
    <p:bg>
      <p:bgPr>
        <a:solidFill>
          <a:srgbClr val="000032"/>
        </a:solidFill>
        <a:effectLst/>
      </p:bgPr>
    </p:bg>
    <p:spTree>
      <p:nvGrpSpPr>
        <p:cNvPr id="1" name=""/>
        <p:cNvGrpSpPr/>
        <p:nvPr/>
      </p:nvGrpSpPr>
      <p:grpSpPr>
        <a:xfrm>
          <a:off x="0" y="0"/>
          <a:ext cx="0" cy="0"/>
          <a:chOff x="0" y="0"/>
          <a:chExt cx="0" cy="0"/>
        </a:xfrm>
      </p:grpSpPr>
      <p:sp>
        <p:nvSpPr>
          <p:cNvPr id="71833" name="Rectangle 153"/>
          <p:cNvSpPr>
            <a:spLocks noGrp="1" noRot="1" noChangeArrowheads="1"/>
          </p:cNvSpPr>
          <p:nvPr>
            <p:ph type="title"/>
          </p:nvPr>
        </p:nvSpPr>
        <p:spPr bwMode="auto">
          <a:xfrm>
            <a:off x="301625" y="228600"/>
            <a:ext cx="854075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
        <p:nvSpPr>
          <p:cNvPr id="71834" name="Rectangle 154"/>
          <p:cNvSpPr>
            <a:spLocks noGrp="1" noChangeArrowheads="1"/>
          </p:cNvSpPr>
          <p:nvPr>
            <p:ph type="dt" sz="half" idx="2"/>
          </p:nvPr>
        </p:nvSpPr>
        <p:spPr bwMode="auto">
          <a:xfrm>
            <a:off x="301625" y="6245225"/>
            <a:ext cx="2289175"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kumimoji="0" sz="1000" smtClean="0"/>
            </a:lvl1pPr>
          </a:lstStyle>
          <a:p>
            <a:pPr>
              <a:defRPr/>
            </a:pPr>
            <a:endParaRPr lang="en-US" altLang="ja-JP">
              <a:solidFill>
                <a:srgbClr val="FFFFFF"/>
              </a:solidFill>
              <a:ea typeface="ＭＳ Ｐゴシック"/>
            </a:endParaRPr>
          </a:p>
        </p:txBody>
      </p:sp>
      <p:sp>
        <p:nvSpPr>
          <p:cNvPr id="71835" name="Rectangle 15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kumimoji="0" sz="1000" smtClean="0"/>
            </a:lvl1pPr>
          </a:lstStyle>
          <a:p>
            <a:pPr>
              <a:defRPr/>
            </a:pPr>
            <a:endParaRPr lang="en-US" altLang="ja-JP">
              <a:solidFill>
                <a:srgbClr val="FFFFFF"/>
              </a:solidFill>
              <a:ea typeface="ＭＳ Ｐゴシック"/>
            </a:endParaRPr>
          </a:p>
        </p:txBody>
      </p:sp>
      <p:sp>
        <p:nvSpPr>
          <p:cNvPr id="71836" name="Rectangle 156"/>
          <p:cNvSpPr>
            <a:spLocks noGrp="1" noChangeArrowheads="1"/>
          </p:cNvSpPr>
          <p:nvPr>
            <p:ph type="sldNum" sz="quarter" idx="4"/>
          </p:nvPr>
        </p:nvSpPr>
        <p:spPr bwMode="auto">
          <a:xfrm>
            <a:off x="6553200" y="6245225"/>
            <a:ext cx="2289175"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kumimoji="0" sz="1000" smtClean="0"/>
            </a:lvl1pPr>
          </a:lstStyle>
          <a:p>
            <a:pPr>
              <a:defRPr/>
            </a:pPr>
            <a:fld id="{3FDB840A-5AF0-4D94-9FB0-98D2EA4B121A}" type="slidenum">
              <a:rPr lang="en-US" altLang="ja-JP">
                <a:solidFill>
                  <a:srgbClr val="FFFFFF"/>
                </a:solidFill>
                <a:ea typeface="ＭＳ Ｐゴシック"/>
              </a:rPr>
              <a:pPr>
                <a:defRPr/>
              </a:pPr>
              <a:t>&lt;#&gt;</a:t>
            </a:fld>
            <a:endParaRPr lang="en-US" altLang="ja-JP">
              <a:solidFill>
                <a:srgbClr val="FFFFFF"/>
              </a:solidFill>
              <a:ea typeface="ＭＳ Ｐゴシック"/>
            </a:endParaRPr>
          </a:p>
        </p:txBody>
      </p:sp>
      <p:sp>
        <p:nvSpPr>
          <p:cNvPr id="71837" name="Rectangle 157"/>
          <p:cNvSpPr>
            <a:spLocks noGrp="1" noRot="1" noChangeArrowheads="1"/>
          </p:cNvSpPr>
          <p:nvPr>
            <p:ph type="body" idx="1"/>
          </p:nvPr>
        </p:nvSpPr>
        <p:spPr bwMode="auto">
          <a:xfrm>
            <a:off x="301625" y="1600200"/>
            <a:ext cx="8540750" cy="44989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Tree>
  </p:cSld>
  <p:clrMap bg1="dk2" tx1="lt1" bg2="dk1" tx2="lt2" accent1="accent1" accent2="accent2" accent3="accent3" accent4="accent4" accent5="accent5" accent6="accent6" hlink="hlink" folHlink="folHlink"/>
  <p:sldLayoutIdLst>
    <p:sldLayoutId id="2147485345" r:id="rId1"/>
  </p:sldLayoutIdLst>
  <p:txStyles>
    <p:titleStyle>
      <a:lvl1pPr algn="ctr" rtl="0" eaLnBrk="0" fontAlgn="base" hangingPunct="0">
        <a:spcBef>
          <a:spcPct val="0"/>
        </a:spcBef>
        <a:spcAft>
          <a:spcPct val="0"/>
        </a:spcAft>
        <a:defRPr kumimoji="1"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kumimoji="1" sz="4400">
          <a:solidFill>
            <a:schemeClr val="tx2"/>
          </a:solidFill>
          <a:effectLst>
            <a:outerShdw blurRad="38100" dist="38100" dir="2700000" algn="tl">
              <a:srgbClr val="000000"/>
            </a:outerShdw>
          </a:effectLst>
          <a:latin typeface="Tahoma" pitchFamily="34" charset="0"/>
          <a:ea typeface="ＭＳ Ｐゴシック" pitchFamily="50" charset="-128"/>
        </a:defRPr>
      </a:lvl2pPr>
      <a:lvl3pPr algn="ctr" rtl="0" eaLnBrk="0" fontAlgn="base" hangingPunct="0">
        <a:spcBef>
          <a:spcPct val="0"/>
        </a:spcBef>
        <a:spcAft>
          <a:spcPct val="0"/>
        </a:spcAft>
        <a:defRPr kumimoji="1" sz="4400">
          <a:solidFill>
            <a:schemeClr val="tx2"/>
          </a:solidFill>
          <a:effectLst>
            <a:outerShdw blurRad="38100" dist="38100" dir="2700000" algn="tl">
              <a:srgbClr val="000000"/>
            </a:outerShdw>
          </a:effectLst>
          <a:latin typeface="Tahoma" pitchFamily="34" charset="0"/>
          <a:ea typeface="ＭＳ Ｐゴシック" pitchFamily="50" charset="-128"/>
        </a:defRPr>
      </a:lvl3pPr>
      <a:lvl4pPr algn="ctr" rtl="0" eaLnBrk="0" fontAlgn="base" hangingPunct="0">
        <a:spcBef>
          <a:spcPct val="0"/>
        </a:spcBef>
        <a:spcAft>
          <a:spcPct val="0"/>
        </a:spcAft>
        <a:defRPr kumimoji="1" sz="4400">
          <a:solidFill>
            <a:schemeClr val="tx2"/>
          </a:solidFill>
          <a:effectLst>
            <a:outerShdw blurRad="38100" dist="38100" dir="2700000" algn="tl">
              <a:srgbClr val="000000"/>
            </a:outerShdw>
          </a:effectLst>
          <a:latin typeface="Tahoma" pitchFamily="34" charset="0"/>
          <a:ea typeface="ＭＳ Ｐゴシック" pitchFamily="50" charset="-128"/>
        </a:defRPr>
      </a:lvl4pPr>
      <a:lvl5pPr algn="ctr" rtl="0" eaLnBrk="0" fontAlgn="base" hangingPunct="0">
        <a:spcBef>
          <a:spcPct val="0"/>
        </a:spcBef>
        <a:spcAft>
          <a:spcPct val="0"/>
        </a:spcAft>
        <a:defRPr kumimoji="1" sz="4400">
          <a:solidFill>
            <a:schemeClr val="tx2"/>
          </a:solidFill>
          <a:effectLst>
            <a:outerShdw blurRad="38100" dist="38100" dir="2700000" algn="tl">
              <a:srgbClr val="000000"/>
            </a:outerShdw>
          </a:effectLst>
          <a:latin typeface="Tahoma" pitchFamily="34" charset="0"/>
          <a:ea typeface="ＭＳ Ｐゴシック" pitchFamily="50" charset="-128"/>
        </a:defRPr>
      </a:lvl5pPr>
      <a:lvl6pPr marL="457200" algn="ctr" rtl="0" fontAlgn="base">
        <a:spcBef>
          <a:spcPct val="0"/>
        </a:spcBef>
        <a:spcAft>
          <a:spcPct val="0"/>
        </a:spcAft>
        <a:defRPr kumimoji="1" sz="4400">
          <a:solidFill>
            <a:schemeClr val="tx2"/>
          </a:solidFill>
          <a:effectLst>
            <a:outerShdw blurRad="38100" dist="38100" dir="2700000" algn="tl">
              <a:srgbClr val="000000"/>
            </a:outerShdw>
          </a:effectLst>
          <a:latin typeface="Tahoma" pitchFamily="34" charset="0"/>
          <a:ea typeface="ＭＳ Ｐゴシック" pitchFamily="50" charset="-128"/>
        </a:defRPr>
      </a:lvl6pPr>
      <a:lvl7pPr marL="914400" algn="ctr" rtl="0" fontAlgn="base">
        <a:spcBef>
          <a:spcPct val="0"/>
        </a:spcBef>
        <a:spcAft>
          <a:spcPct val="0"/>
        </a:spcAft>
        <a:defRPr kumimoji="1" sz="4400">
          <a:solidFill>
            <a:schemeClr val="tx2"/>
          </a:solidFill>
          <a:effectLst>
            <a:outerShdw blurRad="38100" dist="38100" dir="2700000" algn="tl">
              <a:srgbClr val="000000"/>
            </a:outerShdw>
          </a:effectLst>
          <a:latin typeface="Tahoma" pitchFamily="34" charset="0"/>
          <a:ea typeface="ＭＳ Ｐゴシック" pitchFamily="50" charset="-128"/>
        </a:defRPr>
      </a:lvl7pPr>
      <a:lvl8pPr marL="1371600" algn="ctr" rtl="0" fontAlgn="base">
        <a:spcBef>
          <a:spcPct val="0"/>
        </a:spcBef>
        <a:spcAft>
          <a:spcPct val="0"/>
        </a:spcAft>
        <a:defRPr kumimoji="1" sz="4400">
          <a:solidFill>
            <a:schemeClr val="tx2"/>
          </a:solidFill>
          <a:effectLst>
            <a:outerShdw blurRad="38100" dist="38100" dir="2700000" algn="tl">
              <a:srgbClr val="000000"/>
            </a:outerShdw>
          </a:effectLst>
          <a:latin typeface="Tahoma" pitchFamily="34" charset="0"/>
          <a:ea typeface="ＭＳ Ｐゴシック" pitchFamily="50" charset="-128"/>
        </a:defRPr>
      </a:lvl8pPr>
      <a:lvl9pPr marL="1828800" algn="ctr" rtl="0" fontAlgn="base">
        <a:spcBef>
          <a:spcPct val="0"/>
        </a:spcBef>
        <a:spcAft>
          <a:spcPct val="0"/>
        </a:spcAft>
        <a:defRPr kumimoji="1" sz="4400">
          <a:solidFill>
            <a:schemeClr val="tx2"/>
          </a:solidFill>
          <a:effectLst>
            <a:outerShdw blurRad="38100" dist="38100" dir="2700000" algn="tl">
              <a:srgbClr val="000000"/>
            </a:outerShdw>
          </a:effectLst>
          <a:latin typeface="Tahoma" pitchFamily="34" charset="0"/>
          <a:ea typeface="ＭＳ Ｐゴシック" pitchFamily="50" charset="-128"/>
        </a:defRPr>
      </a:lvl9pPr>
    </p:titleStyle>
    <p:bodyStyle>
      <a:lvl1pPr marL="342900" indent="-342900" algn="l" rtl="0" eaLnBrk="0" fontAlgn="base" hangingPunct="0">
        <a:spcBef>
          <a:spcPct val="20000"/>
        </a:spcBef>
        <a:spcAft>
          <a:spcPct val="0"/>
        </a:spcAft>
        <a:buClr>
          <a:schemeClr val="hlink"/>
        </a:buClr>
        <a:buSzPct val="80000"/>
        <a:buFont typeface="Arial" pitchFamily="34" charset="0"/>
        <a:buChar char="►"/>
        <a:defRPr kumimoji="1"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folHlink"/>
        </a:buClr>
        <a:buFont typeface="Wingdings" pitchFamily="2" charset="2"/>
        <a:buChar char="§"/>
        <a:defRPr kumimoji="1" sz="2800">
          <a:solidFill>
            <a:schemeClr val="tx1"/>
          </a:solidFill>
          <a:effectLst>
            <a:outerShdw blurRad="38100" dist="38100" dir="2700000" algn="tl">
              <a:srgbClr val="000000"/>
            </a:outerShdw>
          </a:effectLst>
          <a:latin typeface="+mn-lt"/>
          <a:ea typeface="+mn-ea"/>
        </a:defRPr>
      </a:lvl2pPr>
      <a:lvl3pPr marL="1143000" indent="-228600" algn="l" rtl="0" eaLnBrk="0" fontAlgn="base" hangingPunct="0">
        <a:spcBef>
          <a:spcPct val="20000"/>
        </a:spcBef>
        <a:spcAft>
          <a:spcPct val="0"/>
        </a:spcAft>
        <a:buClr>
          <a:schemeClr val="hlink"/>
        </a:buClr>
        <a:buSzPct val="80000"/>
        <a:buFont typeface="Arial" pitchFamily="34" charset="0"/>
        <a:buChar char="►"/>
        <a:defRPr kumimoji="1" sz="2400">
          <a:solidFill>
            <a:schemeClr val="tx1"/>
          </a:solidFill>
          <a:effectLst>
            <a:outerShdw blurRad="38100" dist="38100" dir="2700000" algn="tl">
              <a:srgbClr val="000000"/>
            </a:outerShdw>
          </a:effectLst>
          <a:latin typeface="+mn-lt"/>
          <a:ea typeface="+mn-ea"/>
        </a:defRPr>
      </a:lvl3pPr>
      <a:lvl4pPr marL="1600200" indent="-228600" algn="l" rtl="0" eaLnBrk="0" fontAlgn="base" hangingPunct="0">
        <a:spcBef>
          <a:spcPct val="20000"/>
        </a:spcBef>
        <a:spcAft>
          <a:spcPct val="0"/>
        </a:spcAft>
        <a:buClr>
          <a:schemeClr val="folHlink"/>
        </a:buClr>
        <a:buFont typeface="Wingdings" pitchFamily="2" charset="2"/>
        <a:buChar char="§"/>
        <a:defRPr kumimoji="1" sz="2000">
          <a:solidFill>
            <a:schemeClr val="tx1"/>
          </a:solidFill>
          <a:effectLst>
            <a:outerShdw blurRad="38100" dist="38100" dir="2700000" algn="tl">
              <a:srgbClr val="000000"/>
            </a:outerShdw>
          </a:effectLst>
          <a:latin typeface="+mn-lt"/>
          <a:ea typeface="+mn-ea"/>
        </a:defRPr>
      </a:lvl4pPr>
      <a:lvl5pPr marL="2057400" indent="-228600" algn="l" rtl="0" eaLnBrk="0" fontAlgn="base" hangingPunct="0">
        <a:spcBef>
          <a:spcPct val="20000"/>
        </a:spcBef>
        <a:spcAft>
          <a:spcPct val="0"/>
        </a:spcAft>
        <a:buClr>
          <a:schemeClr val="hlink"/>
        </a:buClr>
        <a:buSzPct val="80000"/>
        <a:buFont typeface="Arial" pitchFamily="34" charset="0"/>
        <a:buChar char="►"/>
        <a:defRPr kumimoji="1" sz="2000">
          <a:solidFill>
            <a:schemeClr val="tx1"/>
          </a:solidFill>
          <a:effectLst>
            <a:outerShdw blurRad="38100" dist="38100" dir="2700000" algn="tl">
              <a:srgbClr val="000000"/>
            </a:outerShdw>
          </a:effectLst>
          <a:latin typeface="+mn-lt"/>
          <a:ea typeface="+mn-ea"/>
        </a:defRPr>
      </a:lvl5pPr>
      <a:lvl6pPr marL="2514600" indent="-228600" algn="l" rtl="0" fontAlgn="base">
        <a:spcBef>
          <a:spcPct val="20000"/>
        </a:spcBef>
        <a:spcAft>
          <a:spcPct val="0"/>
        </a:spcAft>
        <a:buClr>
          <a:schemeClr val="hlink"/>
        </a:buClr>
        <a:buSzPct val="80000"/>
        <a:buFont typeface="Arial" pitchFamily="34" charset="0"/>
        <a:buChar char="►"/>
        <a:defRPr kumimoji="1" sz="2000">
          <a:solidFill>
            <a:schemeClr val="tx1"/>
          </a:solidFill>
          <a:effectLst>
            <a:outerShdw blurRad="38100" dist="38100" dir="2700000" algn="tl">
              <a:srgbClr val="000000"/>
            </a:outerShdw>
          </a:effectLst>
          <a:latin typeface="+mn-lt"/>
          <a:ea typeface="+mn-ea"/>
        </a:defRPr>
      </a:lvl6pPr>
      <a:lvl7pPr marL="2971800" indent="-228600" algn="l" rtl="0" fontAlgn="base">
        <a:spcBef>
          <a:spcPct val="20000"/>
        </a:spcBef>
        <a:spcAft>
          <a:spcPct val="0"/>
        </a:spcAft>
        <a:buClr>
          <a:schemeClr val="hlink"/>
        </a:buClr>
        <a:buSzPct val="80000"/>
        <a:buFont typeface="Arial" pitchFamily="34" charset="0"/>
        <a:buChar char="►"/>
        <a:defRPr kumimoji="1" sz="2000">
          <a:solidFill>
            <a:schemeClr val="tx1"/>
          </a:solidFill>
          <a:effectLst>
            <a:outerShdw blurRad="38100" dist="38100" dir="2700000" algn="tl">
              <a:srgbClr val="000000"/>
            </a:outerShdw>
          </a:effectLst>
          <a:latin typeface="+mn-lt"/>
          <a:ea typeface="+mn-ea"/>
        </a:defRPr>
      </a:lvl7pPr>
      <a:lvl8pPr marL="3429000" indent="-228600" algn="l" rtl="0" fontAlgn="base">
        <a:spcBef>
          <a:spcPct val="20000"/>
        </a:spcBef>
        <a:spcAft>
          <a:spcPct val="0"/>
        </a:spcAft>
        <a:buClr>
          <a:schemeClr val="hlink"/>
        </a:buClr>
        <a:buSzPct val="80000"/>
        <a:buFont typeface="Arial" pitchFamily="34" charset="0"/>
        <a:buChar char="►"/>
        <a:defRPr kumimoji="1" sz="2000">
          <a:solidFill>
            <a:schemeClr val="tx1"/>
          </a:solidFill>
          <a:effectLst>
            <a:outerShdw blurRad="38100" dist="38100" dir="2700000" algn="tl">
              <a:srgbClr val="000000"/>
            </a:outerShdw>
          </a:effectLst>
          <a:latin typeface="+mn-lt"/>
          <a:ea typeface="+mn-ea"/>
        </a:defRPr>
      </a:lvl8pPr>
      <a:lvl9pPr marL="3886200" indent="-228600" algn="l" rtl="0" fontAlgn="base">
        <a:spcBef>
          <a:spcPct val="20000"/>
        </a:spcBef>
        <a:spcAft>
          <a:spcPct val="0"/>
        </a:spcAft>
        <a:buClr>
          <a:schemeClr val="hlink"/>
        </a:buClr>
        <a:buSzPct val="80000"/>
        <a:buFont typeface="Arial" pitchFamily="34" charset="0"/>
        <a:buChar char="►"/>
        <a:defRPr kumimoji="1" sz="2000">
          <a:solidFill>
            <a:schemeClr val="tx1"/>
          </a:solidFill>
          <a:effectLst>
            <a:outerShdw blurRad="38100" dist="38100" dir="2700000" algn="tl">
              <a:srgbClr val="000000"/>
            </a:outerShdw>
          </a:effectLst>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5.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alphaModFix amt="50000"/>
          </a:blip>
          <a:srcRect/>
          <a:stretch>
            <a:fillRect/>
          </a:stretch>
        </a:blipFill>
        <a:effectLst/>
      </p:bgPr>
    </p:bg>
    <p:spTree>
      <p:nvGrpSpPr>
        <p:cNvPr id="1" name=""/>
        <p:cNvGrpSpPr/>
        <p:nvPr/>
      </p:nvGrpSpPr>
      <p:grpSpPr>
        <a:xfrm>
          <a:off x="0" y="0"/>
          <a:ext cx="0" cy="0"/>
          <a:chOff x="0" y="0"/>
          <a:chExt cx="0" cy="0"/>
        </a:xfrm>
      </p:grpSpPr>
      <p:sp>
        <p:nvSpPr>
          <p:cNvPr id="2049" name="Rectangle 1"/>
          <p:cNvSpPr>
            <a:spLocks noGrp="1" noChangeArrowheads="1"/>
          </p:cNvSpPr>
          <p:nvPr>
            <p:ph type="title"/>
          </p:nvPr>
        </p:nvSpPr>
        <p:spPr bwMode="auto">
          <a:xfrm>
            <a:off x="250031" y="-266774"/>
            <a:ext cx="8643938" cy="1714501"/>
          </a:xfrm>
          <a:prstGeom prst="rect">
            <a:avLst/>
          </a:prstGeom>
          <a:noFill/>
          <a:ln w="12700">
            <a:noFill/>
            <a:miter lim="800000"/>
            <a:headEnd/>
            <a:tailEnd/>
          </a:ln>
          <a:effectLst/>
        </p:spPr>
        <p:txBody>
          <a:bodyPr vert="horz" wrap="square" lIns="34088" tIns="34088" rIns="34088" bIns="34088" numCol="1" anchor="ctr" anchorCtr="0" compatLnSpc="1">
            <a:prstTxWarp prst="textNoShape">
              <a:avLst/>
            </a:prstTxWarp>
          </a:bodyPr>
          <a:lstStyle/>
          <a:p>
            <a:pPr lvl="0"/>
            <a:r>
              <a:rPr lang="en-US" altLang="ja-JP" dirty="0">
                <a:sym typeface="Gill Sans Light" charset="0"/>
              </a:rPr>
              <a:t>Click to edit Master title style</a:t>
            </a:r>
          </a:p>
        </p:txBody>
      </p:sp>
      <p:sp>
        <p:nvSpPr>
          <p:cNvPr id="2050" name="Rectangle 2"/>
          <p:cNvSpPr>
            <a:spLocks noGrp="1" noChangeArrowheads="1"/>
          </p:cNvSpPr>
          <p:nvPr>
            <p:ph type="body" idx="1"/>
          </p:nvPr>
        </p:nvSpPr>
        <p:spPr bwMode="auto">
          <a:xfrm>
            <a:off x="250031" y="2241353"/>
            <a:ext cx="8643938" cy="4107656"/>
          </a:xfrm>
          <a:prstGeom prst="rect">
            <a:avLst/>
          </a:prstGeom>
          <a:noFill/>
          <a:ln w="12700">
            <a:noFill/>
            <a:miter lim="800000"/>
            <a:headEnd/>
            <a:tailEnd/>
          </a:ln>
          <a:effectLst/>
        </p:spPr>
        <p:txBody>
          <a:bodyPr vert="horz" wrap="square" lIns="34088" tIns="34088" rIns="34088" bIns="34088" numCol="1" anchor="ctr" anchorCtr="0" compatLnSpc="1">
            <a:prstTxWarp prst="textNoShape">
              <a:avLst/>
            </a:prstTxWarp>
          </a:bodyPr>
          <a:lstStyle/>
          <a:p>
            <a:pPr lvl="0"/>
            <a:r>
              <a:rPr lang="en-US" altLang="ja-JP" dirty="0">
                <a:sym typeface="Gill Sans Light" charset="0"/>
              </a:rPr>
              <a:t>Click to edit Master text styles</a:t>
            </a:r>
          </a:p>
          <a:p>
            <a:pPr lvl="1"/>
            <a:r>
              <a:rPr lang="en-US" altLang="ja-JP" dirty="0">
                <a:sym typeface="Gill Sans Light" charset="0"/>
              </a:rPr>
              <a:t>Second level</a:t>
            </a:r>
          </a:p>
          <a:p>
            <a:pPr lvl="2"/>
            <a:r>
              <a:rPr lang="en-US" altLang="ja-JP" dirty="0">
                <a:sym typeface="Gill Sans Light" charset="0"/>
              </a:rPr>
              <a:t>Third level</a:t>
            </a:r>
          </a:p>
          <a:p>
            <a:pPr lvl="3"/>
            <a:r>
              <a:rPr lang="en-US" altLang="ja-JP" dirty="0">
                <a:sym typeface="Gill Sans Light" charset="0"/>
              </a:rPr>
              <a:t>Fourth level</a:t>
            </a:r>
          </a:p>
          <a:p>
            <a:pPr lvl="4"/>
            <a:r>
              <a:rPr lang="en-US" altLang="ja-JP" dirty="0">
                <a:sym typeface="Gill Sans Light" charset="0"/>
              </a:rPr>
              <a:t>Fifth level</a:t>
            </a:r>
          </a:p>
        </p:txBody>
      </p:sp>
      <p:sp>
        <p:nvSpPr>
          <p:cNvPr id="4" name="スライド番号プレースホルダ 3"/>
          <p:cNvSpPr>
            <a:spLocks noGrp="1"/>
          </p:cNvSpPr>
          <p:nvPr>
            <p:ph type="sldNum" sz="quarter" idx="4"/>
          </p:nvPr>
        </p:nvSpPr>
        <p:spPr>
          <a:xfrm>
            <a:off x="6553276" y="6356823"/>
            <a:ext cx="2133079" cy="365001"/>
          </a:xfrm>
          <a:prstGeom prst="rect">
            <a:avLst/>
          </a:prstGeom>
        </p:spPr>
        <p:txBody>
          <a:bodyPr vert="horz" lIns="61359" tIns="30680" rIns="61359" bIns="30680" rtlCol="0" anchor="ctr"/>
          <a:lstStyle>
            <a:lvl1pPr algn="r">
              <a:defRPr sz="800">
                <a:solidFill>
                  <a:schemeClr val="tx1">
                    <a:tint val="75000"/>
                  </a:schemeClr>
                </a:solidFill>
              </a:defRPr>
            </a:lvl1pPr>
          </a:lstStyle>
          <a:p>
            <a:fld id="{1D5B6FAA-E46D-4C42-9328-93147811EA2A}" type="slidenum">
              <a:rPr kumimoji="0" lang="ja-JP" altLang="en-US" smtClean="0">
                <a:solidFill>
                  <a:srgbClr val="414141">
                    <a:tint val="75000"/>
                  </a:srgbClr>
                </a:solidFill>
                <a:latin typeface="Gill Sans Light" charset="0"/>
                <a:ea typeface="+mn-ea"/>
                <a:sym typeface="Gill Sans Light" charset="0"/>
              </a:rPr>
              <a:pPr/>
              <a:t>&lt;#&gt;</a:t>
            </a:fld>
            <a:endParaRPr kumimoji="0" lang="ja-JP" altLang="en-US">
              <a:solidFill>
                <a:srgbClr val="414141">
                  <a:tint val="75000"/>
                </a:srgbClr>
              </a:solidFill>
              <a:latin typeface="Gill Sans Light" charset="0"/>
              <a:ea typeface="+mn-ea"/>
              <a:sym typeface="Gill Sans Light" charset="0"/>
            </a:endParaRPr>
          </a:p>
        </p:txBody>
      </p:sp>
      <p:sp>
        <p:nvSpPr>
          <p:cNvPr id="5" name="フッター プレースホルダ 4"/>
          <p:cNvSpPr>
            <a:spLocks noGrp="1"/>
          </p:cNvSpPr>
          <p:nvPr>
            <p:ph type="ftr" sz="quarter" idx="3"/>
          </p:nvPr>
        </p:nvSpPr>
        <p:spPr>
          <a:xfrm>
            <a:off x="3124276" y="6356823"/>
            <a:ext cx="2895452" cy="365001"/>
          </a:xfrm>
          <a:prstGeom prst="rect">
            <a:avLst/>
          </a:prstGeom>
        </p:spPr>
        <p:txBody>
          <a:bodyPr vert="horz" lIns="61359" tIns="30680" rIns="61359" bIns="30680" rtlCol="0" anchor="ctr"/>
          <a:lstStyle>
            <a:lvl1pPr algn="ctr">
              <a:defRPr sz="800">
                <a:solidFill>
                  <a:schemeClr val="tx1">
                    <a:tint val="75000"/>
                  </a:schemeClr>
                </a:solidFill>
              </a:defRPr>
            </a:lvl1pPr>
          </a:lstStyle>
          <a:p>
            <a:r>
              <a:rPr kumimoji="0" lang="en-US" altLang="ja-JP" smtClean="0">
                <a:solidFill>
                  <a:srgbClr val="414141">
                    <a:tint val="75000"/>
                  </a:srgbClr>
                </a:solidFill>
                <a:latin typeface="Gill Sans Light" charset="0"/>
                <a:ea typeface="+mn-ea"/>
                <a:sym typeface="Gill Sans Light" charset="0"/>
              </a:rPr>
              <a:t>NNN10 @ Toyama</a:t>
            </a:r>
            <a:endParaRPr kumimoji="0" lang="ja-JP" altLang="en-US">
              <a:solidFill>
                <a:srgbClr val="414141">
                  <a:tint val="75000"/>
                </a:srgbClr>
              </a:solidFill>
              <a:latin typeface="Gill Sans Light" charset="0"/>
              <a:ea typeface="+mn-ea"/>
              <a:sym typeface="Gill Sans Light" charset="0"/>
            </a:endParaRPr>
          </a:p>
        </p:txBody>
      </p:sp>
    </p:spTree>
  </p:cSld>
  <p:clrMap bg1="lt1" tx1="dk1" bg2="lt2" tx2="dk2" accent1="accent1" accent2="accent2" accent3="accent3" accent4="accent4" accent5="accent5" accent6="accent6" hlink="hlink" folHlink="folHlink"/>
  <p:sldLayoutIdLst>
    <p:sldLayoutId id="2147485347" r:id="rId1"/>
    <p:sldLayoutId id="2147485348" r:id="rId2"/>
    <p:sldLayoutId id="2147485349" r:id="rId3"/>
    <p:sldLayoutId id="2147485350" r:id="rId4"/>
    <p:sldLayoutId id="2147485351" r:id="rId5"/>
    <p:sldLayoutId id="2147485352" r:id="rId6"/>
    <p:sldLayoutId id="2147485353" r:id="rId7"/>
    <p:sldLayoutId id="2147485354" r:id="rId8"/>
    <p:sldLayoutId id="2147485355" r:id="rId9"/>
    <p:sldLayoutId id="2147485356" r:id="rId10"/>
    <p:sldLayoutId id="2147485357" r:id="rId11"/>
  </p:sldLayoutIdLst>
  <p:transition/>
  <p:hf hdr="0" dt="0"/>
  <p:txStyles>
    <p:titleStyle>
      <a:lvl1pPr algn="ctr" rtl="0" fontAlgn="base">
        <a:spcBef>
          <a:spcPct val="0"/>
        </a:spcBef>
        <a:spcAft>
          <a:spcPct val="0"/>
        </a:spcAft>
        <a:defRPr sz="3600">
          <a:solidFill>
            <a:schemeClr val="tx1"/>
          </a:solidFill>
          <a:latin typeface="Gill Sans"/>
          <a:ea typeface="+mj-ea"/>
          <a:cs typeface="Gill Sans"/>
          <a:sym typeface="Gill Sans Light" charset="0"/>
        </a:defRPr>
      </a:lvl1pPr>
      <a:lvl2pPr algn="ctr" rtl="0" fontAlgn="base">
        <a:spcBef>
          <a:spcPct val="0"/>
        </a:spcBef>
        <a:spcAft>
          <a:spcPct val="0"/>
        </a:spcAft>
        <a:defRPr sz="3600">
          <a:solidFill>
            <a:schemeClr val="tx1"/>
          </a:solidFill>
          <a:latin typeface="Gill Sans Light" charset="0"/>
          <a:sym typeface="Gill Sans Light" charset="0"/>
        </a:defRPr>
      </a:lvl2pPr>
      <a:lvl3pPr algn="ctr" rtl="0" fontAlgn="base">
        <a:spcBef>
          <a:spcPct val="0"/>
        </a:spcBef>
        <a:spcAft>
          <a:spcPct val="0"/>
        </a:spcAft>
        <a:defRPr sz="3600">
          <a:solidFill>
            <a:schemeClr val="tx1"/>
          </a:solidFill>
          <a:latin typeface="Gill Sans Light" charset="0"/>
          <a:sym typeface="Gill Sans Light" charset="0"/>
        </a:defRPr>
      </a:lvl3pPr>
      <a:lvl4pPr algn="ctr" rtl="0" fontAlgn="base">
        <a:spcBef>
          <a:spcPct val="0"/>
        </a:spcBef>
        <a:spcAft>
          <a:spcPct val="0"/>
        </a:spcAft>
        <a:defRPr sz="3600">
          <a:solidFill>
            <a:schemeClr val="tx1"/>
          </a:solidFill>
          <a:latin typeface="Gill Sans Light" charset="0"/>
          <a:sym typeface="Gill Sans Light" charset="0"/>
        </a:defRPr>
      </a:lvl4pPr>
      <a:lvl5pPr algn="ctr" rtl="0" fontAlgn="base">
        <a:spcBef>
          <a:spcPct val="0"/>
        </a:spcBef>
        <a:spcAft>
          <a:spcPct val="0"/>
        </a:spcAft>
        <a:defRPr sz="3600">
          <a:solidFill>
            <a:schemeClr val="tx1"/>
          </a:solidFill>
          <a:latin typeface="Gill Sans Light" charset="0"/>
          <a:sym typeface="Gill Sans Light" charset="0"/>
        </a:defRPr>
      </a:lvl5pPr>
      <a:lvl6pPr marL="306793" algn="ctr" rtl="0" fontAlgn="base">
        <a:spcBef>
          <a:spcPct val="0"/>
        </a:spcBef>
        <a:spcAft>
          <a:spcPct val="0"/>
        </a:spcAft>
        <a:defRPr sz="3600">
          <a:solidFill>
            <a:schemeClr val="tx1"/>
          </a:solidFill>
          <a:latin typeface="Gill Sans Light" charset="0"/>
          <a:sym typeface="Gill Sans Light" charset="0"/>
        </a:defRPr>
      </a:lvl6pPr>
      <a:lvl7pPr marL="613589" algn="ctr" rtl="0" fontAlgn="base">
        <a:spcBef>
          <a:spcPct val="0"/>
        </a:spcBef>
        <a:spcAft>
          <a:spcPct val="0"/>
        </a:spcAft>
        <a:defRPr sz="3600">
          <a:solidFill>
            <a:schemeClr val="tx1"/>
          </a:solidFill>
          <a:latin typeface="Gill Sans Light" charset="0"/>
          <a:sym typeface="Gill Sans Light" charset="0"/>
        </a:defRPr>
      </a:lvl7pPr>
      <a:lvl8pPr marL="920382" algn="ctr" rtl="0" fontAlgn="base">
        <a:spcBef>
          <a:spcPct val="0"/>
        </a:spcBef>
        <a:spcAft>
          <a:spcPct val="0"/>
        </a:spcAft>
        <a:defRPr sz="3600">
          <a:solidFill>
            <a:schemeClr val="tx1"/>
          </a:solidFill>
          <a:latin typeface="Gill Sans Light" charset="0"/>
          <a:sym typeface="Gill Sans Light" charset="0"/>
        </a:defRPr>
      </a:lvl8pPr>
      <a:lvl9pPr marL="1227176" algn="ctr" rtl="0" fontAlgn="base">
        <a:spcBef>
          <a:spcPct val="0"/>
        </a:spcBef>
        <a:spcAft>
          <a:spcPct val="0"/>
        </a:spcAft>
        <a:defRPr sz="3600">
          <a:solidFill>
            <a:schemeClr val="tx1"/>
          </a:solidFill>
          <a:latin typeface="Gill Sans Light" charset="0"/>
          <a:sym typeface="Gill Sans Light" charset="0"/>
        </a:defRPr>
      </a:lvl9pPr>
    </p:titleStyle>
    <p:bodyStyle>
      <a:lvl1pPr marL="204530" indent="-204530" algn="l" rtl="0" fontAlgn="base">
        <a:spcBef>
          <a:spcPts val="2550"/>
        </a:spcBef>
        <a:spcAft>
          <a:spcPct val="0"/>
        </a:spcAft>
        <a:buClr>
          <a:srgbClr val="414141"/>
        </a:buClr>
        <a:buSzPct val="81000"/>
        <a:buFont typeface="Gill Sans Light" charset="0"/>
        <a:buChar char="•"/>
        <a:defRPr sz="2600">
          <a:solidFill>
            <a:schemeClr val="tx1"/>
          </a:solidFill>
          <a:latin typeface="Gill Sans"/>
          <a:ea typeface="+mn-ea"/>
          <a:cs typeface="Gill Sans"/>
          <a:sym typeface="Gill Sans Light" charset="0"/>
        </a:defRPr>
      </a:lvl1pPr>
      <a:lvl2pPr marL="426103" indent="-204530" algn="l" rtl="0" fontAlgn="base">
        <a:spcBef>
          <a:spcPts val="2550"/>
        </a:spcBef>
        <a:spcAft>
          <a:spcPct val="0"/>
        </a:spcAft>
        <a:buClr>
          <a:srgbClr val="414141"/>
        </a:buClr>
        <a:buSzPct val="81000"/>
        <a:buFont typeface="Gill Sans Light" charset="0"/>
        <a:buChar char="•"/>
        <a:defRPr sz="2600">
          <a:solidFill>
            <a:schemeClr val="tx1"/>
          </a:solidFill>
          <a:latin typeface="Gill Sans"/>
          <a:ea typeface="ＭＳ Ｐゴシック" charset="-128"/>
          <a:cs typeface="Gill Sans"/>
          <a:sym typeface="Gill Sans Light" charset="0"/>
        </a:defRPr>
      </a:lvl2pPr>
      <a:lvl3pPr marL="681765" indent="-204530" algn="l" rtl="0" fontAlgn="base">
        <a:spcBef>
          <a:spcPts val="2550"/>
        </a:spcBef>
        <a:spcAft>
          <a:spcPct val="0"/>
        </a:spcAft>
        <a:buClr>
          <a:srgbClr val="414141"/>
        </a:buClr>
        <a:buSzPct val="81000"/>
        <a:buFont typeface="Gill Sans Light" charset="0"/>
        <a:buChar char="•"/>
        <a:defRPr sz="2600">
          <a:solidFill>
            <a:schemeClr val="tx1"/>
          </a:solidFill>
          <a:latin typeface="Gill Sans"/>
          <a:ea typeface="ＭＳ Ｐゴシック" charset="-128"/>
          <a:cs typeface="Gill Sans"/>
          <a:sym typeface="Gill Sans Light" charset="0"/>
        </a:defRPr>
      </a:lvl3pPr>
      <a:lvl4pPr marL="937426" indent="-204530" algn="l" rtl="0" fontAlgn="base">
        <a:spcBef>
          <a:spcPts val="2550"/>
        </a:spcBef>
        <a:spcAft>
          <a:spcPct val="0"/>
        </a:spcAft>
        <a:buClr>
          <a:srgbClr val="414141"/>
        </a:buClr>
        <a:buSzPct val="81000"/>
        <a:buFont typeface="Gill Sans Light" charset="0"/>
        <a:buChar char="•"/>
        <a:defRPr sz="2600">
          <a:solidFill>
            <a:schemeClr val="tx1"/>
          </a:solidFill>
          <a:latin typeface="Gill Sans"/>
          <a:ea typeface="ＭＳ Ｐゴシック" charset="-128"/>
          <a:cs typeface="Gill Sans"/>
          <a:sym typeface="Gill Sans Light" charset="0"/>
        </a:defRPr>
      </a:lvl4pPr>
      <a:lvl5pPr marL="1193088" indent="-204530" algn="l" rtl="0" fontAlgn="base">
        <a:spcBef>
          <a:spcPts val="2550"/>
        </a:spcBef>
        <a:spcAft>
          <a:spcPct val="0"/>
        </a:spcAft>
        <a:buClr>
          <a:srgbClr val="414141"/>
        </a:buClr>
        <a:buSzPct val="81000"/>
        <a:buFont typeface="Gill Sans Light" charset="0"/>
        <a:buChar char="•"/>
        <a:defRPr sz="2600">
          <a:solidFill>
            <a:schemeClr val="tx1"/>
          </a:solidFill>
          <a:latin typeface="Gill Sans"/>
          <a:ea typeface="ＭＳ Ｐゴシック" charset="-128"/>
          <a:cs typeface="Gill Sans"/>
          <a:sym typeface="Gill Sans Light" charset="0"/>
        </a:defRPr>
      </a:lvl5pPr>
      <a:lvl6pPr marL="1499882" indent="-204530" algn="l" rtl="0" fontAlgn="base">
        <a:spcBef>
          <a:spcPts val="2550"/>
        </a:spcBef>
        <a:spcAft>
          <a:spcPct val="0"/>
        </a:spcAft>
        <a:buClr>
          <a:srgbClr val="414141"/>
        </a:buClr>
        <a:buSzPct val="81000"/>
        <a:buFont typeface="Gill Sans Light" charset="0"/>
        <a:buChar char="•"/>
        <a:defRPr sz="2600">
          <a:solidFill>
            <a:schemeClr val="tx1"/>
          </a:solidFill>
          <a:latin typeface="+mn-lt"/>
          <a:ea typeface="ＭＳ Ｐゴシック" charset="-128"/>
          <a:sym typeface="Gill Sans Light" charset="0"/>
        </a:defRPr>
      </a:lvl6pPr>
      <a:lvl7pPr marL="1806676" indent="-204530" algn="l" rtl="0" fontAlgn="base">
        <a:spcBef>
          <a:spcPts val="2550"/>
        </a:spcBef>
        <a:spcAft>
          <a:spcPct val="0"/>
        </a:spcAft>
        <a:buClr>
          <a:srgbClr val="414141"/>
        </a:buClr>
        <a:buSzPct val="81000"/>
        <a:buFont typeface="Gill Sans Light" charset="0"/>
        <a:buChar char="•"/>
        <a:defRPr sz="2600">
          <a:solidFill>
            <a:schemeClr val="tx1"/>
          </a:solidFill>
          <a:latin typeface="+mn-lt"/>
          <a:ea typeface="ＭＳ Ｐゴシック" charset="-128"/>
          <a:sym typeface="Gill Sans Light" charset="0"/>
        </a:defRPr>
      </a:lvl7pPr>
      <a:lvl8pPr marL="2113470" indent="-204530" algn="l" rtl="0" fontAlgn="base">
        <a:spcBef>
          <a:spcPts val="2550"/>
        </a:spcBef>
        <a:spcAft>
          <a:spcPct val="0"/>
        </a:spcAft>
        <a:buClr>
          <a:srgbClr val="414141"/>
        </a:buClr>
        <a:buSzPct val="81000"/>
        <a:buFont typeface="Gill Sans Light" charset="0"/>
        <a:buChar char="•"/>
        <a:defRPr sz="2600">
          <a:solidFill>
            <a:schemeClr val="tx1"/>
          </a:solidFill>
          <a:latin typeface="+mn-lt"/>
          <a:ea typeface="ＭＳ Ｐゴシック" charset="-128"/>
          <a:sym typeface="Gill Sans Light" charset="0"/>
        </a:defRPr>
      </a:lvl8pPr>
      <a:lvl9pPr marL="2420264" indent="-204530" algn="l" rtl="0" fontAlgn="base">
        <a:spcBef>
          <a:spcPts val="2550"/>
        </a:spcBef>
        <a:spcAft>
          <a:spcPct val="0"/>
        </a:spcAft>
        <a:buClr>
          <a:srgbClr val="414141"/>
        </a:buClr>
        <a:buSzPct val="81000"/>
        <a:buFont typeface="Gill Sans Light" charset="0"/>
        <a:buChar char="•"/>
        <a:defRPr sz="2600">
          <a:solidFill>
            <a:schemeClr val="tx1"/>
          </a:solidFill>
          <a:latin typeface="+mn-lt"/>
          <a:ea typeface="ＭＳ Ｐゴシック" charset="-128"/>
          <a:sym typeface="Gill Sans Light" charset="0"/>
        </a:defRPr>
      </a:lvl9pPr>
    </p:bodyStyle>
    <p:otherStyle>
      <a:defPPr>
        <a:defRPr lang="ja-JP"/>
      </a:defPPr>
      <a:lvl1pPr marL="0" algn="l" defTabSz="306793" rtl="0" eaLnBrk="1" latinLnBrk="0" hangingPunct="1">
        <a:defRPr kumimoji="1" sz="1200" kern="1200">
          <a:solidFill>
            <a:schemeClr val="tx1"/>
          </a:solidFill>
          <a:latin typeface="+mn-lt"/>
          <a:ea typeface="+mn-ea"/>
          <a:cs typeface="+mn-cs"/>
        </a:defRPr>
      </a:lvl1pPr>
      <a:lvl2pPr marL="306793" algn="l" defTabSz="306793" rtl="0" eaLnBrk="1" latinLnBrk="0" hangingPunct="1">
        <a:defRPr kumimoji="1" sz="1200" kern="1200">
          <a:solidFill>
            <a:schemeClr val="tx1"/>
          </a:solidFill>
          <a:latin typeface="+mn-lt"/>
          <a:ea typeface="+mn-ea"/>
          <a:cs typeface="+mn-cs"/>
        </a:defRPr>
      </a:lvl2pPr>
      <a:lvl3pPr marL="613589" algn="l" defTabSz="306793" rtl="0" eaLnBrk="1" latinLnBrk="0" hangingPunct="1">
        <a:defRPr kumimoji="1" sz="1200" kern="1200">
          <a:solidFill>
            <a:schemeClr val="tx1"/>
          </a:solidFill>
          <a:latin typeface="+mn-lt"/>
          <a:ea typeface="+mn-ea"/>
          <a:cs typeface="+mn-cs"/>
        </a:defRPr>
      </a:lvl3pPr>
      <a:lvl4pPr marL="920382" algn="l" defTabSz="306793" rtl="0" eaLnBrk="1" latinLnBrk="0" hangingPunct="1">
        <a:defRPr kumimoji="1" sz="1200" kern="1200">
          <a:solidFill>
            <a:schemeClr val="tx1"/>
          </a:solidFill>
          <a:latin typeface="+mn-lt"/>
          <a:ea typeface="+mn-ea"/>
          <a:cs typeface="+mn-cs"/>
        </a:defRPr>
      </a:lvl4pPr>
      <a:lvl5pPr marL="1227176" algn="l" defTabSz="306793" rtl="0" eaLnBrk="1" latinLnBrk="0" hangingPunct="1">
        <a:defRPr kumimoji="1" sz="1200" kern="1200">
          <a:solidFill>
            <a:schemeClr val="tx1"/>
          </a:solidFill>
          <a:latin typeface="+mn-lt"/>
          <a:ea typeface="+mn-ea"/>
          <a:cs typeface="+mn-cs"/>
        </a:defRPr>
      </a:lvl5pPr>
      <a:lvl6pPr marL="1533971" algn="l" defTabSz="306793" rtl="0" eaLnBrk="1" latinLnBrk="0" hangingPunct="1">
        <a:defRPr kumimoji="1" sz="1200" kern="1200">
          <a:solidFill>
            <a:schemeClr val="tx1"/>
          </a:solidFill>
          <a:latin typeface="+mn-lt"/>
          <a:ea typeface="+mn-ea"/>
          <a:cs typeface="+mn-cs"/>
        </a:defRPr>
      </a:lvl6pPr>
      <a:lvl7pPr marL="1840765" algn="l" defTabSz="306793" rtl="0" eaLnBrk="1" latinLnBrk="0" hangingPunct="1">
        <a:defRPr kumimoji="1" sz="1200" kern="1200">
          <a:solidFill>
            <a:schemeClr val="tx1"/>
          </a:solidFill>
          <a:latin typeface="+mn-lt"/>
          <a:ea typeface="+mn-ea"/>
          <a:cs typeface="+mn-cs"/>
        </a:defRPr>
      </a:lvl7pPr>
      <a:lvl8pPr marL="2147558" algn="l" defTabSz="306793" rtl="0" eaLnBrk="1" latinLnBrk="0" hangingPunct="1">
        <a:defRPr kumimoji="1" sz="1200" kern="1200">
          <a:solidFill>
            <a:schemeClr val="tx1"/>
          </a:solidFill>
          <a:latin typeface="+mn-lt"/>
          <a:ea typeface="+mn-ea"/>
          <a:cs typeface="+mn-cs"/>
        </a:defRPr>
      </a:lvl8pPr>
      <a:lvl9pPr marL="2454352" algn="l" defTabSz="306793" rtl="0" eaLnBrk="1" latinLnBrk="0" hangingPunct="1">
        <a:defRPr kumimoji="1" sz="12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122" name="タイトル プレースホルダ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
        <p:nvSpPr>
          <p:cNvPr id="5123" name="テキスト プレースホルダ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prstClr val="black">
                    <a:tint val="75000"/>
                  </a:prstClr>
                </a:solidFill>
                <a:latin typeface="+mn-lt"/>
                <a:ea typeface="+mn-ea"/>
              </a:defRPr>
            </a:lvl1pPr>
          </a:lstStyle>
          <a:p>
            <a:pPr>
              <a:defRPr/>
            </a:pPr>
            <a:fld id="{7018374F-2866-4476-9A04-45C805003FEA}" type="datetime1">
              <a:rPr lang="ja-JP" altLang="en-US" smtClean="0"/>
              <a:pPr>
                <a:defRPr/>
              </a:pPr>
              <a:t>2011/6/7</a:t>
            </a:fld>
            <a:endParaRPr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prstClr val="black">
                    <a:tint val="75000"/>
                  </a:prstClr>
                </a:solidFill>
                <a:latin typeface="+mn-lt"/>
                <a:ea typeface="+mn-ea"/>
              </a:defRPr>
            </a:lvl1pPr>
          </a:lstStyle>
          <a:p>
            <a:pPr>
              <a:defRPr/>
            </a:pPr>
            <a:endParaRPr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prstClr val="black">
                    <a:tint val="75000"/>
                  </a:prstClr>
                </a:solidFill>
                <a:latin typeface="+mn-lt"/>
                <a:ea typeface="+mn-ea"/>
              </a:defRPr>
            </a:lvl1pPr>
          </a:lstStyle>
          <a:p>
            <a:pPr>
              <a:defRPr/>
            </a:pPr>
            <a:fld id="{4591D1AF-ACCA-412F-9F2F-EF977062F61C}" type="slidenum">
              <a:rPr lang="ja-JP" altLang="en-US"/>
              <a:pPr>
                <a:defRPr/>
              </a:pPr>
              <a:t>&lt;#&gt;</a:t>
            </a:fld>
            <a:endParaRPr lang="ja-JP" altLang="en-US"/>
          </a:p>
        </p:txBody>
      </p:sp>
    </p:spTree>
  </p:cSld>
  <p:clrMap bg1="lt1" tx1="dk1" bg2="lt2" tx2="dk2" accent1="accent1" accent2="accent2" accent3="accent3" accent4="accent4" accent5="accent5" accent6="accent6" hlink="hlink" folHlink="folHlink"/>
  <p:sldLayoutIdLst>
    <p:sldLayoutId id="2147485164" r:id="rId1"/>
    <p:sldLayoutId id="2147485165" r:id="rId2"/>
    <p:sldLayoutId id="2147485166" r:id="rId3"/>
    <p:sldLayoutId id="2147485167" r:id="rId4"/>
    <p:sldLayoutId id="2147485168" r:id="rId5"/>
    <p:sldLayoutId id="2147485169" r:id="rId6"/>
    <p:sldLayoutId id="2147485170" r:id="rId7"/>
    <p:sldLayoutId id="2147485171" r:id="rId8"/>
    <p:sldLayoutId id="2147485172" r:id="rId9"/>
    <p:sldLayoutId id="2147485173" r:id="rId10"/>
    <p:sldLayoutId id="2147485174" r:id="rId11"/>
  </p:sldLayoutIdLst>
  <p:hf hdr="0" ftr="0" dt="0"/>
  <p:txStyles>
    <p:titleStyle>
      <a:lvl1pPr algn="ctr" rtl="0" eaLnBrk="0" fontAlgn="base" hangingPunct="0">
        <a:spcBef>
          <a:spcPct val="0"/>
        </a:spcBef>
        <a:spcAft>
          <a:spcPct val="0"/>
        </a:spcAft>
        <a:defRPr kumimoji="1" sz="4400" kern="1200">
          <a:solidFill>
            <a:schemeClr val="tx1"/>
          </a:solidFill>
          <a:latin typeface="+mj-lt"/>
          <a:ea typeface="+mj-ea"/>
          <a:cs typeface="+mj-cs"/>
        </a:defRPr>
      </a:lvl1pPr>
      <a:lvl2pPr algn="ctr" rtl="0" eaLnBrk="0" fontAlgn="base" hangingPunct="0">
        <a:spcBef>
          <a:spcPct val="0"/>
        </a:spcBef>
        <a:spcAft>
          <a:spcPct val="0"/>
        </a:spcAft>
        <a:defRPr kumimoji="1" sz="4400">
          <a:solidFill>
            <a:schemeClr val="tx1"/>
          </a:solidFill>
          <a:latin typeface="Times New Roman" pitchFamily="18" charset="0"/>
          <a:ea typeface="ＭＳ 明朝" pitchFamily="17" charset="-128"/>
        </a:defRPr>
      </a:lvl2pPr>
      <a:lvl3pPr algn="ctr" rtl="0" eaLnBrk="0" fontAlgn="base" hangingPunct="0">
        <a:spcBef>
          <a:spcPct val="0"/>
        </a:spcBef>
        <a:spcAft>
          <a:spcPct val="0"/>
        </a:spcAft>
        <a:defRPr kumimoji="1" sz="4400">
          <a:solidFill>
            <a:schemeClr val="tx1"/>
          </a:solidFill>
          <a:latin typeface="Times New Roman" pitchFamily="18" charset="0"/>
          <a:ea typeface="ＭＳ 明朝" pitchFamily="17" charset="-128"/>
        </a:defRPr>
      </a:lvl3pPr>
      <a:lvl4pPr algn="ctr" rtl="0" eaLnBrk="0" fontAlgn="base" hangingPunct="0">
        <a:spcBef>
          <a:spcPct val="0"/>
        </a:spcBef>
        <a:spcAft>
          <a:spcPct val="0"/>
        </a:spcAft>
        <a:defRPr kumimoji="1" sz="4400">
          <a:solidFill>
            <a:schemeClr val="tx1"/>
          </a:solidFill>
          <a:latin typeface="Times New Roman" pitchFamily="18" charset="0"/>
          <a:ea typeface="ＭＳ 明朝" pitchFamily="17" charset="-128"/>
        </a:defRPr>
      </a:lvl4pPr>
      <a:lvl5pPr algn="ctr" rtl="0" eaLnBrk="0" fontAlgn="base" hangingPunct="0">
        <a:spcBef>
          <a:spcPct val="0"/>
        </a:spcBef>
        <a:spcAft>
          <a:spcPct val="0"/>
        </a:spcAft>
        <a:defRPr kumimoji="1" sz="4400">
          <a:solidFill>
            <a:schemeClr val="tx1"/>
          </a:solidFill>
          <a:latin typeface="Times New Roman" pitchFamily="18" charset="0"/>
          <a:ea typeface="ＭＳ 明朝" pitchFamily="17" charset="-128"/>
        </a:defRPr>
      </a:lvl5pPr>
      <a:lvl6pPr marL="457200" algn="ctr" rtl="0" fontAlgn="base">
        <a:spcBef>
          <a:spcPct val="0"/>
        </a:spcBef>
        <a:spcAft>
          <a:spcPct val="0"/>
        </a:spcAft>
        <a:defRPr kumimoji="1" sz="4400">
          <a:solidFill>
            <a:schemeClr val="tx1"/>
          </a:solidFill>
          <a:latin typeface="Times New Roman" pitchFamily="18" charset="0"/>
          <a:ea typeface="ＭＳ 明朝" pitchFamily="17" charset="-128"/>
        </a:defRPr>
      </a:lvl6pPr>
      <a:lvl7pPr marL="914400" algn="ctr" rtl="0" fontAlgn="base">
        <a:spcBef>
          <a:spcPct val="0"/>
        </a:spcBef>
        <a:spcAft>
          <a:spcPct val="0"/>
        </a:spcAft>
        <a:defRPr kumimoji="1" sz="4400">
          <a:solidFill>
            <a:schemeClr val="tx1"/>
          </a:solidFill>
          <a:latin typeface="Times New Roman" pitchFamily="18" charset="0"/>
          <a:ea typeface="ＭＳ 明朝" pitchFamily="17" charset="-128"/>
        </a:defRPr>
      </a:lvl7pPr>
      <a:lvl8pPr marL="1371600" algn="ctr" rtl="0" fontAlgn="base">
        <a:spcBef>
          <a:spcPct val="0"/>
        </a:spcBef>
        <a:spcAft>
          <a:spcPct val="0"/>
        </a:spcAft>
        <a:defRPr kumimoji="1" sz="4400">
          <a:solidFill>
            <a:schemeClr val="tx1"/>
          </a:solidFill>
          <a:latin typeface="Times New Roman" pitchFamily="18" charset="0"/>
          <a:ea typeface="ＭＳ 明朝" pitchFamily="17" charset="-128"/>
        </a:defRPr>
      </a:lvl8pPr>
      <a:lvl9pPr marL="1828800" algn="ctr" rtl="0" fontAlgn="base">
        <a:spcBef>
          <a:spcPct val="0"/>
        </a:spcBef>
        <a:spcAft>
          <a:spcPct val="0"/>
        </a:spcAft>
        <a:defRPr kumimoji="1" sz="4400">
          <a:solidFill>
            <a:schemeClr val="tx1"/>
          </a:solidFill>
          <a:latin typeface="Times New Roman" pitchFamily="18" charset="0"/>
          <a:ea typeface="ＭＳ 明朝" pitchFamily="17" charset="-128"/>
        </a:defRPr>
      </a:lvl9pPr>
    </p:titleStyle>
    <p:bodyStyle>
      <a:lvl1pPr marL="342900" indent="-342900" algn="l" rtl="0" eaLnBrk="0" fontAlgn="base" hangingPunct="0">
        <a:spcBef>
          <a:spcPct val="20000"/>
        </a:spcBef>
        <a:spcAft>
          <a:spcPct val="0"/>
        </a:spcAft>
        <a:buFont typeface="Arial" pitchFamily="34" charset="0"/>
        <a:buChar char="•"/>
        <a:defRPr kumimoji="1"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bwMode="auto">
          <a:xfrm>
            <a:off x="468313" y="0"/>
            <a:ext cx="8229600" cy="69215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
        <p:nvSpPr>
          <p:cNvPr id="6147" name="Rectangle 3"/>
          <p:cNvSpPr>
            <a:spLocks noGrp="1" noChangeArrowheads="1"/>
          </p:cNvSpPr>
          <p:nvPr>
            <p:ph type="body" idx="1"/>
          </p:nvPr>
        </p:nvSpPr>
        <p:spPr bwMode="auto">
          <a:xfrm>
            <a:off x="250825" y="908050"/>
            <a:ext cx="8642350" cy="55451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244" name="Rectangle 4"/>
          <p:cNvSpPr>
            <a:spLocks noGrp="1" noChangeArrowheads="1"/>
          </p:cNvSpPr>
          <p:nvPr>
            <p:ph type="dt" sz="half" idx="2"/>
          </p:nvPr>
        </p:nvSpPr>
        <p:spPr bwMode="auto">
          <a:xfrm>
            <a:off x="6110288" y="6621463"/>
            <a:ext cx="2133600" cy="196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solidFill>
                  <a:srgbClr val="99CC00"/>
                </a:solidFill>
                <a:latin typeface="Arial" pitchFamily="34" charset="0"/>
              </a:defRPr>
            </a:lvl1pPr>
          </a:lstStyle>
          <a:p>
            <a:pPr>
              <a:defRPr/>
            </a:pPr>
            <a:fld id="{38101F87-6346-4B85-A583-FEEFAAC33D1F}" type="datetime1">
              <a:rPr lang="ja-JP" altLang="en-US" smtClean="0"/>
              <a:pPr>
                <a:defRPr/>
              </a:pPr>
              <a:t>2011/6/7</a:t>
            </a:fld>
            <a:endParaRPr lang="en-US" altLang="ja-JP"/>
          </a:p>
        </p:txBody>
      </p:sp>
      <p:sp>
        <p:nvSpPr>
          <p:cNvPr id="10245" name="Rectangle 5"/>
          <p:cNvSpPr>
            <a:spLocks noGrp="1" noChangeArrowheads="1"/>
          </p:cNvSpPr>
          <p:nvPr>
            <p:ph type="ftr" sz="quarter" idx="3"/>
          </p:nvPr>
        </p:nvSpPr>
        <p:spPr bwMode="auto">
          <a:xfrm>
            <a:off x="3124200" y="6621463"/>
            <a:ext cx="2024063" cy="196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200">
                <a:solidFill>
                  <a:srgbClr val="99CC00"/>
                </a:solidFill>
                <a:latin typeface="Arial" pitchFamily="34" charset="0"/>
              </a:defRPr>
            </a:lvl1pPr>
          </a:lstStyle>
          <a:p>
            <a:pPr>
              <a:defRPr/>
            </a:pPr>
            <a:endParaRPr lang="en-US" altLang="ja-JP"/>
          </a:p>
        </p:txBody>
      </p:sp>
      <p:sp>
        <p:nvSpPr>
          <p:cNvPr id="10246" name="Rectangle 6"/>
          <p:cNvSpPr>
            <a:spLocks noGrp="1" noChangeArrowheads="1"/>
          </p:cNvSpPr>
          <p:nvPr>
            <p:ph type="sldNum" sz="quarter" idx="4"/>
          </p:nvPr>
        </p:nvSpPr>
        <p:spPr bwMode="auto">
          <a:xfrm>
            <a:off x="8507413" y="6577013"/>
            <a:ext cx="649287" cy="18891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rgbClr val="000000"/>
                </a:solidFill>
                <a:latin typeface="Arial" pitchFamily="34" charset="0"/>
              </a:defRPr>
            </a:lvl1pPr>
          </a:lstStyle>
          <a:p>
            <a:pPr>
              <a:defRPr/>
            </a:pPr>
            <a:fld id="{5993E755-BCAC-409C-B98E-DACC9276425A}" type="slidenum">
              <a:rPr lang="en-US" altLang="ja-JP"/>
              <a:pPr>
                <a:defRPr/>
              </a:pPr>
              <a:t>&lt;#&gt;</a:t>
            </a:fld>
            <a:endParaRPr lang="en-US" altLang="ja-JP"/>
          </a:p>
        </p:txBody>
      </p:sp>
      <p:sp>
        <p:nvSpPr>
          <p:cNvPr id="10247" name="Rectangle 7"/>
          <p:cNvSpPr>
            <a:spLocks noChangeArrowheads="1"/>
          </p:cNvSpPr>
          <p:nvPr/>
        </p:nvSpPr>
        <p:spPr bwMode="auto">
          <a:xfrm>
            <a:off x="179388" y="6621463"/>
            <a:ext cx="1944687" cy="196850"/>
          </a:xfrm>
          <a:prstGeom prst="rect">
            <a:avLst/>
          </a:prstGeom>
          <a:noFill/>
          <a:ln w="9525">
            <a:noFill/>
            <a:miter lim="800000"/>
            <a:headEnd/>
            <a:tailEnd/>
          </a:ln>
          <a:effectLst/>
        </p:spPr>
        <p:txBody>
          <a:bodyPr/>
          <a:lstStyle/>
          <a:p>
            <a:pPr algn="ctr">
              <a:defRPr/>
            </a:pPr>
            <a:r>
              <a:rPr lang="en-US" altLang="ja-JP" sz="1200">
                <a:solidFill>
                  <a:srgbClr val="99CC00"/>
                </a:solidFill>
              </a:rPr>
              <a:t>T.Kobayashi (KEK)</a:t>
            </a:r>
          </a:p>
        </p:txBody>
      </p:sp>
    </p:spTree>
  </p:cSld>
  <p:clrMap bg1="lt1" tx1="dk1" bg2="lt2" tx2="dk2" accent1="accent1" accent2="accent2" accent3="accent3" accent4="accent4" accent5="accent5" accent6="accent6" hlink="hlink" folHlink="folHlink"/>
  <p:sldLayoutIdLst>
    <p:sldLayoutId id="2147485175" r:id="rId1"/>
    <p:sldLayoutId id="2147485176" r:id="rId2"/>
    <p:sldLayoutId id="2147485177" r:id="rId3"/>
    <p:sldLayoutId id="2147485178" r:id="rId4"/>
    <p:sldLayoutId id="2147485179" r:id="rId5"/>
    <p:sldLayoutId id="2147485180" r:id="rId6"/>
    <p:sldLayoutId id="2147485181" r:id="rId7"/>
    <p:sldLayoutId id="2147485182" r:id="rId8"/>
    <p:sldLayoutId id="2147485183" r:id="rId9"/>
    <p:sldLayoutId id="2147485184" r:id="rId10"/>
    <p:sldLayoutId id="2147485185" r:id="rId11"/>
  </p:sldLayoutIdLst>
  <p:hf hdr="0" ftr="0" dt="0"/>
  <p:txStyles>
    <p:titleStyle>
      <a:lvl1pPr algn="ctr" rtl="0" eaLnBrk="0" fontAlgn="base" hangingPunct="0">
        <a:spcBef>
          <a:spcPct val="0"/>
        </a:spcBef>
        <a:spcAft>
          <a:spcPct val="0"/>
        </a:spcAft>
        <a:defRPr kumimoji="1" sz="3600" b="1">
          <a:solidFill>
            <a:srgbClr val="3333FF"/>
          </a:solidFill>
          <a:effectLst>
            <a:outerShdw blurRad="38100" dist="38100" dir="2700000" algn="tl">
              <a:srgbClr val="C0C0C0"/>
            </a:outerShdw>
          </a:effectLst>
          <a:latin typeface="+mj-lt"/>
          <a:ea typeface="+mj-ea"/>
          <a:cs typeface="+mj-cs"/>
        </a:defRPr>
      </a:lvl1pPr>
      <a:lvl2pPr algn="ctr" rtl="0" eaLnBrk="0" fontAlgn="base" hangingPunct="0">
        <a:spcBef>
          <a:spcPct val="0"/>
        </a:spcBef>
        <a:spcAft>
          <a:spcPct val="0"/>
        </a:spcAft>
        <a:defRPr kumimoji="1" sz="3600" b="1">
          <a:solidFill>
            <a:srgbClr val="3333FF"/>
          </a:solidFill>
          <a:effectLst>
            <a:outerShdw blurRad="38100" dist="38100" dir="2700000" algn="tl">
              <a:srgbClr val="C0C0C0"/>
            </a:outerShdw>
          </a:effectLst>
          <a:latin typeface="Arial" charset="0"/>
          <a:ea typeface="ＭＳ Ｐゴシック" charset="-128"/>
        </a:defRPr>
      </a:lvl2pPr>
      <a:lvl3pPr algn="ctr" rtl="0" eaLnBrk="0" fontAlgn="base" hangingPunct="0">
        <a:spcBef>
          <a:spcPct val="0"/>
        </a:spcBef>
        <a:spcAft>
          <a:spcPct val="0"/>
        </a:spcAft>
        <a:defRPr kumimoji="1" sz="3600" b="1">
          <a:solidFill>
            <a:srgbClr val="3333FF"/>
          </a:solidFill>
          <a:effectLst>
            <a:outerShdw blurRad="38100" dist="38100" dir="2700000" algn="tl">
              <a:srgbClr val="C0C0C0"/>
            </a:outerShdw>
          </a:effectLst>
          <a:latin typeface="Arial" charset="0"/>
          <a:ea typeface="ＭＳ Ｐゴシック" charset="-128"/>
        </a:defRPr>
      </a:lvl3pPr>
      <a:lvl4pPr algn="ctr" rtl="0" eaLnBrk="0" fontAlgn="base" hangingPunct="0">
        <a:spcBef>
          <a:spcPct val="0"/>
        </a:spcBef>
        <a:spcAft>
          <a:spcPct val="0"/>
        </a:spcAft>
        <a:defRPr kumimoji="1" sz="3600" b="1">
          <a:solidFill>
            <a:srgbClr val="3333FF"/>
          </a:solidFill>
          <a:effectLst>
            <a:outerShdw blurRad="38100" dist="38100" dir="2700000" algn="tl">
              <a:srgbClr val="C0C0C0"/>
            </a:outerShdw>
          </a:effectLst>
          <a:latin typeface="Arial" charset="0"/>
          <a:ea typeface="ＭＳ Ｐゴシック" charset="-128"/>
        </a:defRPr>
      </a:lvl4pPr>
      <a:lvl5pPr algn="ctr" rtl="0" eaLnBrk="0" fontAlgn="base" hangingPunct="0">
        <a:spcBef>
          <a:spcPct val="0"/>
        </a:spcBef>
        <a:spcAft>
          <a:spcPct val="0"/>
        </a:spcAft>
        <a:defRPr kumimoji="1" sz="3600" b="1">
          <a:solidFill>
            <a:srgbClr val="3333FF"/>
          </a:solidFill>
          <a:effectLst>
            <a:outerShdw blurRad="38100" dist="38100" dir="2700000" algn="tl">
              <a:srgbClr val="C0C0C0"/>
            </a:outerShdw>
          </a:effectLst>
          <a:latin typeface="Arial" charset="0"/>
          <a:ea typeface="ＭＳ Ｐゴシック" charset="-128"/>
        </a:defRPr>
      </a:lvl5pPr>
      <a:lvl6pPr marL="457200" algn="ctr" rtl="0" fontAlgn="base">
        <a:spcBef>
          <a:spcPct val="0"/>
        </a:spcBef>
        <a:spcAft>
          <a:spcPct val="0"/>
        </a:spcAft>
        <a:defRPr kumimoji="1" sz="3600" b="1">
          <a:solidFill>
            <a:srgbClr val="3333FF"/>
          </a:solidFill>
          <a:effectLst>
            <a:outerShdw blurRad="38100" dist="38100" dir="2700000" algn="tl">
              <a:srgbClr val="C0C0C0"/>
            </a:outerShdw>
          </a:effectLst>
          <a:latin typeface="Arial" charset="0"/>
          <a:ea typeface="ＭＳ Ｐゴシック" charset="-128"/>
        </a:defRPr>
      </a:lvl6pPr>
      <a:lvl7pPr marL="914400" algn="ctr" rtl="0" fontAlgn="base">
        <a:spcBef>
          <a:spcPct val="0"/>
        </a:spcBef>
        <a:spcAft>
          <a:spcPct val="0"/>
        </a:spcAft>
        <a:defRPr kumimoji="1" sz="3600" b="1">
          <a:solidFill>
            <a:srgbClr val="3333FF"/>
          </a:solidFill>
          <a:effectLst>
            <a:outerShdw blurRad="38100" dist="38100" dir="2700000" algn="tl">
              <a:srgbClr val="C0C0C0"/>
            </a:outerShdw>
          </a:effectLst>
          <a:latin typeface="Arial" charset="0"/>
          <a:ea typeface="ＭＳ Ｐゴシック" charset="-128"/>
        </a:defRPr>
      </a:lvl7pPr>
      <a:lvl8pPr marL="1371600" algn="ctr" rtl="0" fontAlgn="base">
        <a:spcBef>
          <a:spcPct val="0"/>
        </a:spcBef>
        <a:spcAft>
          <a:spcPct val="0"/>
        </a:spcAft>
        <a:defRPr kumimoji="1" sz="3600" b="1">
          <a:solidFill>
            <a:srgbClr val="3333FF"/>
          </a:solidFill>
          <a:effectLst>
            <a:outerShdw blurRad="38100" dist="38100" dir="2700000" algn="tl">
              <a:srgbClr val="C0C0C0"/>
            </a:outerShdw>
          </a:effectLst>
          <a:latin typeface="Arial" charset="0"/>
          <a:ea typeface="ＭＳ Ｐゴシック" charset="-128"/>
        </a:defRPr>
      </a:lvl8pPr>
      <a:lvl9pPr marL="1828800" algn="ctr" rtl="0" fontAlgn="base">
        <a:spcBef>
          <a:spcPct val="0"/>
        </a:spcBef>
        <a:spcAft>
          <a:spcPct val="0"/>
        </a:spcAft>
        <a:defRPr kumimoji="1" sz="3600" b="1">
          <a:solidFill>
            <a:srgbClr val="3333FF"/>
          </a:solidFill>
          <a:effectLst>
            <a:outerShdw blurRad="38100" dist="38100" dir="2700000" algn="tl">
              <a:srgbClr val="C0C0C0"/>
            </a:outerShdw>
          </a:effectLst>
          <a:latin typeface="Arial" charset="0"/>
          <a:ea typeface="ＭＳ Ｐゴシック" charset="-128"/>
        </a:defRPr>
      </a:lvl9pPr>
    </p:titleStyle>
    <p:body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8194" name="Group 2"/>
          <p:cNvGrpSpPr>
            <a:grpSpLocks/>
          </p:cNvGrpSpPr>
          <p:nvPr/>
        </p:nvGrpSpPr>
        <p:grpSpPr bwMode="auto">
          <a:xfrm>
            <a:off x="0" y="0"/>
            <a:ext cx="9144000" cy="6864350"/>
            <a:chOff x="0" y="0"/>
            <a:chExt cx="5760" cy="4324"/>
          </a:xfrm>
        </p:grpSpPr>
        <p:sp>
          <p:nvSpPr>
            <p:cNvPr id="2" name="Rectangle 3"/>
            <p:cNvSpPr>
              <a:spLocks noChangeArrowheads="1"/>
            </p:cNvSpPr>
            <p:nvPr userDrawn="1"/>
          </p:nvSpPr>
          <p:spPr bwMode="white">
            <a:xfrm>
              <a:off x="0" y="331"/>
              <a:ext cx="5760" cy="3326"/>
            </a:xfrm>
            <a:prstGeom prst="rect">
              <a:avLst/>
            </a:prstGeom>
            <a:gradFill rotWithShape="0">
              <a:gsLst>
                <a:gs pos="0">
                  <a:schemeClr val="bg1"/>
                </a:gs>
                <a:gs pos="100000">
                  <a:schemeClr val="folHlink"/>
                </a:gs>
              </a:gsLst>
              <a:lin ang="5400000" scaled="1"/>
            </a:gradFill>
            <a:ln w="9525">
              <a:noFill/>
              <a:miter lim="800000"/>
              <a:headEnd/>
              <a:tailEnd/>
            </a:ln>
            <a:effectLst/>
          </p:spPr>
          <p:txBody>
            <a:bodyPr wrap="none" anchor="ctr"/>
            <a:lstStyle/>
            <a:p>
              <a:pPr>
                <a:defRPr/>
              </a:pPr>
              <a:endParaRPr lang="ja-JP" altLang="en-US">
                <a:solidFill>
                  <a:srgbClr val="2E2E48"/>
                </a:solidFill>
                <a:latin typeface="Times New Roman"/>
                <a:ea typeface="ＭＳ Ｐゴシック"/>
              </a:endParaRPr>
            </a:p>
          </p:txBody>
        </p:sp>
        <p:sp>
          <p:nvSpPr>
            <p:cNvPr id="3" name="Rectangle 4"/>
            <p:cNvSpPr>
              <a:spLocks noChangeArrowheads="1"/>
            </p:cNvSpPr>
            <p:nvPr userDrawn="1"/>
          </p:nvSpPr>
          <p:spPr bwMode="white">
            <a:xfrm>
              <a:off x="0" y="0"/>
              <a:ext cx="5760" cy="351"/>
            </a:xfrm>
            <a:prstGeom prst="rect">
              <a:avLst/>
            </a:prstGeom>
            <a:gradFill rotWithShape="0">
              <a:gsLst>
                <a:gs pos="0">
                  <a:schemeClr val="hlink"/>
                </a:gs>
                <a:gs pos="100000">
                  <a:schemeClr val="bg1"/>
                </a:gs>
              </a:gsLst>
              <a:lin ang="5400000" scaled="1"/>
            </a:gradFill>
            <a:ln w="9525">
              <a:noFill/>
              <a:miter lim="800000"/>
              <a:headEnd/>
              <a:tailEnd/>
            </a:ln>
            <a:effectLst/>
          </p:spPr>
          <p:txBody>
            <a:bodyPr wrap="none" anchor="ctr"/>
            <a:lstStyle/>
            <a:p>
              <a:pPr>
                <a:defRPr/>
              </a:pPr>
              <a:endParaRPr lang="ja-JP" altLang="en-US">
                <a:solidFill>
                  <a:srgbClr val="2E2E48"/>
                </a:solidFill>
                <a:latin typeface="Times New Roman"/>
                <a:ea typeface="ＭＳ Ｐゴシック"/>
              </a:endParaRPr>
            </a:p>
          </p:txBody>
        </p:sp>
        <p:sp>
          <p:nvSpPr>
            <p:cNvPr id="5125" name="Freeform 5"/>
            <p:cNvSpPr>
              <a:spLocks/>
            </p:cNvSpPr>
            <p:nvPr userDrawn="1"/>
          </p:nvSpPr>
          <p:spPr bwMode="white">
            <a:xfrm>
              <a:off x="0" y="1596"/>
              <a:ext cx="5760" cy="1651"/>
            </a:xfrm>
            <a:custGeom>
              <a:avLst/>
              <a:gdLst/>
              <a:ahLst/>
              <a:cxnLst>
                <a:cxn ang="0">
                  <a:pos x="0" y="960"/>
                </a:cxn>
                <a:cxn ang="0">
                  <a:pos x="773" y="852"/>
                </a:cxn>
                <a:cxn ang="0">
                  <a:pos x="1536" y="594"/>
                </a:cxn>
                <a:cxn ang="0">
                  <a:pos x="2438" y="156"/>
                </a:cxn>
                <a:cxn ang="0">
                  <a:pos x="2678" y="24"/>
                </a:cxn>
                <a:cxn ang="0">
                  <a:pos x="2816" y="30"/>
                </a:cxn>
                <a:cxn ang="0">
                  <a:pos x="2876" y="0"/>
                </a:cxn>
                <a:cxn ang="0">
                  <a:pos x="3032" y="30"/>
                </a:cxn>
                <a:cxn ang="0">
                  <a:pos x="3086" y="12"/>
                </a:cxn>
                <a:cxn ang="0">
                  <a:pos x="3183" y="42"/>
                </a:cxn>
                <a:cxn ang="0">
                  <a:pos x="3333" y="120"/>
                </a:cxn>
                <a:cxn ang="0">
                  <a:pos x="3483" y="234"/>
                </a:cxn>
                <a:cxn ang="0">
                  <a:pos x="3741" y="396"/>
                </a:cxn>
                <a:cxn ang="0">
                  <a:pos x="4156" y="636"/>
                </a:cxn>
                <a:cxn ang="0">
                  <a:pos x="4510" y="768"/>
                </a:cxn>
                <a:cxn ang="0">
                  <a:pos x="4913" y="906"/>
                </a:cxn>
                <a:cxn ang="0">
                  <a:pos x="5304" y="1074"/>
                </a:cxn>
                <a:cxn ang="0">
                  <a:pos x="5760" y="1150"/>
                </a:cxn>
                <a:cxn ang="0">
                  <a:pos x="5760" y="1651"/>
                </a:cxn>
                <a:cxn ang="0">
                  <a:pos x="0" y="1651"/>
                </a:cxn>
                <a:cxn ang="0">
                  <a:pos x="0" y="960"/>
                </a:cxn>
              </a:cxnLst>
              <a:rect l="0" t="0" r="r" b="b"/>
              <a:pathLst>
                <a:path w="5760" h="1651">
                  <a:moveTo>
                    <a:pt x="0" y="960"/>
                  </a:moveTo>
                  <a:cubicBezTo>
                    <a:pt x="237" y="952"/>
                    <a:pt x="517" y="913"/>
                    <a:pt x="773" y="852"/>
                  </a:cubicBezTo>
                  <a:cubicBezTo>
                    <a:pt x="1029" y="791"/>
                    <a:pt x="1259" y="710"/>
                    <a:pt x="1536" y="594"/>
                  </a:cubicBezTo>
                  <a:cubicBezTo>
                    <a:pt x="1814" y="478"/>
                    <a:pt x="2247" y="251"/>
                    <a:pt x="2438" y="156"/>
                  </a:cubicBezTo>
                  <a:cubicBezTo>
                    <a:pt x="2628" y="61"/>
                    <a:pt x="2615" y="45"/>
                    <a:pt x="2678" y="24"/>
                  </a:cubicBezTo>
                  <a:cubicBezTo>
                    <a:pt x="2741" y="3"/>
                    <a:pt x="2783" y="34"/>
                    <a:pt x="2816" y="30"/>
                  </a:cubicBezTo>
                  <a:cubicBezTo>
                    <a:pt x="2849" y="26"/>
                    <a:pt x="2840" y="0"/>
                    <a:pt x="2876" y="0"/>
                  </a:cubicBezTo>
                  <a:cubicBezTo>
                    <a:pt x="2912" y="0"/>
                    <a:pt x="2997" y="28"/>
                    <a:pt x="3032" y="30"/>
                  </a:cubicBezTo>
                  <a:cubicBezTo>
                    <a:pt x="3067" y="32"/>
                    <a:pt x="3061" y="10"/>
                    <a:pt x="3086" y="12"/>
                  </a:cubicBezTo>
                  <a:cubicBezTo>
                    <a:pt x="3112" y="14"/>
                    <a:pt x="3142" y="24"/>
                    <a:pt x="3183" y="42"/>
                  </a:cubicBezTo>
                  <a:cubicBezTo>
                    <a:pt x="3224" y="60"/>
                    <a:pt x="3283" y="88"/>
                    <a:pt x="3333" y="120"/>
                  </a:cubicBezTo>
                  <a:cubicBezTo>
                    <a:pt x="3383" y="152"/>
                    <a:pt x="3415" y="188"/>
                    <a:pt x="3483" y="234"/>
                  </a:cubicBezTo>
                  <a:cubicBezTo>
                    <a:pt x="3551" y="280"/>
                    <a:pt x="3629" y="329"/>
                    <a:pt x="3741" y="396"/>
                  </a:cubicBezTo>
                  <a:cubicBezTo>
                    <a:pt x="3854" y="463"/>
                    <a:pt x="4028" y="574"/>
                    <a:pt x="4156" y="636"/>
                  </a:cubicBezTo>
                  <a:cubicBezTo>
                    <a:pt x="4284" y="698"/>
                    <a:pt x="4384" y="723"/>
                    <a:pt x="4510" y="768"/>
                  </a:cubicBezTo>
                  <a:cubicBezTo>
                    <a:pt x="4637" y="813"/>
                    <a:pt x="4781" y="855"/>
                    <a:pt x="4913" y="906"/>
                  </a:cubicBezTo>
                  <a:cubicBezTo>
                    <a:pt x="5045" y="957"/>
                    <a:pt x="5163" y="1033"/>
                    <a:pt x="5304" y="1074"/>
                  </a:cubicBezTo>
                  <a:cubicBezTo>
                    <a:pt x="5445" y="1115"/>
                    <a:pt x="5543" y="1125"/>
                    <a:pt x="5760" y="1150"/>
                  </a:cubicBezTo>
                  <a:cubicBezTo>
                    <a:pt x="5760" y="1400"/>
                    <a:pt x="5760" y="1651"/>
                    <a:pt x="5760" y="1651"/>
                  </a:cubicBezTo>
                  <a:lnTo>
                    <a:pt x="0" y="1651"/>
                  </a:lnTo>
                  <a:lnTo>
                    <a:pt x="0" y="960"/>
                  </a:lnTo>
                  <a:close/>
                </a:path>
              </a:pathLst>
            </a:custGeom>
            <a:gradFill rotWithShape="0">
              <a:gsLst>
                <a:gs pos="0">
                  <a:schemeClr val="bg2"/>
                </a:gs>
                <a:gs pos="100000">
                  <a:schemeClr val="bg2">
                    <a:gamma/>
                    <a:shade val="66667"/>
                    <a:invGamma/>
                  </a:schemeClr>
                </a:gs>
              </a:gsLst>
              <a:lin ang="5400000" scaled="1"/>
            </a:gradFill>
            <a:ln w="9525">
              <a:noFill/>
              <a:round/>
              <a:headEnd/>
              <a:tailEnd/>
            </a:ln>
            <a:effectLst/>
          </p:spPr>
          <p:txBody>
            <a:bodyPr wrap="none" anchor="ctr"/>
            <a:lstStyle/>
            <a:p>
              <a:pPr>
                <a:defRPr/>
              </a:pPr>
              <a:endParaRPr lang="ja-JP" altLang="en-US">
                <a:solidFill>
                  <a:srgbClr val="2E2E48"/>
                </a:solidFill>
                <a:latin typeface="Times New Roman"/>
                <a:ea typeface="ＭＳ Ｐゴシック"/>
              </a:endParaRPr>
            </a:p>
          </p:txBody>
        </p:sp>
        <p:sp>
          <p:nvSpPr>
            <p:cNvPr id="5126" name="Freeform 6"/>
            <p:cNvSpPr>
              <a:spLocks/>
            </p:cNvSpPr>
            <p:nvPr userDrawn="1"/>
          </p:nvSpPr>
          <p:spPr bwMode="white">
            <a:xfrm>
              <a:off x="380" y="1597"/>
              <a:ext cx="2495" cy="1054"/>
            </a:xfrm>
            <a:custGeom>
              <a:avLst/>
              <a:gdLst/>
              <a:ahLst/>
              <a:cxnLst>
                <a:cxn ang="0">
                  <a:pos x="909" y="650"/>
                </a:cxn>
                <a:cxn ang="0">
                  <a:pos x="2028" y="116"/>
                </a:cxn>
                <a:cxn ang="0">
                  <a:pos x="2253" y="20"/>
                </a:cxn>
                <a:cxn ang="0">
                  <a:pos x="2304" y="8"/>
                </a:cxn>
                <a:cxn ang="0">
                  <a:pos x="2388" y="20"/>
                </a:cxn>
                <a:cxn ang="0">
                  <a:pos x="2490" y="8"/>
                </a:cxn>
                <a:cxn ang="0">
                  <a:pos x="2424" y="62"/>
                </a:cxn>
                <a:cxn ang="0">
                  <a:pos x="2349" y="158"/>
                </a:cxn>
                <a:cxn ang="0">
                  <a:pos x="2295" y="182"/>
                </a:cxn>
                <a:cxn ang="0">
                  <a:pos x="2271" y="251"/>
                </a:cxn>
                <a:cxn ang="0">
                  <a:pos x="2304" y="332"/>
                </a:cxn>
                <a:cxn ang="0">
                  <a:pos x="2253" y="326"/>
                </a:cxn>
                <a:cxn ang="0">
                  <a:pos x="2226" y="386"/>
                </a:cxn>
                <a:cxn ang="0">
                  <a:pos x="2130" y="491"/>
                </a:cxn>
                <a:cxn ang="0">
                  <a:pos x="1980" y="710"/>
                </a:cxn>
                <a:cxn ang="0">
                  <a:pos x="1884" y="758"/>
                </a:cxn>
                <a:cxn ang="0">
                  <a:pos x="1782" y="845"/>
                </a:cxn>
                <a:cxn ang="0">
                  <a:pos x="1629" y="959"/>
                </a:cxn>
                <a:cxn ang="0">
                  <a:pos x="1458" y="1052"/>
                </a:cxn>
                <a:cxn ang="0">
                  <a:pos x="1560" y="932"/>
                </a:cxn>
                <a:cxn ang="0">
                  <a:pos x="1701" y="770"/>
                </a:cxn>
                <a:cxn ang="0">
                  <a:pos x="1785" y="644"/>
                </a:cxn>
                <a:cxn ang="0">
                  <a:pos x="1935" y="476"/>
                </a:cxn>
                <a:cxn ang="0">
                  <a:pos x="2034" y="350"/>
                </a:cxn>
                <a:cxn ang="0">
                  <a:pos x="2016" y="323"/>
                </a:cxn>
                <a:cxn ang="0">
                  <a:pos x="1947" y="434"/>
                </a:cxn>
                <a:cxn ang="0">
                  <a:pos x="1821" y="587"/>
                </a:cxn>
                <a:cxn ang="0">
                  <a:pos x="1704" y="662"/>
                </a:cxn>
                <a:cxn ang="0">
                  <a:pos x="1620" y="761"/>
                </a:cxn>
                <a:cxn ang="0">
                  <a:pos x="1584" y="728"/>
                </a:cxn>
                <a:cxn ang="0">
                  <a:pos x="1731" y="581"/>
                </a:cxn>
                <a:cxn ang="0">
                  <a:pos x="1851" y="467"/>
                </a:cxn>
                <a:cxn ang="0">
                  <a:pos x="1875" y="413"/>
                </a:cxn>
                <a:cxn ang="0">
                  <a:pos x="1788" y="515"/>
                </a:cxn>
                <a:cxn ang="0">
                  <a:pos x="1689" y="611"/>
                </a:cxn>
                <a:cxn ang="0">
                  <a:pos x="1605" y="665"/>
                </a:cxn>
                <a:cxn ang="0">
                  <a:pos x="1689" y="548"/>
                </a:cxn>
                <a:cxn ang="0">
                  <a:pos x="1746" y="506"/>
                </a:cxn>
                <a:cxn ang="0">
                  <a:pos x="1596" y="611"/>
                </a:cxn>
                <a:cxn ang="0">
                  <a:pos x="1542" y="689"/>
                </a:cxn>
                <a:cxn ang="0">
                  <a:pos x="1500" y="632"/>
                </a:cxn>
                <a:cxn ang="0">
                  <a:pos x="1590" y="563"/>
                </a:cxn>
                <a:cxn ang="0">
                  <a:pos x="1704" y="476"/>
                </a:cxn>
                <a:cxn ang="0">
                  <a:pos x="1659" y="485"/>
                </a:cxn>
                <a:cxn ang="0">
                  <a:pos x="1596" y="524"/>
                </a:cxn>
                <a:cxn ang="0">
                  <a:pos x="1530" y="560"/>
                </a:cxn>
                <a:cxn ang="0">
                  <a:pos x="1470" y="623"/>
                </a:cxn>
                <a:cxn ang="0">
                  <a:pos x="1401" y="662"/>
                </a:cxn>
                <a:cxn ang="0">
                  <a:pos x="1362" y="665"/>
                </a:cxn>
                <a:cxn ang="0">
                  <a:pos x="1263" y="653"/>
                </a:cxn>
                <a:cxn ang="0">
                  <a:pos x="1194" y="668"/>
                </a:cxn>
                <a:cxn ang="0">
                  <a:pos x="879" y="788"/>
                </a:cxn>
                <a:cxn ang="0">
                  <a:pos x="492" y="917"/>
                </a:cxn>
                <a:cxn ang="0">
                  <a:pos x="657" y="851"/>
                </a:cxn>
                <a:cxn ang="0">
                  <a:pos x="1035" y="716"/>
                </a:cxn>
                <a:cxn ang="0">
                  <a:pos x="1062" y="689"/>
                </a:cxn>
                <a:cxn ang="0">
                  <a:pos x="714" y="806"/>
                </a:cxn>
                <a:cxn ang="0">
                  <a:pos x="288" y="905"/>
                </a:cxn>
                <a:cxn ang="0">
                  <a:pos x="207" y="902"/>
                </a:cxn>
                <a:cxn ang="0">
                  <a:pos x="84" y="929"/>
                </a:cxn>
                <a:cxn ang="0">
                  <a:pos x="135" y="902"/>
                </a:cxn>
              </a:cxnLst>
              <a:rect l="0" t="0" r="r" b="b"/>
              <a:pathLst>
                <a:path w="2495" h="1054">
                  <a:moveTo>
                    <a:pt x="135" y="902"/>
                  </a:moveTo>
                  <a:cubicBezTo>
                    <a:pt x="270" y="859"/>
                    <a:pt x="683" y="732"/>
                    <a:pt x="909" y="650"/>
                  </a:cubicBezTo>
                  <a:cubicBezTo>
                    <a:pt x="1135" y="568"/>
                    <a:pt x="1305" y="499"/>
                    <a:pt x="1491" y="410"/>
                  </a:cubicBezTo>
                  <a:cubicBezTo>
                    <a:pt x="1677" y="321"/>
                    <a:pt x="1911" y="179"/>
                    <a:pt x="2028" y="116"/>
                  </a:cubicBezTo>
                  <a:cubicBezTo>
                    <a:pt x="2145" y="53"/>
                    <a:pt x="2156" y="48"/>
                    <a:pt x="2193" y="32"/>
                  </a:cubicBezTo>
                  <a:cubicBezTo>
                    <a:pt x="2230" y="16"/>
                    <a:pt x="2238" y="22"/>
                    <a:pt x="2253" y="20"/>
                  </a:cubicBezTo>
                  <a:cubicBezTo>
                    <a:pt x="2268" y="18"/>
                    <a:pt x="2278" y="22"/>
                    <a:pt x="2286" y="20"/>
                  </a:cubicBezTo>
                  <a:cubicBezTo>
                    <a:pt x="2294" y="18"/>
                    <a:pt x="2296" y="10"/>
                    <a:pt x="2304" y="8"/>
                  </a:cubicBezTo>
                  <a:cubicBezTo>
                    <a:pt x="2312" y="6"/>
                    <a:pt x="2320" y="6"/>
                    <a:pt x="2334" y="8"/>
                  </a:cubicBezTo>
                  <a:cubicBezTo>
                    <a:pt x="2348" y="10"/>
                    <a:pt x="2372" y="21"/>
                    <a:pt x="2388" y="20"/>
                  </a:cubicBezTo>
                  <a:cubicBezTo>
                    <a:pt x="2404" y="19"/>
                    <a:pt x="2416" y="4"/>
                    <a:pt x="2433" y="2"/>
                  </a:cubicBezTo>
                  <a:cubicBezTo>
                    <a:pt x="2450" y="0"/>
                    <a:pt x="2485" y="4"/>
                    <a:pt x="2490" y="8"/>
                  </a:cubicBezTo>
                  <a:cubicBezTo>
                    <a:pt x="2495" y="12"/>
                    <a:pt x="2474" y="17"/>
                    <a:pt x="2463" y="26"/>
                  </a:cubicBezTo>
                  <a:cubicBezTo>
                    <a:pt x="2452" y="35"/>
                    <a:pt x="2437" y="47"/>
                    <a:pt x="2424" y="62"/>
                  </a:cubicBezTo>
                  <a:cubicBezTo>
                    <a:pt x="2411" y="77"/>
                    <a:pt x="2397" y="103"/>
                    <a:pt x="2385" y="119"/>
                  </a:cubicBezTo>
                  <a:cubicBezTo>
                    <a:pt x="2373" y="135"/>
                    <a:pt x="2358" y="149"/>
                    <a:pt x="2349" y="158"/>
                  </a:cubicBezTo>
                  <a:cubicBezTo>
                    <a:pt x="2340" y="167"/>
                    <a:pt x="2340" y="172"/>
                    <a:pt x="2331" y="176"/>
                  </a:cubicBezTo>
                  <a:cubicBezTo>
                    <a:pt x="2322" y="180"/>
                    <a:pt x="2303" y="174"/>
                    <a:pt x="2295" y="182"/>
                  </a:cubicBezTo>
                  <a:cubicBezTo>
                    <a:pt x="2287" y="190"/>
                    <a:pt x="2284" y="216"/>
                    <a:pt x="2280" y="227"/>
                  </a:cubicBezTo>
                  <a:cubicBezTo>
                    <a:pt x="2276" y="238"/>
                    <a:pt x="2268" y="245"/>
                    <a:pt x="2271" y="251"/>
                  </a:cubicBezTo>
                  <a:cubicBezTo>
                    <a:pt x="2274" y="257"/>
                    <a:pt x="2293" y="253"/>
                    <a:pt x="2298" y="266"/>
                  </a:cubicBezTo>
                  <a:cubicBezTo>
                    <a:pt x="2303" y="279"/>
                    <a:pt x="2309" y="319"/>
                    <a:pt x="2304" y="332"/>
                  </a:cubicBezTo>
                  <a:cubicBezTo>
                    <a:pt x="2299" y="345"/>
                    <a:pt x="2273" y="345"/>
                    <a:pt x="2265" y="344"/>
                  </a:cubicBezTo>
                  <a:cubicBezTo>
                    <a:pt x="2257" y="343"/>
                    <a:pt x="2258" y="326"/>
                    <a:pt x="2253" y="326"/>
                  </a:cubicBezTo>
                  <a:cubicBezTo>
                    <a:pt x="2248" y="326"/>
                    <a:pt x="2236" y="337"/>
                    <a:pt x="2232" y="347"/>
                  </a:cubicBezTo>
                  <a:cubicBezTo>
                    <a:pt x="2228" y="357"/>
                    <a:pt x="2228" y="376"/>
                    <a:pt x="2226" y="386"/>
                  </a:cubicBezTo>
                  <a:cubicBezTo>
                    <a:pt x="2224" y="396"/>
                    <a:pt x="2236" y="390"/>
                    <a:pt x="2220" y="407"/>
                  </a:cubicBezTo>
                  <a:cubicBezTo>
                    <a:pt x="2204" y="424"/>
                    <a:pt x="2157" y="463"/>
                    <a:pt x="2130" y="491"/>
                  </a:cubicBezTo>
                  <a:cubicBezTo>
                    <a:pt x="2103" y="519"/>
                    <a:pt x="2083" y="539"/>
                    <a:pt x="2058" y="575"/>
                  </a:cubicBezTo>
                  <a:cubicBezTo>
                    <a:pt x="2033" y="611"/>
                    <a:pt x="1998" y="679"/>
                    <a:pt x="1980" y="710"/>
                  </a:cubicBezTo>
                  <a:cubicBezTo>
                    <a:pt x="1962" y="741"/>
                    <a:pt x="1966" y="756"/>
                    <a:pt x="1950" y="764"/>
                  </a:cubicBezTo>
                  <a:cubicBezTo>
                    <a:pt x="1934" y="772"/>
                    <a:pt x="1906" y="756"/>
                    <a:pt x="1884" y="758"/>
                  </a:cubicBezTo>
                  <a:cubicBezTo>
                    <a:pt x="1862" y="760"/>
                    <a:pt x="1832" y="762"/>
                    <a:pt x="1815" y="776"/>
                  </a:cubicBezTo>
                  <a:cubicBezTo>
                    <a:pt x="1798" y="790"/>
                    <a:pt x="1800" y="826"/>
                    <a:pt x="1782" y="845"/>
                  </a:cubicBezTo>
                  <a:cubicBezTo>
                    <a:pt x="1764" y="864"/>
                    <a:pt x="1730" y="871"/>
                    <a:pt x="1704" y="890"/>
                  </a:cubicBezTo>
                  <a:cubicBezTo>
                    <a:pt x="1678" y="909"/>
                    <a:pt x="1657" y="942"/>
                    <a:pt x="1629" y="959"/>
                  </a:cubicBezTo>
                  <a:cubicBezTo>
                    <a:pt x="1601" y="976"/>
                    <a:pt x="1561" y="980"/>
                    <a:pt x="1533" y="995"/>
                  </a:cubicBezTo>
                  <a:cubicBezTo>
                    <a:pt x="1505" y="1010"/>
                    <a:pt x="1469" y="1050"/>
                    <a:pt x="1458" y="1052"/>
                  </a:cubicBezTo>
                  <a:cubicBezTo>
                    <a:pt x="1447" y="1054"/>
                    <a:pt x="1450" y="1027"/>
                    <a:pt x="1467" y="1007"/>
                  </a:cubicBezTo>
                  <a:cubicBezTo>
                    <a:pt x="1484" y="987"/>
                    <a:pt x="1533" y="955"/>
                    <a:pt x="1560" y="932"/>
                  </a:cubicBezTo>
                  <a:cubicBezTo>
                    <a:pt x="1587" y="909"/>
                    <a:pt x="1606" y="893"/>
                    <a:pt x="1629" y="866"/>
                  </a:cubicBezTo>
                  <a:cubicBezTo>
                    <a:pt x="1652" y="839"/>
                    <a:pt x="1687" y="796"/>
                    <a:pt x="1701" y="770"/>
                  </a:cubicBezTo>
                  <a:cubicBezTo>
                    <a:pt x="1715" y="744"/>
                    <a:pt x="1699" y="731"/>
                    <a:pt x="1713" y="710"/>
                  </a:cubicBezTo>
                  <a:cubicBezTo>
                    <a:pt x="1727" y="689"/>
                    <a:pt x="1759" y="671"/>
                    <a:pt x="1785" y="644"/>
                  </a:cubicBezTo>
                  <a:cubicBezTo>
                    <a:pt x="1811" y="617"/>
                    <a:pt x="1844" y="573"/>
                    <a:pt x="1869" y="545"/>
                  </a:cubicBezTo>
                  <a:cubicBezTo>
                    <a:pt x="1894" y="517"/>
                    <a:pt x="1918" y="500"/>
                    <a:pt x="1935" y="476"/>
                  </a:cubicBezTo>
                  <a:cubicBezTo>
                    <a:pt x="1952" y="452"/>
                    <a:pt x="1955" y="422"/>
                    <a:pt x="1971" y="401"/>
                  </a:cubicBezTo>
                  <a:cubicBezTo>
                    <a:pt x="1987" y="380"/>
                    <a:pt x="2019" y="364"/>
                    <a:pt x="2034" y="350"/>
                  </a:cubicBezTo>
                  <a:cubicBezTo>
                    <a:pt x="2049" y="336"/>
                    <a:pt x="2064" y="318"/>
                    <a:pt x="2061" y="314"/>
                  </a:cubicBezTo>
                  <a:cubicBezTo>
                    <a:pt x="2058" y="310"/>
                    <a:pt x="2031" y="314"/>
                    <a:pt x="2016" y="323"/>
                  </a:cubicBezTo>
                  <a:cubicBezTo>
                    <a:pt x="2001" y="332"/>
                    <a:pt x="1982" y="350"/>
                    <a:pt x="1971" y="368"/>
                  </a:cubicBezTo>
                  <a:cubicBezTo>
                    <a:pt x="1960" y="386"/>
                    <a:pt x="1960" y="412"/>
                    <a:pt x="1947" y="434"/>
                  </a:cubicBezTo>
                  <a:cubicBezTo>
                    <a:pt x="1934" y="456"/>
                    <a:pt x="1914" y="475"/>
                    <a:pt x="1893" y="500"/>
                  </a:cubicBezTo>
                  <a:cubicBezTo>
                    <a:pt x="1872" y="525"/>
                    <a:pt x="1841" y="565"/>
                    <a:pt x="1821" y="587"/>
                  </a:cubicBezTo>
                  <a:cubicBezTo>
                    <a:pt x="1801" y="609"/>
                    <a:pt x="1790" y="619"/>
                    <a:pt x="1770" y="632"/>
                  </a:cubicBezTo>
                  <a:cubicBezTo>
                    <a:pt x="1750" y="645"/>
                    <a:pt x="1727" y="647"/>
                    <a:pt x="1704" y="662"/>
                  </a:cubicBezTo>
                  <a:cubicBezTo>
                    <a:pt x="1681" y="677"/>
                    <a:pt x="1646" y="709"/>
                    <a:pt x="1632" y="725"/>
                  </a:cubicBezTo>
                  <a:cubicBezTo>
                    <a:pt x="1618" y="741"/>
                    <a:pt x="1627" y="754"/>
                    <a:pt x="1620" y="761"/>
                  </a:cubicBezTo>
                  <a:cubicBezTo>
                    <a:pt x="1613" y="768"/>
                    <a:pt x="1593" y="775"/>
                    <a:pt x="1587" y="770"/>
                  </a:cubicBezTo>
                  <a:cubicBezTo>
                    <a:pt x="1581" y="765"/>
                    <a:pt x="1566" y="749"/>
                    <a:pt x="1584" y="728"/>
                  </a:cubicBezTo>
                  <a:cubicBezTo>
                    <a:pt x="1602" y="707"/>
                    <a:pt x="1668" y="665"/>
                    <a:pt x="1692" y="641"/>
                  </a:cubicBezTo>
                  <a:cubicBezTo>
                    <a:pt x="1716" y="617"/>
                    <a:pt x="1714" y="599"/>
                    <a:pt x="1731" y="581"/>
                  </a:cubicBezTo>
                  <a:cubicBezTo>
                    <a:pt x="1748" y="563"/>
                    <a:pt x="1774" y="552"/>
                    <a:pt x="1794" y="533"/>
                  </a:cubicBezTo>
                  <a:cubicBezTo>
                    <a:pt x="1814" y="514"/>
                    <a:pt x="1837" y="482"/>
                    <a:pt x="1851" y="467"/>
                  </a:cubicBezTo>
                  <a:cubicBezTo>
                    <a:pt x="1865" y="452"/>
                    <a:pt x="1874" y="452"/>
                    <a:pt x="1878" y="443"/>
                  </a:cubicBezTo>
                  <a:cubicBezTo>
                    <a:pt x="1882" y="434"/>
                    <a:pt x="1882" y="413"/>
                    <a:pt x="1875" y="413"/>
                  </a:cubicBezTo>
                  <a:cubicBezTo>
                    <a:pt x="1868" y="413"/>
                    <a:pt x="1847" y="426"/>
                    <a:pt x="1833" y="443"/>
                  </a:cubicBezTo>
                  <a:cubicBezTo>
                    <a:pt x="1819" y="460"/>
                    <a:pt x="1804" y="495"/>
                    <a:pt x="1788" y="515"/>
                  </a:cubicBezTo>
                  <a:cubicBezTo>
                    <a:pt x="1772" y="535"/>
                    <a:pt x="1751" y="550"/>
                    <a:pt x="1734" y="566"/>
                  </a:cubicBezTo>
                  <a:cubicBezTo>
                    <a:pt x="1717" y="582"/>
                    <a:pt x="1704" y="595"/>
                    <a:pt x="1689" y="611"/>
                  </a:cubicBezTo>
                  <a:cubicBezTo>
                    <a:pt x="1674" y="627"/>
                    <a:pt x="1655" y="656"/>
                    <a:pt x="1641" y="665"/>
                  </a:cubicBezTo>
                  <a:cubicBezTo>
                    <a:pt x="1627" y="674"/>
                    <a:pt x="1609" y="674"/>
                    <a:pt x="1605" y="665"/>
                  </a:cubicBezTo>
                  <a:cubicBezTo>
                    <a:pt x="1601" y="656"/>
                    <a:pt x="1603" y="627"/>
                    <a:pt x="1617" y="608"/>
                  </a:cubicBezTo>
                  <a:cubicBezTo>
                    <a:pt x="1631" y="589"/>
                    <a:pt x="1672" y="560"/>
                    <a:pt x="1689" y="548"/>
                  </a:cubicBezTo>
                  <a:cubicBezTo>
                    <a:pt x="1706" y="536"/>
                    <a:pt x="1713" y="540"/>
                    <a:pt x="1722" y="533"/>
                  </a:cubicBezTo>
                  <a:cubicBezTo>
                    <a:pt x="1731" y="526"/>
                    <a:pt x="1752" y="507"/>
                    <a:pt x="1746" y="506"/>
                  </a:cubicBezTo>
                  <a:cubicBezTo>
                    <a:pt x="1740" y="505"/>
                    <a:pt x="1711" y="513"/>
                    <a:pt x="1686" y="530"/>
                  </a:cubicBezTo>
                  <a:cubicBezTo>
                    <a:pt x="1661" y="547"/>
                    <a:pt x="1617" y="587"/>
                    <a:pt x="1596" y="611"/>
                  </a:cubicBezTo>
                  <a:cubicBezTo>
                    <a:pt x="1575" y="635"/>
                    <a:pt x="1569" y="661"/>
                    <a:pt x="1560" y="674"/>
                  </a:cubicBezTo>
                  <a:cubicBezTo>
                    <a:pt x="1551" y="687"/>
                    <a:pt x="1549" y="694"/>
                    <a:pt x="1542" y="689"/>
                  </a:cubicBezTo>
                  <a:cubicBezTo>
                    <a:pt x="1535" y="684"/>
                    <a:pt x="1525" y="650"/>
                    <a:pt x="1518" y="641"/>
                  </a:cubicBezTo>
                  <a:cubicBezTo>
                    <a:pt x="1511" y="632"/>
                    <a:pt x="1496" y="639"/>
                    <a:pt x="1500" y="632"/>
                  </a:cubicBezTo>
                  <a:cubicBezTo>
                    <a:pt x="1504" y="625"/>
                    <a:pt x="1527" y="607"/>
                    <a:pt x="1542" y="596"/>
                  </a:cubicBezTo>
                  <a:cubicBezTo>
                    <a:pt x="1557" y="585"/>
                    <a:pt x="1571" y="574"/>
                    <a:pt x="1590" y="563"/>
                  </a:cubicBezTo>
                  <a:cubicBezTo>
                    <a:pt x="1609" y="552"/>
                    <a:pt x="1637" y="541"/>
                    <a:pt x="1656" y="527"/>
                  </a:cubicBezTo>
                  <a:cubicBezTo>
                    <a:pt x="1675" y="513"/>
                    <a:pt x="1692" y="489"/>
                    <a:pt x="1704" y="476"/>
                  </a:cubicBezTo>
                  <a:cubicBezTo>
                    <a:pt x="1716" y="463"/>
                    <a:pt x="1735" y="451"/>
                    <a:pt x="1728" y="452"/>
                  </a:cubicBezTo>
                  <a:cubicBezTo>
                    <a:pt x="1721" y="453"/>
                    <a:pt x="1673" y="473"/>
                    <a:pt x="1659" y="485"/>
                  </a:cubicBezTo>
                  <a:cubicBezTo>
                    <a:pt x="1645" y="497"/>
                    <a:pt x="1652" y="517"/>
                    <a:pt x="1641" y="524"/>
                  </a:cubicBezTo>
                  <a:cubicBezTo>
                    <a:pt x="1630" y="531"/>
                    <a:pt x="1608" y="518"/>
                    <a:pt x="1596" y="524"/>
                  </a:cubicBezTo>
                  <a:cubicBezTo>
                    <a:pt x="1584" y="530"/>
                    <a:pt x="1583" y="554"/>
                    <a:pt x="1572" y="560"/>
                  </a:cubicBezTo>
                  <a:cubicBezTo>
                    <a:pt x="1561" y="566"/>
                    <a:pt x="1541" y="553"/>
                    <a:pt x="1530" y="560"/>
                  </a:cubicBezTo>
                  <a:cubicBezTo>
                    <a:pt x="1519" y="567"/>
                    <a:pt x="1516" y="594"/>
                    <a:pt x="1506" y="605"/>
                  </a:cubicBezTo>
                  <a:cubicBezTo>
                    <a:pt x="1496" y="616"/>
                    <a:pt x="1481" y="611"/>
                    <a:pt x="1470" y="623"/>
                  </a:cubicBezTo>
                  <a:cubicBezTo>
                    <a:pt x="1459" y="635"/>
                    <a:pt x="1448" y="671"/>
                    <a:pt x="1437" y="677"/>
                  </a:cubicBezTo>
                  <a:cubicBezTo>
                    <a:pt x="1426" y="683"/>
                    <a:pt x="1406" y="671"/>
                    <a:pt x="1401" y="662"/>
                  </a:cubicBezTo>
                  <a:cubicBezTo>
                    <a:pt x="1396" y="653"/>
                    <a:pt x="1410" y="623"/>
                    <a:pt x="1404" y="623"/>
                  </a:cubicBezTo>
                  <a:cubicBezTo>
                    <a:pt x="1398" y="623"/>
                    <a:pt x="1384" y="656"/>
                    <a:pt x="1362" y="665"/>
                  </a:cubicBezTo>
                  <a:cubicBezTo>
                    <a:pt x="1340" y="674"/>
                    <a:pt x="1288" y="682"/>
                    <a:pt x="1272" y="680"/>
                  </a:cubicBezTo>
                  <a:cubicBezTo>
                    <a:pt x="1256" y="678"/>
                    <a:pt x="1268" y="660"/>
                    <a:pt x="1263" y="653"/>
                  </a:cubicBezTo>
                  <a:cubicBezTo>
                    <a:pt x="1258" y="646"/>
                    <a:pt x="1253" y="636"/>
                    <a:pt x="1242" y="638"/>
                  </a:cubicBezTo>
                  <a:cubicBezTo>
                    <a:pt x="1231" y="640"/>
                    <a:pt x="1224" y="654"/>
                    <a:pt x="1194" y="668"/>
                  </a:cubicBezTo>
                  <a:cubicBezTo>
                    <a:pt x="1164" y="682"/>
                    <a:pt x="1111" y="702"/>
                    <a:pt x="1059" y="722"/>
                  </a:cubicBezTo>
                  <a:cubicBezTo>
                    <a:pt x="1007" y="742"/>
                    <a:pt x="950" y="763"/>
                    <a:pt x="879" y="788"/>
                  </a:cubicBezTo>
                  <a:cubicBezTo>
                    <a:pt x="808" y="813"/>
                    <a:pt x="698" y="853"/>
                    <a:pt x="633" y="875"/>
                  </a:cubicBezTo>
                  <a:cubicBezTo>
                    <a:pt x="568" y="897"/>
                    <a:pt x="513" y="914"/>
                    <a:pt x="492" y="917"/>
                  </a:cubicBezTo>
                  <a:cubicBezTo>
                    <a:pt x="471" y="920"/>
                    <a:pt x="477" y="904"/>
                    <a:pt x="504" y="893"/>
                  </a:cubicBezTo>
                  <a:cubicBezTo>
                    <a:pt x="531" y="882"/>
                    <a:pt x="602" y="869"/>
                    <a:pt x="657" y="851"/>
                  </a:cubicBezTo>
                  <a:cubicBezTo>
                    <a:pt x="712" y="833"/>
                    <a:pt x="774" y="807"/>
                    <a:pt x="837" y="785"/>
                  </a:cubicBezTo>
                  <a:cubicBezTo>
                    <a:pt x="900" y="763"/>
                    <a:pt x="994" y="733"/>
                    <a:pt x="1035" y="716"/>
                  </a:cubicBezTo>
                  <a:cubicBezTo>
                    <a:pt x="1076" y="699"/>
                    <a:pt x="1079" y="690"/>
                    <a:pt x="1083" y="686"/>
                  </a:cubicBezTo>
                  <a:cubicBezTo>
                    <a:pt x="1087" y="682"/>
                    <a:pt x="1091" y="679"/>
                    <a:pt x="1062" y="689"/>
                  </a:cubicBezTo>
                  <a:cubicBezTo>
                    <a:pt x="1033" y="699"/>
                    <a:pt x="964" y="727"/>
                    <a:pt x="906" y="746"/>
                  </a:cubicBezTo>
                  <a:cubicBezTo>
                    <a:pt x="848" y="765"/>
                    <a:pt x="779" y="788"/>
                    <a:pt x="714" y="806"/>
                  </a:cubicBezTo>
                  <a:cubicBezTo>
                    <a:pt x="649" y="824"/>
                    <a:pt x="584" y="838"/>
                    <a:pt x="513" y="854"/>
                  </a:cubicBezTo>
                  <a:cubicBezTo>
                    <a:pt x="442" y="870"/>
                    <a:pt x="344" y="893"/>
                    <a:pt x="288" y="905"/>
                  </a:cubicBezTo>
                  <a:cubicBezTo>
                    <a:pt x="232" y="917"/>
                    <a:pt x="190" y="926"/>
                    <a:pt x="177" y="926"/>
                  </a:cubicBezTo>
                  <a:cubicBezTo>
                    <a:pt x="164" y="926"/>
                    <a:pt x="208" y="904"/>
                    <a:pt x="207" y="902"/>
                  </a:cubicBezTo>
                  <a:cubicBezTo>
                    <a:pt x="206" y="900"/>
                    <a:pt x="188" y="907"/>
                    <a:pt x="168" y="911"/>
                  </a:cubicBezTo>
                  <a:cubicBezTo>
                    <a:pt x="148" y="915"/>
                    <a:pt x="95" y="929"/>
                    <a:pt x="84" y="929"/>
                  </a:cubicBezTo>
                  <a:cubicBezTo>
                    <a:pt x="73" y="929"/>
                    <a:pt x="91" y="912"/>
                    <a:pt x="99" y="908"/>
                  </a:cubicBezTo>
                  <a:cubicBezTo>
                    <a:pt x="107" y="904"/>
                    <a:pt x="0" y="945"/>
                    <a:pt x="135" y="902"/>
                  </a:cubicBezTo>
                  <a:close/>
                </a:path>
              </a:pathLst>
            </a:custGeom>
            <a:gradFill rotWithShape="0">
              <a:gsLst>
                <a:gs pos="0">
                  <a:schemeClr val="accent2"/>
                </a:gs>
                <a:gs pos="100000">
                  <a:schemeClr val="bg2"/>
                </a:gs>
              </a:gsLst>
              <a:lin ang="5400000" scaled="1"/>
            </a:gradFill>
            <a:ln w="9525" cap="flat" cmpd="sng">
              <a:noFill/>
              <a:prstDash val="solid"/>
              <a:round/>
              <a:headEnd type="none" w="med" len="med"/>
              <a:tailEnd type="none" w="med" len="med"/>
            </a:ln>
            <a:effectLst/>
          </p:spPr>
          <p:txBody>
            <a:bodyPr wrap="none" anchor="ctr"/>
            <a:lstStyle/>
            <a:p>
              <a:pPr>
                <a:defRPr/>
              </a:pPr>
              <a:endParaRPr lang="ja-JP" altLang="en-US">
                <a:solidFill>
                  <a:srgbClr val="2E2E48"/>
                </a:solidFill>
                <a:latin typeface="Times New Roman"/>
                <a:ea typeface="ＭＳ Ｐゴシック"/>
              </a:endParaRPr>
            </a:p>
          </p:txBody>
        </p:sp>
        <p:sp>
          <p:nvSpPr>
            <p:cNvPr id="5127" name="Freeform 7"/>
            <p:cNvSpPr>
              <a:spLocks/>
            </p:cNvSpPr>
            <p:nvPr userDrawn="1"/>
          </p:nvSpPr>
          <p:spPr bwMode="white">
            <a:xfrm>
              <a:off x="2761" y="1582"/>
              <a:ext cx="1090" cy="944"/>
            </a:xfrm>
            <a:custGeom>
              <a:avLst/>
              <a:gdLst/>
              <a:ahLst/>
              <a:cxnLst>
                <a:cxn ang="0">
                  <a:pos x="262" y="29"/>
                </a:cxn>
                <a:cxn ang="0">
                  <a:pos x="310" y="5"/>
                </a:cxn>
                <a:cxn ang="0">
                  <a:pos x="415" y="80"/>
                </a:cxn>
                <a:cxn ang="0">
                  <a:pos x="415" y="164"/>
                </a:cxn>
                <a:cxn ang="0">
                  <a:pos x="439" y="239"/>
                </a:cxn>
                <a:cxn ang="0">
                  <a:pos x="532" y="266"/>
                </a:cxn>
                <a:cxn ang="0">
                  <a:pos x="544" y="338"/>
                </a:cxn>
                <a:cxn ang="0">
                  <a:pos x="646" y="431"/>
                </a:cxn>
                <a:cxn ang="0">
                  <a:pos x="982" y="641"/>
                </a:cxn>
                <a:cxn ang="0">
                  <a:pos x="1084" y="740"/>
                </a:cxn>
                <a:cxn ang="0">
                  <a:pos x="922" y="722"/>
                </a:cxn>
                <a:cxn ang="0">
                  <a:pos x="826" y="740"/>
                </a:cxn>
                <a:cxn ang="0">
                  <a:pos x="607" y="548"/>
                </a:cxn>
                <a:cxn ang="0">
                  <a:pos x="496" y="536"/>
                </a:cxn>
                <a:cxn ang="0">
                  <a:pos x="520" y="722"/>
                </a:cxn>
                <a:cxn ang="0">
                  <a:pos x="472" y="800"/>
                </a:cxn>
                <a:cxn ang="0">
                  <a:pos x="364" y="833"/>
                </a:cxn>
                <a:cxn ang="0">
                  <a:pos x="205" y="944"/>
                </a:cxn>
                <a:cxn ang="0">
                  <a:pos x="139" y="899"/>
                </a:cxn>
                <a:cxn ang="0">
                  <a:pos x="148" y="818"/>
                </a:cxn>
                <a:cxn ang="0">
                  <a:pos x="103" y="785"/>
                </a:cxn>
                <a:cxn ang="0">
                  <a:pos x="25" y="815"/>
                </a:cxn>
                <a:cxn ang="0">
                  <a:pos x="220" y="647"/>
                </a:cxn>
                <a:cxn ang="0">
                  <a:pos x="307" y="542"/>
                </a:cxn>
                <a:cxn ang="0">
                  <a:pos x="235" y="473"/>
                </a:cxn>
                <a:cxn ang="0">
                  <a:pos x="211" y="404"/>
                </a:cxn>
                <a:cxn ang="0">
                  <a:pos x="190" y="335"/>
                </a:cxn>
                <a:cxn ang="0">
                  <a:pos x="157" y="296"/>
                </a:cxn>
                <a:cxn ang="0">
                  <a:pos x="148" y="236"/>
                </a:cxn>
                <a:cxn ang="0">
                  <a:pos x="121" y="164"/>
                </a:cxn>
                <a:cxn ang="0">
                  <a:pos x="88" y="68"/>
                </a:cxn>
                <a:cxn ang="0">
                  <a:pos x="127" y="89"/>
                </a:cxn>
                <a:cxn ang="0">
                  <a:pos x="139" y="56"/>
                </a:cxn>
                <a:cxn ang="0">
                  <a:pos x="148" y="23"/>
                </a:cxn>
                <a:cxn ang="0">
                  <a:pos x="187" y="53"/>
                </a:cxn>
                <a:cxn ang="0">
                  <a:pos x="196" y="107"/>
                </a:cxn>
                <a:cxn ang="0">
                  <a:pos x="244" y="122"/>
                </a:cxn>
                <a:cxn ang="0">
                  <a:pos x="319" y="155"/>
                </a:cxn>
                <a:cxn ang="0">
                  <a:pos x="361" y="152"/>
                </a:cxn>
                <a:cxn ang="0">
                  <a:pos x="259" y="92"/>
                </a:cxn>
                <a:cxn ang="0">
                  <a:pos x="220" y="44"/>
                </a:cxn>
              </a:cxnLst>
              <a:rect l="0" t="0" r="r" b="b"/>
              <a:pathLst>
                <a:path w="1090" h="944">
                  <a:moveTo>
                    <a:pt x="220" y="44"/>
                  </a:moveTo>
                  <a:cubicBezTo>
                    <a:pt x="214" y="39"/>
                    <a:pt x="250" y="35"/>
                    <a:pt x="262" y="29"/>
                  </a:cubicBezTo>
                  <a:cubicBezTo>
                    <a:pt x="274" y="23"/>
                    <a:pt x="284" y="9"/>
                    <a:pt x="292" y="5"/>
                  </a:cubicBezTo>
                  <a:cubicBezTo>
                    <a:pt x="300" y="1"/>
                    <a:pt x="299" y="0"/>
                    <a:pt x="310" y="5"/>
                  </a:cubicBezTo>
                  <a:cubicBezTo>
                    <a:pt x="321" y="10"/>
                    <a:pt x="341" y="23"/>
                    <a:pt x="358" y="35"/>
                  </a:cubicBezTo>
                  <a:cubicBezTo>
                    <a:pt x="375" y="47"/>
                    <a:pt x="402" y="64"/>
                    <a:pt x="415" y="80"/>
                  </a:cubicBezTo>
                  <a:cubicBezTo>
                    <a:pt x="428" y="96"/>
                    <a:pt x="436" y="114"/>
                    <a:pt x="436" y="128"/>
                  </a:cubicBezTo>
                  <a:cubicBezTo>
                    <a:pt x="436" y="142"/>
                    <a:pt x="414" y="155"/>
                    <a:pt x="415" y="164"/>
                  </a:cubicBezTo>
                  <a:cubicBezTo>
                    <a:pt x="416" y="173"/>
                    <a:pt x="441" y="172"/>
                    <a:pt x="445" y="185"/>
                  </a:cubicBezTo>
                  <a:cubicBezTo>
                    <a:pt x="449" y="198"/>
                    <a:pt x="431" y="226"/>
                    <a:pt x="439" y="239"/>
                  </a:cubicBezTo>
                  <a:cubicBezTo>
                    <a:pt x="447" y="252"/>
                    <a:pt x="475" y="262"/>
                    <a:pt x="490" y="266"/>
                  </a:cubicBezTo>
                  <a:cubicBezTo>
                    <a:pt x="505" y="270"/>
                    <a:pt x="517" y="256"/>
                    <a:pt x="532" y="266"/>
                  </a:cubicBezTo>
                  <a:cubicBezTo>
                    <a:pt x="547" y="276"/>
                    <a:pt x="575" y="314"/>
                    <a:pt x="577" y="326"/>
                  </a:cubicBezTo>
                  <a:cubicBezTo>
                    <a:pt x="579" y="338"/>
                    <a:pt x="546" y="331"/>
                    <a:pt x="544" y="338"/>
                  </a:cubicBezTo>
                  <a:cubicBezTo>
                    <a:pt x="542" y="345"/>
                    <a:pt x="545" y="356"/>
                    <a:pt x="562" y="371"/>
                  </a:cubicBezTo>
                  <a:cubicBezTo>
                    <a:pt x="579" y="386"/>
                    <a:pt x="604" y="404"/>
                    <a:pt x="646" y="431"/>
                  </a:cubicBezTo>
                  <a:cubicBezTo>
                    <a:pt x="688" y="458"/>
                    <a:pt x="761" y="501"/>
                    <a:pt x="817" y="536"/>
                  </a:cubicBezTo>
                  <a:cubicBezTo>
                    <a:pt x="873" y="571"/>
                    <a:pt x="949" y="617"/>
                    <a:pt x="982" y="641"/>
                  </a:cubicBezTo>
                  <a:cubicBezTo>
                    <a:pt x="1015" y="665"/>
                    <a:pt x="995" y="664"/>
                    <a:pt x="1012" y="680"/>
                  </a:cubicBezTo>
                  <a:cubicBezTo>
                    <a:pt x="1029" y="696"/>
                    <a:pt x="1078" y="726"/>
                    <a:pt x="1084" y="740"/>
                  </a:cubicBezTo>
                  <a:cubicBezTo>
                    <a:pt x="1090" y="754"/>
                    <a:pt x="1078" y="767"/>
                    <a:pt x="1051" y="764"/>
                  </a:cubicBezTo>
                  <a:cubicBezTo>
                    <a:pt x="1024" y="761"/>
                    <a:pt x="950" y="724"/>
                    <a:pt x="922" y="722"/>
                  </a:cubicBezTo>
                  <a:cubicBezTo>
                    <a:pt x="894" y="720"/>
                    <a:pt x="896" y="746"/>
                    <a:pt x="880" y="749"/>
                  </a:cubicBezTo>
                  <a:cubicBezTo>
                    <a:pt x="864" y="752"/>
                    <a:pt x="858" y="758"/>
                    <a:pt x="826" y="740"/>
                  </a:cubicBezTo>
                  <a:cubicBezTo>
                    <a:pt x="794" y="722"/>
                    <a:pt x="725" y="673"/>
                    <a:pt x="688" y="641"/>
                  </a:cubicBezTo>
                  <a:cubicBezTo>
                    <a:pt x="651" y="609"/>
                    <a:pt x="630" y="570"/>
                    <a:pt x="607" y="548"/>
                  </a:cubicBezTo>
                  <a:cubicBezTo>
                    <a:pt x="584" y="526"/>
                    <a:pt x="565" y="508"/>
                    <a:pt x="547" y="506"/>
                  </a:cubicBezTo>
                  <a:cubicBezTo>
                    <a:pt x="529" y="504"/>
                    <a:pt x="510" y="515"/>
                    <a:pt x="496" y="536"/>
                  </a:cubicBezTo>
                  <a:cubicBezTo>
                    <a:pt x="482" y="557"/>
                    <a:pt x="459" y="601"/>
                    <a:pt x="463" y="632"/>
                  </a:cubicBezTo>
                  <a:cubicBezTo>
                    <a:pt x="467" y="663"/>
                    <a:pt x="514" y="695"/>
                    <a:pt x="520" y="722"/>
                  </a:cubicBezTo>
                  <a:cubicBezTo>
                    <a:pt x="526" y="749"/>
                    <a:pt x="510" y="784"/>
                    <a:pt x="502" y="797"/>
                  </a:cubicBezTo>
                  <a:cubicBezTo>
                    <a:pt x="494" y="810"/>
                    <a:pt x="480" y="802"/>
                    <a:pt x="472" y="800"/>
                  </a:cubicBezTo>
                  <a:cubicBezTo>
                    <a:pt x="464" y="798"/>
                    <a:pt x="469" y="780"/>
                    <a:pt x="451" y="785"/>
                  </a:cubicBezTo>
                  <a:cubicBezTo>
                    <a:pt x="433" y="790"/>
                    <a:pt x="393" y="814"/>
                    <a:pt x="364" y="833"/>
                  </a:cubicBezTo>
                  <a:cubicBezTo>
                    <a:pt x="335" y="852"/>
                    <a:pt x="303" y="881"/>
                    <a:pt x="277" y="899"/>
                  </a:cubicBezTo>
                  <a:cubicBezTo>
                    <a:pt x="251" y="917"/>
                    <a:pt x="222" y="944"/>
                    <a:pt x="205" y="944"/>
                  </a:cubicBezTo>
                  <a:cubicBezTo>
                    <a:pt x="188" y="944"/>
                    <a:pt x="183" y="906"/>
                    <a:pt x="172" y="899"/>
                  </a:cubicBezTo>
                  <a:cubicBezTo>
                    <a:pt x="161" y="892"/>
                    <a:pt x="150" y="901"/>
                    <a:pt x="139" y="899"/>
                  </a:cubicBezTo>
                  <a:cubicBezTo>
                    <a:pt x="128" y="897"/>
                    <a:pt x="102" y="897"/>
                    <a:pt x="103" y="884"/>
                  </a:cubicBezTo>
                  <a:cubicBezTo>
                    <a:pt x="104" y="871"/>
                    <a:pt x="133" y="839"/>
                    <a:pt x="148" y="818"/>
                  </a:cubicBezTo>
                  <a:cubicBezTo>
                    <a:pt x="163" y="797"/>
                    <a:pt x="203" y="760"/>
                    <a:pt x="196" y="755"/>
                  </a:cubicBezTo>
                  <a:cubicBezTo>
                    <a:pt x="189" y="750"/>
                    <a:pt x="133" y="768"/>
                    <a:pt x="103" y="785"/>
                  </a:cubicBezTo>
                  <a:cubicBezTo>
                    <a:pt x="73" y="802"/>
                    <a:pt x="26" y="852"/>
                    <a:pt x="13" y="857"/>
                  </a:cubicBezTo>
                  <a:cubicBezTo>
                    <a:pt x="0" y="862"/>
                    <a:pt x="5" y="836"/>
                    <a:pt x="25" y="815"/>
                  </a:cubicBezTo>
                  <a:cubicBezTo>
                    <a:pt x="45" y="794"/>
                    <a:pt x="97" y="756"/>
                    <a:pt x="130" y="728"/>
                  </a:cubicBezTo>
                  <a:cubicBezTo>
                    <a:pt x="163" y="700"/>
                    <a:pt x="199" y="671"/>
                    <a:pt x="220" y="647"/>
                  </a:cubicBezTo>
                  <a:cubicBezTo>
                    <a:pt x="241" y="623"/>
                    <a:pt x="245" y="602"/>
                    <a:pt x="259" y="584"/>
                  </a:cubicBezTo>
                  <a:cubicBezTo>
                    <a:pt x="273" y="566"/>
                    <a:pt x="301" y="556"/>
                    <a:pt x="307" y="542"/>
                  </a:cubicBezTo>
                  <a:cubicBezTo>
                    <a:pt x="313" y="528"/>
                    <a:pt x="310" y="511"/>
                    <a:pt x="298" y="500"/>
                  </a:cubicBezTo>
                  <a:cubicBezTo>
                    <a:pt x="286" y="489"/>
                    <a:pt x="240" y="485"/>
                    <a:pt x="235" y="473"/>
                  </a:cubicBezTo>
                  <a:cubicBezTo>
                    <a:pt x="230" y="461"/>
                    <a:pt x="272" y="436"/>
                    <a:pt x="268" y="425"/>
                  </a:cubicBezTo>
                  <a:cubicBezTo>
                    <a:pt x="264" y="414"/>
                    <a:pt x="218" y="414"/>
                    <a:pt x="211" y="404"/>
                  </a:cubicBezTo>
                  <a:cubicBezTo>
                    <a:pt x="204" y="394"/>
                    <a:pt x="229" y="376"/>
                    <a:pt x="226" y="365"/>
                  </a:cubicBezTo>
                  <a:cubicBezTo>
                    <a:pt x="223" y="354"/>
                    <a:pt x="196" y="343"/>
                    <a:pt x="190" y="335"/>
                  </a:cubicBezTo>
                  <a:cubicBezTo>
                    <a:pt x="184" y="327"/>
                    <a:pt x="192" y="320"/>
                    <a:pt x="187" y="314"/>
                  </a:cubicBezTo>
                  <a:cubicBezTo>
                    <a:pt x="182" y="308"/>
                    <a:pt x="167" y="304"/>
                    <a:pt x="157" y="296"/>
                  </a:cubicBezTo>
                  <a:cubicBezTo>
                    <a:pt x="147" y="288"/>
                    <a:pt x="129" y="276"/>
                    <a:pt x="127" y="266"/>
                  </a:cubicBezTo>
                  <a:cubicBezTo>
                    <a:pt x="125" y="256"/>
                    <a:pt x="144" y="246"/>
                    <a:pt x="148" y="236"/>
                  </a:cubicBezTo>
                  <a:cubicBezTo>
                    <a:pt x="152" y="226"/>
                    <a:pt x="155" y="218"/>
                    <a:pt x="151" y="206"/>
                  </a:cubicBezTo>
                  <a:cubicBezTo>
                    <a:pt x="147" y="194"/>
                    <a:pt x="134" y="178"/>
                    <a:pt x="121" y="164"/>
                  </a:cubicBezTo>
                  <a:cubicBezTo>
                    <a:pt x="108" y="150"/>
                    <a:pt x="78" y="141"/>
                    <a:pt x="73" y="125"/>
                  </a:cubicBezTo>
                  <a:cubicBezTo>
                    <a:pt x="68" y="109"/>
                    <a:pt x="78" y="68"/>
                    <a:pt x="88" y="68"/>
                  </a:cubicBezTo>
                  <a:cubicBezTo>
                    <a:pt x="98" y="68"/>
                    <a:pt x="130" y="125"/>
                    <a:pt x="136" y="128"/>
                  </a:cubicBezTo>
                  <a:cubicBezTo>
                    <a:pt x="142" y="131"/>
                    <a:pt x="132" y="100"/>
                    <a:pt x="127" y="89"/>
                  </a:cubicBezTo>
                  <a:cubicBezTo>
                    <a:pt x="122" y="78"/>
                    <a:pt x="101" y="67"/>
                    <a:pt x="103" y="62"/>
                  </a:cubicBezTo>
                  <a:cubicBezTo>
                    <a:pt x="105" y="57"/>
                    <a:pt x="135" y="61"/>
                    <a:pt x="139" y="56"/>
                  </a:cubicBezTo>
                  <a:cubicBezTo>
                    <a:pt x="143" y="51"/>
                    <a:pt x="126" y="37"/>
                    <a:pt x="127" y="32"/>
                  </a:cubicBezTo>
                  <a:cubicBezTo>
                    <a:pt x="128" y="27"/>
                    <a:pt x="142" y="20"/>
                    <a:pt x="148" y="23"/>
                  </a:cubicBezTo>
                  <a:cubicBezTo>
                    <a:pt x="154" y="26"/>
                    <a:pt x="157" y="45"/>
                    <a:pt x="163" y="50"/>
                  </a:cubicBezTo>
                  <a:cubicBezTo>
                    <a:pt x="169" y="55"/>
                    <a:pt x="186" y="42"/>
                    <a:pt x="187" y="53"/>
                  </a:cubicBezTo>
                  <a:cubicBezTo>
                    <a:pt x="188" y="64"/>
                    <a:pt x="171" y="110"/>
                    <a:pt x="172" y="119"/>
                  </a:cubicBezTo>
                  <a:cubicBezTo>
                    <a:pt x="173" y="128"/>
                    <a:pt x="190" y="112"/>
                    <a:pt x="196" y="107"/>
                  </a:cubicBezTo>
                  <a:cubicBezTo>
                    <a:pt x="202" y="102"/>
                    <a:pt x="203" y="86"/>
                    <a:pt x="211" y="89"/>
                  </a:cubicBezTo>
                  <a:cubicBezTo>
                    <a:pt x="219" y="92"/>
                    <a:pt x="237" y="112"/>
                    <a:pt x="244" y="122"/>
                  </a:cubicBezTo>
                  <a:cubicBezTo>
                    <a:pt x="251" y="132"/>
                    <a:pt x="244" y="144"/>
                    <a:pt x="256" y="149"/>
                  </a:cubicBezTo>
                  <a:cubicBezTo>
                    <a:pt x="268" y="154"/>
                    <a:pt x="307" y="148"/>
                    <a:pt x="319" y="155"/>
                  </a:cubicBezTo>
                  <a:cubicBezTo>
                    <a:pt x="331" y="162"/>
                    <a:pt x="318" y="192"/>
                    <a:pt x="325" y="191"/>
                  </a:cubicBezTo>
                  <a:cubicBezTo>
                    <a:pt x="332" y="190"/>
                    <a:pt x="362" y="160"/>
                    <a:pt x="361" y="152"/>
                  </a:cubicBezTo>
                  <a:cubicBezTo>
                    <a:pt x="360" y="144"/>
                    <a:pt x="336" y="153"/>
                    <a:pt x="319" y="143"/>
                  </a:cubicBezTo>
                  <a:cubicBezTo>
                    <a:pt x="302" y="133"/>
                    <a:pt x="262" y="105"/>
                    <a:pt x="259" y="92"/>
                  </a:cubicBezTo>
                  <a:cubicBezTo>
                    <a:pt x="256" y="79"/>
                    <a:pt x="304" y="69"/>
                    <a:pt x="298" y="62"/>
                  </a:cubicBezTo>
                  <a:cubicBezTo>
                    <a:pt x="292" y="55"/>
                    <a:pt x="226" y="49"/>
                    <a:pt x="220" y="44"/>
                  </a:cubicBezTo>
                  <a:close/>
                </a:path>
              </a:pathLst>
            </a:custGeom>
            <a:gradFill rotWithShape="0">
              <a:gsLst>
                <a:gs pos="0">
                  <a:schemeClr val="accent2"/>
                </a:gs>
                <a:gs pos="100000">
                  <a:schemeClr val="bg2"/>
                </a:gs>
              </a:gsLst>
              <a:lin ang="5400000" scaled="1"/>
            </a:gradFill>
            <a:ln w="9525" cap="flat" cmpd="sng">
              <a:noFill/>
              <a:prstDash val="solid"/>
              <a:round/>
              <a:headEnd type="none" w="med" len="med"/>
              <a:tailEnd type="none" w="med" len="med"/>
            </a:ln>
            <a:effectLst/>
          </p:spPr>
          <p:txBody>
            <a:bodyPr wrap="none" anchor="ctr"/>
            <a:lstStyle/>
            <a:p>
              <a:pPr>
                <a:defRPr/>
              </a:pPr>
              <a:endParaRPr lang="ja-JP" altLang="en-US">
                <a:solidFill>
                  <a:srgbClr val="2E2E48"/>
                </a:solidFill>
                <a:latin typeface="Times New Roman"/>
                <a:ea typeface="ＭＳ Ｐゴシック"/>
              </a:endParaRPr>
            </a:p>
          </p:txBody>
        </p:sp>
        <p:sp>
          <p:nvSpPr>
            <p:cNvPr id="5128" name="Freeform 8"/>
            <p:cNvSpPr>
              <a:spLocks/>
            </p:cNvSpPr>
            <p:nvPr userDrawn="1"/>
          </p:nvSpPr>
          <p:spPr bwMode="white">
            <a:xfrm>
              <a:off x="0" y="2659"/>
              <a:ext cx="5760" cy="1413"/>
            </a:xfrm>
            <a:custGeom>
              <a:avLst/>
              <a:gdLst/>
              <a:ahLst/>
              <a:cxnLst>
                <a:cxn ang="0">
                  <a:pos x="0" y="230"/>
                </a:cxn>
                <a:cxn ang="0">
                  <a:pos x="702" y="104"/>
                </a:cxn>
                <a:cxn ang="0">
                  <a:pos x="1144" y="0"/>
                </a:cxn>
                <a:cxn ang="0">
                  <a:pos x="1461" y="50"/>
                </a:cxn>
                <a:cxn ang="0">
                  <a:pos x="1720" y="75"/>
                </a:cxn>
                <a:cxn ang="0">
                  <a:pos x="2054" y="17"/>
                </a:cxn>
                <a:cxn ang="0">
                  <a:pos x="2296" y="84"/>
                </a:cxn>
                <a:cxn ang="0">
                  <a:pos x="3423" y="117"/>
                </a:cxn>
                <a:cxn ang="0">
                  <a:pos x="3823" y="25"/>
                </a:cxn>
                <a:cxn ang="0">
                  <a:pos x="3982" y="75"/>
                </a:cxn>
                <a:cxn ang="0">
                  <a:pos x="4082" y="117"/>
                </a:cxn>
                <a:cxn ang="0">
                  <a:pos x="4726" y="135"/>
                </a:cxn>
                <a:cxn ang="0">
                  <a:pos x="4979" y="112"/>
                </a:cxn>
                <a:cxn ang="0">
                  <a:pos x="5397" y="222"/>
                </a:cxn>
                <a:cxn ang="0">
                  <a:pos x="5760" y="206"/>
                </a:cxn>
                <a:cxn ang="0">
                  <a:pos x="5760" y="1224"/>
                </a:cxn>
                <a:cxn ang="0">
                  <a:pos x="0" y="1224"/>
                </a:cxn>
                <a:cxn ang="0">
                  <a:pos x="0" y="230"/>
                </a:cxn>
              </a:cxnLst>
              <a:rect l="0" t="0" r="r" b="b"/>
              <a:pathLst>
                <a:path w="5760" h="1224">
                  <a:moveTo>
                    <a:pt x="0" y="230"/>
                  </a:moveTo>
                  <a:lnTo>
                    <a:pt x="702" y="104"/>
                  </a:lnTo>
                  <a:lnTo>
                    <a:pt x="1144" y="0"/>
                  </a:lnTo>
                  <a:lnTo>
                    <a:pt x="1461" y="50"/>
                  </a:lnTo>
                  <a:lnTo>
                    <a:pt x="1720" y="75"/>
                  </a:lnTo>
                  <a:lnTo>
                    <a:pt x="2054" y="17"/>
                  </a:lnTo>
                  <a:cubicBezTo>
                    <a:pt x="2054" y="17"/>
                    <a:pt x="2068" y="67"/>
                    <a:pt x="2296" y="84"/>
                  </a:cubicBezTo>
                  <a:cubicBezTo>
                    <a:pt x="2579" y="384"/>
                    <a:pt x="3089" y="242"/>
                    <a:pt x="3423" y="117"/>
                  </a:cubicBezTo>
                  <a:cubicBezTo>
                    <a:pt x="3556" y="59"/>
                    <a:pt x="3656" y="33"/>
                    <a:pt x="3823" y="25"/>
                  </a:cubicBezTo>
                  <a:cubicBezTo>
                    <a:pt x="3917" y="13"/>
                    <a:pt x="3832" y="57"/>
                    <a:pt x="3982" y="75"/>
                  </a:cubicBezTo>
                  <a:cubicBezTo>
                    <a:pt x="4025" y="90"/>
                    <a:pt x="3958" y="107"/>
                    <a:pt x="4082" y="117"/>
                  </a:cubicBezTo>
                  <a:cubicBezTo>
                    <a:pt x="4206" y="127"/>
                    <a:pt x="4577" y="136"/>
                    <a:pt x="4726" y="135"/>
                  </a:cubicBezTo>
                  <a:lnTo>
                    <a:pt x="4979" y="112"/>
                  </a:lnTo>
                  <a:lnTo>
                    <a:pt x="5397" y="222"/>
                  </a:lnTo>
                  <a:lnTo>
                    <a:pt x="5760" y="206"/>
                  </a:lnTo>
                  <a:lnTo>
                    <a:pt x="5760" y="1224"/>
                  </a:lnTo>
                  <a:lnTo>
                    <a:pt x="0" y="1224"/>
                  </a:lnTo>
                  <a:lnTo>
                    <a:pt x="0" y="230"/>
                  </a:lnTo>
                  <a:close/>
                </a:path>
              </a:pathLst>
            </a:custGeom>
            <a:gradFill rotWithShape="0">
              <a:gsLst>
                <a:gs pos="0">
                  <a:schemeClr val="bg2">
                    <a:gamma/>
                    <a:shade val="69804"/>
                    <a:invGamma/>
                  </a:schemeClr>
                </a:gs>
                <a:gs pos="100000">
                  <a:schemeClr val="bg2"/>
                </a:gs>
              </a:gsLst>
              <a:lin ang="5400000" scaled="1"/>
            </a:gradFill>
            <a:ln w="9525" cap="flat" cmpd="sng">
              <a:noFill/>
              <a:prstDash val="solid"/>
              <a:round/>
              <a:headEnd type="none" w="med" len="med"/>
              <a:tailEnd type="none" w="med" len="med"/>
            </a:ln>
            <a:effectLst/>
          </p:spPr>
          <p:txBody>
            <a:bodyPr wrap="none" anchor="ctr"/>
            <a:lstStyle/>
            <a:p>
              <a:pPr>
                <a:defRPr/>
              </a:pPr>
              <a:endParaRPr lang="ja-JP" altLang="en-US">
                <a:solidFill>
                  <a:srgbClr val="2E2E48"/>
                </a:solidFill>
                <a:latin typeface="Times New Roman"/>
                <a:ea typeface="ＭＳ Ｐゴシック"/>
              </a:endParaRPr>
            </a:p>
          </p:txBody>
        </p:sp>
        <p:sp>
          <p:nvSpPr>
            <p:cNvPr id="5129" name="Freeform 9"/>
            <p:cNvSpPr>
              <a:spLocks/>
            </p:cNvSpPr>
            <p:nvPr userDrawn="1"/>
          </p:nvSpPr>
          <p:spPr bwMode="white">
            <a:xfrm>
              <a:off x="0" y="3138"/>
              <a:ext cx="5760" cy="1186"/>
            </a:xfrm>
            <a:custGeom>
              <a:avLst/>
              <a:gdLst/>
              <a:ahLst/>
              <a:cxnLst>
                <a:cxn ang="0">
                  <a:pos x="0" y="1027"/>
                </a:cxn>
                <a:cxn ang="0">
                  <a:pos x="5760" y="1027"/>
                </a:cxn>
                <a:cxn ang="0">
                  <a:pos x="5760" y="409"/>
                </a:cxn>
                <a:cxn ang="0">
                  <a:pos x="4658" y="401"/>
                </a:cxn>
                <a:cxn ang="0">
                  <a:pos x="3948" y="309"/>
                </a:cxn>
                <a:cxn ang="0">
                  <a:pos x="2905" y="351"/>
                </a:cxn>
                <a:cxn ang="0">
                  <a:pos x="1419" y="175"/>
                </a:cxn>
                <a:cxn ang="0">
                  <a:pos x="659" y="84"/>
                </a:cxn>
                <a:cxn ang="0">
                  <a:pos x="0" y="0"/>
                </a:cxn>
                <a:cxn ang="0">
                  <a:pos x="0" y="1027"/>
                </a:cxn>
              </a:cxnLst>
              <a:rect l="0" t="0" r="r" b="b"/>
              <a:pathLst>
                <a:path w="5760" h="1027">
                  <a:moveTo>
                    <a:pt x="0" y="1027"/>
                  </a:moveTo>
                  <a:lnTo>
                    <a:pt x="5760" y="1027"/>
                  </a:lnTo>
                  <a:lnTo>
                    <a:pt x="5760" y="409"/>
                  </a:lnTo>
                  <a:cubicBezTo>
                    <a:pt x="5576" y="305"/>
                    <a:pt x="4960" y="418"/>
                    <a:pt x="4658" y="401"/>
                  </a:cubicBezTo>
                  <a:cubicBezTo>
                    <a:pt x="4356" y="384"/>
                    <a:pt x="4240" y="317"/>
                    <a:pt x="3948" y="309"/>
                  </a:cubicBezTo>
                  <a:cubicBezTo>
                    <a:pt x="3656" y="301"/>
                    <a:pt x="3326" y="373"/>
                    <a:pt x="2905" y="351"/>
                  </a:cubicBezTo>
                  <a:cubicBezTo>
                    <a:pt x="2404" y="342"/>
                    <a:pt x="1978" y="192"/>
                    <a:pt x="1419" y="175"/>
                  </a:cubicBezTo>
                  <a:cubicBezTo>
                    <a:pt x="1045" y="130"/>
                    <a:pt x="918" y="167"/>
                    <a:pt x="659" y="84"/>
                  </a:cubicBezTo>
                  <a:cubicBezTo>
                    <a:pt x="342" y="75"/>
                    <a:pt x="150" y="17"/>
                    <a:pt x="0" y="0"/>
                  </a:cubicBezTo>
                  <a:cubicBezTo>
                    <a:pt x="0" y="513"/>
                    <a:pt x="0" y="1027"/>
                    <a:pt x="0" y="1027"/>
                  </a:cubicBezTo>
                  <a:close/>
                </a:path>
              </a:pathLst>
            </a:custGeom>
            <a:gradFill rotWithShape="0">
              <a:gsLst>
                <a:gs pos="0">
                  <a:schemeClr val="bg2">
                    <a:gamma/>
                    <a:shade val="69804"/>
                    <a:invGamma/>
                  </a:schemeClr>
                </a:gs>
                <a:gs pos="100000">
                  <a:schemeClr val="bg2"/>
                </a:gs>
              </a:gsLst>
              <a:lin ang="5400000" scaled="1"/>
            </a:gradFill>
            <a:ln w="9525" cap="flat" cmpd="sng">
              <a:noFill/>
              <a:prstDash val="solid"/>
              <a:round/>
              <a:headEnd type="none" w="med" len="med"/>
              <a:tailEnd type="none" w="med" len="med"/>
            </a:ln>
            <a:effectLst/>
          </p:spPr>
          <p:txBody>
            <a:bodyPr wrap="none" anchor="ctr"/>
            <a:lstStyle/>
            <a:p>
              <a:pPr>
                <a:defRPr/>
              </a:pPr>
              <a:endParaRPr lang="ja-JP" altLang="en-US">
                <a:solidFill>
                  <a:srgbClr val="2E2E48"/>
                </a:solidFill>
                <a:latin typeface="Times New Roman"/>
                <a:ea typeface="ＭＳ Ｐゴシック"/>
              </a:endParaRPr>
            </a:p>
          </p:txBody>
        </p:sp>
      </p:grpSp>
      <p:sp>
        <p:nvSpPr>
          <p:cNvPr id="8195" name="Rectangle 10"/>
          <p:cNvSpPr>
            <a:spLocks noGrp="1" noChangeArrowheads="1"/>
          </p:cNvSpPr>
          <p:nvPr>
            <p:ph type="title"/>
          </p:nvPr>
        </p:nvSpPr>
        <p:spPr bwMode="auto">
          <a:xfrm>
            <a:off x="457200" y="2794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
        <p:nvSpPr>
          <p:cNvPr id="8196" name="Rectangle 11"/>
          <p:cNvSpPr>
            <a:spLocks noGrp="1" noChangeArrowheads="1"/>
          </p:cNvSpPr>
          <p:nvPr>
            <p:ph type="body" idx="1"/>
          </p:nvPr>
        </p:nvSpPr>
        <p:spPr bwMode="auto">
          <a:xfrm>
            <a:off x="457200" y="1600200"/>
            <a:ext cx="8229600" cy="4495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5132" name="Rectangle 12"/>
          <p:cNvSpPr>
            <a:spLocks noGrp="1" noChangeArrowheads="1"/>
          </p:cNvSpPr>
          <p:nvPr>
            <p:ph type="dt" sz="half" idx="2"/>
          </p:nvPr>
        </p:nvSpPr>
        <p:spPr bwMode="auto">
          <a:xfrm>
            <a:off x="457200" y="62484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kumimoji="0" sz="1400">
                <a:solidFill>
                  <a:srgbClr val="2E2E48"/>
                </a:solidFill>
                <a:latin typeface="Times New Roman" pitchFamily="18" charset="0"/>
                <a:ea typeface="ＭＳ Ｐゴシック"/>
              </a:defRPr>
            </a:lvl1pPr>
          </a:lstStyle>
          <a:p>
            <a:pPr>
              <a:defRPr/>
            </a:pPr>
            <a:fld id="{AE4186E2-18CA-478A-803B-9478F740D0C9}" type="datetime1">
              <a:rPr lang="ja-JP" altLang="en-US" smtClean="0"/>
              <a:pPr>
                <a:defRPr/>
              </a:pPr>
              <a:t>2011/6/7</a:t>
            </a:fld>
            <a:endParaRPr lang="en-US" altLang="ja-JP"/>
          </a:p>
        </p:txBody>
      </p:sp>
      <p:sp>
        <p:nvSpPr>
          <p:cNvPr id="5133" name="Rectangle 13"/>
          <p:cNvSpPr>
            <a:spLocks noGrp="1" noChangeArrowheads="1"/>
          </p:cNvSpPr>
          <p:nvPr>
            <p:ph type="ftr" sz="quarter" idx="3"/>
          </p:nvPr>
        </p:nvSpPr>
        <p:spPr bwMode="auto">
          <a:xfrm>
            <a:off x="3132138" y="6597650"/>
            <a:ext cx="2895600" cy="2603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kumimoji="0" sz="1400">
                <a:solidFill>
                  <a:srgbClr val="2E2E48"/>
                </a:solidFill>
                <a:latin typeface="Times New Roman" pitchFamily="18" charset="0"/>
                <a:ea typeface="ＭＳ Ｐゴシック"/>
              </a:defRPr>
            </a:lvl1pPr>
          </a:lstStyle>
          <a:p>
            <a:pPr>
              <a:defRPr/>
            </a:pPr>
            <a:endParaRPr lang="en-US" altLang="ja-JP"/>
          </a:p>
        </p:txBody>
      </p:sp>
      <p:sp>
        <p:nvSpPr>
          <p:cNvPr id="5134" name="Rectangle 14"/>
          <p:cNvSpPr>
            <a:spLocks noGrp="1" noChangeArrowheads="1"/>
          </p:cNvSpPr>
          <p:nvPr>
            <p:ph type="sldNum" sz="quarter" idx="4"/>
          </p:nvPr>
        </p:nvSpPr>
        <p:spPr bwMode="auto">
          <a:xfrm>
            <a:off x="6781800" y="62484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fontAlgn="auto">
              <a:spcBef>
                <a:spcPts val="0"/>
              </a:spcBef>
              <a:spcAft>
                <a:spcPts val="0"/>
              </a:spcAft>
              <a:defRPr kumimoji="0" sz="1400">
                <a:solidFill>
                  <a:srgbClr val="2E2E48"/>
                </a:solidFill>
                <a:latin typeface="+mn-lt"/>
                <a:ea typeface="+mn-ea"/>
              </a:defRPr>
            </a:lvl1pPr>
          </a:lstStyle>
          <a:p>
            <a:pPr>
              <a:defRPr/>
            </a:pPr>
            <a:fld id="{98AF8F22-8409-467D-AD31-4C3E9800D18F}" type="slidenum">
              <a:rPr lang="en-US" altLang="ja-JP"/>
              <a:pPr>
                <a:defRPr/>
              </a:pPr>
              <a:t>&lt;#&gt;</a:t>
            </a:fld>
            <a:endParaRPr lang="en-US" altLang="ja-JP"/>
          </a:p>
        </p:txBody>
      </p:sp>
    </p:spTree>
  </p:cSld>
  <p:clrMap bg1="lt1" tx1="dk1" bg2="lt2" tx2="dk2" accent1="accent1" accent2="accent2" accent3="accent3" accent4="accent4" accent5="accent5" accent6="accent6" hlink="hlink" folHlink="folHlink"/>
  <p:sldLayoutIdLst>
    <p:sldLayoutId id="2147485194" r:id="rId1"/>
    <p:sldLayoutId id="2147485195" r:id="rId2"/>
    <p:sldLayoutId id="2147485196" r:id="rId3"/>
    <p:sldLayoutId id="2147485197" r:id="rId4"/>
    <p:sldLayoutId id="2147485198" r:id="rId5"/>
    <p:sldLayoutId id="2147485199" r:id="rId6"/>
    <p:sldLayoutId id="2147485200" r:id="rId7"/>
    <p:sldLayoutId id="2147485201" r:id="rId8"/>
    <p:sldLayoutId id="2147485202" r:id="rId9"/>
    <p:sldLayoutId id="2147485203" r:id="rId10"/>
    <p:sldLayoutId id="2147485204" r:id="rId11"/>
    <p:sldLayoutId id="2147485205" r:id="rId12"/>
    <p:sldLayoutId id="2147485206" r:id="rId13"/>
    <p:sldLayoutId id="2147485207" r:id="rId14"/>
    <p:sldLayoutId id="2147485208" r:id="rId15"/>
  </p:sldLayoutIdLst>
  <p:hf hdr="0" ftr="0" dt="0"/>
  <p:txStyles>
    <p:title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Times New Roman" pitchFamily="18"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Times New Roman" pitchFamily="18"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Times New Roman" pitchFamily="18"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Times New Roman" pitchFamily="18" charset="0"/>
          <a:ea typeface="ＭＳ Ｐゴシック" pitchFamily="50" charset="-128"/>
        </a:defRPr>
      </a:lvl5pPr>
      <a:lvl6pPr marL="457200" algn="ctr" rtl="0" fontAlgn="base">
        <a:spcBef>
          <a:spcPct val="0"/>
        </a:spcBef>
        <a:spcAft>
          <a:spcPct val="0"/>
        </a:spcAft>
        <a:defRPr kumimoji="1" sz="4400">
          <a:solidFill>
            <a:schemeClr val="tx2"/>
          </a:solidFill>
          <a:latin typeface="Times New Roman" pitchFamily="18" charset="0"/>
          <a:ea typeface="ＭＳ Ｐゴシック" pitchFamily="50" charset="-128"/>
        </a:defRPr>
      </a:lvl6pPr>
      <a:lvl7pPr marL="914400" algn="ctr" rtl="0" fontAlgn="base">
        <a:spcBef>
          <a:spcPct val="0"/>
        </a:spcBef>
        <a:spcAft>
          <a:spcPct val="0"/>
        </a:spcAft>
        <a:defRPr kumimoji="1" sz="4400">
          <a:solidFill>
            <a:schemeClr val="tx2"/>
          </a:solidFill>
          <a:latin typeface="Times New Roman" pitchFamily="18" charset="0"/>
          <a:ea typeface="ＭＳ Ｐゴシック" pitchFamily="50" charset="-128"/>
        </a:defRPr>
      </a:lvl7pPr>
      <a:lvl8pPr marL="1371600" algn="ctr" rtl="0" fontAlgn="base">
        <a:spcBef>
          <a:spcPct val="0"/>
        </a:spcBef>
        <a:spcAft>
          <a:spcPct val="0"/>
        </a:spcAft>
        <a:defRPr kumimoji="1" sz="4400">
          <a:solidFill>
            <a:schemeClr val="tx2"/>
          </a:solidFill>
          <a:latin typeface="Times New Roman" pitchFamily="18" charset="0"/>
          <a:ea typeface="ＭＳ Ｐゴシック" pitchFamily="50" charset="-128"/>
        </a:defRPr>
      </a:lvl8pPr>
      <a:lvl9pPr marL="1828800" algn="ctr" rtl="0" fontAlgn="base">
        <a:spcBef>
          <a:spcPct val="0"/>
        </a:spcBef>
        <a:spcAft>
          <a:spcPct val="0"/>
        </a:spcAft>
        <a:defRPr kumimoji="1" sz="4400">
          <a:solidFill>
            <a:schemeClr val="tx2"/>
          </a:solidFill>
          <a:latin typeface="Times New Roman" pitchFamily="18" charset="0"/>
          <a:ea typeface="ＭＳ Ｐゴシック" pitchFamily="50" charset="-128"/>
        </a:defRPr>
      </a:lvl9pPr>
    </p:titleStyle>
    <p:bodyStyle>
      <a:lvl1pPr marL="342900" indent="-342900" algn="l" rtl="0" eaLnBrk="0" fontAlgn="base" hangingPunct="0">
        <a:spcBef>
          <a:spcPct val="20000"/>
        </a:spcBef>
        <a:spcAft>
          <a:spcPct val="0"/>
        </a:spcAft>
        <a:buClr>
          <a:schemeClr val="tx2"/>
        </a:buClr>
        <a:buSzPct val="60000"/>
        <a:buFont typeface="Wingdings" pitchFamily="2" charset="2"/>
        <a:buChar char="u"/>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tx2"/>
        </a:buClr>
        <a:buSzPct val="60000"/>
        <a:buFont typeface="Wingdings" pitchFamily="2" charset="2"/>
        <a:buChar char="v"/>
        <a:defRPr kumimoji="1" sz="28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40000"/>
        <a:buFont typeface="Wingdings" pitchFamily="2" charset="2"/>
        <a:buChar char="u"/>
        <a:defRPr kumimoji="1" sz="2400">
          <a:solidFill>
            <a:schemeClr val="tx1"/>
          </a:solidFill>
          <a:latin typeface="+mn-lt"/>
          <a:ea typeface="+mn-ea"/>
        </a:defRPr>
      </a:lvl3pPr>
      <a:lvl4pPr marL="1600200" indent="-228600" algn="l" rtl="0" eaLnBrk="0" fontAlgn="base" hangingPunct="0">
        <a:spcBef>
          <a:spcPct val="20000"/>
        </a:spcBef>
        <a:spcAft>
          <a:spcPct val="0"/>
        </a:spcAft>
        <a:buClr>
          <a:schemeClr val="tx2"/>
        </a:buClr>
        <a:buSzPct val="50000"/>
        <a:buFont typeface="Wingdings" pitchFamily="2" charset="2"/>
        <a:buChar char="v"/>
        <a:defRPr kumimoji="1" sz="2000">
          <a:solidFill>
            <a:schemeClr val="tx1"/>
          </a:solidFill>
          <a:latin typeface="+mn-lt"/>
          <a:ea typeface="+mn-ea"/>
        </a:defRPr>
      </a:lvl4pPr>
      <a:lvl5pPr marL="2057400" indent="-228600" algn="l" rtl="0" eaLnBrk="0" fontAlgn="base" hangingPunct="0">
        <a:spcBef>
          <a:spcPct val="20000"/>
        </a:spcBef>
        <a:spcAft>
          <a:spcPct val="0"/>
        </a:spcAft>
        <a:buSzPct val="80000"/>
        <a:buChar char="•"/>
        <a:defRPr kumimoji="1" sz="2000">
          <a:solidFill>
            <a:schemeClr val="tx1"/>
          </a:solidFill>
          <a:latin typeface="+mn-lt"/>
          <a:ea typeface="+mn-ea"/>
        </a:defRPr>
      </a:lvl5pPr>
      <a:lvl6pPr marL="2514600" indent="-228600" algn="l" rtl="0" fontAlgn="base">
        <a:spcBef>
          <a:spcPct val="20000"/>
        </a:spcBef>
        <a:spcAft>
          <a:spcPct val="0"/>
        </a:spcAft>
        <a:buSzPct val="80000"/>
        <a:buChar char="•"/>
        <a:defRPr kumimoji="1" sz="2000">
          <a:solidFill>
            <a:schemeClr val="tx1"/>
          </a:solidFill>
          <a:latin typeface="+mn-lt"/>
          <a:ea typeface="+mn-ea"/>
        </a:defRPr>
      </a:lvl6pPr>
      <a:lvl7pPr marL="2971800" indent="-228600" algn="l" rtl="0" fontAlgn="base">
        <a:spcBef>
          <a:spcPct val="20000"/>
        </a:spcBef>
        <a:spcAft>
          <a:spcPct val="0"/>
        </a:spcAft>
        <a:buSzPct val="80000"/>
        <a:buChar char="•"/>
        <a:defRPr kumimoji="1" sz="2000">
          <a:solidFill>
            <a:schemeClr val="tx1"/>
          </a:solidFill>
          <a:latin typeface="+mn-lt"/>
          <a:ea typeface="+mn-ea"/>
        </a:defRPr>
      </a:lvl7pPr>
      <a:lvl8pPr marL="3429000" indent="-228600" algn="l" rtl="0" fontAlgn="base">
        <a:spcBef>
          <a:spcPct val="20000"/>
        </a:spcBef>
        <a:spcAft>
          <a:spcPct val="0"/>
        </a:spcAft>
        <a:buSzPct val="80000"/>
        <a:buChar char="•"/>
        <a:defRPr kumimoji="1" sz="2000">
          <a:solidFill>
            <a:schemeClr val="tx1"/>
          </a:solidFill>
          <a:latin typeface="+mn-lt"/>
          <a:ea typeface="+mn-ea"/>
        </a:defRPr>
      </a:lvl8pPr>
      <a:lvl9pPr marL="3886200" indent="-228600" algn="l" rtl="0" fontAlgn="base">
        <a:spcBef>
          <a:spcPct val="20000"/>
        </a:spcBef>
        <a:spcAft>
          <a:spcPct val="0"/>
        </a:spcAft>
        <a:buSzPct val="80000"/>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218" name="タイトル プレースホルダ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369" tIns="45685" rIns="91369" bIns="45685" numCol="1" anchor="ctr" anchorCtr="0" compatLnSpc="1">
            <a:prstTxWarp prst="textNoShape">
              <a:avLst/>
            </a:prstTxWarp>
          </a:bodyPr>
          <a:lstStyle/>
          <a:p>
            <a:pPr lvl="0"/>
            <a:r>
              <a:rPr lang="ja-JP" altLang="en-US" smtClean="0"/>
              <a:t>マスタ タイトルの書式設定</a:t>
            </a:r>
          </a:p>
        </p:txBody>
      </p:sp>
      <p:sp>
        <p:nvSpPr>
          <p:cNvPr id="9219" name="テキスト プレースホルダ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369" tIns="45685" rIns="91369" bIns="45685"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wrap="square" lIns="91369" tIns="45685" rIns="91369" bIns="45685" numCol="1" anchor="ctr" anchorCtr="0" compatLnSpc="1">
            <a:prstTxWarp prst="textNoShape">
              <a:avLst/>
            </a:prstTxWarp>
          </a:bodyPr>
          <a:lstStyle>
            <a:lvl1pPr>
              <a:defRPr sz="1200">
                <a:solidFill>
                  <a:srgbClr val="898989"/>
                </a:solidFill>
                <a:latin typeface="Times New Roman" pitchFamily="18" charset="0"/>
                <a:ea typeface="ＭＳ 明朝" pitchFamily="17" charset="-128"/>
              </a:defRPr>
            </a:lvl1pPr>
          </a:lstStyle>
          <a:p>
            <a:pPr>
              <a:defRPr/>
            </a:pPr>
            <a:fld id="{4B4C80DA-B213-48C3-917B-1AE1AA852CBC}" type="datetime1">
              <a:rPr lang="ja-JP" altLang="en-US" smtClean="0"/>
              <a:pPr>
                <a:defRPr/>
              </a:pPr>
              <a:t>2011/6/7</a:t>
            </a:fld>
            <a:endParaRPr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wrap="square" lIns="91369" tIns="45685" rIns="91369" bIns="45685" numCol="1" anchor="ctr" anchorCtr="0" compatLnSpc="1">
            <a:prstTxWarp prst="textNoShape">
              <a:avLst/>
            </a:prstTxWarp>
          </a:bodyPr>
          <a:lstStyle>
            <a:lvl1pPr algn="ctr">
              <a:defRPr sz="1200">
                <a:solidFill>
                  <a:srgbClr val="898989"/>
                </a:solidFill>
                <a:latin typeface="Times New Roman" pitchFamily="18" charset="0"/>
                <a:ea typeface="ＭＳ 明朝" pitchFamily="17" charset="-128"/>
              </a:defRPr>
            </a:lvl1pPr>
          </a:lstStyle>
          <a:p>
            <a:pPr>
              <a:defRPr/>
            </a:pPr>
            <a:endParaRPr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wrap="square" lIns="91369" tIns="45685" rIns="91369" bIns="45685" numCol="1" anchor="ctr" anchorCtr="0" compatLnSpc="1">
            <a:prstTxWarp prst="textNoShape">
              <a:avLst/>
            </a:prstTxWarp>
          </a:bodyPr>
          <a:lstStyle>
            <a:lvl1pPr algn="r">
              <a:defRPr sz="1200">
                <a:solidFill>
                  <a:srgbClr val="898989"/>
                </a:solidFill>
                <a:latin typeface="Times New Roman" pitchFamily="18" charset="0"/>
                <a:ea typeface="ＭＳ 明朝" pitchFamily="17" charset="-128"/>
              </a:defRPr>
            </a:lvl1pPr>
          </a:lstStyle>
          <a:p>
            <a:pPr>
              <a:defRPr/>
            </a:pPr>
            <a:fld id="{B01D543A-DF86-4807-92CB-A32AEC5F9EC6}" type="slidenum">
              <a:rPr lang="ja-JP" altLang="en-US"/>
              <a:pPr>
                <a:defRPr/>
              </a:pPr>
              <a:t>&lt;#&gt;</a:t>
            </a:fld>
            <a:endParaRPr lang="ja-JP" altLang="en-US"/>
          </a:p>
        </p:txBody>
      </p:sp>
    </p:spTree>
  </p:cSld>
  <p:clrMap bg1="lt1" tx1="dk1" bg2="lt2" tx2="dk2" accent1="accent1" accent2="accent2" accent3="accent3" accent4="accent4" accent5="accent5" accent6="accent6" hlink="hlink" folHlink="folHlink"/>
  <p:sldLayoutIdLst>
    <p:sldLayoutId id="2147485209" r:id="rId1"/>
    <p:sldLayoutId id="2147485210" r:id="rId2"/>
  </p:sldLayoutIdLst>
  <p:hf hdr="0" ftr="0" dt="0"/>
  <p:txStyles>
    <p:titleStyle>
      <a:lvl1pPr algn="ctr" defTabSz="912813" rtl="0" eaLnBrk="0" fontAlgn="base" hangingPunct="0">
        <a:spcBef>
          <a:spcPct val="0"/>
        </a:spcBef>
        <a:spcAft>
          <a:spcPct val="0"/>
        </a:spcAft>
        <a:defRPr kumimoji="1" sz="4400" kern="1200">
          <a:solidFill>
            <a:schemeClr val="tx1"/>
          </a:solidFill>
          <a:latin typeface="+mj-lt"/>
          <a:ea typeface="+mj-ea"/>
          <a:cs typeface="+mj-cs"/>
        </a:defRPr>
      </a:lvl1pPr>
      <a:lvl2pPr algn="ctr" defTabSz="912813" rtl="0" eaLnBrk="0" fontAlgn="base" hangingPunct="0">
        <a:spcBef>
          <a:spcPct val="0"/>
        </a:spcBef>
        <a:spcAft>
          <a:spcPct val="0"/>
        </a:spcAft>
        <a:defRPr kumimoji="1" sz="4400">
          <a:solidFill>
            <a:schemeClr val="tx1"/>
          </a:solidFill>
          <a:latin typeface="Times New Roman" pitchFamily="18" charset="0"/>
          <a:ea typeface="ＭＳ 明朝" pitchFamily="17" charset="-128"/>
        </a:defRPr>
      </a:lvl2pPr>
      <a:lvl3pPr algn="ctr" defTabSz="912813" rtl="0" eaLnBrk="0" fontAlgn="base" hangingPunct="0">
        <a:spcBef>
          <a:spcPct val="0"/>
        </a:spcBef>
        <a:spcAft>
          <a:spcPct val="0"/>
        </a:spcAft>
        <a:defRPr kumimoji="1" sz="4400">
          <a:solidFill>
            <a:schemeClr val="tx1"/>
          </a:solidFill>
          <a:latin typeface="Times New Roman" pitchFamily="18" charset="0"/>
          <a:ea typeface="ＭＳ 明朝" pitchFamily="17" charset="-128"/>
        </a:defRPr>
      </a:lvl3pPr>
      <a:lvl4pPr algn="ctr" defTabSz="912813" rtl="0" eaLnBrk="0" fontAlgn="base" hangingPunct="0">
        <a:spcBef>
          <a:spcPct val="0"/>
        </a:spcBef>
        <a:spcAft>
          <a:spcPct val="0"/>
        </a:spcAft>
        <a:defRPr kumimoji="1" sz="4400">
          <a:solidFill>
            <a:schemeClr val="tx1"/>
          </a:solidFill>
          <a:latin typeface="Times New Roman" pitchFamily="18" charset="0"/>
          <a:ea typeface="ＭＳ 明朝" pitchFamily="17" charset="-128"/>
        </a:defRPr>
      </a:lvl4pPr>
      <a:lvl5pPr algn="ctr" defTabSz="912813" rtl="0" eaLnBrk="0" fontAlgn="base" hangingPunct="0">
        <a:spcBef>
          <a:spcPct val="0"/>
        </a:spcBef>
        <a:spcAft>
          <a:spcPct val="0"/>
        </a:spcAft>
        <a:defRPr kumimoji="1" sz="4400">
          <a:solidFill>
            <a:schemeClr val="tx1"/>
          </a:solidFill>
          <a:latin typeface="Times New Roman" pitchFamily="18" charset="0"/>
          <a:ea typeface="ＭＳ 明朝" pitchFamily="17" charset="-128"/>
        </a:defRPr>
      </a:lvl5pPr>
      <a:lvl6pPr marL="457200" algn="ctr" defTabSz="912813" rtl="0" fontAlgn="base">
        <a:spcBef>
          <a:spcPct val="0"/>
        </a:spcBef>
        <a:spcAft>
          <a:spcPct val="0"/>
        </a:spcAft>
        <a:defRPr kumimoji="1" sz="4400">
          <a:solidFill>
            <a:schemeClr val="tx1"/>
          </a:solidFill>
          <a:latin typeface="Times New Roman" pitchFamily="18" charset="0"/>
          <a:ea typeface="ＭＳ 明朝" pitchFamily="17" charset="-128"/>
        </a:defRPr>
      </a:lvl6pPr>
      <a:lvl7pPr marL="914400" algn="ctr" defTabSz="912813" rtl="0" fontAlgn="base">
        <a:spcBef>
          <a:spcPct val="0"/>
        </a:spcBef>
        <a:spcAft>
          <a:spcPct val="0"/>
        </a:spcAft>
        <a:defRPr kumimoji="1" sz="4400">
          <a:solidFill>
            <a:schemeClr val="tx1"/>
          </a:solidFill>
          <a:latin typeface="Times New Roman" pitchFamily="18" charset="0"/>
          <a:ea typeface="ＭＳ 明朝" pitchFamily="17" charset="-128"/>
        </a:defRPr>
      </a:lvl7pPr>
      <a:lvl8pPr marL="1371600" algn="ctr" defTabSz="912813" rtl="0" fontAlgn="base">
        <a:spcBef>
          <a:spcPct val="0"/>
        </a:spcBef>
        <a:spcAft>
          <a:spcPct val="0"/>
        </a:spcAft>
        <a:defRPr kumimoji="1" sz="4400">
          <a:solidFill>
            <a:schemeClr val="tx1"/>
          </a:solidFill>
          <a:latin typeface="Times New Roman" pitchFamily="18" charset="0"/>
          <a:ea typeface="ＭＳ 明朝" pitchFamily="17" charset="-128"/>
        </a:defRPr>
      </a:lvl8pPr>
      <a:lvl9pPr marL="1828800" algn="ctr" defTabSz="912813" rtl="0" fontAlgn="base">
        <a:spcBef>
          <a:spcPct val="0"/>
        </a:spcBef>
        <a:spcAft>
          <a:spcPct val="0"/>
        </a:spcAft>
        <a:defRPr kumimoji="1" sz="4400">
          <a:solidFill>
            <a:schemeClr val="tx1"/>
          </a:solidFill>
          <a:latin typeface="Times New Roman" pitchFamily="18" charset="0"/>
          <a:ea typeface="ＭＳ 明朝" pitchFamily="17" charset="-128"/>
        </a:defRPr>
      </a:lvl9pPr>
    </p:titleStyle>
    <p:bodyStyle>
      <a:lvl1pPr marL="341313" indent="-341313" algn="l" defTabSz="912813" rtl="0" eaLnBrk="0" fontAlgn="base" hangingPunct="0">
        <a:spcBef>
          <a:spcPct val="20000"/>
        </a:spcBef>
        <a:spcAft>
          <a:spcPct val="0"/>
        </a:spcAft>
        <a:buFont typeface="Arial" pitchFamily="34" charset="0"/>
        <a:buChar char="•"/>
        <a:defRPr kumimoji="1" sz="3200" kern="1200">
          <a:solidFill>
            <a:schemeClr val="tx1"/>
          </a:solidFill>
          <a:latin typeface="+mn-lt"/>
          <a:ea typeface="+mn-ea"/>
          <a:cs typeface="+mn-cs"/>
        </a:defRPr>
      </a:lvl1pPr>
      <a:lvl2pPr marL="741363" indent="-284163" algn="l" defTabSz="912813" rtl="0" eaLnBrk="0" fontAlgn="base" hangingPunct="0">
        <a:spcBef>
          <a:spcPct val="20000"/>
        </a:spcBef>
        <a:spcAft>
          <a:spcPct val="0"/>
        </a:spcAft>
        <a:buFont typeface="Arial" pitchFamily="34" charset="0"/>
        <a:buChar char="–"/>
        <a:defRPr kumimoji="1" sz="2800" kern="1200">
          <a:solidFill>
            <a:schemeClr val="tx1"/>
          </a:solidFill>
          <a:latin typeface="+mn-lt"/>
          <a:ea typeface="+mn-ea"/>
          <a:cs typeface="+mn-cs"/>
        </a:defRPr>
      </a:lvl2pPr>
      <a:lvl3pPr marL="1141413" indent="-227013" algn="l" defTabSz="912813" rtl="0" eaLnBrk="0" fontAlgn="base" hangingPunct="0">
        <a:spcBef>
          <a:spcPct val="20000"/>
        </a:spcBef>
        <a:spcAft>
          <a:spcPct val="0"/>
        </a:spcAft>
        <a:buFont typeface="Arial" pitchFamily="34" charset="0"/>
        <a:buChar char="•"/>
        <a:defRPr kumimoji="1" sz="2400" kern="1200">
          <a:solidFill>
            <a:schemeClr val="tx1"/>
          </a:solidFill>
          <a:latin typeface="+mn-lt"/>
          <a:ea typeface="+mn-ea"/>
          <a:cs typeface="+mn-cs"/>
        </a:defRPr>
      </a:lvl3pPr>
      <a:lvl4pPr marL="1598613" indent="-227013" algn="l" defTabSz="912813"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4pPr>
      <a:lvl5pPr marL="2055813" indent="-227013" algn="l" defTabSz="912813"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5pPr>
      <a:lvl6pPr marL="2512667" indent="-228422" algn="l" defTabSz="913696"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69516" indent="-228422" algn="l" defTabSz="913696"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6367" indent="-228422" algn="l" defTabSz="913696"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3210" indent="-228422" algn="l" defTabSz="913696"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3696" rtl="0" eaLnBrk="1" latinLnBrk="0" hangingPunct="1">
        <a:defRPr kumimoji="1" sz="1800" kern="1200">
          <a:solidFill>
            <a:schemeClr val="tx1"/>
          </a:solidFill>
          <a:latin typeface="+mn-lt"/>
          <a:ea typeface="+mn-ea"/>
          <a:cs typeface="+mn-cs"/>
        </a:defRPr>
      </a:lvl1pPr>
      <a:lvl2pPr marL="456846" algn="l" defTabSz="913696" rtl="0" eaLnBrk="1" latinLnBrk="0" hangingPunct="1">
        <a:defRPr kumimoji="1" sz="1800" kern="1200">
          <a:solidFill>
            <a:schemeClr val="tx1"/>
          </a:solidFill>
          <a:latin typeface="+mn-lt"/>
          <a:ea typeface="+mn-ea"/>
          <a:cs typeface="+mn-cs"/>
        </a:defRPr>
      </a:lvl2pPr>
      <a:lvl3pPr marL="913696" algn="l" defTabSz="913696" rtl="0" eaLnBrk="1" latinLnBrk="0" hangingPunct="1">
        <a:defRPr kumimoji="1" sz="1800" kern="1200">
          <a:solidFill>
            <a:schemeClr val="tx1"/>
          </a:solidFill>
          <a:latin typeface="+mn-lt"/>
          <a:ea typeface="+mn-ea"/>
          <a:cs typeface="+mn-cs"/>
        </a:defRPr>
      </a:lvl3pPr>
      <a:lvl4pPr marL="1370546" algn="l" defTabSz="913696" rtl="0" eaLnBrk="1" latinLnBrk="0" hangingPunct="1">
        <a:defRPr kumimoji="1" sz="1800" kern="1200">
          <a:solidFill>
            <a:schemeClr val="tx1"/>
          </a:solidFill>
          <a:latin typeface="+mn-lt"/>
          <a:ea typeface="+mn-ea"/>
          <a:cs typeface="+mn-cs"/>
        </a:defRPr>
      </a:lvl4pPr>
      <a:lvl5pPr marL="1827394" algn="l" defTabSz="913696" rtl="0" eaLnBrk="1" latinLnBrk="0" hangingPunct="1">
        <a:defRPr kumimoji="1" sz="1800" kern="1200">
          <a:solidFill>
            <a:schemeClr val="tx1"/>
          </a:solidFill>
          <a:latin typeface="+mn-lt"/>
          <a:ea typeface="+mn-ea"/>
          <a:cs typeface="+mn-cs"/>
        </a:defRPr>
      </a:lvl5pPr>
      <a:lvl6pPr marL="2284242" algn="l" defTabSz="913696" rtl="0" eaLnBrk="1" latinLnBrk="0" hangingPunct="1">
        <a:defRPr kumimoji="1" sz="1800" kern="1200">
          <a:solidFill>
            <a:schemeClr val="tx1"/>
          </a:solidFill>
          <a:latin typeface="+mn-lt"/>
          <a:ea typeface="+mn-ea"/>
          <a:cs typeface="+mn-cs"/>
        </a:defRPr>
      </a:lvl6pPr>
      <a:lvl7pPr marL="2741093" algn="l" defTabSz="913696" rtl="0" eaLnBrk="1" latinLnBrk="0" hangingPunct="1">
        <a:defRPr kumimoji="1" sz="1800" kern="1200">
          <a:solidFill>
            <a:schemeClr val="tx1"/>
          </a:solidFill>
          <a:latin typeface="+mn-lt"/>
          <a:ea typeface="+mn-ea"/>
          <a:cs typeface="+mn-cs"/>
        </a:defRPr>
      </a:lvl7pPr>
      <a:lvl8pPr marL="3197937" algn="l" defTabSz="913696" rtl="0" eaLnBrk="1" latinLnBrk="0" hangingPunct="1">
        <a:defRPr kumimoji="1" sz="1800" kern="1200">
          <a:solidFill>
            <a:schemeClr val="tx1"/>
          </a:solidFill>
          <a:latin typeface="+mn-lt"/>
          <a:ea typeface="+mn-ea"/>
          <a:cs typeface="+mn-cs"/>
        </a:defRPr>
      </a:lvl8pPr>
      <a:lvl9pPr marL="3654789" algn="l" defTabSz="913696" rtl="0" eaLnBrk="1" latinLnBrk="0" hangingPunct="1">
        <a:defRPr kumimoji="1"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378" tIns="45690" rIns="91378" bIns="45690" numCol="1" anchor="ctr" anchorCtr="0" compatLnSpc="1">
            <a:prstTxWarp prst="textNoShape">
              <a:avLst/>
            </a:prstTxWarp>
          </a:bodyPr>
          <a:lstStyle/>
          <a:p>
            <a:pPr lvl="0"/>
            <a:r>
              <a:rPr lang="en-US" altLang="ja-JP" smtClean="0"/>
              <a:t>Click to edit Master title style</a:t>
            </a:r>
          </a:p>
        </p:txBody>
      </p:sp>
      <p:sp>
        <p:nvSpPr>
          <p:cNvPr id="10243"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378" tIns="45690" rIns="91378" bIns="45690" numCol="1" anchor="t" anchorCtr="0" compatLnSpc="1">
            <a:prstTxWarp prst="textNoShape">
              <a:avLst/>
            </a:prstTxWarp>
          </a:bodyPr>
          <a:lstStyle/>
          <a:p>
            <a:pPr lvl="0"/>
            <a:r>
              <a:rPr lang="en-US" altLang="ja-JP" smtClean="0"/>
              <a:t>Click to edit Master text styles</a:t>
            </a:r>
          </a:p>
          <a:p>
            <a:pPr lvl="1"/>
            <a:r>
              <a:rPr lang="en-US" altLang="ja-JP" smtClean="0"/>
              <a:t>Second level</a:t>
            </a:r>
          </a:p>
          <a:p>
            <a:pPr lvl="2"/>
            <a:r>
              <a:rPr lang="en-US" altLang="ja-JP" smtClean="0"/>
              <a:t>Third level</a:t>
            </a:r>
          </a:p>
          <a:p>
            <a:pPr lvl="3"/>
            <a:r>
              <a:rPr lang="en-US" altLang="ja-JP" smtClean="0"/>
              <a:t>Fourth level</a:t>
            </a:r>
          </a:p>
          <a:p>
            <a:pPr lvl="4"/>
            <a:r>
              <a:rPr lang="en-US" altLang="ja-JP"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378" tIns="45690" rIns="91378" bIns="45690" numCol="1" anchor="t" anchorCtr="0" compatLnSpc="1">
            <a:prstTxWarp prst="textNoShape">
              <a:avLst/>
            </a:prstTxWarp>
          </a:bodyPr>
          <a:lstStyle>
            <a:lvl1pPr>
              <a:defRPr kumimoji="0" sz="1400">
                <a:solidFill>
                  <a:srgbClr val="000000"/>
                </a:solidFill>
                <a:latin typeface="Times New Roman" pitchFamily="18" charset="0"/>
              </a:defRPr>
            </a:lvl1pPr>
          </a:lstStyle>
          <a:p>
            <a:pPr>
              <a:defRPr/>
            </a:pPr>
            <a:fld id="{0BFD5EAD-5B36-450D-A485-65656A3AEE14}" type="datetime1">
              <a:rPr lang="ja-JP" altLang="en-US" smtClean="0"/>
              <a:pPr>
                <a:defRPr/>
              </a:pPr>
              <a:t>2011/6/7</a:t>
            </a:fld>
            <a:endParaRPr lang="en-US" altLang="ja-JP"/>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378" tIns="45690" rIns="91378" bIns="45690" numCol="1" anchor="t" anchorCtr="0" compatLnSpc="1">
            <a:prstTxWarp prst="textNoShape">
              <a:avLst/>
            </a:prstTxWarp>
          </a:bodyPr>
          <a:lstStyle>
            <a:lvl1pPr algn="ctr">
              <a:defRPr kumimoji="0" sz="1400">
                <a:solidFill>
                  <a:srgbClr val="000000"/>
                </a:solidFill>
                <a:latin typeface="Times New Roman" pitchFamily="18" charset="0"/>
              </a:defRPr>
            </a:lvl1pPr>
          </a:lstStyle>
          <a:p>
            <a:pPr>
              <a:defRPr/>
            </a:pPr>
            <a:endParaRPr lang="en-US" altLang="ja-JP"/>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378" tIns="45690" rIns="91378" bIns="45690" numCol="1" anchor="t" anchorCtr="0" compatLnSpc="1">
            <a:prstTxWarp prst="textNoShape">
              <a:avLst/>
            </a:prstTxWarp>
          </a:bodyPr>
          <a:lstStyle>
            <a:lvl1pPr algn="r">
              <a:defRPr kumimoji="0" sz="1400">
                <a:solidFill>
                  <a:srgbClr val="000000"/>
                </a:solidFill>
                <a:latin typeface="Times New Roman" pitchFamily="18" charset="0"/>
              </a:defRPr>
            </a:lvl1pPr>
          </a:lstStyle>
          <a:p>
            <a:pPr>
              <a:defRPr/>
            </a:pPr>
            <a:fld id="{3521C6C9-9623-4685-A532-C32CD5A8C851}" type="slidenum">
              <a:rPr lang="en-US" altLang="ja-JP"/>
              <a:pPr>
                <a:defRPr/>
              </a:pPr>
              <a:t>&lt;#&gt;</a:t>
            </a:fld>
            <a:endParaRPr lang="en-US" altLang="ja-JP"/>
          </a:p>
        </p:txBody>
      </p:sp>
    </p:spTree>
  </p:cSld>
  <p:clrMap bg1="lt1" tx1="dk1" bg2="lt2" tx2="dk2" accent1="accent1" accent2="accent2" accent3="accent3" accent4="accent4" accent5="accent5" accent6="accent6" hlink="hlink" folHlink="folHlink"/>
  <p:sldLayoutIdLst>
    <p:sldLayoutId id="2147485211" r:id="rId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6893" algn="ctr" rtl="0" fontAlgn="base">
        <a:spcBef>
          <a:spcPct val="0"/>
        </a:spcBef>
        <a:spcAft>
          <a:spcPct val="0"/>
        </a:spcAft>
        <a:defRPr sz="4400">
          <a:solidFill>
            <a:schemeClr val="tx2"/>
          </a:solidFill>
          <a:latin typeface="Times New Roman" pitchFamily="18" charset="0"/>
        </a:defRPr>
      </a:lvl6pPr>
      <a:lvl7pPr marL="913790" algn="ctr" rtl="0" fontAlgn="base">
        <a:spcBef>
          <a:spcPct val="0"/>
        </a:spcBef>
        <a:spcAft>
          <a:spcPct val="0"/>
        </a:spcAft>
        <a:defRPr sz="4400">
          <a:solidFill>
            <a:schemeClr val="tx2"/>
          </a:solidFill>
          <a:latin typeface="Times New Roman" pitchFamily="18" charset="0"/>
        </a:defRPr>
      </a:lvl7pPr>
      <a:lvl8pPr marL="1370690" algn="ctr" rtl="0" fontAlgn="base">
        <a:spcBef>
          <a:spcPct val="0"/>
        </a:spcBef>
        <a:spcAft>
          <a:spcPct val="0"/>
        </a:spcAft>
        <a:defRPr sz="4400">
          <a:solidFill>
            <a:schemeClr val="tx2"/>
          </a:solidFill>
          <a:latin typeface="Times New Roman" pitchFamily="18" charset="0"/>
        </a:defRPr>
      </a:lvl8pPr>
      <a:lvl9pPr marL="1827585" algn="ctr" rtl="0" fontAlgn="base">
        <a:spcBef>
          <a:spcPct val="0"/>
        </a:spcBef>
        <a:spcAft>
          <a:spcPct val="0"/>
        </a:spcAft>
        <a:defRPr sz="4400">
          <a:solidFill>
            <a:schemeClr val="tx2"/>
          </a:solidFill>
          <a:latin typeface="Times New Roman" pitchFamily="18" charset="0"/>
        </a:defRPr>
      </a:lvl9pPr>
    </p:titleStyle>
    <p:bodyStyle>
      <a:lvl1pPr marL="341313" indent="-341313" algn="l" rtl="0" eaLnBrk="0" fontAlgn="base" hangingPunct="0">
        <a:spcBef>
          <a:spcPct val="20000"/>
        </a:spcBef>
        <a:spcAft>
          <a:spcPct val="0"/>
        </a:spcAft>
        <a:buChar char="•"/>
        <a:defRPr sz="3200">
          <a:solidFill>
            <a:schemeClr val="tx1"/>
          </a:solidFill>
          <a:latin typeface="+mn-lt"/>
          <a:ea typeface="+mn-ea"/>
          <a:cs typeface="+mn-cs"/>
        </a:defRPr>
      </a:lvl1pPr>
      <a:lvl2pPr marL="741363" indent="-284163" algn="l" rtl="0" eaLnBrk="0" fontAlgn="base" hangingPunct="0">
        <a:spcBef>
          <a:spcPct val="20000"/>
        </a:spcBef>
        <a:spcAft>
          <a:spcPct val="0"/>
        </a:spcAft>
        <a:buChar char="–"/>
        <a:defRPr sz="2800">
          <a:solidFill>
            <a:schemeClr val="tx1"/>
          </a:solidFill>
          <a:latin typeface="+mn-lt"/>
        </a:defRPr>
      </a:lvl2pPr>
      <a:lvl3pPr marL="1141413" indent="-227013" algn="l" rtl="0" eaLnBrk="0" fontAlgn="base" hangingPunct="0">
        <a:spcBef>
          <a:spcPct val="20000"/>
        </a:spcBef>
        <a:spcAft>
          <a:spcPct val="0"/>
        </a:spcAft>
        <a:buChar char="•"/>
        <a:defRPr sz="2400">
          <a:solidFill>
            <a:schemeClr val="tx1"/>
          </a:solidFill>
          <a:latin typeface="+mn-lt"/>
        </a:defRPr>
      </a:lvl3pPr>
      <a:lvl4pPr marL="1598613" indent="-227013" algn="l" rtl="0" eaLnBrk="0" fontAlgn="base" hangingPunct="0">
        <a:spcBef>
          <a:spcPct val="20000"/>
        </a:spcBef>
        <a:spcAft>
          <a:spcPct val="0"/>
        </a:spcAft>
        <a:buChar char="–"/>
        <a:defRPr sz="2000">
          <a:solidFill>
            <a:schemeClr val="tx1"/>
          </a:solidFill>
          <a:latin typeface="+mn-lt"/>
        </a:defRPr>
      </a:lvl4pPr>
      <a:lvl5pPr marL="2055813" indent="-227013" algn="l" rtl="0" eaLnBrk="0" fontAlgn="base" hangingPunct="0">
        <a:spcBef>
          <a:spcPct val="20000"/>
        </a:spcBef>
        <a:spcAft>
          <a:spcPct val="0"/>
        </a:spcAft>
        <a:buChar char="»"/>
        <a:defRPr sz="2000">
          <a:solidFill>
            <a:schemeClr val="tx1"/>
          </a:solidFill>
          <a:latin typeface="+mn-lt"/>
        </a:defRPr>
      </a:lvl5pPr>
      <a:lvl6pPr marL="2512931" indent="-228446" algn="l" rtl="0" fontAlgn="base">
        <a:spcBef>
          <a:spcPct val="20000"/>
        </a:spcBef>
        <a:spcAft>
          <a:spcPct val="0"/>
        </a:spcAft>
        <a:buChar char="»"/>
        <a:defRPr sz="2000">
          <a:solidFill>
            <a:schemeClr val="tx1"/>
          </a:solidFill>
          <a:latin typeface="+mn-lt"/>
        </a:defRPr>
      </a:lvl6pPr>
      <a:lvl7pPr marL="2969824" indent="-228446" algn="l" rtl="0" fontAlgn="base">
        <a:spcBef>
          <a:spcPct val="20000"/>
        </a:spcBef>
        <a:spcAft>
          <a:spcPct val="0"/>
        </a:spcAft>
        <a:buChar char="»"/>
        <a:defRPr sz="2000">
          <a:solidFill>
            <a:schemeClr val="tx1"/>
          </a:solidFill>
          <a:latin typeface="+mn-lt"/>
        </a:defRPr>
      </a:lvl7pPr>
      <a:lvl8pPr marL="3426722" indent="-228446" algn="l" rtl="0" fontAlgn="base">
        <a:spcBef>
          <a:spcPct val="20000"/>
        </a:spcBef>
        <a:spcAft>
          <a:spcPct val="0"/>
        </a:spcAft>
        <a:buChar char="»"/>
        <a:defRPr sz="2000">
          <a:solidFill>
            <a:schemeClr val="tx1"/>
          </a:solidFill>
          <a:latin typeface="+mn-lt"/>
        </a:defRPr>
      </a:lvl8pPr>
      <a:lvl9pPr marL="3883614" indent="-228446" algn="l" rtl="0" fontAlgn="base">
        <a:spcBef>
          <a:spcPct val="20000"/>
        </a:spcBef>
        <a:spcAft>
          <a:spcPct val="0"/>
        </a:spcAft>
        <a:buChar char="»"/>
        <a:defRPr sz="2000">
          <a:solidFill>
            <a:schemeClr val="tx1"/>
          </a:solidFill>
          <a:latin typeface="+mn-lt"/>
        </a:defRPr>
      </a:lvl9pPr>
    </p:bodyStyle>
    <p:otherStyle>
      <a:defPPr>
        <a:defRPr lang="ja-JP"/>
      </a:defPPr>
      <a:lvl1pPr marL="0" algn="l" defTabSz="913790" rtl="0" eaLnBrk="1" latinLnBrk="0" hangingPunct="1">
        <a:defRPr kumimoji="1" sz="1800" kern="1200">
          <a:solidFill>
            <a:schemeClr val="tx1"/>
          </a:solidFill>
          <a:latin typeface="+mn-lt"/>
          <a:ea typeface="+mn-ea"/>
          <a:cs typeface="+mn-cs"/>
        </a:defRPr>
      </a:lvl1pPr>
      <a:lvl2pPr marL="456893" algn="l" defTabSz="913790" rtl="0" eaLnBrk="1" latinLnBrk="0" hangingPunct="1">
        <a:defRPr kumimoji="1" sz="1800" kern="1200">
          <a:solidFill>
            <a:schemeClr val="tx1"/>
          </a:solidFill>
          <a:latin typeface="+mn-lt"/>
          <a:ea typeface="+mn-ea"/>
          <a:cs typeface="+mn-cs"/>
        </a:defRPr>
      </a:lvl2pPr>
      <a:lvl3pPr marL="913790" algn="l" defTabSz="913790" rtl="0" eaLnBrk="1" latinLnBrk="0" hangingPunct="1">
        <a:defRPr kumimoji="1" sz="1800" kern="1200">
          <a:solidFill>
            <a:schemeClr val="tx1"/>
          </a:solidFill>
          <a:latin typeface="+mn-lt"/>
          <a:ea typeface="+mn-ea"/>
          <a:cs typeface="+mn-cs"/>
        </a:defRPr>
      </a:lvl3pPr>
      <a:lvl4pPr marL="1370690" algn="l" defTabSz="913790" rtl="0" eaLnBrk="1" latinLnBrk="0" hangingPunct="1">
        <a:defRPr kumimoji="1" sz="1800" kern="1200">
          <a:solidFill>
            <a:schemeClr val="tx1"/>
          </a:solidFill>
          <a:latin typeface="+mn-lt"/>
          <a:ea typeface="+mn-ea"/>
          <a:cs typeface="+mn-cs"/>
        </a:defRPr>
      </a:lvl4pPr>
      <a:lvl5pPr marL="1827585" algn="l" defTabSz="913790" rtl="0" eaLnBrk="1" latinLnBrk="0" hangingPunct="1">
        <a:defRPr kumimoji="1" sz="1800" kern="1200">
          <a:solidFill>
            <a:schemeClr val="tx1"/>
          </a:solidFill>
          <a:latin typeface="+mn-lt"/>
          <a:ea typeface="+mn-ea"/>
          <a:cs typeface="+mn-cs"/>
        </a:defRPr>
      </a:lvl5pPr>
      <a:lvl6pPr marL="2284479" algn="l" defTabSz="913790" rtl="0" eaLnBrk="1" latinLnBrk="0" hangingPunct="1">
        <a:defRPr kumimoji="1" sz="1800" kern="1200">
          <a:solidFill>
            <a:schemeClr val="tx1"/>
          </a:solidFill>
          <a:latin typeface="+mn-lt"/>
          <a:ea typeface="+mn-ea"/>
          <a:cs typeface="+mn-cs"/>
        </a:defRPr>
      </a:lvl6pPr>
      <a:lvl7pPr marL="2741378" algn="l" defTabSz="913790" rtl="0" eaLnBrk="1" latinLnBrk="0" hangingPunct="1">
        <a:defRPr kumimoji="1" sz="1800" kern="1200">
          <a:solidFill>
            <a:schemeClr val="tx1"/>
          </a:solidFill>
          <a:latin typeface="+mn-lt"/>
          <a:ea typeface="+mn-ea"/>
          <a:cs typeface="+mn-cs"/>
        </a:defRPr>
      </a:lvl7pPr>
      <a:lvl8pPr marL="3198268" algn="l" defTabSz="913790" rtl="0" eaLnBrk="1" latinLnBrk="0" hangingPunct="1">
        <a:defRPr kumimoji="1" sz="1800" kern="1200">
          <a:solidFill>
            <a:schemeClr val="tx1"/>
          </a:solidFill>
          <a:latin typeface="+mn-lt"/>
          <a:ea typeface="+mn-ea"/>
          <a:cs typeface="+mn-cs"/>
        </a:defRPr>
      </a:lvl8pPr>
      <a:lvl9pPr marL="3655169" algn="l" defTabSz="913790" rtl="0" eaLnBrk="1" latinLnBrk="0" hangingPunct="1">
        <a:defRPr kumimoji="1"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328" tIns="45666" rIns="91328" bIns="45666" numCol="1" anchor="ctr" anchorCtr="0" compatLnSpc="1">
            <a:prstTxWarp prst="textNoShape">
              <a:avLst/>
            </a:prstTxWarp>
          </a:bodyPr>
          <a:lstStyle/>
          <a:p>
            <a:pPr lvl="0"/>
            <a:r>
              <a:rPr lang="ja-JP" altLang="en-US" smtClean="0"/>
              <a:t>マスタ タイトルの書式設定</a:t>
            </a:r>
          </a:p>
        </p:txBody>
      </p:sp>
      <p:sp>
        <p:nvSpPr>
          <p:cNvPr id="1126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328" tIns="45666" rIns="91328" bIns="45666"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328" tIns="45666" rIns="91328" bIns="45666" numCol="1" anchor="t" anchorCtr="0" compatLnSpc="1">
            <a:prstTxWarp prst="textNoShape">
              <a:avLst/>
            </a:prstTxWarp>
          </a:bodyPr>
          <a:lstStyle>
            <a:lvl1pPr>
              <a:defRPr sz="1400">
                <a:solidFill>
                  <a:srgbClr val="000000"/>
                </a:solidFill>
              </a:defRPr>
            </a:lvl1pPr>
          </a:lstStyle>
          <a:p>
            <a:pPr>
              <a:defRPr/>
            </a:pPr>
            <a:fld id="{2E18FF80-820D-48BB-B40B-60E1861531FB}" type="datetime1">
              <a:rPr lang="ja-JP" altLang="en-US" smtClean="0"/>
              <a:pPr>
                <a:defRPr/>
              </a:pPr>
              <a:t>2011/6/7</a:t>
            </a:fld>
            <a:endParaRPr lang="en-US" altLang="ja-JP"/>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328" tIns="45666" rIns="91328" bIns="45666" numCol="1" anchor="t" anchorCtr="0" compatLnSpc="1">
            <a:prstTxWarp prst="textNoShape">
              <a:avLst/>
            </a:prstTxWarp>
          </a:bodyPr>
          <a:lstStyle>
            <a:lvl1pPr algn="ctr">
              <a:defRPr sz="1400">
                <a:solidFill>
                  <a:srgbClr val="000000"/>
                </a:solidFill>
              </a:defRPr>
            </a:lvl1pPr>
          </a:lstStyle>
          <a:p>
            <a:pPr>
              <a:defRPr/>
            </a:pPr>
            <a:endParaRPr lang="en-US" altLang="ja-JP"/>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328" tIns="45666" rIns="91328" bIns="45666" numCol="1" anchor="t" anchorCtr="0" compatLnSpc="1">
            <a:prstTxWarp prst="textNoShape">
              <a:avLst/>
            </a:prstTxWarp>
          </a:bodyPr>
          <a:lstStyle>
            <a:lvl1pPr algn="r">
              <a:defRPr sz="1400">
                <a:solidFill>
                  <a:srgbClr val="000000"/>
                </a:solidFill>
              </a:defRPr>
            </a:lvl1pPr>
          </a:lstStyle>
          <a:p>
            <a:pPr>
              <a:defRPr/>
            </a:pPr>
            <a:fld id="{678972D7-1B66-4680-AAA4-2BDCEEAC8A81}" type="slidenum">
              <a:rPr lang="en-US" altLang="ja-JP"/>
              <a:pPr>
                <a:defRPr/>
              </a:pPr>
              <a:t>&lt;#&gt;</a:t>
            </a:fld>
            <a:endParaRPr lang="en-US" altLang="ja-JP"/>
          </a:p>
        </p:txBody>
      </p:sp>
    </p:spTree>
  </p:cSld>
  <p:clrMap bg1="lt1" tx1="dk1" bg2="lt2" tx2="dk2" accent1="accent1" accent2="accent2" accent3="accent3" accent4="accent4" accent5="accent5" accent6="accent6" hlink="hlink" folHlink="folHlink"/>
  <p:sldLayoutIdLst>
    <p:sldLayoutId id="2147485186" r:id="rId1"/>
    <p:sldLayoutId id="2147485187" r:id="rId2"/>
  </p:sldLayoutIdLst>
  <p:hf hdr="0" ftr="0" dt="0"/>
  <p:txStyles>
    <p:title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charset="0"/>
          <a:ea typeface="ＭＳ Ｐゴシック" charset="-128"/>
        </a:defRPr>
      </a:lvl2pPr>
      <a:lvl3pPr algn="ctr" rtl="0" eaLnBrk="0" fontAlgn="base" hangingPunct="0">
        <a:spcBef>
          <a:spcPct val="0"/>
        </a:spcBef>
        <a:spcAft>
          <a:spcPct val="0"/>
        </a:spcAft>
        <a:defRPr kumimoji="1" sz="4400">
          <a:solidFill>
            <a:schemeClr val="tx2"/>
          </a:solidFill>
          <a:latin typeface="Arial" charset="0"/>
          <a:ea typeface="ＭＳ Ｐゴシック" charset="-128"/>
        </a:defRPr>
      </a:lvl3pPr>
      <a:lvl4pPr algn="ctr" rtl="0" eaLnBrk="0" fontAlgn="base" hangingPunct="0">
        <a:spcBef>
          <a:spcPct val="0"/>
        </a:spcBef>
        <a:spcAft>
          <a:spcPct val="0"/>
        </a:spcAft>
        <a:defRPr kumimoji="1" sz="4400">
          <a:solidFill>
            <a:schemeClr val="tx2"/>
          </a:solidFill>
          <a:latin typeface="Arial" charset="0"/>
          <a:ea typeface="ＭＳ Ｐゴシック" charset="-128"/>
        </a:defRPr>
      </a:lvl4pPr>
      <a:lvl5pPr algn="ctr" rtl="0" eaLnBrk="0" fontAlgn="base" hangingPunct="0">
        <a:spcBef>
          <a:spcPct val="0"/>
        </a:spcBef>
        <a:spcAft>
          <a:spcPct val="0"/>
        </a:spcAft>
        <a:defRPr kumimoji="1" sz="4400">
          <a:solidFill>
            <a:schemeClr val="tx2"/>
          </a:solidFill>
          <a:latin typeface="Arial" charset="0"/>
          <a:ea typeface="ＭＳ Ｐゴシック" charset="-128"/>
        </a:defRPr>
      </a:lvl5pPr>
      <a:lvl6pPr marL="456846" algn="ctr" rtl="0" fontAlgn="base">
        <a:spcBef>
          <a:spcPct val="0"/>
        </a:spcBef>
        <a:spcAft>
          <a:spcPct val="0"/>
        </a:spcAft>
        <a:defRPr kumimoji="1" sz="4400">
          <a:solidFill>
            <a:schemeClr val="tx2"/>
          </a:solidFill>
          <a:latin typeface="Arial" charset="0"/>
          <a:ea typeface="ＭＳ Ｐゴシック" charset="-128"/>
        </a:defRPr>
      </a:lvl6pPr>
      <a:lvl7pPr marL="913696" algn="ctr" rtl="0" fontAlgn="base">
        <a:spcBef>
          <a:spcPct val="0"/>
        </a:spcBef>
        <a:spcAft>
          <a:spcPct val="0"/>
        </a:spcAft>
        <a:defRPr kumimoji="1" sz="4400">
          <a:solidFill>
            <a:schemeClr val="tx2"/>
          </a:solidFill>
          <a:latin typeface="Arial" charset="0"/>
          <a:ea typeface="ＭＳ Ｐゴシック" charset="-128"/>
        </a:defRPr>
      </a:lvl7pPr>
      <a:lvl8pPr marL="1370546" algn="ctr" rtl="0" fontAlgn="base">
        <a:spcBef>
          <a:spcPct val="0"/>
        </a:spcBef>
        <a:spcAft>
          <a:spcPct val="0"/>
        </a:spcAft>
        <a:defRPr kumimoji="1" sz="4400">
          <a:solidFill>
            <a:schemeClr val="tx2"/>
          </a:solidFill>
          <a:latin typeface="Arial" charset="0"/>
          <a:ea typeface="ＭＳ Ｐゴシック" charset="-128"/>
        </a:defRPr>
      </a:lvl8pPr>
      <a:lvl9pPr marL="1827394" algn="ctr" rtl="0" fontAlgn="base">
        <a:spcBef>
          <a:spcPct val="0"/>
        </a:spcBef>
        <a:spcAft>
          <a:spcPct val="0"/>
        </a:spcAft>
        <a:defRPr kumimoji="1" sz="4400">
          <a:solidFill>
            <a:schemeClr val="tx2"/>
          </a:solidFill>
          <a:latin typeface="Arial" charset="0"/>
          <a:ea typeface="ＭＳ Ｐゴシック" charset="-128"/>
        </a:defRPr>
      </a:lvl9pPr>
    </p:titleStyle>
    <p:bodyStyle>
      <a:lvl1pPr marL="341313" indent="-341313" algn="l" rtl="0" eaLnBrk="0" fontAlgn="base" hangingPunct="0">
        <a:spcBef>
          <a:spcPct val="20000"/>
        </a:spcBef>
        <a:spcAft>
          <a:spcPct val="0"/>
        </a:spcAft>
        <a:buChar char="•"/>
        <a:defRPr kumimoji="1" sz="3200">
          <a:solidFill>
            <a:schemeClr val="tx1"/>
          </a:solidFill>
          <a:latin typeface="+mn-lt"/>
          <a:ea typeface="+mn-ea"/>
          <a:cs typeface="+mn-cs"/>
        </a:defRPr>
      </a:lvl1pPr>
      <a:lvl2pPr marL="741363" indent="-284163" algn="l" rtl="0" eaLnBrk="0" fontAlgn="base" hangingPunct="0">
        <a:spcBef>
          <a:spcPct val="20000"/>
        </a:spcBef>
        <a:spcAft>
          <a:spcPct val="0"/>
        </a:spcAft>
        <a:buChar char="–"/>
        <a:defRPr kumimoji="1" sz="2800">
          <a:solidFill>
            <a:schemeClr val="tx1"/>
          </a:solidFill>
          <a:latin typeface="+mn-lt"/>
          <a:ea typeface="+mn-ea"/>
        </a:defRPr>
      </a:lvl2pPr>
      <a:lvl3pPr marL="1141413" indent="-227013" algn="l" rtl="0" eaLnBrk="0" fontAlgn="base" hangingPunct="0">
        <a:spcBef>
          <a:spcPct val="20000"/>
        </a:spcBef>
        <a:spcAft>
          <a:spcPct val="0"/>
        </a:spcAft>
        <a:buChar char="•"/>
        <a:defRPr kumimoji="1" sz="2400">
          <a:solidFill>
            <a:schemeClr val="tx1"/>
          </a:solidFill>
          <a:latin typeface="+mn-lt"/>
          <a:ea typeface="+mn-ea"/>
        </a:defRPr>
      </a:lvl3pPr>
      <a:lvl4pPr marL="1598613" indent="-227013" algn="l" rtl="0" eaLnBrk="0" fontAlgn="base" hangingPunct="0">
        <a:spcBef>
          <a:spcPct val="20000"/>
        </a:spcBef>
        <a:spcAft>
          <a:spcPct val="0"/>
        </a:spcAft>
        <a:buChar char="–"/>
        <a:defRPr kumimoji="1" sz="2000">
          <a:solidFill>
            <a:schemeClr val="tx1"/>
          </a:solidFill>
          <a:latin typeface="+mn-lt"/>
          <a:ea typeface="+mn-ea"/>
        </a:defRPr>
      </a:lvl4pPr>
      <a:lvl5pPr marL="2055813" indent="-227013" algn="l" rtl="0" eaLnBrk="0" fontAlgn="base" hangingPunct="0">
        <a:spcBef>
          <a:spcPct val="20000"/>
        </a:spcBef>
        <a:spcAft>
          <a:spcPct val="0"/>
        </a:spcAft>
        <a:buChar char="»"/>
        <a:defRPr kumimoji="1" sz="2000">
          <a:solidFill>
            <a:schemeClr val="tx1"/>
          </a:solidFill>
          <a:latin typeface="+mn-lt"/>
          <a:ea typeface="+mn-ea"/>
        </a:defRPr>
      </a:lvl5pPr>
      <a:lvl6pPr marL="2512667" indent="-228422" algn="l" rtl="0" fontAlgn="base">
        <a:spcBef>
          <a:spcPct val="20000"/>
        </a:spcBef>
        <a:spcAft>
          <a:spcPct val="0"/>
        </a:spcAft>
        <a:buChar char="»"/>
        <a:defRPr kumimoji="1" sz="2000">
          <a:solidFill>
            <a:schemeClr val="tx1"/>
          </a:solidFill>
          <a:latin typeface="+mn-lt"/>
          <a:ea typeface="+mn-ea"/>
        </a:defRPr>
      </a:lvl6pPr>
      <a:lvl7pPr marL="2969516" indent="-228422" algn="l" rtl="0" fontAlgn="base">
        <a:spcBef>
          <a:spcPct val="20000"/>
        </a:spcBef>
        <a:spcAft>
          <a:spcPct val="0"/>
        </a:spcAft>
        <a:buChar char="»"/>
        <a:defRPr kumimoji="1" sz="2000">
          <a:solidFill>
            <a:schemeClr val="tx1"/>
          </a:solidFill>
          <a:latin typeface="+mn-lt"/>
          <a:ea typeface="+mn-ea"/>
        </a:defRPr>
      </a:lvl7pPr>
      <a:lvl8pPr marL="3426367" indent="-228422" algn="l" rtl="0" fontAlgn="base">
        <a:spcBef>
          <a:spcPct val="20000"/>
        </a:spcBef>
        <a:spcAft>
          <a:spcPct val="0"/>
        </a:spcAft>
        <a:buChar char="»"/>
        <a:defRPr kumimoji="1" sz="2000">
          <a:solidFill>
            <a:schemeClr val="tx1"/>
          </a:solidFill>
          <a:latin typeface="+mn-lt"/>
          <a:ea typeface="+mn-ea"/>
        </a:defRPr>
      </a:lvl8pPr>
      <a:lvl9pPr marL="3883210" indent="-228422"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3696" rtl="0" eaLnBrk="1" latinLnBrk="0" hangingPunct="1">
        <a:defRPr kumimoji="1" sz="1800" kern="1200">
          <a:solidFill>
            <a:schemeClr val="tx1"/>
          </a:solidFill>
          <a:latin typeface="+mn-lt"/>
          <a:ea typeface="+mn-ea"/>
          <a:cs typeface="+mn-cs"/>
        </a:defRPr>
      </a:lvl1pPr>
      <a:lvl2pPr marL="456846" algn="l" defTabSz="913696" rtl="0" eaLnBrk="1" latinLnBrk="0" hangingPunct="1">
        <a:defRPr kumimoji="1" sz="1800" kern="1200">
          <a:solidFill>
            <a:schemeClr val="tx1"/>
          </a:solidFill>
          <a:latin typeface="+mn-lt"/>
          <a:ea typeface="+mn-ea"/>
          <a:cs typeface="+mn-cs"/>
        </a:defRPr>
      </a:lvl2pPr>
      <a:lvl3pPr marL="913696" algn="l" defTabSz="913696" rtl="0" eaLnBrk="1" latinLnBrk="0" hangingPunct="1">
        <a:defRPr kumimoji="1" sz="1800" kern="1200">
          <a:solidFill>
            <a:schemeClr val="tx1"/>
          </a:solidFill>
          <a:latin typeface="+mn-lt"/>
          <a:ea typeface="+mn-ea"/>
          <a:cs typeface="+mn-cs"/>
        </a:defRPr>
      </a:lvl3pPr>
      <a:lvl4pPr marL="1370546" algn="l" defTabSz="913696" rtl="0" eaLnBrk="1" latinLnBrk="0" hangingPunct="1">
        <a:defRPr kumimoji="1" sz="1800" kern="1200">
          <a:solidFill>
            <a:schemeClr val="tx1"/>
          </a:solidFill>
          <a:latin typeface="+mn-lt"/>
          <a:ea typeface="+mn-ea"/>
          <a:cs typeface="+mn-cs"/>
        </a:defRPr>
      </a:lvl4pPr>
      <a:lvl5pPr marL="1827394" algn="l" defTabSz="913696" rtl="0" eaLnBrk="1" latinLnBrk="0" hangingPunct="1">
        <a:defRPr kumimoji="1" sz="1800" kern="1200">
          <a:solidFill>
            <a:schemeClr val="tx1"/>
          </a:solidFill>
          <a:latin typeface="+mn-lt"/>
          <a:ea typeface="+mn-ea"/>
          <a:cs typeface="+mn-cs"/>
        </a:defRPr>
      </a:lvl5pPr>
      <a:lvl6pPr marL="2284242" algn="l" defTabSz="913696" rtl="0" eaLnBrk="1" latinLnBrk="0" hangingPunct="1">
        <a:defRPr kumimoji="1" sz="1800" kern="1200">
          <a:solidFill>
            <a:schemeClr val="tx1"/>
          </a:solidFill>
          <a:latin typeface="+mn-lt"/>
          <a:ea typeface="+mn-ea"/>
          <a:cs typeface="+mn-cs"/>
        </a:defRPr>
      </a:lvl6pPr>
      <a:lvl7pPr marL="2741093" algn="l" defTabSz="913696" rtl="0" eaLnBrk="1" latinLnBrk="0" hangingPunct="1">
        <a:defRPr kumimoji="1" sz="1800" kern="1200">
          <a:solidFill>
            <a:schemeClr val="tx1"/>
          </a:solidFill>
          <a:latin typeface="+mn-lt"/>
          <a:ea typeface="+mn-ea"/>
          <a:cs typeface="+mn-cs"/>
        </a:defRPr>
      </a:lvl7pPr>
      <a:lvl8pPr marL="3197937" algn="l" defTabSz="913696" rtl="0" eaLnBrk="1" latinLnBrk="0" hangingPunct="1">
        <a:defRPr kumimoji="1" sz="1800" kern="1200">
          <a:solidFill>
            <a:schemeClr val="tx1"/>
          </a:solidFill>
          <a:latin typeface="+mn-lt"/>
          <a:ea typeface="+mn-ea"/>
          <a:cs typeface="+mn-cs"/>
        </a:defRPr>
      </a:lvl8pPr>
      <a:lvl9pPr marL="3654789" algn="l" defTabSz="913696" rtl="0" eaLnBrk="1" latinLnBrk="0" hangingPunct="1">
        <a:defRPr kumimoji="1"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ltLang="ja-JP" smtClean="0"/>
              <a:t>Click to edit Master title style</a:t>
            </a:r>
          </a:p>
        </p:txBody>
      </p:sp>
      <p:sp>
        <p:nvSpPr>
          <p:cNvPr id="12291"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ja-JP" smtClean="0"/>
              <a:t>Click to edit Master text styles</a:t>
            </a:r>
          </a:p>
          <a:p>
            <a:pPr lvl="1"/>
            <a:r>
              <a:rPr lang="en-US" altLang="ja-JP" smtClean="0"/>
              <a:t>Second level</a:t>
            </a:r>
          </a:p>
          <a:p>
            <a:pPr lvl="2"/>
            <a:r>
              <a:rPr lang="en-US" altLang="ja-JP" smtClean="0"/>
              <a:t>Third level</a:t>
            </a:r>
          </a:p>
          <a:p>
            <a:pPr lvl="3"/>
            <a:r>
              <a:rPr lang="en-US" altLang="ja-JP" smtClean="0"/>
              <a:t>Fourth level</a:t>
            </a:r>
          </a:p>
          <a:p>
            <a:pPr lvl="4"/>
            <a:r>
              <a:rPr lang="en-US" altLang="ja-JP"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kumimoji="0" sz="1400">
                <a:solidFill>
                  <a:srgbClr val="000000"/>
                </a:solidFill>
                <a:latin typeface="Times New Roman"/>
                <a:ea typeface="ＭＳ Ｐゴシック" charset="-128"/>
              </a:defRPr>
            </a:lvl1pPr>
          </a:lstStyle>
          <a:p>
            <a:pPr>
              <a:defRPr/>
            </a:pPr>
            <a:fld id="{0D87E198-8E31-4EC8-8B49-935136A4BDD4}" type="datetime1">
              <a:rPr lang="ja-JP" altLang="en-US" smtClean="0"/>
              <a:pPr>
                <a:defRPr/>
              </a:pPr>
              <a:t>2011/6/7</a:t>
            </a:fld>
            <a:endParaRPr lang="en-US" altLang="ja-JP"/>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kumimoji="0" sz="1400">
                <a:solidFill>
                  <a:srgbClr val="000000"/>
                </a:solidFill>
                <a:latin typeface="Times New Roman"/>
                <a:ea typeface="ＭＳ Ｐゴシック" charset="-128"/>
              </a:defRPr>
            </a:lvl1pPr>
          </a:lstStyle>
          <a:p>
            <a:pPr>
              <a:defRPr/>
            </a:pPr>
            <a:endParaRPr lang="en-US" altLang="ja-JP"/>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kumimoji="0" sz="1400">
                <a:solidFill>
                  <a:srgbClr val="000000"/>
                </a:solidFill>
                <a:latin typeface="Times New Roman"/>
                <a:ea typeface="ＭＳ Ｐゴシック" charset="-128"/>
              </a:defRPr>
            </a:lvl1pPr>
          </a:lstStyle>
          <a:p>
            <a:pPr>
              <a:defRPr/>
            </a:pPr>
            <a:fld id="{FF203ED3-6151-43A4-809B-5C1345DDE0AA}" type="slidenum">
              <a:rPr lang="en-US" altLang="ja-JP"/>
              <a:pPr>
                <a:defRPr/>
              </a:pPr>
              <a:t>&lt;#&gt;</a:t>
            </a:fld>
            <a:endParaRPr lang="en-US" altLang="ja-JP"/>
          </a:p>
        </p:txBody>
      </p:sp>
    </p:spTree>
  </p:cSld>
  <p:clrMap bg1="lt1" tx1="dk1" bg2="lt2" tx2="dk2" accent1="accent1" accent2="accent2" accent3="accent3" accent4="accent4" accent5="accent5" accent6="accent6" hlink="hlink" folHlink="folHlink"/>
  <p:sldLayoutIdLst>
    <p:sldLayoutId id="2147485212" r:id="rId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2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5.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2.xml"/><Relationship Id="rId1" Type="http://schemas.openxmlformats.org/officeDocument/2006/relationships/slideLayout" Target="../slideLayouts/slideLayout16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5.xml"/></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4.xml"/><Relationship Id="rId1" Type="http://schemas.openxmlformats.org/officeDocument/2006/relationships/slideLayout" Target="../slideLayouts/slideLayout97.xml"/></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5.xml"/><Relationship Id="rId1" Type="http://schemas.openxmlformats.org/officeDocument/2006/relationships/slideLayout" Target="../slideLayouts/slideLayout2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7.xml"/><Relationship Id="rId1" Type="http://schemas.openxmlformats.org/officeDocument/2006/relationships/slideLayout" Target="../slideLayouts/slideLayout12.xml"/><Relationship Id="rId4" Type="http://schemas.openxmlformats.org/officeDocument/2006/relationships/image" Target="../media/image23.png"/></Relationships>
</file>

<file path=ppt/slides/_rels/slide1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8.xml"/><Relationship Id="rId1" Type="http://schemas.openxmlformats.org/officeDocument/2006/relationships/slideLayout" Target="../slideLayouts/slideLayout3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5.wmf"/><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0.xml"/></Relationships>
</file>

<file path=ppt/slides/_rels/slide2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2.xml"/><Relationship Id="rId1" Type="http://schemas.openxmlformats.org/officeDocument/2006/relationships/slideLayout" Target="../slideLayouts/slideLayout38.xml"/><Relationship Id="rId4" Type="http://schemas.openxmlformats.org/officeDocument/2006/relationships/image" Target="../media/image22.jpe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7" Type="http://schemas.openxmlformats.org/officeDocument/2006/relationships/oleObject" Target="../embeddings/oleObject3.bin"/><Relationship Id="rId2" Type="http://schemas.openxmlformats.org/officeDocument/2006/relationships/slideLayout" Target="../slideLayouts/slideLayout156.xml"/><Relationship Id="rId1" Type="http://schemas.openxmlformats.org/officeDocument/2006/relationships/vmlDrawing" Target="../drawings/vmlDrawing1.vml"/><Relationship Id="rId6" Type="http://schemas.openxmlformats.org/officeDocument/2006/relationships/image" Target="../media/image29.jpeg"/><Relationship Id="rId5" Type="http://schemas.openxmlformats.org/officeDocument/2006/relationships/oleObject" Target="../embeddings/oleObject2.bin"/><Relationship Id="rId4" Type="http://schemas.openxmlformats.org/officeDocument/2006/relationships/oleObject" Target="../embeddings/oleObject1.bin"/></Relationships>
</file>

<file path=ppt/slides/_rels/slide2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4.xml"/><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25.xml"/><Relationship Id="rId1" Type="http://schemas.openxmlformats.org/officeDocument/2006/relationships/slideLayout" Target="../slideLayouts/slideLayout178.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22.jpeg"/></Relationships>
</file>

<file path=ppt/slides/_rels/slide2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6.xml"/><Relationship Id="rId1" Type="http://schemas.openxmlformats.org/officeDocument/2006/relationships/slideLayout" Target="../slideLayouts/slideLayout50.xml"/><Relationship Id="rId4" Type="http://schemas.openxmlformats.org/officeDocument/2006/relationships/image" Target="../media/image33.png"/></Relationships>
</file>

<file path=ppt/slides/_rels/slide2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7.xml"/><Relationship Id="rId1" Type="http://schemas.openxmlformats.org/officeDocument/2006/relationships/slideLayout" Target="../slideLayouts/slideLayout50.xml"/><Relationship Id="rId4" Type="http://schemas.openxmlformats.org/officeDocument/2006/relationships/image" Target="../media/image33.png"/></Relationships>
</file>

<file path=ppt/slides/_rels/slide2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8.xml"/><Relationship Id="rId1" Type="http://schemas.openxmlformats.org/officeDocument/2006/relationships/slideLayout" Target="../slideLayouts/slideLayout13.xml"/><Relationship Id="rId5" Type="http://schemas.openxmlformats.org/officeDocument/2006/relationships/image" Target="../media/image38.png"/><Relationship Id="rId4" Type="http://schemas.openxmlformats.org/officeDocument/2006/relationships/image" Target="../media/image37.png"/></Relationships>
</file>

<file path=ppt/slides/_rels/slide29.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9.xml"/><Relationship Id="rId1" Type="http://schemas.openxmlformats.org/officeDocument/2006/relationships/slideLayout" Target="../slideLayouts/slideLayout62.xml"/><Relationship Id="rId4" Type="http://schemas.openxmlformats.org/officeDocument/2006/relationships/image" Target="../media/image40.png"/></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79.xml"/><Relationship Id="rId5" Type="http://schemas.openxmlformats.org/officeDocument/2006/relationships/image" Target="../media/image6.png"/><Relationship Id="rId4" Type="http://schemas.openxmlformats.org/officeDocument/2006/relationships/image" Target="../media/image5.wmf"/></Relationships>
</file>

<file path=ppt/slides/_rels/slide30.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30.xml"/><Relationship Id="rId1" Type="http://schemas.openxmlformats.org/officeDocument/2006/relationships/slideLayout" Target="../slideLayouts/slideLayout69.xml"/><Relationship Id="rId4" Type="http://schemas.openxmlformats.org/officeDocument/2006/relationships/image" Target="../media/image42.png"/></Relationships>
</file>

<file path=ppt/slides/_rels/slide31.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31.xml"/><Relationship Id="rId1" Type="http://schemas.openxmlformats.org/officeDocument/2006/relationships/slideLayout" Target="../slideLayouts/slideLayout62.xml"/></Relationships>
</file>

<file path=ppt/slides/_rels/slide32.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32.xml"/><Relationship Id="rId1" Type="http://schemas.openxmlformats.org/officeDocument/2006/relationships/slideLayout" Target="../slideLayouts/slideLayout136.xml"/><Relationship Id="rId5" Type="http://schemas.openxmlformats.org/officeDocument/2006/relationships/image" Target="../media/image46.png"/><Relationship Id="rId4" Type="http://schemas.openxmlformats.org/officeDocument/2006/relationships/image" Target="../media/image45.png"/></Relationships>
</file>

<file path=ppt/slides/_rels/slide33.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33.xml"/><Relationship Id="rId1" Type="http://schemas.openxmlformats.org/officeDocument/2006/relationships/slideLayout" Target="../slideLayouts/slideLayout136.xml"/><Relationship Id="rId4" Type="http://schemas.openxmlformats.org/officeDocument/2006/relationships/image" Target="../media/image48.png"/></Relationships>
</file>

<file path=ppt/slides/_rels/slide34.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34.xml"/><Relationship Id="rId1" Type="http://schemas.openxmlformats.org/officeDocument/2006/relationships/slideLayout" Target="../slideLayouts/slideLayout57.xml"/><Relationship Id="rId5" Type="http://schemas.openxmlformats.org/officeDocument/2006/relationships/image" Target="../media/image51.png"/><Relationship Id="rId4" Type="http://schemas.openxmlformats.org/officeDocument/2006/relationships/image" Target="../media/image50.png"/></Relationships>
</file>

<file path=ppt/slides/_rels/slide35.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35.xml"/><Relationship Id="rId1" Type="http://schemas.openxmlformats.org/officeDocument/2006/relationships/slideLayout" Target="../slideLayouts/slideLayout36.xml"/><Relationship Id="rId6" Type="http://schemas.openxmlformats.org/officeDocument/2006/relationships/image" Target="../media/image55.png"/><Relationship Id="rId5" Type="http://schemas.openxmlformats.org/officeDocument/2006/relationships/image" Target="../media/image54.png"/><Relationship Id="rId4" Type="http://schemas.openxmlformats.org/officeDocument/2006/relationships/image" Target="../media/image53.png"/></Relationships>
</file>

<file path=ppt/slides/_rels/slide36.xml.rels><?xml version="1.0" encoding="UTF-8" standalone="yes"?>
<Relationships xmlns="http://schemas.openxmlformats.org/package/2006/relationships"><Relationship Id="rId3" Type="http://schemas.openxmlformats.org/officeDocument/2006/relationships/image" Target="../media/image56.png"/><Relationship Id="rId7" Type="http://schemas.openxmlformats.org/officeDocument/2006/relationships/image" Target="../media/image60.emf"/><Relationship Id="rId2" Type="http://schemas.openxmlformats.org/officeDocument/2006/relationships/notesSlide" Target="../notesSlides/notesSlide36.xml"/><Relationship Id="rId1" Type="http://schemas.openxmlformats.org/officeDocument/2006/relationships/slideLayout" Target="../slideLayouts/slideLayout180.xml"/><Relationship Id="rId6" Type="http://schemas.openxmlformats.org/officeDocument/2006/relationships/image" Target="../media/image59.emf"/><Relationship Id="rId5" Type="http://schemas.openxmlformats.org/officeDocument/2006/relationships/image" Target="../media/image58.png"/><Relationship Id="rId4" Type="http://schemas.openxmlformats.org/officeDocument/2006/relationships/image" Target="../media/image57.emf"/></Relationships>
</file>

<file path=ppt/slides/_rels/slide37.xml.rels><?xml version="1.0" encoding="UTF-8" standalone="yes"?>
<Relationships xmlns="http://schemas.openxmlformats.org/package/2006/relationships"><Relationship Id="rId8" Type="http://schemas.openxmlformats.org/officeDocument/2006/relationships/image" Target="../media/image66.png"/><Relationship Id="rId3" Type="http://schemas.openxmlformats.org/officeDocument/2006/relationships/image" Target="../media/image61.emf"/><Relationship Id="rId7" Type="http://schemas.openxmlformats.org/officeDocument/2006/relationships/image" Target="../media/image65.png"/><Relationship Id="rId2" Type="http://schemas.openxmlformats.org/officeDocument/2006/relationships/notesSlide" Target="../notesSlides/notesSlide37.xml"/><Relationship Id="rId1" Type="http://schemas.openxmlformats.org/officeDocument/2006/relationships/slideLayout" Target="../slideLayouts/slideLayout184.xml"/><Relationship Id="rId6" Type="http://schemas.openxmlformats.org/officeDocument/2006/relationships/image" Target="../media/image64.jpeg"/><Relationship Id="rId5" Type="http://schemas.openxmlformats.org/officeDocument/2006/relationships/image" Target="../media/image63.emf"/><Relationship Id="rId10" Type="http://schemas.openxmlformats.org/officeDocument/2006/relationships/image" Target="../media/image67.png"/><Relationship Id="rId4" Type="http://schemas.openxmlformats.org/officeDocument/2006/relationships/image" Target="../media/image62.png"/><Relationship Id="rId9" Type="http://schemas.microsoft.com/office/2007/relationships/hdphoto" Target="../media/hdphoto1.wdp"/></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5.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85.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0.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5.xml"/></Relationships>
</file>

<file path=ppt/slides/_rels/slide42.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42.xml"/><Relationship Id="rId1" Type="http://schemas.openxmlformats.org/officeDocument/2006/relationships/slideLayout" Target="../slideLayouts/slideLayout36.xml"/><Relationship Id="rId4" Type="http://schemas.openxmlformats.org/officeDocument/2006/relationships/image" Target="../media/image69.png"/></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4.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4.xml"/></Relationships>
</file>

<file path=ppt/slides/_rels/slide45.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45.xml"/><Relationship Id="rId1" Type="http://schemas.openxmlformats.org/officeDocument/2006/relationships/slideLayout" Target="../slideLayouts/slideLayout69.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68.xml"/></Relationships>
</file>

<file path=ppt/slides/_rels/slide47.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47.xml"/><Relationship Id="rId1" Type="http://schemas.openxmlformats.org/officeDocument/2006/relationships/slideLayout" Target="../slideLayouts/slideLayout51.xml"/></Relationships>
</file>

<file path=ppt/slides/_rels/slide4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48.xml"/><Relationship Id="rId1" Type="http://schemas.openxmlformats.org/officeDocument/2006/relationships/slideLayout" Target="../slideLayouts/slideLayout51.xml"/></Relationships>
</file>

<file path=ppt/slides/_rels/slide49.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49.xml"/><Relationship Id="rId1" Type="http://schemas.openxmlformats.org/officeDocument/2006/relationships/slideLayout" Target="../slideLayouts/slideLayout14.xml"/><Relationship Id="rId6" Type="http://schemas.openxmlformats.org/officeDocument/2006/relationships/image" Target="../media/image75.emf"/><Relationship Id="rId5" Type="http://schemas.openxmlformats.org/officeDocument/2006/relationships/image" Target="../media/image74.emf"/><Relationship Id="rId4" Type="http://schemas.openxmlformats.org/officeDocument/2006/relationships/image" Target="../media/image73.emf"/></Relationships>
</file>

<file path=ppt/slides/_rels/slide5.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113.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 Id="rId9" Type="http://schemas.openxmlformats.org/officeDocument/2006/relationships/image" Target="../media/image14.jpeg"/></Relationships>
</file>

<file path=ppt/slides/_rels/slide50.xml.rels><?xml version="1.0" encoding="UTF-8" standalone="yes"?>
<Relationships xmlns="http://schemas.openxmlformats.org/package/2006/relationships"><Relationship Id="rId3" Type="http://schemas.openxmlformats.org/officeDocument/2006/relationships/image" Target="../media/image76.jpeg"/><Relationship Id="rId2" Type="http://schemas.openxmlformats.org/officeDocument/2006/relationships/notesSlide" Target="../notesSlides/notesSlide50.xml"/><Relationship Id="rId1" Type="http://schemas.openxmlformats.org/officeDocument/2006/relationships/slideLayout" Target="../slideLayouts/slideLayout19.xml"/><Relationship Id="rId6" Type="http://schemas.openxmlformats.org/officeDocument/2006/relationships/image" Target="../media/image79.png"/><Relationship Id="rId5" Type="http://schemas.openxmlformats.org/officeDocument/2006/relationships/image" Target="../media/image78.png"/><Relationship Id="rId4" Type="http://schemas.openxmlformats.org/officeDocument/2006/relationships/image" Target="../media/image77.png"/></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4.xml"/></Relationships>
</file>

<file path=ppt/slides/_rels/slide52.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52.xml"/><Relationship Id="rId1" Type="http://schemas.openxmlformats.org/officeDocument/2006/relationships/slideLayout" Target="../slideLayouts/slideLayout52.xml"/><Relationship Id="rId6" Type="http://schemas.openxmlformats.org/officeDocument/2006/relationships/image" Target="../media/image83.png"/><Relationship Id="rId5" Type="http://schemas.openxmlformats.org/officeDocument/2006/relationships/image" Target="../media/image82.png"/><Relationship Id="rId4" Type="http://schemas.openxmlformats.org/officeDocument/2006/relationships/image" Target="../media/image81.png"/></Relationships>
</file>

<file path=ppt/slides/_rels/slide53.xml.rels><?xml version="1.0" encoding="UTF-8" standalone="yes"?>
<Relationships xmlns="http://schemas.openxmlformats.org/package/2006/relationships"><Relationship Id="rId3" Type="http://schemas.openxmlformats.org/officeDocument/2006/relationships/notesSlide" Target="../notesSlides/notesSlide53.xml"/><Relationship Id="rId7" Type="http://schemas.openxmlformats.org/officeDocument/2006/relationships/image" Target="../media/image86.png"/><Relationship Id="rId2" Type="http://schemas.openxmlformats.org/officeDocument/2006/relationships/slideLayout" Target="../slideLayouts/slideLayout52.xml"/><Relationship Id="rId1" Type="http://schemas.openxmlformats.org/officeDocument/2006/relationships/vmlDrawing" Target="../drawings/vmlDrawing2.vml"/><Relationship Id="rId6" Type="http://schemas.openxmlformats.org/officeDocument/2006/relationships/image" Target="../media/image85.jpeg"/><Relationship Id="rId5" Type="http://schemas.openxmlformats.org/officeDocument/2006/relationships/image" Target="../media/image81.png"/><Relationship Id="rId4" Type="http://schemas.openxmlformats.org/officeDocument/2006/relationships/oleObject" Target="../embeddings/oleObject4.bin"/></Relationships>
</file>

<file path=ppt/slides/_rels/slide54.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notesSlide" Target="../notesSlides/notesSlide54.xml"/><Relationship Id="rId1" Type="http://schemas.openxmlformats.org/officeDocument/2006/relationships/slideLayout" Target="../slideLayouts/slideLayout54.xml"/><Relationship Id="rId4" Type="http://schemas.openxmlformats.org/officeDocument/2006/relationships/image" Target="../media/image88.jpeg"/></Relationships>
</file>

<file path=ppt/slides/_rels/slide55.xml.rels><?xml version="1.0" encoding="UTF-8" standalone="yes"?>
<Relationships xmlns="http://schemas.openxmlformats.org/package/2006/relationships"><Relationship Id="rId3" Type="http://schemas.openxmlformats.org/officeDocument/2006/relationships/image" Target="../media/image89.emf"/><Relationship Id="rId2" Type="http://schemas.openxmlformats.org/officeDocument/2006/relationships/notesSlide" Target="../notesSlides/notesSlide55.xml"/><Relationship Id="rId1" Type="http://schemas.openxmlformats.org/officeDocument/2006/relationships/slideLayout" Target="../slideLayouts/slideLayout55.xml"/><Relationship Id="rId6" Type="http://schemas.openxmlformats.org/officeDocument/2006/relationships/image" Target="../media/image92.png"/><Relationship Id="rId5" Type="http://schemas.openxmlformats.org/officeDocument/2006/relationships/image" Target="../media/image91.jpeg"/><Relationship Id="rId4" Type="http://schemas.openxmlformats.org/officeDocument/2006/relationships/image" Target="../media/image90.jpeg"/></Relationships>
</file>

<file path=ppt/slides/_rels/slide56.xml.rels><?xml version="1.0" encoding="UTF-8" standalone="yes"?>
<Relationships xmlns="http://schemas.openxmlformats.org/package/2006/relationships"><Relationship Id="rId3" Type="http://schemas.openxmlformats.org/officeDocument/2006/relationships/image" Target="../media/image93.jpeg"/><Relationship Id="rId2" Type="http://schemas.openxmlformats.org/officeDocument/2006/relationships/notesSlide" Target="../notesSlides/notesSlide56.xml"/><Relationship Id="rId1" Type="http://schemas.openxmlformats.org/officeDocument/2006/relationships/slideLayout" Target="../slideLayouts/slideLayout72.xml"/></Relationships>
</file>

<file path=ppt/slides/_rels/slide57.xml.rels><?xml version="1.0" encoding="UTF-8" standalone="yes"?>
<Relationships xmlns="http://schemas.openxmlformats.org/package/2006/relationships"><Relationship Id="rId8" Type="http://schemas.openxmlformats.org/officeDocument/2006/relationships/image" Target="../media/image99.jpeg"/><Relationship Id="rId3" Type="http://schemas.openxmlformats.org/officeDocument/2006/relationships/image" Target="../media/image94.jpeg"/><Relationship Id="rId7" Type="http://schemas.openxmlformats.org/officeDocument/2006/relationships/image" Target="../media/image98.png"/><Relationship Id="rId2" Type="http://schemas.openxmlformats.org/officeDocument/2006/relationships/notesSlide" Target="../notesSlides/notesSlide57.xml"/><Relationship Id="rId1" Type="http://schemas.openxmlformats.org/officeDocument/2006/relationships/slideLayout" Target="../slideLayouts/slideLayout57.xml"/><Relationship Id="rId6" Type="http://schemas.openxmlformats.org/officeDocument/2006/relationships/image" Target="../media/image97.png"/><Relationship Id="rId5" Type="http://schemas.openxmlformats.org/officeDocument/2006/relationships/image" Target="../media/image96.jpeg"/><Relationship Id="rId10" Type="http://schemas.openxmlformats.org/officeDocument/2006/relationships/image" Target="../media/image101.png"/><Relationship Id="rId4" Type="http://schemas.openxmlformats.org/officeDocument/2006/relationships/image" Target="../media/image95.png"/><Relationship Id="rId9" Type="http://schemas.openxmlformats.org/officeDocument/2006/relationships/image" Target="../media/image100.jpeg"/></Relationships>
</file>

<file path=ppt/slides/_rels/slide58.xml.rels><?xml version="1.0" encoding="UTF-8" standalone="yes"?>
<Relationships xmlns="http://schemas.openxmlformats.org/package/2006/relationships"><Relationship Id="rId3" Type="http://schemas.openxmlformats.org/officeDocument/2006/relationships/image" Target="../media/image102.jpeg"/><Relationship Id="rId2" Type="http://schemas.openxmlformats.org/officeDocument/2006/relationships/notesSlide" Target="../notesSlides/notesSlide58.xml"/><Relationship Id="rId1" Type="http://schemas.openxmlformats.org/officeDocument/2006/relationships/slideLayout" Target="../slideLayouts/slideLayout62.xml"/><Relationship Id="rId4" Type="http://schemas.openxmlformats.org/officeDocument/2006/relationships/image" Target="../media/image103.png"/></Relationships>
</file>

<file path=ppt/slides/_rels/slide59.xml.rels><?xml version="1.0" encoding="UTF-8" standalone="yes"?>
<Relationships xmlns="http://schemas.openxmlformats.org/package/2006/relationships"><Relationship Id="rId3" Type="http://schemas.openxmlformats.org/officeDocument/2006/relationships/image" Target="../media/image104.jpeg"/><Relationship Id="rId2" Type="http://schemas.openxmlformats.org/officeDocument/2006/relationships/notesSlide" Target="../notesSlides/notesSlide59.xml"/><Relationship Id="rId1" Type="http://schemas.openxmlformats.org/officeDocument/2006/relationships/slideLayout" Target="../slideLayouts/slideLayout67.xml"/><Relationship Id="rId6" Type="http://schemas.openxmlformats.org/officeDocument/2006/relationships/image" Target="../media/image107.jpeg"/><Relationship Id="rId5" Type="http://schemas.openxmlformats.org/officeDocument/2006/relationships/image" Target="../media/image106.jpeg"/><Relationship Id="rId4" Type="http://schemas.openxmlformats.org/officeDocument/2006/relationships/image" Target="../media/image105.png"/></Relationships>
</file>

<file path=ppt/slides/_rels/slide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6.xml"/><Relationship Id="rId1" Type="http://schemas.openxmlformats.org/officeDocument/2006/relationships/slideLayout" Target="../slideLayouts/slideLayout108.xml"/></Relationships>
</file>

<file path=ppt/slides/_rels/slide60.xml.rels><?xml version="1.0" encoding="UTF-8" standalone="yes"?>
<Relationships xmlns="http://schemas.openxmlformats.org/package/2006/relationships"><Relationship Id="rId3" Type="http://schemas.openxmlformats.org/officeDocument/2006/relationships/image" Target="../media/image108.png"/><Relationship Id="rId2" Type="http://schemas.openxmlformats.org/officeDocument/2006/relationships/notesSlide" Target="../notesSlides/notesSlide60.xml"/><Relationship Id="rId1" Type="http://schemas.openxmlformats.org/officeDocument/2006/relationships/slideLayout" Target="../slideLayouts/slideLayout57.xml"/><Relationship Id="rId5" Type="http://schemas.openxmlformats.org/officeDocument/2006/relationships/image" Target="../media/image110.png"/><Relationship Id="rId4" Type="http://schemas.openxmlformats.org/officeDocument/2006/relationships/image" Target="../media/image109.png"/></Relationships>
</file>

<file path=ppt/slides/_rels/slide61.xml.rels><?xml version="1.0" encoding="UTF-8" standalone="yes"?>
<Relationships xmlns="http://schemas.openxmlformats.org/package/2006/relationships"><Relationship Id="rId3" Type="http://schemas.openxmlformats.org/officeDocument/2006/relationships/image" Target="../media/image111.jpeg"/><Relationship Id="rId2" Type="http://schemas.openxmlformats.org/officeDocument/2006/relationships/notesSlide" Target="../notesSlides/notesSlide61.xml"/><Relationship Id="rId1" Type="http://schemas.openxmlformats.org/officeDocument/2006/relationships/slideLayout" Target="../slideLayouts/slideLayout50.xml"/><Relationship Id="rId4" Type="http://schemas.openxmlformats.org/officeDocument/2006/relationships/image" Target="../media/image112.png"/></Relationships>
</file>

<file path=ppt/slides/_rels/slide62.xml.rels><?xml version="1.0" encoding="UTF-8" standalone="yes"?>
<Relationships xmlns="http://schemas.openxmlformats.org/package/2006/relationships"><Relationship Id="rId8" Type="http://schemas.openxmlformats.org/officeDocument/2006/relationships/image" Target="../media/image118.png"/><Relationship Id="rId3" Type="http://schemas.openxmlformats.org/officeDocument/2006/relationships/image" Target="../media/image113.png"/><Relationship Id="rId7" Type="http://schemas.openxmlformats.org/officeDocument/2006/relationships/image" Target="../media/image117.wmf"/><Relationship Id="rId2" Type="http://schemas.openxmlformats.org/officeDocument/2006/relationships/notesSlide" Target="../notesSlides/notesSlide62.xml"/><Relationship Id="rId1" Type="http://schemas.openxmlformats.org/officeDocument/2006/relationships/slideLayout" Target="../slideLayouts/slideLayout51.xml"/><Relationship Id="rId6" Type="http://schemas.openxmlformats.org/officeDocument/2006/relationships/image" Target="../media/image116.wmf"/><Relationship Id="rId5" Type="http://schemas.openxmlformats.org/officeDocument/2006/relationships/image" Target="../media/image115.png"/><Relationship Id="rId4" Type="http://schemas.openxmlformats.org/officeDocument/2006/relationships/image" Target="../media/image114.png"/></Relationships>
</file>

<file path=ppt/slides/_rels/slide63.xml.rels><?xml version="1.0" encoding="UTF-8" standalone="yes"?>
<Relationships xmlns="http://schemas.openxmlformats.org/package/2006/relationships"><Relationship Id="rId3" Type="http://schemas.openxmlformats.org/officeDocument/2006/relationships/image" Target="../media/image119.png"/><Relationship Id="rId2" Type="http://schemas.openxmlformats.org/officeDocument/2006/relationships/notesSlide" Target="../notesSlides/notesSlide63.xml"/><Relationship Id="rId1" Type="http://schemas.openxmlformats.org/officeDocument/2006/relationships/slideLayout" Target="../slideLayouts/slideLayout57.xml"/><Relationship Id="rId4" Type="http://schemas.openxmlformats.org/officeDocument/2006/relationships/image" Target="../media/image120.jpeg"/></Relationships>
</file>

<file path=ppt/slides/_rels/slide64.xml.rels><?xml version="1.0" encoding="UTF-8" standalone="yes"?>
<Relationships xmlns="http://schemas.openxmlformats.org/package/2006/relationships"><Relationship Id="rId3" Type="http://schemas.openxmlformats.org/officeDocument/2006/relationships/image" Target="../media/image121.jpeg"/><Relationship Id="rId2" Type="http://schemas.openxmlformats.org/officeDocument/2006/relationships/notesSlide" Target="../notesSlides/notesSlide64.xml"/><Relationship Id="rId1" Type="http://schemas.openxmlformats.org/officeDocument/2006/relationships/slideLayout" Target="../slideLayouts/slideLayout57.xml"/><Relationship Id="rId6" Type="http://schemas.openxmlformats.org/officeDocument/2006/relationships/image" Target="../media/image124.png"/><Relationship Id="rId5" Type="http://schemas.openxmlformats.org/officeDocument/2006/relationships/image" Target="../media/image123.png"/><Relationship Id="rId4" Type="http://schemas.openxmlformats.org/officeDocument/2006/relationships/image" Target="../media/image122.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8.xm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101.xm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2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タイトル 1"/>
          <p:cNvSpPr>
            <a:spLocks noGrp="1"/>
          </p:cNvSpPr>
          <p:nvPr>
            <p:ph type="ctrTitle"/>
          </p:nvPr>
        </p:nvSpPr>
        <p:spPr/>
        <p:txBody>
          <a:bodyPr/>
          <a:lstStyle/>
          <a:p>
            <a:pPr eaLnBrk="1" hangingPunct="1"/>
            <a:r>
              <a:rPr lang="en-US" altLang="ja-JP" dirty="0" smtClean="0"/>
              <a:t>Near and far future at J-PARC neutrino beam</a:t>
            </a:r>
            <a:br>
              <a:rPr lang="en-US" altLang="ja-JP" dirty="0" smtClean="0"/>
            </a:br>
            <a:r>
              <a:rPr lang="en-US" altLang="ja-JP" sz="2400" dirty="0" smtClean="0"/>
              <a:t>(30min incl. discussion)</a:t>
            </a:r>
            <a:endParaRPr lang="ja-JP" altLang="en-US" dirty="0" smtClean="0"/>
          </a:p>
        </p:txBody>
      </p:sp>
      <p:sp>
        <p:nvSpPr>
          <p:cNvPr id="3" name="サブタイトル 2"/>
          <p:cNvSpPr>
            <a:spLocks noGrp="1"/>
          </p:cNvSpPr>
          <p:nvPr>
            <p:ph type="subTitle" idx="1"/>
          </p:nvPr>
        </p:nvSpPr>
        <p:spPr>
          <a:xfrm>
            <a:off x="1371600" y="4437112"/>
            <a:ext cx="6400800" cy="1201688"/>
          </a:xfrm>
        </p:spPr>
        <p:txBody>
          <a:bodyPr rtlCol="0">
            <a:normAutofit/>
          </a:bodyPr>
          <a:lstStyle/>
          <a:p>
            <a:pPr eaLnBrk="1" fontAlgn="auto" hangingPunct="1">
              <a:spcAft>
                <a:spcPts val="0"/>
              </a:spcAft>
              <a:defRPr/>
            </a:pPr>
            <a:r>
              <a:rPr lang="en-US" altLang="ja-JP" dirty="0" smtClean="0"/>
              <a:t>Takashi Kobayashi</a:t>
            </a:r>
          </a:p>
          <a:p>
            <a:pPr eaLnBrk="1" fontAlgn="auto" hangingPunct="1">
              <a:spcAft>
                <a:spcPts val="0"/>
              </a:spcAft>
              <a:defRPr/>
            </a:pPr>
            <a:r>
              <a:rPr lang="en-US" altLang="ja-JP" dirty="0" smtClean="0"/>
              <a:t>KEK</a:t>
            </a:r>
            <a:endParaRPr lang="ja-JP" altLang="en-US" dirty="0"/>
          </a:p>
        </p:txBody>
      </p:sp>
      <p:sp>
        <p:nvSpPr>
          <p:cNvPr id="55300" name="テキスト ボックス 3"/>
          <p:cNvSpPr txBox="1">
            <a:spLocks noChangeArrowheads="1"/>
          </p:cNvSpPr>
          <p:nvPr/>
        </p:nvSpPr>
        <p:spPr bwMode="auto">
          <a:xfrm>
            <a:off x="7986713" y="0"/>
            <a:ext cx="1037015" cy="1200329"/>
          </a:xfrm>
          <a:prstGeom prst="rect">
            <a:avLst/>
          </a:prstGeom>
          <a:noFill/>
          <a:ln w="9525">
            <a:noFill/>
            <a:miter lim="800000"/>
            <a:headEnd/>
            <a:tailEnd/>
          </a:ln>
        </p:spPr>
        <p:txBody>
          <a:bodyPr wrap="none">
            <a:spAutoFit/>
          </a:bodyPr>
          <a:lstStyle/>
          <a:p>
            <a:r>
              <a:rPr lang="en-US" altLang="ja-JP" dirty="0" smtClean="0">
                <a:latin typeface="Calibri" pitchFamily="34" charset="0"/>
              </a:rPr>
              <a:t>110607</a:t>
            </a:r>
            <a:endParaRPr lang="en-US" altLang="ja-JP" dirty="0">
              <a:latin typeface="Calibri" pitchFamily="34" charset="0"/>
            </a:endParaRPr>
          </a:p>
          <a:p>
            <a:r>
              <a:rPr lang="en-US" altLang="ja-JP" dirty="0" smtClean="0">
                <a:latin typeface="Calibri" pitchFamily="34" charset="0"/>
              </a:rPr>
              <a:t>GLA11</a:t>
            </a:r>
            <a:endParaRPr lang="en-US" altLang="ja-JP" dirty="0">
              <a:latin typeface="Calibri" pitchFamily="34" charset="0"/>
            </a:endParaRPr>
          </a:p>
          <a:p>
            <a:r>
              <a:rPr lang="en-US" altLang="ja-JP" dirty="0" smtClean="0">
                <a:latin typeface="Calibri" pitchFamily="34" charset="0"/>
              </a:rPr>
              <a:t>Jyvaskyla</a:t>
            </a:r>
          </a:p>
          <a:p>
            <a:r>
              <a:rPr lang="en-US" altLang="ja-JP" dirty="0" smtClean="0">
                <a:latin typeface="Calibri" pitchFamily="34" charset="0"/>
              </a:rPr>
              <a:t>Finland</a:t>
            </a:r>
            <a:endParaRPr lang="en-US" altLang="ja-JP" dirty="0">
              <a:latin typeface="Calibri" pitchFamily="34" charset="0"/>
            </a:endParaRPr>
          </a:p>
        </p:txBody>
      </p:sp>
      <p:sp>
        <p:nvSpPr>
          <p:cNvPr id="5" name="スライド番号プレースホルダ 4"/>
          <p:cNvSpPr>
            <a:spLocks noGrp="1"/>
          </p:cNvSpPr>
          <p:nvPr>
            <p:ph type="sldNum" sz="quarter" idx="12"/>
          </p:nvPr>
        </p:nvSpPr>
        <p:spPr/>
        <p:txBody>
          <a:bodyPr/>
          <a:lstStyle/>
          <a:p>
            <a:pPr>
              <a:defRPr/>
            </a:pPr>
            <a:fld id="{74203601-8FED-432B-90FB-413E4170FA92}" type="slidenum">
              <a:rPr lang="ja-JP" altLang="en-US" smtClean="0"/>
              <a:pPr>
                <a:defRPr/>
              </a:pPr>
              <a:t>1</a:t>
            </a:fld>
            <a:endParaRPr lang="ja-JP" alt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0"/>
            <a:ext cx="9144000" cy="908720"/>
          </a:xfrm>
        </p:spPr>
        <p:txBody>
          <a:bodyPr/>
          <a:lstStyle/>
          <a:p>
            <a:r>
              <a:rPr kumimoji="1" lang="en-US" altLang="ja-JP" dirty="0" smtClean="0"/>
              <a:t>Present Power limitation in accelerator</a:t>
            </a:r>
            <a:endParaRPr kumimoji="1" lang="ja-JP" altLang="en-US" dirty="0"/>
          </a:p>
        </p:txBody>
      </p:sp>
      <p:sp>
        <p:nvSpPr>
          <p:cNvPr id="3" name="コンテンツ プレースホルダ 2"/>
          <p:cNvSpPr>
            <a:spLocks noGrp="1"/>
          </p:cNvSpPr>
          <p:nvPr>
            <p:ph idx="1"/>
          </p:nvPr>
        </p:nvSpPr>
        <p:spPr>
          <a:xfrm>
            <a:off x="683568" y="908720"/>
            <a:ext cx="8003232" cy="2808312"/>
          </a:xfrm>
        </p:spPr>
        <p:txBody>
          <a:bodyPr>
            <a:normAutofit fontScale="62500" lnSpcReduction="20000"/>
          </a:bodyPr>
          <a:lstStyle/>
          <a:p>
            <a:r>
              <a:rPr lang="en-US" altLang="ja-JP" dirty="0" smtClean="0"/>
              <a:t>Beam loss</a:t>
            </a:r>
          </a:p>
          <a:p>
            <a:pPr lvl="1"/>
            <a:r>
              <a:rPr lang="en-US" altLang="ja-JP" dirty="0" smtClean="0"/>
              <a:t>Need to control beam loss to keep radio-activation level of components </a:t>
            </a:r>
          </a:p>
          <a:p>
            <a:pPr lvl="1"/>
            <a:r>
              <a:rPr lang="en-US" altLang="ja-JP" dirty="0" smtClean="0"/>
              <a:t>Injection part/timing is biggest source</a:t>
            </a:r>
          </a:p>
          <a:p>
            <a:pPr lvl="2"/>
            <a:r>
              <a:rPr lang="en-US" altLang="ja-JP" dirty="0" err="1" smtClean="0">
                <a:solidFill>
                  <a:srgbClr val="FF0000"/>
                </a:solidFill>
              </a:rPr>
              <a:t>Requiremets</a:t>
            </a:r>
            <a:r>
              <a:rPr lang="en-US" altLang="ja-JP" dirty="0" smtClean="0">
                <a:solidFill>
                  <a:srgbClr val="FF0000"/>
                </a:solidFill>
              </a:rPr>
              <a:t> &lt;~200W loss </a:t>
            </a:r>
            <a:r>
              <a:rPr lang="en-US" altLang="ja-JP" dirty="0" smtClean="0"/>
              <a:t>(450W capacity of collimator + some safety factor)</a:t>
            </a:r>
            <a:endParaRPr lang="en-US" altLang="ja-JP" dirty="0" smtClean="0"/>
          </a:p>
          <a:p>
            <a:r>
              <a:rPr lang="en-US" altLang="ja-JP" dirty="0" smtClean="0"/>
              <a:t>Present bottle neck</a:t>
            </a:r>
          </a:p>
          <a:p>
            <a:pPr lvl="1"/>
            <a:r>
              <a:rPr lang="en-US" altLang="ja-JP" dirty="0" smtClean="0"/>
              <a:t>Injection kicker </a:t>
            </a:r>
            <a:r>
              <a:rPr lang="en-US" altLang="ja-JP" dirty="0" err="1" smtClean="0"/>
              <a:t>magets</a:t>
            </a:r>
            <a:r>
              <a:rPr lang="en-US" altLang="ja-JP" dirty="0" smtClean="0"/>
              <a:t> in MR</a:t>
            </a:r>
          </a:p>
          <a:p>
            <a:pPr lvl="2"/>
            <a:r>
              <a:rPr lang="en-US" altLang="ja-JP" dirty="0" smtClean="0"/>
              <a:t>Dirty pulse shape produces beam loss</a:t>
            </a:r>
          </a:p>
          <a:p>
            <a:pPr lvl="2"/>
            <a:r>
              <a:rPr lang="en-US" altLang="ja-JP" dirty="0" smtClean="0">
                <a:solidFill>
                  <a:srgbClr val="FF0000"/>
                </a:solidFill>
              </a:rPr>
              <a:t>Will be replaced during this shutdown</a:t>
            </a:r>
          </a:p>
          <a:p>
            <a:endParaRPr lang="en-US" altLang="ja-JP" dirty="0" smtClean="0"/>
          </a:p>
        </p:txBody>
      </p:sp>
      <p:sp>
        <p:nvSpPr>
          <p:cNvPr id="4" name="スライド番号プレースホルダ 3"/>
          <p:cNvSpPr>
            <a:spLocks noGrp="1"/>
          </p:cNvSpPr>
          <p:nvPr>
            <p:ph type="sldNum" sz="quarter" idx="12"/>
          </p:nvPr>
        </p:nvSpPr>
        <p:spPr/>
        <p:txBody>
          <a:bodyPr/>
          <a:lstStyle/>
          <a:p>
            <a:pPr>
              <a:defRPr/>
            </a:pPr>
            <a:fld id="{D0C8DF98-D7F0-406B-AA76-CEBD327FAD83}" type="slidenum">
              <a:rPr lang="en-US" altLang="ja-JP" smtClean="0"/>
              <a:pPr>
                <a:defRPr/>
              </a:pPr>
              <a:t>10</a:t>
            </a:fld>
            <a:endParaRPr lang="en-US" altLang="ja-JP"/>
          </a:p>
        </p:txBody>
      </p:sp>
      <p:pic>
        <p:nvPicPr>
          <p:cNvPr id="485378" name="Picture 2"/>
          <p:cNvPicPr>
            <a:picLocks noChangeAspect="1" noChangeArrowheads="1"/>
          </p:cNvPicPr>
          <p:nvPr/>
        </p:nvPicPr>
        <p:blipFill>
          <a:blip r:embed="rId3" cstate="print"/>
          <a:srcRect/>
          <a:stretch>
            <a:fillRect/>
          </a:stretch>
        </p:blipFill>
        <p:spPr bwMode="auto">
          <a:xfrm>
            <a:off x="1187624" y="3284984"/>
            <a:ext cx="7128792" cy="339268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95536" y="0"/>
            <a:ext cx="8424936" cy="692150"/>
          </a:xfrm>
        </p:spPr>
        <p:txBody>
          <a:bodyPr/>
          <a:lstStyle/>
          <a:p>
            <a:r>
              <a:rPr lang="en-US" altLang="ja-JP" dirty="0" smtClean="0"/>
              <a:t>Higher power for neutrino facility</a:t>
            </a:r>
            <a:endParaRPr kumimoji="1" lang="ja-JP" altLang="en-US" dirty="0"/>
          </a:p>
        </p:txBody>
      </p:sp>
      <p:sp>
        <p:nvSpPr>
          <p:cNvPr id="3" name="コンテンツ プレースホルダ 2"/>
          <p:cNvSpPr>
            <a:spLocks noGrp="1"/>
          </p:cNvSpPr>
          <p:nvPr>
            <p:ph idx="1"/>
          </p:nvPr>
        </p:nvSpPr>
        <p:spPr>
          <a:xfrm>
            <a:off x="0" y="692696"/>
            <a:ext cx="9144000" cy="6165304"/>
          </a:xfrm>
        </p:spPr>
        <p:txBody>
          <a:bodyPr>
            <a:normAutofit lnSpcReduction="10000"/>
          </a:bodyPr>
          <a:lstStyle/>
          <a:p>
            <a:r>
              <a:rPr kumimoji="1" lang="en-US" altLang="ja-JP" sz="2000" dirty="0" smtClean="0"/>
              <a:t>Beamline is designed for</a:t>
            </a:r>
          </a:p>
          <a:p>
            <a:pPr lvl="1"/>
            <a:r>
              <a:rPr lang="en-US" altLang="ja-JP" sz="1600" dirty="0" smtClean="0"/>
              <a:t>750kW@50GeV with &gt;3 safety margin (can run 1.7MW w/o major upgrade)</a:t>
            </a:r>
            <a:endParaRPr lang="en-US" altLang="ja-JP" sz="1600" dirty="0" smtClean="0"/>
          </a:p>
          <a:p>
            <a:pPr lvl="1"/>
            <a:r>
              <a:rPr kumimoji="1" lang="en-US" altLang="ja-JP" sz="1600" dirty="0" smtClean="0"/>
              <a:t>&gt;~</a:t>
            </a:r>
            <a:r>
              <a:rPr lang="en-US" altLang="ja-JP" sz="1600" dirty="0" smtClean="0"/>
              <a:t>3</a:t>
            </a:r>
            <a:r>
              <a:rPr kumimoji="1" lang="en-US" altLang="ja-JP" sz="1600" dirty="0" smtClean="0"/>
              <a:t>MW for parts which can never be replaced</a:t>
            </a:r>
          </a:p>
          <a:p>
            <a:r>
              <a:rPr lang="en-US" altLang="ja-JP" sz="2000" dirty="0" smtClean="0"/>
              <a:t>We have ran 145kW max, and ~70kWx10</a:t>
            </a:r>
            <a:r>
              <a:rPr lang="en-US" altLang="ja-JP" sz="2000" baseline="30000" dirty="0" smtClean="0"/>
              <a:t>7</a:t>
            </a:r>
            <a:r>
              <a:rPr lang="en-US" altLang="ja-JP" sz="2000" dirty="0" smtClean="0"/>
              <a:t>s </a:t>
            </a:r>
            <a:r>
              <a:rPr lang="en-US" altLang="ja-JP" sz="2000" dirty="0" err="1" smtClean="0"/>
              <a:t>integ</a:t>
            </a:r>
            <a:r>
              <a:rPr lang="en-US" altLang="ja-JP" sz="2000" dirty="0" smtClean="0"/>
              <a:t>.</a:t>
            </a:r>
          </a:p>
          <a:p>
            <a:r>
              <a:rPr kumimoji="1" lang="en-US" altLang="ja-JP" sz="2000" dirty="0" smtClean="0"/>
              <a:t>We </a:t>
            </a:r>
            <a:r>
              <a:rPr kumimoji="1" lang="en-US" altLang="ja-JP" sz="2000" dirty="0" smtClean="0"/>
              <a:t>have not suffered from O(100kW) operation </a:t>
            </a:r>
            <a:r>
              <a:rPr kumimoji="1" lang="en-US" altLang="ja-JP" sz="2000" dirty="0" smtClean="0"/>
              <a:t>on </a:t>
            </a:r>
            <a:r>
              <a:rPr kumimoji="1" lang="en-US" altLang="ja-JP" sz="2000" dirty="0" smtClean="0"/>
              <a:t>heat load or thermal shock stress</a:t>
            </a:r>
          </a:p>
          <a:p>
            <a:r>
              <a:rPr lang="en-US" altLang="ja-JP" sz="2000" dirty="0" smtClean="0"/>
              <a:t>Rather, we have been facing issues on radio-activation</a:t>
            </a:r>
          </a:p>
          <a:p>
            <a:pPr lvl="1"/>
            <a:r>
              <a:rPr lang="en-US" altLang="ja-JP" sz="1600" dirty="0" smtClean="0"/>
              <a:t>Target </a:t>
            </a:r>
            <a:r>
              <a:rPr lang="en-US" altLang="ja-JP" sz="1600" dirty="0" smtClean="0"/>
              <a:t>and horns are activated at 1Sv/h level</a:t>
            </a:r>
            <a:endParaRPr lang="en-US" altLang="ja-JP" sz="1600" dirty="0" smtClean="0">
              <a:sym typeface="Wingdings" pitchFamily="2" charset="2"/>
            </a:endParaRPr>
          </a:p>
          <a:p>
            <a:pPr lvl="2"/>
            <a:r>
              <a:rPr lang="en-US" altLang="ja-JP" sz="1400" dirty="0" smtClean="0">
                <a:sym typeface="Wingdings" pitchFamily="2" charset="2"/>
              </a:rPr>
              <a:t>Remote maintenance in hot cell is needed AS PLANNED</a:t>
            </a:r>
          </a:p>
          <a:p>
            <a:pPr lvl="2"/>
            <a:r>
              <a:rPr lang="en-US" altLang="ja-JP" sz="1400" dirty="0" smtClean="0">
                <a:sym typeface="Wingdings" pitchFamily="2" charset="2"/>
              </a:rPr>
              <a:t>Remote maintenance rehearsal done last summer, first real replacement will be made this summer</a:t>
            </a:r>
            <a:endParaRPr lang="en-US" altLang="ja-JP" sz="1400" dirty="0" smtClean="0"/>
          </a:p>
          <a:p>
            <a:pPr lvl="1"/>
            <a:r>
              <a:rPr lang="en-US" altLang="ja-JP" sz="1600" dirty="0" smtClean="0"/>
              <a:t>Radio-activated air</a:t>
            </a:r>
          </a:p>
          <a:p>
            <a:pPr lvl="2"/>
            <a:r>
              <a:rPr lang="en-US" altLang="ja-JP" sz="1400" dirty="0" smtClean="0"/>
              <a:t>Regulation: </a:t>
            </a:r>
            <a:r>
              <a:rPr lang="en-US" altLang="ja-JP" sz="1400" baseline="30000" dirty="0" smtClean="0"/>
              <a:t>41</a:t>
            </a:r>
            <a:r>
              <a:rPr lang="en-US" altLang="ja-JP" sz="1400" dirty="0" smtClean="0"/>
              <a:t>Ar&lt;0.5mBq/cc in every exhaust stacks</a:t>
            </a:r>
          </a:p>
          <a:p>
            <a:pPr lvl="2"/>
            <a:r>
              <a:rPr lang="en-US" altLang="ja-JP" sz="1400" dirty="0" smtClean="0">
                <a:sym typeface="Wingdings" pitchFamily="2" charset="2"/>
              </a:rPr>
              <a:t>Limiting beam power </a:t>
            </a:r>
            <a:r>
              <a:rPr lang="en-US" altLang="ja-JP" sz="1400" dirty="0" err="1" smtClean="0">
                <a:sym typeface="Wingdings" pitchFamily="2" charset="2"/>
              </a:rPr>
              <a:t>upto</a:t>
            </a:r>
            <a:r>
              <a:rPr lang="en-US" altLang="ja-JP" sz="1400" dirty="0" smtClean="0">
                <a:sym typeface="Wingdings" pitchFamily="2" charset="2"/>
              </a:rPr>
              <a:t> ~200kW now</a:t>
            </a:r>
          </a:p>
          <a:p>
            <a:pPr lvl="2"/>
            <a:r>
              <a:rPr lang="en-US" altLang="ja-JP" sz="1400" dirty="0" err="1" smtClean="0">
                <a:sym typeface="Wingdings" pitchFamily="2" charset="2"/>
              </a:rPr>
              <a:t>Hermeticity</a:t>
            </a:r>
            <a:r>
              <a:rPr lang="en-US" altLang="ja-JP" sz="1400" dirty="0" smtClean="0">
                <a:sym typeface="Wingdings" pitchFamily="2" charset="2"/>
              </a:rPr>
              <a:t>  and Air </a:t>
            </a:r>
            <a:r>
              <a:rPr lang="en-US" altLang="ja-JP" sz="1400" dirty="0" err="1" smtClean="0">
                <a:sym typeface="Wingdings" pitchFamily="2" charset="2"/>
              </a:rPr>
              <a:t>cond</a:t>
            </a:r>
            <a:r>
              <a:rPr lang="en-US" altLang="ja-JP" sz="1400" dirty="0" smtClean="0">
                <a:sym typeface="Wingdings" pitchFamily="2" charset="2"/>
              </a:rPr>
              <a:t> configuration will be improved</a:t>
            </a:r>
          </a:p>
          <a:p>
            <a:pPr lvl="1"/>
            <a:r>
              <a:rPr lang="en-US" altLang="ja-JP" sz="1600" dirty="0" smtClean="0">
                <a:sym typeface="Wingdings" pitchFamily="2" charset="2"/>
              </a:rPr>
              <a:t>Tritium in He </a:t>
            </a:r>
            <a:r>
              <a:rPr lang="en-US" altLang="ja-JP" sz="1600" dirty="0" smtClean="0">
                <a:sym typeface="Wingdings" pitchFamily="2" charset="2"/>
              </a:rPr>
              <a:t>vessel </a:t>
            </a:r>
          </a:p>
          <a:p>
            <a:pPr lvl="2"/>
            <a:r>
              <a:rPr lang="en-US" altLang="ja-JP" sz="1400" dirty="0" smtClean="0">
                <a:sym typeface="Wingdings" pitchFamily="2" charset="2"/>
              </a:rPr>
              <a:t>&lt;5mBq/cc for exhaust and &lt;20mBq/cc for working environment</a:t>
            </a:r>
          </a:p>
          <a:p>
            <a:pPr lvl="2"/>
            <a:r>
              <a:rPr lang="en-US" altLang="ja-JP" sz="1400" dirty="0" smtClean="0">
                <a:sym typeface="Wingdings" pitchFamily="2" charset="2"/>
              </a:rPr>
              <a:t>Right after operation, O(1000mBq/cc)  ~300mBq/cc by several ventilations</a:t>
            </a:r>
            <a:endParaRPr lang="en-US" altLang="ja-JP" sz="1400" dirty="0" smtClean="0">
              <a:sym typeface="Wingdings" pitchFamily="2" charset="2"/>
            </a:endParaRPr>
          </a:p>
          <a:p>
            <a:pPr lvl="1"/>
            <a:r>
              <a:rPr lang="en-US" altLang="ja-JP" sz="1600" dirty="0" smtClean="0"/>
              <a:t>Radio-activated </a:t>
            </a:r>
            <a:r>
              <a:rPr lang="en-US" altLang="ja-JP" sz="1600" dirty="0" smtClean="0"/>
              <a:t>water</a:t>
            </a:r>
          </a:p>
          <a:p>
            <a:pPr lvl="2"/>
            <a:r>
              <a:rPr lang="en-US" altLang="ja-JP" sz="1400" dirty="0" smtClean="0"/>
              <a:t>Used for cooling of Horn, He vessel, DV, beam dump</a:t>
            </a:r>
          </a:p>
          <a:p>
            <a:pPr lvl="2"/>
            <a:r>
              <a:rPr lang="en-US" altLang="ja-JP" sz="1400" dirty="0" smtClean="0">
                <a:solidFill>
                  <a:srgbClr val="000000"/>
                </a:solidFill>
                <a:cs typeface="+mn-cs"/>
              </a:rPr>
              <a:t>Regulation:</a:t>
            </a:r>
            <a:r>
              <a:rPr lang="en-US" altLang="ja-JP" sz="1400" baseline="30000" dirty="0" smtClean="0"/>
              <a:t>3</a:t>
            </a:r>
            <a:r>
              <a:rPr lang="en-US" altLang="ja-JP" sz="1400" dirty="0" smtClean="0"/>
              <a:t>H&lt;60Bq/cc and </a:t>
            </a:r>
            <a:r>
              <a:rPr lang="en-US" altLang="ja-JP" sz="1400" baseline="30000" dirty="0" smtClean="0"/>
              <a:t>7</a:t>
            </a:r>
            <a:r>
              <a:rPr lang="en-US" altLang="ja-JP" sz="1400" dirty="0" smtClean="0"/>
              <a:t>Be&lt;30Bq/cc if disposed to ocean</a:t>
            </a:r>
          </a:p>
          <a:p>
            <a:pPr lvl="2"/>
            <a:r>
              <a:rPr lang="en-US" altLang="ja-JP" sz="1400" dirty="0" smtClean="0"/>
              <a:t>→ </a:t>
            </a:r>
            <a:r>
              <a:rPr lang="en-US" altLang="ja-JP" sz="1400" dirty="0" smtClean="0"/>
              <a:t>O(50</a:t>
            </a:r>
            <a:r>
              <a:rPr lang="en-US" altLang="ja-JP" sz="1400" dirty="0" smtClean="0"/>
              <a:t>) </a:t>
            </a:r>
            <a:r>
              <a:rPr lang="en-US" altLang="ja-JP" sz="1400" dirty="0" smtClean="0"/>
              <a:t>dilution and </a:t>
            </a:r>
            <a:r>
              <a:rPr lang="en-US" altLang="ja-JP" sz="1400" dirty="0" smtClean="0"/>
              <a:t>2</a:t>
            </a:r>
            <a:r>
              <a:rPr lang="en-US" altLang="ja-JP" sz="1400" dirty="0" smtClean="0"/>
              <a:t>0 </a:t>
            </a:r>
            <a:r>
              <a:rPr lang="en-US" altLang="ja-JP" sz="1400" dirty="0" smtClean="0"/>
              <a:t>times disposal works required</a:t>
            </a:r>
          </a:p>
          <a:p>
            <a:pPr lvl="1"/>
            <a:r>
              <a:rPr lang="en-US" altLang="ja-JP" sz="1600" dirty="0" smtClean="0"/>
              <a:t>All can be handled, </a:t>
            </a:r>
            <a:r>
              <a:rPr lang="en-US" altLang="ja-JP" sz="1600" dirty="0" smtClean="0"/>
              <a:t>but when </a:t>
            </a:r>
            <a:r>
              <a:rPr lang="en-US" altLang="ja-JP" sz="1600" dirty="0" smtClean="0"/>
              <a:t>we go &gt;1MW, additional facility to handle radiation issues might be necessary</a:t>
            </a:r>
          </a:p>
        </p:txBody>
      </p:sp>
      <p:sp>
        <p:nvSpPr>
          <p:cNvPr id="4" name="スライド番号プレースホルダ 3"/>
          <p:cNvSpPr>
            <a:spLocks noGrp="1"/>
          </p:cNvSpPr>
          <p:nvPr>
            <p:ph type="sldNum" sz="quarter" idx="12"/>
          </p:nvPr>
        </p:nvSpPr>
        <p:spPr/>
        <p:txBody>
          <a:bodyPr/>
          <a:lstStyle/>
          <a:p>
            <a:pPr>
              <a:defRPr/>
            </a:pPr>
            <a:fld id="{228D9B2D-ECF4-4E03-A7A4-BC1340C2AF9C}" type="slidenum">
              <a:rPr lang="en-US" altLang="ja-JP" smtClean="0"/>
              <a:pPr>
                <a:defRPr/>
              </a:pPr>
              <a:t>11</a:t>
            </a:fld>
            <a:endParaRPr lang="en-US" altLang="ja-JP"/>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タイトル 1"/>
          <p:cNvSpPr>
            <a:spLocks noGrp="1"/>
          </p:cNvSpPr>
          <p:nvPr>
            <p:ph type="title"/>
          </p:nvPr>
        </p:nvSpPr>
        <p:spPr>
          <a:xfrm>
            <a:off x="0" y="0"/>
            <a:ext cx="9144000" cy="764704"/>
          </a:xfrm>
        </p:spPr>
        <p:txBody>
          <a:bodyPr/>
          <a:lstStyle/>
          <a:p>
            <a:r>
              <a:rPr lang="en-US" altLang="ja-JP" dirty="0" smtClean="0"/>
              <a:t>T2K</a:t>
            </a:r>
            <a:r>
              <a:rPr lang="ja-JP" altLang="en-US" dirty="0" smtClean="0"/>
              <a:t> </a:t>
            </a:r>
            <a:r>
              <a:rPr lang="en-US" altLang="ja-JP" dirty="0" smtClean="0"/>
              <a:t>goal: </a:t>
            </a:r>
            <a:r>
              <a:rPr lang="en-US" altLang="ja-JP" b="1" dirty="0" smtClean="0">
                <a:solidFill>
                  <a:srgbClr val="FF0000"/>
                </a:solidFill>
              </a:rPr>
              <a:t>Discovery of </a:t>
            </a:r>
            <a:r>
              <a:rPr lang="en-US" altLang="ja-JP" b="1" dirty="0" smtClean="0">
                <a:solidFill>
                  <a:srgbClr val="FF0000"/>
                </a:solidFill>
                <a:latin typeface="Symbol" pitchFamily="18" charset="2"/>
              </a:rPr>
              <a:t>n</a:t>
            </a:r>
            <a:r>
              <a:rPr lang="en-US" altLang="ja-JP" b="1" baseline="-25000" dirty="0" smtClean="0">
                <a:solidFill>
                  <a:srgbClr val="FF0000"/>
                </a:solidFill>
              </a:rPr>
              <a:t>e</a:t>
            </a:r>
            <a:r>
              <a:rPr lang="en-US" altLang="ja-JP" b="1" dirty="0" smtClean="0">
                <a:solidFill>
                  <a:srgbClr val="FF0000"/>
                </a:solidFill>
              </a:rPr>
              <a:t> appearance</a:t>
            </a:r>
            <a:endParaRPr lang="ja-JP" altLang="en-US" b="1" dirty="0" smtClean="0">
              <a:solidFill>
                <a:srgbClr val="FF0000"/>
              </a:solidFill>
            </a:endParaRPr>
          </a:p>
        </p:txBody>
      </p:sp>
      <p:pic>
        <p:nvPicPr>
          <p:cNvPr id="56323" name="Picture 2"/>
          <p:cNvPicPr>
            <a:picLocks noGrp="1" noChangeAspect="1" noChangeArrowheads="1"/>
          </p:cNvPicPr>
          <p:nvPr>
            <p:ph idx="1"/>
          </p:nvPr>
        </p:nvPicPr>
        <p:blipFill>
          <a:blip r:embed="rId3" cstate="print"/>
          <a:srcRect/>
          <a:stretch>
            <a:fillRect/>
          </a:stretch>
        </p:blipFill>
        <p:spPr>
          <a:xfrm>
            <a:off x="514350" y="908050"/>
            <a:ext cx="8115300" cy="5545138"/>
          </a:xfrm>
        </p:spPr>
      </p:pic>
      <p:sp>
        <p:nvSpPr>
          <p:cNvPr id="8" name="正方形/長方形 7"/>
          <p:cNvSpPr/>
          <p:nvPr/>
        </p:nvSpPr>
        <p:spPr>
          <a:xfrm>
            <a:off x="5292080" y="1124744"/>
            <a:ext cx="3096344" cy="36004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ja-JP" altLang="en-US">
              <a:solidFill>
                <a:srgbClr val="B9CCE9"/>
              </a:solidFill>
            </a:endParaRPr>
          </a:p>
        </p:txBody>
      </p:sp>
      <p:sp>
        <p:nvSpPr>
          <p:cNvPr id="9" name="テキスト ボックス 8"/>
          <p:cNvSpPr txBox="1"/>
          <p:nvPr/>
        </p:nvSpPr>
        <p:spPr>
          <a:xfrm>
            <a:off x="3347864" y="980728"/>
            <a:ext cx="5417962" cy="2215991"/>
          </a:xfrm>
          <a:prstGeom prst="rect">
            <a:avLst/>
          </a:prstGeom>
          <a:noFill/>
        </p:spPr>
        <p:txBody>
          <a:bodyPr wrap="square" rtlCol="0">
            <a:spAutoFit/>
          </a:bodyPr>
          <a:lstStyle/>
          <a:p>
            <a:pPr fontAlgn="auto">
              <a:spcBef>
                <a:spcPts val="0"/>
              </a:spcBef>
              <a:spcAft>
                <a:spcPts val="0"/>
              </a:spcAft>
              <a:buFont typeface="Wingdings" pitchFamily="2" charset="2"/>
              <a:buChar char="Ø"/>
            </a:pPr>
            <a:r>
              <a:rPr lang="en-US" altLang="ja-JP" sz="2400" b="1" dirty="0" smtClean="0">
                <a:solidFill>
                  <a:srgbClr val="2E2E48"/>
                </a:solidFill>
                <a:latin typeface="Times New Roman"/>
                <a:ea typeface="ＭＳ Ｐゴシック"/>
              </a:rPr>
              <a:t>Approved</a:t>
            </a:r>
            <a:r>
              <a:rPr lang="ja-JP" altLang="en-US" sz="2400" b="1" dirty="0" smtClean="0">
                <a:solidFill>
                  <a:srgbClr val="2E2E48"/>
                </a:solidFill>
                <a:latin typeface="Times New Roman"/>
                <a:ea typeface="ＭＳ Ｐゴシック"/>
              </a:rPr>
              <a:t>：</a:t>
            </a:r>
            <a:r>
              <a:rPr lang="en-US" altLang="ja-JP" sz="2400" b="1" dirty="0" smtClean="0">
                <a:solidFill>
                  <a:srgbClr val="FF0000"/>
                </a:solidFill>
                <a:latin typeface="Times New Roman"/>
                <a:ea typeface="ＭＳ Ｐゴシック"/>
              </a:rPr>
              <a:t>3750(750</a:t>
            </a:r>
            <a:r>
              <a:rPr lang="ja-JP" altLang="en-US" sz="2400" b="1" dirty="0" err="1" smtClean="0">
                <a:solidFill>
                  <a:srgbClr val="FF0000"/>
                </a:solidFill>
                <a:latin typeface="Times New Roman"/>
                <a:ea typeface="ＭＳ Ｐゴシック"/>
              </a:rPr>
              <a:t>ｘ</a:t>
            </a:r>
            <a:r>
              <a:rPr lang="en-US" altLang="ja-JP" sz="2400" b="1" dirty="0" smtClean="0">
                <a:solidFill>
                  <a:srgbClr val="FF0000"/>
                </a:solidFill>
                <a:latin typeface="Times New Roman"/>
                <a:ea typeface="ＭＳ Ｐゴシック"/>
              </a:rPr>
              <a:t>5) </a:t>
            </a:r>
            <a:r>
              <a:rPr lang="en-US" altLang="ja-JP" sz="2400" b="1" dirty="0" smtClean="0">
                <a:solidFill>
                  <a:srgbClr val="2E2E48"/>
                </a:solidFill>
                <a:latin typeface="Times New Roman"/>
                <a:ea typeface="ＭＳ Ｐゴシック"/>
              </a:rPr>
              <a:t>[kWx10</a:t>
            </a:r>
            <a:r>
              <a:rPr lang="en-US" altLang="ja-JP" sz="2400" b="1" baseline="30000" dirty="0" smtClean="0">
                <a:solidFill>
                  <a:srgbClr val="2E2E48"/>
                </a:solidFill>
                <a:latin typeface="Times New Roman"/>
                <a:ea typeface="ＭＳ Ｐゴシック"/>
              </a:rPr>
              <a:t>7</a:t>
            </a:r>
            <a:r>
              <a:rPr lang="en-US" altLang="ja-JP" sz="2400" b="1" dirty="0" smtClean="0">
                <a:solidFill>
                  <a:srgbClr val="2E2E48"/>
                </a:solidFill>
                <a:latin typeface="Times New Roman"/>
                <a:ea typeface="ＭＳ Ｐゴシック"/>
              </a:rPr>
              <a:t>s]</a:t>
            </a:r>
          </a:p>
          <a:p>
            <a:pPr fontAlgn="auto">
              <a:spcBef>
                <a:spcPts val="0"/>
              </a:spcBef>
              <a:spcAft>
                <a:spcPts val="0"/>
              </a:spcAft>
            </a:pPr>
            <a:r>
              <a:rPr lang="ja-JP" altLang="en-US" b="1" dirty="0" smtClean="0">
                <a:solidFill>
                  <a:srgbClr val="2E2E48"/>
                </a:solidFill>
                <a:latin typeface="Times New Roman"/>
                <a:ea typeface="ＭＳ Ｐゴシック"/>
              </a:rPr>
              <a:t>　　</a:t>
            </a:r>
            <a:r>
              <a:rPr lang="en-US" altLang="ja-JP" b="1" dirty="0" smtClean="0">
                <a:solidFill>
                  <a:srgbClr val="2E2E48"/>
                </a:solidFill>
                <a:latin typeface="Times New Roman"/>
                <a:ea typeface="ＭＳ Ｐゴシック"/>
              </a:rPr>
              <a:t>            (~8x10</a:t>
            </a:r>
            <a:r>
              <a:rPr lang="en-US" altLang="ja-JP" b="1" baseline="30000" dirty="0" smtClean="0">
                <a:solidFill>
                  <a:srgbClr val="2E2E48"/>
                </a:solidFill>
                <a:latin typeface="Times New Roman"/>
                <a:ea typeface="ＭＳ Ｐゴシック"/>
              </a:rPr>
              <a:t>21</a:t>
            </a:r>
            <a:r>
              <a:rPr lang="en-US" altLang="ja-JP" b="1" dirty="0" smtClean="0">
                <a:solidFill>
                  <a:srgbClr val="2E2E48"/>
                </a:solidFill>
                <a:latin typeface="Times New Roman"/>
                <a:ea typeface="ＭＳ Ｐゴシック"/>
              </a:rPr>
              <a:t>POT)</a:t>
            </a:r>
          </a:p>
          <a:p>
            <a:pPr fontAlgn="auto">
              <a:spcBef>
                <a:spcPts val="0"/>
              </a:spcBef>
              <a:spcAft>
                <a:spcPts val="0"/>
              </a:spcAft>
              <a:buFont typeface="Wingdings"/>
              <a:buChar char="è"/>
            </a:pPr>
            <a:r>
              <a:rPr lang="en-US" altLang="ja-JP" sz="2400" b="1" dirty="0" smtClean="0">
                <a:solidFill>
                  <a:srgbClr val="2E2E48"/>
                </a:solidFill>
                <a:latin typeface="Times New Roman"/>
                <a:ea typeface="ＭＳ Ｐゴシック"/>
                <a:sym typeface="Wingdings" pitchFamily="2" charset="2"/>
              </a:rPr>
              <a:t>3</a:t>
            </a:r>
            <a:r>
              <a:rPr lang="en-US" altLang="ja-JP" sz="2400" b="1" dirty="0" smtClean="0">
                <a:solidFill>
                  <a:srgbClr val="2E2E48"/>
                </a:solidFill>
                <a:latin typeface="Symbol" pitchFamily="18" charset="2"/>
                <a:ea typeface="ＭＳ Ｐゴシック"/>
                <a:sym typeface="Wingdings" pitchFamily="2" charset="2"/>
              </a:rPr>
              <a:t>s</a:t>
            </a:r>
            <a:r>
              <a:rPr lang="en-US" altLang="ja-JP" sz="2400" b="1" dirty="0" smtClean="0">
                <a:solidFill>
                  <a:srgbClr val="2E2E48"/>
                </a:solidFill>
                <a:latin typeface="Times New Roman"/>
                <a:ea typeface="ＭＳ Ｐゴシック"/>
                <a:sym typeface="Wingdings" pitchFamily="2" charset="2"/>
              </a:rPr>
              <a:t> </a:t>
            </a:r>
            <a:r>
              <a:rPr lang="en-US" altLang="ja-JP" sz="2400" b="1" dirty="0" err="1" smtClean="0">
                <a:solidFill>
                  <a:srgbClr val="2E2E48"/>
                </a:solidFill>
                <a:latin typeface="Times New Roman"/>
                <a:ea typeface="ＭＳ Ｐゴシック"/>
                <a:sym typeface="Wingdings" pitchFamily="2" charset="2"/>
              </a:rPr>
              <a:t>discov</a:t>
            </a:r>
            <a:r>
              <a:rPr lang="en-US" altLang="ja-JP" sz="2400" b="1" dirty="0" smtClean="0">
                <a:solidFill>
                  <a:srgbClr val="2E2E48"/>
                </a:solidFill>
                <a:latin typeface="Times New Roman"/>
                <a:ea typeface="ＭＳ Ｐゴシック"/>
                <a:sym typeface="Wingdings" pitchFamily="2" charset="2"/>
              </a:rPr>
              <a:t>. &gt; sin</a:t>
            </a:r>
            <a:r>
              <a:rPr lang="en-US" altLang="ja-JP" sz="2400" b="1" baseline="30000" dirty="0" smtClean="0">
                <a:solidFill>
                  <a:srgbClr val="2E2E48"/>
                </a:solidFill>
                <a:latin typeface="Times New Roman"/>
                <a:ea typeface="ＭＳ Ｐゴシック"/>
                <a:sym typeface="Wingdings" pitchFamily="2" charset="2"/>
              </a:rPr>
              <a:t>2</a:t>
            </a:r>
            <a:r>
              <a:rPr lang="en-US" altLang="ja-JP" sz="2400" b="1" dirty="0" smtClean="0">
                <a:solidFill>
                  <a:srgbClr val="2E2E48"/>
                </a:solidFill>
                <a:latin typeface="Times New Roman"/>
                <a:ea typeface="ＭＳ Ｐゴシック"/>
                <a:sym typeface="Wingdings" pitchFamily="2" charset="2"/>
              </a:rPr>
              <a:t>2</a:t>
            </a:r>
            <a:r>
              <a:rPr lang="en-US" altLang="ja-JP" sz="2400" b="1" dirty="0" smtClean="0">
                <a:solidFill>
                  <a:srgbClr val="2E2E48"/>
                </a:solidFill>
                <a:latin typeface="Symbol" pitchFamily="18" charset="2"/>
                <a:ea typeface="ＭＳ Ｐゴシック"/>
                <a:sym typeface="Wingdings" pitchFamily="2" charset="2"/>
              </a:rPr>
              <a:t>q</a:t>
            </a:r>
            <a:r>
              <a:rPr lang="en-US" altLang="ja-JP" sz="2400" b="1" baseline="-25000" dirty="0" smtClean="0">
                <a:solidFill>
                  <a:srgbClr val="2E2E48"/>
                </a:solidFill>
                <a:latin typeface="Times New Roman"/>
                <a:ea typeface="ＭＳ Ｐゴシック"/>
                <a:sym typeface="Wingdings" pitchFamily="2" charset="2"/>
              </a:rPr>
              <a:t>13</a:t>
            </a:r>
            <a:r>
              <a:rPr lang="en-US" altLang="ja-JP" sz="2400" b="1" dirty="0" smtClean="0">
                <a:solidFill>
                  <a:srgbClr val="2E2E48"/>
                </a:solidFill>
                <a:latin typeface="Times New Roman"/>
                <a:ea typeface="ＭＳ Ｐゴシック"/>
                <a:sym typeface="Wingdings" pitchFamily="2" charset="2"/>
              </a:rPr>
              <a:t>=0.018</a:t>
            </a:r>
            <a:endParaRPr lang="en-US" altLang="ja-JP" sz="2400" b="1" dirty="0">
              <a:solidFill>
                <a:srgbClr val="FF0000"/>
              </a:solidFill>
              <a:latin typeface="Times New Roman"/>
              <a:ea typeface="ＭＳ Ｐゴシック"/>
              <a:sym typeface="Wingdings" pitchFamily="2" charset="2"/>
            </a:endParaRPr>
          </a:p>
          <a:p>
            <a:pPr fontAlgn="auto">
              <a:spcBef>
                <a:spcPts val="0"/>
              </a:spcBef>
              <a:spcAft>
                <a:spcPts val="0"/>
              </a:spcAft>
            </a:pPr>
            <a:endParaRPr lang="en-US" altLang="ja-JP" sz="2400" b="1" dirty="0" smtClean="0">
              <a:solidFill>
                <a:srgbClr val="FF0000"/>
              </a:solidFill>
              <a:latin typeface="Times New Roman"/>
              <a:ea typeface="ＭＳ Ｐゴシック"/>
            </a:endParaRPr>
          </a:p>
          <a:p>
            <a:pPr fontAlgn="auto">
              <a:spcBef>
                <a:spcPts val="0"/>
              </a:spcBef>
              <a:spcAft>
                <a:spcPts val="0"/>
              </a:spcAft>
              <a:buFont typeface="Wingdings" pitchFamily="2" charset="2"/>
              <a:buChar char="Ø"/>
            </a:pPr>
            <a:r>
              <a:rPr lang="en-US" altLang="ja-JP" sz="2400" b="1" dirty="0" smtClean="0">
                <a:solidFill>
                  <a:srgbClr val="000000"/>
                </a:solidFill>
                <a:latin typeface="Times New Roman"/>
                <a:ea typeface="ＭＳ Ｐゴシック"/>
              </a:rPr>
              <a:t>Turning point</a:t>
            </a:r>
            <a:endParaRPr lang="en-US" altLang="ja-JP" sz="2400" b="1" dirty="0">
              <a:solidFill>
                <a:srgbClr val="000000"/>
              </a:solidFill>
              <a:latin typeface="Times New Roman"/>
              <a:ea typeface="ＭＳ Ｐゴシック"/>
            </a:endParaRPr>
          </a:p>
          <a:p>
            <a:pPr lvl="1" fontAlgn="auto">
              <a:spcBef>
                <a:spcPts val="0"/>
              </a:spcBef>
              <a:spcAft>
                <a:spcPts val="0"/>
              </a:spcAft>
            </a:pPr>
            <a:r>
              <a:rPr lang="en-US" altLang="ja-JP" sz="2400" b="1" dirty="0" smtClean="0">
                <a:solidFill>
                  <a:srgbClr val="FF0000"/>
                </a:solidFill>
                <a:latin typeface="Times New Roman"/>
                <a:ea typeface="ＭＳ Ｐゴシック"/>
              </a:rPr>
              <a:t>~1000</a:t>
            </a:r>
            <a:r>
              <a:rPr lang="en-US" altLang="ja-JP" sz="2400" b="1" dirty="0" smtClean="0">
                <a:solidFill>
                  <a:srgbClr val="2E2E48"/>
                </a:solidFill>
                <a:latin typeface="Times New Roman"/>
                <a:ea typeface="ＭＳ Ｐゴシック"/>
              </a:rPr>
              <a:t> </a:t>
            </a:r>
            <a:r>
              <a:rPr lang="en-US" altLang="ja-JP" sz="2400" b="1" dirty="0">
                <a:solidFill>
                  <a:srgbClr val="2E2E48"/>
                </a:solidFill>
                <a:latin typeface="Times New Roman"/>
                <a:ea typeface="ＭＳ Ｐゴシック"/>
              </a:rPr>
              <a:t>[kWx10</a:t>
            </a:r>
            <a:r>
              <a:rPr lang="en-US" altLang="ja-JP" sz="2400" b="1" baseline="30000" dirty="0">
                <a:solidFill>
                  <a:srgbClr val="2E2E48"/>
                </a:solidFill>
                <a:latin typeface="Times New Roman"/>
                <a:ea typeface="ＭＳ Ｐゴシック"/>
              </a:rPr>
              <a:t>7</a:t>
            </a:r>
            <a:r>
              <a:rPr lang="en-US" altLang="ja-JP" sz="2400" b="1" dirty="0">
                <a:solidFill>
                  <a:srgbClr val="2E2E48"/>
                </a:solidFill>
                <a:latin typeface="Times New Roman"/>
                <a:ea typeface="ＭＳ Ｐゴシック"/>
              </a:rPr>
              <a:t>s</a:t>
            </a:r>
            <a:r>
              <a:rPr lang="en-US" altLang="ja-JP" sz="2400" b="1" dirty="0" smtClean="0">
                <a:solidFill>
                  <a:srgbClr val="2E2E48"/>
                </a:solidFill>
                <a:latin typeface="Times New Roman"/>
                <a:ea typeface="ＭＳ Ｐゴシック"/>
              </a:rPr>
              <a:t>]</a:t>
            </a:r>
            <a:endParaRPr lang="en-US" altLang="ja-JP" sz="2400" b="1" dirty="0" smtClean="0">
              <a:solidFill>
                <a:srgbClr val="FF0000"/>
              </a:solidFill>
              <a:latin typeface="Times New Roman"/>
              <a:ea typeface="ＭＳ Ｐゴシック"/>
            </a:endParaRPr>
          </a:p>
        </p:txBody>
      </p:sp>
      <p:sp>
        <p:nvSpPr>
          <p:cNvPr id="10" name="テキスト ボックス 9"/>
          <p:cNvSpPr txBox="1"/>
          <p:nvPr/>
        </p:nvSpPr>
        <p:spPr>
          <a:xfrm>
            <a:off x="5652120" y="3717032"/>
            <a:ext cx="2235933" cy="954107"/>
          </a:xfrm>
          <a:prstGeom prst="rect">
            <a:avLst/>
          </a:prstGeom>
          <a:noFill/>
        </p:spPr>
        <p:txBody>
          <a:bodyPr wrap="none" rtlCol="0">
            <a:spAutoFit/>
          </a:bodyPr>
          <a:lstStyle/>
          <a:p>
            <a:pPr fontAlgn="auto">
              <a:spcBef>
                <a:spcPts val="0"/>
              </a:spcBef>
              <a:spcAft>
                <a:spcPts val="0"/>
              </a:spcAft>
            </a:pPr>
            <a:r>
              <a:rPr lang="en-US" altLang="ja-JP" sz="2800" b="1" dirty="0" smtClean="0">
                <a:solidFill>
                  <a:srgbClr val="2E2E48"/>
                </a:solidFill>
                <a:latin typeface="Times New Roman"/>
                <a:ea typeface="ＭＳ Ｐゴシック"/>
              </a:rPr>
              <a:t>10</a:t>
            </a:r>
            <a:r>
              <a:rPr lang="en-US" altLang="ja-JP" sz="2800" b="1" baseline="30000" dirty="0" smtClean="0">
                <a:solidFill>
                  <a:srgbClr val="2E2E48"/>
                </a:solidFill>
                <a:latin typeface="Times New Roman"/>
                <a:ea typeface="ＭＳ Ｐゴシック"/>
              </a:rPr>
              <a:t>7</a:t>
            </a:r>
            <a:r>
              <a:rPr lang="en-US" altLang="ja-JP" sz="2800" b="1" dirty="0" smtClean="0">
                <a:solidFill>
                  <a:srgbClr val="2E2E48"/>
                </a:solidFill>
                <a:latin typeface="Times New Roman"/>
                <a:ea typeface="ＭＳ Ｐゴシック"/>
              </a:rPr>
              <a:t>s=2800hr</a:t>
            </a:r>
          </a:p>
          <a:p>
            <a:pPr fontAlgn="auto">
              <a:spcBef>
                <a:spcPts val="0"/>
              </a:spcBef>
              <a:spcAft>
                <a:spcPts val="0"/>
              </a:spcAft>
            </a:pPr>
            <a:r>
              <a:rPr lang="en-US" altLang="ja-JP" sz="2800" b="1" dirty="0">
                <a:solidFill>
                  <a:srgbClr val="2E2E48"/>
                </a:solidFill>
                <a:latin typeface="Times New Roman"/>
                <a:ea typeface="ＭＳ Ｐゴシック"/>
              </a:rPr>
              <a:t> </a:t>
            </a:r>
            <a:r>
              <a:rPr lang="en-US" altLang="ja-JP" sz="2800" b="1" dirty="0" smtClean="0">
                <a:solidFill>
                  <a:srgbClr val="2E2E48"/>
                </a:solidFill>
                <a:latin typeface="Times New Roman"/>
                <a:ea typeface="ＭＳ Ｐゴシック"/>
              </a:rPr>
              <a:t>      =116days</a:t>
            </a:r>
            <a:endParaRPr lang="ja-JP" altLang="en-US" sz="2800" b="1" dirty="0">
              <a:solidFill>
                <a:srgbClr val="2E2E48"/>
              </a:solidFill>
              <a:latin typeface="Times New Roman"/>
              <a:ea typeface="ＭＳ Ｐゴシック"/>
            </a:endParaRPr>
          </a:p>
        </p:txBody>
      </p:sp>
      <p:sp>
        <p:nvSpPr>
          <p:cNvPr id="11" name="円/楕円 10"/>
          <p:cNvSpPr/>
          <p:nvPr/>
        </p:nvSpPr>
        <p:spPr>
          <a:xfrm>
            <a:off x="7956376" y="4869160"/>
            <a:ext cx="288032" cy="216024"/>
          </a:xfrm>
          <a:prstGeom prst="ellipse">
            <a:avLst/>
          </a:prstGeom>
          <a:noFill/>
          <a:ln w="571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ja-JP" altLang="en-US">
              <a:solidFill>
                <a:srgbClr val="B9CCE9"/>
              </a:solidFill>
            </a:endParaRPr>
          </a:p>
        </p:txBody>
      </p:sp>
      <p:cxnSp>
        <p:nvCxnSpPr>
          <p:cNvPr id="13" name="直線コネクタ 12"/>
          <p:cNvCxnSpPr/>
          <p:nvPr/>
        </p:nvCxnSpPr>
        <p:spPr>
          <a:xfrm>
            <a:off x="1763688" y="1700808"/>
            <a:ext cx="1152128" cy="0"/>
          </a:xfrm>
          <a:prstGeom prst="line">
            <a:avLst/>
          </a:prstGeom>
          <a:ln w="3810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6" name="直線矢印コネクタ 15"/>
          <p:cNvCxnSpPr/>
          <p:nvPr/>
        </p:nvCxnSpPr>
        <p:spPr>
          <a:xfrm rot="5400000">
            <a:off x="2267744" y="1988840"/>
            <a:ext cx="576064" cy="1588"/>
          </a:xfrm>
          <a:prstGeom prst="straightConnector1">
            <a:avLst/>
          </a:prstGeom>
          <a:ln w="57150">
            <a:solidFill>
              <a:schemeClr val="tx1"/>
            </a:solidFill>
            <a:headEnd type="none" w="med" len="med"/>
            <a:tailEnd type="arrow"/>
          </a:ln>
        </p:spPr>
        <p:style>
          <a:lnRef idx="1">
            <a:schemeClr val="accent1"/>
          </a:lnRef>
          <a:fillRef idx="0">
            <a:schemeClr val="accent1"/>
          </a:fillRef>
          <a:effectRef idx="0">
            <a:schemeClr val="accent1"/>
          </a:effectRef>
          <a:fontRef idx="minor">
            <a:schemeClr val="tx1"/>
          </a:fontRef>
        </p:style>
      </p:cxnSp>
      <p:sp>
        <p:nvSpPr>
          <p:cNvPr id="17" name="テキスト ボックス 16"/>
          <p:cNvSpPr txBox="1"/>
          <p:nvPr/>
        </p:nvSpPr>
        <p:spPr>
          <a:xfrm>
            <a:off x="1835696" y="1340768"/>
            <a:ext cx="1535741" cy="307777"/>
          </a:xfrm>
          <a:prstGeom prst="rect">
            <a:avLst/>
          </a:prstGeom>
          <a:noFill/>
        </p:spPr>
        <p:txBody>
          <a:bodyPr wrap="none" rtlCol="0">
            <a:spAutoFit/>
          </a:bodyPr>
          <a:lstStyle/>
          <a:p>
            <a:pPr fontAlgn="auto">
              <a:spcBef>
                <a:spcPts val="0"/>
              </a:spcBef>
              <a:spcAft>
                <a:spcPts val="0"/>
              </a:spcAft>
            </a:pPr>
            <a:r>
              <a:rPr lang="en-US" altLang="ja-JP" sz="1400" dirty="0" err="1" smtClean="0">
                <a:solidFill>
                  <a:srgbClr val="2E2E48"/>
                </a:solidFill>
                <a:latin typeface="Times New Roman"/>
                <a:ea typeface="ＭＳ Ｐゴシック"/>
              </a:rPr>
              <a:t>Curr</a:t>
            </a:r>
            <a:r>
              <a:rPr lang="en-US" altLang="ja-JP" sz="1400" dirty="0" smtClean="0">
                <a:solidFill>
                  <a:srgbClr val="2E2E48"/>
                </a:solidFill>
                <a:latin typeface="Times New Roman"/>
                <a:ea typeface="ＭＳ Ｐゴシック"/>
              </a:rPr>
              <a:t>. Upper bound</a:t>
            </a:r>
            <a:endParaRPr lang="ja-JP" altLang="en-US" sz="1400" dirty="0">
              <a:solidFill>
                <a:srgbClr val="2E2E48"/>
              </a:solidFill>
              <a:latin typeface="Times New Roman"/>
              <a:ea typeface="ＭＳ Ｐゴシック"/>
            </a:endParaRPr>
          </a:p>
        </p:txBody>
      </p:sp>
      <p:sp>
        <p:nvSpPr>
          <p:cNvPr id="18" name="テキスト ボックス 17"/>
          <p:cNvSpPr txBox="1"/>
          <p:nvPr/>
        </p:nvSpPr>
        <p:spPr>
          <a:xfrm>
            <a:off x="2195736" y="3212976"/>
            <a:ext cx="439544" cy="369332"/>
          </a:xfrm>
          <a:prstGeom prst="rect">
            <a:avLst/>
          </a:prstGeom>
          <a:noFill/>
        </p:spPr>
        <p:txBody>
          <a:bodyPr wrap="none" rtlCol="0">
            <a:spAutoFit/>
          </a:bodyPr>
          <a:lstStyle/>
          <a:p>
            <a:pPr fontAlgn="auto">
              <a:spcBef>
                <a:spcPts val="0"/>
              </a:spcBef>
              <a:spcAft>
                <a:spcPts val="0"/>
              </a:spcAft>
            </a:pPr>
            <a:r>
              <a:rPr lang="en-US" altLang="ja-JP" dirty="0" smtClean="0">
                <a:solidFill>
                  <a:srgbClr val="2E2E48"/>
                </a:solidFill>
                <a:latin typeface="Times New Roman"/>
                <a:ea typeface="ＭＳ Ｐゴシック"/>
              </a:rPr>
              <a:t>3</a:t>
            </a:r>
            <a:r>
              <a:rPr lang="en-US" altLang="ja-JP" dirty="0" smtClean="0">
                <a:solidFill>
                  <a:srgbClr val="2E2E48"/>
                </a:solidFill>
                <a:latin typeface="Symbol" pitchFamily="18" charset="2"/>
                <a:ea typeface="ＭＳ Ｐゴシック"/>
              </a:rPr>
              <a:t>s</a:t>
            </a:r>
            <a:endParaRPr lang="ja-JP" altLang="en-US" dirty="0">
              <a:solidFill>
                <a:srgbClr val="2E2E48"/>
              </a:solidFill>
              <a:latin typeface="Symbol" pitchFamily="18" charset="2"/>
              <a:ea typeface="ＭＳ Ｐゴシック"/>
            </a:endParaRPr>
          </a:p>
        </p:txBody>
      </p:sp>
      <p:sp>
        <p:nvSpPr>
          <p:cNvPr id="19" name="テキスト ボックス 18"/>
          <p:cNvSpPr txBox="1"/>
          <p:nvPr/>
        </p:nvSpPr>
        <p:spPr>
          <a:xfrm>
            <a:off x="2051720" y="4221088"/>
            <a:ext cx="902811" cy="369332"/>
          </a:xfrm>
          <a:prstGeom prst="rect">
            <a:avLst/>
          </a:prstGeom>
          <a:noFill/>
        </p:spPr>
        <p:txBody>
          <a:bodyPr wrap="none" rtlCol="0">
            <a:spAutoFit/>
          </a:bodyPr>
          <a:lstStyle/>
          <a:p>
            <a:pPr fontAlgn="auto">
              <a:spcBef>
                <a:spcPts val="0"/>
              </a:spcBef>
              <a:spcAft>
                <a:spcPts val="0"/>
              </a:spcAft>
            </a:pPr>
            <a:r>
              <a:rPr lang="en-US" altLang="ja-JP" dirty="0" smtClean="0">
                <a:solidFill>
                  <a:srgbClr val="2E2E48"/>
                </a:solidFill>
                <a:latin typeface="Times New Roman"/>
                <a:ea typeface="ＭＳ Ｐゴシック"/>
              </a:rPr>
              <a:t>90%CL</a:t>
            </a:r>
            <a:endParaRPr lang="ja-JP" altLang="en-US" dirty="0">
              <a:solidFill>
                <a:srgbClr val="2E2E48"/>
              </a:solidFill>
              <a:latin typeface="Times New Roman"/>
              <a:ea typeface="ＭＳ Ｐゴシック"/>
            </a:endParaRPr>
          </a:p>
        </p:txBody>
      </p:sp>
      <p:cxnSp>
        <p:nvCxnSpPr>
          <p:cNvPr id="21" name="直線矢印コネクタ 20"/>
          <p:cNvCxnSpPr/>
          <p:nvPr/>
        </p:nvCxnSpPr>
        <p:spPr>
          <a:xfrm rot="16200000" flipH="1">
            <a:off x="6191386" y="2961742"/>
            <a:ext cx="2809106" cy="1007318"/>
          </a:xfrm>
          <a:prstGeom prst="straightConnector1">
            <a:avLst/>
          </a:prstGeom>
          <a:ln w="19050">
            <a:solidFill>
              <a:schemeClr val="tx1"/>
            </a:solidFill>
            <a:headEnd type="none" w="med" len="med"/>
            <a:tailEnd type="arrow"/>
          </a:ln>
        </p:spPr>
        <p:style>
          <a:lnRef idx="1">
            <a:schemeClr val="accent1"/>
          </a:lnRef>
          <a:fillRef idx="0">
            <a:schemeClr val="accent1"/>
          </a:fillRef>
          <a:effectRef idx="0">
            <a:schemeClr val="accent1"/>
          </a:effectRef>
          <a:fontRef idx="minor">
            <a:schemeClr val="tx1"/>
          </a:fontRef>
        </p:style>
      </p:cxnSp>
      <p:grpSp>
        <p:nvGrpSpPr>
          <p:cNvPr id="2" name="グループ化 6"/>
          <p:cNvGrpSpPr>
            <a:grpSpLocks/>
          </p:cNvGrpSpPr>
          <p:nvPr/>
        </p:nvGrpSpPr>
        <p:grpSpPr bwMode="auto">
          <a:xfrm>
            <a:off x="2411760" y="3717032"/>
            <a:ext cx="2428875" cy="1861369"/>
            <a:chOff x="3033902" y="4142959"/>
            <a:chExt cx="2428875" cy="1357313"/>
          </a:xfrm>
        </p:grpSpPr>
        <p:sp>
          <p:nvSpPr>
            <p:cNvPr id="23" name="雲 22"/>
            <p:cNvSpPr/>
            <p:nvPr/>
          </p:nvSpPr>
          <p:spPr>
            <a:xfrm rot="642684">
              <a:off x="3033902" y="4142959"/>
              <a:ext cx="2428875" cy="1357313"/>
            </a:xfrm>
            <a:prstGeom prst="cloud">
              <a:avLst/>
            </a:prstGeom>
            <a:solidFill>
              <a:srgbClr val="FFFF00">
                <a:alpha val="40000"/>
              </a:srgbClr>
            </a:solidFill>
            <a:ln w="3810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solidFill>
                  <a:srgbClr val="FFFFFF"/>
                </a:solidFill>
              </a:endParaRPr>
            </a:p>
          </p:txBody>
        </p:sp>
        <p:sp>
          <p:nvSpPr>
            <p:cNvPr id="24" name="テキスト ボックス 5"/>
            <p:cNvSpPr txBox="1">
              <a:spLocks noChangeArrowheads="1"/>
            </p:cNvSpPr>
            <p:nvPr/>
          </p:nvSpPr>
          <p:spPr bwMode="auto">
            <a:xfrm rot="555781">
              <a:off x="3448050" y="4706938"/>
              <a:ext cx="1714500" cy="369887"/>
            </a:xfrm>
            <a:prstGeom prst="rect">
              <a:avLst/>
            </a:prstGeom>
            <a:noFill/>
            <a:ln w="9525">
              <a:noFill/>
              <a:miter lim="800000"/>
              <a:headEnd/>
              <a:tailEnd/>
            </a:ln>
          </p:spPr>
          <p:txBody>
            <a:bodyPr>
              <a:spAutoFit/>
            </a:bodyPr>
            <a:lstStyle/>
            <a:p>
              <a:pPr fontAlgn="auto">
                <a:spcBef>
                  <a:spcPts val="0"/>
                </a:spcBef>
                <a:spcAft>
                  <a:spcPts val="0"/>
                </a:spcAft>
              </a:pPr>
              <a:r>
                <a:rPr lang="en-US" altLang="ja-JP" dirty="0" smtClean="0">
                  <a:solidFill>
                    <a:srgbClr val="000000"/>
                  </a:solidFill>
                  <a:latin typeface="Times New Roman"/>
                  <a:ea typeface="ＭＳ Ｐゴシック"/>
                </a:rPr>
                <a:t>~1MWx10</a:t>
              </a:r>
              <a:r>
                <a:rPr lang="en-US" altLang="ja-JP" baseline="30000" dirty="0" smtClean="0">
                  <a:solidFill>
                    <a:srgbClr val="000000"/>
                  </a:solidFill>
                  <a:latin typeface="Times New Roman"/>
                  <a:ea typeface="ＭＳ Ｐゴシック"/>
                </a:rPr>
                <a:t>7</a:t>
              </a:r>
              <a:r>
                <a:rPr lang="en-US" altLang="ja-JP" dirty="0" smtClean="0">
                  <a:solidFill>
                    <a:srgbClr val="000000"/>
                  </a:solidFill>
                  <a:latin typeface="Times New Roman"/>
                  <a:ea typeface="ＭＳ Ｐゴシック"/>
                </a:rPr>
                <a:t>s</a:t>
              </a:r>
              <a:endParaRPr lang="en-US" altLang="ja-JP" dirty="0">
                <a:solidFill>
                  <a:srgbClr val="000000"/>
                </a:solidFill>
                <a:latin typeface="Times New Roman"/>
                <a:ea typeface="ＭＳ Ｐゴシック"/>
              </a:endParaRPr>
            </a:p>
          </p:txBody>
        </p:sp>
      </p:grpSp>
      <p:sp>
        <p:nvSpPr>
          <p:cNvPr id="20" name="スライド番号プレースホルダ 19"/>
          <p:cNvSpPr>
            <a:spLocks noGrp="1"/>
          </p:cNvSpPr>
          <p:nvPr>
            <p:ph type="sldNum" sz="quarter" idx="12"/>
          </p:nvPr>
        </p:nvSpPr>
        <p:spPr/>
        <p:txBody>
          <a:bodyPr/>
          <a:lstStyle/>
          <a:p>
            <a:pPr>
              <a:defRPr/>
            </a:pPr>
            <a:fld id="{D0C8DF98-D7F0-406B-AA76-CEBD327FAD83}" type="slidenum">
              <a:rPr lang="en-US" altLang="ja-JP" smtClean="0"/>
              <a:pPr>
                <a:defRPr/>
              </a:pPr>
              <a:t>12</a:t>
            </a:fld>
            <a:endParaRPr lang="en-US" altLang="ja-JP"/>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 calcmode="lin" valueType="num">
                                      <p:cBhvr additive="base">
                                        <p:cTn id="7"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9">
                                            <p:txEl>
                                              <p:pRg st="1" end="1"/>
                                            </p:txEl>
                                          </p:spTgt>
                                        </p:tgtEl>
                                        <p:attrNameLst>
                                          <p:attrName>style.visibility</p:attrName>
                                        </p:attrNameLst>
                                      </p:cBhvr>
                                      <p:to>
                                        <p:strVal val="visible"/>
                                      </p:to>
                                    </p:set>
                                    <p:anim calcmode="lin" valueType="num">
                                      <p:cBhvr additive="base">
                                        <p:cTn id="11"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9">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9">
                                            <p:txEl>
                                              <p:pRg st="2" end="2"/>
                                            </p:txEl>
                                          </p:spTgt>
                                        </p:tgtEl>
                                        <p:attrNameLst>
                                          <p:attrName>style.visibility</p:attrName>
                                        </p:attrNameLst>
                                      </p:cBhvr>
                                      <p:to>
                                        <p:strVal val="visible"/>
                                      </p:to>
                                    </p:set>
                                    <p:anim calcmode="lin" valueType="num">
                                      <p:cBhvr additive="base">
                                        <p:cTn id="15" dur="500" fill="hold"/>
                                        <p:tgtEl>
                                          <p:spTgt spid="9">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9">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additive="base">
                                        <p:cTn id="19" dur="500" fill="hold"/>
                                        <p:tgtEl>
                                          <p:spTgt spid="21"/>
                                        </p:tgtEl>
                                        <p:attrNameLst>
                                          <p:attrName>ppt_x</p:attrName>
                                        </p:attrNameLst>
                                      </p:cBhvr>
                                      <p:tavLst>
                                        <p:tav tm="0">
                                          <p:val>
                                            <p:strVal val="#ppt_x"/>
                                          </p:val>
                                        </p:tav>
                                        <p:tav tm="100000">
                                          <p:val>
                                            <p:strVal val="#ppt_x"/>
                                          </p:val>
                                        </p:tav>
                                      </p:tavLst>
                                    </p:anim>
                                    <p:anim calcmode="lin" valueType="num">
                                      <p:cBhvr additive="base">
                                        <p:cTn id="20" dur="500" fill="hold"/>
                                        <p:tgtEl>
                                          <p:spTgt spid="21"/>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500" fill="hold"/>
                                        <p:tgtEl>
                                          <p:spTgt spid="11"/>
                                        </p:tgtEl>
                                        <p:attrNameLst>
                                          <p:attrName>ppt_x</p:attrName>
                                        </p:attrNameLst>
                                      </p:cBhvr>
                                      <p:tavLst>
                                        <p:tav tm="0">
                                          <p:val>
                                            <p:strVal val="#ppt_x"/>
                                          </p:val>
                                        </p:tav>
                                        <p:tav tm="100000">
                                          <p:val>
                                            <p:strVal val="#ppt_x"/>
                                          </p:val>
                                        </p:tav>
                                      </p:tavLst>
                                    </p:anim>
                                    <p:anim calcmode="lin" valueType="num">
                                      <p:cBhvr additive="base">
                                        <p:cTn id="24"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9">
                                            <p:txEl>
                                              <p:pRg st="4" end="4"/>
                                            </p:txEl>
                                          </p:spTgt>
                                        </p:tgtEl>
                                        <p:attrNameLst>
                                          <p:attrName>style.visibility</p:attrName>
                                        </p:attrNameLst>
                                      </p:cBhvr>
                                      <p:to>
                                        <p:strVal val="visible"/>
                                      </p:to>
                                    </p:set>
                                    <p:anim calcmode="lin" valueType="num">
                                      <p:cBhvr additive="base">
                                        <p:cTn id="29" dur="500" fill="hold"/>
                                        <p:tgtEl>
                                          <p:spTgt spid="9">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9">
                                            <p:txEl>
                                              <p:pRg st="4" end="4"/>
                                            </p:txEl>
                                          </p:spTgt>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9">
                                            <p:txEl>
                                              <p:pRg st="5" end="5"/>
                                            </p:txEl>
                                          </p:spTgt>
                                        </p:tgtEl>
                                        <p:attrNameLst>
                                          <p:attrName>style.visibility</p:attrName>
                                        </p:attrNameLst>
                                      </p:cBhvr>
                                      <p:to>
                                        <p:strVal val="visible"/>
                                      </p:to>
                                    </p:set>
                                    <p:anim calcmode="lin" valueType="num">
                                      <p:cBhvr additive="base">
                                        <p:cTn id="33" dur="500" fill="hold"/>
                                        <p:tgtEl>
                                          <p:spTgt spid="9">
                                            <p:txEl>
                                              <p:pRg st="5" end="5"/>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9">
                                            <p:txEl>
                                              <p:pRg st="5" end="5"/>
                                            </p:txEl>
                                          </p:spTgt>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2"/>
                                        </p:tgtEl>
                                        <p:attrNameLst>
                                          <p:attrName>style.visibility</p:attrName>
                                        </p:attrNameLst>
                                      </p:cBhvr>
                                      <p:to>
                                        <p:strVal val="visible"/>
                                      </p:to>
                                    </p:set>
                                    <p:anim calcmode="lin" valueType="num">
                                      <p:cBhvr additive="base">
                                        <p:cTn id="37" dur="500" fill="hold"/>
                                        <p:tgtEl>
                                          <p:spTgt spid="2"/>
                                        </p:tgtEl>
                                        <p:attrNameLst>
                                          <p:attrName>ppt_x</p:attrName>
                                        </p:attrNameLst>
                                      </p:cBhvr>
                                      <p:tavLst>
                                        <p:tav tm="0">
                                          <p:val>
                                            <p:strVal val="#ppt_x"/>
                                          </p:val>
                                        </p:tav>
                                        <p:tav tm="100000">
                                          <p:val>
                                            <p:strVal val="#ppt_x"/>
                                          </p:val>
                                        </p:tav>
                                      </p:tavLst>
                                    </p:anim>
                                    <p:anim calcmode="lin" valueType="num">
                                      <p:cBhvr additive="base">
                                        <p:cTn id="3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67544" y="0"/>
            <a:ext cx="8229600" cy="908720"/>
          </a:xfrm>
        </p:spPr>
        <p:txBody>
          <a:bodyPr/>
          <a:lstStyle/>
          <a:p>
            <a:r>
              <a:rPr kumimoji="1" lang="en-US" altLang="ja-JP" dirty="0" smtClean="0"/>
              <a:t>Contents</a:t>
            </a:r>
            <a:endParaRPr kumimoji="1" lang="ja-JP" altLang="en-US" dirty="0"/>
          </a:p>
        </p:txBody>
      </p:sp>
      <p:sp>
        <p:nvSpPr>
          <p:cNvPr id="3" name="コンテンツ プレースホルダ 2"/>
          <p:cNvSpPr>
            <a:spLocks noGrp="1"/>
          </p:cNvSpPr>
          <p:nvPr>
            <p:ph idx="1"/>
          </p:nvPr>
        </p:nvSpPr>
        <p:spPr>
          <a:xfrm>
            <a:off x="1043608" y="980728"/>
            <a:ext cx="7643192" cy="5688632"/>
          </a:xfrm>
        </p:spPr>
        <p:txBody>
          <a:bodyPr>
            <a:normAutofit/>
          </a:bodyPr>
          <a:lstStyle/>
          <a:p>
            <a:r>
              <a:rPr lang="en-US" altLang="ja-JP" dirty="0" smtClean="0"/>
              <a:t>Introduction</a:t>
            </a:r>
          </a:p>
          <a:p>
            <a:pPr lvl="1"/>
            <a:r>
              <a:rPr lang="en-US" altLang="ja-JP" dirty="0" smtClean="0"/>
              <a:t>J-PARC &amp; T2K</a:t>
            </a:r>
          </a:p>
          <a:p>
            <a:r>
              <a:rPr lang="en-US" altLang="ja-JP" dirty="0" smtClean="0"/>
              <a:t>Achievements</a:t>
            </a:r>
          </a:p>
          <a:p>
            <a:r>
              <a:rPr lang="en-US" altLang="ja-JP" dirty="0" smtClean="0">
                <a:solidFill>
                  <a:srgbClr val="FF0000"/>
                </a:solidFill>
              </a:rPr>
              <a:t>Earthquake damages and recovery plan</a:t>
            </a:r>
          </a:p>
          <a:p>
            <a:r>
              <a:rPr lang="en-US" altLang="ja-JP" dirty="0" smtClean="0"/>
              <a:t>Future upgrade plan</a:t>
            </a:r>
          </a:p>
          <a:p>
            <a:pPr lvl="1"/>
            <a:r>
              <a:rPr lang="en-US" altLang="ja-JP" dirty="0" smtClean="0"/>
              <a:t>Physics program</a:t>
            </a:r>
          </a:p>
          <a:p>
            <a:pPr lvl="1"/>
            <a:r>
              <a:rPr lang="en-US" altLang="ja-JP" dirty="0" smtClean="0"/>
              <a:t>J-PARC upgrade</a:t>
            </a:r>
          </a:p>
          <a:p>
            <a:pPr lvl="1"/>
            <a:r>
              <a:rPr lang="en-US" altLang="ja-JP" dirty="0" smtClean="0"/>
              <a:t>Detector options</a:t>
            </a:r>
          </a:p>
          <a:p>
            <a:pPr lvl="1"/>
            <a:r>
              <a:rPr lang="en-US" altLang="ja-JP" dirty="0" smtClean="0"/>
              <a:t>R&amp;D status</a:t>
            </a:r>
          </a:p>
          <a:p>
            <a:r>
              <a:rPr lang="en-US" altLang="ja-JP" dirty="0" smtClean="0"/>
              <a:t>Summary</a:t>
            </a:r>
          </a:p>
        </p:txBody>
      </p:sp>
      <p:sp>
        <p:nvSpPr>
          <p:cNvPr id="4" name="スライド番号プレースホルダ 3"/>
          <p:cNvSpPr>
            <a:spLocks noGrp="1"/>
          </p:cNvSpPr>
          <p:nvPr>
            <p:ph type="sldNum" sz="quarter" idx="12"/>
          </p:nvPr>
        </p:nvSpPr>
        <p:spPr/>
        <p:txBody>
          <a:bodyPr/>
          <a:lstStyle/>
          <a:p>
            <a:pPr>
              <a:defRPr/>
            </a:pPr>
            <a:fld id="{65138EDC-2095-4DC3-BD29-CC0066F74E48}" type="slidenum">
              <a:rPr lang="ja-JP" altLang="en-US" smtClean="0">
                <a:solidFill>
                  <a:prstClr val="black">
                    <a:tint val="75000"/>
                  </a:prstClr>
                </a:solidFill>
              </a:rPr>
              <a:pPr>
                <a:defRPr/>
              </a:pPr>
              <a:t>13</a:t>
            </a:fld>
            <a:endParaRPr lang="ja-JP" altLang="en-US">
              <a:solidFill>
                <a:prstClr val="black">
                  <a:tint val="75000"/>
                </a:prstClr>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4"/>
          <p:cNvPicPr>
            <a:picLocks noChangeAspect="1"/>
          </p:cNvPicPr>
          <p:nvPr/>
        </p:nvPicPr>
        <p:blipFill>
          <a:blip r:embed="rId3" cstate="print"/>
          <a:srcRect/>
          <a:stretch>
            <a:fillRect/>
          </a:stretch>
        </p:blipFill>
        <p:spPr bwMode="auto">
          <a:xfrm>
            <a:off x="5508104" y="764704"/>
            <a:ext cx="3419872" cy="2567640"/>
          </a:xfrm>
          <a:prstGeom prst="rect">
            <a:avLst/>
          </a:prstGeom>
          <a:noFill/>
          <a:ln w="9525">
            <a:noFill/>
            <a:miter lim="800000"/>
            <a:headEnd/>
            <a:tailEnd/>
          </a:ln>
        </p:spPr>
      </p:pic>
      <p:sp>
        <p:nvSpPr>
          <p:cNvPr id="2" name="タイトル 1"/>
          <p:cNvSpPr>
            <a:spLocks noGrp="1"/>
          </p:cNvSpPr>
          <p:nvPr>
            <p:ph type="title"/>
          </p:nvPr>
        </p:nvSpPr>
        <p:spPr>
          <a:xfrm>
            <a:off x="395536" y="0"/>
            <a:ext cx="8229600" cy="620688"/>
          </a:xfrm>
        </p:spPr>
        <p:txBody>
          <a:bodyPr/>
          <a:lstStyle/>
          <a:p>
            <a:r>
              <a:rPr lang="en-US" altLang="ja-JP" u="sng" dirty="0" smtClean="0">
                <a:latin typeface="Calibri" charset="0"/>
                <a:ea typeface="MS UI Gothic" pitchFamily="50" charset="-128"/>
              </a:rPr>
              <a:t>Earthquake on Mar. 11th</a:t>
            </a:r>
            <a:endParaRPr kumimoji="1" lang="ja-JP" altLang="en-US" dirty="0"/>
          </a:p>
        </p:txBody>
      </p:sp>
      <p:sp>
        <p:nvSpPr>
          <p:cNvPr id="3" name="コンテンツ プレースホルダ 2"/>
          <p:cNvSpPr>
            <a:spLocks noGrp="1"/>
          </p:cNvSpPr>
          <p:nvPr>
            <p:ph idx="1"/>
          </p:nvPr>
        </p:nvSpPr>
        <p:spPr>
          <a:xfrm>
            <a:off x="0" y="620688"/>
            <a:ext cx="8676456" cy="6237312"/>
          </a:xfrm>
        </p:spPr>
        <p:txBody>
          <a:bodyPr>
            <a:normAutofit fontScale="92500" lnSpcReduction="10000"/>
          </a:bodyPr>
          <a:lstStyle/>
          <a:p>
            <a:pPr>
              <a:buFontTx/>
              <a:buChar char="•"/>
            </a:pPr>
            <a:r>
              <a:rPr lang="en-US" altLang="ja-JP" sz="2800" dirty="0" smtClean="0">
                <a:latin typeface="Calibri" charset="0"/>
              </a:rPr>
              <a:t>Happened at 14:46 on Mar. 11</a:t>
            </a:r>
            <a:r>
              <a:rPr lang="en-US" altLang="ja-JP" sz="2800" baseline="30000" dirty="0" smtClean="0">
                <a:latin typeface="Calibri" charset="0"/>
              </a:rPr>
              <a:t>th </a:t>
            </a:r>
            <a:endParaRPr lang="en-US" altLang="ja-JP" sz="2800" dirty="0" smtClean="0">
              <a:latin typeface="Calibri" charset="0"/>
            </a:endParaRPr>
          </a:p>
          <a:p>
            <a:pPr lvl="1">
              <a:buFontTx/>
              <a:buChar char="•"/>
            </a:pPr>
            <a:r>
              <a:rPr lang="en-US" altLang="ja-JP" sz="2400" dirty="0" smtClean="0">
                <a:latin typeface="Calibri" charset="0"/>
              </a:rPr>
              <a:t>Magnitude 9.0 in Richter scale</a:t>
            </a:r>
          </a:p>
          <a:p>
            <a:pPr lvl="1">
              <a:buFontTx/>
              <a:buChar char="•"/>
            </a:pPr>
            <a:r>
              <a:rPr lang="en-US" altLang="ja-JP" sz="2400" dirty="0" smtClean="0">
                <a:latin typeface="Calibri" charset="0"/>
              </a:rPr>
              <a:t>Seismic intensity 6+ at Tokai</a:t>
            </a:r>
          </a:p>
          <a:p>
            <a:pPr lvl="1">
              <a:buFontTx/>
              <a:buChar char="•"/>
            </a:pPr>
            <a:r>
              <a:rPr lang="en-US" altLang="ja-JP" sz="2400" dirty="0" smtClean="0">
                <a:latin typeface="Calibri" charset="0"/>
              </a:rPr>
              <a:t>No Tsunami reached to J-PARC</a:t>
            </a:r>
          </a:p>
          <a:p>
            <a:pPr lvl="1">
              <a:buFontTx/>
              <a:buChar char="•"/>
            </a:pPr>
            <a:r>
              <a:rPr lang="en-US" altLang="ja-JP" sz="2400" dirty="0" smtClean="0">
                <a:latin typeface="Calibri" charset="0"/>
              </a:rPr>
              <a:t>All of electric power was stopped </a:t>
            </a:r>
          </a:p>
          <a:p>
            <a:pPr lvl="1">
              <a:buFontTx/>
              <a:buChar char="•"/>
            </a:pPr>
            <a:r>
              <a:rPr lang="en-US" altLang="ja-JP" sz="2400" dirty="0" smtClean="0">
                <a:latin typeface="Calibri" charset="0"/>
              </a:rPr>
              <a:t>Maintenance day=Acc. not operated</a:t>
            </a:r>
          </a:p>
          <a:p>
            <a:pPr>
              <a:buFontTx/>
              <a:buChar char="•"/>
            </a:pPr>
            <a:r>
              <a:rPr lang="en-US" altLang="ja-JP" dirty="0" smtClean="0">
                <a:latin typeface="Calibri" charset="0"/>
              </a:rPr>
              <a:t>Damages</a:t>
            </a:r>
          </a:p>
          <a:p>
            <a:pPr lvl="1">
              <a:buFontTx/>
              <a:buChar char="•"/>
            </a:pPr>
            <a:r>
              <a:rPr lang="en-US" altLang="ja-JP" sz="2400" dirty="0" smtClean="0">
                <a:latin typeface="Calibri" charset="0"/>
              </a:rPr>
              <a:t>Lots of subsidence happened </a:t>
            </a:r>
            <a:r>
              <a:rPr lang="en-US" altLang="ja-JP" sz="2400" dirty="0" err="1" smtClean="0">
                <a:latin typeface="Calibri" charset="0"/>
              </a:rPr>
              <a:t>here&amp;there</a:t>
            </a:r>
            <a:endParaRPr lang="en-US" altLang="ja-JP" sz="2400" dirty="0" smtClean="0">
              <a:latin typeface="Calibri" charset="0"/>
            </a:endParaRPr>
          </a:p>
          <a:p>
            <a:pPr lvl="2">
              <a:buFontTx/>
              <a:buChar char="•"/>
            </a:pPr>
            <a:r>
              <a:rPr lang="en-US" altLang="ja-JP" sz="2000" dirty="0" smtClean="0">
                <a:latin typeface="Calibri" charset="0"/>
              </a:rPr>
              <a:t>LINAC tunnel  sunk ~4cm at maximum, tunnel is bent</a:t>
            </a:r>
          </a:p>
          <a:p>
            <a:pPr lvl="2">
              <a:buFontTx/>
              <a:buChar char="•"/>
            </a:pPr>
            <a:r>
              <a:rPr lang="en-US" altLang="ja-JP" sz="2000" dirty="0" smtClean="0">
                <a:latin typeface="Calibri" charset="0"/>
              </a:rPr>
              <a:t>RCS </a:t>
            </a:r>
            <a:r>
              <a:rPr lang="en-US" altLang="ja-JP" sz="2000" dirty="0" err="1" smtClean="0">
                <a:latin typeface="Calibri" charset="0"/>
              </a:rPr>
              <a:t>elec</a:t>
            </a:r>
            <a:r>
              <a:rPr lang="en-US" altLang="ja-JP" sz="2000" dirty="0" smtClean="0">
                <a:latin typeface="Calibri" charset="0"/>
              </a:rPr>
              <a:t>-power facility ground sink damaged the facility</a:t>
            </a:r>
          </a:p>
          <a:p>
            <a:pPr lvl="2">
              <a:buFontTx/>
              <a:buChar char="•"/>
            </a:pPr>
            <a:r>
              <a:rPr lang="en-US" altLang="ja-JP" sz="2000" dirty="0" smtClean="0">
                <a:latin typeface="Calibri" charset="0"/>
              </a:rPr>
              <a:t>Big water leak into MR tunnel by big cracks </a:t>
            </a:r>
            <a:r>
              <a:rPr lang="en-US" altLang="ja-JP" sz="2000" dirty="0" smtClean="0">
                <a:latin typeface="Calibri" charset="0"/>
                <a:sym typeface="Wingdings" pitchFamily="2" charset="2"/>
              </a:rPr>
              <a:t> mostly fixed</a:t>
            </a:r>
            <a:endParaRPr lang="en-US" altLang="ja-JP" sz="2000" dirty="0" smtClean="0">
              <a:latin typeface="Calibri" charset="0"/>
            </a:endParaRPr>
          </a:p>
          <a:p>
            <a:pPr lvl="2">
              <a:buFontTx/>
              <a:buChar char="•"/>
            </a:pPr>
            <a:r>
              <a:rPr lang="en-US" altLang="ja-JP" sz="2000" dirty="0" smtClean="0">
                <a:latin typeface="Calibri" charset="0"/>
              </a:rPr>
              <a:t>1~2m drop of surrounding ground of neutrino facility</a:t>
            </a:r>
          </a:p>
          <a:p>
            <a:pPr lvl="1">
              <a:buFontTx/>
              <a:buChar char="•"/>
            </a:pPr>
            <a:r>
              <a:rPr lang="en-US" altLang="ja-JP" sz="2400" dirty="0" smtClean="0">
                <a:latin typeface="Calibri" charset="0"/>
              </a:rPr>
              <a:t>No fatal damages found on accelerator &amp; beamline components</a:t>
            </a:r>
          </a:p>
          <a:p>
            <a:pPr>
              <a:buFontTx/>
              <a:buChar char="•"/>
            </a:pPr>
            <a:r>
              <a:rPr lang="en-US" altLang="ja-JP" dirty="0" smtClean="0">
                <a:latin typeface="Calibri" charset="0"/>
              </a:rPr>
              <a:t>Recovery work is accelerating</a:t>
            </a:r>
          </a:p>
          <a:p>
            <a:pPr lvl="1">
              <a:buFontTx/>
              <a:buChar char="•"/>
            </a:pPr>
            <a:r>
              <a:rPr lang="en-US" altLang="ja-JP" dirty="0" smtClean="0">
                <a:latin typeface="Calibri" charset="0"/>
              </a:rPr>
              <a:t>Mar-Apr: Inspection</a:t>
            </a:r>
          </a:p>
          <a:p>
            <a:pPr lvl="1">
              <a:buFontTx/>
              <a:buChar char="•"/>
            </a:pPr>
            <a:r>
              <a:rPr lang="en-US" altLang="ja-JP" dirty="0" smtClean="0">
                <a:latin typeface="Calibri" charset="0"/>
              </a:rPr>
              <a:t>Apr-        : </a:t>
            </a:r>
            <a:r>
              <a:rPr lang="en-US" altLang="ja-JP" dirty="0" err="1" smtClean="0">
                <a:latin typeface="Calibri" charset="0"/>
              </a:rPr>
              <a:t>Ope</a:t>
            </a:r>
            <a:r>
              <a:rPr lang="en-US" altLang="ja-JP" dirty="0" smtClean="0">
                <a:latin typeface="Calibri" charset="0"/>
              </a:rPr>
              <a:t> test/recovery</a:t>
            </a:r>
          </a:p>
        </p:txBody>
      </p:sp>
      <p:sp>
        <p:nvSpPr>
          <p:cNvPr id="5" name="スライド番号プレースホルダ 4"/>
          <p:cNvSpPr>
            <a:spLocks noGrp="1"/>
          </p:cNvSpPr>
          <p:nvPr>
            <p:ph type="sldNum" sz="quarter" idx="12"/>
          </p:nvPr>
        </p:nvSpPr>
        <p:spPr/>
        <p:txBody>
          <a:bodyPr/>
          <a:lstStyle/>
          <a:p>
            <a:pPr>
              <a:defRPr/>
            </a:pPr>
            <a:fld id="{E8E6E5ED-96E2-4C62-BF56-AB47483EB064}" type="slidenum">
              <a:rPr lang="ja-JP" altLang="en-US" smtClean="0"/>
              <a:pPr>
                <a:defRPr/>
              </a:pPr>
              <a:t>14</a:t>
            </a:fld>
            <a:endParaRPr lang="ja-JP" alt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7698" name="Picture 2"/>
          <p:cNvPicPr>
            <a:picLocks noChangeAspect="1" noChangeArrowheads="1"/>
          </p:cNvPicPr>
          <p:nvPr/>
        </p:nvPicPr>
        <p:blipFill>
          <a:blip r:embed="rId3" cstate="print"/>
          <a:srcRect/>
          <a:stretch>
            <a:fillRect/>
          </a:stretch>
        </p:blipFill>
        <p:spPr bwMode="auto">
          <a:xfrm>
            <a:off x="539552" y="0"/>
            <a:ext cx="7705725" cy="5753100"/>
          </a:xfrm>
          <a:prstGeom prst="rect">
            <a:avLst/>
          </a:prstGeom>
          <a:noFill/>
          <a:ln w="9525">
            <a:noFill/>
            <a:miter lim="800000"/>
            <a:headEnd/>
            <a:tailEnd/>
          </a:ln>
        </p:spPr>
      </p:pic>
      <p:sp>
        <p:nvSpPr>
          <p:cNvPr id="3" name="コンテンツ プレースホルダ 2"/>
          <p:cNvSpPr>
            <a:spLocks noGrp="1"/>
          </p:cNvSpPr>
          <p:nvPr>
            <p:ph idx="1"/>
          </p:nvPr>
        </p:nvSpPr>
        <p:spPr>
          <a:xfrm>
            <a:off x="251520" y="5661248"/>
            <a:ext cx="8642350" cy="1196752"/>
          </a:xfrm>
        </p:spPr>
        <p:txBody>
          <a:bodyPr>
            <a:normAutofit fontScale="70000" lnSpcReduction="20000"/>
          </a:bodyPr>
          <a:lstStyle/>
          <a:p>
            <a:r>
              <a:rPr kumimoji="1" lang="en-US" altLang="ja-JP" dirty="0" smtClean="0"/>
              <a:t>We will resume the beam within 2011</a:t>
            </a:r>
          </a:p>
          <a:p>
            <a:r>
              <a:rPr lang="en-US" altLang="ja-JP" dirty="0" smtClean="0"/>
              <a:t>Will make every efforts to make it earlier</a:t>
            </a:r>
          </a:p>
          <a:p>
            <a:r>
              <a:rPr kumimoji="1" lang="en-US" altLang="ja-JP" dirty="0" smtClean="0"/>
              <a:t>Will run beam &gt;2 “cycle” ~ 2month in JFY2011 (until Mar. 2011)</a:t>
            </a:r>
            <a:endParaRPr kumimoji="1" lang="ja-JP" altLang="en-US" dirty="0"/>
          </a:p>
        </p:txBody>
      </p:sp>
      <p:sp>
        <p:nvSpPr>
          <p:cNvPr id="4" name="スライド番号プレースホルダ 3"/>
          <p:cNvSpPr>
            <a:spLocks noGrp="1"/>
          </p:cNvSpPr>
          <p:nvPr>
            <p:ph type="sldNum" sz="quarter" idx="12"/>
          </p:nvPr>
        </p:nvSpPr>
        <p:spPr/>
        <p:txBody>
          <a:bodyPr/>
          <a:lstStyle/>
          <a:p>
            <a:pPr>
              <a:defRPr/>
            </a:pPr>
            <a:fld id="{228D9B2D-ECF4-4E03-A7A4-BC1340C2AF9C}" type="slidenum">
              <a:rPr lang="en-US" altLang="ja-JP" smtClean="0"/>
              <a:pPr>
                <a:defRPr/>
              </a:pPr>
              <a:t>15</a:t>
            </a:fld>
            <a:endParaRPr lang="en-US" altLang="ja-JP"/>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67544" y="0"/>
            <a:ext cx="8229600" cy="908720"/>
          </a:xfrm>
        </p:spPr>
        <p:txBody>
          <a:bodyPr/>
          <a:lstStyle/>
          <a:p>
            <a:r>
              <a:rPr kumimoji="1" lang="en-US" altLang="ja-JP" dirty="0" smtClean="0"/>
              <a:t>Contents</a:t>
            </a:r>
            <a:endParaRPr kumimoji="1" lang="ja-JP" altLang="en-US" dirty="0"/>
          </a:p>
        </p:txBody>
      </p:sp>
      <p:sp>
        <p:nvSpPr>
          <p:cNvPr id="3" name="コンテンツ プレースホルダ 2"/>
          <p:cNvSpPr>
            <a:spLocks noGrp="1"/>
          </p:cNvSpPr>
          <p:nvPr>
            <p:ph idx="1"/>
          </p:nvPr>
        </p:nvSpPr>
        <p:spPr>
          <a:xfrm>
            <a:off x="1043608" y="980728"/>
            <a:ext cx="7643192" cy="5688632"/>
          </a:xfrm>
        </p:spPr>
        <p:txBody>
          <a:bodyPr>
            <a:normAutofit/>
          </a:bodyPr>
          <a:lstStyle/>
          <a:p>
            <a:r>
              <a:rPr lang="en-US" altLang="ja-JP" dirty="0" smtClean="0"/>
              <a:t>Introduction</a:t>
            </a:r>
          </a:p>
          <a:p>
            <a:pPr lvl="1"/>
            <a:r>
              <a:rPr lang="en-US" altLang="ja-JP" dirty="0" smtClean="0"/>
              <a:t>J-PARC &amp; T2K</a:t>
            </a:r>
          </a:p>
          <a:p>
            <a:r>
              <a:rPr lang="en-US" altLang="ja-JP" dirty="0" smtClean="0"/>
              <a:t>Achievements</a:t>
            </a:r>
          </a:p>
          <a:p>
            <a:r>
              <a:rPr lang="en-US" altLang="ja-JP" dirty="0" smtClean="0"/>
              <a:t>Earthquake damages and recovery plan</a:t>
            </a:r>
          </a:p>
          <a:p>
            <a:r>
              <a:rPr lang="en-US" altLang="ja-JP" dirty="0" smtClean="0">
                <a:solidFill>
                  <a:srgbClr val="FF0000"/>
                </a:solidFill>
              </a:rPr>
              <a:t>Future plan</a:t>
            </a:r>
          </a:p>
          <a:p>
            <a:r>
              <a:rPr lang="en-US" altLang="ja-JP" dirty="0" smtClean="0"/>
              <a:t>Summary</a:t>
            </a:r>
          </a:p>
        </p:txBody>
      </p:sp>
      <p:sp>
        <p:nvSpPr>
          <p:cNvPr id="4" name="スライド番号プレースホルダ 3"/>
          <p:cNvSpPr>
            <a:spLocks noGrp="1"/>
          </p:cNvSpPr>
          <p:nvPr>
            <p:ph type="sldNum" sz="quarter" idx="12"/>
          </p:nvPr>
        </p:nvSpPr>
        <p:spPr/>
        <p:txBody>
          <a:bodyPr/>
          <a:lstStyle/>
          <a:p>
            <a:pPr>
              <a:defRPr/>
            </a:pPr>
            <a:fld id="{65138EDC-2095-4DC3-BD29-CC0066F74E48}" type="slidenum">
              <a:rPr lang="ja-JP" altLang="en-US" smtClean="0"/>
              <a:pPr>
                <a:defRPr/>
              </a:pPr>
              <a:t>16</a:t>
            </a:fld>
            <a:endParaRPr lang="ja-JP" alt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Rot="1" noChangeArrowheads="1"/>
          </p:cNvSpPr>
          <p:nvPr>
            <p:ph type="title" idx="4294967295"/>
          </p:nvPr>
        </p:nvSpPr>
        <p:spPr>
          <a:xfrm>
            <a:off x="0" y="44450"/>
            <a:ext cx="9144000" cy="922338"/>
          </a:xfrm>
        </p:spPr>
        <p:txBody>
          <a:bodyPr>
            <a:normAutofit/>
          </a:bodyPr>
          <a:lstStyle/>
          <a:p>
            <a:pPr eaLnBrk="1" hangingPunct="1">
              <a:defRPr/>
            </a:pPr>
            <a:r>
              <a:rPr lang="en-US" altLang="ja-JP" sz="2800" u="sng" dirty="0" smtClean="0">
                <a:effectLst>
                  <a:outerShdw blurRad="38100" dist="38100" dir="2700000" algn="tl">
                    <a:srgbClr val="000000"/>
                  </a:outerShdw>
                </a:effectLst>
              </a:rPr>
              <a:t>Quest for the Origin of Matter Dominated Universe</a:t>
            </a:r>
            <a:endParaRPr lang="ja-JP" altLang="en-US" sz="2800" dirty="0" smtClean="0">
              <a:effectLst>
                <a:outerShdw blurRad="38100" dist="38100" dir="2700000" algn="tl">
                  <a:srgbClr val="000000"/>
                </a:outerShdw>
              </a:effectLst>
            </a:endParaRPr>
          </a:p>
        </p:txBody>
      </p:sp>
      <p:sp>
        <p:nvSpPr>
          <p:cNvPr id="21" name="テキスト ボックス 20"/>
          <p:cNvSpPr txBox="1"/>
          <p:nvPr/>
        </p:nvSpPr>
        <p:spPr>
          <a:xfrm>
            <a:off x="2786063" y="1214438"/>
            <a:ext cx="3643312" cy="646112"/>
          </a:xfrm>
          <a:prstGeom prst="rect">
            <a:avLst/>
          </a:prstGeom>
          <a:solidFill>
            <a:srgbClr val="FFFF00"/>
          </a:solidFill>
          <a:ln w="69850" cmpd="sng">
            <a:solidFill>
              <a:srgbClr val="FFFF00"/>
            </a:solidFill>
          </a:ln>
        </p:spPr>
        <p:txBody>
          <a:bodyPr lIns="91430" tIns="45715" rIns="91430" bIns="45715">
            <a:spAutoFit/>
          </a:bodyPr>
          <a:lstStyle/>
          <a:p>
            <a:pPr algn="ctr" defTabSz="914305" fontAlgn="auto">
              <a:spcBef>
                <a:spcPts val="0"/>
              </a:spcBef>
              <a:spcAft>
                <a:spcPts val="0"/>
              </a:spcAft>
              <a:defRPr/>
            </a:pPr>
            <a:r>
              <a:rPr lang="en-US" altLang="ja-JP" b="1" i="1" dirty="0">
                <a:solidFill>
                  <a:srgbClr val="000000"/>
                </a:solidFill>
                <a:effectLst>
                  <a:outerShdw blurRad="38100" dist="38100" dir="2700000" algn="tl">
                    <a:srgbClr val="000000">
                      <a:alpha val="43137"/>
                    </a:srgbClr>
                  </a:outerShdw>
                </a:effectLst>
                <a:latin typeface="Arial"/>
                <a:ea typeface="ＭＳ Ｐゴシック"/>
              </a:rPr>
              <a:t>One of the Main Subject of the KEK Roadmap</a:t>
            </a:r>
          </a:p>
        </p:txBody>
      </p:sp>
      <p:sp>
        <p:nvSpPr>
          <p:cNvPr id="77828" name="Oval 32"/>
          <p:cNvSpPr>
            <a:spLocks noChangeArrowheads="1"/>
          </p:cNvSpPr>
          <p:nvPr/>
        </p:nvSpPr>
        <p:spPr bwMode="auto">
          <a:xfrm>
            <a:off x="6286500" y="3071813"/>
            <a:ext cx="2857500" cy="1357312"/>
          </a:xfrm>
          <a:prstGeom prst="ellipse">
            <a:avLst/>
          </a:prstGeom>
          <a:solidFill>
            <a:srgbClr val="FFFF00"/>
          </a:solidFill>
          <a:ln w="9525">
            <a:solidFill>
              <a:schemeClr val="tx1"/>
            </a:solidFill>
            <a:round/>
            <a:headEnd/>
            <a:tailEnd/>
          </a:ln>
        </p:spPr>
        <p:txBody>
          <a:bodyPr wrap="none" lIns="91430" tIns="45715" rIns="91430" bIns="45715" anchor="ctr"/>
          <a:lstStyle/>
          <a:p>
            <a:pPr algn="ctr" defTabSz="912813">
              <a:defRPr/>
            </a:pPr>
            <a:r>
              <a:rPr lang="en-US" altLang="ja-JP" sz="2000" b="1" dirty="0">
                <a:solidFill>
                  <a:srgbClr val="4D4D4D"/>
                </a:solidFill>
                <a:latin typeface="+mj-lt"/>
                <a:ea typeface="ＭＳ Ｐ明朝" pitchFamily="18" charset="-128"/>
              </a:rPr>
              <a:t>Discovery of </a:t>
            </a:r>
          </a:p>
          <a:p>
            <a:pPr algn="ctr" defTabSz="912813">
              <a:defRPr/>
            </a:pPr>
            <a:r>
              <a:rPr lang="en-US" altLang="ja-JP" sz="2000" b="1" dirty="0">
                <a:solidFill>
                  <a:srgbClr val="000000"/>
                </a:solidFill>
                <a:latin typeface="+mj-lt"/>
                <a:ea typeface="ＭＳ Ｐ明朝" pitchFamily="18" charset="-128"/>
              </a:rPr>
              <a:t>Lepton CP Violation</a:t>
            </a:r>
          </a:p>
          <a:p>
            <a:pPr algn="ctr" defTabSz="912813">
              <a:defRPr/>
            </a:pPr>
            <a:r>
              <a:rPr lang="en-US" altLang="ja-JP" sz="2000" b="1" dirty="0">
                <a:solidFill>
                  <a:srgbClr val="000000"/>
                </a:solidFill>
                <a:latin typeface="+mj-lt"/>
                <a:ea typeface="ＭＳ Ｐ明朝" pitchFamily="18" charset="-128"/>
              </a:rPr>
              <a:t>Proton Decay</a:t>
            </a:r>
          </a:p>
        </p:txBody>
      </p:sp>
      <p:sp>
        <p:nvSpPr>
          <p:cNvPr id="57349" name="AutoShape 40"/>
          <p:cNvSpPr>
            <a:spLocks noChangeArrowheads="1"/>
          </p:cNvSpPr>
          <p:nvPr/>
        </p:nvSpPr>
        <p:spPr bwMode="auto">
          <a:xfrm>
            <a:off x="3500438" y="1857375"/>
            <a:ext cx="1441450" cy="1584325"/>
          </a:xfrm>
          <a:prstGeom prst="irregularSeal1">
            <a:avLst/>
          </a:prstGeom>
          <a:solidFill>
            <a:schemeClr val="accent1"/>
          </a:solidFill>
          <a:ln w="9525">
            <a:solidFill>
              <a:schemeClr val="tx1"/>
            </a:solidFill>
            <a:miter lim="800000"/>
            <a:headEnd/>
            <a:tailEnd/>
          </a:ln>
        </p:spPr>
        <p:txBody>
          <a:bodyPr wrap="none" lIns="91430" tIns="45715" rIns="91430" bIns="45715" anchor="ctr"/>
          <a:lstStyle/>
          <a:p>
            <a:pPr algn="ctr" defTabSz="912813"/>
            <a:r>
              <a:rPr lang="en-US" altLang="ja-JP">
                <a:solidFill>
                  <a:srgbClr val="FFFFFF"/>
                </a:solidFill>
              </a:rPr>
              <a:t>Discovery of </a:t>
            </a:r>
          </a:p>
          <a:p>
            <a:pPr algn="ctr" defTabSz="912813"/>
            <a:r>
              <a:rPr lang="en-US" altLang="ja-JP">
                <a:solidFill>
                  <a:srgbClr val="FFFFFF"/>
                </a:solidFill>
              </a:rPr>
              <a:t>the </a:t>
            </a:r>
            <a:r>
              <a:rPr lang="en-US" altLang="ja-JP">
                <a:solidFill>
                  <a:srgbClr val="FFFFFF"/>
                </a:solidFill>
                <a:latin typeface="Symbol" pitchFamily="18" charset="2"/>
              </a:rPr>
              <a:t>n</a:t>
            </a:r>
            <a:r>
              <a:rPr lang="en-US" altLang="ja-JP" baseline="-25000">
                <a:solidFill>
                  <a:srgbClr val="FFFFFF"/>
                </a:solidFill>
              </a:rPr>
              <a:t>e </a:t>
            </a:r>
            <a:r>
              <a:rPr lang="en-US" altLang="ja-JP">
                <a:solidFill>
                  <a:srgbClr val="FFFFFF"/>
                </a:solidFill>
              </a:rPr>
              <a:t>Appearance</a:t>
            </a:r>
            <a:endParaRPr lang="ja-JP" altLang="en-US">
              <a:solidFill>
                <a:srgbClr val="FFFFFF"/>
              </a:solidFill>
            </a:endParaRPr>
          </a:p>
        </p:txBody>
      </p:sp>
      <p:grpSp>
        <p:nvGrpSpPr>
          <p:cNvPr id="57350" name="グループ化 24"/>
          <p:cNvGrpSpPr>
            <a:grpSpLocks/>
          </p:cNvGrpSpPr>
          <p:nvPr/>
        </p:nvGrpSpPr>
        <p:grpSpPr bwMode="auto">
          <a:xfrm>
            <a:off x="642938" y="2286000"/>
            <a:ext cx="6786562" cy="4357688"/>
            <a:chOff x="644210" y="2286000"/>
            <a:chExt cx="6786610" cy="4357710"/>
          </a:xfrm>
        </p:grpSpPr>
        <p:sp>
          <p:nvSpPr>
            <p:cNvPr id="57351" name="AutoShape 35"/>
            <p:cNvSpPr>
              <a:spLocks noChangeArrowheads="1"/>
            </p:cNvSpPr>
            <p:nvPr/>
          </p:nvSpPr>
          <p:spPr bwMode="auto">
            <a:xfrm>
              <a:off x="644210" y="3500438"/>
              <a:ext cx="2286016" cy="500065"/>
            </a:xfrm>
            <a:prstGeom prst="roundRect">
              <a:avLst>
                <a:gd name="adj" fmla="val 16667"/>
              </a:avLst>
            </a:prstGeom>
            <a:solidFill>
              <a:srgbClr val="FF0000"/>
            </a:solidFill>
            <a:ln w="9525">
              <a:solidFill>
                <a:schemeClr val="tx1"/>
              </a:solidFill>
              <a:round/>
              <a:headEnd/>
              <a:tailEnd/>
            </a:ln>
          </p:spPr>
          <p:txBody>
            <a:bodyPr wrap="none" anchor="ctr"/>
            <a:lstStyle/>
            <a:p>
              <a:pPr algn="ctr" defTabSz="912813"/>
              <a:r>
                <a:rPr lang="en-US" altLang="ja-JP">
                  <a:solidFill>
                    <a:srgbClr val="FFFFFF"/>
                  </a:solidFill>
                </a:rPr>
                <a:t>Neutrino </a:t>
              </a:r>
            </a:p>
            <a:p>
              <a:pPr algn="ctr" defTabSz="912813"/>
              <a:r>
                <a:rPr lang="en-US" altLang="ja-JP">
                  <a:solidFill>
                    <a:srgbClr val="FFFFFF"/>
                  </a:solidFill>
                </a:rPr>
                <a:t>Intensity Improvement</a:t>
              </a:r>
              <a:endParaRPr lang="ja-JP" altLang="en-US">
                <a:solidFill>
                  <a:srgbClr val="FFFFFF"/>
                </a:solidFill>
              </a:endParaRPr>
            </a:p>
          </p:txBody>
        </p:sp>
        <p:sp>
          <p:nvSpPr>
            <p:cNvPr id="57352" name="AutoShape 36"/>
            <p:cNvSpPr>
              <a:spLocks noChangeArrowheads="1"/>
            </p:cNvSpPr>
            <p:nvPr/>
          </p:nvSpPr>
          <p:spPr bwMode="auto">
            <a:xfrm>
              <a:off x="644210" y="4143380"/>
              <a:ext cx="2286016" cy="522283"/>
            </a:xfrm>
            <a:prstGeom prst="roundRect">
              <a:avLst>
                <a:gd name="adj" fmla="val 14023"/>
              </a:avLst>
            </a:prstGeom>
            <a:solidFill>
              <a:srgbClr val="FF66FF"/>
            </a:solidFill>
            <a:ln w="9525">
              <a:solidFill>
                <a:schemeClr val="tx1"/>
              </a:solidFill>
              <a:round/>
              <a:headEnd/>
              <a:tailEnd/>
            </a:ln>
          </p:spPr>
          <p:txBody>
            <a:bodyPr wrap="none" anchor="ctr"/>
            <a:lstStyle/>
            <a:p>
              <a:pPr algn="ctr" defTabSz="912813"/>
              <a:r>
                <a:rPr lang="en-US" altLang="ja-JP">
                  <a:solidFill>
                    <a:srgbClr val="FFFFFF"/>
                  </a:solidFill>
                </a:rPr>
                <a:t>Huge Detector R&amp;D</a:t>
              </a:r>
              <a:endParaRPr lang="ja-JP" altLang="en-US">
                <a:solidFill>
                  <a:srgbClr val="FFFFFF"/>
                </a:solidFill>
              </a:endParaRPr>
            </a:p>
          </p:txBody>
        </p:sp>
        <p:sp>
          <p:nvSpPr>
            <p:cNvPr id="57353" name="Text Box 43"/>
            <p:cNvSpPr txBox="1">
              <a:spLocks noChangeArrowheads="1"/>
            </p:cNvSpPr>
            <p:nvPr/>
          </p:nvSpPr>
          <p:spPr bwMode="auto">
            <a:xfrm>
              <a:off x="1541449" y="2286000"/>
              <a:ext cx="986174" cy="646334"/>
            </a:xfrm>
            <a:prstGeom prst="rect">
              <a:avLst/>
            </a:prstGeom>
            <a:noFill/>
            <a:ln w="9525">
              <a:noFill/>
              <a:miter lim="800000"/>
              <a:headEnd/>
              <a:tailEnd/>
            </a:ln>
          </p:spPr>
          <p:txBody>
            <a:bodyPr wrap="none">
              <a:spAutoFit/>
            </a:bodyPr>
            <a:lstStyle/>
            <a:p>
              <a:pPr defTabSz="912813"/>
              <a:r>
                <a:rPr lang="en-US" altLang="ja-JP">
                  <a:solidFill>
                    <a:srgbClr val="FFFFFF"/>
                  </a:solidFill>
                </a:rPr>
                <a:t>T2K</a:t>
              </a:r>
            </a:p>
            <a:p>
              <a:pPr defTabSz="912813"/>
              <a:r>
                <a:rPr lang="en-US" altLang="ja-JP">
                  <a:solidFill>
                    <a:srgbClr val="FFFFFF"/>
                  </a:solidFill>
                </a:rPr>
                <a:t>(2009~)</a:t>
              </a:r>
              <a:endParaRPr lang="ja-JP" altLang="en-US">
                <a:solidFill>
                  <a:srgbClr val="FFFFFF"/>
                </a:solidFill>
              </a:endParaRPr>
            </a:p>
          </p:txBody>
        </p:sp>
        <p:sp>
          <p:nvSpPr>
            <p:cNvPr id="57354" name="AutoShape 48"/>
            <p:cNvSpPr>
              <a:spLocks noChangeArrowheads="1"/>
            </p:cNvSpPr>
            <p:nvPr/>
          </p:nvSpPr>
          <p:spPr bwMode="auto">
            <a:xfrm rot="5400000">
              <a:off x="5930622" y="1785937"/>
              <a:ext cx="642941" cy="2214578"/>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17694720 60000 65536"/>
                <a:gd name="T9" fmla="*/ 5898240 60000 65536"/>
                <a:gd name="T10" fmla="*/ 5898240 60000 65536"/>
                <a:gd name="T11" fmla="*/ 0 60000 65536"/>
                <a:gd name="T12" fmla="*/ 12427 w 21600"/>
                <a:gd name="T13" fmla="*/ 2912 h 21600"/>
                <a:gd name="T14" fmla="*/ 18227 w 21600"/>
                <a:gd name="T15" fmla="*/ 9246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close/>
                </a:path>
              </a:pathLst>
            </a:custGeom>
            <a:solidFill>
              <a:schemeClr val="accent1"/>
            </a:solidFill>
            <a:ln w="9525">
              <a:solidFill>
                <a:schemeClr val="tx1"/>
              </a:solidFill>
              <a:miter lim="800000"/>
              <a:headEnd/>
              <a:tailEnd/>
            </a:ln>
          </p:spPr>
          <p:txBody>
            <a:bodyPr wrap="none" anchor="ctr"/>
            <a:lstStyle/>
            <a:p>
              <a:endParaRPr lang="ja-JP" altLang="en-US"/>
            </a:p>
          </p:txBody>
        </p:sp>
        <p:sp>
          <p:nvSpPr>
            <p:cNvPr id="57355" name="AutoShape 49"/>
            <p:cNvSpPr>
              <a:spLocks noChangeArrowheads="1"/>
            </p:cNvSpPr>
            <p:nvPr/>
          </p:nvSpPr>
          <p:spPr bwMode="auto">
            <a:xfrm rot="16200000" flipV="1">
              <a:off x="6325117" y="4034645"/>
              <a:ext cx="431800" cy="792162"/>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17694720 60000 65536"/>
                <a:gd name="T9" fmla="*/ 5898240 60000 65536"/>
                <a:gd name="T10" fmla="*/ 5898240 60000 65536"/>
                <a:gd name="T11" fmla="*/ 0 60000 65536"/>
                <a:gd name="T12" fmla="*/ 12427 w 21600"/>
                <a:gd name="T13" fmla="*/ 2912 h 21600"/>
                <a:gd name="T14" fmla="*/ 18227 w 21600"/>
                <a:gd name="T15" fmla="*/ 9246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close/>
                </a:path>
              </a:pathLst>
            </a:custGeom>
            <a:solidFill>
              <a:schemeClr val="accent1"/>
            </a:solidFill>
            <a:ln w="9525">
              <a:solidFill>
                <a:schemeClr val="tx1"/>
              </a:solidFill>
              <a:miter lim="800000"/>
              <a:headEnd/>
              <a:tailEnd/>
            </a:ln>
          </p:spPr>
          <p:txBody>
            <a:bodyPr wrap="none" anchor="ctr"/>
            <a:lstStyle/>
            <a:p>
              <a:endParaRPr lang="ja-JP" altLang="en-US"/>
            </a:p>
          </p:txBody>
        </p:sp>
        <p:sp>
          <p:nvSpPr>
            <p:cNvPr id="57356" name="AutoShape 50"/>
            <p:cNvSpPr>
              <a:spLocks noChangeArrowheads="1"/>
            </p:cNvSpPr>
            <p:nvPr/>
          </p:nvSpPr>
          <p:spPr bwMode="auto">
            <a:xfrm>
              <a:off x="2930226" y="3500446"/>
              <a:ext cx="3311525" cy="433387"/>
            </a:xfrm>
            <a:prstGeom prst="rightArrow">
              <a:avLst>
                <a:gd name="adj1" fmla="val 45787"/>
                <a:gd name="adj2" fmla="val 155686"/>
              </a:avLst>
            </a:prstGeom>
            <a:solidFill>
              <a:schemeClr val="accent1"/>
            </a:solidFill>
            <a:ln w="9525">
              <a:solidFill>
                <a:schemeClr val="tx1"/>
              </a:solidFill>
              <a:miter lim="800000"/>
              <a:headEnd/>
              <a:tailEnd/>
            </a:ln>
          </p:spPr>
          <p:txBody>
            <a:bodyPr wrap="none" anchor="ctr"/>
            <a:lstStyle/>
            <a:p>
              <a:pPr defTabSz="912813"/>
              <a:endParaRPr lang="ja-JP" altLang="en-US">
                <a:solidFill>
                  <a:srgbClr val="FFFFFF"/>
                </a:solidFill>
              </a:endParaRPr>
            </a:p>
          </p:txBody>
        </p:sp>
        <p:sp>
          <p:nvSpPr>
            <p:cNvPr id="57357" name="AutoShape 51"/>
            <p:cNvSpPr>
              <a:spLocks noChangeArrowheads="1"/>
            </p:cNvSpPr>
            <p:nvPr/>
          </p:nvSpPr>
          <p:spPr bwMode="auto">
            <a:xfrm>
              <a:off x="2501598" y="2428876"/>
              <a:ext cx="784518" cy="360362"/>
            </a:xfrm>
            <a:prstGeom prst="rightArrow">
              <a:avLst>
                <a:gd name="adj1" fmla="val 50000"/>
                <a:gd name="adj2" fmla="val 30065"/>
              </a:avLst>
            </a:prstGeom>
            <a:solidFill>
              <a:schemeClr val="accent1"/>
            </a:solidFill>
            <a:ln w="9525">
              <a:solidFill>
                <a:schemeClr val="tx1"/>
              </a:solidFill>
              <a:miter lim="800000"/>
              <a:headEnd/>
              <a:tailEnd/>
            </a:ln>
          </p:spPr>
          <p:txBody>
            <a:bodyPr wrap="none" anchor="ctr"/>
            <a:lstStyle/>
            <a:p>
              <a:pPr defTabSz="912813"/>
              <a:endParaRPr lang="ja-JP" altLang="en-US">
                <a:solidFill>
                  <a:srgbClr val="FFFFFF"/>
                </a:solidFill>
              </a:endParaRPr>
            </a:p>
          </p:txBody>
        </p:sp>
        <p:grpSp>
          <p:nvGrpSpPr>
            <p:cNvPr id="57358" name="Group 33"/>
            <p:cNvGrpSpPr>
              <a:grpSpLocks/>
            </p:cNvGrpSpPr>
            <p:nvPr/>
          </p:nvGrpSpPr>
          <p:grpSpPr bwMode="auto">
            <a:xfrm>
              <a:off x="1142976" y="4500570"/>
              <a:ext cx="3906779" cy="2143140"/>
              <a:chOff x="1304" y="2463"/>
              <a:chExt cx="1595" cy="704"/>
            </a:xfrm>
          </p:grpSpPr>
          <p:pic>
            <p:nvPicPr>
              <p:cNvPr id="57363" name="Picture 13" descr="HK-2detectors-041014"/>
              <p:cNvPicPr>
                <a:picLocks noChangeAspect="1" noChangeArrowheads="1"/>
              </p:cNvPicPr>
              <p:nvPr/>
            </p:nvPicPr>
            <p:blipFill>
              <a:blip r:embed="rId3" cstate="print"/>
              <a:srcRect l="9822" t="19495" r="34583" b="28188"/>
              <a:stretch>
                <a:fillRect/>
              </a:stretch>
            </p:blipFill>
            <p:spPr bwMode="auto">
              <a:xfrm>
                <a:off x="1338" y="2559"/>
                <a:ext cx="1025" cy="608"/>
              </a:xfrm>
              <a:prstGeom prst="rect">
                <a:avLst/>
              </a:prstGeom>
              <a:noFill/>
              <a:ln w="9525">
                <a:noFill/>
                <a:miter lim="800000"/>
                <a:headEnd/>
                <a:tailEnd/>
              </a:ln>
            </p:spPr>
          </p:pic>
          <p:sp>
            <p:nvSpPr>
              <p:cNvPr id="57364" name="Text Box 29"/>
              <p:cNvSpPr txBox="1">
                <a:spLocks noChangeArrowheads="1"/>
              </p:cNvSpPr>
              <p:nvPr/>
            </p:nvSpPr>
            <p:spPr bwMode="auto">
              <a:xfrm>
                <a:off x="1304" y="2559"/>
                <a:ext cx="1595" cy="121"/>
              </a:xfrm>
              <a:prstGeom prst="rect">
                <a:avLst/>
              </a:prstGeom>
              <a:noFill/>
              <a:ln w="9525">
                <a:noFill/>
                <a:miter lim="800000"/>
                <a:headEnd/>
                <a:tailEnd/>
              </a:ln>
            </p:spPr>
            <p:txBody>
              <a:bodyPr>
                <a:spAutoFit/>
              </a:bodyPr>
              <a:lstStyle/>
              <a:p>
                <a:pPr defTabSz="912813"/>
                <a:r>
                  <a:rPr lang="ja-JP" altLang="en-US">
                    <a:solidFill>
                      <a:srgbClr val="0000FF"/>
                    </a:solidFill>
                  </a:rPr>
                  <a:t>　    </a:t>
                </a:r>
                <a:r>
                  <a:rPr lang="en-US" altLang="ja-JP">
                    <a:solidFill>
                      <a:srgbClr val="0000FF"/>
                    </a:solidFill>
                  </a:rPr>
                  <a:t>Water Cherenkov</a:t>
                </a:r>
              </a:p>
            </p:txBody>
          </p:sp>
          <p:sp>
            <p:nvSpPr>
              <p:cNvPr id="57365" name="Text Box 30"/>
              <p:cNvSpPr txBox="1">
                <a:spLocks noChangeArrowheads="1"/>
              </p:cNvSpPr>
              <p:nvPr/>
            </p:nvSpPr>
            <p:spPr bwMode="auto">
              <a:xfrm>
                <a:off x="2103" y="2463"/>
                <a:ext cx="187" cy="111"/>
              </a:xfrm>
              <a:prstGeom prst="rect">
                <a:avLst/>
              </a:prstGeom>
              <a:noFill/>
              <a:ln w="9525">
                <a:noFill/>
                <a:miter lim="800000"/>
                <a:headEnd/>
                <a:tailEnd/>
              </a:ln>
            </p:spPr>
            <p:txBody>
              <a:bodyPr>
                <a:spAutoFit/>
              </a:bodyPr>
              <a:lstStyle/>
              <a:p>
                <a:pPr defTabSz="912813"/>
                <a:r>
                  <a:rPr lang="en-US" altLang="ja-JP" sz="1600">
                    <a:solidFill>
                      <a:srgbClr val="0000FF"/>
                    </a:solidFill>
                  </a:rPr>
                  <a:t>v</a:t>
                </a:r>
              </a:p>
            </p:txBody>
          </p:sp>
        </p:grpSp>
        <p:pic>
          <p:nvPicPr>
            <p:cNvPr id="57359" name="Picture 1"/>
            <p:cNvPicPr>
              <a:picLocks noChangeAspect="1" noChangeArrowheads="1"/>
            </p:cNvPicPr>
            <p:nvPr/>
          </p:nvPicPr>
          <p:blipFill>
            <a:blip r:embed="rId4" cstate="print"/>
            <a:srcRect b="25668"/>
            <a:stretch>
              <a:fillRect/>
            </a:stretch>
          </p:blipFill>
          <p:spPr bwMode="auto">
            <a:xfrm>
              <a:off x="4214810" y="4726194"/>
              <a:ext cx="2571769" cy="1893605"/>
            </a:xfrm>
            <a:prstGeom prst="rect">
              <a:avLst/>
            </a:prstGeom>
            <a:noFill/>
            <a:ln w="9525">
              <a:noFill/>
              <a:miter lim="800000"/>
              <a:headEnd/>
              <a:tailEnd/>
            </a:ln>
          </p:spPr>
        </p:pic>
        <p:sp>
          <p:nvSpPr>
            <p:cNvPr id="57360" name="Text Box 32"/>
            <p:cNvSpPr txBox="1">
              <a:spLocks noChangeArrowheads="1"/>
            </p:cNvSpPr>
            <p:nvPr/>
          </p:nvSpPr>
          <p:spPr bwMode="auto">
            <a:xfrm>
              <a:off x="4214810" y="4714884"/>
              <a:ext cx="3216010" cy="369332"/>
            </a:xfrm>
            <a:prstGeom prst="rect">
              <a:avLst/>
            </a:prstGeom>
            <a:noFill/>
            <a:ln w="9525">
              <a:noFill/>
              <a:miter lim="800000"/>
              <a:headEnd/>
              <a:tailEnd/>
            </a:ln>
          </p:spPr>
          <p:txBody>
            <a:bodyPr>
              <a:spAutoFit/>
            </a:bodyPr>
            <a:lstStyle/>
            <a:p>
              <a:pPr defTabSz="912813"/>
              <a:r>
                <a:rPr lang="en-US" altLang="ja-JP">
                  <a:solidFill>
                    <a:srgbClr val="00FFFF"/>
                  </a:solidFill>
                </a:rPr>
                <a:t>      Liquid Ar TPC</a:t>
              </a:r>
            </a:p>
          </p:txBody>
        </p:sp>
        <p:sp>
          <p:nvSpPr>
            <p:cNvPr id="57361" name="AutoShape 39"/>
            <p:cNvSpPr>
              <a:spLocks noChangeArrowheads="1"/>
            </p:cNvSpPr>
            <p:nvPr/>
          </p:nvSpPr>
          <p:spPr bwMode="auto">
            <a:xfrm>
              <a:off x="2930226" y="3714752"/>
              <a:ext cx="1500198" cy="1355723"/>
            </a:xfrm>
            <a:prstGeom prst="irregularSeal1">
              <a:avLst/>
            </a:prstGeom>
            <a:solidFill>
              <a:schemeClr val="accent1"/>
            </a:solidFill>
            <a:ln w="9525">
              <a:solidFill>
                <a:schemeClr val="tx1"/>
              </a:solidFill>
              <a:miter lim="800000"/>
              <a:headEnd/>
              <a:tailEnd/>
            </a:ln>
          </p:spPr>
          <p:txBody>
            <a:bodyPr wrap="none" anchor="ctr"/>
            <a:lstStyle/>
            <a:p>
              <a:pPr algn="ctr" defTabSz="912813"/>
              <a:r>
                <a:rPr lang="en-US" altLang="ja-JP" sz="1600">
                  <a:solidFill>
                    <a:srgbClr val="FFFFFF"/>
                  </a:solidFill>
                </a:rPr>
                <a:t>Establish </a:t>
              </a:r>
            </a:p>
            <a:p>
              <a:pPr algn="ctr" defTabSz="912813"/>
              <a:r>
                <a:rPr lang="en-US" altLang="ja-JP" sz="1600">
                  <a:solidFill>
                    <a:srgbClr val="FFFFFF"/>
                  </a:solidFill>
                </a:rPr>
                <a:t>Huge Detector</a:t>
              </a:r>
            </a:p>
            <a:p>
              <a:pPr algn="ctr" defTabSz="912813"/>
              <a:r>
                <a:rPr lang="en-US" altLang="ja-JP" sz="1600">
                  <a:solidFill>
                    <a:srgbClr val="FFFFFF"/>
                  </a:solidFill>
                </a:rPr>
                <a:t>Technology</a:t>
              </a:r>
            </a:p>
          </p:txBody>
        </p:sp>
        <p:sp>
          <p:nvSpPr>
            <p:cNvPr id="57362" name="AutoShape 37"/>
            <p:cNvSpPr>
              <a:spLocks noChangeArrowheads="1"/>
            </p:cNvSpPr>
            <p:nvPr/>
          </p:nvSpPr>
          <p:spPr bwMode="auto">
            <a:xfrm>
              <a:off x="4360859" y="4071942"/>
              <a:ext cx="1784077" cy="663571"/>
            </a:xfrm>
            <a:prstGeom prst="roundRect">
              <a:avLst>
                <a:gd name="adj" fmla="val 16667"/>
              </a:avLst>
            </a:prstGeom>
            <a:solidFill>
              <a:schemeClr val="accent1"/>
            </a:solidFill>
            <a:ln w="9525">
              <a:solidFill>
                <a:schemeClr val="tx1"/>
              </a:solidFill>
              <a:round/>
              <a:headEnd/>
              <a:tailEnd/>
            </a:ln>
          </p:spPr>
          <p:txBody>
            <a:bodyPr wrap="none" anchor="ctr"/>
            <a:lstStyle/>
            <a:p>
              <a:pPr algn="ctr" defTabSz="912813"/>
              <a:r>
                <a:rPr lang="en-US" altLang="ja-JP">
                  <a:solidFill>
                    <a:srgbClr val="FFFFFF"/>
                  </a:solidFill>
                </a:rPr>
                <a:t>Construction of </a:t>
              </a:r>
            </a:p>
            <a:p>
              <a:pPr algn="ctr" defTabSz="912813"/>
              <a:r>
                <a:rPr lang="en-US" altLang="ja-JP">
                  <a:solidFill>
                    <a:srgbClr val="FFFFFF"/>
                  </a:solidFill>
                </a:rPr>
                <a:t>Huge Detector</a:t>
              </a:r>
            </a:p>
          </p:txBody>
        </p:sp>
      </p:grpSp>
      <p:sp>
        <p:nvSpPr>
          <p:cNvPr id="22" name="スライド番号プレースホルダ 21"/>
          <p:cNvSpPr>
            <a:spLocks noGrp="1"/>
          </p:cNvSpPr>
          <p:nvPr>
            <p:ph type="sldNum" sz="quarter" idx="12"/>
          </p:nvPr>
        </p:nvSpPr>
        <p:spPr/>
        <p:txBody>
          <a:bodyPr/>
          <a:lstStyle/>
          <a:p>
            <a:pPr>
              <a:defRPr/>
            </a:pPr>
            <a:fld id="{50BBBF9A-35C8-4D08-8DB2-AC3DD5A5D280}" type="slidenum">
              <a:rPr lang="en-US" altLang="ja-JP" smtClean="0"/>
              <a:pPr>
                <a:defRPr/>
              </a:pPr>
              <a:t>17</a:t>
            </a:fld>
            <a:endParaRPr lang="en-US" altLang="ja-JP"/>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タイトル 1"/>
          <p:cNvSpPr>
            <a:spLocks noGrp="1"/>
          </p:cNvSpPr>
          <p:nvPr>
            <p:ph type="title"/>
          </p:nvPr>
        </p:nvSpPr>
        <p:spPr/>
        <p:txBody>
          <a:bodyPr/>
          <a:lstStyle/>
          <a:p>
            <a:endParaRPr lang="ja-JP" altLang="en-US" smtClean="0"/>
          </a:p>
        </p:txBody>
      </p:sp>
      <p:sp>
        <p:nvSpPr>
          <p:cNvPr id="4" name="スライド番号プレースホルダ 3"/>
          <p:cNvSpPr>
            <a:spLocks noGrp="1"/>
          </p:cNvSpPr>
          <p:nvPr>
            <p:ph type="sldNum" sz="quarter" idx="12"/>
          </p:nvPr>
        </p:nvSpPr>
        <p:spPr/>
        <p:txBody>
          <a:bodyPr/>
          <a:lstStyle/>
          <a:p>
            <a:pPr>
              <a:defRPr/>
            </a:pPr>
            <a:fld id="{125CCD4F-5E0B-42F2-96DE-448000A0DD39}" type="slidenum">
              <a:rPr lang="en-US" altLang="ja-JP" smtClean="0"/>
              <a:pPr>
                <a:defRPr/>
              </a:pPr>
              <a:t>18</a:t>
            </a:fld>
            <a:endParaRPr lang="en-US" altLang="ja-JP"/>
          </a:p>
        </p:txBody>
      </p:sp>
      <p:pic>
        <p:nvPicPr>
          <p:cNvPr id="58372" name="Picture 2"/>
          <p:cNvPicPr>
            <a:picLocks noGrp="1" noChangeAspect="1" noChangeArrowheads="1"/>
          </p:cNvPicPr>
          <p:nvPr>
            <p:ph idx="1"/>
          </p:nvPr>
        </p:nvPicPr>
        <p:blipFill>
          <a:blip r:embed="rId3" cstate="print"/>
          <a:srcRect/>
          <a:stretch>
            <a:fillRect/>
          </a:stretch>
        </p:blipFill>
        <p:spPr>
          <a:xfrm>
            <a:off x="468313" y="0"/>
            <a:ext cx="8194675" cy="5976938"/>
          </a:xfrm>
        </p:spPr>
      </p:pic>
      <p:sp>
        <p:nvSpPr>
          <p:cNvPr id="58373" name="テキスト ボックス 4"/>
          <p:cNvSpPr txBox="1">
            <a:spLocks noChangeArrowheads="1"/>
          </p:cNvSpPr>
          <p:nvPr/>
        </p:nvSpPr>
        <p:spPr bwMode="auto">
          <a:xfrm>
            <a:off x="395288" y="6092825"/>
            <a:ext cx="7704137" cy="400050"/>
          </a:xfrm>
          <a:prstGeom prst="rect">
            <a:avLst/>
          </a:prstGeom>
          <a:noFill/>
          <a:ln w="9525">
            <a:noFill/>
            <a:miter lim="800000"/>
            <a:headEnd/>
            <a:tailEnd/>
          </a:ln>
        </p:spPr>
        <p:txBody>
          <a:bodyPr wrap="none">
            <a:spAutoFit/>
          </a:bodyPr>
          <a:lstStyle/>
          <a:p>
            <a:r>
              <a:rPr lang="en-US" altLang="ja-JP" sz="2000">
                <a:solidFill>
                  <a:srgbClr val="2E2E48"/>
                </a:solidFill>
                <a:latin typeface="Times New Roman" pitchFamily="18" charset="0"/>
              </a:rPr>
              <a:t>Studies and R&amp;D on Power supply, RF configuration, etc are being made</a:t>
            </a:r>
            <a:endParaRPr lang="ja-JP" altLang="en-US" sz="2000">
              <a:solidFill>
                <a:srgbClr val="2E2E48"/>
              </a:solidFill>
              <a:latin typeface="Times New Roman" pitchFamily="18"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3"/>
          <p:cNvSpPr>
            <a:spLocks noGrp="1"/>
          </p:cNvSpPr>
          <p:nvPr>
            <p:ph type="title"/>
          </p:nvPr>
        </p:nvSpPr>
        <p:spPr>
          <a:xfrm>
            <a:off x="0" y="274638"/>
            <a:ext cx="9144000" cy="1143000"/>
          </a:xfrm>
        </p:spPr>
        <p:txBody>
          <a:bodyPr>
            <a:noAutofit/>
          </a:bodyPr>
          <a:lstStyle/>
          <a:p>
            <a:r>
              <a:rPr lang="en-US" altLang="ja-JP" sz="3200" i="1" dirty="0" smtClean="0">
                <a:effectLst>
                  <a:outerShdw blurRad="38100" dist="38100" dir="2700000" algn="tl">
                    <a:srgbClr val="000000">
                      <a:alpha val="43137"/>
                    </a:srgbClr>
                  </a:outerShdw>
                </a:effectLst>
                <a:latin typeface="Times New Roman" pitchFamily="18" charset="0"/>
                <a:cs typeface="Times New Roman" pitchFamily="18" charset="0"/>
              </a:rPr>
              <a:t>MR Power Improvement Scenario</a:t>
            </a:r>
            <a:br>
              <a:rPr lang="en-US" altLang="ja-JP" sz="3200" i="1" dirty="0" smtClean="0">
                <a:effectLst>
                  <a:outerShdw blurRad="38100" dist="38100" dir="2700000" algn="tl">
                    <a:srgbClr val="000000">
                      <a:alpha val="43137"/>
                    </a:srgbClr>
                  </a:outerShdw>
                </a:effectLst>
                <a:latin typeface="Times New Roman" pitchFamily="18" charset="0"/>
                <a:cs typeface="Times New Roman" pitchFamily="18" charset="0"/>
              </a:rPr>
            </a:br>
            <a:r>
              <a:rPr lang="en-US" altLang="ja-JP" sz="3200" i="1" dirty="0" smtClean="0">
                <a:effectLst>
                  <a:outerShdw blurRad="38100" dist="38100" dir="2700000" algn="tl">
                    <a:srgbClr val="000000">
                      <a:alpha val="43137"/>
                    </a:srgbClr>
                  </a:outerShdw>
                </a:effectLst>
                <a:latin typeface="Times New Roman" pitchFamily="18" charset="0"/>
                <a:cs typeface="Times New Roman" pitchFamily="18" charset="0"/>
              </a:rPr>
              <a:t> toward MW-class power frontier machine </a:t>
            </a:r>
            <a:r>
              <a:rPr lang="en-US" altLang="ja-JP" sz="3200" dirty="0" smtClean="0">
                <a:latin typeface="Times New Roman" pitchFamily="18" charset="0"/>
                <a:cs typeface="Times New Roman" pitchFamily="18" charset="0"/>
              </a:rPr>
              <a:t/>
            </a:r>
            <a:br>
              <a:rPr lang="en-US" altLang="ja-JP" sz="3200" dirty="0" smtClean="0">
                <a:latin typeface="Times New Roman" pitchFamily="18" charset="0"/>
                <a:cs typeface="Times New Roman" pitchFamily="18" charset="0"/>
              </a:rPr>
            </a:br>
            <a:r>
              <a:rPr lang="en-US" altLang="ja-JP" sz="3200" dirty="0" smtClean="0">
                <a:latin typeface="Times New Roman" pitchFamily="18" charset="0"/>
                <a:cs typeface="Times New Roman" pitchFamily="18" charset="0"/>
              </a:rPr>
              <a:t>― KEK Roadmap</a:t>
            </a:r>
            <a:r>
              <a:rPr lang="ja-JP" altLang="en-US" sz="3200" dirty="0" smtClean="0">
                <a:latin typeface="Times New Roman" pitchFamily="18" charset="0"/>
                <a:cs typeface="Times New Roman" pitchFamily="18" charset="0"/>
              </a:rPr>
              <a:t> </a:t>
            </a:r>
            <a:r>
              <a:rPr lang="en-US" altLang="ja-JP" sz="3200" dirty="0" smtClean="0">
                <a:latin typeface="Times New Roman" pitchFamily="18" charset="0"/>
                <a:cs typeface="Times New Roman" pitchFamily="18" charset="0"/>
              </a:rPr>
              <a:t>―</a:t>
            </a:r>
            <a:endParaRPr lang="ja-JP" altLang="en-US" sz="3200" dirty="0">
              <a:latin typeface="Times New Roman" pitchFamily="18" charset="0"/>
              <a:cs typeface="Times New Roman" pitchFamily="18" charset="0"/>
            </a:endParaRPr>
          </a:p>
        </p:txBody>
      </p:sp>
      <p:graphicFrame>
        <p:nvGraphicFramePr>
          <p:cNvPr id="6" name="表 5"/>
          <p:cNvGraphicFramePr>
            <a:graphicFrameLocks noGrp="1"/>
          </p:cNvGraphicFramePr>
          <p:nvPr/>
        </p:nvGraphicFramePr>
        <p:xfrm>
          <a:off x="1071538" y="1643051"/>
          <a:ext cx="7532912" cy="4270087"/>
        </p:xfrm>
        <a:graphic>
          <a:graphicData uri="http://schemas.openxmlformats.org/drawingml/2006/table">
            <a:tbl>
              <a:tblPr firstRow="1" firstCol="1" bandRow="1">
                <a:tableStyleId>{5C22544A-7EE6-4342-B048-85BDC9FD1C3A}</a:tableStyleId>
              </a:tblPr>
              <a:tblGrid>
                <a:gridCol w="1883228"/>
                <a:gridCol w="1883228"/>
                <a:gridCol w="1883228"/>
                <a:gridCol w="1883228"/>
              </a:tblGrid>
              <a:tr h="648653">
                <a:tc>
                  <a:txBody>
                    <a:bodyPr/>
                    <a:lstStyle/>
                    <a:p>
                      <a:endParaRPr kumimoji="1" lang="ja-JP" altLang="en-US" sz="1800" dirty="0"/>
                    </a:p>
                  </a:txBody>
                  <a:tcPr/>
                </a:tc>
                <a:tc>
                  <a:txBody>
                    <a:bodyPr/>
                    <a:lstStyle/>
                    <a:p>
                      <a:r>
                        <a:rPr kumimoji="1" lang="en-US" altLang="ja-JP" sz="1800" dirty="0" smtClean="0"/>
                        <a:t>Day1</a:t>
                      </a:r>
                    </a:p>
                    <a:p>
                      <a:r>
                        <a:rPr kumimoji="1" lang="en-US" altLang="ja-JP" sz="1800" dirty="0" smtClean="0"/>
                        <a:t>(up to Mar.2011)</a:t>
                      </a:r>
                      <a:endParaRPr kumimoji="1" lang="ja-JP" altLang="en-US" sz="1800" dirty="0"/>
                    </a:p>
                  </a:txBody>
                  <a:tcPr/>
                </a:tc>
                <a:tc>
                  <a:txBody>
                    <a:bodyPr/>
                    <a:lstStyle/>
                    <a:p>
                      <a:r>
                        <a:rPr kumimoji="1" lang="en-US" altLang="ja-JP" sz="1800" dirty="0" smtClean="0"/>
                        <a:t>Next Step</a:t>
                      </a:r>
                      <a:endParaRPr kumimoji="1" lang="ja-JP" altLang="en-US" sz="1800" dirty="0"/>
                    </a:p>
                  </a:txBody>
                  <a:tcPr/>
                </a:tc>
                <a:tc>
                  <a:txBody>
                    <a:bodyPr/>
                    <a:lstStyle/>
                    <a:p>
                      <a:r>
                        <a:rPr kumimoji="1" lang="en-US" altLang="ja-JP" sz="1800" dirty="0" smtClean="0"/>
                        <a:t>KEK</a:t>
                      </a:r>
                      <a:r>
                        <a:rPr kumimoji="1" lang="en-US" altLang="ja-JP" sz="1800" baseline="0" dirty="0" smtClean="0"/>
                        <a:t> Roadmap</a:t>
                      </a:r>
                      <a:endParaRPr kumimoji="1" lang="ja-JP" altLang="en-US" sz="1800" dirty="0"/>
                    </a:p>
                  </a:txBody>
                  <a:tcPr>
                    <a:solidFill>
                      <a:srgbClr val="FFC000"/>
                    </a:solidFill>
                  </a:tcPr>
                </a:tc>
              </a:tr>
              <a:tr h="370840">
                <a:tc>
                  <a:txBody>
                    <a:bodyPr/>
                    <a:lstStyle/>
                    <a:p>
                      <a:r>
                        <a:rPr kumimoji="1" lang="en-US" altLang="ja-JP" sz="1800" dirty="0" smtClean="0"/>
                        <a:t>Power(MW)</a:t>
                      </a:r>
                      <a:endParaRPr kumimoji="1" lang="ja-JP" altLang="en-US" sz="1800" dirty="0"/>
                    </a:p>
                  </a:txBody>
                  <a:tcPr/>
                </a:tc>
                <a:tc>
                  <a:txBody>
                    <a:bodyPr/>
                    <a:lstStyle/>
                    <a:p>
                      <a:r>
                        <a:rPr kumimoji="1" lang="en-US" altLang="ja-JP" sz="1800" dirty="0" smtClean="0"/>
                        <a:t>0.145</a:t>
                      </a:r>
                      <a:endParaRPr kumimoji="1" lang="ja-JP" altLang="en-US" sz="1800" dirty="0"/>
                    </a:p>
                  </a:txBody>
                  <a:tcPr/>
                </a:tc>
                <a:tc>
                  <a:txBody>
                    <a:bodyPr/>
                    <a:lstStyle/>
                    <a:p>
                      <a:r>
                        <a:rPr kumimoji="1" lang="en-US" altLang="ja-JP" sz="1800" dirty="0" smtClean="0"/>
                        <a:t>0.45</a:t>
                      </a:r>
                      <a:endParaRPr kumimoji="1" lang="ja-JP" altLang="en-US" sz="1800" dirty="0"/>
                    </a:p>
                  </a:txBody>
                  <a:tcPr/>
                </a:tc>
                <a:tc>
                  <a:txBody>
                    <a:bodyPr/>
                    <a:lstStyle/>
                    <a:p>
                      <a:r>
                        <a:rPr kumimoji="1" lang="en-US" altLang="ja-JP" sz="1800" dirty="0" smtClean="0"/>
                        <a:t>&gt;1.66</a:t>
                      </a:r>
                      <a:endParaRPr kumimoji="1" lang="ja-JP" altLang="en-US" sz="1800" dirty="0"/>
                    </a:p>
                  </a:txBody>
                  <a:tcPr>
                    <a:solidFill>
                      <a:srgbClr val="FFC000"/>
                    </a:solidFill>
                  </a:tcPr>
                </a:tc>
              </a:tr>
              <a:tr h="410852">
                <a:tc>
                  <a:txBody>
                    <a:bodyPr/>
                    <a:lstStyle/>
                    <a:p>
                      <a:r>
                        <a:rPr kumimoji="1" lang="en-US" altLang="ja-JP" sz="1800" dirty="0" smtClean="0"/>
                        <a:t>Energy(</a:t>
                      </a:r>
                      <a:r>
                        <a:rPr kumimoji="1" lang="en-US" altLang="ja-JP" sz="1800" dirty="0" err="1" smtClean="0"/>
                        <a:t>GeV</a:t>
                      </a:r>
                      <a:r>
                        <a:rPr kumimoji="1" lang="en-US" altLang="ja-JP" sz="1800" dirty="0" smtClean="0"/>
                        <a:t>)</a:t>
                      </a:r>
                      <a:endParaRPr kumimoji="1" lang="ja-JP" altLang="en-US" sz="1800" dirty="0"/>
                    </a:p>
                  </a:txBody>
                  <a:tcPr/>
                </a:tc>
                <a:tc>
                  <a:txBody>
                    <a:bodyPr/>
                    <a:lstStyle/>
                    <a:p>
                      <a:r>
                        <a:rPr kumimoji="1" lang="en-US" altLang="ja-JP" sz="1800" dirty="0" smtClean="0"/>
                        <a:t>30</a:t>
                      </a:r>
                      <a:endParaRPr kumimoji="1" lang="ja-JP" altLang="en-US" sz="1800" dirty="0"/>
                    </a:p>
                  </a:txBody>
                  <a:tcPr/>
                </a:tc>
                <a:tc>
                  <a:txBody>
                    <a:bodyPr/>
                    <a:lstStyle/>
                    <a:p>
                      <a:r>
                        <a:rPr kumimoji="1" lang="en-US" altLang="ja-JP" sz="1800" dirty="0" smtClean="0"/>
                        <a:t>30</a:t>
                      </a:r>
                      <a:endParaRPr kumimoji="1" lang="ja-JP" altLang="en-US" sz="1800" dirty="0"/>
                    </a:p>
                  </a:txBody>
                  <a:tcPr/>
                </a:tc>
                <a:tc>
                  <a:txBody>
                    <a:bodyPr/>
                    <a:lstStyle/>
                    <a:p>
                      <a:r>
                        <a:rPr kumimoji="1" lang="en-US" altLang="ja-JP" sz="1800" dirty="0" smtClean="0"/>
                        <a:t>30</a:t>
                      </a:r>
                      <a:endParaRPr kumimoji="1" lang="ja-JP" altLang="en-US" sz="1800" dirty="0"/>
                    </a:p>
                  </a:txBody>
                  <a:tcPr>
                    <a:solidFill>
                      <a:srgbClr val="FFC000"/>
                    </a:solidFill>
                  </a:tcPr>
                </a:tc>
              </a:tr>
              <a:tr h="370840">
                <a:tc>
                  <a:txBody>
                    <a:bodyPr/>
                    <a:lstStyle/>
                    <a:p>
                      <a:r>
                        <a:rPr kumimoji="1" lang="en-US" altLang="ja-JP" sz="1800" dirty="0" smtClean="0"/>
                        <a:t>Rep Cycle(sec)</a:t>
                      </a:r>
                      <a:endParaRPr kumimoji="1" lang="ja-JP" altLang="en-US" sz="1800" dirty="0"/>
                    </a:p>
                  </a:txBody>
                  <a:tcPr/>
                </a:tc>
                <a:tc>
                  <a:txBody>
                    <a:bodyPr/>
                    <a:lstStyle/>
                    <a:p>
                      <a:r>
                        <a:rPr kumimoji="1" lang="en-US" altLang="ja-JP" sz="1800" dirty="0" smtClean="0"/>
                        <a:t>3.04</a:t>
                      </a:r>
                      <a:endParaRPr kumimoji="1" lang="ja-JP" altLang="en-US" sz="1800" dirty="0"/>
                    </a:p>
                  </a:txBody>
                  <a:tcPr/>
                </a:tc>
                <a:tc>
                  <a:txBody>
                    <a:bodyPr/>
                    <a:lstStyle/>
                    <a:p>
                      <a:r>
                        <a:rPr kumimoji="1" lang="en-US" altLang="ja-JP" sz="1800" dirty="0" smtClean="0"/>
                        <a:t>2.2</a:t>
                      </a:r>
                      <a:endParaRPr kumimoji="1" lang="ja-JP" altLang="en-US" sz="1800" dirty="0"/>
                    </a:p>
                  </a:txBody>
                  <a:tcPr/>
                </a:tc>
                <a:tc>
                  <a:txBody>
                    <a:bodyPr/>
                    <a:lstStyle/>
                    <a:p>
                      <a:r>
                        <a:rPr kumimoji="1" lang="en-US" altLang="ja-JP" sz="1800" dirty="0" smtClean="0"/>
                        <a:t>1.92</a:t>
                      </a:r>
                      <a:r>
                        <a:rPr kumimoji="1" lang="ja-JP" altLang="en-US" sz="1800" dirty="0" smtClean="0"/>
                        <a:t>～</a:t>
                      </a:r>
                      <a:r>
                        <a:rPr kumimoji="1" lang="en-US" altLang="ja-JP" sz="1800" dirty="0" smtClean="0"/>
                        <a:t>0.5</a:t>
                      </a:r>
                      <a:endParaRPr kumimoji="1" lang="ja-JP" altLang="en-US" sz="1800" dirty="0"/>
                    </a:p>
                  </a:txBody>
                  <a:tcPr>
                    <a:solidFill>
                      <a:srgbClr val="FFC000"/>
                    </a:solidFill>
                  </a:tcPr>
                </a:tc>
              </a:tr>
              <a:tr h="370840">
                <a:tc>
                  <a:txBody>
                    <a:bodyPr/>
                    <a:lstStyle/>
                    <a:p>
                      <a:r>
                        <a:rPr kumimoji="1" lang="en-US" altLang="ja-JP" sz="1800" dirty="0" smtClean="0"/>
                        <a:t>No.</a:t>
                      </a:r>
                      <a:r>
                        <a:rPr kumimoji="1" lang="en-US" altLang="ja-JP" sz="1800" baseline="0" dirty="0" smtClean="0"/>
                        <a:t> of Bunch</a:t>
                      </a:r>
                      <a:endParaRPr kumimoji="1" lang="ja-JP" altLang="en-US" sz="1800" dirty="0"/>
                    </a:p>
                  </a:txBody>
                  <a:tcPr/>
                </a:tc>
                <a:tc>
                  <a:txBody>
                    <a:bodyPr/>
                    <a:lstStyle/>
                    <a:p>
                      <a:r>
                        <a:rPr kumimoji="1" lang="en-US" altLang="ja-JP" sz="1800" dirty="0" smtClean="0"/>
                        <a:t>8</a:t>
                      </a:r>
                      <a:endParaRPr kumimoji="1" lang="ja-JP" altLang="en-US" sz="1800" dirty="0"/>
                    </a:p>
                  </a:txBody>
                  <a:tcPr/>
                </a:tc>
                <a:tc>
                  <a:txBody>
                    <a:bodyPr/>
                    <a:lstStyle/>
                    <a:p>
                      <a:r>
                        <a:rPr kumimoji="1" lang="en-US" altLang="ja-JP" sz="1800" dirty="0" smtClean="0"/>
                        <a:t>8</a:t>
                      </a:r>
                      <a:endParaRPr kumimoji="1" lang="ja-JP" altLang="en-US" sz="1800" dirty="0"/>
                    </a:p>
                  </a:txBody>
                  <a:tcPr/>
                </a:tc>
                <a:tc>
                  <a:txBody>
                    <a:bodyPr/>
                    <a:lstStyle/>
                    <a:p>
                      <a:r>
                        <a:rPr kumimoji="1" lang="en-US" altLang="ja-JP" sz="1800" dirty="0" smtClean="0"/>
                        <a:t>8</a:t>
                      </a:r>
                      <a:endParaRPr kumimoji="1" lang="ja-JP" altLang="en-US" sz="1800" dirty="0"/>
                    </a:p>
                  </a:txBody>
                  <a:tcPr>
                    <a:solidFill>
                      <a:srgbClr val="FFC000"/>
                    </a:solidFill>
                  </a:tcPr>
                </a:tc>
              </a:tr>
              <a:tr h="648653">
                <a:tc>
                  <a:txBody>
                    <a:bodyPr/>
                    <a:lstStyle/>
                    <a:p>
                      <a:r>
                        <a:rPr kumimoji="1" lang="en-US" altLang="ja-JP" sz="1800" dirty="0" smtClean="0"/>
                        <a:t>Particle/Bunch</a:t>
                      </a:r>
                      <a:endParaRPr kumimoji="1" lang="ja-JP" altLang="en-US" sz="18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800" dirty="0" smtClean="0"/>
                        <a:t>1.2</a:t>
                      </a:r>
                      <a:r>
                        <a:rPr kumimoji="1" lang="en-US" altLang="ja-JP" sz="1800" baseline="0" dirty="0" smtClean="0">
                          <a:latin typeface="Times New Roman" pitchFamily="18" charset="0"/>
                        </a:rPr>
                        <a:t>×</a:t>
                      </a:r>
                      <a:r>
                        <a:rPr kumimoji="1" lang="en-US" altLang="ja-JP" sz="1800" dirty="0" smtClean="0"/>
                        <a:t>10</a:t>
                      </a:r>
                      <a:r>
                        <a:rPr kumimoji="1" lang="en-US" altLang="ja-JP" sz="1800" baseline="30000" dirty="0" smtClean="0"/>
                        <a:t>13</a:t>
                      </a:r>
                      <a:endParaRPr kumimoji="1" lang="ja-JP" altLang="en-US" sz="1800" baseline="30000"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800" baseline="0" dirty="0" smtClean="0">
                          <a:latin typeface="Times New Roman" pitchFamily="18" charset="0"/>
                        </a:rPr>
                        <a:t> 2.5×</a:t>
                      </a:r>
                      <a:r>
                        <a:rPr kumimoji="1" lang="en-US" altLang="ja-JP" sz="1800" dirty="0" smtClean="0"/>
                        <a:t>10</a:t>
                      </a:r>
                      <a:r>
                        <a:rPr kumimoji="1" lang="en-US" altLang="ja-JP" sz="1800" baseline="30000" dirty="0" smtClean="0"/>
                        <a:t>13</a:t>
                      </a:r>
                      <a:endParaRPr kumimoji="1" lang="ja-JP" altLang="en-US" sz="1800" dirty="0" smtClean="0"/>
                    </a:p>
                    <a:p>
                      <a:endParaRPr kumimoji="1" lang="ja-JP" altLang="en-US" sz="1800" dirty="0"/>
                    </a:p>
                  </a:txBody>
                  <a:tcPr/>
                </a:tc>
                <a:tc>
                  <a:txBody>
                    <a:bodyPr/>
                    <a:lstStyle/>
                    <a:p>
                      <a:r>
                        <a:rPr kumimoji="1" lang="en-US" altLang="ja-JP" sz="1800" dirty="0" smtClean="0"/>
                        <a:t>4.1</a:t>
                      </a:r>
                      <a:r>
                        <a:rPr kumimoji="1" lang="ja-JP" altLang="en-US" sz="1800" dirty="0" smtClean="0"/>
                        <a:t>～</a:t>
                      </a:r>
                      <a:r>
                        <a:rPr kumimoji="1" lang="en-US" altLang="ja-JP" sz="1800" dirty="0" smtClean="0"/>
                        <a:t>8.3</a:t>
                      </a:r>
                      <a:r>
                        <a:rPr kumimoji="1" lang="en-US" altLang="ja-JP" sz="1800" baseline="0" dirty="0" smtClean="0">
                          <a:latin typeface="Times New Roman" pitchFamily="18" charset="0"/>
                        </a:rPr>
                        <a:t>×</a:t>
                      </a:r>
                      <a:r>
                        <a:rPr kumimoji="1" lang="en-US" altLang="ja-JP" sz="1800" dirty="0" smtClean="0"/>
                        <a:t>10</a:t>
                      </a:r>
                      <a:r>
                        <a:rPr kumimoji="1" lang="en-US" altLang="ja-JP" sz="1800" baseline="30000" dirty="0" smtClean="0"/>
                        <a:t>13</a:t>
                      </a:r>
                      <a:endParaRPr kumimoji="1" lang="ja-JP" altLang="en-US" sz="1800" baseline="30000" dirty="0"/>
                    </a:p>
                  </a:txBody>
                  <a:tcPr>
                    <a:solidFill>
                      <a:srgbClr val="FFC000"/>
                    </a:solidFill>
                  </a:tcPr>
                </a:tc>
              </a:tr>
              <a:tr h="648653">
                <a:tc>
                  <a:txBody>
                    <a:bodyPr/>
                    <a:lstStyle/>
                    <a:p>
                      <a:r>
                        <a:rPr kumimoji="1" lang="en-US" altLang="ja-JP" sz="1800" dirty="0" smtClean="0"/>
                        <a:t>Particle/Ring</a:t>
                      </a:r>
                      <a:endParaRPr kumimoji="1" lang="ja-JP" altLang="en-US" sz="18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800" baseline="0" dirty="0" smtClean="0">
                          <a:latin typeface="Times New Roman" pitchFamily="18" charset="0"/>
                        </a:rPr>
                        <a:t>9.2×</a:t>
                      </a:r>
                      <a:r>
                        <a:rPr kumimoji="1" lang="en-US" altLang="ja-JP" sz="1800" dirty="0" smtClean="0"/>
                        <a:t>10</a:t>
                      </a:r>
                      <a:r>
                        <a:rPr kumimoji="1" lang="en-US" altLang="ja-JP" sz="1800" baseline="30000" dirty="0" smtClean="0"/>
                        <a:t>13</a:t>
                      </a:r>
                      <a:endParaRPr kumimoji="1" lang="ja-JP" altLang="en-US" sz="1800" baseline="30000"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800" baseline="0" dirty="0" smtClean="0">
                          <a:latin typeface="Times New Roman" pitchFamily="18" charset="0"/>
                        </a:rPr>
                        <a:t>2.0×</a:t>
                      </a:r>
                      <a:r>
                        <a:rPr kumimoji="1" lang="en-US" altLang="ja-JP" sz="1800" dirty="0" smtClean="0"/>
                        <a:t>10</a:t>
                      </a:r>
                      <a:r>
                        <a:rPr kumimoji="1" lang="en-US" altLang="ja-JP" sz="1800" baseline="30000" dirty="0" smtClean="0"/>
                        <a:t>14</a:t>
                      </a:r>
                      <a:endParaRPr kumimoji="1" lang="ja-JP" altLang="en-US" sz="1800" dirty="0" smtClean="0"/>
                    </a:p>
                    <a:p>
                      <a:endParaRPr kumimoji="1" lang="ja-JP" altLang="en-US" sz="1800" dirty="0"/>
                    </a:p>
                  </a:txBody>
                  <a:tcPr/>
                </a:tc>
                <a:tc>
                  <a:txBody>
                    <a:bodyPr/>
                    <a:lstStyle/>
                    <a:p>
                      <a:r>
                        <a:rPr kumimoji="1" lang="en-US" altLang="ja-JP" sz="1800" dirty="0" smtClean="0"/>
                        <a:t>3.3</a:t>
                      </a:r>
                      <a:r>
                        <a:rPr kumimoji="1" lang="ja-JP" altLang="en-US" sz="1800" dirty="0" smtClean="0"/>
                        <a:t>～</a:t>
                      </a:r>
                      <a:r>
                        <a:rPr kumimoji="1" lang="en-US" altLang="ja-JP" sz="1800" dirty="0" smtClean="0"/>
                        <a:t>6.7×10</a:t>
                      </a:r>
                      <a:r>
                        <a:rPr kumimoji="1" lang="en-US" altLang="ja-JP" sz="1800" baseline="30000" dirty="0" smtClean="0"/>
                        <a:t>14</a:t>
                      </a:r>
                      <a:endParaRPr kumimoji="1" lang="ja-JP" altLang="en-US" sz="1800" baseline="30000" dirty="0"/>
                    </a:p>
                  </a:txBody>
                  <a:tcPr>
                    <a:solidFill>
                      <a:srgbClr val="FFC000"/>
                    </a:solidFill>
                  </a:tcPr>
                </a:tc>
              </a:tr>
              <a:tr h="429916">
                <a:tc>
                  <a:txBody>
                    <a:bodyPr/>
                    <a:lstStyle/>
                    <a:p>
                      <a:r>
                        <a:rPr kumimoji="1" lang="en-US" altLang="ja-JP" sz="1800" dirty="0" smtClean="0"/>
                        <a:t>LINAC(</a:t>
                      </a:r>
                      <a:r>
                        <a:rPr kumimoji="1" lang="en-US" altLang="ja-JP" sz="1800" dirty="0" err="1" smtClean="0"/>
                        <a:t>MeV</a:t>
                      </a:r>
                      <a:r>
                        <a:rPr kumimoji="1" lang="en-US" altLang="ja-JP" sz="1800" dirty="0" smtClean="0"/>
                        <a:t>)</a:t>
                      </a:r>
                      <a:endParaRPr kumimoji="1" lang="ja-JP" altLang="en-US" sz="1800" dirty="0"/>
                    </a:p>
                  </a:txBody>
                  <a:tcPr/>
                </a:tc>
                <a:tc>
                  <a:txBody>
                    <a:bodyPr/>
                    <a:lstStyle/>
                    <a:p>
                      <a:r>
                        <a:rPr kumimoji="1" lang="en-US" altLang="ja-JP" sz="1800" dirty="0" smtClean="0"/>
                        <a:t>181</a:t>
                      </a:r>
                      <a:endParaRPr kumimoji="1" lang="ja-JP" altLang="en-US" sz="1800" dirty="0"/>
                    </a:p>
                  </a:txBody>
                  <a:tcPr/>
                </a:tc>
                <a:tc>
                  <a:txBody>
                    <a:bodyPr/>
                    <a:lstStyle/>
                    <a:p>
                      <a:r>
                        <a:rPr kumimoji="1" lang="en-US" altLang="ja-JP" sz="1800" dirty="0" smtClean="0"/>
                        <a:t>181</a:t>
                      </a:r>
                      <a:endParaRPr kumimoji="1" lang="ja-JP" altLang="en-US" sz="1800" dirty="0"/>
                    </a:p>
                  </a:txBody>
                  <a:tcPr/>
                </a:tc>
                <a:tc>
                  <a:txBody>
                    <a:bodyPr/>
                    <a:lstStyle/>
                    <a:p>
                      <a:r>
                        <a:rPr kumimoji="1" lang="en-US" altLang="ja-JP" sz="1800" dirty="0" smtClean="0"/>
                        <a:t>400</a:t>
                      </a:r>
                      <a:endParaRPr kumimoji="1" lang="ja-JP" altLang="en-US" sz="1800" dirty="0"/>
                    </a:p>
                  </a:txBody>
                  <a:tcPr>
                    <a:solidFill>
                      <a:srgbClr val="FFC000"/>
                    </a:solidFill>
                  </a:tcPr>
                </a:tc>
              </a:tr>
              <a:tr h="370840">
                <a:tc>
                  <a:txBody>
                    <a:bodyPr/>
                    <a:lstStyle/>
                    <a:p>
                      <a:r>
                        <a:rPr kumimoji="1" lang="en-US" altLang="ja-JP" sz="1800" dirty="0" smtClean="0"/>
                        <a:t>RCS </a:t>
                      </a:r>
                      <a:endParaRPr kumimoji="1" lang="ja-JP" altLang="en-US" sz="18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800" dirty="0" smtClean="0"/>
                        <a:t>h=2</a:t>
                      </a:r>
                      <a:endParaRPr kumimoji="1" lang="ja-JP" altLang="en-US" sz="1800" dirty="0" smtClean="0"/>
                    </a:p>
                  </a:txBody>
                  <a:tcPr/>
                </a:tc>
                <a:tc>
                  <a:txBody>
                    <a:bodyPr/>
                    <a:lstStyle/>
                    <a:p>
                      <a:r>
                        <a:rPr kumimoji="1" lang="en-US" altLang="ja-JP" sz="1800" dirty="0" smtClean="0"/>
                        <a:t>h=2</a:t>
                      </a:r>
                      <a:endParaRPr kumimoji="1" lang="ja-JP" altLang="en-US" sz="1800" dirty="0"/>
                    </a:p>
                  </a:txBody>
                  <a:tcPr/>
                </a:tc>
                <a:tc>
                  <a:txBody>
                    <a:bodyPr/>
                    <a:lstStyle/>
                    <a:p>
                      <a:r>
                        <a:rPr kumimoji="1" lang="en-US" altLang="ja-JP" sz="1800" dirty="0" smtClean="0"/>
                        <a:t>h=2 or</a:t>
                      </a:r>
                      <a:r>
                        <a:rPr kumimoji="1" lang="ja-JP" altLang="en-US" sz="1800" baseline="0" dirty="0" smtClean="0"/>
                        <a:t> </a:t>
                      </a:r>
                      <a:r>
                        <a:rPr kumimoji="1" lang="en-US" altLang="ja-JP" sz="1800" dirty="0" smtClean="0"/>
                        <a:t>1</a:t>
                      </a:r>
                      <a:endParaRPr kumimoji="1" lang="ja-JP" altLang="en-US" sz="1800" dirty="0"/>
                    </a:p>
                  </a:txBody>
                  <a:tcPr>
                    <a:solidFill>
                      <a:srgbClr val="FFC000"/>
                    </a:solidFill>
                  </a:tcPr>
                </a:tc>
              </a:tr>
            </a:tbl>
          </a:graphicData>
        </a:graphic>
      </p:graphicFrame>
      <p:sp>
        <p:nvSpPr>
          <p:cNvPr id="4" name="テキスト ボックス 3"/>
          <p:cNvSpPr txBox="1"/>
          <p:nvPr/>
        </p:nvSpPr>
        <p:spPr>
          <a:xfrm>
            <a:off x="0" y="6131563"/>
            <a:ext cx="9144000" cy="523160"/>
          </a:xfrm>
          <a:prstGeom prst="rect">
            <a:avLst/>
          </a:prstGeom>
          <a:noFill/>
        </p:spPr>
        <p:txBody>
          <a:bodyPr wrap="square" lIns="91378" tIns="45690" rIns="91378" bIns="45690" rtlCol="0">
            <a:spAutoFit/>
          </a:bodyPr>
          <a:lstStyle/>
          <a:p>
            <a:pPr algn="ctr" defTabSz="913790" fontAlgn="auto">
              <a:spcBef>
                <a:spcPts val="0"/>
              </a:spcBef>
              <a:spcAft>
                <a:spcPts val="0"/>
              </a:spcAft>
            </a:pPr>
            <a:r>
              <a:rPr lang="en-US" altLang="ja-JP" sz="2800" dirty="0" smtClean="0">
                <a:solidFill>
                  <a:prstClr val="black"/>
                </a:solidFill>
                <a:latin typeface="Times New Roman"/>
                <a:ea typeface="ＭＳ 明朝"/>
              </a:rPr>
              <a:t>Combination of </a:t>
            </a:r>
            <a:r>
              <a:rPr lang="en-US" altLang="ja-JP" sz="2800" b="1" dirty="0" smtClean="0">
                <a:solidFill>
                  <a:prstClr val="black"/>
                </a:solidFill>
                <a:latin typeface="Times New Roman"/>
                <a:ea typeface="ＭＳ 明朝"/>
              </a:rPr>
              <a:t>High rep. cycle</a:t>
            </a:r>
            <a:r>
              <a:rPr lang="en-US" altLang="ja-JP" sz="2800" dirty="0" smtClean="0">
                <a:solidFill>
                  <a:prstClr val="black"/>
                </a:solidFill>
                <a:latin typeface="Times New Roman"/>
                <a:ea typeface="ＭＳ 明朝"/>
              </a:rPr>
              <a:t> and </a:t>
            </a:r>
            <a:r>
              <a:rPr lang="en-US" altLang="ja-JP" sz="2800" b="1" dirty="0" smtClean="0">
                <a:solidFill>
                  <a:prstClr val="black"/>
                </a:solidFill>
                <a:latin typeface="Times New Roman"/>
                <a:ea typeface="ＭＳ 明朝"/>
              </a:rPr>
              <a:t>High beam density</a:t>
            </a:r>
            <a:endParaRPr lang="ja-JP" altLang="en-US" sz="2800" b="1" dirty="0">
              <a:solidFill>
                <a:prstClr val="black"/>
              </a:solidFill>
              <a:latin typeface="Times New Roman"/>
              <a:ea typeface="ＭＳ 明朝"/>
            </a:endParaRPr>
          </a:p>
        </p:txBody>
      </p:sp>
      <p:sp>
        <p:nvSpPr>
          <p:cNvPr id="7" name="テキスト ボックス 6"/>
          <p:cNvSpPr txBox="1"/>
          <p:nvPr/>
        </p:nvSpPr>
        <p:spPr>
          <a:xfrm>
            <a:off x="3635896" y="1650286"/>
            <a:ext cx="1152128" cy="338554"/>
          </a:xfrm>
          <a:prstGeom prst="rect">
            <a:avLst/>
          </a:prstGeom>
          <a:solidFill>
            <a:srgbClr val="FFFF00"/>
          </a:solidFill>
        </p:spPr>
        <p:txBody>
          <a:bodyPr wrap="square" rtlCol="0">
            <a:spAutoFit/>
          </a:bodyPr>
          <a:lstStyle/>
          <a:p>
            <a:pPr defTabSz="913790" fontAlgn="auto">
              <a:spcBef>
                <a:spcPts val="0"/>
              </a:spcBef>
              <a:spcAft>
                <a:spcPts val="0"/>
              </a:spcAft>
            </a:pPr>
            <a:r>
              <a:rPr lang="en-US" altLang="ja-JP" sz="1600" dirty="0" smtClean="0">
                <a:solidFill>
                  <a:prstClr val="black"/>
                </a:solidFill>
                <a:latin typeface="Times New Roman"/>
                <a:ea typeface="ＭＳ 明朝"/>
              </a:rPr>
              <a:t>Achieved !</a:t>
            </a:r>
            <a:endParaRPr lang="ja-JP" altLang="en-US" sz="1600" dirty="0">
              <a:solidFill>
                <a:prstClr val="black"/>
              </a:solidFill>
              <a:latin typeface="Times New Roman"/>
              <a:ea typeface="ＭＳ 明朝"/>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67544" y="0"/>
            <a:ext cx="8229600" cy="908720"/>
          </a:xfrm>
        </p:spPr>
        <p:txBody>
          <a:bodyPr/>
          <a:lstStyle/>
          <a:p>
            <a:r>
              <a:rPr kumimoji="1" lang="en-US" altLang="ja-JP" dirty="0" smtClean="0"/>
              <a:t>Contents</a:t>
            </a:r>
            <a:endParaRPr kumimoji="1" lang="ja-JP" altLang="en-US" dirty="0"/>
          </a:p>
        </p:txBody>
      </p:sp>
      <p:sp>
        <p:nvSpPr>
          <p:cNvPr id="3" name="コンテンツ プレースホルダ 2"/>
          <p:cNvSpPr>
            <a:spLocks noGrp="1"/>
          </p:cNvSpPr>
          <p:nvPr>
            <p:ph idx="1"/>
          </p:nvPr>
        </p:nvSpPr>
        <p:spPr>
          <a:xfrm>
            <a:off x="1043608" y="980728"/>
            <a:ext cx="7643192" cy="5688632"/>
          </a:xfrm>
        </p:spPr>
        <p:txBody>
          <a:bodyPr>
            <a:normAutofit/>
          </a:bodyPr>
          <a:lstStyle/>
          <a:p>
            <a:r>
              <a:rPr lang="en-US" altLang="ja-JP" dirty="0" smtClean="0">
                <a:solidFill>
                  <a:srgbClr val="FF0000"/>
                </a:solidFill>
              </a:rPr>
              <a:t>Introduction</a:t>
            </a:r>
          </a:p>
          <a:p>
            <a:pPr lvl="1"/>
            <a:r>
              <a:rPr lang="en-US" altLang="ja-JP" dirty="0" smtClean="0">
                <a:solidFill>
                  <a:srgbClr val="FF0000"/>
                </a:solidFill>
              </a:rPr>
              <a:t>J-PARC &amp; T2K</a:t>
            </a:r>
          </a:p>
          <a:p>
            <a:r>
              <a:rPr lang="en-US" altLang="ja-JP" dirty="0" smtClean="0"/>
              <a:t>Achievements</a:t>
            </a:r>
          </a:p>
          <a:p>
            <a:r>
              <a:rPr lang="en-US" altLang="ja-JP" dirty="0" smtClean="0"/>
              <a:t>Earthquake damages and recovery plan</a:t>
            </a:r>
          </a:p>
          <a:p>
            <a:r>
              <a:rPr lang="en-US" altLang="ja-JP" dirty="0" smtClean="0"/>
              <a:t>Future upgrade plan</a:t>
            </a:r>
          </a:p>
          <a:p>
            <a:pPr lvl="1"/>
            <a:r>
              <a:rPr lang="en-US" altLang="ja-JP" dirty="0" smtClean="0"/>
              <a:t>Physics program</a:t>
            </a:r>
          </a:p>
          <a:p>
            <a:pPr lvl="1"/>
            <a:r>
              <a:rPr lang="en-US" altLang="ja-JP" dirty="0" smtClean="0"/>
              <a:t>J-PARC upgrade</a:t>
            </a:r>
          </a:p>
          <a:p>
            <a:pPr lvl="1"/>
            <a:r>
              <a:rPr lang="en-US" altLang="ja-JP" dirty="0" smtClean="0"/>
              <a:t>Detector options</a:t>
            </a:r>
          </a:p>
          <a:p>
            <a:pPr lvl="1"/>
            <a:r>
              <a:rPr lang="en-US" altLang="ja-JP" dirty="0" smtClean="0"/>
              <a:t>R&amp;D status</a:t>
            </a:r>
          </a:p>
          <a:p>
            <a:r>
              <a:rPr lang="en-US" altLang="ja-JP" dirty="0" smtClean="0"/>
              <a:t>Summary</a:t>
            </a:r>
          </a:p>
        </p:txBody>
      </p:sp>
      <p:sp>
        <p:nvSpPr>
          <p:cNvPr id="4" name="スライド番号プレースホルダ 3"/>
          <p:cNvSpPr>
            <a:spLocks noGrp="1"/>
          </p:cNvSpPr>
          <p:nvPr>
            <p:ph type="sldNum" sz="quarter" idx="12"/>
          </p:nvPr>
        </p:nvSpPr>
        <p:spPr/>
        <p:txBody>
          <a:bodyPr/>
          <a:lstStyle/>
          <a:p>
            <a:pPr>
              <a:defRPr/>
            </a:pPr>
            <a:fld id="{65138EDC-2095-4DC3-BD29-CC0066F74E48}" type="slidenum">
              <a:rPr lang="ja-JP" altLang="en-US" smtClean="0"/>
              <a:pPr>
                <a:defRPr/>
              </a:pPr>
              <a:t>2</a:t>
            </a:fld>
            <a:endParaRPr lang="ja-JP" alt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8946" name="Picture 2"/>
          <p:cNvPicPr>
            <a:picLocks noChangeAspect="1" noChangeArrowheads="1"/>
          </p:cNvPicPr>
          <p:nvPr/>
        </p:nvPicPr>
        <p:blipFill>
          <a:blip r:embed="rId3" cstate="print"/>
          <a:srcRect/>
          <a:stretch>
            <a:fillRect/>
          </a:stretch>
        </p:blipFill>
        <p:spPr bwMode="auto">
          <a:xfrm>
            <a:off x="5329857" y="2132856"/>
            <a:ext cx="3814143" cy="3236243"/>
          </a:xfrm>
          <a:prstGeom prst="rect">
            <a:avLst/>
          </a:prstGeom>
          <a:noFill/>
          <a:ln w="9525">
            <a:noFill/>
            <a:miter lim="800000"/>
            <a:headEnd/>
            <a:tailEnd/>
          </a:ln>
          <a:effectLst/>
        </p:spPr>
      </p:pic>
      <p:sp>
        <p:nvSpPr>
          <p:cNvPr id="338951" name="Text Box 7"/>
          <p:cNvSpPr txBox="1">
            <a:spLocks noChangeArrowheads="1"/>
          </p:cNvSpPr>
          <p:nvPr/>
        </p:nvSpPr>
        <p:spPr bwMode="auto">
          <a:xfrm>
            <a:off x="6876256" y="3284985"/>
            <a:ext cx="1276350" cy="366712"/>
          </a:xfrm>
          <a:prstGeom prst="rect">
            <a:avLst/>
          </a:prstGeom>
          <a:solidFill>
            <a:srgbClr val="FFFF00"/>
          </a:solidFill>
          <a:ln w="9525">
            <a:noFill/>
            <a:miter lim="800000"/>
            <a:headEnd/>
            <a:tailEnd/>
          </a:ln>
          <a:effectLst/>
        </p:spPr>
        <p:txBody>
          <a:bodyPr wrap="none">
            <a:spAutoFit/>
          </a:bodyPr>
          <a:lstStyle/>
          <a:p>
            <a:pPr defTabSz="914400"/>
            <a:r>
              <a:rPr lang="en-US" altLang="ja-JP" sz="1800" b="1" dirty="0"/>
              <a:t>Main Ring</a:t>
            </a:r>
          </a:p>
        </p:txBody>
      </p:sp>
      <p:sp>
        <p:nvSpPr>
          <p:cNvPr id="6" name="タイトル 5"/>
          <p:cNvSpPr>
            <a:spLocks noGrp="1"/>
          </p:cNvSpPr>
          <p:nvPr>
            <p:ph type="title"/>
          </p:nvPr>
        </p:nvSpPr>
        <p:spPr>
          <a:xfrm>
            <a:off x="467544" y="0"/>
            <a:ext cx="8229600" cy="836712"/>
          </a:xfrm>
        </p:spPr>
        <p:txBody>
          <a:bodyPr/>
          <a:lstStyle/>
          <a:p>
            <a:r>
              <a:rPr kumimoji="1" lang="en-US" altLang="ja-JP" dirty="0" smtClean="0"/>
              <a:t>For higher power</a:t>
            </a:r>
            <a:endParaRPr kumimoji="1" lang="ja-JP" altLang="en-US" dirty="0"/>
          </a:p>
        </p:txBody>
      </p:sp>
      <p:sp>
        <p:nvSpPr>
          <p:cNvPr id="7" name="コンテンツ プレースホルダ 6"/>
          <p:cNvSpPr>
            <a:spLocks noGrp="1"/>
          </p:cNvSpPr>
          <p:nvPr>
            <p:ph idx="1"/>
          </p:nvPr>
        </p:nvSpPr>
        <p:spPr>
          <a:xfrm>
            <a:off x="323528" y="908720"/>
            <a:ext cx="5112568" cy="5949280"/>
          </a:xfrm>
        </p:spPr>
        <p:txBody>
          <a:bodyPr>
            <a:normAutofit fontScale="70000" lnSpcReduction="20000"/>
          </a:bodyPr>
          <a:lstStyle/>
          <a:p>
            <a:pPr marL="514350" indent="-514350">
              <a:buFont typeface="+mj-lt"/>
              <a:buAutoNum type="arabicPeriod"/>
            </a:pPr>
            <a:r>
              <a:rPr lang="en-US" altLang="ja-JP" dirty="0" smtClean="0"/>
              <a:t>Maximize # of protons/bucket </a:t>
            </a:r>
          </a:p>
          <a:p>
            <a:pPr marL="914400" lvl="1" indent="-514350"/>
            <a:r>
              <a:rPr lang="en-US" altLang="ja-JP" dirty="0" smtClean="0"/>
              <a:t>Controlling beam loss is critical</a:t>
            </a:r>
          </a:p>
          <a:p>
            <a:pPr marL="514350" indent="-514350">
              <a:buFont typeface="+mj-lt"/>
              <a:buAutoNum type="arabicPeriod"/>
            </a:pPr>
            <a:r>
              <a:rPr lang="en-US" altLang="ja-JP" dirty="0" smtClean="0"/>
              <a:t>Maximize rep rate</a:t>
            </a:r>
          </a:p>
          <a:p>
            <a:pPr lvl="1"/>
            <a:r>
              <a:rPr lang="en-US" altLang="ja-JP" dirty="0" smtClean="0"/>
              <a:t>Increase accelerating RF power to shorten the acceleration time</a:t>
            </a:r>
          </a:p>
          <a:p>
            <a:pPr lvl="1"/>
            <a:r>
              <a:rPr lang="en-US" altLang="ja-JP" dirty="0" smtClean="0"/>
              <a:t>Magnet power supply system  for fast and good control  while ramping</a:t>
            </a:r>
          </a:p>
          <a:p>
            <a:pPr marL="514350" indent="-514350">
              <a:buFont typeface="+mj-lt"/>
              <a:buAutoNum type="arabicPeriod"/>
            </a:pPr>
            <a:r>
              <a:rPr lang="en-US" altLang="ja-JP" dirty="0" smtClean="0"/>
              <a:t>Maximize running time to increase integrated power </a:t>
            </a:r>
          </a:p>
          <a:p>
            <a:endParaRPr lang="en-US" altLang="ja-JP" dirty="0" smtClean="0"/>
          </a:p>
          <a:p>
            <a:r>
              <a:rPr lang="en-US" altLang="ja-JP" dirty="0" smtClean="0"/>
              <a:t>Present and near future FX cycle  (trial in March)</a:t>
            </a:r>
          </a:p>
          <a:p>
            <a:pPr lvl="1"/>
            <a:r>
              <a:rPr lang="en-US" altLang="ja-JP" dirty="0" smtClean="0"/>
              <a:t>160msec   	4 RCS cycle injection </a:t>
            </a:r>
          </a:p>
          <a:p>
            <a:pPr lvl="1"/>
            <a:r>
              <a:rPr lang="en-US" altLang="ja-JP" dirty="0" smtClean="0"/>
              <a:t>1.9 sec →1.43      	Acceleration</a:t>
            </a:r>
          </a:p>
          <a:p>
            <a:pPr lvl="1"/>
            <a:r>
              <a:rPr lang="en-US" altLang="ja-JP" dirty="0" smtClean="0"/>
              <a:t>0.13sec →0	Flat top</a:t>
            </a:r>
          </a:p>
          <a:p>
            <a:pPr lvl="1"/>
            <a:r>
              <a:rPr lang="en-US" altLang="ja-JP" dirty="0" smtClean="0"/>
              <a:t>1.04 sec →1.0      	Ramp down</a:t>
            </a:r>
          </a:p>
          <a:p>
            <a:pPr lvl="1"/>
            <a:r>
              <a:rPr lang="en-US" altLang="ja-JP" dirty="0" smtClean="0"/>
              <a:t>3.2 sec → 2.6 sec  : 135kW → 166kW</a:t>
            </a:r>
          </a:p>
          <a:p>
            <a:pPr lvl="2"/>
            <a:r>
              <a:rPr lang="en-US" altLang="ja-JP" dirty="0" smtClean="0"/>
              <a:t>3.02s </a:t>
            </a:r>
            <a:r>
              <a:rPr lang="en-US" altLang="ja-JP" dirty="0" err="1" smtClean="0"/>
              <a:t>achived</a:t>
            </a:r>
            <a:endParaRPr lang="en-US" altLang="ja-JP" dirty="0" smtClean="0"/>
          </a:p>
          <a:p>
            <a:endParaRPr lang="en-US" altLang="ja-JP" dirty="0" smtClean="0"/>
          </a:p>
          <a:p>
            <a:endParaRPr kumimoji="1" lang="ja-JP" altLang="en-US" dirty="0"/>
          </a:p>
        </p:txBody>
      </p:sp>
      <p:sp>
        <p:nvSpPr>
          <p:cNvPr id="8" name="スライド番号プレースホルダ 7"/>
          <p:cNvSpPr>
            <a:spLocks noGrp="1"/>
          </p:cNvSpPr>
          <p:nvPr>
            <p:ph type="sldNum" sz="quarter" idx="12"/>
          </p:nvPr>
        </p:nvSpPr>
        <p:spPr/>
        <p:txBody>
          <a:bodyPr/>
          <a:lstStyle/>
          <a:p>
            <a:pPr>
              <a:defRPr/>
            </a:pPr>
            <a:fld id="{65138EDC-2095-4DC3-BD29-CC0066F74E48}" type="slidenum">
              <a:rPr lang="ja-JP" altLang="en-US" smtClean="0"/>
              <a:pPr>
                <a:defRPr/>
              </a:pPr>
              <a:t>20</a:t>
            </a:fld>
            <a:endParaRPr lang="ja-JP" alt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3108" name="Rectangle 4"/>
          <p:cNvSpPr>
            <a:spLocks noGrp="1"/>
          </p:cNvSpPr>
          <p:nvPr>
            <p:ph type="title"/>
          </p:nvPr>
        </p:nvSpPr>
        <p:spPr>
          <a:xfrm>
            <a:off x="457200" y="115888"/>
            <a:ext cx="8229600" cy="850900"/>
          </a:xfrm>
        </p:spPr>
        <p:txBody>
          <a:bodyPr/>
          <a:lstStyle/>
          <a:p>
            <a:pPr algn="l"/>
            <a:r>
              <a:rPr lang="en-US" altLang="ja-JP" sz="3200" smtClean="0"/>
              <a:t>Reducing cycle time</a:t>
            </a:r>
          </a:p>
        </p:txBody>
      </p:sp>
      <p:sp>
        <p:nvSpPr>
          <p:cNvPr id="3" name="Content Placeholder 2"/>
          <p:cNvSpPr>
            <a:spLocks noGrp="1"/>
          </p:cNvSpPr>
          <p:nvPr>
            <p:ph idx="4294967295"/>
          </p:nvPr>
        </p:nvSpPr>
        <p:spPr>
          <a:xfrm>
            <a:off x="457200" y="908720"/>
            <a:ext cx="8229600" cy="5616624"/>
          </a:xfrm>
        </p:spPr>
        <p:txBody>
          <a:bodyPr lIns="91440" tIns="45720" rIns="91440" bIns="45720">
            <a:normAutofit fontScale="92500" lnSpcReduction="10000"/>
          </a:bodyPr>
          <a:lstStyle/>
          <a:p>
            <a:pPr marL="228600" indent="-228600" defTabSz="457200">
              <a:buFont typeface="Arial" pitchFamily="34" charset="0"/>
              <a:buNone/>
            </a:pPr>
            <a:r>
              <a:rPr lang="en-US" altLang="ja-JP" dirty="0" smtClean="0"/>
              <a:t>Short term project (this summer)</a:t>
            </a:r>
          </a:p>
          <a:p>
            <a:pPr marL="455613" lvl="1" indent="-227013" defTabSz="457200"/>
            <a:r>
              <a:rPr lang="en-US" altLang="ja-JP" sz="2000" dirty="0" smtClean="0">
                <a:ea typeface="ＭＳ Ｐゴシック" pitchFamily="50" charset="-128"/>
              </a:rPr>
              <a:t>Install 2 more RF cavities to shorten cycle time  (6 </a:t>
            </a:r>
            <a:r>
              <a:rPr lang="en-US" altLang="ja-JP" sz="2000" dirty="0" smtClean="0">
                <a:ea typeface="ＭＳ Ｐゴシック" pitchFamily="50" charset="-128"/>
                <a:cs typeface="Times New Roman" pitchFamily="18" charset="0"/>
              </a:rPr>
              <a:t>→8)</a:t>
            </a:r>
          </a:p>
          <a:p>
            <a:pPr marL="455613" lvl="1" indent="-227013" defTabSz="457200"/>
            <a:r>
              <a:rPr lang="en-US" altLang="ja-JP" sz="2000" dirty="0" smtClean="0">
                <a:ea typeface="ＭＳ Ｐゴシック" pitchFamily="50" charset="-128"/>
              </a:rPr>
              <a:t>Continue reducing ramp/fall time with present P.S.</a:t>
            </a:r>
            <a:r>
              <a:rPr lang="en-US" altLang="ja-JP" sz="1800" dirty="0" smtClean="0">
                <a:ea typeface="ＭＳ Ｐゴシック" pitchFamily="50" charset="-128"/>
              </a:rPr>
              <a:t> (cycle time ~2.2 sec)</a:t>
            </a:r>
          </a:p>
          <a:p>
            <a:pPr marL="455613" lvl="1" indent="-227013" defTabSz="457200"/>
            <a:r>
              <a:rPr lang="en-US" altLang="ja-JP" sz="2000" dirty="0" smtClean="0">
                <a:ea typeface="ＭＳ Ｐゴシック" pitchFamily="50" charset="-128"/>
              </a:rPr>
              <a:t>2</a:t>
            </a:r>
            <a:r>
              <a:rPr lang="en-US" altLang="ja-JP" sz="2000" baseline="30000" dirty="0" smtClean="0">
                <a:ea typeface="ＭＳ Ｐゴシック" pitchFamily="50" charset="-128"/>
              </a:rPr>
              <a:t>nd</a:t>
            </a:r>
            <a:r>
              <a:rPr lang="en-US" altLang="ja-JP" sz="2000" dirty="0" smtClean="0">
                <a:ea typeface="ＭＳ Ｐゴシック" pitchFamily="50" charset="-128"/>
              </a:rPr>
              <a:t> RF cavity for more protons/bunch</a:t>
            </a:r>
          </a:p>
          <a:p>
            <a:pPr marL="455613" lvl="1" indent="-227013" defTabSz="457200"/>
            <a:endParaRPr lang="en-US" altLang="ja-JP" sz="2000" dirty="0" smtClean="0">
              <a:ea typeface="ＭＳ Ｐゴシック" pitchFamily="50" charset="-128"/>
            </a:endParaRPr>
          </a:p>
          <a:p>
            <a:pPr marL="228600" indent="-228600" defTabSz="457200">
              <a:buFont typeface="Arial" pitchFamily="34" charset="0"/>
              <a:buNone/>
            </a:pPr>
            <a:r>
              <a:rPr lang="en-US" altLang="ja-JP" dirty="0" smtClean="0">
                <a:ea typeface="ＭＳ Ｐゴシック" pitchFamily="50" charset="-128"/>
              </a:rPr>
              <a:t>Long term project</a:t>
            </a:r>
            <a:endParaRPr lang="en-US" altLang="ja-JP" dirty="0" smtClean="0">
              <a:solidFill>
                <a:srgbClr val="FF0000"/>
              </a:solidFill>
              <a:ea typeface="ＭＳ Ｐゴシック" pitchFamily="50" charset="-128"/>
            </a:endParaRPr>
          </a:p>
          <a:p>
            <a:pPr marL="228600" indent="-228600" defTabSz="457200"/>
            <a:r>
              <a:rPr lang="en-US" altLang="ja-JP" sz="2000" dirty="0" smtClean="0">
                <a:ea typeface="ＭＳ Ｐゴシック" pitchFamily="50" charset="-128"/>
              </a:rPr>
              <a:t>High gradient cavity – </a:t>
            </a:r>
            <a:r>
              <a:rPr lang="en-US" altLang="ja-JP" sz="2000" dirty="0" err="1" smtClean="0">
                <a:ea typeface="ＭＳ Ｐゴシック" pitchFamily="50" charset="-128"/>
              </a:rPr>
              <a:t>crystalized</a:t>
            </a:r>
            <a:r>
              <a:rPr lang="en-US" altLang="ja-JP" sz="2000" dirty="0" smtClean="0">
                <a:ea typeface="ＭＳ Ｐゴシック" pitchFamily="50" charset="-128"/>
              </a:rPr>
              <a:t> </a:t>
            </a:r>
            <a:r>
              <a:rPr lang="en-US" altLang="ja-JP" sz="2000" dirty="0" err="1" smtClean="0">
                <a:ea typeface="ＭＳ Ｐゴシック" pitchFamily="50" charset="-128"/>
              </a:rPr>
              <a:t>FineMet</a:t>
            </a:r>
            <a:r>
              <a:rPr lang="en-US" altLang="ja-JP" sz="2000" dirty="0" smtClean="0">
                <a:ea typeface="ＭＳ Ｐゴシック" pitchFamily="50" charset="-128"/>
              </a:rPr>
              <a:t> in magnetic field</a:t>
            </a:r>
          </a:p>
          <a:p>
            <a:pPr marL="455613" lvl="1" indent="-227013" defTabSz="457200"/>
            <a:r>
              <a:rPr lang="en-US" altLang="ja-JP" sz="2000" dirty="0" smtClean="0">
                <a:solidFill>
                  <a:schemeClr val="hlink"/>
                </a:solidFill>
                <a:ea typeface="ＭＳ Ｐゴシック" pitchFamily="50" charset="-128"/>
              </a:rPr>
              <a:t>FT3L-based cavities are a potential solution for getting the RF voltage </a:t>
            </a:r>
          </a:p>
          <a:p>
            <a:pPr marL="455613" lvl="1" indent="-227013" defTabSz="457200"/>
            <a:r>
              <a:rPr lang="en-US" altLang="ja-JP" sz="2000" dirty="0" smtClean="0">
                <a:solidFill>
                  <a:schemeClr val="hlink"/>
                </a:solidFill>
                <a:ea typeface="ＭＳ Ｐゴシック" pitchFamily="50" charset="-128"/>
              </a:rPr>
              <a:t>Other cooling (</a:t>
            </a:r>
            <a:r>
              <a:rPr lang="en-US" altLang="ja-JP" sz="2000" dirty="0" err="1" smtClean="0">
                <a:solidFill>
                  <a:schemeClr val="hlink"/>
                </a:solidFill>
                <a:ea typeface="ＭＳ Ｐゴシック" pitchFamily="50" charset="-128"/>
              </a:rPr>
              <a:t>Fluorinert</a:t>
            </a:r>
            <a:r>
              <a:rPr lang="en-US" altLang="ja-JP" sz="2000" dirty="0" smtClean="0">
                <a:solidFill>
                  <a:schemeClr val="hlink"/>
                </a:solidFill>
                <a:ea typeface="ＭＳ Ｐゴシック" pitchFamily="50" charset="-128"/>
              </a:rPr>
              <a:t>, air) should be investigated as a back-up solution.</a:t>
            </a:r>
          </a:p>
          <a:p>
            <a:pPr marL="455613" lvl="1" indent="-227013" defTabSz="457200"/>
            <a:r>
              <a:rPr lang="en-US" altLang="ja-JP" sz="2000" dirty="0" smtClean="0">
                <a:solidFill>
                  <a:schemeClr val="hlink"/>
                </a:solidFill>
              </a:rPr>
              <a:t>More RF cavities (effect on accelerator lattice to be investigated)</a:t>
            </a:r>
          </a:p>
          <a:p>
            <a:pPr marL="228600" indent="-228600" defTabSz="457200"/>
            <a:r>
              <a:rPr lang="en-US" altLang="ja-JP" sz="2000" dirty="0" smtClean="0">
                <a:ea typeface="ＭＳ Ｐゴシック" pitchFamily="50" charset="-128"/>
              </a:rPr>
              <a:t>New MR power supply </a:t>
            </a:r>
            <a:endParaRPr lang="en-US" altLang="ja-JP" sz="2000" dirty="0" smtClean="0">
              <a:solidFill>
                <a:schemeClr val="hlink"/>
              </a:solidFill>
              <a:ea typeface="ＭＳ Ｐゴシック" pitchFamily="50" charset="-128"/>
            </a:endParaRPr>
          </a:p>
          <a:p>
            <a:pPr marL="455613" lvl="1" indent="-227013" defTabSz="457200"/>
            <a:r>
              <a:rPr lang="en-US" altLang="ja-JP" sz="2000" dirty="0" smtClean="0">
                <a:solidFill>
                  <a:schemeClr val="hlink"/>
                </a:solidFill>
                <a:ea typeface="ＭＳ Ｐゴシック" pitchFamily="50" charset="-128"/>
              </a:rPr>
              <a:t>Reducing the number of magnets per power supply to reduce the inductive load</a:t>
            </a:r>
          </a:p>
          <a:p>
            <a:pPr marL="455613" lvl="1" indent="-227013" defTabSz="457200"/>
            <a:r>
              <a:rPr lang="en-US" altLang="ja-JP" sz="2000" dirty="0" smtClean="0">
                <a:solidFill>
                  <a:schemeClr val="hlink"/>
                </a:solidFill>
                <a:ea typeface="ＭＳ Ｐゴシック" pitchFamily="50" charset="-128"/>
              </a:rPr>
              <a:t>Design with IGBT technology, and use a capacitor-based energy storage scheme to eliminate line flicker and filter the ripple</a:t>
            </a:r>
          </a:p>
          <a:p>
            <a:pPr marL="55874" indent="-227013" defTabSz="457200"/>
            <a:r>
              <a:rPr lang="en-US" altLang="ja-JP" sz="2200" dirty="0" smtClean="0">
                <a:ea typeface="ＭＳ Ｐゴシック" pitchFamily="50" charset="-128"/>
              </a:rPr>
              <a:t>Need further developments and funding to realize</a:t>
            </a:r>
            <a:endParaRPr lang="en-US" altLang="ja-JP" sz="2200" dirty="0" smtClean="0">
              <a:solidFill>
                <a:schemeClr val="hlink"/>
              </a:solidFill>
              <a:ea typeface="ＭＳ Ｐゴシック" pitchFamily="50" charset="-128"/>
            </a:endParaRPr>
          </a:p>
          <a:p>
            <a:pPr marL="455613" lvl="1" indent="-227013" defTabSz="457200"/>
            <a:endParaRPr lang="en-US" altLang="ja-JP" sz="1800" dirty="0" smtClean="0">
              <a:solidFill>
                <a:schemeClr val="hlink"/>
              </a:solidFill>
              <a:ea typeface="ＭＳ Ｐゴシック" pitchFamily="50" charset="-128"/>
            </a:endParaRPr>
          </a:p>
        </p:txBody>
      </p:sp>
      <p:sp>
        <p:nvSpPr>
          <p:cNvPr id="4" name="スライド番号プレースホルダ 3"/>
          <p:cNvSpPr>
            <a:spLocks noGrp="1"/>
          </p:cNvSpPr>
          <p:nvPr>
            <p:ph type="sldNum" sz="quarter" idx="12"/>
          </p:nvPr>
        </p:nvSpPr>
        <p:spPr/>
        <p:txBody>
          <a:bodyPr/>
          <a:lstStyle/>
          <a:p>
            <a:fld id="{15606CA4-E794-432A-BDA9-B491665EF48C}" type="slidenum">
              <a:rPr lang="ja-JP" altLang="en-US" smtClean="0">
                <a:solidFill>
                  <a:prstClr val="black">
                    <a:tint val="75000"/>
                  </a:prstClr>
                </a:solidFill>
              </a:rPr>
              <a:pPr/>
              <a:t>21</a:t>
            </a:fld>
            <a:endParaRPr lang="ja-JP" altLang="en-US" dirty="0">
              <a:solidFill>
                <a:prstClr val="black">
                  <a:tint val="75000"/>
                </a:prstClr>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タイトル 1"/>
          <p:cNvSpPr>
            <a:spLocks noGrp="1"/>
          </p:cNvSpPr>
          <p:nvPr>
            <p:ph type="title"/>
          </p:nvPr>
        </p:nvSpPr>
        <p:spPr>
          <a:xfrm>
            <a:off x="468313" y="0"/>
            <a:ext cx="8229600" cy="692150"/>
          </a:xfrm>
        </p:spPr>
        <p:txBody>
          <a:bodyPr/>
          <a:lstStyle/>
          <a:p>
            <a:r>
              <a:rPr lang="en-US" altLang="ja-JP" sz="3600" smtClean="0"/>
              <a:t>“Available” technologies for huge detector</a:t>
            </a:r>
            <a:endParaRPr lang="ja-JP" altLang="en-US" sz="3600" smtClean="0"/>
          </a:p>
        </p:txBody>
      </p:sp>
      <p:sp>
        <p:nvSpPr>
          <p:cNvPr id="7" name="コンテンツ プレースホルダ 6"/>
          <p:cNvSpPr>
            <a:spLocks noGrp="1"/>
          </p:cNvSpPr>
          <p:nvPr>
            <p:ph sz="half" idx="1"/>
          </p:nvPr>
        </p:nvSpPr>
        <p:spPr>
          <a:xfrm>
            <a:off x="179388" y="3213100"/>
            <a:ext cx="4316412" cy="3644900"/>
          </a:xfrm>
        </p:spPr>
        <p:txBody>
          <a:bodyPr>
            <a:normAutofit fontScale="77500" lnSpcReduction="20000"/>
          </a:bodyPr>
          <a:lstStyle/>
          <a:p>
            <a:pPr>
              <a:buFont typeface="Wingdings" pitchFamily="2" charset="2"/>
              <a:buNone/>
              <a:defRPr/>
            </a:pPr>
            <a:r>
              <a:rPr lang="en-US" altLang="ja-JP" dirty="0" err="1" smtClean="0"/>
              <a:t>Liq</a:t>
            </a:r>
            <a:r>
              <a:rPr lang="en-US" altLang="ja-JP" dirty="0" smtClean="0"/>
              <a:t> </a:t>
            </a:r>
            <a:r>
              <a:rPr lang="en-US" altLang="ja-JP" dirty="0" err="1" smtClean="0"/>
              <a:t>Ar</a:t>
            </a:r>
            <a:r>
              <a:rPr lang="en-US" altLang="ja-JP" dirty="0" smtClean="0"/>
              <a:t> TPC</a:t>
            </a:r>
          </a:p>
          <a:p>
            <a:pPr>
              <a:defRPr/>
            </a:pPr>
            <a:r>
              <a:rPr lang="en-US" altLang="ja-JP" dirty="0" smtClean="0"/>
              <a:t>Aim  O(100kton)</a:t>
            </a:r>
          </a:p>
          <a:p>
            <a:pPr>
              <a:defRPr/>
            </a:pPr>
            <a:r>
              <a:rPr lang="en-US" altLang="ja-JP" dirty="0" smtClean="0"/>
              <a:t>Electronic “bubble chamber”</a:t>
            </a:r>
          </a:p>
          <a:p>
            <a:pPr lvl="1">
              <a:defRPr/>
            </a:pPr>
            <a:r>
              <a:rPr lang="en-US" altLang="ja-JP" dirty="0" smtClean="0"/>
              <a:t>Can track every charged particle</a:t>
            </a:r>
          </a:p>
          <a:p>
            <a:pPr lvl="1">
              <a:defRPr/>
            </a:pPr>
            <a:r>
              <a:rPr lang="en-US" altLang="ja-JP" dirty="0" smtClean="0"/>
              <a:t>Down to very low energy</a:t>
            </a:r>
          </a:p>
          <a:p>
            <a:pPr>
              <a:defRPr/>
            </a:pPr>
            <a:r>
              <a:rPr lang="en-US" altLang="ja-JP" dirty="0" smtClean="0"/>
              <a:t>Neutrino energy reconstruction by </a:t>
            </a:r>
            <a:r>
              <a:rPr lang="en-US" altLang="ja-JP" dirty="0" err="1" smtClean="0"/>
              <a:t>eg</a:t>
            </a:r>
            <a:r>
              <a:rPr lang="en-US" altLang="ja-JP" dirty="0" smtClean="0"/>
              <a:t>. total energy</a:t>
            </a:r>
          </a:p>
          <a:p>
            <a:pPr lvl="1">
              <a:defRPr/>
            </a:pPr>
            <a:r>
              <a:rPr lang="en-US" altLang="ja-JP" dirty="0" smtClean="0"/>
              <a:t>No need to assume process type</a:t>
            </a:r>
          </a:p>
          <a:p>
            <a:pPr lvl="1">
              <a:defRPr/>
            </a:pPr>
            <a:r>
              <a:rPr lang="en-US" altLang="ja-JP" dirty="0" smtClean="0"/>
              <a:t>Capable </a:t>
            </a:r>
            <a:r>
              <a:rPr lang="en-US" altLang="ja-JP" dirty="0" err="1" smtClean="0"/>
              <a:t>upto</a:t>
            </a:r>
            <a:r>
              <a:rPr lang="en-US" altLang="ja-JP" dirty="0" smtClean="0"/>
              <a:t> high energy</a:t>
            </a:r>
          </a:p>
          <a:p>
            <a:pPr>
              <a:defRPr/>
            </a:pPr>
            <a:r>
              <a:rPr lang="en-US" altLang="ja-JP" dirty="0" smtClean="0"/>
              <a:t>Good PID w/ </a:t>
            </a:r>
            <a:r>
              <a:rPr lang="en-US" altLang="ja-JP" dirty="0" err="1" smtClean="0"/>
              <a:t>dE</a:t>
            </a:r>
            <a:r>
              <a:rPr lang="en-US" altLang="ja-JP" dirty="0" smtClean="0"/>
              <a:t>/</a:t>
            </a:r>
            <a:r>
              <a:rPr lang="en-US" altLang="ja-JP" dirty="0" err="1" smtClean="0"/>
              <a:t>dx</a:t>
            </a:r>
            <a:r>
              <a:rPr lang="en-US" altLang="ja-JP" dirty="0" smtClean="0"/>
              <a:t>, pi0 rejection</a:t>
            </a:r>
          </a:p>
        </p:txBody>
      </p:sp>
      <p:sp>
        <p:nvSpPr>
          <p:cNvPr id="8" name="コンテンツ プレースホルダ 7"/>
          <p:cNvSpPr>
            <a:spLocks noGrp="1"/>
          </p:cNvSpPr>
          <p:nvPr>
            <p:ph sz="half" idx="2"/>
          </p:nvPr>
        </p:nvSpPr>
        <p:spPr>
          <a:xfrm>
            <a:off x="4643438" y="3213100"/>
            <a:ext cx="4500562" cy="3644900"/>
          </a:xfrm>
        </p:spPr>
        <p:txBody>
          <a:bodyPr>
            <a:normAutofit fontScale="77500" lnSpcReduction="20000"/>
          </a:bodyPr>
          <a:lstStyle/>
          <a:p>
            <a:pPr>
              <a:buFont typeface="Wingdings" pitchFamily="2" charset="2"/>
              <a:buNone/>
              <a:defRPr/>
            </a:pPr>
            <a:r>
              <a:rPr lang="en-US" altLang="ja-JP" dirty="0" smtClean="0"/>
              <a:t>Water Cherenkov</a:t>
            </a:r>
          </a:p>
          <a:p>
            <a:pPr>
              <a:defRPr/>
            </a:pPr>
            <a:r>
              <a:rPr lang="en-US" altLang="ja-JP" dirty="0" smtClean="0"/>
              <a:t>Aim O(1000kton)</a:t>
            </a:r>
          </a:p>
          <a:p>
            <a:pPr>
              <a:defRPr/>
            </a:pPr>
            <a:r>
              <a:rPr lang="en-US" altLang="ja-JP" dirty="0" smtClean="0"/>
              <a:t>Energy reconstruction assuming </a:t>
            </a:r>
            <a:r>
              <a:rPr lang="en-US" altLang="ja-JP" dirty="0" err="1" smtClean="0"/>
              <a:t>Ccqe</a:t>
            </a:r>
            <a:endParaRPr lang="en-US" altLang="ja-JP" dirty="0" smtClean="0"/>
          </a:p>
          <a:p>
            <a:pPr lvl="1">
              <a:defRPr/>
            </a:pPr>
            <a:r>
              <a:rPr lang="en-US" altLang="ja-JP" dirty="0" smtClean="0"/>
              <a:t>Effective &lt; 1GeV</a:t>
            </a:r>
          </a:p>
          <a:p>
            <a:pPr>
              <a:defRPr/>
            </a:pPr>
            <a:r>
              <a:rPr lang="en-US" altLang="ja-JP" dirty="0" smtClean="0"/>
              <a:t> Good PID (</a:t>
            </a:r>
            <a:r>
              <a:rPr lang="en-US" altLang="ja-JP" dirty="0" smtClean="0">
                <a:latin typeface="Symbol" pitchFamily="18" charset="2"/>
              </a:rPr>
              <a:t>m</a:t>
            </a:r>
            <a:r>
              <a:rPr lang="en-US" altLang="ja-JP" dirty="0" smtClean="0"/>
              <a:t>/e) at low energy</a:t>
            </a:r>
          </a:p>
          <a:p>
            <a:pPr>
              <a:defRPr/>
            </a:pPr>
            <a:r>
              <a:rPr lang="en-US" altLang="ja-JP" dirty="0" smtClean="0"/>
              <a:t>Cherenkov threshold</a:t>
            </a:r>
          </a:p>
          <a:p>
            <a:pPr>
              <a:defRPr/>
            </a:pPr>
            <a:endParaRPr lang="en-US" altLang="ja-JP" dirty="0" smtClean="0"/>
          </a:p>
          <a:p>
            <a:pPr>
              <a:defRPr/>
            </a:pPr>
            <a:endParaRPr lang="ja-JP" altLang="en-US" dirty="0"/>
          </a:p>
        </p:txBody>
      </p:sp>
      <p:sp>
        <p:nvSpPr>
          <p:cNvPr id="4" name="スライド番号プレースホルダ 3"/>
          <p:cNvSpPr>
            <a:spLocks noGrp="1"/>
          </p:cNvSpPr>
          <p:nvPr>
            <p:ph type="sldNum" sz="quarter" idx="12"/>
          </p:nvPr>
        </p:nvSpPr>
        <p:spPr/>
        <p:txBody>
          <a:bodyPr/>
          <a:lstStyle/>
          <a:p>
            <a:pPr>
              <a:defRPr/>
            </a:pPr>
            <a:fld id="{72BB1862-272E-40E7-8250-2D4E0DD44A5A}" type="slidenum">
              <a:rPr lang="ja-JP" altLang="en-US" smtClean="0"/>
              <a:pPr>
                <a:defRPr/>
              </a:pPr>
              <a:t>22</a:t>
            </a:fld>
            <a:endParaRPr lang="ja-JP" altLang="en-US"/>
          </a:p>
        </p:txBody>
      </p:sp>
      <p:pic>
        <p:nvPicPr>
          <p:cNvPr id="60422" name="Picture 1"/>
          <p:cNvPicPr>
            <a:picLocks noChangeAspect="1" noChangeArrowheads="1"/>
          </p:cNvPicPr>
          <p:nvPr/>
        </p:nvPicPr>
        <p:blipFill>
          <a:blip r:embed="rId3" cstate="print"/>
          <a:srcRect b="25668"/>
          <a:stretch>
            <a:fillRect/>
          </a:stretch>
        </p:blipFill>
        <p:spPr bwMode="auto">
          <a:xfrm>
            <a:off x="250825" y="836613"/>
            <a:ext cx="3922713" cy="2398712"/>
          </a:xfrm>
          <a:prstGeom prst="rect">
            <a:avLst/>
          </a:prstGeom>
          <a:noFill/>
          <a:ln w="9525">
            <a:noFill/>
            <a:miter lim="800000"/>
            <a:headEnd/>
            <a:tailEnd/>
          </a:ln>
        </p:spPr>
      </p:pic>
      <p:pic>
        <p:nvPicPr>
          <p:cNvPr id="60423" name="Picture 13" descr="HK-2detectors-041014"/>
          <p:cNvPicPr>
            <a:picLocks noChangeAspect="1" noChangeArrowheads="1"/>
          </p:cNvPicPr>
          <p:nvPr/>
        </p:nvPicPr>
        <p:blipFill>
          <a:blip r:embed="rId4" cstate="print"/>
          <a:srcRect l="9822" t="19495" r="34583" b="28188"/>
          <a:stretch>
            <a:fillRect/>
          </a:stretch>
        </p:blipFill>
        <p:spPr bwMode="auto">
          <a:xfrm>
            <a:off x="4932363" y="765175"/>
            <a:ext cx="3321050" cy="2447925"/>
          </a:xfrm>
          <a:prstGeom prst="rect">
            <a:avLst/>
          </a:prstGeom>
          <a:noFill/>
          <a:ln w="9525">
            <a:noFill/>
            <a:miter lim="800000"/>
            <a:headEnd/>
            <a:tailEnd/>
          </a:ln>
        </p:spPr>
      </p:pic>
      <p:sp>
        <p:nvSpPr>
          <p:cNvPr id="9" name="テキスト ボックス 8"/>
          <p:cNvSpPr txBox="1">
            <a:spLocks noChangeArrowheads="1"/>
          </p:cNvSpPr>
          <p:nvPr/>
        </p:nvSpPr>
        <p:spPr bwMode="auto">
          <a:xfrm>
            <a:off x="323850" y="2708275"/>
            <a:ext cx="3738563" cy="523875"/>
          </a:xfrm>
          <a:prstGeom prst="rect">
            <a:avLst/>
          </a:prstGeom>
          <a:solidFill>
            <a:srgbClr val="FFFF00"/>
          </a:solidFill>
          <a:ln w="9525">
            <a:noFill/>
            <a:miter lim="800000"/>
            <a:headEnd/>
            <a:tailEnd/>
          </a:ln>
        </p:spPr>
        <p:txBody>
          <a:bodyPr wrap="none">
            <a:spAutoFit/>
          </a:bodyPr>
          <a:lstStyle/>
          <a:p>
            <a:r>
              <a:rPr lang="en-US" altLang="ja-JP" sz="2800">
                <a:solidFill>
                  <a:srgbClr val="FF0000"/>
                </a:solidFill>
                <a:latin typeface="Times New Roman" pitchFamily="18" charset="0"/>
              </a:rPr>
              <a:t>Good at Wideband beam</a:t>
            </a:r>
            <a:endParaRPr lang="ja-JP" altLang="en-US" sz="2800">
              <a:solidFill>
                <a:srgbClr val="FF0000"/>
              </a:solidFill>
              <a:latin typeface="Times New Roman" pitchFamily="18" charset="0"/>
            </a:endParaRPr>
          </a:p>
        </p:txBody>
      </p:sp>
      <p:sp>
        <p:nvSpPr>
          <p:cNvPr id="10" name="テキスト ボックス 9"/>
          <p:cNvSpPr txBox="1">
            <a:spLocks noChangeArrowheads="1"/>
          </p:cNvSpPr>
          <p:nvPr/>
        </p:nvSpPr>
        <p:spPr bwMode="auto">
          <a:xfrm>
            <a:off x="4716463" y="692150"/>
            <a:ext cx="3816350" cy="954088"/>
          </a:xfrm>
          <a:prstGeom prst="rect">
            <a:avLst/>
          </a:prstGeom>
          <a:solidFill>
            <a:srgbClr val="FFFF00"/>
          </a:solidFill>
          <a:ln w="9525">
            <a:noFill/>
            <a:miter lim="800000"/>
            <a:headEnd/>
            <a:tailEnd/>
          </a:ln>
        </p:spPr>
        <p:txBody>
          <a:bodyPr>
            <a:spAutoFit/>
          </a:bodyPr>
          <a:lstStyle/>
          <a:p>
            <a:r>
              <a:rPr lang="en-US" altLang="ja-JP" sz="2800">
                <a:solidFill>
                  <a:srgbClr val="FF0000"/>
                </a:solidFill>
                <a:latin typeface="Times New Roman" pitchFamily="18" charset="0"/>
              </a:rPr>
              <a:t>Good at low E (&lt;1GeV) narrow band beam</a:t>
            </a:r>
            <a:endParaRPr lang="ja-JP" altLang="en-US" sz="2800">
              <a:solidFill>
                <a:srgbClr val="FF0000"/>
              </a:solidFill>
              <a:latin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ppt_x"/>
                                          </p:val>
                                        </p:tav>
                                        <p:tav tm="100000">
                                          <p:val>
                                            <p:strVal val="#ppt_x"/>
                                          </p:val>
                                        </p:tav>
                                      </p:tavLst>
                                    </p:anim>
                                    <p:anim calcmode="lin" valueType="num">
                                      <p:cBhvr additive="base">
                                        <p:cTn id="12"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4" name="スライド番号プレースホルダ 5"/>
          <p:cNvSpPr txBox="1">
            <a:spLocks noGrp="1"/>
          </p:cNvSpPr>
          <p:nvPr/>
        </p:nvSpPr>
        <p:spPr bwMode="auto">
          <a:xfrm>
            <a:off x="6781800" y="6248400"/>
            <a:ext cx="1905000" cy="457200"/>
          </a:xfrm>
          <a:prstGeom prst="rect">
            <a:avLst/>
          </a:prstGeom>
          <a:noFill/>
          <a:ln w="9525">
            <a:noFill/>
            <a:miter lim="800000"/>
            <a:headEnd/>
            <a:tailEnd/>
          </a:ln>
        </p:spPr>
        <p:txBody>
          <a:bodyPr anchor="b"/>
          <a:lstStyle/>
          <a:p>
            <a:pPr algn="r"/>
            <a:fld id="{5C6C051A-1561-4074-883F-8490BDCD657E}" type="slidenum">
              <a:rPr lang="en-US" altLang="ja-JP" sz="1400" smtClean="0">
                <a:solidFill>
                  <a:srgbClr val="2E2E48"/>
                </a:solidFill>
                <a:latin typeface="Times New Roman" pitchFamily="18" charset="0"/>
              </a:rPr>
              <a:pPr algn="r"/>
              <a:t>23</a:t>
            </a:fld>
            <a:endParaRPr lang="en-US" altLang="ja-JP" sz="1400" smtClean="0">
              <a:solidFill>
                <a:srgbClr val="2E2E48"/>
              </a:solidFill>
              <a:latin typeface="Times New Roman" pitchFamily="18" charset="0"/>
            </a:endParaRPr>
          </a:p>
        </p:txBody>
      </p:sp>
      <p:sp>
        <p:nvSpPr>
          <p:cNvPr id="2055" name="Rectangle 2"/>
          <p:cNvSpPr>
            <a:spLocks noGrp="1" noChangeArrowheads="1"/>
          </p:cNvSpPr>
          <p:nvPr>
            <p:ph type="title" idx="4294967295"/>
          </p:nvPr>
        </p:nvSpPr>
        <p:spPr>
          <a:xfrm>
            <a:off x="407988" y="0"/>
            <a:ext cx="8229600" cy="698500"/>
          </a:xfrm>
        </p:spPr>
        <p:txBody>
          <a:bodyPr/>
          <a:lstStyle/>
          <a:p>
            <a:pPr eaLnBrk="1" hangingPunct="1"/>
            <a:r>
              <a:rPr lang="en-US" altLang="ja-JP" sz="4000" dirty="0" smtClean="0">
                <a:latin typeface="Symbol" pitchFamily="18" charset="2"/>
                <a:sym typeface="Wingdings" pitchFamily="2" charset="2"/>
              </a:rPr>
              <a:t>q</a:t>
            </a:r>
            <a:r>
              <a:rPr lang="en-US" altLang="ja-JP" sz="4000" baseline="-25000" dirty="0" smtClean="0">
                <a:sym typeface="Wingdings" pitchFamily="2" charset="2"/>
              </a:rPr>
              <a:t>13 </a:t>
            </a:r>
            <a:r>
              <a:rPr lang="en-US" altLang="ja-JP" sz="4000" dirty="0" smtClean="0">
                <a:sym typeface="Wingdings" pitchFamily="2" charset="2"/>
              </a:rPr>
              <a:t>&amp; lepton CP violation</a:t>
            </a:r>
          </a:p>
        </p:txBody>
      </p:sp>
      <p:sp>
        <p:nvSpPr>
          <p:cNvPr id="2056" name="Text Box 4"/>
          <p:cNvSpPr txBox="1">
            <a:spLocks noChangeArrowheads="1"/>
          </p:cNvSpPr>
          <p:nvPr/>
        </p:nvSpPr>
        <p:spPr bwMode="auto">
          <a:xfrm>
            <a:off x="2555776" y="2564904"/>
            <a:ext cx="1943100" cy="396875"/>
          </a:xfrm>
          <a:prstGeom prst="rect">
            <a:avLst/>
          </a:prstGeom>
          <a:noFill/>
          <a:ln w="9525">
            <a:noFill/>
            <a:miter lim="800000"/>
            <a:headEnd/>
            <a:tailEnd/>
          </a:ln>
        </p:spPr>
        <p:txBody>
          <a:bodyPr>
            <a:spAutoFit/>
          </a:bodyPr>
          <a:lstStyle/>
          <a:p>
            <a:r>
              <a:rPr lang="en-US" altLang="ja-JP" sz="2000" b="1" i="1" dirty="0" smtClean="0">
                <a:solidFill>
                  <a:srgbClr val="FF0000"/>
                </a:solidFill>
                <a:latin typeface="Symbol" pitchFamily="18" charset="2"/>
              </a:rPr>
              <a:t>d</a:t>
            </a:r>
            <a:r>
              <a:rPr lang="en-US" altLang="ja-JP" sz="2000" dirty="0" smtClean="0">
                <a:solidFill>
                  <a:srgbClr val="2E2E48"/>
                </a:solidFill>
                <a:latin typeface="Times New Roman" pitchFamily="18" charset="0"/>
                <a:sym typeface="Wingdings" pitchFamily="2" charset="2"/>
              </a:rPr>
              <a:t></a:t>
            </a:r>
            <a:r>
              <a:rPr lang="en-US" altLang="ja-JP" sz="2000" b="1" i="1" dirty="0" smtClean="0">
                <a:solidFill>
                  <a:srgbClr val="FF0000"/>
                </a:solidFill>
                <a:latin typeface="Symbol" pitchFamily="18" charset="2"/>
                <a:sym typeface="Wingdings" pitchFamily="2" charset="2"/>
              </a:rPr>
              <a:t>-d</a:t>
            </a:r>
            <a:r>
              <a:rPr lang="en-US" altLang="ja-JP" sz="2000" dirty="0" smtClean="0">
                <a:solidFill>
                  <a:srgbClr val="2E2E48"/>
                </a:solidFill>
                <a:latin typeface="Times New Roman" pitchFamily="18" charset="0"/>
                <a:sym typeface="Wingdings" pitchFamily="2" charset="2"/>
              </a:rPr>
              <a:t>, </a:t>
            </a:r>
            <a:r>
              <a:rPr lang="en-US" altLang="ja-JP" sz="2000" b="1" i="1" dirty="0" smtClean="0">
                <a:solidFill>
                  <a:srgbClr val="FF0000"/>
                </a:solidFill>
                <a:latin typeface="Times New Roman" pitchFamily="18" charset="0"/>
                <a:sym typeface="Wingdings" pitchFamily="2" charset="2"/>
              </a:rPr>
              <a:t>a</a:t>
            </a:r>
            <a:r>
              <a:rPr lang="en-US" altLang="ja-JP" sz="2000" dirty="0" smtClean="0">
                <a:solidFill>
                  <a:srgbClr val="2E2E48"/>
                </a:solidFill>
                <a:latin typeface="Times New Roman" pitchFamily="18" charset="0"/>
                <a:sym typeface="Wingdings" pitchFamily="2" charset="2"/>
              </a:rPr>
              <a:t></a:t>
            </a:r>
            <a:r>
              <a:rPr lang="en-US" altLang="ja-JP" sz="2000" b="1" i="1" dirty="0" smtClean="0">
                <a:solidFill>
                  <a:srgbClr val="FF0000"/>
                </a:solidFill>
                <a:latin typeface="Times New Roman" pitchFamily="18" charset="0"/>
                <a:ea typeface="ＭＳ Ｐ明朝" pitchFamily="18" charset="-128"/>
                <a:sym typeface="Wingdings" pitchFamily="2" charset="2"/>
              </a:rPr>
              <a:t>-</a:t>
            </a:r>
            <a:r>
              <a:rPr lang="en-US" altLang="ja-JP" sz="2000" b="1" i="1" dirty="0" smtClean="0">
                <a:solidFill>
                  <a:srgbClr val="FF0000"/>
                </a:solidFill>
                <a:latin typeface="Times New Roman" pitchFamily="18" charset="0"/>
                <a:sym typeface="Wingdings" pitchFamily="2" charset="2"/>
              </a:rPr>
              <a:t>a</a:t>
            </a:r>
            <a:r>
              <a:rPr lang="en-US" altLang="ja-JP" sz="2000" dirty="0" smtClean="0">
                <a:solidFill>
                  <a:srgbClr val="2E2E48"/>
                </a:solidFill>
                <a:latin typeface="Times New Roman" pitchFamily="18" charset="0"/>
                <a:sym typeface="Wingdings" pitchFamily="2" charset="2"/>
              </a:rPr>
              <a:t> for</a:t>
            </a:r>
            <a:endParaRPr lang="en-US" altLang="ja-JP" sz="2000" dirty="0" smtClean="0">
              <a:solidFill>
                <a:srgbClr val="2E2E48"/>
              </a:solidFill>
              <a:latin typeface="Times New Roman" pitchFamily="18" charset="0"/>
            </a:endParaRPr>
          </a:p>
        </p:txBody>
      </p:sp>
      <p:graphicFrame>
        <p:nvGraphicFramePr>
          <p:cNvPr id="2050" name="Object 2"/>
          <p:cNvGraphicFramePr>
            <a:graphicFrameLocks noChangeAspect="1"/>
          </p:cNvGraphicFramePr>
          <p:nvPr/>
        </p:nvGraphicFramePr>
        <p:xfrm>
          <a:off x="4500463" y="2564904"/>
          <a:ext cx="1330325" cy="449263"/>
        </p:xfrm>
        <a:graphic>
          <a:graphicData uri="http://schemas.openxmlformats.org/presentationml/2006/ole">
            <p:oleObj spid="_x0000_s160770" name="数式" r:id="rId4" imgW="533160" imgH="241200" progId="Equation.3">
              <p:embed/>
            </p:oleObj>
          </a:graphicData>
        </a:graphic>
      </p:graphicFrame>
      <p:graphicFrame>
        <p:nvGraphicFramePr>
          <p:cNvPr id="2051" name="Object 3"/>
          <p:cNvGraphicFramePr>
            <a:graphicFrameLocks noChangeAspect="1"/>
          </p:cNvGraphicFramePr>
          <p:nvPr/>
        </p:nvGraphicFramePr>
        <p:xfrm>
          <a:off x="6046787" y="2924944"/>
          <a:ext cx="3097213" cy="574675"/>
        </p:xfrm>
        <a:graphic>
          <a:graphicData uri="http://schemas.openxmlformats.org/presentationml/2006/ole">
            <p:oleObj spid="_x0000_s160771" name="数式" r:id="rId5" imgW="2603160" imgH="482400" progId="Equation.3">
              <p:embed/>
            </p:oleObj>
          </a:graphicData>
        </a:graphic>
      </p:graphicFrame>
      <p:sp>
        <p:nvSpPr>
          <p:cNvPr id="2057" name="Text Box 7"/>
          <p:cNvSpPr txBox="1">
            <a:spLocks noChangeArrowheads="1"/>
          </p:cNvSpPr>
          <p:nvPr/>
        </p:nvSpPr>
        <p:spPr bwMode="auto">
          <a:xfrm>
            <a:off x="5940152" y="2708920"/>
            <a:ext cx="1225550" cy="366712"/>
          </a:xfrm>
          <a:prstGeom prst="rect">
            <a:avLst/>
          </a:prstGeom>
          <a:noFill/>
          <a:ln w="9525">
            <a:noFill/>
            <a:miter lim="800000"/>
            <a:headEnd/>
            <a:tailEnd/>
          </a:ln>
        </p:spPr>
        <p:txBody>
          <a:bodyPr wrap="none">
            <a:spAutoFit/>
          </a:bodyPr>
          <a:lstStyle/>
          <a:p>
            <a:r>
              <a:rPr lang="en-US" altLang="ja-JP" dirty="0" smtClean="0">
                <a:solidFill>
                  <a:srgbClr val="2E2E48"/>
                </a:solidFill>
                <a:latin typeface="Times New Roman" pitchFamily="18" charset="0"/>
              </a:rPr>
              <a:t>Matter eff.:</a:t>
            </a:r>
          </a:p>
        </p:txBody>
      </p:sp>
      <p:pic>
        <p:nvPicPr>
          <p:cNvPr id="2058" name="Picture 8" descr="aho"/>
          <p:cNvPicPr>
            <a:picLocks noChangeAspect="1" noChangeArrowheads="1"/>
          </p:cNvPicPr>
          <p:nvPr/>
        </p:nvPicPr>
        <p:blipFill>
          <a:blip r:embed="rId6" cstate="print"/>
          <a:srcRect b="35431"/>
          <a:stretch>
            <a:fillRect/>
          </a:stretch>
        </p:blipFill>
        <p:spPr bwMode="auto">
          <a:xfrm>
            <a:off x="539552" y="764704"/>
            <a:ext cx="7535862" cy="1857375"/>
          </a:xfrm>
          <a:prstGeom prst="rect">
            <a:avLst/>
          </a:prstGeom>
          <a:noFill/>
          <a:ln w="31750">
            <a:noFill/>
            <a:miter lim="800000"/>
            <a:headEnd/>
            <a:tailEnd/>
          </a:ln>
        </p:spPr>
      </p:pic>
      <p:sp>
        <p:nvSpPr>
          <p:cNvPr id="2061" name="Text Box 11"/>
          <p:cNvSpPr txBox="1">
            <a:spLocks noChangeArrowheads="1"/>
          </p:cNvSpPr>
          <p:nvPr/>
        </p:nvSpPr>
        <p:spPr bwMode="auto">
          <a:xfrm>
            <a:off x="7020942" y="2075756"/>
            <a:ext cx="1266825" cy="457200"/>
          </a:xfrm>
          <a:prstGeom prst="rect">
            <a:avLst/>
          </a:prstGeom>
          <a:noFill/>
          <a:ln w="9525">
            <a:noFill/>
            <a:miter lim="800000"/>
            <a:headEnd/>
            <a:tailEnd/>
          </a:ln>
        </p:spPr>
        <p:txBody>
          <a:bodyPr wrap="none">
            <a:spAutoFit/>
          </a:bodyPr>
          <a:lstStyle/>
          <a:p>
            <a:r>
              <a:rPr lang="en-US" altLang="ja-JP" sz="2400" b="1" smtClean="0">
                <a:solidFill>
                  <a:srgbClr val="FF0000"/>
                </a:solidFill>
              </a:rPr>
              <a:t>CP-odd</a:t>
            </a:r>
          </a:p>
        </p:txBody>
      </p:sp>
      <p:sp>
        <p:nvSpPr>
          <p:cNvPr id="39950" name="Text Box 14"/>
          <p:cNvSpPr txBox="1">
            <a:spLocks noChangeArrowheads="1"/>
          </p:cNvSpPr>
          <p:nvPr/>
        </p:nvSpPr>
        <p:spPr bwMode="auto">
          <a:xfrm>
            <a:off x="7163817" y="923231"/>
            <a:ext cx="1233488" cy="457200"/>
          </a:xfrm>
          <a:prstGeom prst="rect">
            <a:avLst/>
          </a:prstGeom>
          <a:noFill/>
          <a:ln w="9525">
            <a:noFill/>
            <a:miter lim="800000"/>
            <a:headEnd/>
            <a:tailEnd/>
          </a:ln>
          <a:effectLst/>
        </p:spPr>
        <p:txBody>
          <a:bodyPr wrap="none">
            <a:spAutoFit/>
          </a:bodyPr>
          <a:lstStyle/>
          <a:p>
            <a:pPr>
              <a:defRPr/>
            </a:pPr>
            <a:r>
              <a:rPr lang="en-US" altLang="ja-JP" sz="2400">
                <a:solidFill>
                  <a:srgbClr val="000099"/>
                </a:solidFill>
                <a:effectLst>
                  <a:outerShdw blurRad="38100" dist="38100" dir="2700000" algn="tl">
                    <a:srgbClr val="000000"/>
                  </a:outerShdw>
                </a:effectLst>
                <a:latin typeface="Tahoma" pitchFamily="34" charset="0"/>
              </a:rPr>
              <a:t>Leading</a:t>
            </a:r>
          </a:p>
        </p:txBody>
      </p:sp>
      <p:sp>
        <p:nvSpPr>
          <p:cNvPr id="2064" name="Oval 17"/>
          <p:cNvSpPr>
            <a:spLocks noChangeArrowheads="1"/>
          </p:cNvSpPr>
          <p:nvPr/>
        </p:nvSpPr>
        <p:spPr bwMode="auto">
          <a:xfrm>
            <a:off x="2915816" y="2060848"/>
            <a:ext cx="576064" cy="393576"/>
          </a:xfrm>
          <a:prstGeom prst="ellipse">
            <a:avLst/>
          </a:prstGeom>
          <a:noFill/>
          <a:ln w="38100">
            <a:solidFill>
              <a:srgbClr val="000000"/>
            </a:solidFill>
            <a:round/>
            <a:headEnd/>
            <a:tailEnd/>
          </a:ln>
        </p:spPr>
        <p:txBody>
          <a:bodyPr wrap="none" anchor="ctr"/>
          <a:lstStyle/>
          <a:p>
            <a:endParaRPr lang="ja-JP" altLang="en-US" smtClean="0">
              <a:solidFill>
                <a:srgbClr val="2E2E48"/>
              </a:solidFill>
              <a:latin typeface="Times New Roman" pitchFamily="18" charset="0"/>
            </a:endParaRPr>
          </a:p>
        </p:txBody>
      </p:sp>
      <p:graphicFrame>
        <p:nvGraphicFramePr>
          <p:cNvPr id="2052" name="Object 4"/>
          <p:cNvGraphicFramePr>
            <a:graphicFrameLocks noChangeAspect="1"/>
          </p:cNvGraphicFramePr>
          <p:nvPr/>
        </p:nvGraphicFramePr>
        <p:xfrm>
          <a:off x="3779912" y="3429000"/>
          <a:ext cx="4647480" cy="598088"/>
        </p:xfrm>
        <a:graphic>
          <a:graphicData uri="http://schemas.openxmlformats.org/presentationml/2006/ole">
            <p:oleObj spid="_x0000_s160772" name="数式" r:id="rId7" imgW="1777680" imgH="228600" progId="Equation.3">
              <p:embed/>
            </p:oleObj>
          </a:graphicData>
        </a:graphic>
      </p:graphicFrame>
      <p:sp>
        <p:nvSpPr>
          <p:cNvPr id="2066" name="Text Box 24"/>
          <p:cNvSpPr txBox="1">
            <a:spLocks noChangeArrowheads="1"/>
          </p:cNvSpPr>
          <p:nvPr/>
        </p:nvSpPr>
        <p:spPr bwMode="auto">
          <a:xfrm>
            <a:off x="755576" y="3429000"/>
            <a:ext cx="3159263" cy="523220"/>
          </a:xfrm>
          <a:prstGeom prst="rect">
            <a:avLst/>
          </a:prstGeom>
          <a:noFill/>
          <a:ln w="9525">
            <a:noFill/>
            <a:miter lim="800000"/>
            <a:headEnd/>
            <a:tailEnd/>
          </a:ln>
        </p:spPr>
        <p:txBody>
          <a:bodyPr wrap="none">
            <a:spAutoFit/>
          </a:bodyPr>
          <a:lstStyle/>
          <a:p>
            <a:r>
              <a:rPr lang="en-US" altLang="ja-JP" sz="2800" b="1" dirty="0" smtClean="0">
                <a:solidFill>
                  <a:srgbClr val="2E2E48"/>
                </a:solidFill>
                <a:latin typeface="Times New Roman" pitchFamily="18" charset="0"/>
              </a:rPr>
              <a:t>CP dependent term</a:t>
            </a:r>
          </a:p>
        </p:txBody>
      </p:sp>
      <p:sp>
        <p:nvSpPr>
          <p:cNvPr id="2067" name="Text Box 25"/>
          <p:cNvSpPr txBox="1">
            <a:spLocks noChangeArrowheads="1"/>
          </p:cNvSpPr>
          <p:nvPr/>
        </p:nvSpPr>
        <p:spPr bwMode="auto">
          <a:xfrm>
            <a:off x="2195736" y="3933056"/>
            <a:ext cx="4561057" cy="400110"/>
          </a:xfrm>
          <a:prstGeom prst="rect">
            <a:avLst/>
          </a:prstGeom>
          <a:noFill/>
          <a:ln w="9525">
            <a:noFill/>
            <a:miter lim="800000"/>
            <a:headEnd/>
            <a:tailEnd/>
          </a:ln>
        </p:spPr>
        <p:txBody>
          <a:bodyPr wrap="none">
            <a:spAutoFit/>
          </a:bodyPr>
          <a:lstStyle/>
          <a:p>
            <a:r>
              <a:rPr lang="en-US" altLang="ja-JP" sz="2000" b="1" dirty="0" smtClean="0">
                <a:solidFill>
                  <a:srgbClr val="2E2E48"/>
                </a:solidFill>
                <a:latin typeface="Times New Roman" pitchFamily="18" charset="0"/>
              </a:rPr>
              <a:t>(where sin</a:t>
            </a:r>
            <a:r>
              <a:rPr lang="en-US" altLang="ja-JP" sz="2000" b="1" dirty="0" smtClean="0">
                <a:solidFill>
                  <a:srgbClr val="2E2E48"/>
                </a:solidFill>
                <a:latin typeface="Symbol" pitchFamily="18" charset="2"/>
              </a:rPr>
              <a:t>q</a:t>
            </a:r>
            <a:r>
              <a:rPr lang="en-US" altLang="ja-JP" sz="2000" b="1" baseline="-25000" dirty="0" smtClean="0">
                <a:solidFill>
                  <a:srgbClr val="2E2E48"/>
                </a:solidFill>
                <a:latin typeface="Times New Roman" pitchFamily="18" charset="0"/>
              </a:rPr>
              <a:t>12</a:t>
            </a:r>
            <a:r>
              <a:rPr lang="en-US" altLang="ja-JP" sz="2000" b="1" dirty="0" smtClean="0">
                <a:solidFill>
                  <a:srgbClr val="2E2E48"/>
                </a:solidFill>
                <a:latin typeface="Times New Roman" pitchFamily="18" charset="0"/>
              </a:rPr>
              <a:t>~0.5, sin</a:t>
            </a:r>
            <a:r>
              <a:rPr lang="en-US" altLang="ja-JP" sz="2000" b="1" dirty="0" smtClean="0">
                <a:solidFill>
                  <a:srgbClr val="2E2E48"/>
                </a:solidFill>
                <a:latin typeface="Symbol" pitchFamily="18" charset="2"/>
              </a:rPr>
              <a:t>q</a:t>
            </a:r>
            <a:r>
              <a:rPr lang="en-US" altLang="ja-JP" sz="2000" b="1" baseline="-25000" dirty="0" smtClean="0">
                <a:solidFill>
                  <a:srgbClr val="2E2E48"/>
                </a:solidFill>
                <a:latin typeface="Times New Roman" pitchFamily="18" charset="0"/>
              </a:rPr>
              <a:t>23</a:t>
            </a:r>
            <a:r>
              <a:rPr lang="en-US" altLang="ja-JP" sz="2000" b="1" dirty="0" smtClean="0">
                <a:solidFill>
                  <a:srgbClr val="2E2E48"/>
                </a:solidFill>
                <a:latin typeface="Times New Roman" pitchFamily="18" charset="0"/>
              </a:rPr>
              <a:t>~0.7, </a:t>
            </a:r>
            <a:r>
              <a:rPr lang="en-US" altLang="ja-JP" sz="2000" b="1" dirty="0" smtClean="0">
                <a:solidFill>
                  <a:srgbClr val="FF3300"/>
                </a:solidFill>
                <a:latin typeface="Times New Roman" pitchFamily="18" charset="0"/>
              </a:rPr>
              <a:t>sin</a:t>
            </a:r>
            <a:r>
              <a:rPr lang="en-US" altLang="ja-JP" sz="2000" b="1" dirty="0" smtClean="0">
                <a:solidFill>
                  <a:srgbClr val="FF3300"/>
                </a:solidFill>
                <a:latin typeface="Symbol" pitchFamily="18" charset="2"/>
              </a:rPr>
              <a:t>q</a:t>
            </a:r>
            <a:r>
              <a:rPr lang="en-US" altLang="ja-JP" sz="2000" b="1" baseline="-25000" dirty="0" smtClean="0">
                <a:solidFill>
                  <a:srgbClr val="FF3300"/>
                </a:solidFill>
                <a:latin typeface="Symbol" pitchFamily="18" charset="2"/>
              </a:rPr>
              <a:t>13</a:t>
            </a:r>
            <a:r>
              <a:rPr lang="en-US" altLang="ja-JP" sz="2000" b="1" dirty="0" smtClean="0">
                <a:solidFill>
                  <a:srgbClr val="FF3300"/>
                </a:solidFill>
                <a:latin typeface="Times New Roman" pitchFamily="18" charset="0"/>
              </a:rPr>
              <a:t>&lt;0.2)</a:t>
            </a:r>
          </a:p>
        </p:txBody>
      </p:sp>
      <p:sp>
        <p:nvSpPr>
          <p:cNvPr id="2068" name="Text Box 28"/>
          <p:cNvSpPr txBox="1">
            <a:spLocks noChangeArrowheads="1"/>
          </p:cNvSpPr>
          <p:nvPr/>
        </p:nvSpPr>
        <p:spPr bwMode="auto">
          <a:xfrm>
            <a:off x="683568" y="2564904"/>
            <a:ext cx="1663700" cy="396875"/>
          </a:xfrm>
          <a:prstGeom prst="rect">
            <a:avLst/>
          </a:prstGeom>
          <a:noFill/>
          <a:ln w="9525">
            <a:noFill/>
            <a:miter lim="800000"/>
            <a:headEnd/>
            <a:tailEnd/>
          </a:ln>
        </p:spPr>
        <p:txBody>
          <a:bodyPr wrap="none">
            <a:spAutoFit/>
          </a:bodyPr>
          <a:lstStyle/>
          <a:p>
            <a:r>
              <a:rPr lang="en-US" altLang="ja-JP" sz="2000" dirty="0" smtClean="0">
                <a:solidFill>
                  <a:srgbClr val="2E2E48"/>
                </a:solidFill>
                <a:latin typeface="Times New Roman" pitchFamily="18" charset="0"/>
              </a:rPr>
              <a:t>+ other terms..</a:t>
            </a:r>
          </a:p>
        </p:txBody>
      </p:sp>
      <p:sp>
        <p:nvSpPr>
          <p:cNvPr id="23" name="テキスト プレースホルダ 22"/>
          <p:cNvSpPr>
            <a:spLocks noGrp="1"/>
          </p:cNvSpPr>
          <p:nvPr>
            <p:ph type="body" idx="4294967295"/>
          </p:nvPr>
        </p:nvSpPr>
        <p:spPr>
          <a:xfrm>
            <a:off x="0" y="4365104"/>
            <a:ext cx="9144000" cy="2492896"/>
          </a:xfrm>
        </p:spPr>
        <p:txBody>
          <a:bodyPr>
            <a:normAutofit fontScale="70000" lnSpcReduction="20000"/>
          </a:bodyPr>
          <a:lstStyle/>
          <a:p>
            <a:pPr eaLnBrk="1" fontAlgn="auto" hangingPunct="1">
              <a:spcAft>
                <a:spcPts val="0"/>
              </a:spcAft>
              <a:buFont typeface="Arial" pitchFamily="34" charset="0"/>
              <a:buNone/>
              <a:defRPr/>
            </a:pPr>
            <a:r>
              <a:rPr lang="en-US" altLang="ja-JP" dirty="0" smtClean="0"/>
              <a:t>Effect of CP Phase δ appear as</a:t>
            </a:r>
          </a:p>
          <a:p>
            <a:pPr lvl="1" eaLnBrk="1" fontAlgn="auto" hangingPunct="1">
              <a:spcAft>
                <a:spcPts val="0"/>
              </a:spcAft>
              <a:defRPr/>
            </a:pPr>
            <a:r>
              <a:rPr lang="en-US" altLang="ja-JP" b="1" dirty="0" smtClean="0">
                <a:solidFill>
                  <a:srgbClr val="FF0000"/>
                </a:solidFill>
              </a:rPr>
              <a:t> </a:t>
            </a:r>
            <a:r>
              <a:rPr lang="en-US" altLang="ja-JP" b="1" dirty="0" err="1" smtClean="0">
                <a:solidFill>
                  <a:srgbClr val="FF0000"/>
                </a:solidFill>
                <a:cs typeface="Times New Roman" pitchFamily="18" charset="0"/>
              </a:rPr>
              <a:t>ν</a:t>
            </a:r>
            <a:r>
              <a:rPr lang="en-US" altLang="ja-JP" b="1" baseline="-25000" dirty="0" err="1" smtClean="0">
                <a:solidFill>
                  <a:srgbClr val="FF0000"/>
                </a:solidFill>
                <a:cs typeface="Times New Roman" pitchFamily="18" charset="0"/>
              </a:rPr>
              <a:t>e</a:t>
            </a:r>
            <a:r>
              <a:rPr lang="en-US" altLang="ja-JP" b="1" dirty="0" smtClean="0">
                <a:solidFill>
                  <a:srgbClr val="FF0000"/>
                </a:solidFill>
              </a:rPr>
              <a:t> Appearance Energy Spectrum Shape</a:t>
            </a:r>
          </a:p>
          <a:p>
            <a:pPr lvl="1" eaLnBrk="1" fontAlgn="auto" hangingPunct="1">
              <a:spcAft>
                <a:spcPts val="0"/>
              </a:spcAft>
              <a:buFont typeface="Arial" pitchFamily="34" charset="0"/>
              <a:buNone/>
              <a:defRPr/>
            </a:pPr>
            <a:r>
              <a:rPr lang="en-US" altLang="ja-JP" sz="2400" dirty="0" smtClean="0"/>
              <a:t>     *Peak position and height for 1</a:t>
            </a:r>
            <a:r>
              <a:rPr lang="en-US" altLang="ja-JP" sz="2400" baseline="30000" dirty="0" smtClean="0"/>
              <a:t>st</a:t>
            </a:r>
            <a:r>
              <a:rPr lang="en-US" altLang="ja-JP" sz="2400" dirty="0" smtClean="0"/>
              <a:t>, 2</a:t>
            </a:r>
            <a:r>
              <a:rPr lang="en-US" altLang="ja-JP" sz="2400" baseline="30000" dirty="0" smtClean="0"/>
              <a:t>nd</a:t>
            </a:r>
            <a:r>
              <a:rPr lang="en-US" altLang="ja-JP" sz="2400" dirty="0" smtClean="0"/>
              <a:t> maximum and minimum</a:t>
            </a:r>
          </a:p>
          <a:p>
            <a:pPr lvl="1" eaLnBrk="1" fontAlgn="auto" hangingPunct="1">
              <a:spcAft>
                <a:spcPts val="0"/>
              </a:spcAft>
              <a:buFont typeface="Arial" pitchFamily="34" charset="0"/>
              <a:buNone/>
              <a:defRPr/>
            </a:pPr>
            <a:r>
              <a:rPr lang="en-US" altLang="ja-JP" sz="2400" dirty="0" smtClean="0"/>
              <a:t>     *Sensitive to all the non-vanishing δ</a:t>
            </a:r>
            <a:r>
              <a:rPr lang="ja-JP" altLang="en-US" sz="2400" dirty="0" smtClean="0"/>
              <a:t> </a:t>
            </a:r>
            <a:r>
              <a:rPr lang="en-US" altLang="ja-JP" sz="2400" dirty="0" smtClean="0"/>
              <a:t>including 180°</a:t>
            </a:r>
          </a:p>
          <a:p>
            <a:pPr lvl="1" eaLnBrk="1" fontAlgn="auto" hangingPunct="1">
              <a:spcAft>
                <a:spcPts val="0"/>
              </a:spcAft>
              <a:buFont typeface="Arial" pitchFamily="34" charset="0"/>
              <a:buNone/>
              <a:defRPr/>
            </a:pPr>
            <a:r>
              <a:rPr lang="en-US" altLang="ja-JP" sz="2400" dirty="0" smtClean="0"/>
              <a:t>     *Could investigate CP phase with </a:t>
            </a:r>
            <a:r>
              <a:rPr lang="en-US" altLang="ja-JP" sz="2400" dirty="0" smtClean="0">
                <a:cs typeface="Times New Roman" pitchFamily="18" charset="0"/>
              </a:rPr>
              <a:t>ν</a:t>
            </a:r>
            <a:r>
              <a:rPr lang="en-US" altLang="ja-JP" sz="2400" baseline="-25000" dirty="0" smtClean="0">
                <a:cs typeface="Times New Roman" pitchFamily="18" charset="0"/>
              </a:rPr>
              <a:t> </a:t>
            </a:r>
            <a:r>
              <a:rPr lang="en-US" altLang="ja-JP" sz="2400" dirty="0" smtClean="0"/>
              <a:t>run only  </a:t>
            </a:r>
          </a:p>
          <a:p>
            <a:pPr lvl="1" eaLnBrk="1" fontAlgn="auto" hangingPunct="1">
              <a:spcAft>
                <a:spcPts val="0"/>
              </a:spcAft>
              <a:defRPr/>
            </a:pPr>
            <a:r>
              <a:rPr lang="en-US" altLang="ja-JP" b="1" dirty="0" smtClean="0">
                <a:solidFill>
                  <a:srgbClr val="FF0000"/>
                </a:solidFill>
              </a:rPr>
              <a:t>Difference between </a:t>
            </a:r>
            <a:r>
              <a:rPr lang="en-US" altLang="ja-JP" b="1" dirty="0" err="1" smtClean="0">
                <a:solidFill>
                  <a:srgbClr val="FF0000"/>
                </a:solidFill>
                <a:cs typeface="Times New Roman" pitchFamily="18" charset="0"/>
              </a:rPr>
              <a:t>ν</a:t>
            </a:r>
            <a:r>
              <a:rPr lang="en-US" altLang="ja-JP" b="1" baseline="-25000" dirty="0" err="1" smtClean="0">
                <a:solidFill>
                  <a:srgbClr val="FF0000"/>
                </a:solidFill>
                <a:cs typeface="Times New Roman" pitchFamily="18" charset="0"/>
              </a:rPr>
              <a:t>e</a:t>
            </a:r>
            <a:r>
              <a:rPr lang="en-US" altLang="ja-JP" b="1" dirty="0" smtClean="0">
                <a:solidFill>
                  <a:srgbClr val="FF0000"/>
                </a:solidFill>
              </a:rPr>
              <a:t> and </a:t>
            </a:r>
            <a:r>
              <a:rPr lang="en-US" altLang="ja-JP" b="1" dirty="0" err="1" smtClean="0">
                <a:solidFill>
                  <a:srgbClr val="FF0000"/>
                </a:solidFill>
                <a:cs typeface="Times New Roman" pitchFamily="18" charset="0"/>
              </a:rPr>
              <a:t>ν</a:t>
            </a:r>
            <a:r>
              <a:rPr lang="en-US" altLang="ja-JP" b="1" baseline="-25000" dirty="0" err="1" smtClean="0">
                <a:solidFill>
                  <a:srgbClr val="FF0000"/>
                </a:solidFill>
                <a:cs typeface="Times New Roman" pitchFamily="18" charset="0"/>
              </a:rPr>
              <a:t>e</a:t>
            </a:r>
            <a:r>
              <a:rPr lang="en-US" altLang="ja-JP" b="1" baseline="-25000" dirty="0" smtClean="0">
                <a:solidFill>
                  <a:srgbClr val="FF0000"/>
                </a:solidFill>
                <a:cs typeface="Times New Roman" pitchFamily="18" charset="0"/>
              </a:rPr>
              <a:t> </a:t>
            </a:r>
            <a:r>
              <a:rPr lang="en-US" altLang="ja-JP" b="1" dirty="0" smtClean="0">
                <a:solidFill>
                  <a:srgbClr val="FF0000"/>
                </a:solidFill>
              </a:rPr>
              <a:t>Behavior </a:t>
            </a:r>
          </a:p>
          <a:p>
            <a:pPr lvl="2" eaLnBrk="1" fontAlgn="auto" hangingPunct="1">
              <a:spcAft>
                <a:spcPts val="0"/>
              </a:spcAft>
              <a:defRPr/>
            </a:pPr>
            <a:r>
              <a:rPr lang="en-US" altLang="ja-JP" dirty="0" smtClean="0"/>
              <a:t>Sensitive to any mechanism to make asymmetry</a:t>
            </a:r>
          </a:p>
          <a:p>
            <a:pPr lvl="2" eaLnBrk="1" fontAlgn="auto" hangingPunct="1">
              <a:spcAft>
                <a:spcPts val="0"/>
              </a:spcAft>
              <a:defRPr/>
            </a:pPr>
            <a:r>
              <a:rPr lang="en-US" altLang="ja-JP" dirty="0" smtClean="0"/>
              <a:t>Separation from possible sources of non-CPV asymmetry needed</a:t>
            </a:r>
            <a:endParaRPr lang="ja-JP" altLang="en-US" dirty="0" smtClean="0">
              <a:solidFill>
                <a:srgbClr val="0070C0"/>
              </a:solidFill>
            </a:endParaRPr>
          </a:p>
          <a:p>
            <a:endParaRPr kumimoji="1" lang="ja-JP" altLang="en-US" dirty="0"/>
          </a:p>
        </p:txBody>
      </p:sp>
      <p:sp>
        <p:nvSpPr>
          <p:cNvPr id="25" name="Oval 17"/>
          <p:cNvSpPr>
            <a:spLocks noChangeArrowheads="1"/>
          </p:cNvSpPr>
          <p:nvPr/>
        </p:nvSpPr>
        <p:spPr bwMode="auto">
          <a:xfrm>
            <a:off x="2987824" y="1484784"/>
            <a:ext cx="576064" cy="393576"/>
          </a:xfrm>
          <a:prstGeom prst="ellipse">
            <a:avLst/>
          </a:prstGeom>
          <a:noFill/>
          <a:ln w="38100">
            <a:solidFill>
              <a:srgbClr val="000000"/>
            </a:solidFill>
            <a:round/>
            <a:headEnd/>
            <a:tailEnd/>
          </a:ln>
        </p:spPr>
        <p:txBody>
          <a:bodyPr wrap="none" anchor="ctr"/>
          <a:lstStyle/>
          <a:p>
            <a:endParaRPr lang="ja-JP" altLang="en-US" smtClean="0">
              <a:solidFill>
                <a:srgbClr val="2E2E48"/>
              </a:solidFill>
              <a:latin typeface="Times New Roman" pitchFamily="18" charset="0"/>
            </a:endParaRPr>
          </a:p>
        </p:txBody>
      </p:sp>
      <p:sp>
        <p:nvSpPr>
          <p:cNvPr id="26" name="スライド番号プレースホルダ 25"/>
          <p:cNvSpPr>
            <a:spLocks noGrp="1"/>
          </p:cNvSpPr>
          <p:nvPr>
            <p:ph type="sldNum" sz="quarter" idx="12"/>
          </p:nvPr>
        </p:nvSpPr>
        <p:spPr/>
        <p:txBody>
          <a:bodyPr/>
          <a:lstStyle/>
          <a:p>
            <a:pPr>
              <a:defRPr/>
            </a:pPr>
            <a:fld id="{533E52AC-67CF-498E-A6D6-1CF9CD6CEADB}" type="slidenum">
              <a:rPr lang="en-US" altLang="ja-JP" smtClean="0"/>
              <a:pPr>
                <a:defRPr/>
              </a:pPr>
              <a:t>23</a:t>
            </a:fld>
            <a:endParaRPr lang="en-US" altLang="ja-JP"/>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42" name="Picture 6" descr="lovere"/>
          <p:cNvPicPr>
            <a:picLocks noChangeAspect="1" noChangeArrowheads="1"/>
          </p:cNvPicPr>
          <p:nvPr/>
        </p:nvPicPr>
        <p:blipFill>
          <a:blip r:embed="rId3" cstate="print"/>
          <a:srcRect/>
          <a:stretch>
            <a:fillRect/>
          </a:stretch>
        </p:blipFill>
        <p:spPr bwMode="auto">
          <a:xfrm>
            <a:off x="4719638" y="3857625"/>
            <a:ext cx="4424362" cy="3000375"/>
          </a:xfrm>
          <a:prstGeom prst="rect">
            <a:avLst/>
          </a:prstGeom>
          <a:noFill/>
          <a:ln w="9525">
            <a:noFill/>
            <a:miter lim="800000"/>
            <a:headEnd/>
            <a:tailEnd/>
          </a:ln>
        </p:spPr>
      </p:pic>
      <p:sp>
        <p:nvSpPr>
          <p:cNvPr id="61443" name="タイトル 1"/>
          <p:cNvSpPr>
            <a:spLocks noGrp="1"/>
          </p:cNvSpPr>
          <p:nvPr>
            <p:ph type="title"/>
          </p:nvPr>
        </p:nvSpPr>
        <p:spPr>
          <a:xfrm>
            <a:off x="539552" y="0"/>
            <a:ext cx="8229600" cy="836712"/>
          </a:xfrm>
        </p:spPr>
        <p:txBody>
          <a:bodyPr/>
          <a:lstStyle/>
          <a:p>
            <a:pPr eaLnBrk="1" hangingPunct="1"/>
            <a:r>
              <a:rPr lang="en-US" altLang="ja-JP" dirty="0" smtClean="0">
                <a:solidFill>
                  <a:srgbClr val="000000"/>
                </a:solidFill>
                <a:cs typeface="Times New Roman" pitchFamily="18" charset="0"/>
              </a:rPr>
              <a:t>Optimization of Angle and Baseline</a:t>
            </a:r>
            <a:endParaRPr lang="ja-JP" altLang="en-US" dirty="0" smtClean="0"/>
          </a:p>
        </p:txBody>
      </p:sp>
      <p:grpSp>
        <p:nvGrpSpPr>
          <p:cNvPr id="61444" name="グループ化 3"/>
          <p:cNvGrpSpPr>
            <a:grpSpLocks/>
          </p:cNvGrpSpPr>
          <p:nvPr/>
        </p:nvGrpSpPr>
        <p:grpSpPr bwMode="auto">
          <a:xfrm>
            <a:off x="5000625" y="1143000"/>
            <a:ext cx="3857625" cy="2714625"/>
            <a:chOff x="4229550" y="1552575"/>
            <a:chExt cx="4519163" cy="3276600"/>
          </a:xfrm>
        </p:grpSpPr>
        <p:sp>
          <p:nvSpPr>
            <p:cNvPr id="61458" name="Text Box 572"/>
            <p:cNvSpPr txBox="1">
              <a:spLocks noChangeArrowheads="1"/>
            </p:cNvSpPr>
            <p:nvPr/>
          </p:nvSpPr>
          <p:spPr bwMode="auto">
            <a:xfrm>
              <a:off x="6319838" y="3478213"/>
              <a:ext cx="947737" cy="395287"/>
            </a:xfrm>
            <a:prstGeom prst="rect">
              <a:avLst/>
            </a:prstGeom>
            <a:noFill/>
            <a:ln w="9525">
              <a:noFill/>
              <a:miter lim="800000"/>
              <a:headEnd/>
              <a:tailEnd/>
            </a:ln>
          </p:spPr>
          <p:txBody>
            <a:bodyPr wrap="none">
              <a:spAutoFit/>
            </a:bodyPr>
            <a:lstStyle/>
            <a:p>
              <a:r>
                <a:rPr lang="en-US" altLang="ja-JP" sz="2000" b="1">
                  <a:solidFill>
                    <a:srgbClr val="3333FF"/>
                  </a:solidFill>
                  <a:latin typeface="Times New Roman" pitchFamily="18" charset="0"/>
                  <a:ea typeface="ＭＳ 明朝" pitchFamily="17" charset="-128"/>
                </a:rPr>
                <a:t>OA3°</a:t>
              </a:r>
            </a:p>
          </p:txBody>
        </p:sp>
        <p:sp>
          <p:nvSpPr>
            <p:cNvPr id="61459" name="Text Box 573"/>
            <p:cNvSpPr txBox="1">
              <a:spLocks noChangeArrowheads="1"/>
            </p:cNvSpPr>
            <p:nvPr/>
          </p:nvSpPr>
          <p:spPr bwMode="auto">
            <a:xfrm>
              <a:off x="7353300" y="1862138"/>
              <a:ext cx="1395412" cy="482936"/>
            </a:xfrm>
            <a:prstGeom prst="rect">
              <a:avLst/>
            </a:prstGeom>
            <a:noFill/>
            <a:ln w="9525">
              <a:noFill/>
              <a:miter lim="800000"/>
              <a:headEnd/>
              <a:tailEnd/>
            </a:ln>
          </p:spPr>
          <p:txBody>
            <a:bodyPr>
              <a:spAutoFit/>
            </a:bodyPr>
            <a:lstStyle/>
            <a:p>
              <a:r>
                <a:rPr lang="en-US" altLang="ja-JP" sz="2000" b="1">
                  <a:solidFill>
                    <a:srgbClr val="000000"/>
                  </a:solidFill>
                  <a:latin typeface="Times New Roman" pitchFamily="18" charset="0"/>
                  <a:ea typeface="ＭＳ 明朝" pitchFamily="17" charset="-128"/>
                </a:rPr>
                <a:t>OA0°</a:t>
              </a:r>
            </a:p>
          </p:txBody>
        </p:sp>
        <p:sp>
          <p:nvSpPr>
            <p:cNvPr id="61460" name="Text Box 574"/>
            <p:cNvSpPr txBox="1">
              <a:spLocks noChangeArrowheads="1"/>
            </p:cNvSpPr>
            <p:nvPr/>
          </p:nvSpPr>
          <p:spPr bwMode="auto">
            <a:xfrm>
              <a:off x="5454650" y="2149475"/>
              <a:ext cx="947738" cy="396875"/>
            </a:xfrm>
            <a:prstGeom prst="rect">
              <a:avLst/>
            </a:prstGeom>
            <a:noFill/>
            <a:ln w="9525">
              <a:noFill/>
              <a:miter lim="800000"/>
              <a:headEnd/>
              <a:tailEnd/>
            </a:ln>
          </p:spPr>
          <p:txBody>
            <a:bodyPr wrap="none">
              <a:spAutoFit/>
            </a:bodyPr>
            <a:lstStyle/>
            <a:p>
              <a:r>
                <a:rPr lang="en-US" altLang="ja-JP" sz="2000" b="1">
                  <a:solidFill>
                    <a:srgbClr val="FF3300"/>
                  </a:solidFill>
                  <a:latin typeface="Times New Roman" pitchFamily="18" charset="0"/>
                  <a:ea typeface="ＭＳ 明朝" pitchFamily="17" charset="-128"/>
                </a:rPr>
                <a:t>OA2°</a:t>
              </a:r>
            </a:p>
          </p:txBody>
        </p:sp>
        <p:sp>
          <p:nvSpPr>
            <p:cNvPr id="61461" name="Line 575"/>
            <p:cNvSpPr>
              <a:spLocks noChangeShapeType="1"/>
            </p:cNvSpPr>
            <p:nvPr/>
          </p:nvSpPr>
          <p:spPr bwMode="auto">
            <a:xfrm flipH="1">
              <a:off x="5829300" y="3765550"/>
              <a:ext cx="561975" cy="298450"/>
            </a:xfrm>
            <a:prstGeom prst="line">
              <a:avLst/>
            </a:prstGeom>
            <a:noFill/>
            <a:ln w="12700">
              <a:solidFill>
                <a:srgbClr val="0066FF"/>
              </a:solidFill>
              <a:round/>
              <a:headEnd/>
              <a:tailEnd type="triangle" w="med" len="med"/>
            </a:ln>
          </p:spPr>
          <p:txBody>
            <a:bodyPr/>
            <a:lstStyle/>
            <a:p>
              <a:endParaRPr lang="ja-JP" altLang="en-US"/>
            </a:p>
          </p:txBody>
        </p:sp>
        <p:sp>
          <p:nvSpPr>
            <p:cNvPr id="61462" name="Text Box 576"/>
            <p:cNvSpPr txBox="1">
              <a:spLocks noChangeArrowheads="1"/>
            </p:cNvSpPr>
            <p:nvPr/>
          </p:nvSpPr>
          <p:spPr bwMode="auto">
            <a:xfrm>
              <a:off x="6264275" y="2974975"/>
              <a:ext cx="1138238" cy="396875"/>
            </a:xfrm>
            <a:prstGeom prst="rect">
              <a:avLst/>
            </a:prstGeom>
            <a:noFill/>
            <a:ln w="9525">
              <a:noFill/>
              <a:miter lim="800000"/>
              <a:headEnd/>
              <a:tailEnd/>
            </a:ln>
          </p:spPr>
          <p:txBody>
            <a:bodyPr wrap="none">
              <a:spAutoFit/>
            </a:bodyPr>
            <a:lstStyle/>
            <a:p>
              <a:r>
                <a:rPr lang="en-US" altLang="ja-JP" sz="2000" b="1">
                  <a:solidFill>
                    <a:srgbClr val="33CC33"/>
                  </a:solidFill>
                  <a:latin typeface="Times New Roman" pitchFamily="18" charset="0"/>
                  <a:ea typeface="ＭＳ 明朝" pitchFamily="17" charset="-128"/>
                </a:rPr>
                <a:t>OA2.5°</a:t>
              </a:r>
            </a:p>
          </p:txBody>
        </p:sp>
        <p:sp>
          <p:nvSpPr>
            <p:cNvPr id="61463" name="Line 577"/>
            <p:cNvSpPr>
              <a:spLocks noChangeShapeType="1"/>
            </p:cNvSpPr>
            <p:nvPr/>
          </p:nvSpPr>
          <p:spPr bwMode="auto">
            <a:xfrm flipH="1">
              <a:off x="5919788" y="3262313"/>
              <a:ext cx="417512" cy="498475"/>
            </a:xfrm>
            <a:prstGeom prst="line">
              <a:avLst/>
            </a:prstGeom>
            <a:noFill/>
            <a:ln w="12700">
              <a:solidFill>
                <a:srgbClr val="33CC33"/>
              </a:solidFill>
              <a:round/>
              <a:headEnd/>
              <a:tailEnd type="triangle" w="med" len="med"/>
            </a:ln>
          </p:spPr>
          <p:txBody>
            <a:bodyPr/>
            <a:lstStyle/>
            <a:p>
              <a:endParaRPr lang="ja-JP" altLang="en-US"/>
            </a:p>
          </p:txBody>
        </p:sp>
        <p:grpSp>
          <p:nvGrpSpPr>
            <p:cNvPr id="61464" name="Group 20"/>
            <p:cNvGrpSpPr>
              <a:grpSpLocks noChangeAspect="1"/>
            </p:cNvGrpSpPr>
            <p:nvPr/>
          </p:nvGrpSpPr>
          <p:grpSpPr bwMode="auto">
            <a:xfrm>
              <a:off x="4554538" y="1552575"/>
              <a:ext cx="4194175" cy="3276600"/>
              <a:chOff x="793" y="210"/>
              <a:chExt cx="4107" cy="3938"/>
            </a:xfrm>
          </p:grpSpPr>
          <p:sp>
            <p:nvSpPr>
              <p:cNvPr id="61466" name="Rectangle 21"/>
              <p:cNvSpPr>
                <a:spLocks noChangeAspect="1" noChangeArrowheads="1"/>
              </p:cNvSpPr>
              <p:nvPr/>
            </p:nvSpPr>
            <p:spPr bwMode="auto">
              <a:xfrm>
                <a:off x="1412" y="246"/>
                <a:ext cx="3446" cy="3556"/>
              </a:xfrm>
              <a:prstGeom prst="rect">
                <a:avLst/>
              </a:prstGeom>
              <a:noFill/>
              <a:ln w="3175">
                <a:solidFill>
                  <a:srgbClr val="000000"/>
                </a:solidFill>
                <a:miter lim="800000"/>
                <a:headEnd/>
                <a:tailEnd/>
              </a:ln>
            </p:spPr>
            <p:txBody>
              <a:bodyPr/>
              <a:lstStyle/>
              <a:p>
                <a:endParaRPr lang="ja-JP" altLang="en-US">
                  <a:solidFill>
                    <a:srgbClr val="000000"/>
                  </a:solidFill>
                  <a:latin typeface="Times New Roman" pitchFamily="18" charset="0"/>
                  <a:ea typeface="ＭＳ 明朝" pitchFamily="17" charset="-128"/>
                </a:endParaRPr>
              </a:p>
            </p:txBody>
          </p:sp>
          <p:sp>
            <p:nvSpPr>
              <p:cNvPr id="61467" name="Freeform 22"/>
              <p:cNvSpPr>
                <a:spLocks noChangeAspect="1"/>
              </p:cNvSpPr>
              <p:nvPr/>
            </p:nvSpPr>
            <p:spPr bwMode="auto">
              <a:xfrm>
                <a:off x="1412" y="602"/>
                <a:ext cx="3446" cy="3200"/>
              </a:xfrm>
              <a:custGeom>
                <a:avLst/>
                <a:gdLst>
                  <a:gd name="T0" fmla="*/ 84 w 3446"/>
                  <a:gd name="T1" fmla="*/ 3194 h 3200"/>
                  <a:gd name="T2" fmla="*/ 170 w 3446"/>
                  <a:gd name="T3" fmla="*/ 3176 h 3200"/>
                  <a:gd name="T4" fmla="*/ 212 w 3446"/>
                  <a:gd name="T5" fmla="*/ 3082 h 3200"/>
                  <a:gd name="T6" fmla="*/ 298 w 3446"/>
                  <a:gd name="T7" fmla="*/ 3008 h 3200"/>
                  <a:gd name="T8" fmla="*/ 340 w 3446"/>
                  <a:gd name="T9" fmla="*/ 2822 h 3200"/>
                  <a:gd name="T10" fmla="*/ 426 w 3446"/>
                  <a:gd name="T11" fmla="*/ 2716 h 3200"/>
                  <a:gd name="T12" fmla="*/ 468 w 3446"/>
                  <a:gd name="T13" fmla="*/ 2468 h 3200"/>
                  <a:gd name="T14" fmla="*/ 552 w 3446"/>
                  <a:gd name="T15" fmla="*/ 2342 h 3200"/>
                  <a:gd name="T16" fmla="*/ 596 w 3446"/>
                  <a:gd name="T17" fmla="*/ 2106 h 3200"/>
                  <a:gd name="T18" fmla="*/ 680 w 3446"/>
                  <a:gd name="T19" fmla="*/ 1952 h 3200"/>
                  <a:gd name="T20" fmla="*/ 722 w 3446"/>
                  <a:gd name="T21" fmla="*/ 1712 h 3200"/>
                  <a:gd name="T22" fmla="*/ 808 w 3446"/>
                  <a:gd name="T23" fmla="*/ 1588 h 3200"/>
                  <a:gd name="T24" fmla="*/ 850 w 3446"/>
                  <a:gd name="T25" fmla="*/ 1328 h 3200"/>
                  <a:gd name="T26" fmla="*/ 936 w 3446"/>
                  <a:gd name="T27" fmla="*/ 1200 h 3200"/>
                  <a:gd name="T28" fmla="*/ 978 w 3446"/>
                  <a:gd name="T29" fmla="*/ 934 h 3200"/>
                  <a:gd name="T30" fmla="*/ 1064 w 3446"/>
                  <a:gd name="T31" fmla="*/ 808 h 3200"/>
                  <a:gd name="T32" fmla="*/ 1106 w 3446"/>
                  <a:gd name="T33" fmla="*/ 662 h 3200"/>
                  <a:gd name="T34" fmla="*/ 1190 w 3446"/>
                  <a:gd name="T35" fmla="*/ 540 h 3200"/>
                  <a:gd name="T36" fmla="*/ 1234 w 3446"/>
                  <a:gd name="T37" fmla="*/ 398 h 3200"/>
                  <a:gd name="T38" fmla="*/ 1318 w 3446"/>
                  <a:gd name="T39" fmla="*/ 338 h 3200"/>
                  <a:gd name="T40" fmla="*/ 1362 w 3446"/>
                  <a:gd name="T41" fmla="*/ 348 h 3200"/>
                  <a:gd name="T42" fmla="*/ 1446 w 3446"/>
                  <a:gd name="T43" fmla="*/ 316 h 3200"/>
                  <a:gd name="T44" fmla="*/ 1488 w 3446"/>
                  <a:gd name="T45" fmla="*/ 110 h 3200"/>
                  <a:gd name="T46" fmla="*/ 1574 w 3446"/>
                  <a:gd name="T47" fmla="*/ 162 h 3200"/>
                  <a:gd name="T48" fmla="*/ 1616 w 3446"/>
                  <a:gd name="T49" fmla="*/ 200 h 3200"/>
                  <a:gd name="T50" fmla="*/ 1702 w 3446"/>
                  <a:gd name="T51" fmla="*/ 0 h 3200"/>
                  <a:gd name="T52" fmla="*/ 1744 w 3446"/>
                  <a:gd name="T53" fmla="*/ 278 h 3200"/>
                  <a:gd name="T54" fmla="*/ 1872 w 3446"/>
                  <a:gd name="T55" fmla="*/ 204 h 3200"/>
                  <a:gd name="T56" fmla="*/ 1914 w 3446"/>
                  <a:gd name="T57" fmla="*/ 542 h 3200"/>
                  <a:gd name="T58" fmla="*/ 2000 w 3446"/>
                  <a:gd name="T59" fmla="*/ 386 h 3200"/>
                  <a:gd name="T60" fmla="*/ 2042 w 3446"/>
                  <a:gd name="T61" fmla="*/ 622 h 3200"/>
                  <a:gd name="T62" fmla="*/ 2126 w 3446"/>
                  <a:gd name="T63" fmla="*/ 834 h 3200"/>
                  <a:gd name="T64" fmla="*/ 2170 w 3446"/>
                  <a:gd name="T65" fmla="*/ 1028 h 3200"/>
                  <a:gd name="T66" fmla="*/ 2254 w 3446"/>
                  <a:gd name="T67" fmla="*/ 820 h 3200"/>
                  <a:gd name="T68" fmla="*/ 2296 w 3446"/>
                  <a:gd name="T69" fmla="*/ 1330 h 3200"/>
                  <a:gd name="T70" fmla="*/ 2382 w 3446"/>
                  <a:gd name="T71" fmla="*/ 1364 h 3200"/>
                  <a:gd name="T72" fmla="*/ 2424 w 3446"/>
                  <a:gd name="T73" fmla="*/ 1418 h 3200"/>
                  <a:gd name="T74" fmla="*/ 2510 w 3446"/>
                  <a:gd name="T75" fmla="*/ 1498 h 3200"/>
                  <a:gd name="T76" fmla="*/ 2552 w 3446"/>
                  <a:gd name="T77" fmla="*/ 1710 h 3200"/>
                  <a:gd name="T78" fmla="*/ 2638 w 3446"/>
                  <a:gd name="T79" fmla="*/ 1706 h 3200"/>
                  <a:gd name="T80" fmla="*/ 2680 w 3446"/>
                  <a:gd name="T81" fmla="*/ 1652 h 3200"/>
                  <a:gd name="T82" fmla="*/ 2764 w 3446"/>
                  <a:gd name="T83" fmla="*/ 2026 h 3200"/>
                  <a:gd name="T84" fmla="*/ 2808 w 3446"/>
                  <a:gd name="T85" fmla="*/ 2096 h 3200"/>
                  <a:gd name="T86" fmla="*/ 2892 w 3446"/>
                  <a:gd name="T87" fmla="*/ 2174 h 3200"/>
                  <a:gd name="T88" fmla="*/ 2934 w 3446"/>
                  <a:gd name="T89" fmla="*/ 2254 h 3200"/>
                  <a:gd name="T90" fmla="*/ 3020 w 3446"/>
                  <a:gd name="T91" fmla="*/ 2400 h 3200"/>
                  <a:gd name="T92" fmla="*/ 3062 w 3446"/>
                  <a:gd name="T93" fmla="*/ 2530 h 3200"/>
                  <a:gd name="T94" fmla="*/ 3148 w 3446"/>
                  <a:gd name="T95" fmla="*/ 2418 h 3200"/>
                  <a:gd name="T96" fmla="*/ 3190 w 3446"/>
                  <a:gd name="T97" fmla="*/ 2418 h 3200"/>
                  <a:gd name="T98" fmla="*/ 3276 w 3446"/>
                  <a:gd name="T99" fmla="*/ 2650 h 3200"/>
                  <a:gd name="T100" fmla="*/ 3318 w 3446"/>
                  <a:gd name="T101" fmla="*/ 2700 h 3200"/>
                  <a:gd name="T102" fmla="*/ 3402 w 3446"/>
                  <a:gd name="T103" fmla="*/ 2652 h 3200"/>
                  <a:gd name="T104" fmla="*/ 3446 w 3446"/>
                  <a:gd name="T105" fmla="*/ 3200 h 320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3446"/>
                  <a:gd name="T160" fmla="*/ 0 h 3200"/>
                  <a:gd name="T161" fmla="*/ 3446 w 3446"/>
                  <a:gd name="T162" fmla="*/ 3200 h 320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3446" h="3200">
                    <a:moveTo>
                      <a:pt x="0" y="3200"/>
                    </a:moveTo>
                    <a:lnTo>
                      <a:pt x="84" y="3200"/>
                    </a:lnTo>
                    <a:lnTo>
                      <a:pt x="84" y="3194"/>
                    </a:lnTo>
                    <a:lnTo>
                      <a:pt x="128" y="3194"/>
                    </a:lnTo>
                    <a:lnTo>
                      <a:pt x="128" y="3176"/>
                    </a:lnTo>
                    <a:lnTo>
                      <a:pt x="170" y="3176"/>
                    </a:lnTo>
                    <a:lnTo>
                      <a:pt x="170" y="3140"/>
                    </a:lnTo>
                    <a:lnTo>
                      <a:pt x="212" y="3140"/>
                    </a:lnTo>
                    <a:lnTo>
                      <a:pt x="212" y="3082"/>
                    </a:lnTo>
                    <a:lnTo>
                      <a:pt x="254" y="3082"/>
                    </a:lnTo>
                    <a:lnTo>
                      <a:pt x="254" y="3008"/>
                    </a:lnTo>
                    <a:lnTo>
                      <a:pt x="298" y="3008"/>
                    </a:lnTo>
                    <a:lnTo>
                      <a:pt x="298" y="2926"/>
                    </a:lnTo>
                    <a:lnTo>
                      <a:pt x="340" y="2926"/>
                    </a:lnTo>
                    <a:lnTo>
                      <a:pt x="340" y="2822"/>
                    </a:lnTo>
                    <a:lnTo>
                      <a:pt x="382" y="2822"/>
                    </a:lnTo>
                    <a:lnTo>
                      <a:pt x="382" y="2716"/>
                    </a:lnTo>
                    <a:lnTo>
                      <a:pt x="426" y="2716"/>
                    </a:lnTo>
                    <a:lnTo>
                      <a:pt x="426" y="2592"/>
                    </a:lnTo>
                    <a:lnTo>
                      <a:pt x="468" y="2592"/>
                    </a:lnTo>
                    <a:lnTo>
                      <a:pt x="468" y="2468"/>
                    </a:lnTo>
                    <a:lnTo>
                      <a:pt x="510" y="2468"/>
                    </a:lnTo>
                    <a:lnTo>
                      <a:pt x="510" y="2342"/>
                    </a:lnTo>
                    <a:lnTo>
                      <a:pt x="552" y="2342"/>
                    </a:lnTo>
                    <a:lnTo>
                      <a:pt x="552" y="2200"/>
                    </a:lnTo>
                    <a:lnTo>
                      <a:pt x="596" y="2200"/>
                    </a:lnTo>
                    <a:lnTo>
                      <a:pt x="596" y="2106"/>
                    </a:lnTo>
                    <a:lnTo>
                      <a:pt x="638" y="2106"/>
                    </a:lnTo>
                    <a:lnTo>
                      <a:pt x="638" y="1952"/>
                    </a:lnTo>
                    <a:lnTo>
                      <a:pt x="680" y="1952"/>
                    </a:lnTo>
                    <a:lnTo>
                      <a:pt x="680" y="1834"/>
                    </a:lnTo>
                    <a:lnTo>
                      <a:pt x="722" y="1834"/>
                    </a:lnTo>
                    <a:lnTo>
                      <a:pt x="722" y="1712"/>
                    </a:lnTo>
                    <a:lnTo>
                      <a:pt x="766" y="1712"/>
                    </a:lnTo>
                    <a:lnTo>
                      <a:pt x="766" y="1588"/>
                    </a:lnTo>
                    <a:lnTo>
                      <a:pt x="808" y="1588"/>
                    </a:lnTo>
                    <a:lnTo>
                      <a:pt x="808" y="1432"/>
                    </a:lnTo>
                    <a:lnTo>
                      <a:pt x="850" y="1432"/>
                    </a:lnTo>
                    <a:lnTo>
                      <a:pt x="850" y="1328"/>
                    </a:lnTo>
                    <a:lnTo>
                      <a:pt x="894" y="1328"/>
                    </a:lnTo>
                    <a:lnTo>
                      <a:pt x="894" y="1200"/>
                    </a:lnTo>
                    <a:lnTo>
                      <a:pt x="936" y="1200"/>
                    </a:lnTo>
                    <a:lnTo>
                      <a:pt x="936" y="1040"/>
                    </a:lnTo>
                    <a:lnTo>
                      <a:pt x="978" y="1040"/>
                    </a:lnTo>
                    <a:lnTo>
                      <a:pt x="978" y="934"/>
                    </a:lnTo>
                    <a:lnTo>
                      <a:pt x="1020" y="934"/>
                    </a:lnTo>
                    <a:lnTo>
                      <a:pt x="1020" y="808"/>
                    </a:lnTo>
                    <a:lnTo>
                      <a:pt x="1064" y="808"/>
                    </a:lnTo>
                    <a:lnTo>
                      <a:pt x="1064" y="766"/>
                    </a:lnTo>
                    <a:lnTo>
                      <a:pt x="1106" y="766"/>
                    </a:lnTo>
                    <a:lnTo>
                      <a:pt x="1106" y="662"/>
                    </a:lnTo>
                    <a:lnTo>
                      <a:pt x="1148" y="662"/>
                    </a:lnTo>
                    <a:lnTo>
                      <a:pt x="1148" y="540"/>
                    </a:lnTo>
                    <a:lnTo>
                      <a:pt x="1190" y="540"/>
                    </a:lnTo>
                    <a:lnTo>
                      <a:pt x="1190" y="496"/>
                    </a:lnTo>
                    <a:lnTo>
                      <a:pt x="1234" y="496"/>
                    </a:lnTo>
                    <a:lnTo>
                      <a:pt x="1234" y="398"/>
                    </a:lnTo>
                    <a:lnTo>
                      <a:pt x="1276" y="398"/>
                    </a:lnTo>
                    <a:lnTo>
                      <a:pt x="1276" y="338"/>
                    </a:lnTo>
                    <a:lnTo>
                      <a:pt x="1318" y="338"/>
                    </a:lnTo>
                    <a:lnTo>
                      <a:pt x="1318" y="380"/>
                    </a:lnTo>
                    <a:lnTo>
                      <a:pt x="1362" y="380"/>
                    </a:lnTo>
                    <a:lnTo>
                      <a:pt x="1362" y="348"/>
                    </a:lnTo>
                    <a:lnTo>
                      <a:pt x="1404" y="348"/>
                    </a:lnTo>
                    <a:lnTo>
                      <a:pt x="1404" y="316"/>
                    </a:lnTo>
                    <a:lnTo>
                      <a:pt x="1446" y="316"/>
                    </a:lnTo>
                    <a:lnTo>
                      <a:pt x="1446" y="242"/>
                    </a:lnTo>
                    <a:lnTo>
                      <a:pt x="1488" y="242"/>
                    </a:lnTo>
                    <a:lnTo>
                      <a:pt x="1488" y="110"/>
                    </a:lnTo>
                    <a:lnTo>
                      <a:pt x="1532" y="110"/>
                    </a:lnTo>
                    <a:lnTo>
                      <a:pt x="1532" y="162"/>
                    </a:lnTo>
                    <a:lnTo>
                      <a:pt x="1574" y="162"/>
                    </a:lnTo>
                    <a:lnTo>
                      <a:pt x="1574" y="12"/>
                    </a:lnTo>
                    <a:lnTo>
                      <a:pt x="1616" y="12"/>
                    </a:lnTo>
                    <a:lnTo>
                      <a:pt x="1616" y="200"/>
                    </a:lnTo>
                    <a:lnTo>
                      <a:pt x="1658" y="200"/>
                    </a:lnTo>
                    <a:lnTo>
                      <a:pt x="1658" y="0"/>
                    </a:lnTo>
                    <a:lnTo>
                      <a:pt x="1702" y="0"/>
                    </a:lnTo>
                    <a:lnTo>
                      <a:pt x="1702" y="92"/>
                    </a:lnTo>
                    <a:lnTo>
                      <a:pt x="1744" y="92"/>
                    </a:lnTo>
                    <a:lnTo>
                      <a:pt x="1744" y="278"/>
                    </a:lnTo>
                    <a:lnTo>
                      <a:pt x="1786" y="278"/>
                    </a:lnTo>
                    <a:lnTo>
                      <a:pt x="1786" y="204"/>
                    </a:lnTo>
                    <a:lnTo>
                      <a:pt x="1872" y="204"/>
                    </a:lnTo>
                    <a:lnTo>
                      <a:pt x="1872" y="230"/>
                    </a:lnTo>
                    <a:lnTo>
                      <a:pt x="1914" y="230"/>
                    </a:lnTo>
                    <a:lnTo>
                      <a:pt x="1914" y="542"/>
                    </a:lnTo>
                    <a:lnTo>
                      <a:pt x="1956" y="542"/>
                    </a:lnTo>
                    <a:lnTo>
                      <a:pt x="1956" y="386"/>
                    </a:lnTo>
                    <a:lnTo>
                      <a:pt x="2000" y="386"/>
                    </a:lnTo>
                    <a:lnTo>
                      <a:pt x="2000" y="488"/>
                    </a:lnTo>
                    <a:lnTo>
                      <a:pt x="2042" y="488"/>
                    </a:lnTo>
                    <a:lnTo>
                      <a:pt x="2042" y="622"/>
                    </a:lnTo>
                    <a:lnTo>
                      <a:pt x="2084" y="622"/>
                    </a:lnTo>
                    <a:lnTo>
                      <a:pt x="2084" y="834"/>
                    </a:lnTo>
                    <a:lnTo>
                      <a:pt x="2126" y="834"/>
                    </a:lnTo>
                    <a:lnTo>
                      <a:pt x="2126" y="862"/>
                    </a:lnTo>
                    <a:lnTo>
                      <a:pt x="2170" y="862"/>
                    </a:lnTo>
                    <a:lnTo>
                      <a:pt x="2170" y="1028"/>
                    </a:lnTo>
                    <a:lnTo>
                      <a:pt x="2212" y="1028"/>
                    </a:lnTo>
                    <a:lnTo>
                      <a:pt x="2212" y="820"/>
                    </a:lnTo>
                    <a:lnTo>
                      <a:pt x="2254" y="820"/>
                    </a:lnTo>
                    <a:lnTo>
                      <a:pt x="2254" y="1204"/>
                    </a:lnTo>
                    <a:lnTo>
                      <a:pt x="2296" y="1204"/>
                    </a:lnTo>
                    <a:lnTo>
                      <a:pt x="2296" y="1330"/>
                    </a:lnTo>
                    <a:lnTo>
                      <a:pt x="2340" y="1330"/>
                    </a:lnTo>
                    <a:lnTo>
                      <a:pt x="2340" y="1364"/>
                    </a:lnTo>
                    <a:lnTo>
                      <a:pt x="2382" y="1364"/>
                    </a:lnTo>
                    <a:lnTo>
                      <a:pt x="2382" y="1448"/>
                    </a:lnTo>
                    <a:lnTo>
                      <a:pt x="2424" y="1448"/>
                    </a:lnTo>
                    <a:lnTo>
                      <a:pt x="2424" y="1418"/>
                    </a:lnTo>
                    <a:lnTo>
                      <a:pt x="2468" y="1418"/>
                    </a:lnTo>
                    <a:lnTo>
                      <a:pt x="2468" y="1498"/>
                    </a:lnTo>
                    <a:lnTo>
                      <a:pt x="2510" y="1498"/>
                    </a:lnTo>
                    <a:lnTo>
                      <a:pt x="2510" y="1562"/>
                    </a:lnTo>
                    <a:lnTo>
                      <a:pt x="2552" y="1562"/>
                    </a:lnTo>
                    <a:lnTo>
                      <a:pt x="2552" y="1710"/>
                    </a:lnTo>
                    <a:lnTo>
                      <a:pt x="2594" y="1710"/>
                    </a:lnTo>
                    <a:lnTo>
                      <a:pt x="2594" y="1706"/>
                    </a:lnTo>
                    <a:lnTo>
                      <a:pt x="2638" y="1706"/>
                    </a:lnTo>
                    <a:lnTo>
                      <a:pt x="2638" y="1716"/>
                    </a:lnTo>
                    <a:lnTo>
                      <a:pt x="2680" y="1716"/>
                    </a:lnTo>
                    <a:lnTo>
                      <a:pt x="2680" y="1652"/>
                    </a:lnTo>
                    <a:lnTo>
                      <a:pt x="2722" y="1652"/>
                    </a:lnTo>
                    <a:lnTo>
                      <a:pt x="2722" y="2026"/>
                    </a:lnTo>
                    <a:lnTo>
                      <a:pt x="2764" y="2026"/>
                    </a:lnTo>
                    <a:lnTo>
                      <a:pt x="2764" y="1862"/>
                    </a:lnTo>
                    <a:lnTo>
                      <a:pt x="2808" y="1862"/>
                    </a:lnTo>
                    <a:lnTo>
                      <a:pt x="2808" y="2096"/>
                    </a:lnTo>
                    <a:lnTo>
                      <a:pt x="2850" y="2096"/>
                    </a:lnTo>
                    <a:lnTo>
                      <a:pt x="2850" y="2174"/>
                    </a:lnTo>
                    <a:lnTo>
                      <a:pt x="2892" y="2174"/>
                    </a:lnTo>
                    <a:lnTo>
                      <a:pt x="2892" y="1838"/>
                    </a:lnTo>
                    <a:lnTo>
                      <a:pt x="2934" y="1838"/>
                    </a:lnTo>
                    <a:lnTo>
                      <a:pt x="2934" y="2254"/>
                    </a:lnTo>
                    <a:lnTo>
                      <a:pt x="2978" y="2254"/>
                    </a:lnTo>
                    <a:lnTo>
                      <a:pt x="2978" y="2400"/>
                    </a:lnTo>
                    <a:lnTo>
                      <a:pt x="3020" y="2400"/>
                    </a:lnTo>
                    <a:lnTo>
                      <a:pt x="3020" y="2472"/>
                    </a:lnTo>
                    <a:lnTo>
                      <a:pt x="3062" y="2472"/>
                    </a:lnTo>
                    <a:lnTo>
                      <a:pt x="3062" y="2530"/>
                    </a:lnTo>
                    <a:lnTo>
                      <a:pt x="3106" y="2530"/>
                    </a:lnTo>
                    <a:lnTo>
                      <a:pt x="3106" y="2418"/>
                    </a:lnTo>
                    <a:lnTo>
                      <a:pt x="3148" y="2418"/>
                    </a:lnTo>
                    <a:lnTo>
                      <a:pt x="3148" y="2408"/>
                    </a:lnTo>
                    <a:lnTo>
                      <a:pt x="3190" y="2408"/>
                    </a:lnTo>
                    <a:lnTo>
                      <a:pt x="3190" y="2418"/>
                    </a:lnTo>
                    <a:lnTo>
                      <a:pt x="3232" y="2418"/>
                    </a:lnTo>
                    <a:lnTo>
                      <a:pt x="3232" y="2650"/>
                    </a:lnTo>
                    <a:lnTo>
                      <a:pt x="3276" y="2650"/>
                    </a:lnTo>
                    <a:lnTo>
                      <a:pt x="3276" y="2532"/>
                    </a:lnTo>
                    <a:lnTo>
                      <a:pt x="3318" y="2532"/>
                    </a:lnTo>
                    <a:lnTo>
                      <a:pt x="3318" y="2700"/>
                    </a:lnTo>
                    <a:lnTo>
                      <a:pt x="3360" y="2700"/>
                    </a:lnTo>
                    <a:lnTo>
                      <a:pt x="3360" y="2652"/>
                    </a:lnTo>
                    <a:lnTo>
                      <a:pt x="3402" y="2652"/>
                    </a:lnTo>
                    <a:lnTo>
                      <a:pt x="3402" y="2602"/>
                    </a:lnTo>
                    <a:lnTo>
                      <a:pt x="3446" y="2602"/>
                    </a:lnTo>
                    <a:lnTo>
                      <a:pt x="3446" y="3200"/>
                    </a:lnTo>
                  </a:path>
                </a:pathLst>
              </a:custGeom>
              <a:noFill/>
              <a:ln w="28575">
                <a:solidFill>
                  <a:srgbClr val="000000"/>
                </a:solidFill>
                <a:round/>
                <a:headEnd/>
                <a:tailEnd/>
              </a:ln>
            </p:spPr>
            <p:txBody>
              <a:bodyPr/>
              <a:lstStyle/>
              <a:p>
                <a:endParaRPr lang="ja-JP" altLang="en-US"/>
              </a:p>
            </p:txBody>
          </p:sp>
          <p:sp>
            <p:nvSpPr>
              <p:cNvPr id="61468" name="Line 23"/>
              <p:cNvSpPr>
                <a:spLocks noChangeAspect="1" noChangeShapeType="1"/>
              </p:cNvSpPr>
              <p:nvPr/>
            </p:nvSpPr>
            <p:spPr bwMode="auto">
              <a:xfrm flipV="1">
                <a:off x="1412" y="246"/>
                <a:ext cx="1" cy="3556"/>
              </a:xfrm>
              <a:prstGeom prst="line">
                <a:avLst/>
              </a:prstGeom>
              <a:noFill/>
              <a:ln w="3175">
                <a:solidFill>
                  <a:srgbClr val="000000"/>
                </a:solidFill>
                <a:round/>
                <a:headEnd/>
                <a:tailEnd/>
              </a:ln>
            </p:spPr>
            <p:txBody>
              <a:bodyPr/>
              <a:lstStyle/>
              <a:p>
                <a:endParaRPr lang="ja-JP" altLang="en-US"/>
              </a:p>
            </p:txBody>
          </p:sp>
          <p:sp>
            <p:nvSpPr>
              <p:cNvPr id="61469" name="Line 24"/>
              <p:cNvSpPr>
                <a:spLocks noChangeAspect="1" noChangeShapeType="1"/>
              </p:cNvSpPr>
              <p:nvPr/>
            </p:nvSpPr>
            <p:spPr bwMode="auto">
              <a:xfrm flipH="1">
                <a:off x="1412" y="3802"/>
                <a:ext cx="66" cy="1"/>
              </a:xfrm>
              <a:prstGeom prst="line">
                <a:avLst/>
              </a:prstGeom>
              <a:noFill/>
              <a:ln w="3175">
                <a:solidFill>
                  <a:srgbClr val="000000"/>
                </a:solidFill>
                <a:round/>
                <a:headEnd/>
                <a:tailEnd/>
              </a:ln>
            </p:spPr>
            <p:txBody>
              <a:bodyPr/>
              <a:lstStyle/>
              <a:p>
                <a:endParaRPr lang="ja-JP" altLang="en-US"/>
              </a:p>
            </p:txBody>
          </p:sp>
          <p:grpSp>
            <p:nvGrpSpPr>
              <p:cNvPr id="61470" name="Group 25"/>
              <p:cNvGrpSpPr>
                <a:grpSpLocks noChangeAspect="1"/>
              </p:cNvGrpSpPr>
              <p:nvPr/>
            </p:nvGrpSpPr>
            <p:grpSpPr bwMode="auto">
              <a:xfrm>
                <a:off x="1412" y="398"/>
                <a:ext cx="66" cy="3163"/>
                <a:chOff x="1412" y="398"/>
                <a:chExt cx="66" cy="3163"/>
              </a:xfrm>
            </p:grpSpPr>
            <p:sp>
              <p:nvSpPr>
                <p:cNvPr id="62002" name="Line 26"/>
                <p:cNvSpPr>
                  <a:spLocks noChangeAspect="1" noChangeShapeType="1"/>
                </p:cNvSpPr>
                <p:nvPr/>
              </p:nvSpPr>
              <p:spPr bwMode="auto">
                <a:xfrm flipH="1">
                  <a:off x="1412" y="3560"/>
                  <a:ext cx="34" cy="1"/>
                </a:xfrm>
                <a:prstGeom prst="line">
                  <a:avLst/>
                </a:prstGeom>
                <a:noFill/>
                <a:ln w="3175">
                  <a:solidFill>
                    <a:srgbClr val="000000"/>
                  </a:solidFill>
                  <a:round/>
                  <a:headEnd/>
                  <a:tailEnd/>
                </a:ln>
              </p:spPr>
              <p:txBody>
                <a:bodyPr/>
                <a:lstStyle/>
                <a:p>
                  <a:endParaRPr lang="ja-JP" altLang="en-US"/>
                </a:p>
              </p:txBody>
            </p:sp>
            <p:sp>
              <p:nvSpPr>
                <p:cNvPr id="62003" name="Line 27"/>
                <p:cNvSpPr>
                  <a:spLocks noChangeAspect="1" noChangeShapeType="1"/>
                </p:cNvSpPr>
                <p:nvPr/>
              </p:nvSpPr>
              <p:spPr bwMode="auto">
                <a:xfrm flipH="1">
                  <a:off x="1412" y="3316"/>
                  <a:ext cx="66" cy="1"/>
                </a:xfrm>
                <a:prstGeom prst="line">
                  <a:avLst/>
                </a:prstGeom>
                <a:noFill/>
                <a:ln w="3175">
                  <a:solidFill>
                    <a:srgbClr val="000000"/>
                  </a:solidFill>
                  <a:round/>
                  <a:headEnd/>
                  <a:tailEnd/>
                </a:ln>
              </p:spPr>
              <p:txBody>
                <a:bodyPr/>
                <a:lstStyle/>
                <a:p>
                  <a:endParaRPr lang="ja-JP" altLang="en-US"/>
                </a:p>
              </p:txBody>
            </p:sp>
            <p:sp>
              <p:nvSpPr>
                <p:cNvPr id="62004" name="Line 28"/>
                <p:cNvSpPr>
                  <a:spLocks noChangeAspect="1" noChangeShapeType="1"/>
                </p:cNvSpPr>
                <p:nvPr/>
              </p:nvSpPr>
              <p:spPr bwMode="auto">
                <a:xfrm flipH="1">
                  <a:off x="1412" y="3072"/>
                  <a:ext cx="34" cy="1"/>
                </a:xfrm>
                <a:prstGeom prst="line">
                  <a:avLst/>
                </a:prstGeom>
                <a:noFill/>
                <a:ln w="3175">
                  <a:solidFill>
                    <a:srgbClr val="000000"/>
                  </a:solidFill>
                  <a:round/>
                  <a:headEnd/>
                  <a:tailEnd/>
                </a:ln>
              </p:spPr>
              <p:txBody>
                <a:bodyPr/>
                <a:lstStyle/>
                <a:p>
                  <a:endParaRPr lang="ja-JP" altLang="en-US"/>
                </a:p>
              </p:txBody>
            </p:sp>
            <p:sp>
              <p:nvSpPr>
                <p:cNvPr id="62005" name="Line 29"/>
                <p:cNvSpPr>
                  <a:spLocks noChangeAspect="1" noChangeShapeType="1"/>
                </p:cNvSpPr>
                <p:nvPr/>
              </p:nvSpPr>
              <p:spPr bwMode="auto">
                <a:xfrm flipH="1">
                  <a:off x="1412" y="2830"/>
                  <a:ext cx="66" cy="1"/>
                </a:xfrm>
                <a:prstGeom prst="line">
                  <a:avLst/>
                </a:prstGeom>
                <a:noFill/>
                <a:ln w="3175">
                  <a:solidFill>
                    <a:srgbClr val="000000"/>
                  </a:solidFill>
                  <a:round/>
                  <a:headEnd/>
                  <a:tailEnd/>
                </a:ln>
              </p:spPr>
              <p:txBody>
                <a:bodyPr/>
                <a:lstStyle/>
                <a:p>
                  <a:endParaRPr lang="ja-JP" altLang="en-US"/>
                </a:p>
              </p:txBody>
            </p:sp>
            <p:sp>
              <p:nvSpPr>
                <p:cNvPr id="62006" name="Line 30"/>
                <p:cNvSpPr>
                  <a:spLocks noChangeAspect="1" noChangeShapeType="1"/>
                </p:cNvSpPr>
                <p:nvPr/>
              </p:nvSpPr>
              <p:spPr bwMode="auto">
                <a:xfrm flipH="1">
                  <a:off x="1412" y="2586"/>
                  <a:ext cx="34" cy="1"/>
                </a:xfrm>
                <a:prstGeom prst="line">
                  <a:avLst/>
                </a:prstGeom>
                <a:noFill/>
                <a:ln w="3175">
                  <a:solidFill>
                    <a:srgbClr val="000000"/>
                  </a:solidFill>
                  <a:round/>
                  <a:headEnd/>
                  <a:tailEnd/>
                </a:ln>
              </p:spPr>
              <p:txBody>
                <a:bodyPr/>
                <a:lstStyle/>
                <a:p>
                  <a:endParaRPr lang="ja-JP" altLang="en-US"/>
                </a:p>
              </p:txBody>
            </p:sp>
            <p:sp>
              <p:nvSpPr>
                <p:cNvPr id="62007" name="Line 31"/>
                <p:cNvSpPr>
                  <a:spLocks noChangeAspect="1" noChangeShapeType="1"/>
                </p:cNvSpPr>
                <p:nvPr/>
              </p:nvSpPr>
              <p:spPr bwMode="auto">
                <a:xfrm flipH="1">
                  <a:off x="1412" y="2344"/>
                  <a:ext cx="66" cy="1"/>
                </a:xfrm>
                <a:prstGeom prst="line">
                  <a:avLst/>
                </a:prstGeom>
                <a:noFill/>
                <a:ln w="3175">
                  <a:solidFill>
                    <a:srgbClr val="000000"/>
                  </a:solidFill>
                  <a:round/>
                  <a:headEnd/>
                  <a:tailEnd/>
                </a:ln>
              </p:spPr>
              <p:txBody>
                <a:bodyPr/>
                <a:lstStyle/>
                <a:p>
                  <a:endParaRPr lang="ja-JP" altLang="en-US"/>
                </a:p>
              </p:txBody>
            </p:sp>
            <p:sp>
              <p:nvSpPr>
                <p:cNvPr id="62008" name="Line 32"/>
                <p:cNvSpPr>
                  <a:spLocks noChangeAspect="1" noChangeShapeType="1"/>
                </p:cNvSpPr>
                <p:nvPr/>
              </p:nvSpPr>
              <p:spPr bwMode="auto">
                <a:xfrm flipH="1">
                  <a:off x="1412" y="2100"/>
                  <a:ext cx="34" cy="1"/>
                </a:xfrm>
                <a:prstGeom prst="line">
                  <a:avLst/>
                </a:prstGeom>
                <a:noFill/>
                <a:ln w="3175">
                  <a:solidFill>
                    <a:srgbClr val="000000"/>
                  </a:solidFill>
                  <a:round/>
                  <a:headEnd/>
                  <a:tailEnd/>
                </a:ln>
              </p:spPr>
              <p:txBody>
                <a:bodyPr/>
                <a:lstStyle/>
                <a:p>
                  <a:endParaRPr lang="ja-JP" altLang="en-US"/>
                </a:p>
              </p:txBody>
            </p:sp>
            <p:sp>
              <p:nvSpPr>
                <p:cNvPr id="62009" name="Line 33"/>
                <p:cNvSpPr>
                  <a:spLocks noChangeAspect="1" noChangeShapeType="1"/>
                </p:cNvSpPr>
                <p:nvPr/>
              </p:nvSpPr>
              <p:spPr bwMode="auto">
                <a:xfrm flipH="1">
                  <a:off x="1412" y="1858"/>
                  <a:ext cx="66" cy="1"/>
                </a:xfrm>
                <a:prstGeom prst="line">
                  <a:avLst/>
                </a:prstGeom>
                <a:noFill/>
                <a:ln w="3175">
                  <a:solidFill>
                    <a:srgbClr val="000000"/>
                  </a:solidFill>
                  <a:round/>
                  <a:headEnd/>
                  <a:tailEnd/>
                </a:ln>
              </p:spPr>
              <p:txBody>
                <a:bodyPr/>
                <a:lstStyle/>
                <a:p>
                  <a:endParaRPr lang="ja-JP" altLang="en-US"/>
                </a:p>
              </p:txBody>
            </p:sp>
            <p:sp>
              <p:nvSpPr>
                <p:cNvPr id="62010" name="Line 34"/>
                <p:cNvSpPr>
                  <a:spLocks noChangeAspect="1" noChangeShapeType="1"/>
                </p:cNvSpPr>
                <p:nvPr/>
              </p:nvSpPr>
              <p:spPr bwMode="auto">
                <a:xfrm flipH="1">
                  <a:off x="1412" y="1614"/>
                  <a:ext cx="34" cy="1"/>
                </a:xfrm>
                <a:prstGeom prst="line">
                  <a:avLst/>
                </a:prstGeom>
                <a:noFill/>
                <a:ln w="3175">
                  <a:solidFill>
                    <a:srgbClr val="000000"/>
                  </a:solidFill>
                  <a:round/>
                  <a:headEnd/>
                  <a:tailEnd/>
                </a:ln>
              </p:spPr>
              <p:txBody>
                <a:bodyPr/>
                <a:lstStyle/>
                <a:p>
                  <a:endParaRPr lang="ja-JP" altLang="en-US"/>
                </a:p>
              </p:txBody>
            </p:sp>
            <p:sp>
              <p:nvSpPr>
                <p:cNvPr id="62011" name="Line 35"/>
                <p:cNvSpPr>
                  <a:spLocks noChangeAspect="1" noChangeShapeType="1"/>
                </p:cNvSpPr>
                <p:nvPr/>
              </p:nvSpPr>
              <p:spPr bwMode="auto">
                <a:xfrm flipH="1">
                  <a:off x="1412" y="1370"/>
                  <a:ext cx="66" cy="1"/>
                </a:xfrm>
                <a:prstGeom prst="line">
                  <a:avLst/>
                </a:prstGeom>
                <a:noFill/>
                <a:ln w="3175">
                  <a:solidFill>
                    <a:srgbClr val="000000"/>
                  </a:solidFill>
                  <a:round/>
                  <a:headEnd/>
                  <a:tailEnd/>
                </a:ln>
              </p:spPr>
              <p:txBody>
                <a:bodyPr/>
                <a:lstStyle/>
                <a:p>
                  <a:endParaRPr lang="ja-JP" altLang="en-US"/>
                </a:p>
              </p:txBody>
            </p:sp>
            <p:sp>
              <p:nvSpPr>
                <p:cNvPr id="62012" name="Line 36"/>
                <p:cNvSpPr>
                  <a:spLocks noChangeAspect="1" noChangeShapeType="1"/>
                </p:cNvSpPr>
                <p:nvPr/>
              </p:nvSpPr>
              <p:spPr bwMode="auto">
                <a:xfrm flipH="1">
                  <a:off x="1412" y="1128"/>
                  <a:ext cx="34" cy="1"/>
                </a:xfrm>
                <a:prstGeom prst="line">
                  <a:avLst/>
                </a:prstGeom>
                <a:noFill/>
                <a:ln w="3175">
                  <a:solidFill>
                    <a:srgbClr val="000000"/>
                  </a:solidFill>
                  <a:round/>
                  <a:headEnd/>
                  <a:tailEnd/>
                </a:ln>
              </p:spPr>
              <p:txBody>
                <a:bodyPr/>
                <a:lstStyle/>
                <a:p>
                  <a:endParaRPr lang="ja-JP" altLang="en-US"/>
                </a:p>
              </p:txBody>
            </p:sp>
            <p:sp>
              <p:nvSpPr>
                <p:cNvPr id="62013" name="Line 37"/>
                <p:cNvSpPr>
                  <a:spLocks noChangeAspect="1" noChangeShapeType="1"/>
                </p:cNvSpPr>
                <p:nvPr/>
              </p:nvSpPr>
              <p:spPr bwMode="auto">
                <a:xfrm flipH="1">
                  <a:off x="1412" y="884"/>
                  <a:ext cx="66" cy="1"/>
                </a:xfrm>
                <a:prstGeom prst="line">
                  <a:avLst/>
                </a:prstGeom>
                <a:noFill/>
                <a:ln w="3175">
                  <a:solidFill>
                    <a:srgbClr val="000000"/>
                  </a:solidFill>
                  <a:round/>
                  <a:headEnd/>
                  <a:tailEnd/>
                </a:ln>
              </p:spPr>
              <p:txBody>
                <a:bodyPr/>
                <a:lstStyle/>
                <a:p>
                  <a:endParaRPr lang="ja-JP" altLang="en-US"/>
                </a:p>
              </p:txBody>
            </p:sp>
            <p:sp>
              <p:nvSpPr>
                <p:cNvPr id="62014" name="Line 38"/>
                <p:cNvSpPr>
                  <a:spLocks noChangeAspect="1" noChangeShapeType="1"/>
                </p:cNvSpPr>
                <p:nvPr/>
              </p:nvSpPr>
              <p:spPr bwMode="auto">
                <a:xfrm flipH="1">
                  <a:off x="1412" y="642"/>
                  <a:ext cx="34" cy="1"/>
                </a:xfrm>
                <a:prstGeom prst="line">
                  <a:avLst/>
                </a:prstGeom>
                <a:noFill/>
                <a:ln w="3175">
                  <a:solidFill>
                    <a:srgbClr val="000000"/>
                  </a:solidFill>
                  <a:round/>
                  <a:headEnd/>
                  <a:tailEnd/>
                </a:ln>
              </p:spPr>
              <p:txBody>
                <a:bodyPr/>
                <a:lstStyle/>
                <a:p>
                  <a:endParaRPr lang="ja-JP" altLang="en-US"/>
                </a:p>
              </p:txBody>
            </p:sp>
            <p:sp>
              <p:nvSpPr>
                <p:cNvPr id="62015" name="Line 39"/>
                <p:cNvSpPr>
                  <a:spLocks noChangeAspect="1" noChangeShapeType="1"/>
                </p:cNvSpPr>
                <p:nvPr/>
              </p:nvSpPr>
              <p:spPr bwMode="auto">
                <a:xfrm flipH="1">
                  <a:off x="1412" y="398"/>
                  <a:ext cx="66" cy="1"/>
                </a:xfrm>
                <a:prstGeom prst="line">
                  <a:avLst/>
                </a:prstGeom>
                <a:noFill/>
                <a:ln w="3175">
                  <a:solidFill>
                    <a:srgbClr val="000000"/>
                  </a:solidFill>
                  <a:round/>
                  <a:headEnd/>
                  <a:tailEnd/>
                </a:ln>
              </p:spPr>
              <p:txBody>
                <a:bodyPr/>
                <a:lstStyle/>
                <a:p>
                  <a:endParaRPr lang="ja-JP" altLang="en-US"/>
                </a:p>
              </p:txBody>
            </p:sp>
            <p:sp>
              <p:nvSpPr>
                <p:cNvPr id="62016" name="Line 40"/>
                <p:cNvSpPr>
                  <a:spLocks noChangeAspect="1" noChangeShapeType="1"/>
                </p:cNvSpPr>
                <p:nvPr/>
              </p:nvSpPr>
              <p:spPr bwMode="auto">
                <a:xfrm flipH="1">
                  <a:off x="1412" y="398"/>
                  <a:ext cx="66" cy="1"/>
                </a:xfrm>
                <a:prstGeom prst="line">
                  <a:avLst/>
                </a:prstGeom>
                <a:noFill/>
                <a:ln w="3175">
                  <a:solidFill>
                    <a:srgbClr val="000000"/>
                  </a:solidFill>
                  <a:round/>
                  <a:headEnd/>
                  <a:tailEnd/>
                </a:ln>
              </p:spPr>
              <p:txBody>
                <a:bodyPr/>
                <a:lstStyle/>
                <a:p>
                  <a:endParaRPr lang="ja-JP" altLang="en-US"/>
                </a:p>
              </p:txBody>
            </p:sp>
          </p:grpSp>
          <p:sp>
            <p:nvSpPr>
              <p:cNvPr id="61471" name="Freeform 41"/>
              <p:cNvSpPr>
                <a:spLocks noChangeAspect="1" noEditPoints="1"/>
              </p:cNvSpPr>
              <p:nvPr/>
            </p:nvSpPr>
            <p:spPr bwMode="auto">
              <a:xfrm>
                <a:off x="1244" y="3748"/>
                <a:ext cx="90" cy="140"/>
              </a:xfrm>
              <a:custGeom>
                <a:avLst/>
                <a:gdLst>
                  <a:gd name="T0" fmla="*/ 3877 w 72"/>
                  <a:gd name="T1" fmla="*/ 0 h 112"/>
                  <a:gd name="T2" fmla="*/ 4765 w 72"/>
                  <a:gd name="T3" fmla="*/ 0 h 112"/>
                  <a:gd name="T4" fmla="*/ 5313 w 72"/>
                  <a:gd name="T5" fmla="*/ 291 h 112"/>
                  <a:gd name="T6" fmla="*/ 6057 w 72"/>
                  <a:gd name="T7" fmla="*/ 711 h 112"/>
                  <a:gd name="T8" fmla="*/ 6460 w 72"/>
                  <a:gd name="T9" fmla="*/ 1111 h 112"/>
                  <a:gd name="T10" fmla="*/ 7275 w 72"/>
                  <a:gd name="T11" fmla="*/ 3076 h 112"/>
                  <a:gd name="T12" fmla="*/ 7796 w 72"/>
                  <a:gd name="T13" fmla="*/ 6158 h 112"/>
                  <a:gd name="T14" fmla="*/ 7275 w 72"/>
                  <a:gd name="T15" fmla="*/ 8944 h 112"/>
                  <a:gd name="T16" fmla="*/ 6460 w 72"/>
                  <a:gd name="T17" fmla="*/ 10829 h 112"/>
                  <a:gd name="T18" fmla="*/ 6057 w 72"/>
                  <a:gd name="T19" fmla="*/ 11561 h 112"/>
                  <a:gd name="T20" fmla="*/ 5313 w 72"/>
                  <a:gd name="T21" fmla="*/ 11734 h 112"/>
                  <a:gd name="T22" fmla="*/ 4765 w 72"/>
                  <a:gd name="T23" fmla="*/ 12028 h 112"/>
                  <a:gd name="T24" fmla="*/ 3877 w 72"/>
                  <a:gd name="T25" fmla="*/ 12208 h 112"/>
                  <a:gd name="T26" fmla="*/ 3050 w 72"/>
                  <a:gd name="T27" fmla="*/ 12028 h 112"/>
                  <a:gd name="T28" fmla="*/ 2152 w 72"/>
                  <a:gd name="T29" fmla="*/ 11734 h 112"/>
                  <a:gd name="T30" fmla="*/ 1393 w 72"/>
                  <a:gd name="T31" fmla="*/ 11353 h 112"/>
                  <a:gd name="T32" fmla="*/ 1036 w 72"/>
                  <a:gd name="T33" fmla="*/ 10829 h 112"/>
                  <a:gd name="T34" fmla="*/ 234 w 72"/>
                  <a:gd name="T35" fmla="*/ 8944 h 112"/>
                  <a:gd name="T36" fmla="*/ 0 w 72"/>
                  <a:gd name="T37" fmla="*/ 6158 h 112"/>
                  <a:gd name="T38" fmla="*/ 234 w 72"/>
                  <a:gd name="T39" fmla="*/ 3076 h 112"/>
                  <a:gd name="T40" fmla="*/ 1036 w 72"/>
                  <a:gd name="T41" fmla="*/ 1111 h 112"/>
                  <a:gd name="T42" fmla="*/ 1722 w 72"/>
                  <a:gd name="T43" fmla="*/ 711 h 112"/>
                  <a:gd name="T44" fmla="*/ 2382 w 72"/>
                  <a:gd name="T45" fmla="*/ 291 h 112"/>
                  <a:gd name="T46" fmla="*/ 3050 w 72"/>
                  <a:gd name="T47" fmla="*/ 0 h 112"/>
                  <a:gd name="T48" fmla="*/ 3877 w 72"/>
                  <a:gd name="T49" fmla="*/ 0 h 112"/>
                  <a:gd name="T50" fmla="*/ 3877 w 72"/>
                  <a:gd name="T51" fmla="*/ 2018 h 112"/>
                  <a:gd name="T52" fmla="*/ 3400 w 72"/>
                  <a:gd name="T53" fmla="*/ 2170 h 112"/>
                  <a:gd name="T54" fmla="*/ 3050 w 72"/>
                  <a:gd name="T55" fmla="*/ 2170 h 112"/>
                  <a:gd name="T56" fmla="*/ 2530 w 72"/>
                  <a:gd name="T57" fmla="*/ 2568 h 112"/>
                  <a:gd name="T58" fmla="*/ 2382 w 72"/>
                  <a:gd name="T59" fmla="*/ 3210 h 112"/>
                  <a:gd name="T60" fmla="*/ 2382 w 72"/>
                  <a:gd name="T61" fmla="*/ 3941 h 112"/>
                  <a:gd name="T62" fmla="*/ 2152 w 72"/>
                  <a:gd name="T63" fmla="*/ 4806 h 112"/>
                  <a:gd name="T64" fmla="*/ 2152 w 72"/>
                  <a:gd name="T65" fmla="*/ 6158 h 112"/>
                  <a:gd name="T66" fmla="*/ 2152 w 72"/>
                  <a:gd name="T67" fmla="*/ 7266 h 112"/>
                  <a:gd name="T68" fmla="*/ 2382 w 72"/>
                  <a:gd name="T69" fmla="*/ 8016 h 112"/>
                  <a:gd name="T70" fmla="*/ 2382 w 72"/>
                  <a:gd name="T71" fmla="*/ 8663 h 112"/>
                  <a:gd name="T72" fmla="*/ 2530 w 72"/>
                  <a:gd name="T73" fmla="*/ 9387 h 112"/>
                  <a:gd name="T74" fmla="*/ 3050 w 72"/>
                  <a:gd name="T75" fmla="*/ 9797 h 112"/>
                  <a:gd name="T76" fmla="*/ 3400 w 72"/>
                  <a:gd name="T77" fmla="*/ 9992 h 112"/>
                  <a:gd name="T78" fmla="*/ 3877 w 72"/>
                  <a:gd name="T79" fmla="*/ 9992 h 112"/>
                  <a:gd name="T80" fmla="*/ 4250 w 72"/>
                  <a:gd name="T81" fmla="*/ 9992 h 112"/>
                  <a:gd name="T82" fmla="*/ 4765 w 72"/>
                  <a:gd name="T83" fmla="*/ 9797 h 112"/>
                  <a:gd name="T84" fmla="*/ 4940 w 72"/>
                  <a:gd name="T85" fmla="*/ 9387 h 112"/>
                  <a:gd name="T86" fmla="*/ 5168 w 72"/>
                  <a:gd name="T87" fmla="*/ 8944 h 112"/>
                  <a:gd name="T88" fmla="*/ 5313 w 72"/>
                  <a:gd name="T89" fmla="*/ 8280 h 112"/>
                  <a:gd name="T90" fmla="*/ 5313 w 72"/>
                  <a:gd name="T91" fmla="*/ 7266 h 112"/>
                  <a:gd name="T92" fmla="*/ 5313 w 72"/>
                  <a:gd name="T93" fmla="*/ 6158 h 112"/>
                  <a:gd name="T94" fmla="*/ 5313 w 72"/>
                  <a:gd name="T95" fmla="*/ 4806 h 112"/>
                  <a:gd name="T96" fmla="*/ 5313 w 72"/>
                  <a:gd name="T97" fmla="*/ 3941 h 112"/>
                  <a:gd name="T98" fmla="*/ 5168 w 72"/>
                  <a:gd name="T99" fmla="*/ 3210 h 112"/>
                  <a:gd name="T100" fmla="*/ 4940 w 72"/>
                  <a:gd name="T101" fmla="*/ 2568 h 112"/>
                  <a:gd name="T102" fmla="*/ 4765 w 72"/>
                  <a:gd name="T103" fmla="*/ 2170 h 112"/>
                  <a:gd name="T104" fmla="*/ 4250 w 72"/>
                  <a:gd name="T105" fmla="*/ 2170 h 112"/>
                  <a:gd name="T106" fmla="*/ 3877 w 72"/>
                  <a:gd name="T107" fmla="*/ 2018 h 11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72"/>
                  <a:gd name="T163" fmla="*/ 0 h 112"/>
                  <a:gd name="T164" fmla="*/ 72 w 72"/>
                  <a:gd name="T165" fmla="*/ 112 h 112"/>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72" h="112">
                    <a:moveTo>
                      <a:pt x="36" y="0"/>
                    </a:moveTo>
                    <a:lnTo>
                      <a:pt x="44" y="0"/>
                    </a:lnTo>
                    <a:lnTo>
                      <a:pt x="50" y="2"/>
                    </a:lnTo>
                    <a:lnTo>
                      <a:pt x="56" y="6"/>
                    </a:lnTo>
                    <a:lnTo>
                      <a:pt x="60" y="10"/>
                    </a:lnTo>
                    <a:lnTo>
                      <a:pt x="68" y="28"/>
                    </a:lnTo>
                    <a:lnTo>
                      <a:pt x="72" y="56"/>
                    </a:lnTo>
                    <a:lnTo>
                      <a:pt x="68" y="82"/>
                    </a:lnTo>
                    <a:lnTo>
                      <a:pt x="60" y="100"/>
                    </a:lnTo>
                    <a:lnTo>
                      <a:pt x="56" y="106"/>
                    </a:lnTo>
                    <a:lnTo>
                      <a:pt x="50" y="108"/>
                    </a:lnTo>
                    <a:lnTo>
                      <a:pt x="44" y="110"/>
                    </a:lnTo>
                    <a:lnTo>
                      <a:pt x="36" y="112"/>
                    </a:lnTo>
                    <a:lnTo>
                      <a:pt x="28" y="110"/>
                    </a:lnTo>
                    <a:lnTo>
                      <a:pt x="20" y="108"/>
                    </a:lnTo>
                    <a:lnTo>
                      <a:pt x="14" y="104"/>
                    </a:lnTo>
                    <a:lnTo>
                      <a:pt x="10" y="100"/>
                    </a:lnTo>
                    <a:lnTo>
                      <a:pt x="2" y="82"/>
                    </a:lnTo>
                    <a:lnTo>
                      <a:pt x="0" y="56"/>
                    </a:lnTo>
                    <a:lnTo>
                      <a:pt x="2" y="28"/>
                    </a:lnTo>
                    <a:lnTo>
                      <a:pt x="10" y="10"/>
                    </a:lnTo>
                    <a:lnTo>
                      <a:pt x="16" y="6"/>
                    </a:lnTo>
                    <a:lnTo>
                      <a:pt x="22" y="2"/>
                    </a:lnTo>
                    <a:lnTo>
                      <a:pt x="28" y="0"/>
                    </a:lnTo>
                    <a:lnTo>
                      <a:pt x="36" y="0"/>
                    </a:lnTo>
                    <a:close/>
                    <a:moveTo>
                      <a:pt x="36" y="18"/>
                    </a:moveTo>
                    <a:lnTo>
                      <a:pt x="32" y="20"/>
                    </a:lnTo>
                    <a:lnTo>
                      <a:pt x="28" y="20"/>
                    </a:lnTo>
                    <a:lnTo>
                      <a:pt x="24" y="24"/>
                    </a:lnTo>
                    <a:lnTo>
                      <a:pt x="22" y="30"/>
                    </a:lnTo>
                    <a:lnTo>
                      <a:pt x="22" y="36"/>
                    </a:lnTo>
                    <a:lnTo>
                      <a:pt x="20" y="44"/>
                    </a:lnTo>
                    <a:lnTo>
                      <a:pt x="20" y="56"/>
                    </a:lnTo>
                    <a:lnTo>
                      <a:pt x="20" y="66"/>
                    </a:lnTo>
                    <a:lnTo>
                      <a:pt x="22" y="74"/>
                    </a:lnTo>
                    <a:lnTo>
                      <a:pt x="22" y="80"/>
                    </a:lnTo>
                    <a:lnTo>
                      <a:pt x="24" y="86"/>
                    </a:lnTo>
                    <a:lnTo>
                      <a:pt x="28" y="90"/>
                    </a:lnTo>
                    <a:lnTo>
                      <a:pt x="32" y="92"/>
                    </a:lnTo>
                    <a:lnTo>
                      <a:pt x="36" y="92"/>
                    </a:lnTo>
                    <a:lnTo>
                      <a:pt x="40" y="92"/>
                    </a:lnTo>
                    <a:lnTo>
                      <a:pt x="44" y="90"/>
                    </a:lnTo>
                    <a:lnTo>
                      <a:pt x="46" y="86"/>
                    </a:lnTo>
                    <a:lnTo>
                      <a:pt x="48" y="82"/>
                    </a:lnTo>
                    <a:lnTo>
                      <a:pt x="50" y="76"/>
                    </a:lnTo>
                    <a:lnTo>
                      <a:pt x="50" y="66"/>
                    </a:lnTo>
                    <a:lnTo>
                      <a:pt x="50" y="56"/>
                    </a:lnTo>
                    <a:lnTo>
                      <a:pt x="50" y="44"/>
                    </a:lnTo>
                    <a:lnTo>
                      <a:pt x="50" y="36"/>
                    </a:lnTo>
                    <a:lnTo>
                      <a:pt x="48" y="30"/>
                    </a:lnTo>
                    <a:lnTo>
                      <a:pt x="46" y="24"/>
                    </a:lnTo>
                    <a:lnTo>
                      <a:pt x="44" y="20"/>
                    </a:lnTo>
                    <a:lnTo>
                      <a:pt x="40" y="20"/>
                    </a:lnTo>
                    <a:lnTo>
                      <a:pt x="36" y="18"/>
                    </a:lnTo>
                    <a:close/>
                  </a:path>
                </a:pathLst>
              </a:custGeom>
              <a:solidFill>
                <a:srgbClr val="000000"/>
              </a:solidFill>
              <a:ln w="0">
                <a:solidFill>
                  <a:srgbClr val="0000CC"/>
                </a:solidFill>
                <a:round/>
                <a:headEnd/>
                <a:tailEnd/>
              </a:ln>
            </p:spPr>
            <p:txBody>
              <a:bodyPr/>
              <a:lstStyle/>
              <a:p>
                <a:endParaRPr lang="ja-JP" altLang="en-US"/>
              </a:p>
            </p:txBody>
          </p:sp>
          <p:sp>
            <p:nvSpPr>
              <p:cNvPr id="61472" name="Freeform 42"/>
              <p:cNvSpPr>
                <a:spLocks noChangeAspect="1"/>
              </p:cNvSpPr>
              <p:nvPr/>
            </p:nvSpPr>
            <p:spPr bwMode="auto">
              <a:xfrm>
                <a:off x="1039" y="3262"/>
                <a:ext cx="93" cy="140"/>
              </a:xfrm>
              <a:custGeom>
                <a:avLst/>
                <a:gdLst>
                  <a:gd name="T0" fmla="*/ 0 w 74"/>
                  <a:gd name="T1" fmla="*/ 8548 h 112"/>
                  <a:gd name="T2" fmla="*/ 2203 w 74"/>
                  <a:gd name="T3" fmla="*/ 8280 h 112"/>
                  <a:gd name="T4" fmla="*/ 2407 w 74"/>
                  <a:gd name="T5" fmla="*/ 8944 h 112"/>
                  <a:gd name="T6" fmla="*/ 2886 w 74"/>
                  <a:gd name="T7" fmla="*/ 9622 h 112"/>
                  <a:gd name="T8" fmla="*/ 3627 w 74"/>
                  <a:gd name="T9" fmla="*/ 9992 h 112"/>
                  <a:gd name="T10" fmla="*/ 4374 w 74"/>
                  <a:gd name="T11" fmla="*/ 9992 h 112"/>
                  <a:gd name="T12" fmla="*/ 5154 w 74"/>
                  <a:gd name="T13" fmla="*/ 9992 h 112"/>
                  <a:gd name="T14" fmla="*/ 5728 w 74"/>
                  <a:gd name="T15" fmla="*/ 9622 h 112"/>
                  <a:gd name="T16" fmla="*/ 6024 w 74"/>
                  <a:gd name="T17" fmla="*/ 9091 h 112"/>
                  <a:gd name="T18" fmla="*/ 6286 w 74"/>
                  <a:gd name="T19" fmla="*/ 8663 h 112"/>
                  <a:gd name="T20" fmla="*/ 6286 w 74"/>
                  <a:gd name="T21" fmla="*/ 8016 h 112"/>
                  <a:gd name="T22" fmla="*/ 6286 w 74"/>
                  <a:gd name="T23" fmla="*/ 7399 h 112"/>
                  <a:gd name="T24" fmla="*/ 6024 w 74"/>
                  <a:gd name="T25" fmla="*/ 6930 h 112"/>
                  <a:gd name="T26" fmla="*/ 5728 w 74"/>
                  <a:gd name="T27" fmla="*/ 6530 h 112"/>
                  <a:gd name="T28" fmla="*/ 5154 w 74"/>
                  <a:gd name="T29" fmla="*/ 6158 h 112"/>
                  <a:gd name="T30" fmla="*/ 4374 w 74"/>
                  <a:gd name="T31" fmla="*/ 6158 h 112"/>
                  <a:gd name="T32" fmla="*/ 3627 w 74"/>
                  <a:gd name="T33" fmla="*/ 6158 h 112"/>
                  <a:gd name="T34" fmla="*/ 2886 w 74"/>
                  <a:gd name="T35" fmla="*/ 6530 h 112"/>
                  <a:gd name="T36" fmla="*/ 2407 w 74"/>
                  <a:gd name="T37" fmla="*/ 6930 h 112"/>
                  <a:gd name="T38" fmla="*/ 0 w 74"/>
                  <a:gd name="T39" fmla="*/ 6530 h 112"/>
                  <a:gd name="T40" fmla="*/ 1753 w 74"/>
                  <a:gd name="T41" fmla="*/ 0 h 112"/>
                  <a:gd name="T42" fmla="*/ 8153 w 74"/>
                  <a:gd name="T43" fmla="*/ 0 h 112"/>
                  <a:gd name="T44" fmla="*/ 8153 w 74"/>
                  <a:gd name="T45" fmla="*/ 2461 h 112"/>
                  <a:gd name="T46" fmla="*/ 3627 w 74"/>
                  <a:gd name="T47" fmla="*/ 2461 h 112"/>
                  <a:gd name="T48" fmla="*/ 3167 w 74"/>
                  <a:gd name="T49" fmla="*/ 4429 h 112"/>
                  <a:gd name="T50" fmla="*/ 4107 w 74"/>
                  <a:gd name="T51" fmla="*/ 4179 h 112"/>
                  <a:gd name="T52" fmla="*/ 4793 w 74"/>
                  <a:gd name="T53" fmla="*/ 3941 h 112"/>
                  <a:gd name="T54" fmla="*/ 6024 w 74"/>
                  <a:gd name="T55" fmla="*/ 4179 h 112"/>
                  <a:gd name="T56" fmla="*/ 6769 w 74"/>
                  <a:gd name="T57" fmla="*/ 4429 h 112"/>
                  <a:gd name="T58" fmla="*/ 7806 w 74"/>
                  <a:gd name="T59" fmla="*/ 5016 h 112"/>
                  <a:gd name="T60" fmla="*/ 8153 w 74"/>
                  <a:gd name="T61" fmla="*/ 5919 h 112"/>
                  <a:gd name="T62" fmla="*/ 8682 w 74"/>
                  <a:gd name="T63" fmla="*/ 6700 h 112"/>
                  <a:gd name="T64" fmla="*/ 8990 w 74"/>
                  <a:gd name="T65" fmla="*/ 7838 h 112"/>
                  <a:gd name="T66" fmla="*/ 8682 w 74"/>
                  <a:gd name="T67" fmla="*/ 8944 h 112"/>
                  <a:gd name="T68" fmla="*/ 8507 w 74"/>
                  <a:gd name="T69" fmla="*/ 9797 h 112"/>
                  <a:gd name="T70" fmla="*/ 8029 w 74"/>
                  <a:gd name="T71" fmla="*/ 10685 h 112"/>
                  <a:gd name="T72" fmla="*/ 7199 w 74"/>
                  <a:gd name="T73" fmla="*/ 11353 h 112"/>
                  <a:gd name="T74" fmla="*/ 6286 w 74"/>
                  <a:gd name="T75" fmla="*/ 11734 h 112"/>
                  <a:gd name="T76" fmla="*/ 5292 w 74"/>
                  <a:gd name="T77" fmla="*/ 12028 h 112"/>
                  <a:gd name="T78" fmla="*/ 4374 w 74"/>
                  <a:gd name="T79" fmla="*/ 12208 h 112"/>
                  <a:gd name="T80" fmla="*/ 3167 w 74"/>
                  <a:gd name="T81" fmla="*/ 12028 h 112"/>
                  <a:gd name="T82" fmla="*/ 2203 w 74"/>
                  <a:gd name="T83" fmla="*/ 11734 h 112"/>
                  <a:gd name="T84" fmla="*/ 1213 w 74"/>
                  <a:gd name="T85" fmla="*/ 11106 h 112"/>
                  <a:gd name="T86" fmla="*/ 768 w 74"/>
                  <a:gd name="T87" fmla="*/ 10469 h 112"/>
                  <a:gd name="T88" fmla="*/ 308 w 74"/>
                  <a:gd name="T89" fmla="*/ 9622 h 112"/>
                  <a:gd name="T90" fmla="*/ 0 w 74"/>
                  <a:gd name="T91" fmla="*/ 8548 h 112"/>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74"/>
                  <a:gd name="T139" fmla="*/ 0 h 112"/>
                  <a:gd name="T140" fmla="*/ 74 w 74"/>
                  <a:gd name="T141" fmla="*/ 112 h 112"/>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74" h="112">
                    <a:moveTo>
                      <a:pt x="0" y="78"/>
                    </a:moveTo>
                    <a:lnTo>
                      <a:pt x="18" y="76"/>
                    </a:lnTo>
                    <a:lnTo>
                      <a:pt x="20" y="82"/>
                    </a:lnTo>
                    <a:lnTo>
                      <a:pt x="24" y="88"/>
                    </a:lnTo>
                    <a:lnTo>
                      <a:pt x="30" y="92"/>
                    </a:lnTo>
                    <a:lnTo>
                      <a:pt x="36" y="92"/>
                    </a:lnTo>
                    <a:lnTo>
                      <a:pt x="42" y="92"/>
                    </a:lnTo>
                    <a:lnTo>
                      <a:pt x="48" y="88"/>
                    </a:lnTo>
                    <a:lnTo>
                      <a:pt x="50" y="84"/>
                    </a:lnTo>
                    <a:lnTo>
                      <a:pt x="52" y="80"/>
                    </a:lnTo>
                    <a:lnTo>
                      <a:pt x="52" y="74"/>
                    </a:lnTo>
                    <a:lnTo>
                      <a:pt x="52" y="68"/>
                    </a:lnTo>
                    <a:lnTo>
                      <a:pt x="50" y="64"/>
                    </a:lnTo>
                    <a:lnTo>
                      <a:pt x="48" y="60"/>
                    </a:lnTo>
                    <a:lnTo>
                      <a:pt x="42" y="56"/>
                    </a:lnTo>
                    <a:lnTo>
                      <a:pt x="36" y="56"/>
                    </a:lnTo>
                    <a:lnTo>
                      <a:pt x="30" y="56"/>
                    </a:lnTo>
                    <a:lnTo>
                      <a:pt x="24" y="60"/>
                    </a:lnTo>
                    <a:lnTo>
                      <a:pt x="20" y="64"/>
                    </a:lnTo>
                    <a:lnTo>
                      <a:pt x="0" y="60"/>
                    </a:lnTo>
                    <a:lnTo>
                      <a:pt x="14" y="0"/>
                    </a:lnTo>
                    <a:lnTo>
                      <a:pt x="68" y="0"/>
                    </a:lnTo>
                    <a:lnTo>
                      <a:pt x="68" y="22"/>
                    </a:lnTo>
                    <a:lnTo>
                      <a:pt x="30" y="22"/>
                    </a:lnTo>
                    <a:lnTo>
                      <a:pt x="26" y="40"/>
                    </a:lnTo>
                    <a:lnTo>
                      <a:pt x="34" y="38"/>
                    </a:lnTo>
                    <a:lnTo>
                      <a:pt x="40" y="36"/>
                    </a:lnTo>
                    <a:lnTo>
                      <a:pt x="50" y="38"/>
                    </a:lnTo>
                    <a:lnTo>
                      <a:pt x="56" y="40"/>
                    </a:lnTo>
                    <a:lnTo>
                      <a:pt x="64" y="46"/>
                    </a:lnTo>
                    <a:lnTo>
                      <a:pt x="68" y="54"/>
                    </a:lnTo>
                    <a:lnTo>
                      <a:pt x="72" y="62"/>
                    </a:lnTo>
                    <a:lnTo>
                      <a:pt x="74" y="72"/>
                    </a:lnTo>
                    <a:lnTo>
                      <a:pt x="72" y="82"/>
                    </a:lnTo>
                    <a:lnTo>
                      <a:pt x="70" y="90"/>
                    </a:lnTo>
                    <a:lnTo>
                      <a:pt x="66" y="98"/>
                    </a:lnTo>
                    <a:lnTo>
                      <a:pt x="60" y="104"/>
                    </a:lnTo>
                    <a:lnTo>
                      <a:pt x="52" y="108"/>
                    </a:lnTo>
                    <a:lnTo>
                      <a:pt x="44" y="110"/>
                    </a:lnTo>
                    <a:lnTo>
                      <a:pt x="36" y="112"/>
                    </a:lnTo>
                    <a:lnTo>
                      <a:pt x="26" y="110"/>
                    </a:lnTo>
                    <a:lnTo>
                      <a:pt x="18" y="108"/>
                    </a:lnTo>
                    <a:lnTo>
                      <a:pt x="10" y="102"/>
                    </a:lnTo>
                    <a:lnTo>
                      <a:pt x="6" y="96"/>
                    </a:lnTo>
                    <a:lnTo>
                      <a:pt x="2" y="88"/>
                    </a:lnTo>
                    <a:lnTo>
                      <a:pt x="0" y="78"/>
                    </a:lnTo>
                    <a:close/>
                  </a:path>
                </a:pathLst>
              </a:custGeom>
              <a:solidFill>
                <a:srgbClr val="000000"/>
              </a:solidFill>
              <a:ln w="0">
                <a:solidFill>
                  <a:srgbClr val="0000CC"/>
                </a:solidFill>
                <a:round/>
                <a:headEnd/>
                <a:tailEnd/>
              </a:ln>
            </p:spPr>
            <p:txBody>
              <a:bodyPr/>
              <a:lstStyle/>
              <a:p>
                <a:endParaRPr lang="ja-JP" altLang="en-US"/>
              </a:p>
            </p:txBody>
          </p:sp>
          <p:sp>
            <p:nvSpPr>
              <p:cNvPr id="61473" name="Freeform 43"/>
              <p:cNvSpPr>
                <a:spLocks noChangeAspect="1" noEditPoints="1"/>
              </p:cNvSpPr>
              <p:nvPr/>
            </p:nvSpPr>
            <p:spPr bwMode="auto">
              <a:xfrm>
                <a:off x="1158" y="3262"/>
                <a:ext cx="90" cy="140"/>
              </a:xfrm>
              <a:custGeom>
                <a:avLst/>
                <a:gdLst>
                  <a:gd name="T0" fmla="*/ 3877 w 72"/>
                  <a:gd name="T1" fmla="*/ 0 h 112"/>
                  <a:gd name="T2" fmla="*/ 4765 w 72"/>
                  <a:gd name="T3" fmla="*/ 0 h 112"/>
                  <a:gd name="T4" fmla="*/ 5313 w 72"/>
                  <a:gd name="T5" fmla="*/ 291 h 112"/>
                  <a:gd name="T6" fmla="*/ 6057 w 72"/>
                  <a:gd name="T7" fmla="*/ 711 h 112"/>
                  <a:gd name="T8" fmla="*/ 6641 w 72"/>
                  <a:gd name="T9" fmla="*/ 1111 h 112"/>
                  <a:gd name="T10" fmla="*/ 7571 w 72"/>
                  <a:gd name="T11" fmla="*/ 3076 h 112"/>
                  <a:gd name="T12" fmla="*/ 7796 w 72"/>
                  <a:gd name="T13" fmla="*/ 6158 h 112"/>
                  <a:gd name="T14" fmla="*/ 7571 w 72"/>
                  <a:gd name="T15" fmla="*/ 8944 h 112"/>
                  <a:gd name="T16" fmla="*/ 6641 w 72"/>
                  <a:gd name="T17" fmla="*/ 10829 h 112"/>
                  <a:gd name="T18" fmla="*/ 6057 w 72"/>
                  <a:gd name="T19" fmla="*/ 11561 h 112"/>
                  <a:gd name="T20" fmla="*/ 5313 w 72"/>
                  <a:gd name="T21" fmla="*/ 11734 h 112"/>
                  <a:gd name="T22" fmla="*/ 4765 w 72"/>
                  <a:gd name="T23" fmla="*/ 12028 h 112"/>
                  <a:gd name="T24" fmla="*/ 3877 w 72"/>
                  <a:gd name="T25" fmla="*/ 12208 h 112"/>
                  <a:gd name="T26" fmla="*/ 3050 w 72"/>
                  <a:gd name="T27" fmla="*/ 12028 h 112"/>
                  <a:gd name="T28" fmla="*/ 2382 w 72"/>
                  <a:gd name="T29" fmla="*/ 11734 h 112"/>
                  <a:gd name="T30" fmla="*/ 1722 w 72"/>
                  <a:gd name="T31" fmla="*/ 11353 h 112"/>
                  <a:gd name="T32" fmla="*/ 1036 w 72"/>
                  <a:gd name="T33" fmla="*/ 10829 h 112"/>
                  <a:gd name="T34" fmla="*/ 234 w 72"/>
                  <a:gd name="T35" fmla="*/ 8944 h 112"/>
                  <a:gd name="T36" fmla="*/ 0 w 72"/>
                  <a:gd name="T37" fmla="*/ 6158 h 112"/>
                  <a:gd name="T38" fmla="*/ 365 w 72"/>
                  <a:gd name="T39" fmla="*/ 3076 h 112"/>
                  <a:gd name="T40" fmla="*/ 1295 w 72"/>
                  <a:gd name="T41" fmla="*/ 1111 h 112"/>
                  <a:gd name="T42" fmla="*/ 1722 w 72"/>
                  <a:gd name="T43" fmla="*/ 711 h 112"/>
                  <a:gd name="T44" fmla="*/ 2382 w 72"/>
                  <a:gd name="T45" fmla="*/ 291 h 112"/>
                  <a:gd name="T46" fmla="*/ 3050 w 72"/>
                  <a:gd name="T47" fmla="*/ 0 h 112"/>
                  <a:gd name="T48" fmla="*/ 3877 w 72"/>
                  <a:gd name="T49" fmla="*/ 0 h 112"/>
                  <a:gd name="T50" fmla="*/ 3877 w 72"/>
                  <a:gd name="T51" fmla="*/ 2018 h 112"/>
                  <a:gd name="T52" fmla="*/ 3400 w 72"/>
                  <a:gd name="T53" fmla="*/ 2170 h 112"/>
                  <a:gd name="T54" fmla="*/ 3050 w 72"/>
                  <a:gd name="T55" fmla="*/ 2170 h 112"/>
                  <a:gd name="T56" fmla="*/ 2720 w 72"/>
                  <a:gd name="T57" fmla="*/ 2568 h 112"/>
                  <a:gd name="T58" fmla="*/ 2530 w 72"/>
                  <a:gd name="T59" fmla="*/ 3210 h 112"/>
                  <a:gd name="T60" fmla="*/ 2382 w 72"/>
                  <a:gd name="T61" fmla="*/ 3941 h 112"/>
                  <a:gd name="T62" fmla="*/ 2382 w 72"/>
                  <a:gd name="T63" fmla="*/ 4806 h 112"/>
                  <a:gd name="T64" fmla="*/ 2382 w 72"/>
                  <a:gd name="T65" fmla="*/ 6158 h 112"/>
                  <a:gd name="T66" fmla="*/ 2382 w 72"/>
                  <a:gd name="T67" fmla="*/ 7266 h 112"/>
                  <a:gd name="T68" fmla="*/ 2382 w 72"/>
                  <a:gd name="T69" fmla="*/ 8016 h 112"/>
                  <a:gd name="T70" fmla="*/ 2530 w 72"/>
                  <a:gd name="T71" fmla="*/ 8663 h 112"/>
                  <a:gd name="T72" fmla="*/ 2720 w 72"/>
                  <a:gd name="T73" fmla="*/ 9387 h 112"/>
                  <a:gd name="T74" fmla="*/ 3050 w 72"/>
                  <a:gd name="T75" fmla="*/ 9797 h 112"/>
                  <a:gd name="T76" fmla="*/ 3400 w 72"/>
                  <a:gd name="T77" fmla="*/ 9992 h 112"/>
                  <a:gd name="T78" fmla="*/ 3877 w 72"/>
                  <a:gd name="T79" fmla="*/ 9992 h 112"/>
                  <a:gd name="T80" fmla="*/ 4250 w 72"/>
                  <a:gd name="T81" fmla="*/ 9992 h 112"/>
                  <a:gd name="T82" fmla="*/ 4765 w 72"/>
                  <a:gd name="T83" fmla="*/ 9797 h 112"/>
                  <a:gd name="T84" fmla="*/ 5168 w 72"/>
                  <a:gd name="T85" fmla="*/ 9387 h 112"/>
                  <a:gd name="T86" fmla="*/ 5313 w 72"/>
                  <a:gd name="T87" fmla="*/ 8944 h 112"/>
                  <a:gd name="T88" fmla="*/ 5313 w 72"/>
                  <a:gd name="T89" fmla="*/ 8280 h 112"/>
                  <a:gd name="T90" fmla="*/ 5553 w 72"/>
                  <a:gd name="T91" fmla="*/ 7266 h 112"/>
                  <a:gd name="T92" fmla="*/ 5553 w 72"/>
                  <a:gd name="T93" fmla="*/ 6158 h 112"/>
                  <a:gd name="T94" fmla="*/ 5553 w 72"/>
                  <a:gd name="T95" fmla="*/ 4806 h 112"/>
                  <a:gd name="T96" fmla="*/ 5313 w 72"/>
                  <a:gd name="T97" fmla="*/ 3941 h 112"/>
                  <a:gd name="T98" fmla="*/ 5313 w 72"/>
                  <a:gd name="T99" fmla="*/ 3210 h 112"/>
                  <a:gd name="T100" fmla="*/ 5168 w 72"/>
                  <a:gd name="T101" fmla="*/ 2568 h 112"/>
                  <a:gd name="T102" fmla="*/ 4765 w 72"/>
                  <a:gd name="T103" fmla="*/ 2170 h 112"/>
                  <a:gd name="T104" fmla="*/ 4250 w 72"/>
                  <a:gd name="T105" fmla="*/ 2170 h 112"/>
                  <a:gd name="T106" fmla="*/ 3877 w 72"/>
                  <a:gd name="T107" fmla="*/ 2018 h 11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72"/>
                  <a:gd name="T163" fmla="*/ 0 h 112"/>
                  <a:gd name="T164" fmla="*/ 72 w 72"/>
                  <a:gd name="T165" fmla="*/ 112 h 112"/>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72" h="112">
                    <a:moveTo>
                      <a:pt x="36" y="0"/>
                    </a:moveTo>
                    <a:lnTo>
                      <a:pt x="44" y="0"/>
                    </a:lnTo>
                    <a:lnTo>
                      <a:pt x="50" y="2"/>
                    </a:lnTo>
                    <a:lnTo>
                      <a:pt x="56" y="6"/>
                    </a:lnTo>
                    <a:lnTo>
                      <a:pt x="62" y="10"/>
                    </a:lnTo>
                    <a:lnTo>
                      <a:pt x="70" y="28"/>
                    </a:lnTo>
                    <a:lnTo>
                      <a:pt x="72" y="56"/>
                    </a:lnTo>
                    <a:lnTo>
                      <a:pt x="70" y="82"/>
                    </a:lnTo>
                    <a:lnTo>
                      <a:pt x="62" y="100"/>
                    </a:lnTo>
                    <a:lnTo>
                      <a:pt x="56" y="106"/>
                    </a:lnTo>
                    <a:lnTo>
                      <a:pt x="50" y="108"/>
                    </a:lnTo>
                    <a:lnTo>
                      <a:pt x="44" y="110"/>
                    </a:lnTo>
                    <a:lnTo>
                      <a:pt x="36" y="112"/>
                    </a:lnTo>
                    <a:lnTo>
                      <a:pt x="28" y="110"/>
                    </a:lnTo>
                    <a:lnTo>
                      <a:pt x="22" y="108"/>
                    </a:lnTo>
                    <a:lnTo>
                      <a:pt x="16" y="104"/>
                    </a:lnTo>
                    <a:lnTo>
                      <a:pt x="10" y="100"/>
                    </a:lnTo>
                    <a:lnTo>
                      <a:pt x="2" y="82"/>
                    </a:lnTo>
                    <a:lnTo>
                      <a:pt x="0" y="56"/>
                    </a:lnTo>
                    <a:lnTo>
                      <a:pt x="4" y="28"/>
                    </a:lnTo>
                    <a:lnTo>
                      <a:pt x="12" y="10"/>
                    </a:lnTo>
                    <a:lnTo>
                      <a:pt x="16" y="6"/>
                    </a:lnTo>
                    <a:lnTo>
                      <a:pt x="22" y="2"/>
                    </a:lnTo>
                    <a:lnTo>
                      <a:pt x="28" y="0"/>
                    </a:lnTo>
                    <a:lnTo>
                      <a:pt x="36" y="0"/>
                    </a:lnTo>
                    <a:close/>
                    <a:moveTo>
                      <a:pt x="36" y="18"/>
                    </a:moveTo>
                    <a:lnTo>
                      <a:pt x="32" y="20"/>
                    </a:lnTo>
                    <a:lnTo>
                      <a:pt x="28" y="20"/>
                    </a:lnTo>
                    <a:lnTo>
                      <a:pt x="26" y="24"/>
                    </a:lnTo>
                    <a:lnTo>
                      <a:pt x="24" y="30"/>
                    </a:lnTo>
                    <a:lnTo>
                      <a:pt x="22" y="36"/>
                    </a:lnTo>
                    <a:lnTo>
                      <a:pt x="22" y="44"/>
                    </a:lnTo>
                    <a:lnTo>
                      <a:pt x="22" y="56"/>
                    </a:lnTo>
                    <a:lnTo>
                      <a:pt x="22" y="66"/>
                    </a:lnTo>
                    <a:lnTo>
                      <a:pt x="22" y="74"/>
                    </a:lnTo>
                    <a:lnTo>
                      <a:pt x="24" y="80"/>
                    </a:lnTo>
                    <a:lnTo>
                      <a:pt x="26" y="86"/>
                    </a:lnTo>
                    <a:lnTo>
                      <a:pt x="28" y="90"/>
                    </a:lnTo>
                    <a:lnTo>
                      <a:pt x="32" y="92"/>
                    </a:lnTo>
                    <a:lnTo>
                      <a:pt x="36" y="92"/>
                    </a:lnTo>
                    <a:lnTo>
                      <a:pt x="40" y="92"/>
                    </a:lnTo>
                    <a:lnTo>
                      <a:pt x="44" y="90"/>
                    </a:lnTo>
                    <a:lnTo>
                      <a:pt x="48" y="86"/>
                    </a:lnTo>
                    <a:lnTo>
                      <a:pt x="50" y="82"/>
                    </a:lnTo>
                    <a:lnTo>
                      <a:pt x="50" y="76"/>
                    </a:lnTo>
                    <a:lnTo>
                      <a:pt x="52" y="66"/>
                    </a:lnTo>
                    <a:lnTo>
                      <a:pt x="52" y="56"/>
                    </a:lnTo>
                    <a:lnTo>
                      <a:pt x="52" y="44"/>
                    </a:lnTo>
                    <a:lnTo>
                      <a:pt x="50" y="36"/>
                    </a:lnTo>
                    <a:lnTo>
                      <a:pt x="50" y="30"/>
                    </a:lnTo>
                    <a:lnTo>
                      <a:pt x="48" y="24"/>
                    </a:lnTo>
                    <a:lnTo>
                      <a:pt x="44" y="20"/>
                    </a:lnTo>
                    <a:lnTo>
                      <a:pt x="40" y="20"/>
                    </a:lnTo>
                    <a:lnTo>
                      <a:pt x="36" y="18"/>
                    </a:lnTo>
                    <a:close/>
                  </a:path>
                </a:pathLst>
              </a:custGeom>
              <a:solidFill>
                <a:srgbClr val="000000"/>
              </a:solidFill>
              <a:ln w="0">
                <a:solidFill>
                  <a:srgbClr val="0000CC"/>
                </a:solidFill>
                <a:round/>
                <a:headEnd/>
                <a:tailEnd/>
              </a:ln>
            </p:spPr>
            <p:txBody>
              <a:bodyPr/>
              <a:lstStyle/>
              <a:p>
                <a:endParaRPr lang="ja-JP" altLang="en-US"/>
              </a:p>
            </p:txBody>
          </p:sp>
          <p:sp>
            <p:nvSpPr>
              <p:cNvPr id="61474" name="Freeform 44"/>
              <p:cNvSpPr>
                <a:spLocks noChangeAspect="1" noEditPoints="1"/>
              </p:cNvSpPr>
              <p:nvPr/>
            </p:nvSpPr>
            <p:spPr bwMode="auto">
              <a:xfrm>
                <a:off x="1268" y="3262"/>
                <a:ext cx="90" cy="140"/>
              </a:xfrm>
              <a:custGeom>
                <a:avLst/>
                <a:gdLst>
                  <a:gd name="T0" fmla="*/ 3877 w 72"/>
                  <a:gd name="T1" fmla="*/ 0 h 112"/>
                  <a:gd name="T2" fmla="*/ 4765 w 72"/>
                  <a:gd name="T3" fmla="*/ 0 h 112"/>
                  <a:gd name="T4" fmla="*/ 5313 w 72"/>
                  <a:gd name="T5" fmla="*/ 291 h 112"/>
                  <a:gd name="T6" fmla="*/ 6057 w 72"/>
                  <a:gd name="T7" fmla="*/ 711 h 112"/>
                  <a:gd name="T8" fmla="*/ 6460 w 72"/>
                  <a:gd name="T9" fmla="*/ 1111 h 112"/>
                  <a:gd name="T10" fmla="*/ 7275 w 72"/>
                  <a:gd name="T11" fmla="*/ 3076 h 112"/>
                  <a:gd name="T12" fmla="*/ 7796 w 72"/>
                  <a:gd name="T13" fmla="*/ 6158 h 112"/>
                  <a:gd name="T14" fmla="*/ 7275 w 72"/>
                  <a:gd name="T15" fmla="*/ 8944 h 112"/>
                  <a:gd name="T16" fmla="*/ 6460 w 72"/>
                  <a:gd name="T17" fmla="*/ 10829 h 112"/>
                  <a:gd name="T18" fmla="*/ 6057 w 72"/>
                  <a:gd name="T19" fmla="*/ 11561 h 112"/>
                  <a:gd name="T20" fmla="*/ 5313 w 72"/>
                  <a:gd name="T21" fmla="*/ 11734 h 112"/>
                  <a:gd name="T22" fmla="*/ 4765 w 72"/>
                  <a:gd name="T23" fmla="*/ 12028 h 112"/>
                  <a:gd name="T24" fmla="*/ 3877 w 72"/>
                  <a:gd name="T25" fmla="*/ 12208 h 112"/>
                  <a:gd name="T26" fmla="*/ 3050 w 72"/>
                  <a:gd name="T27" fmla="*/ 12028 h 112"/>
                  <a:gd name="T28" fmla="*/ 2152 w 72"/>
                  <a:gd name="T29" fmla="*/ 11734 h 112"/>
                  <a:gd name="T30" fmla="*/ 1393 w 72"/>
                  <a:gd name="T31" fmla="*/ 11353 h 112"/>
                  <a:gd name="T32" fmla="*/ 1036 w 72"/>
                  <a:gd name="T33" fmla="*/ 10829 h 112"/>
                  <a:gd name="T34" fmla="*/ 234 w 72"/>
                  <a:gd name="T35" fmla="*/ 8944 h 112"/>
                  <a:gd name="T36" fmla="*/ 0 w 72"/>
                  <a:gd name="T37" fmla="*/ 6158 h 112"/>
                  <a:gd name="T38" fmla="*/ 234 w 72"/>
                  <a:gd name="T39" fmla="*/ 3076 h 112"/>
                  <a:gd name="T40" fmla="*/ 1036 w 72"/>
                  <a:gd name="T41" fmla="*/ 1111 h 112"/>
                  <a:gd name="T42" fmla="*/ 1722 w 72"/>
                  <a:gd name="T43" fmla="*/ 711 h 112"/>
                  <a:gd name="T44" fmla="*/ 2382 w 72"/>
                  <a:gd name="T45" fmla="*/ 291 h 112"/>
                  <a:gd name="T46" fmla="*/ 3050 w 72"/>
                  <a:gd name="T47" fmla="*/ 0 h 112"/>
                  <a:gd name="T48" fmla="*/ 3877 w 72"/>
                  <a:gd name="T49" fmla="*/ 0 h 112"/>
                  <a:gd name="T50" fmla="*/ 3877 w 72"/>
                  <a:gd name="T51" fmla="*/ 2018 h 112"/>
                  <a:gd name="T52" fmla="*/ 3400 w 72"/>
                  <a:gd name="T53" fmla="*/ 2170 h 112"/>
                  <a:gd name="T54" fmla="*/ 3050 w 72"/>
                  <a:gd name="T55" fmla="*/ 2170 h 112"/>
                  <a:gd name="T56" fmla="*/ 2530 w 72"/>
                  <a:gd name="T57" fmla="*/ 2568 h 112"/>
                  <a:gd name="T58" fmla="*/ 2382 w 72"/>
                  <a:gd name="T59" fmla="*/ 3210 h 112"/>
                  <a:gd name="T60" fmla="*/ 2382 w 72"/>
                  <a:gd name="T61" fmla="*/ 3941 h 112"/>
                  <a:gd name="T62" fmla="*/ 2152 w 72"/>
                  <a:gd name="T63" fmla="*/ 4806 h 112"/>
                  <a:gd name="T64" fmla="*/ 2152 w 72"/>
                  <a:gd name="T65" fmla="*/ 6158 h 112"/>
                  <a:gd name="T66" fmla="*/ 2152 w 72"/>
                  <a:gd name="T67" fmla="*/ 7266 h 112"/>
                  <a:gd name="T68" fmla="*/ 2382 w 72"/>
                  <a:gd name="T69" fmla="*/ 8016 h 112"/>
                  <a:gd name="T70" fmla="*/ 2382 w 72"/>
                  <a:gd name="T71" fmla="*/ 8663 h 112"/>
                  <a:gd name="T72" fmla="*/ 2530 w 72"/>
                  <a:gd name="T73" fmla="*/ 9387 h 112"/>
                  <a:gd name="T74" fmla="*/ 3050 w 72"/>
                  <a:gd name="T75" fmla="*/ 9797 h 112"/>
                  <a:gd name="T76" fmla="*/ 3400 w 72"/>
                  <a:gd name="T77" fmla="*/ 9992 h 112"/>
                  <a:gd name="T78" fmla="*/ 3877 w 72"/>
                  <a:gd name="T79" fmla="*/ 9992 h 112"/>
                  <a:gd name="T80" fmla="*/ 4250 w 72"/>
                  <a:gd name="T81" fmla="*/ 9992 h 112"/>
                  <a:gd name="T82" fmla="*/ 4765 w 72"/>
                  <a:gd name="T83" fmla="*/ 9797 h 112"/>
                  <a:gd name="T84" fmla="*/ 4940 w 72"/>
                  <a:gd name="T85" fmla="*/ 9387 h 112"/>
                  <a:gd name="T86" fmla="*/ 5168 w 72"/>
                  <a:gd name="T87" fmla="*/ 8944 h 112"/>
                  <a:gd name="T88" fmla="*/ 5313 w 72"/>
                  <a:gd name="T89" fmla="*/ 8280 h 112"/>
                  <a:gd name="T90" fmla="*/ 5313 w 72"/>
                  <a:gd name="T91" fmla="*/ 7266 h 112"/>
                  <a:gd name="T92" fmla="*/ 5313 w 72"/>
                  <a:gd name="T93" fmla="*/ 6158 h 112"/>
                  <a:gd name="T94" fmla="*/ 5313 w 72"/>
                  <a:gd name="T95" fmla="*/ 4806 h 112"/>
                  <a:gd name="T96" fmla="*/ 5313 w 72"/>
                  <a:gd name="T97" fmla="*/ 3941 h 112"/>
                  <a:gd name="T98" fmla="*/ 5168 w 72"/>
                  <a:gd name="T99" fmla="*/ 3210 h 112"/>
                  <a:gd name="T100" fmla="*/ 4940 w 72"/>
                  <a:gd name="T101" fmla="*/ 2568 h 112"/>
                  <a:gd name="T102" fmla="*/ 4765 w 72"/>
                  <a:gd name="T103" fmla="*/ 2170 h 112"/>
                  <a:gd name="T104" fmla="*/ 4250 w 72"/>
                  <a:gd name="T105" fmla="*/ 2170 h 112"/>
                  <a:gd name="T106" fmla="*/ 3877 w 72"/>
                  <a:gd name="T107" fmla="*/ 2018 h 11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72"/>
                  <a:gd name="T163" fmla="*/ 0 h 112"/>
                  <a:gd name="T164" fmla="*/ 72 w 72"/>
                  <a:gd name="T165" fmla="*/ 112 h 112"/>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72" h="112">
                    <a:moveTo>
                      <a:pt x="36" y="0"/>
                    </a:moveTo>
                    <a:lnTo>
                      <a:pt x="44" y="0"/>
                    </a:lnTo>
                    <a:lnTo>
                      <a:pt x="50" y="2"/>
                    </a:lnTo>
                    <a:lnTo>
                      <a:pt x="56" y="6"/>
                    </a:lnTo>
                    <a:lnTo>
                      <a:pt x="60" y="10"/>
                    </a:lnTo>
                    <a:lnTo>
                      <a:pt x="68" y="28"/>
                    </a:lnTo>
                    <a:lnTo>
                      <a:pt x="72" y="56"/>
                    </a:lnTo>
                    <a:lnTo>
                      <a:pt x="68" y="82"/>
                    </a:lnTo>
                    <a:lnTo>
                      <a:pt x="60" y="100"/>
                    </a:lnTo>
                    <a:lnTo>
                      <a:pt x="56" y="106"/>
                    </a:lnTo>
                    <a:lnTo>
                      <a:pt x="50" y="108"/>
                    </a:lnTo>
                    <a:lnTo>
                      <a:pt x="44" y="110"/>
                    </a:lnTo>
                    <a:lnTo>
                      <a:pt x="36" y="112"/>
                    </a:lnTo>
                    <a:lnTo>
                      <a:pt x="28" y="110"/>
                    </a:lnTo>
                    <a:lnTo>
                      <a:pt x="20" y="108"/>
                    </a:lnTo>
                    <a:lnTo>
                      <a:pt x="14" y="104"/>
                    </a:lnTo>
                    <a:lnTo>
                      <a:pt x="10" y="100"/>
                    </a:lnTo>
                    <a:lnTo>
                      <a:pt x="2" y="82"/>
                    </a:lnTo>
                    <a:lnTo>
                      <a:pt x="0" y="56"/>
                    </a:lnTo>
                    <a:lnTo>
                      <a:pt x="2" y="28"/>
                    </a:lnTo>
                    <a:lnTo>
                      <a:pt x="10" y="10"/>
                    </a:lnTo>
                    <a:lnTo>
                      <a:pt x="16" y="6"/>
                    </a:lnTo>
                    <a:lnTo>
                      <a:pt x="22" y="2"/>
                    </a:lnTo>
                    <a:lnTo>
                      <a:pt x="28" y="0"/>
                    </a:lnTo>
                    <a:lnTo>
                      <a:pt x="36" y="0"/>
                    </a:lnTo>
                    <a:close/>
                    <a:moveTo>
                      <a:pt x="36" y="18"/>
                    </a:moveTo>
                    <a:lnTo>
                      <a:pt x="32" y="20"/>
                    </a:lnTo>
                    <a:lnTo>
                      <a:pt x="28" y="20"/>
                    </a:lnTo>
                    <a:lnTo>
                      <a:pt x="24" y="24"/>
                    </a:lnTo>
                    <a:lnTo>
                      <a:pt x="22" y="30"/>
                    </a:lnTo>
                    <a:lnTo>
                      <a:pt x="22" y="36"/>
                    </a:lnTo>
                    <a:lnTo>
                      <a:pt x="20" y="44"/>
                    </a:lnTo>
                    <a:lnTo>
                      <a:pt x="20" y="56"/>
                    </a:lnTo>
                    <a:lnTo>
                      <a:pt x="20" y="66"/>
                    </a:lnTo>
                    <a:lnTo>
                      <a:pt x="22" y="74"/>
                    </a:lnTo>
                    <a:lnTo>
                      <a:pt x="22" y="80"/>
                    </a:lnTo>
                    <a:lnTo>
                      <a:pt x="24" y="86"/>
                    </a:lnTo>
                    <a:lnTo>
                      <a:pt x="28" y="90"/>
                    </a:lnTo>
                    <a:lnTo>
                      <a:pt x="32" y="92"/>
                    </a:lnTo>
                    <a:lnTo>
                      <a:pt x="36" y="92"/>
                    </a:lnTo>
                    <a:lnTo>
                      <a:pt x="40" y="92"/>
                    </a:lnTo>
                    <a:lnTo>
                      <a:pt x="44" y="90"/>
                    </a:lnTo>
                    <a:lnTo>
                      <a:pt x="46" y="86"/>
                    </a:lnTo>
                    <a:lnTo>
                      <a:pt x="48" y="82"/>
                    </a:lnTo>
                    <a:lnTo>
                      <a:pt x="50" y="76"/>
                    </a:lnTo>
                    <a:lnTo>
                      <a:pt x="50" y="66"/>
                    </a:lnTo>
                    <a:lnTo>
                      <a:pt x="50" y="56"/>
                    </a:lnTo>
                    <a:lnTo>
                      <a:pt x="50" y="44"/>
                    </a:lnTo>
                    <a:lnTo>
                      <a:pt x="50" y="36"/>
                    </a:lnTo>
                    <a:lnTo>
                      <a:pt x="48" y="30"/>
                    </a:lnTo>
                    <a:lnTo>
                      <a:pt x="46" y="24"/>
                    </a:lnTo>
                    <a:lnTo>
                      <a:pt x="44" y="20"/>
                    </a:lnTo>
                    <a:lnTo>
                      <a:pt x="40" y="20"/>
                    </a:lnTo>
                    <a:lnTo>
                      <a:pt x="36" y="18"/>
                    </a:lnTo>
                    <a:close/>
                  </a:path>
                </a:pathLst>
              </a:custGeom>
              <a:solidFill>
                <a:srgbClr val="000000"/>
              </a:solidFill>
              <a:ln w="0">
                <a:solidFill>
                  <a:srgbClr val="0000CC"/>
                </a:solidFill>
                <a:round/>
                <a:headEnd/>
                <a:tailEnd/>
              </a:ln>
            </p:spPr>
            <p:txBody>
              <a:bodyPr/>
              <a:lstStyle/>
              <a:p>
                <a:endParaRPr lang="ja-JP" altLang="en-US"/>
              </a:p>
            </p:txBody>
          </p:sp>
          <p:sp>
            <p:nvSpPr>
              <p:cNvPr id="61475" name="Freeform 45"/>
              <p:cNvSpPr>
                <a:spLocks noChangeAspect="1"/>
              </p:cNvSpPr>
              <p:nvPr/>
            </p:nvSpPr>
            <p:spPr bwMode="auto">
              <a:xfrm>
                <a:off x="938" y="2776"/>
                <a:ext cx="60" cy="138"/>
              </a:xfrm>
              <a:custGeom>
                <a:avLst/>
                <a:gdLst>
                  <a:gd name="T0" fmla="*/ 5224 w 48"/>
                  <a:gd name="T1" fmla="*/ 12854 h 110"/>
                  <a:gd name="T2" fmla="*/ 2744 w 48"/>
                  <a:gd name="T3" fmla="*/ 12854 h 110"/>
                  <a:gd name="T4" fmla="*/ 2744 w 48"/>
                  <a:gd name="T5" fmla="*/ 3537 h 110"/>
                  <a:gd name="T6" fmla="*/ 1992 w 48"/>
                  <a:gd name="T7" fmla="*/ 4437 h 110"/>
                  <a:gd name="T8" fmla="*/ 1111 w 48"/>
                  <a:gd name="T9" fmla="*/ 4893 h 110"/>
                  <a:gd name="T10" fmla="*/ 0 w 48"/>
                  <a:gd name="T11" fmla="*/ 5566 h 110"/>
                  <a:gd name="T12" fmla="*/ 0 w 48"/>
                  <a:gd name="T13" fmla="*/ 2992 h 110"/>
                  <a:gd name="T14" fmla="*/ 889 w 48"/>
                  <a:gd name="T15" fmla="*/ 2621 h 110"/>
                  <a:gd name="T16" fmla="*/ 1992 w 48"/>
                  <a:gd name="T17" fmla="*/ 1853 h 110"/>
                  <a:gd name="T18" fmla="*/ 2459 w 48"/>
                  <a:gd name="T19" fmla="*/ 1428 h 110"/>
                  <a:gd name="T20" fmla="*/ 3074 w 48"/>
                  <a:gd name="T21" fmla="*/ 748 h 110"/>
                  <a:gd name="T22" fmla="*/ 3201 w 48"/>
                  <a:gd name="T23" fmla="*/ 0 h 110"/>
                  <a:gd name="T24" fmla="*/ 5224 w 48"/>
                  <a:gd name="T25" fmla="*/ 0 h 110"/>
                  <a:gd name="T26" fmla="*/ 5224 w 48"/>
                  <a:gd name="T27" fmla="*/ 12854 h 11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8"/>
                  <a:gd name="T43" fmla="*/ 0 h 110"/>
                  <a:gd name="T44" fmla="*/ 48 w 48"/>
                  <a:gd name="T45" fmla="*/ 110 h 11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8" h="110">
                    <a:moveTo>
                      <a:pt x="48" y="110"/>
                    </a:moveTo>
                    <a:lnTo>
                      <a:pt x="26" y="110"/>
                    </a:lnTo>
                    <a:lnTo>
                      <a:pt x="26" y="30"/>
                    </a:lnTo>
                    <a:lnTo>
                      <a:pt x="18" y="38"/>
                    </a:lnTo>
                    <a:lnTo>
                      <a:pt x="10" y="42"/>
                    </a:lnTo>
                    <a:lnTo>
                      <a:pt x="0" y="48"/>
                    </a:lnTo>
                    <a:lnTo>
                      <a:pt x="0" y="26"/>
                    </a:lnTo>
                    <a:lnTo>
                      <a:pt x="8" y="22"/>
                    </a:lnTo>
                    <a:lnTo>
                      <a:pt x="18" y="16"/>
                    </a:lnTo>
                    <a:lnTo>
                      <a:pt x="22" y="12"/>
                    </a:lnTo>
                    <a:lnTo>
                      <a:pt x="28" y="6"/>
                    </a:lnTo>
                    <a:lnTo>
                      <a:pt x="30" y="0"/>
                    </a:lnTo>
                    <a:lnTo>
                      <a:pt x="48" y="0"/>
                    </a:lnTo>
                    <a:lnTo>
                      <a:pt x="48" y="110"/>
                    </a:lnTo>
                    <a:close/>
                  </a:path>
                </a:pathLst>
              </a:custGeom>
              <a:solidFill>
                <a:srgbClr val="000000"/>
              </a:solidFill>
              <a:ln w="0">
                <a:solidFill>
                  <a:srgbClr val="0000CC"/>
                </a:solidFill>
                <a:round/>
                <a:headEnd/>
                <a:tailEnd/>
              </a:ln>
            </p:spPr>
            <p:txBody>
              <a:bodyPr/>
              <a:lstStyle/>
              <a:p>
                <a:endParaRPr lang="ja-JP" altLang="en-US"/>
              </a:p>
            </p:txBody>
          </p:sp>
          <p:sp>
            <p:nvSpPr>
              <p:cNvPr id="61476" name="Freeform 46"/>
              <p:cNvSpPr>
                <a:spLocks noChangeAspect="1" noEditPoints="1"/>
              </p:cNvSpPr>
              <p:nvPr/>
            </p:nvSpPr>
            <p:spPr bwMode="auto">
              <a:xfrm>
                <a:off x="1039" y="2776"/>
                <a:ext cx="90" cy="140"/>
              </a:xfrm>
              <a:custGeom>
                <a:avLst/>
                <a:gdLst>
                  <a:gd name="T0" fmla="*/ 3877 w 72"/>
                  <a:gd name="T1" fmla="*/ 0 h 112"/>
                  <a:gd name="T2" fmla="*/ 4765 w 72"/>
                  <a:gd name="T3" fmla="*/ 0 h 112"/>
                  <a:gd name="T4" fmla="*/ 5313 w 72"/>
                  <a:gd name="T5" fmla="*/ 291 h 112"/>
                  <a:gd name="T6" fmla="*/ 6057 w 72"/>
                  <a:gd name="T7" fmla="*/ 711 h 112"/>
                  <a:gd name="T8" fmla="*/ 6460 w 72"/>
                  <a:gd name="T9" fmla="*/ 1111 h 112"/>
                  <a:gd name="T10" fmla="*/ 7275 w 72"/>
                  <a:gd name="T11" fmla="*/ 3076 h 112"/>
                  <a:gd name="T12" fmla="*/ 7796 w 72"/>
                  <a:gd name="T13" fmla="*/ 6158 h 112"/>
                  <a:gd name="T14" fmla="*/ 7275 w 72"/>
                  <a:gd name="T15" fmla="*/ 8944 h 112"/>
                  <a:gd name="T16" fmla="*/ 6460 w 72"/>
                  <a:gd name="T17" fmla="*/ 10829 h 112"/>
                  <a:gd name="T18" fmla="*/ 6057 w 72"/>
                  <a:gd name="T19" fmla="*/ 11561 h 112"/>
                  <a:gd name="T20" fmla="*/ 5313 w 72"/>
                  <a:gd name="T21" fmla="*/ 11734 h 112"/>
                  <a:gd name="T22" fmla="*/ 4765 w 72"/>
                  <a:gd name="T23" fmla="*/ 12028 h 112"/>
                  <a:gd name="T24" fmla="*/ 3877 w 72"/>
                  <a:gd name="T25" fmla="*/ 12208 h 112"/>
                  <a:gd name="T26" fmla="*/ 3050 w 72"/>
                  <a:gd name="T27" fmla="*/ 12028 h 112"/>
                  <a:gd name="T28" fmla="*/ 2152 w 72"/>
                  <a:gd name="T29" fmla="*/ 11734 h 112"/>
                  <a:gd name="T30" fmla="*/ 1393 w 72"/>
                  <a:gd name="T31" fmla="*/ 11353 h 112"/>
                  <a:gd name="T32" fmla="*/ 1036 w 72"/>
                  <a:gd name="T33" fmla="*/ 10829 h 112"/>
                  <a:gd name="T34" fmla="*/ 234 w 72"/>
                  <a:gd name="T35" fmla="*/ 8944 h 112"/>
                  <a:gd name="T36" fmla="*/ 0 w 72"/>
                  <a:gd name="T37" fmla="*/ 6158 h 112"/>
                  <a:gd name="T38" fmla="*/ 234 w 72"/>
                  <a:gd name="T39" fmla="*/ 3076 h 112"/>
                  <a:gd name="T40" fmla="*/ 1036 w 72"/>
                  <a:gd name="T41" fmla="*/ 1111 h 112"/>
                  <a:gd name="T42" fmla="*/ 1722 w 72"/>
                  <a:gd name="T43" fmla="*/ 711 h 112"/>
                  <a:gd name="T44" fmla="*/ 2382 w 72"/>
                  <a:gd name="T45" fmla="*/ 291 h 112"/>
                  <a:gd name="T46" fmla="*/ 3050 w 72"/>
                  <a:gd name="T47" fmla="*/ 0 h 112"/>
                  <a:gd name="T48" fmla="*/ 3877 w 72"/>
                  <a:gd name="T49" fmla="*/ 0 h 112"/>
                  <a:gd name="T50" fmla="*/ 3877 w 72"/>
                  <a:gd name="T51" fmla="*/ 2018 h 112"/>
                  <a:gd name="T52" fmla="*/ 3400 w 72"/>
                  <a:gd name="T53" fmla="*/ 2170 h 112"/>
                  <a:gd name="T54" fmla="*/ 3050 w 72"/>
                  <a:gd name="T55" fmla="*/ 2170 h 112"/>
                  <a:gd name="T56" fmla="*/ 2530 w 72"/>
                  <a:gd name="T57" fmla="*/ 2568 h 112"/>
                  <a:gd name="T58" fmla="*/ 2382 w 72"/>
                  <a:gd name="T59" fmla="*/ 3210 h 112"/>
                  <a:gd name="T60" fmla="*/ 2382 w 72"/>
                  <a:gd name="T61" fmla="*/ 3941 h 112"/>
                  <a:gd name="T62" fmla="*/ 2152 w 72"/>
                  <a:gd name="T63" fmla="*/ 4806 h 112"/>
                  <a:gd name="T64" fmla="*/ 2152 w 72"/>
                  <a:gd name="T65" fmla="*/ 6158 h 112"/>
                  <a:gd name="T66" fmla="*/ 2152 w 72"/>
                  <a:gd name="T67" fmla="*/ 7266 h 112"/>
                  <a:gd name="T68" fmla="*/ 2382 w 72"/>
                  <a:gd name="T69" fmla="*/ 8016 h 112"/>
                  <a:gd name="T70" fmla="*/ 2382 w 72"/>
                  <a:gd name="T71" fmla="*/ 8663 h 112"/>
                  <a:gd name="T72" fmla="*/ 2530 w 72"/>
                  <a:gd name="T73" fmla="*/ 9387 h 112"/>
                  <a:gd name="T74" fmla="*/ 3050 w 72"/>
                  <a:gd name="T75" fmla="*/ 9797 h 112"/>
                  <a:gd name="T76" fmla="*/ 3400 w 72"/>
                  <a:gd name="T77" fmla="*/ 9992 h 112"/>
                  <a:gd name="T78" fmla="*/ 3877 w 72"/>
                  <a:gd name="T79" fmla="*/ 9992 h 112"/>
                  <a:gd name="T80" fmla="*/ 4250 w 72"/>
                  <a:gd name="T81" fmla="*/ 9992 h 112"/>
                  <a:gd name="T82" fmla="*/ 4765 w 72"/>
                  <a:gd name="T83" fmla="*/ 9797 h 112"/>
                  <a:gd name="T84" fmla="*/ 4940 w 72"/>
                  <a:gd name="T85" fmla="*/ 9387 h 112"/>
                  <a:gd name="T86" fmla="*/ 5168 w 72"/>
                  <a:gd name="T87" fmla="*/ 8944 h 112"/>
                  <a:gd name="T88" fmla="*/ 5313 w 72"/>
                  <a:gd name="T89" fmla="*/ 8280 h 112"/>
                  <a:gd name="T90" fmla="*/ 5313 w 72"/>
                  <a:gd name="T91" fmla="*/ 7266 h 112"/>
                  <a:gd name="T92" fmla="*/ 5313 w 72"/>
                  <a:gd name="T93" fmla="*/ 6158 h 112"/>
                  <a:gd name="T94" fmla="*/ 5313 w 72"/>
                  <a:gd name="T95" fmla="*/ 4806 h 112"/>
                  <a:gd name="T96" fmla="*/ 5313 w 72"/>
                  <a:gd name="T97" fmla="*/ 3941 h 112"/>
                  <a:gd name="T98" fmla="*/ 5168 w 72"/>
                  <a:gd name="T99" fmla="*/ 3210 h 112"/>
                  <a:gd name="T100" fmla="*/ 4940 w 72"/>
                  <a:gd name="T101" fmla="*/ 2568 h 112"/>
                  <a:gd name="T102" fmla="*/ 4765 w 72"/>
                  <a:gd name="T103" fmla="*/ 2170 h 112"/>
                  <a:gd name="T104" fmla="*/ 4250 w 72"/>
                  <a:gd name="T105" fmla="*/ 2170 h 112"/>
                  <a:gd name="T106" fmla="*/ 3877 w 72"/>
                  <a:gd name="T107" fmla="*/ 2018 h 11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72"/>
                  <a:gd name="T163" fmla="*/ 0 h 112"/>
                  <a:gd name="T164" fmla="*/ 72 w 72"/>
                  <a:gd name="T165" fmla="*/ 112 h 112"/>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72" h="112">
                    <a:moveTo>
                      <a:pt x="36" y="0"/>
                    </a:moveTo>
                    <a:lnTo>
                      <a:pt x="44" y="0"/>
                    </a:lnTo>
                    <a:lnTo>
                      <a:pt x="50" y="2"/>
                    </a:lnTo>
                    <a:lnTo>
                      <a:pt x="56" y="6"/>
                    </a:lnTo>
                    <a:lnTo>
                      <a:pt x="60" y="10"/>
                    </a:lnTo>
                    <a:lnTo>
                      <a:pt x="68" y="28"/>
                    </a:lnTo>
                    <a:lnTo>
                      <a:pt x="72" y="56"/>
                    </a:lnTo>
                    <a:lnTo>
                      <a:pt x="68" y="82"/>
                    </a:lnTo>
                    <a:lnTo>
                      <a:pt x="60" y="100"/>
                    </a:lnTo>
                    <a:lnTo>
                      <a:pt x="56" y="106"/>
                    </a:lnTo>
                    <a:lnTo>
                      <a:pt x="50" y="108"/>
                    </a:lnTo>
                    <a:lnTo>
                      <a:pt x="44" y="110"/>
                    </a:lnTo>
                    <a:lnTo>
                      <a:pt x="36" y="112"/>
                    </a:lnTo>
                    <a:lnTo>
                      <a:pt x="28" y="110"/>
                    </a:lnTo>
                    <a:lnTo>
                      <a:pt x="20" y="108"/>
                    </a:lnTo>
                    <a:lnTo>
                      <a:pt x="14" y="104"/>
                    </a:lnTo>
                    <a:lnTo>
                      <a:pt x="10" y="100"/>
                    </a:lnTo>
                    <a:lnTo>
                      <a:pt x="2" y="82"/>
                    </a:lnTo>
                    <a:lnTo>
                      <a:pt x="0" y="56"/>
                    </a:lnTo>
                    <a:lnTo>
                      <a:pt x="2" y="28"/>
                    </a:lnTo>
                    <a:lnTo>
                      <a:pt x="10" y="10"/>
                    </a:lnTo>
                    <a:lnTo>
                      <a:pt x="16" y="6"/>
                    </a:lnTo>
                    <a:lnTo>
                      <a:pt x="22" y="2"/>
                    </a:lnTo>
                    <a:lnTo>
                      <a:pt x="28" y="0"/>
                    </a:lnTo>
                    <a:lnTo>
                      <a:pt x="36" y="0"/>
                    </a:lnTo>
                    <a:close/>
                    <a:moveTo>
                      <a:pt x="36" y="18"/>
                    </a:moveTo>
                    <a:lnTo>
                      <a:pt x="32" y="20"/>
                    </a:lnTo>
                    <a:lnTo>
                      <a:pt x="28" y="20"/>
                    </a:lnTo>
                    <a:lnTo>
                      <a:pt x="24" y="24"/>
                    </a:lnTo>
                    <a:lnTo>
                      <a:pt x="22" y="30"/>
                    </a:lnTo>
                    <a:lnTo>
                      <a:pt x="22" y="36"/>
                    </a:lnTo>
                    <a:lnTo>
                      <a:pt x="20" y="44"/>
                    </a:lnTo>
                    <a:lnTo>
                      <a:pt x="20" y="56"/>
                    </a:lnTo>
                    <a:lnTo>
                      <a:pt x="20" y="66"/>
                    </a:lnTo>
                    <a:lnTo>
                      <a:pt x="22" y="74"/>
                    </a:lnTo>
                    <a:lnTo>
                      <a:pt x="22" y="80"/>
                    </a:lnTo>
                    <a:lnTo>
                      <a:pt x="24" y="86"/>
                    </a:lnTo>
                    <a:lnTo>
                      <a:pt x="28" y="90"/>
                    </a:lnTo>
                    <a:lnTo>
                      <a:pt x="32" y="92"/>
                    </a:lnTo>
                    <a:lnTo>
                      <a:pt x="36" y="92"/>
                    </a:lnTo>
                    <a:lnTo>
                      <a:pt x="40" y="92"/>
                    </a:lnTo>
                    <a:lnTo>
                      <a:pt x="44" y="90"/>
                    </a:lnTo>
                    <a:lnTo>
                      <a:pt x="46" y="86"/>
                    </a:lnTo>
                    <a:lnTo>
                      <a:pt x="48" y="82"/>
                    </a:lnTo>
                    <a:lnTo>
                      <a:pt x="50" y="76"/>
                    </a:lnTo>
                    <a:lnTo>
                      <a:pt x="50" y="66"/>
                    </a:lnTo>
                    <a:lnTo>
                      <a:pt x="50" y="56"/>
                    </a:lnTo>
                    <a:lnTo>
                      <a:pt x="50" y="44"/>
                    </a:lnTo>
                    <a:lnTo>
                      <a:pt x="50" y="36"/>
                    </a:lnTo>
                    <a:lnTo>
                      <a:pt x="48" y="30"/>
                    </a:lnTo>
                    <a:lnTo>
                      <a:pt x="46" y="24"/>
                    </a:lnTo>
                    <a:lnTo>
                      <a:pt x="44" y="20"/>
                    </a:lnTo>
                    <a:lnTo>
                      <a:pt x="40" y="20"/>
                    </a:lnTo>
                    <a:lnTo>
                      <a:pt x="36" y="18"/>
                    </a:lnTo>
                    <a:close/>
                  </a:path>
                </a:pathLst>
              </a:custGeom>
              <a:solidFill>
                <a:srgbClr val="000000"/>
              </a:solidFill>
              <a:ln w="0">
                <a:solidFill>
                  <a:srgbClr val="0000CC"/>
                </a:solidFill>
                <a:round/>
                <a:headEnd/>
                <a:tailEnd/>
              </a:ln>
            </p:spPr>
            <p:txBody>
              <a:bodyPr/>
              <a:lstStyle/>
              <a:p>
                <a:endParaRPr lang="ja-JP" altLang="en-US"/>
              </a:p>
            </p:txBody>
          </p:sp>
          <p:sp>
            <p:nvSpPr>
              <p:cNvPr id="61477" name="Freeform 47"/>
              <p:cNvSpPr>
                <a:spLocks noChangeAspect="1" noEditPoints="1"/>
              </p:cNvSpPr>
              <p:nvPr/>
            </p:nvSpPr>
            <p:spPr bwMode="auto">
              <a:xfrm>
                <a:off x="1158" y="2776"/>
                <a:ext cx="90" cy="140"/>
              </a:xfrm>
              <a:custGeom>
                <a:avLst/>
                <a:gdLst>
                  <a:gd name="T0" fmla="*/ 3877 w 72"/>
                  <a:gd name="T1" fmla="*/ 0 h 112"/>
                  <a:gd name="T2" fmla="*/ 4765 w 72"/>
                  <a:gd name="T3" fmla="*/ 0 h 112"/>
                  <a:gd name="T4" fmla="*/ 5313 w 72"/>
                  <a:gd name="T5" fmla="*/ 291 h 112"/>
                  <a:gd name="T6" fmla="*/ 6057 w 72"/>
                  <a:gd name="T7" fmla="*/ 711 h 112"/>
                  <a:gd name="T8" fmla="*/ 6641 w 72"/>
                  <a:gd name="T9" fmla="*/ 1111 h 112"/>
                  <a:gd name="T10" fmla="*/ 7571 w 72"/>
                  <a:gd name="T11" fmla="*/ 3076 h 112"/>
                  <a:gd name="T12" fmla="*/ 7796 w 72"/>
                  <a:gd name="T13" fmla="*/ 6158 h 112"/>
                  <a:gd name="T14" fmla="*/ 7571 w 72"/>
                  <a:gd name="T15" fmla="*/ 8944 h 112"/>
                  <a:gd name="T16" fmla="*/ 6641 w 72"/>
                  <a:gd name="T17" fmla="*/ 10829 h 112"/>
                  <a:gd name="T18" fmla="*/ 6057 w 72"/>
                  <a:gd name="T19" fmla="*/ 11561 h 112"/>
                  <a:gd name="T20" fmla="*/ 5313 w 72"/>
                  <a:gd name="T21" fmla="*/ 11734 h 112"/>
                  <a:gd name="T22" fmla="*/ 4765 w 72"/>
                  <a:gd name="T23" fmla="*/ 12028 h 112"/>
                  <a:gd name="T24" fmla="*/ 3877 w 72"/>
                  <a:gd name="T25" fmla="*/ 12208 h 112"/>
                  <a:gd name="T26" fmla="*/ 3050 w 72"/>
                  <a:gd name="T27" fmla="*/ 12028 h 112"/>
                  <a:gd name="T28" fmla="*/ 2382 w 72"/>
                  <a:gd name="T29" fmla="*/ 11734 h 112"/>
                  <a:gd name="T30" fmla="*/ 1722 w 72"/>
                  <a:gd name="T31" fmla="*/ 11353 h 112"/>
                  <a:gd name="T32" fmla="*/ 1036 w 72"/>
                  <a:gd name="T33" fmla="*/ 10829 h 112"/>
                  <a:gd name="T34" fmla="*/ 234 w 72"/>
                  <a:gd name="T35" fmla="*/ 8944 h 112"/>
                  <a:gd name="T36" fmla="*/ 0 w 72"/>
                  <a:gd name="T37" fmla="*/ 6158 h 112"/>
                  <a:gd name="T38" fmla="*/ 365 w 72"/>
                  <a:gd name="T39" fmla="*/ 3076 h 112"/>
                  <a:gd name="T40" fmla="*/ 1295 w 72"/>
                  <a:gd name="T41" fmla="*/ 1111 h 112"/>
                  <a:gd name="T42" fmla="*/ 1722 w 72"/>
                  <a:gd name="T43" fmla="*/ 711 h 112"/>
                  <a:gd name="T44" fmla="*/ 2382 w 72"/>
                  <a:gd name="T45" fmla="*/ 291 h 112"/>
                  <a:gd name="T46" fmla="*/ 3050 w 72"/>
                  <a:gd name="T47" fmla="*/ 0 h 112"/>
                  <a:gd name="T48" fmla="*/ 3877 w 72"/>
                  <a:gd name="T49" fmla="*/ 0 h 112"/>
                  <a:gd name="T50" fmla="*/ 3877 w 72"/>
                  <a:gd name="T51" fmla="*/ 2018 h 112"/>
                  <a:gd name="T52" fmla="*/ 3400 w 72"/>
                  <a:gd name="T53" fmla="*/ 2170 h 112"/>
                  <a:gd name="T54" fmla="*/ 3050 w 72"/>
                  <a:gd name="T55" fmla="*/ 2170 h 112"/>
                  <a:gd name="T56" fmla="*/ 2720 w 72"/>
                  <a:gd name="T57" fmla="*/ 2568 h 112"/>
                  <a:gd name="T58" fmla="*/ 2530 w 72"/>
                  <a:gd name="T59" fmla="*/ 3210 h 112"/>
                  <a:gd name="T60" fmla="*/ 2382 w 72"/>
                  <a:gd name="T61" fmla="*/ 3941 h 112"/>
                  <a:gd name="T62" fmla="*/ 2382 w 72"/>
                  <a:gd name="T63" fmla="*/ 4806 h 112"/>
                  <a:gd name="T64" fmla="*/ 2382 w 72"/>
                  <a:gd name="T65" fmla="*/ 6158 h 112"/>
                  <a:gd name="T66" fmla="*/ 2382 w 72"/>
                  <a:gd name="T67" fmla="*/ 7266 h 112"/>
                  <a:gd name="T68" fmla="*/ 2382 w 72"/>
                  <a:gd name="T69" fmla="*/ 8016 h 112"/>
                  <a:gd name="T70" fmla="*/ 2530 w 72"/>
                  <a:gd name="T71" fmla="*/ 8663 h 112"/>
                  <a:gd name="T72" fmla="*/ 2720 w 72"/>
                  <a:gd name="T73" fmla="*/ 9387 h 112"/>
                  <a:gd name="T74" fmla="*/ 3050 w 72"/>
                  <a:gd name="T75" fmla="*/ 9797 h 112"/>
                  <a:gd name="T76" fmla="*/ 3400 w 72"/>
                  <a:gd name="T77" fmla="*/ 9992 h 112"/>
                  <a:gd name="T78" fmla="*/ 3877 w 72"/>
                  <a:gd name="T79" fmla="*/ 9992 h 112"/>
                  <a:gd name="T80" fmla="*/ 4250 w 72"/>
                  <a:gd name="T81" fmla="*/ 9992 h 112"/>
                  <a:gd name="T82" fmla="*/ 4765 w 72"/>
                  <a:gd name="T83" fmla="*/ 9797 h 112"/>
                  <a:gd name="T84" fmla="*/ 5168 w 72"/>
                  <a:gd name="T85" fmla="*/ 9387 h 112"/>
                  <a:gd name="T86" fmla="*/ 5313 w 72"/>
                  <a:gd name="T87" fmla="*/ 8944 h 112"/>
                  <a:gd name="T88" fmla="*/ 5313 w 72"/>
                  <a:gd name="T89" fmla="*/ 8280 h 112"/>
                  <a:gd name="T90" fmla="*/ 5553 w 72"/>
                  <a:gd name="T91" fmla="*/ 7266 h 112"/>
                  <a:gd name="T92" fmla="*/ 5553 w 72"/>
                  <a:gd name="T93" fmla="*/ 6158 h 112"/>
                  <a:gd name="T94" fmla="*/ 5553 w 72"/>
                  <a:gd name="T95" fmla="*/ 4806 h 112"/>
                  <a:gd name="T96" fmla="*/ 5313 w 72"/>
                  <a:gd name="T97" fmla="*/ 3941 h 112"/>
                  <a:gd name="T98" fmla="*/ 5313 w 72"/>
                  <a:gd name="T99" fmla="*/ 3210 h 112"/>
                  <a:gd name="T100" fmla="*/ 5168 w 72"/>
                  <a:gd name="T101" fmla="*/ 2568 h 112"/>
                  <a:gd name="T102" fmla="*/ 4765 w 72"/>
                  <a:gd name="T103" fmla="*/ 2170 h 112"/>
                  <a:gd name="T104" fmla="*/ 4250 w 72"/>
                  <a:gd name="T105" fmla="*/ 2170 h 112"/>
                  <a:gd name="T106" fmla="*/ 3877 w 72"/>
                  <a:gd name="T107" fmla="*/ 2018 h 11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72"/>
                  <a:gd name="T163" fmla="*/ 0 h 112"/>
                  <a:gd name="T164" fmla="*/ 72 w 72"/>
                  <a:gd name="T165" fmla="*/ 112 h 112"/>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72" h="112">
                    <a:moveTo>
                      <a:pt x="36" y="0"/>
                    </a:moveTo>
                    <a:lnTo>
                      <a:pt x="44" y="0"/>
                    </a:lnTo>
                    <a:lnTo>
                      <a:pt x="50" y="2"/>
                    </a:lnTo>
                    <a:lnTo>
                      <a:pt x="56" y="6"/>
                    </a:lnTo>
                    <a:lnTo>
                      <a:pt x="62" y="10"/>
                    </a:lnTo>
                    <a:lnTo>
                      <a:pt x="70" y="28"/>
                    </a:lnTo>
                    <a:lnTo>
                      <a:pt x="72" y="56"/>
                    </a:lnTo>
                    <a:lnTo>
                      <a:pt x="70" y="82"/>
                    </a:lnTo>
                    <a:lnTo>
                      <a:pt x="62" y="100"/>
                    </a:lnTo>
                    <a:lnTo>
                      <a:pt x="56" y="106"/>
                    </a:lnTo>
                    <a:lnTo>
                      <a:pt x="50" y="108"/>
                    </a:lnTo>
                    <a:lnTo>
                      <a:pt x="44" y="110"/>
                    </a:lnTo>
                    <a:lnTo>
                      <a:pt x="36" y="112"/>
                    </a:lnTo>
                    <a:lnTo>
                      <a:pt x="28" y="110"/>
                    </a:lnTo>
                    <a:lnTo>
                      <a:pt x="22" y="108"/>
                    </a:lnTo>
                    <a:lnTo>
                      <a:pt x="16" y="104"/>
                    </a:lnTo>
                    <a:lnTo>
                      <a:pt x="10" y="100"/>
                    </a:lnTo>
                    <a:lnTo>
                      <a:pt x="2" y="82"/>
                    </a:lnTo>
                    <a:lnTo>
                      <a:pt x="0" y="56"/>
                    </a:lnTo>
                    <a:lnTo>
                      <a:pt x="4" y="28"/>
                    </a:lnTo>
                    <a:lnTo>
                      <a:pt x="12" y="10"/>
                    </a:lnTo>
                    <a:lnTo>
                      <a:pt x="16" y="6"/>
                    </a:lnTo>
                    <a:lnTo>
                      <a:pt x="22" y="2"/>
                    </a:lnTo>
                    <a:lnTo>
                      <a:pt x="28" y="0"/>
                    </a:lnTo>
                    <a:lnTo>
                      <a:pt x="36" y="0"/>
                    </a:lnTo>
                    <a:close/>
                    <a:moveTo>
                      <a:pt x="36" y="18"/>
                    </a:moveTo>
                    <a:lnTo>
                      <a:pt x="32" y="20"/>
                    </a:lnTo>
                    <a:lnTo>
                      <a:pt x="28" y="20"/>
                    </a:lnTo>
                    <a:lnTo>
                      <a:pt x="26" y="24"/>
                    </a:lnTo>
                    <a:lnTo>
                      <a:pt x="24" y="30"/>
                    </a:lnTo>
                    <a:lnTo>
                      <a:pt x="22" y="36"/>
                    </a:lnTo>
                    <a:lnTo>
                      <a:pt x="22" y="44"/>
                    </a:lnTo>
                    <a:lnTo>
                      <a:pt x="22" y="56"/>
                    </a:lnTo>
                    <a:lnTo>
                      <a:pt x="22" y="66"/>
                    </a:lnTo>
                    <a:lnTo>
                      <a:pt x="22" y="74"/>
                    </a:lnTo>
                    <a:lnTo>
                      <a:pt x="24" y="80"/>
                    </a:lnTo>
                    <a:lnTo>
                      <a:pt x="26" y="86"/>
                    </a:lnTo>
                    <a:lnTo>
                      <a:pt x="28" y="90"/>
                    </a:lnTo>
                    <a:lnTo>
                      <a:pt x="32" y="92"/>
                    </a:lnTo>
                    <a:lnTo>
                      <a:pt x="36" y="92"/>
                    </a:lnTo>
                    <a:lnTo>
                      <a:pt x="40" y="92"/>
                    </a:lnTo>
                    <a:lnTo>
                      <a:pt x="44" y="90"/>
                    </a:lnTo>
                    <a:lnTo>
                      <a:pt x="48" y="86"/>
                    </a:lnTo>
                    <a:lnTo>
                      <a:pt x="50" y="82"/>
                    </a:lnTo>
                    <a:lnTo>
                      <a:pt x="50" y="76"/>
                    </a:lnTo>
                    <a:lnTo>
                      <a:pt x="52" y="66"/>
                    </a:lnTo>
                    <a:lnTo>
                      <a:pt x="52" y="56"/>
                    </a:lnTo>
                    <a:lnTo>
                      <a:pt x="52" y="44"/>
                    </a:lnTo>
                    <a:lnTo>
                      <a:pt x="50" y="36"/>
                    </a:lnTo>
                    <a:lnTo>
                      <a:pt x="50" y="30"/>
                    </a:lnTo>
                    <a:lnTo>
                      <a:pt x="48" y="24"/>
                    </a:lnTo>
                    <a:lnTo>
                      <a:pt x="44" y="20"/>
                    </a:lnTo>
                    <a:lnTo>
                      <a:pt x="40" y="20"/>
                    </a:lnTo>
                    <a:lnTo>
                      <a:pt x="36" y="18"/>
                    </a:lnTo>
                    <a:close/>
                  </a:path>
                </a:pathLst>
              </a:custGeom>
              <a:solidFill>
                <a:srgbClr val="000000"/>
              </a:solidFill>
              <a:ln w="0">
                <a:solidFill>
                  <a:srgbClr val="0000CC"/>
                </a:solidFill>
                <a:round/>
                <a:headEnd/>
                <a:tailEnd/>
              </a:ln>
            </p:spPr>
            <p:txBody>
              <a:bodyPr/>
              <a:lstStyle/>
              <a:p>
                <a:endParaRPr lang="ja-JP" altLang="en-US"/>
              </a:p>
            </p:txBody>
          </p:sp>
          <p:sp>
            <p:nvSpPr>
              <p:cNvPr id="61478" name="Freeform 48"/>
              <p:cNvSpPr>
                <a:spLocks noChangeAspect="1" noEditPoints="1"/>
              </p:cNvSpPr>
              <p:nvPr/>
            </p:nvSpPr>
            <p:spPr bwMode="auto">
              <a:xfrm>
                <a:off x="1268" y="2776"/>
                <a:ext cx="90" cy="140"/>
              </a:xfrm>
              <a:custGeom>
                <a:avLst/>
                <a:gdLst>
                  <a:gd name="T0" fmla="*/ 3877 w 72"/>
                  <a:gd name="T1" fmla="*/ 0 h 112"/>
                  <a:gd name="T2" fmla="*/ 4765 w 72"/>
                  <a:gd name="T3" fmla="*/ 0 h 112"/>
                  <a:gd name="T4" fmla="*/ 5313 w 72"/>
                  <a:gd name="T5" fmla="*/ 291 h 112"/>
                  <a:gd name="T6" fmla="*/ 6057 w 72"/>
                  <a:gd name="T7" fmla="*/ 711 h 112"/>
                  <a:gd name="T8" fmla="*/ 6460 w 72"/>
                  <a:gd name="T9" fmla="*/ 1111 h 112"/>
                  <a:gd name="T10" fmla="*/ 7275 w 72"/>
                  <a:gd name="T11" fmla="*/ 3076 h 112"/>
                  <a:gd name="T12" fmla="*/ 7796 w 72"/>
                  <a:gd name="T13" fmla="*/ 6158 h 112"/>
                  <a:gd name="T14" fmla="*/ 7275 w 72"/>
                  <a:gd name="T15" fmla="*/ 8944 h 112"/>
                  <a:gd name="T16" fmla="*/ 6460 w 72"/>
                  <a:gd name="T17" fmla="*/ 10829 h 112"/>
                  <a:gd name="T18" fmla="*/ 6057 w 72"/>
                  <a:gd name="T19" fmla="*/ 11561 h 112"/>
                  <a:gd name="T20" fmla="*/ 5313 w 72"/>
                  <a:gd name="T21" fmla="*/ 11734 h 112"/>
                  <a:gd name="T22" fmla="*/ 4765 w 72"/>
                  <a:gd name="T23" fmla="*/ 12028 h 112"/>
                  <a:gd name="T24" fmla="*/ 3877 w 72"/>
                  <a:gd name="T25" fmla="*/ 12208 h 112"/>
                  <a:gd name="T26" fmla="*/ 3050 w 72"/>
                  <a:gd name="T27" fmla="*/ 12028 h 112"/>
                  <a:gd name="T28" fmla="*/ 2152 w 72"/>
                  <a:gd name="T29" fmla="*/ 11734 h 112"/>
                  <a:gd name="T30" fmla="*/ 1393 w 72"/>
                  <a:gd name="T31" fmla="*/ 11353 h 112"/>
                  <a:gd name="T32" fmla="*/ 1036 w 72"/>
                  <a:gd name="T33" fmla="*/ 10829 h 112"/>
                  <a:gd name="T34" fmla="*/ 234 w 72"/>
                  <a:gd name="T35" fmla="*/ 8944 h 112"/>
                  <a:gd name="T36" fmla="*/ 0 w 72"/>
                  <a:gd name="T37" fmla="*/ 6158 h 112"/>
                  <a:gd name="T38" fmla="*/ 234 w 72"/>
                  <a:gd name="T39" fmla="*/ 3076 h 112"/>
                  <a:gd name="T40" fmla="*/ 1036 w 72"/>
                  <a:gd name="T41" fmla="*/ 1111 h 112"/>
                  <a:gd name="T42" fmla="*/ 1722 w 72"/>
                  <a:gd name="T43" fmla="*/ 711 h 112"/>
                  <a:gd name="T44" fmla="*/ 2382 w 72"/>
                  <a:gd name="T45" fmla="*/ 291 h 112"/>
                  <a:gd name="T46" fmla="*/ 3050 w 72"/>
                  <a:gd name="T47" fmla="*/ 0 h 112"/>
                  <a:gd name="T48" fmla="*/ 3877 w 72"/>
                  <a:gd name="T49" fmla="*/ 0 h 112"/>
                  <a:gd name="T50" fmla="*/ 3877 w 72"/>
                  <a:gd name="T51" fmla="*/ 2018 h 112"/>
                  <a:gd name="T52" fmla="*/ 3400 w 72"/>
                  <a:gd name="T53" fmla="*/ 2170 h 112"/>
                  <a:gd name="T54" fmla="*/ 3050 w 72"/>
                  <a:gd name="T55" fmla="*/ 2170 h 112"/>
                  <a:gd name="T56" fmla="*/ 2530 w 72"/>
                  <a:gd name="T57" fmla="*/ 2568 h 112"/>
                  <a:gd name="T58" fmla="*/ 2382 w 72"/>
                  <a:gd name="T59" fmla="*/ 3210 h 112"/>
                  <a:gd name="T60" fmla="*/ 2382 w 72"/>
                  <a:gd name="T61" fmla="*/ 3941 h 112"/>
                  <a:gd name="T62" fmla="*/ 2152 w 72"/>
                  <a:gd name="T63" fmla="*/ 4806 h 112"/>
                  <a:gd name="T64" fmla="*/ 2152 w 72"/>
                  <a:gd name="T65" fmla="*/ 6158 h 112"/>
                  <a:gd name="T66" fmla="*/ 2152 w 72"/>
                  <a:gd name="T67" fmla="*/ 7266 h 112"/>
                  <a:gd name="T68" fmla="*/ 2382 w 72"/>
                  <a:gd name="T69" fmla="*/ 8016 h 112"/>
                  <a:gd name="T70" fmla="*/ 2382 w 72"/>
                  <a:gd name="T71" fmla="*/ 8663 h 112"/>
                  <a:gd name="T72" fmla="*/ 2530 w 72"/>
                  <a:gd name="T73" fmla="*/ 9387 h 112"/>
                  <a:gd name="T74" fmla="*/ 3050 w 72"/>
                  <a:gd name="T75" fmla="*/ 9797 h 112"/>
                  <a:gd name="T76" fmla="*/ 3400 w 72"/>
                  <a:gd name="T77" fmla="*/ 9992 h 112"/>
                  <a:gd name="T78" fmla="*/ 3877 w 72"/>
                  <a:gd name="T79" fmla="*/ 9992 h 112"/>
                  <a:gd name="T80" fmla="*/ 4250 w 72"/>
                  <a:gd name="T81" fmla="*/ 9992 h 112"/>
                  <a:gd name="T82" fmla="*/ 4765 w 72"/>
                  <a:gd name="T83" fmla="*/ 9797 h 112"/>
                  <a:gd name="T84" fmla="*/ 4940 w 72"/>
                  <a:gd name="T85" fmla="*/ 9387 h 112"/>
                  <a:gd name="T86" fmla="*/ 5168 w 72"/>
                  <a:gd name="T87" fmla="*/ 8944 h 112"/>
                  <a:gd name="T88" fmla="*/ 5313 w 72"/>
                  <a:gd name="T89" fmla="*/ 8280 h 112"/>
                  <a:gd name="T90" fmla="*/ 5313 w 72"/>
                  <a:gd name="T91" fmla="*/ 7266 h 112"/>
                  <a:gd name="T92" fmla="*/ 5313 w 72"/>
                  <a:gd name="T93" fmla="*/ 6158 h 112"/>
                  <a:gd name="T94" fmla="*/ 5313 w 72"/>
                  <a:gd name="T95" fmla="*/ 4806 h 112"/>
                  <a:gd name="T96" fmla="*/ 5313 w 72"/>
                  <a:gd name="T97" fmla="*/ 3941 h 112"/>
                  <a:gd name="T98" fmla="*/ 5168 w 72"/>
                  <a:gd name="T99" fmla="*/ 3210 h 112"/>
                  <a:gd name="T100" fmla="*/ 4940 w 72"/>
                  <a:gd name="T101" fmla="*/ 2568 h 112"/>
                  <a:gd name="T102" fmla="*/ 4765 w 72"/>
                  <a:gd name="T103" fmla="*/ 2170 h 112"/>
                  <a:gd name="T104" fmla="*/ 4250 w 72"/>
                  <a:gd name="T105" fmla="*/ 2170 h 112"/>
                  <a:gd name="T106" fmla="*/ 3877 w 72"/>
                  <a:gd name="T107" fmla="*/ 2018 h 11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72"/>
                  <a:gd name="T163" fmla="*/ 0 h 112"/>
                  <a:gd name="T164" fmla="*/ 72 w 72"/>
                  <a:gd name="T165" fmla="*/ 112 h 112"/>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72" h="112">
                    <a:moveTo>
                      <a:pt x="36" y="0"/>
                    </a:moveTo>
                    <a:lnTo>
                      <a:pt x="44" y="0"/>
                    </a:lnTo>
                    <a:lnTo>
                      <a:pt x="50" y="2"/>
                    </a:lnTo>
                    <a:lnTo>
                      <a:pt x="56" y="6"/>
                    </a:lnTo>
                    <a:lnTo>
                      <a:pt x="60" y="10"/>
                    </a:lnTo>
                    <a:lnTo>
                      <a:pt x="68" y="28"/>
                    </a:lnTo>
                    <a:lnTo>
                      <a:pt x="72" y="56"/>
                    </a:lnTo>
                    <a:lnTo>
                      <a:pt x="68" y="82"/>
                    </a:lnTo>
                    <a:lnTo>
                      <a:pt x="60" y="100"/>
                    </a:lnTo>
                    <a:lnTo>
                      <a:pt x="56" y="106"/>
                    </a:lnTo>
                    <a:lnTo>
                      <a:pt x="50" y="108"/>
                    </a:lnTo>
                    <a:lnTo>
                      <a:pt x="44" y="110"/>
                    </a:lnTo>
                    <a:lnTo>
                      <a:pt x="36" y="112"/>
                    </a:lnTo>
                    <a:lnTo>
                      <a:pt x="28" y="110"/>
                    </a:lnTo>
                    <a:lnTo>
                      <a:pt x="20" y="108"/>
                    </a:lnTo>
                    <a:lnTo>
                      <a:pt x="14" y="104"/>
                    </a:lnTo>
                    <a:lnTo>
                      <a:pt x="10" y="100"/>
                    </a:lnTo>
                    <a:lnTo>
                      <a:pt x="2" y="82"/>
                    </a:lnTo>
                    <a:lnTo>
                      <a:pt x="0" y="56"/>
                    </a:lnTo>
                    <a:lnTo>
                      <a:pt x="2" y="28"/>
                    </a:lnTo>
                    <a:lnTo>
                      <a:pt x="10" y="10"/>
                    </a:lnTo>
                    <a:lnTo>
                      <a:pt x="16" y="6"/>
                    </a:lnTo>
                    <a:lnTo>
                      <a:pt x="22" y="2"/>
                    </a:lnTo>
                    <a:lnTo>
                      <a:pt x="28" y="0"/>
                    </a:lnTo>
                    <a:lnTo>
                      <a:pt x="36" y="0"/>
                    </a:lnTo>
                    <a:close/>
                    <a:moveTo>
                      <a:pt x="36" y="18"/>
                    </a:moveTo>
                    <a:lnTo>
                      <a:pt x="32" y="20"/>
                    </a:lnTo>
                    <a:lnTo>
                      <a:pt x="28" y="20"/>
                    </a:lnTo>
                    <a:lnTo>
                      <a:pt x="24" y="24"/>
                    </a:lnTo>
                    <a:lnTo>
                      <a:pt x="22" y="30"/>
                    </a:lnTo>
                    <a:lnTo>
                      <a:pt x="22" y="36"/>
                    </a:lnTo>
                    <a:lnTo>
                      <a:pt x="20" y="44"/>
                    </a:lnTo>
                    <a:lnTo>
                      <a:pt x="20" y="56"/>
                    </a:lnTo>
                    <a:lnTo>
                      <a:pt x="20" y="66"/>
                    </a:lnTo>
                    <a:lnTo>
                      <a:pt x="22" y="74"/>
                    </a:lnTo>
                    <a:lnTo>
                      <a:pt x="22" y="80"/>
                    </a:lnTo>
                    <a:lnTo>
                      <a:pt x="24" y="86"/>
                    </a:lnTo>
                    <a:lnTo>
                      <a:pt x="28" y="90"/>
                    </a:lnTo>
                    <a:lnTo>
                      <a:pt x="32" y="92"/>
                    </a:lnTo>
                    <a:lnTo>
                      <a:pt x="36" y="92"/>
                    </a:lnTo>
                    <a:lnTo>
                      <a:pt x="40" y="92"/>
                    </a:lnTo>
                    <a:lnTo>
                      <a:pt x="44" y="90"/>
                    </a:lnTo>
                    <a:lnTo>
                      <a:pt x="46" y="86"/>
                    </a:lnTo>
                    <a:lnTo>
                      <a:pt x="48" y="82"/>
                    </a:lnTo>
                    <a:lnTo>
                      <a:pt x="50" y="76"/>
                    </a:lnTo>
                    <a:lnTo>
                      <a:pt x="50" y="66"/>
                    </a:lnTo>
                    <a:lnTo>
                      <a:pt x="50" y="56"/>
                    </a:lnTo>
                    <a:lnTo>
                      <a:pt x="50" y="44"/>
                    </a:lnTo>
                    <a:lnTo>
                      <a:pt x="50" y="36"/>
                    </a:lnTo>
                    <a:lnTo>
                      <a:pt x="48" y="30"/>
                    </a:lnTo>
                    <a:lnTo>
                      <a:pt x="46" y="24"/>
                    </a:lnTo>
                    <a:lnTo>
                      <a:pt x="44" y="20"/>
                    </a:lnTo>
                    <a:lnTo>
                      <a:pt x="40" y="20"/>
                    </a:lnTo>
                    <a:lnTo>
                      <a:pt x="36" y="18"/>
                    </a:lnTo>
                    <a:close/>
                  </a:path>
                </a:pathLst>
              </a:custGeom>
              <a:solidFill>
                <a:srgbClr val="000000"/>
              </a:solidFill>
              <a:ln w="0">
                <a:solidFill>
                  <a:srgbClr val="0000CC"/>
                </a:solidFill>
                <a:round/>
                <a:headEnd/>
                <a:tailEnd/>
              </a:ln>
            </p:spPr>
            <p:txBody>
              <a:bodyPr/>
              <a:lstStyle/>
              <a:p>
                <a:endParaRPr lang="ja-JP" altLang="en-US"/>
              </a:p>
            </p:txBody>
          </p:sp>
          <p:sp>
            <p:nvSpPr>
              <p:cNvPr id="61479" name="Freeform 49"/>
              <p:cNvSpPr>
                <a:spLocks noChangeAspect="1"/>
              </p:cNvSpPr>
              <p:nvPr/>
            </p:nvSpPr>
            <p:spPr bwMode="auto">
              <a:xfrm>
                <a:off x="938" y="2290"/>
                <a:ext cx="60" cy="138"/>
              </a:xfrm>
              <a:custGeom>
                <a:avLst/>
                <a:gdLst>
                  <a:gd name="T0" fmla="*/ 5224 w 48"/>
                  <a:gd name="T1" fmla="*/ 12854 h 110"/>
                  <a:gd name="T2" fmla="*/ 2744 w 48"/>
                  <a:gd name="T3" fmla="*/ 12854 h 110"/>
                  <a:gd name="T4" fmla="*/ 2744 w 48"/>
                  <a:gd name="T5" fmla="*/ 3537 h 110"/>
                  <a:gd name="T6" fmla="*/ 1992 w 48"/>
                  <a:gd name="T7" fmla="*/ 4437 h 110"/>
                  <a:gd name="T8" fmla="*/ 1111 w 48"/>
                  <a:gd name="T9" fmla="*/ 4893 h 110"/>
                  <a:gd name="T10" fmla="*/ 0 w 48"/>
                  <a:gd name="T11" fmla="*/ 5566 h 110"/>
                  <a:gd name="T12" fmla="*/ 0 w 48"/>
                  <a:gd name="T13" fmla="*/ 2992 h 110"/>
                  <a:gd name="T14" fmla="*/ 889 w 48"/>
                  <a:gd name="T15" fmla="*/ 2621 h 110"/>
                  <a:gd name="T16" fmla="*/ 1992 w 48"/>
                  <a:gd name="T17" fmla="*/ 1853 h 110"/>
                  <a:gd name="T18" fmla="*/ 2459 w 48"/>
                  <a:gd name="T19" fmla="*/ 1428 h 110"/>
                  <a:gd name="T20" fmla="*/ 3074 w 48"/>
                  <a:gd name="T21" fmla="*/ 748 h 110"/>
                  <a:gd name="T22" fmla="*/ 3201 w 48"/>
                  <a:gd name="T23" fmla="*/ 0 h 110"/>
                  <a:gd name="T24" fmla="*/ 5224 w 48"/>
                  <a:gd name="T25" fmla="*/ 0 h 110"/>
                  <a:gd name="T26" fmla="*/ 5224 w 48"/>
                  <a:gd name="T27" fmla="*/ 12854 h 11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8"/>
                  <a:gd name="T43" fmla="*/ 0 h 110"/>
                  <a:gd name="T44" fmla="*/ 48 w 48"/>
                  <a:gd name="T45" fmla="*/ 110 h 11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8" h="110">
                    <a:moveTo>
                      <a:pt x="48" y="110"/>
                    </a:moveTo>
                    <a:lnTo>
                      <a:pt x="26" y="110"/>
                    </a:lnTo>
                    <a:lnTo>
                      <a:pt x="26" y="30"/>
                    </a:lnTo>
                    <a:lnTo>
                      <a:pt x="18" y="38"/>
                    </a:lnTo>
                    <a:lnTo>
                      <a:pt x="10" y="42"/>
                    </a:lnTo>
                    <a:lnTo>
                      <a:pt x="0" y="48"/>
                    </a:lnTo>
                    <a:lnTo>
                      <a:pt x="0" y="26"/>
                    </a:lnTo>
                    <a:lnTo>
                      <a:pt x="8" y="22"/>
                    </a:lnTo>
                    <a:lnTo>
                      <a:pt x="18" y="16"/>
                    </a:lnTo>
                    <a:lnTo>
                      <a:pt x="22" y="12"/>
                    </a:lnTo>
                    <a:lnTo>
                      <a:pt x="28" y="6"/>
                    </a:lnTo>
                    <a:lnTo>
                      <a:pt x="30" y="0"/>
                    </a:lnTo>
                    <a:lnTo>
                      <a:pt x="48" y="0"/>
                    </a:lnTo>
                    <a:lnTo>
                      <a:pt x="48" y="110"/>
                    </a:lnTo>
                    <a:close/>
                  </a:path>
                </a:pathLst>
              </a:custGeom>
              <a:solidFill>
                <a:srgbClr val="000000"/>
              </a:solidFill>
              <a:ln w="0">
                <a:solidFill>
                  <a:srgbClr val="0000CC"/>
                </a:solidFill>
                <a:round/>
                <a:headEnd/>
                <a:tailEnd/>
              </a:ln>
            </p:spPr>
            <p:txBody>
              <a:bodyPr/>
              <a:lstStyle/>
              <a:p>
                <a:endParaRPr lang="ja-JP" altLang="en-US"/>
              </a:p>
            </p:txBody>
          </p:sp>
          <p:sp>
            <p:nvSpPr>
              <p:cNvPr id="61480" name="Freeform 50"/>
              <p:cNvSpPr>
                <a:spLocks noChangeAspect="1"/>
              </p:cNvSpPr>
              <p:nvPr/>
            </p:nvSpPr>
            <p:spPr bwMode="auto">
              <a:xfrm>
                <a:off x="1039" y="2290"/>
                <a:ext cx="93" cy="140"/>
              </a:xfrm>
              <a:custGeom>
                <a:avLst/>
                <a:gdLst>
                  <a:gd name="T0" fmla="*/ 0 w 74"/>
                  <a:gd name="T1" fmla="*/ 8548 h 112"/>
                  <a:gd name="T2" fmla="*/ 2203 w 74"/>
                  <a:gd name="T3" fmla="*/ 8280 h 112"/>
                  <a:gd name="T4" fmla="*/ 2407 w 74"/>
                  <a:gd name="T5" fmla="*/ 8944 h 112"/>
                  <a:gd name="T6" fmla="*/ 2886 w 74"/>
                  <a:gd name="T7" fmla="*/ 9622 h 112"/>
                  <a:gd name="T8" fmla="*/ 3627 w 74"/>
                  <a:gd name="T9" fmla="*/ 9992 h 112"/>
                  <a:gd name="T10" fmla="*/ 4374 w 74"/>
                  <a:gd name="T11" fmla="*/ 9992 h 112"/>
                  <a:gd name="T12" fmla="*/ 5154 w 74"/>
                  <a:gd name="T13" fmla="*/ 9992 h 112"/>
                  <a:gd name="T14" fmla="*/ 5728 w 74"/>
                  <a:gd name="T15" fmla="*/ 9622 h 112"/>
                  <a:gd name="T16" fmla="*/ 6024 w 74"/>
                  <a:gd name="T17" fmla="*/ 9091 h 112"/>
                  <a:gd name="T18" fmla="*/ 6286 w 74"/>
                  <a:gd name="T19" fmla="*/ 8663 h 112"/>
                  <a:gd name="T20" fmla="*/ 6286 w 74"/>
                  <a:gd name="T21" fmla="*/ 8016 h 112"/>
                  <a:gd name="T22" fmla="*/ 6286 w 74"/>
                  <a:gd name="T23" fmla="*/ 7399 h 112"/>
                  <a:gd name="T24" fmla="*/ 6024 w 74"/>
                  <a:gd name="T25" fmla="*/ 6930 h 112"/>
                  <a:gd name="T26" fmla="*/ 5728 w 74"/>
                  <a:gd name="T27" fmla="*/ 6530 h 112"/>
                  <a:gd name="T28" fmla="*/ 5154 w 74"/>
                  <a:gd name="T29" fmla="*/ 6158 h 112"/>
                  <a:gd name="T30" fmla="*/ 4374 w 74"/>
                  <a:gd name="T31" fmla="*/ 6158 h 112"/>
                  <a:gd name="T32" fmla="*/ 3627 w 74"/>
                  <a:gd name="T33" fmla="*/ 6158 h 112"/>
                  <a:gd name="T34" fmla="*/ 2886 w 74"/>
                  <a:gd name="T35" fmla="*/ 6530 h 112"/>
                  <a:gd name="T36" fmla="*/ 2407 w 74"/>
                  <a:gd name="T37" fmla="*/ 6930 h 112"/>
                  <a:gd name="T38" fmla="*/ 0 w 74"/>
                  <a:gd name="T39" fmla="*/ 6530 h 112"/>
                  <a:gd name="T40" fmla="*/ 1753 w 74"/>
                  <a:gd name="T41" fmla="*/ 0 h 112"/>
                  <a:gd name="T42" fmla="*/ 8153 w 74"/>
                  <a:gd name="T43" fmla="*/ 0 h 112"/>
                  <a:gd name="T44" fmla="*/ 8153 w 74"/>
                  <a:gd name="T45" fmla="*/ 2461 h 112"/>
                  <a:gd name="T46" fmla="*/ 3627 w 74"/>
                  <a:gd name="T47" fmla="*/ 2461 h 112"/>
                  <a:gd name="T48" fmla="*/ 3167 w 74"/>
                  <a:gd name="T49" fmla="*/ 4429 h 112"/>
                  <a:gd name="T50" fmla="*/ 4107 w 74"/>
                  <a:gd name="T51" fmla="*/ 4179 h 112"/>
                  <a:gd name="T52" fmla="*/ 4793 w 74"/>
                  <a:gd name="T53" fmla="*/ 3941 h 112"/>
                  <a:gd name="T54" fmla="*/ 6024 w 74"/>
                  <a:gd name="T55" fmla="*/ 4179 h 112"/>
                  <a:gd name="T56" fmla="*/ 6769 w 74"/>
                  <a:gd name="T57" fmla="*/ 4429 h 112"/>
                  <a:gd name="T58" fmla="*/ 7806 w 74"/>
                  <a:gd name="T59" fmla="*/ 5016 h 112"/>
                  <a:gd name="T60" fmla="*/ 8153 w 74"/>
                  <a:gd name="T61" fmla="*/ 5919 h 112"/>
                  <a:gd name="T62" fmla="*/ 8682 w 74"/>
                  <a:gd name="T63" fmla="*/ 6700 h 112"/>
                  <a:gd name="T64" fmla="*/ 8990 w 74"/>
                  <a:gd name="T65" fmla="*/ 7838 h 112"/>
                  <a:gd name="T66" fmla="*/ 8682 w 74"/>
                  <a:gd name="T67" fmla="*/ 8944 h 112"/>
                  <a:gd name="T68" fmla="*/ 8507 w 74"/>
                  <a:gd name="T69" fmla="*/ 9797 h 112"/>
                  <a:gd name="T70" fmla="*/ 8029 w 74"/>
                  <a:gd name="T71" fmla="*/ 10685 h 112"/>
                  <a:gd name="T72" fmla="*/ 7199 w 74"/>
                  <a:gd name="T73" fmla="*/ 11353 h 112"/>
                  <a:gd name="T74" fmla="*/ 6286 w 74"/>
                  <a:gd name="T75" fmla="*/ 11734 h 112"/>
                  <a:gd name="T76" fmla="*/ 5292 w 74"/>
                  <a:gd name="T77" fmla="*/ 12028 h 112"/>
                  <a:gd name="T78" fmla="*/ 4374 w 74"/>
                  <a:gd name="T79" fmla="*/ 12208 h 112"/>
                  <a:gd name="T80" fmla="*/ 3167 w 74"/>
                  <a:gd name="T81" fmla="*/ 12028 h 112"/>
                  <a:gd name="T82" fmla="*/ 2203 w 74"/>
                  <a:gd name="T83" fmla="*/ 11734 h 112"/>
                  <a:gd name="T84" fmla="*/ 1213 w 74"/>
                  <a:gd name="T85" fmla="*/ 11106 h 112"/>
                  <a:gd name="T86" fmla="*/ 768 w 74"/>
                  <a:gd name="T87" fmla="*/ 10469 h 112"/>
                  <a:gd name="T88" fmla="*/ 308 w 74"/>
                  <a:gd name="T89" fmla="*/ 9622 h 112"/>
                  <a:gd name="T90" fmla="*/ 0 w 74"/>
                  <a:gd name="T91" fmla="*/ 8548 h 112"/>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74"/>
                  <a:gd name="T139" fmla="*/ 0 h 112"/>
                  <a:gd name="T140" fmla="*/ 74 w 74"/>
                  <a:gd name="T141" fmla="*/ 112 h 112"/>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74" h="112">
                    <a:moveTo>
                      <a:pt x="0" y="78"/>
                    </a:moveTo>
                    <a:lnTo>
                      <a:pt x="18" y="76"/>
                    </a:lnTo>
                    <a:lnTo>
                      <a:pt x="20" y="82"/>
                    </a:lnTo>
                    <a:lnTo>
                      <a:pt x="24" y="88"/>
                    </a:lnTo>
                    <a:lnTo>
                      <a:pt x="30" y="92"/>
                    </a:lnTo>
                    <a:lnTo>
                      <a:pt x="36" y="92"/>
                    </a:lnTo>
                    <a:lnTo>
                      <a:pt x="42" y="92"/>
                    </a:lnTo>
                    <a:lnTo>
                      <a:pt x="48" y="88"/>
                    </a:lnTo>
                    <a:lnTo>
                      <a:pt x="50" y="84"/>
                    </a:lnTo>
                    <a:lnTo>
                      <a:pt x="52" y="80"/>
                    </a:lnTo>
                    <a:lnTo>
                      <a:pt x="52" y="74"/>
                    </a:lnTo>
                    <a:lnTo>
                      <a:pt x="52" y="68"/>
                    </a:lnTo>
                    <a:lnTo>
                      <a:pt x="50" y="64"/>
                    </a:lnTo>
                    <a:lnTo>
                      <a:pt x="48" y="60"/>
                    </a:lnTo>
                    <a:lnTo>
                      <a:pt x="42" y="56"/>
                    </a:lnTo>
                    <a:lnTo>
                      <a:pt x="36" y="56"/>
                    </a:lnTo>
                    <a:lnTo>
                      <a:pt x="30" y="56"/>
                    </a:lnTo>
                    <a:lnTo>
                      <a:pt x="24" y="60"/>
                    </a:lnTo>
                    <a:lnTo>
                      <a:pt x="20" y="64"/>
                    </a:lnTo>
                    <a:lnTo>
                      <a:pt x="0" y="60"/>
                    </a:lnTo>
                    <a:lnTo>
                      <a:pt x="14" y="0"/>
                    </a:lnTo>
                    <a:lnTo>
                      <a:pt x="68" y="0"/>
                    </a:lnTo>
                    <a:lnTo>
                      <a:pt x="68" y="22"/>
                    </a:lnTo>
                    <a:lnTo>
                      <a:pt x="30" y="22"/>
                    </a:lnTo>
                    <a:lnTo>
                      <a:pt x="26" y="40"/>
                    </a:lnTo>
                    <a:lnTo>
                      <a:pt x="34" y="38"/>
                    </a:lnTo>
                    <a:lnTo>
                      <a:pt x="40" y="36"/>
                    </a:lnTo>
                    <a:lnTo>
                      <a:pt x="50" y="38"/>
                    </a:lnTo>
                    <a:lnTo>
                      <a:pt x="56" y="40"/>
                    </a:lnTo>
                    <a:lnTo>
                      <a:pt x="64" y="46"/>
                    </a:lnTo>
                    <a:lnTo>
                      <a:pt x="68" y="54"/>
                    </a:lnTo>
                    <a:lnTo>
                      <a:pt x="72" y="62"/>
                    </a:lnTo>
                    <a:lnTo>
                      <a:pt x="74" y="72"/>
                    </a:lnTo>
                    <a:lnTo>
                      <a:pt x="72" y="82"/>
                    </a:lnTo>
                    <a:lnTo>
                      <a:pt x="70" y="90"/>
                    </a:lnTo>
                    <a:lnTo>
                      <a:pt x="66" y="98"/>
                    </a:lnTo>
                    <a:lnTo>
                      <a:pt x="60" y="104"/>
                    </a:lnTo>
                    <a:lnTo>
                      <a:pt x="52" y="108"/>
                    </a:lnTo>
                    <a:lnTo>
                      <a:pt x="44" y="110"/>
                    </a:lnTo>
                    <a:lnTo>
                      <a:pt x="36" y="112"/>
                    </a:lnTo>
                    <a:lnTo>
                      <a:pt x="26" y="110"/>
                    </a:lnTo>
                    <a:lnTo>
                      <a:pt x="18" y="108"/>
                    </a:lnTo>
                    <a:lnTo>
                      <a:pt x="10" y="102"/>
                    </a:lnTo>
                    <a:lnTo>
                      <a:pt x="6" y="96"/>
                    </a:lnTo>
                    <a:lnTo>
                      <a:pt x="2" y="88"/>
                    </a:lnTo>
                    <a:lnTo>
                      <a:pt x="0" y="78"/>
                    </a:lnTo>
                    <a:close/>
                  </a:path>
                </a:pathLst>
              </a:custGeom>
              <a:solidFill>
                <a:srgbClr val="000000"/>
              </a:solidFill>
              <a:ln w="0">
                <a:solidFill>
                  <a:srgbClr val="0000CC"/>
                </a:solidFill>
                <a:round/>
                <a:headEnd/>
                <a:tailEnd/>
              </a:ln>
            </p:spPr>
            <p:txBody>
              <a:bodyPr/>
              <a:lstStyle/>
              <a:p>
                <a:endParaRPr lang="ja-JP" altLang="en-US"/>
              </a:p>
            </p:txBody>
          </p:sp>
          <p:sp>
            <p:nvSpPr>
              <p:cNvPr id="61481" name="Freeform 51"/>
              <p:cNvSpPr>
                <a:spLocks noChangeAspect="1" noEditPoints="1"/>
              </p:cNvSpPr>
              <p:nvPr/>
            </p:nvSpPr>
            <p:spPr bwMode="auto">
              <a:xfrm>
                <a:off x="1158" y="2290"/>
                <a:ext cx="90" cy="140"/>
              </a:xfrm>
              <a:custGeom>
                <a:avLst/>
                <a:gdLst>
                  <a:gd name="T0" fmla="*/ 3877 w 72"/>
                  <a:gd name="T1" fmla="*/ 0 h 112"/>
                  <a:gd name="T2" fmla="*/ 4765 w 72"/>
                  <a:gd name="T3" fmla="*/ 0 h 112"/>
                  <a:gd name="T4" fmla="*/ 5313 w 72"/>
                  <a:gd name="T5" fmla="*/ 291 h 112"/>
                  <a:gd name="T6" fmla="*/ 6057 w 72"/>
                  <a:gd name="T7" fmla="*/ 711 h 112"/>
                  <a:gd name="T8" fmla="*/ 6641 w 72"/>
                  <a:gd name="T9" fmla="*/ 1111 h 112"/>
                  <a:gd name="T10" fmla="*/ 7571 w 72"/>
                  <a:gd name="T11" fmla="*/ 3076 h 112"/>
                  <a:gd name="T12" fmla="*/ 7796 w 72"/>
                  <a:gd name="T13" fmla="*/ 6158 h 112"/>
                  <a:gd name="T14" fmla="*/ 7571 w 72"/>
                  <a:gd name="T15" fmla="*/ 8944 h 112"/>
                  <a:gd name="T16" fmla="*/ 6641 w 72"/>
                  <a:gd name="T17" fmla="*/ 10829 h 112"/>
                  <a:gd name="T18" fmla="*/ 6057 w 72"/>
                  <a:gd name="T19" fmla="*/ 11561 h 112"/>
                  <a:gd name="T20" fmla="*/ 5313 w 72"/>
                  <a:gd name="T21" fmla="*/ 11734 h 112"/>
                  <a:gd name="T22" fmla="*/ 4765 w 72"/>
                  <a:gd name="T23" fmla="*/ 12028 h 112"/>
                  <a:gd name="T24" fmla="*/ 3877 w 72"/>
                  <a:gd name="T25" fmla="*/ 12208 h 112"/>
                  <a:gd name="T26" fmla="*/ 3050 w 72"/>
                  <a:gd name="T27" fmla="*/ 12028 h 112"/>
                  <a:gd name="T28" fmla="*/ 2382 w 72"/>
                  <a:gd name="T29" fmla="*/ 11734 h 112"/>
                  <a:gd name="T30" fmla="*/ 1722 w 72"/>
                  <a:gd name="T31" fmla="*/ 11353 h 112"/>
                  <a:gd name="T32" fmla="*/ 1036 w 72"/>
                  <a:gd name="T33" fmla="*/ 10829 h 112"/>
                  <a:gd name="T34" fmla="*/ 234 w 72"/>
                  <a:gd name="T35" fmla="*/ 8944 h 112"/>
                  <a:gd name="T36" fmla="*/ 0 w 72"/>
                  <a:gd name="T37" fmla="*/ 6158 h 112"/>
                  <a:gd name="T38" fmla="*/ 365 w 72"/>
                  <a:gd name="T39" fmla="*/ 3076 h 112"/>
                  <a:gd name="T40" fmla="*/ 1295 w 72"/>
                  <a:gd name="T41" fmla="*/ 1111 h 112"/>
                  <a:gd name="T42" fmla="*/ 1722 w 72"/>
                  <a:gd name="T43" fmla="*/ 711 h 112"/>
                  <a:gd name="T44" fmla="*/ 2382 w 72"/>
                  <a:gd name="T45" fmla="*/ 291 h 112"/>
                  <a:gd name="T46" fmla="*/ 3050 w 72"/>
                  <a:gd name="T47" fmla="*/ 0 h 112"/>
                  <a:gd name="T48" fmla="*/ 3877 w 72"/>
                  <a:gd name="T49" fmla="*/ 0 h 112"/>
                  <a:gd name="T50" fmla="*/ 3877 w 72"/>
                  <a:gd name="T51" fmla="*/ 2018 h 112"/>
                  <a:gd name="T52" fmla="*/ 3400 w 72"/>
                  <a:gd name="T53" fmla="*/ 2170 h 112"/>
                  <a:gd name="T54" fmla="*/ 3050 w 72"/>
                  <a:gd name="T55" fmla="*/ 2170 h 112"/>
                  <a:gd name="T56" fmla="*/ 2720 w 72"/>
                  <a:gd name="T57" fmla="*/ 2568 h 112"/>
                  <a:gd name="T58" fmla="*/ 2530 w 72"/>
                  <a:gd name="T59" fmla="*/ 3210 h 112"/>
                  <a:gd name="T60" fmla="*/ 2382 w 72"/>
                  <a:gd name="T61" fmla="*/ 3941 h 112"/>
                  <a:gd name="T62" fmla="*/ 2382 w 72"/>
                  <a:gd name="T63" fmla="*/ 4806 h 112"/>
                  <a:gd name="T64" fmla="*/ 2382 w 72"/>
                  <a:gd name="T65" fmla="*/ 6158 h 112"/>
                  <a:gd name="T66" fmla="*/ 2382 w 72"/>
                  <a:gd name="T67" fmla="*/ 7266 h 112"/>
                  <a:gd name="T68" fmla="*/ 2382 w 72"/>
                  <a:gd name="T69" fmla="*/ 8016 h 112"/>
                  <a:gd name="T70" fmla="*/ 2530 w 72"/>
                  <a:gd name="T71" fmla="*/ 8663 h 112"/>
                  <a:gd name="T72" fmla="*/ 2720 w 72"/>
                  <a:gd name="T73" fmla="*/ 9387 h 112"/>
                  <a:gd name="T74" fmla="*/ 3050 w 72"/>
                  <a:gd name="T75" fmla="*/ 9797 h 112"/>
                  <a:gd name="T76" fmla="*/ 3400 w 72"/>
                  <a:gd name="T77" fmla="*/ 9992 h 112"/>
                  <a:gd name="T78" fmla="*/ 3877 w 72"/>
                  <a:gd name="T79" fmla="*/ 9992 h 112"/>
                  <a:gd name="T80" fmla="*/ 4250 w 72"/>
                  <a:gd name="T81" fmla="*/ 9992 h 112"/>
                  <a:gd name="T82" fmla="*/ 4765 w 72"/>
                  <a:gd name="T83" fmla="*/ 9797 h 112"/>
                  <a:gd name="T84" fmla="*/ 5168 w 72"/>
                  <a:gd name="T85" fmla="*/ 9387 h 112"/>
                  <a:gd name="T86" fmla="*/ 5313 w 72"/>
                  <a:gd name="T87" fmla="*/ 8944 h 112"/>
                  <a:gd name="T88" fmla="*/ 5313 w 72"/>
                  <a:gd name="T89" fmla="*/ 8280 h 112"/>
                  <a:gd name="T90" fmla="*/ 5553 w 72"/>
                  <a:gd name="T91" fmla="*/ 7266 h 112"/>
                  <a:gd name="T92" fmla="*/ 5553 w 72"/>
                  <a:gd name="T93" fmla="*/ 6158 h 112"/>
                  <a:gd name="T94" fmla="*/ 5553 w 72"/>
                  <a:gd name="T95" fmla="*/ 4806 h 112"/>
                  <a:gd name="T96" fmla="*/ 5313 w 72"/>
                  <a:gd name="T97" fmla="*/ 3941 h 112"/>
                  <a:gd name="T98" fmla="*/ 5313 w 72"/>
                  <a:gd name="T99" fmla="*/ 3210 h 112"/>
                  <a:gd name="T100" fmla="*/ 5168 w 72"/>
                  <a:gd name="T101" fmla="*/ 2568 h 112"/>
                  <a:gd name="T102" fmla="*/ 4765 w 72"/>
                  <a:gd name="T103" fmla="*/ 2170 h 112"/>
                  <a:gd name="T104" fmla="*/ 4250 w 72"/>
                  <a:gd name="T105" fmla="*/ 2170 h 112"/>
                  <a:gd name="T106" fmla="*/ 3877 w 72"/>
                  <a:gd name="T107" fmla="*/ 2018 h 11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72"/>
                  <a:gd name="T163" fmla="*/ 0 h 112"/>
                  <a:gd name="T164" fmla="*/ 72 w 72"/>
                  <a:gd name="T165" fmla="*/ 112 h 112"/>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72" h="112">
                    <a:moveTo>
                      <a:pt x="36" y="0"/>
                    </a:moveTo>
                    <a:lnTo>
                      <a:pt x="44" y="0"/>
                    </a:lnTo>
                    <a:lnTo>
                      <a:pt x="50" y="2"/>
                    </a:lnTo>
                    <a:lnTo>
                      <a:pt x="56" y="6"/>
                    </a:lnTo>
                    <a:lnTo>
                      <a:pt x="62" y="10"/>
                    </a:lnTo>
                    <a:lnTo>
                      <a:pt x="70" y="28"/>
                    </a:lnTo>
                    <a:lnTo>
                      <a:pt x="72" y="56"/>
                    </a:lnTo>
                    <a:lnTo>
                      <a:pt x="70" y="82"/>
                    </a:lnTo>
                    <a:lnTo>
                      <a:pt x="62" y="100"/>
                    </a:lnTo>
                    <a:lnTo>
                      <a:pt x="56" y="106"/>
                    </a:lnTo>
                    <a:lnTo>
                      <a:pt x="50" y="108"/>
                    </a:lnTo>
                    <a:lnTo>
                      <a:pt x="44" y="110"/>
                    </a:lnTo>
                    <a:lnTo>
                      <a:pt x="36" y="112"/>
                    </a:lnTo>
                    <a:lnTo>
                      <a:pt x="28" y="110"/>
                    </a:lnTo>
                    <a:lnTo>
                      <a:pt x="22" y="108"/>
                    </a:lnTo>
                    <a:lnTo>
                      <a:pt x="16" y="104"/>
                    </a:lnTo>
                    <a:lnTo>
                      <a:pt x="10" y="100"/>
                    </a:lnTo>
                    <a:lnTo>
                      <a:pt x="2" y="82"/>
                    </a:lnTo>
                    <a:lnTo>
                      <a:pt x="0" y="56"/>
                    </a:lnTo>
                    <a:lnTo>
                      <a:pt x="4" y="28"/>
                    </a:lnTo>
                    <a:lnTo>
                      <a:pt x="12" y="10"/>
                    </a:lnTo>
                    <a:lnTo>
                      <a:pt x="16" y="6"/>
                    </a:lnTo>
                    <a:lnTo>
                      <a:pt x="22" y="2"/>
                    </a:lnTo>
                    <a:lnTo>
                      <a:pt x="28" y="0"/>
                    </a:lnTo>
                    <a:lnTo>
                      <a:pt x="36" y="0"/>
                    </a:lnTo>
                    <a:close/>
                    <a:moveTo>
                      <a:pt x="36" y="18"/>
                    </a:moveTo>
                    <a:lnTo>
                      <a:pt x="32" y="20"/>
                    </a:lnTo>
                    <a:lnTo>
                      <a:pt x="28" y="20"/>
                    </a:lnTo>
                    <a:lnTo>
                      <a:pt x="26" y="24"/>
                    </a:lnTo>
                    <a:lnTo>
                      <a:pt x="24" y="30"/>
                    </a:lnTo>
                    <a:lnTo>
                      <a:pt x="22" y="36"/>
                    </a:lnTo>
                    <a:lnTo>
                      <a:pt x="22" y="44"/>
                    </a:lnTo>
                    <a:lnTo>
                      <a:pt x="22" y="56"/>
                    </a:lnTo>
                    <a:lnTo>
                      <a:pt x="22" y="66"/>
                    </a:lnTo>
                    <a:lnTo>
                      <a:pt x="22" y="74"/>
                    </a:lnTo>
                    <a:lnTo>
                      <a:pt x="24" y="80"/>
                    </a:lnTo>
                    <a:lnTo>
                      <a:pt x="26" y="86"/>
                    </a:lnTo>
                    <a:lnTo>
                      <a:pt x="28" y="90"/>
                    </a:lnTo>
                    <a:lnTo>
                      <a:pt x="32" y="92"/>
                    </a:lnTo>
                    <a:lnTo>
                      <a:pt x="36" y="92"/>
                    </a:lnTo>
                    <a:lnTo>
                      <a:pt x="40" y="92"/>
                    </a:lnTo>
                    <a:lnTo>
                      <a:pt x="44" y="90"/>
                    </a:lnTo>
                    <a:lnTo>
                      <a:pt x="48" y="86"/>
                    </a:lnTo>
                    <a:lnTo>
                      <a:pt x="50" y="82"/>
                    </a:lnTo>
                    <a:lnTo>
                      <a:pt x="50" y="76"/>
                    </a:lnTo>
                    <a:lnTo>
                      <a:pt x="52" y="66"/>
                    </a:lnTo>
                    <a:lnTo>
                      <a:pt x="52" y="56"/>
                    </a:lnTo>
                    <a:lnTo>
                      <a:pt x="52" y="44"/>
                    </a:lnTo>
                    <a:lnTo>
                      <a:pt x="50" y="36"/>
                    </a:lnTo>
                    <a:lnTo>
                      <a:pt x="50" y="30"/>
                    </a:lnTo>
                    <a:lnTo>
                      <a:pt x="48" y="24"/>
                    </a:lnTo>
                    <a:lnTo>
                      <a:pt x="44" y="20"/>
                    </a:lnTo>
                    <a:lnTo>
                      <a:pt x="40" y="20"/>
                    </a:lnTo>
                    <a:lnTo>
                      <a:pt x="36" y="18"/>
                    </a:lnTo>
                    <a:close/>
                  </a:path>
                </a:pathLst>
              </a:custGeom>
              <a:solidFill>
                <a:srgbClr val="000000"/>
              </a:solidFill>
              <a:ln w="0">
                <a:solidFill>
                  <a:srgbClr val="0000CC"/>
                </a:solidFill>
                <a:round/>
                <a:headEnd/>
                <a:tailEnd/>
              </a:ln>
            </p:spPr>
            <p:txBody>
              <a:bodyPr/>
              <a:lstStyle/>
              <a:p>
                <a:endParaRPr lang="ja-JP" altLang="en-US"/>
              </a:p>
            </p:txBody>
          </p:sp>
          <p:sp>
            <p:nvSpPr>
              <p:cNvPr id="61482" name="Freeform 52"/>
              <p:cNvSpPr>
                <a:spLocks noChangeAspect="1" noEditPoints="1"/>
              </p:cNvSpPr>
              <p:nvPr/>
            </p:nvSpPr>
            <p:spPr bwMode="auto">
              <a:xfrm>
                <a:off x="1268" y="2290"/>
                <a:ext cx="90" cy="140"/>
              </a:xfrm>
              <a:custGeom>
                <a:avLst/>
                <a:gdLst>
                  <a:gd name="T0" fmla="*/ 3877 w 72"/>
                  <a:gd name="T1" fmla="*/ 0 h 112"/>
                  <a:gd name="T2" fmla="*/ 4765 w 72"/>
                  <a:gd name="T3" fmla="*/ 0 h 112"/>
                  <a:gd name="T4" fmla="*/ 5313 w 72"/>
                  <a:gd name="T5" fmla="*/ 291 h 112"/>
                  <a:gd name="T6" fmla="*/ 6057 w 72"/>
                  <a:gd name="T7" fmla="*/ 711 h 112"/>
                  <a:gd name="T8" fmla="*/ 6460 w 72"/>
                  <a:gd name="T9" fmla="*/ 1111 h 112"/>
                  <a:gd name="T10" fmla="*/ 7275 w 72"/>
                  <a:gd name="T11" fmla="*/ 3076 h 112"/>
                  <a:gd name="T12" fmla="*/ 7796 w 72"/>
                  <a:gd name="T13" fmla="*/ 6158 h 112"/>
                  <a:gd name="T14" fmla="*/ 7275 w 72"/>
                  <a:gd name="T15" fmla="*/ 8944 h 112"/>
                  <a:gd name="T16" fmla="*/ 6460 w 72"/>
                  <a:gd name="T17" fmla="*/ 10829 h 112"/>
                  <a:gd name="T18" fmla="*/ 6057 w 72"/>
                  <a:gd name="T19" fmla="*/ 11561 h 112"/>
                  <a:gd name="T20" fmla="*/ 5313 w 72"/>
                  <a:gd name="T21" fmla="*/ 11734 h 112"/>
                  <a:gd name="T22" fmla="*/ 4765 w 72"/>
                  <a:gd name="T23" fmla="*/ 12028 h 112"/>
                  <a:gd name="T24" fmla="*/ 3877 w 72"/>
                  <a:gd name="T25" fmla="*/ 12208 h 112"/>
                  <a:gd name="T26" fmla="*/ 3050 w 72"/>
                  <a:gd name="T27" fmla="*/ 12028 h 112"/>
                  <a:gd name="T28" fmla="*/ 2152 w 72"/>
                  <a:gd name="T29" fmla="*/ 11734 h 112"/>
                  <a:gd name="T30" fmla="*/ 1393 w 72"/>
                  <a:gd name="T31" fmla="*/ 11353 h 112"/>
                  <a:gd name="T32" fmla="*/ 1036 w 72"/>
                  <a:gd name="T33" fmla="*/ 10829 h 112"/>
                  <a:gd name="T34" fmla="*/ 234 w 72"/>
                  <a:gd name="T35" fmla="*/ 8944 h 112"/>
                  <a:gd name="T36" fmla="*/ 0 w 72"/>
                  <a:gd name="T37" fmla="*/ 6158 h 112"/>
                  <a:gd name="T38" fmla="*/ 234 w 72"/>
                  <a:gd name="T39" fmla="*/ 3076 h 112"/>
                  <a:gd name="T40" fmla="*/ 1036 w 72"/>
                  <a:gd name="T41" fmla="*/ 1111 h 112"/>
                  <a:gd name="T42" fmla="*/ 1722 w 72"/>
                  <a:gd name="T43" fmla="*/ 711 h 112"/>
                  <a:gd name="T44" fmla="*/ 2382 w 72"/>
                  <a:gd name="T45" fmla="*/ 291 h 112"/>
                  <a:gd name="T46" fmla="*/ 3050 w 72"/>
                  <a:gd name="T47" fmla="*/ 0 h 112"/>
                  <a:gd name="T48" fmla="*/ 3877 w 72"/>
                  <a:gd name="T49" fmla="*/ 0 h 112"/>
                  <a:gd name="T50" fmla="*/ 3877 w 72"/>
                  <a:gd name="T51" fmla="*/ 2018 h 112"/>
                  <a:gd name="T52" fmla="*/ 3400 w 72"/>
                  <a:gd name="T53" fmla="*/ 2170 h 112"/>
                  <a:gd name="T54" fmla="*/ 3050 w 72"/>
                  <a:gd name="T55" fmla="*/ 2170 h 112"/>
                  <a:gd name="T56" fmla="*/ 2530 w 72"/>
                  <a:gd name="T57" fmla="*/ 2568 h 112"/>
                  <a:gd name="T58" fmla="*/ 2382 w 72"/>
                  <a:gd name="T59" fmla="*/ 3210 h 112"/>
                  <a:gd name="T60" fmla="*/ 2382 w 72"/>
                  <a:gd name="T61" fmla="*/ 3941 h 112"/>
                  <a:gd name="T62" fmla="*/ 2152 w 72"/>
                  <a:gd name="T63" fmla="*/ 4806 h 112"/>
                  <a:gd name="T64" fmla="*/ 2152 w 72"/>
                  <a:gd name="T65" fmla="*/ 6158 h 112"/>
                  <a:gd name="T66" fmla="*/ 2152 w 72"/>
                  <a:gd name="T67" fmla="*/ 7266 h 112"/>
                  <a:gd name="T68" fmla="*/ 2382 w 72"/>
                  <a:gd name="T69" fmla="*/ 8016 h 112"/>
                  <a:gd name="T70" fmla="*/ 2382 w 72"/>
                  <a:gd name="T71" fmla="*/ 8663 h 112"/>
                  <a:gd name="T72" fmla="*/ 2530 w 72"/>
                  <a:gd name="T73" fmla="*/ 9387 h 112"/>
                  <a:gd name="T74" fmla="*/ 3050 w 72"/>
                  <a:gd name="T75" fmla="*/ 9797 h 112"/>
                  <a:gd name="T76" fmla="*/ 3400 w 72"/>
                  <a:gd name="T77" fmla="*/ 9992 h 112"/>
                  <a:gd name="T78" fmla="*/ 3877 w 72"/>
                  <a:gd name="T79" fmla="*/ 9992 h 112"/>
                  <a:gd name="T80" fmla="*/ 4250 w 72"/>
                  <a:gd name="T81" fmla="*/ 9992 h 112"/>
                  <a:gd name="T82" fmla="*/ 4765 w 72"/>
                  <a:gd name="T83" fmla="*/ 9797 h 112"/>
                  <a:gd name="T84" fmla="*/ 4940 w 72"/>
                  <a:gd name="T85" fmla="*/ 9387 h 112"/>
                  <a:gd name="T86" fmla="*/ 5168 w 72"/>
                  <a:gd name="T87" fmla="*/ 8944 h 112"/>
                  <a:gd name="T88" fmla="*/ 5313 w 72"/>
                  <a:gd name="T89" fmla="*/ 8280 h 112"/>
                  <a:gd name="T90" fmla="*/ 5313 w 72"/>
                  <a:gd name="T91" fmla="*/ 7266 h 112"/>
                  <a:gd name="T92" fmla="*/ 5313 w 72"/>
                  <a:gd name="T93" fmla="*/ 6158 h 112"/>
                  <a:gd name="T94" fmla="*/ 5313 w 72"/>
                  <a:gd name="T95" fmla="*/ 4806 h 112"/>
                  <a:gd name="T96" fmla="*/ 5313 w 72"/>
                  <a:gd name="T97" fmla="*/ 3941 h 112"/>
                  <a:gd name="T98" fmla="*/ 5168 w 72"/>
                  <a:gd name="T99" fmla="*/ 3210 h 112"/>
                  <a:gd name="T100" fmla="*/ 4940 w 72"/>
                  <a:gd name="T101" fmla="*/ 2568 h 112"/>
                  <a:gd name="T102" fmla="*/ 4765 w 72"/>
                  <a:gd name="T103" fmla="*/ 2170 h 112"/>
                  <a:gd name="T104" fmla="*/ 4250 w 72"/>
                  <a:gd name="T105" fmla="*/ 2170 h 112"/>
                  <a:gd name="T106" fmla="*/ 3877 w 72"/>
                  <a:gd name="T107" fmla="*/ 2018 h 11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72"/>
                  <a:gd name="T163" fmla="*/ 0 h 112"/>
                  <a:gd name="T164" fmla="*/ 72 w 72"/>
                  <a:gd name="T165" fmla="*/ 112 h 112"/>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72" h="112">
                    <a:moveTo>
                      <a:pt x="36" y="0"/>
                    </a:moveTo>
                    <a:lnTo>
                      <a:pt x="44" y="0"/>
                    </a:lnTo>
                    <a:lnTo>
                      <a:pt x="50" y="2"/>
                    </a:lnTo>
                    <a:lnTo>
                      <a:pt x="56" y="6"/>
                    </a:lnTo>
                    <a:lnTo>
                      <a:pt x="60" y="10"/>
                    </a:lnTo>
                    <a:lnTo>
                      <a:pt x="68" y="28"/>
                    </a:lnTo>
                    <a:lnTo>
                      <a:pt x="72" y="56"/>
                    </a:lnTo>
                    <a:lnTo>
                      <a:pt x="68" y="82"/>
                    </a:lnTo>
                    <a:lnTo>
                      <a:pt x="60" y="100"/>
                    </a:lnTo>
                    <a:lnTo>
                      <a:pt x="56" y="106"/>
                    </a:lnTo>
                    <a:lnTo>
                      <a:pt x="50" y="108"/>
                    </a:lnTo>
                    <a:lnTo>
                      <a:pt x="44" y="110"/>
                    </a:lnTo>
                    <a:lnTo>
                      <a:pt x="36" y="112"/>
                    </a:lnTo>
                    <a:lnTo>
                      <a:pt x="28" y="110"/>
                    </a:lnTo>
                    <a:lnTo>
                      <a:pt x="20" y="108"/>
                    </a:lnTo>
                    <a:lnTo>
                      <a:pt x="14" y="104"/>
                    </a:lnTo>
                    <a:lnTo>
                      <a:pt x="10" y="100"/>
                    </a:lnTo>
                    <a:lnTo>
                      <a:pt x="2" y="82"/>
                    </a:lnTo>
                    <a:lnTo>
                      <a:pt x="0" y="56"/>
                    </a:lnTo>
                    <a:lnTo>
                      <a:pt x="2" y="28"/>
                    </a:lnTo>
                    <a:lnTo>
                      <a:pt x="10" y="10"/>
                    </a:lnTo>
                    <a:lnTo>
                      <a:pt x="16" y="6"/>
                    </a:lnTo>
                    <a:lnTo>
                      <a:pt x="22" y="2"/>
                    </a:lnTo>
                    <a:lnTo>
                      <a:pt x="28" y="0"/>
                    </a:lnTo>
                    <a:lnTo>
                      <a:pt x="36" y="0"/>
                    </a:lnTo>
                    <a:close/>
                    <a:moveTo>
                      <a:pt x="36" y="18"/>
                    </a:moveTo>
                    <a:lnTo>
                      <a:pt x="32" y="20"/>
                    </a:lnTo>
                    <a:lnTo>
                      <a:pt x="28" y="20"/>
                    </a:lnTo>
                    <a:lnTo>
                      <a:pt x="24" y="24"/>
                    </a:lnTo>
                    <a:lnTo>
                      <a:pt x="22" y="30"/>
                    </a:lnTo>
                    <a:lnTo>
                      <a:pt x="22" y="36"/>
                    </a:lnTo>
                    <a:lnTo>
                      <a:pt x="20" y="44"/>
                    </a:lnTo>
                    <a:lnTo>
                      <a:pt x="20" y="56"/>
                    </a:lnTo>
                    <a:lnTo>
                      <a:pt x="20" y="66"/>
                    </a:lnTo>
                    <a:lnTo>
                      <a:pt x="22" y="74"/>
                    </a:lnTo>
                    <a:lnTo>
                      <a:pt x="22" y="80"/>
                    </a:lnTo>
                    <a:lnTo>
                      <a:pt x="24" y="86"/>
                    </a:lnTo>
                    <a:lnTo>
                      <a:pt x="28" y="90"/>
                    </a:lnTo>
                    <a:lnTo>
                      <a:pt x="32" y="92"/>
                    </a:lnTo>
                    <a:lnTo>
                      <a:pt x="36" y="92"/>
                    </a:lnTo>
                    <a:lnTo>
                      <a:pt x="40" y="92"/>
                    </a:lnTo>
                    <a:lnTo>
                      <a:pt x="44" y="90"/>
                    </a:lnTo>
                    <a:lnTo>
                      <a:pt x="46" y="86"/>
                    </a:lnTo>
                    <a:lnTo>
                      <a:pt x="48" y="82"/>
                    </a:lnTo>
                    <a:lnTo>
                      <a:pt x="50" y="76"/>
                    </a:lnTo>
                    <a:lnTo>
                      <a:pt x="50" y="66"/>
                    </a:lnTo>
                    <a:lnTo>
                      <a:pt x="50" y="56"/>
                    </a:lnTo>
                    <a:lnTo>
                      <a:pt x="50" y="44"/>
                    </a:lnTo>
                    <a:lnTo>
                      <a:pt x="50" y="36"/>
                    </a:lnTo>
                    <a:lnTo>
                      <a:pt x="48" y="30"/>
                    </a:lnTo>
                    <a:lnTo>
                      <a:pt x="46" y="24"/>
                    </a:lnTo>
                    <a:lnTo>
                      <a:pt x="44" y="20"/>
                    </a:lnTo>
                    <a:lnTo>
                      <a:pt x="40" y="20"/>
                    </a:lnTo>
                    <a:lnTo>
                      <a:pt x="36" y="18"/>
                    </a:lnTo>
                    <a:close/>
                  </a:path>
                </a:pathLst>
              </a:custGeom>
              <a:solidFill>
                <a:srgbClr val="000000"/>
              </a:solidFill>
              <a:ln w="0">
                <a:solidFill>
                  <a:srgbClr val="0000CC"/>
                </a:solidFill>
                <a:round/>
                <a:headEnd/>
                <a:tailEnd/>
              </a:ln>
            </p:spPr>
            <p:txBody>
              <a:bodyPr/>
              <a:lstStyle/>
              <a:p>
                <a:endParaRPr lang="ja-JP" altLang="en-US"/>
              </a:p>
            </p:txBody>
          </p:sp>
          <p:sp>
            <p:nvSpPr>
              <p:cNvPr id="61483" name="Freeform 53"/>
              <p:cNvSpPr>
                <a:spLocks noChangeAspect="1"/>
              </p:cNvSpPr>
              <p:nvPr/>
            </p:nvSpPr>
            <p:spPr bwMode="auto">
              <a:xfrm>
                <a:off x="932" y="1802"/>
                <a:ext cx="90" cy="138"/>
              </a:xfrm>
              <a:custGeom>
                <a:avLst/>
                <a:gdLst>
                  <a:gd name="T0" fmla="*/ 7796 w 72"/>
                  <a:gd name="T1" fmla="*/ 10526 h 110"/>
                  <a:gd name="T2" fmla="*/ 7796 w 72"/>
                  <a:gd name="T3" fmla="*/ 12854 h 110"/>
                  <a:gd name="T4" fmla="*/ 0 w 72"/>
                  <a:gd name="T5" fmla="*/ 12854 h 110"/>
                  <a:gd name="T6" fmla="*/ 234 w 72"/>
                  <a:gd name="T7" fmla="*/ 11667 h 110"/>
                  <a:gd name="T8" fmla="*/ 829 w 72"/>
                  <a:gd name="T9" fmla="*/ 10526 h 110"/>
                  <a:gd name="T10" fmla="*/ 1295 w 72"/>
                  <a:gd name="T11" fmla="*/ 9595 h 110"/>
                  <a:gd name="T12" fmla="*/ 2152 w 72"/>
                  <a:gd name="T13" fmla="*/ 8710 h 110"/>
                  <a:gd name="T14" fmla="*/ 3162 w 72"/>
                  <a:gd name="T15" fmla="*/ 7413 h 110"/>
                  <a:gd name="T16" fmla="*/ 3877 w 72"/>
                  <a:gd name="T17" fmla="*/ 6821 h 110"/>
                  <a:gd name="T18" fmla="*/ 4442 w 72"/>
                  <a:gd name="T19" fmla="*/ 6096 h 110"/>
                  <a:gd name="T20" fmla="*/ 4940 w 72"/>
                  <a:gd name="T21" fmla="*/ 5566 h 110"/>
                  <a:gd name="T22" fmla="*/ 5168 w 72"/>
                  <a:gd name="T23" fmla="*/ 5437 h 110"/>
                  <a:gd name="T24" fmla="*/ 5313 w 72"/>
                  <a:gd name="T25" fmla="*/ 4703 h 110"/>
                  <a:gd name="T26" fmla="*/ 5553 w 72"/>
                  <a:gd name="T27" fmla="*/ 3749 h 110"/>
                  <a:gd name="T28" fmla="*/ 5313 w 72"/>
                  <a:gd name="T29" fmla="*/ 2992 h 110"/>
                  <a:gd name="T30" fmla="*/ 5168 w 72"/>
                  <a:gd name="T31" fmla="*/ 2621 h 110"/>
                  <a:gd name="T32" fmla="*/ 4765 w 72"/>
                  <a:gd name="T33" fmla="*/ 2325 h 110"/>
                  <a:gd name="T34" fmla="*/ 4086 w 72"/>
                  <a:gd name="T35" fmla="*/ 2095 h 110"/>
                  <a:gd name="T36" fmla="*/ 3400 w 72"/>
                  <a:gd name="T37" fmla="*/ 2325 h 110"/>
                  <a:gd name="T38" fmla="*/ 3050 w 72"/>
                  <a:gd name="T39" fmla="*/ 2621 h 110"/>
                  <a:gd name="T40" fmla="*/ 2720 w 72"/>
                  <a:gd name="T41" fmla="*/ 2992 h 110"/>
                  <a:gd name="T42" fmla="*/ 2530 w 72"/>
                  <a:gd name="T43" fmla="*/ 3537 h 110"/>
                  <a:gd name="T44" fmla="*/ 2382 w 72"/>
                  <a:gd name="T45" fmla="*/ 4026 h 110"/>
                  <a:gd name="T46" fmla="*/ 234 w 72"/>
                  <a:gd name="T47" fmla="*/ 3749 h 110"/>
                  <a:gd name="T48" fmla="*/ 365 w 72"/>
                  <a:gd name="T49" fmla="*/ 2621 h 110"/>
                  <a:gd name="T50" fmla="*/ 829 w 72"/>
                  <a:gd name="T51" fmla="*/ 1670 h 110"/>
                  <a:gd name="T52" fmla="*/ 1393 w 72"/>
                  <a:gd name="T53" fmla="*/ 938 h 110"/>
                  <a:gd name="T54" fmla="*/ 2152 w 72"/>
                  <a:gd name="T55" fmla="*/ 302 h 110"/>
                  <a:gd name="T56" fmla="*/ 3050 w 72"/>
                  <a:gd name="T57" fmla="*/ 0 h 110"/>
                  <a:gd name="T58" fmla="*/ 4086 w 72"/>
                  <a:gd name="T59" fmla="*/ 0 h 110"/>
                  <a:gd name="T60" fmla="*/ 5168 w 72"/>
                  <a:gd name="T61" fmla="*/ 0 h 110"/>
                  <a:gd name="T62" fmla="*/ 6057 w 72"/>
                  <a:gd name="T63" fmla="*/ 475 h 110"/>
                  <a:gd name="T64" fmla="*/ 6924 w 72"/>
                  <a:gd name="T65" fmla="*/ 938 h 110"/>
                  <a:gd name="T66" fmla="*/ 7275 w 72"/>
                  <a:gd name="T67" fmla="*/ 1670 h 110"/>
                  <a:gd name="T68" fmla="*/ 7796 w 72"/>
                  <a:gd name="T69" fmla="*/ 2621 h 110"/>
                  <a:gd name="T70" fmla="*/ 7796 w 72"/>
                  <a:gd name="T71" fmla="*/ 3537 h 110"/>
                  <a:gd name="T72" fmla="*/ 7796 w 72"/>
                  <a:gd name="T73" fmla="*/ 4136 h 110"/>
                  <a:gd name="T74" fmla="*/ 7571 w 72"/>
                  <a:gd name="T75" fmla="*/ 5175 h 110"/>
                  <a:gd name="T76" fmla="*/ 7265 w 72"/>
                  <a:gd name="T77" fmla="*/ 5900 h 110"/>
                  <a:gd name="T78" fmla="*/ 6641 w 72"/>
                  <a:gd name="T79" fmla="*/ 6821 h 110"/>
                  <a:gd name="T80" fmla="*/ 6237 w 72"/>
                  <a:gd name="T81" fmla="*/ 7278 h 110"/>
                  <a:gd name="T82" fmla="*/ 5814 w 72"/>
                  <a:gd name="T83" fmla="*/ 7700 h 110"/>
                  <a:gd name="T84" fmla="*/ 5168 w 72"/>
                  <a:gd name="T85" fmla="*/ 8390 h 110"/>
                  <a:gd name="T86" fmla="*/ 4442 w 72"/>
                  <a:gd name="T87" fmla="*/ 8841 h 110"/>
                  <a:gd name="T88" fmla="*/ 4086 w 72"/>
                  <a:gd name="T89" fmla="*/ 9300 h 110"/>
                  <a:gd name="T90" fmla="*/ 3877 w 72"/>
                  <a:gd name="T91" fmla="*/ 9802 h 110"/>
                  <a:gd name="T92" fmla="*/ 3721 w 72"/>
                  <a:gd name="T93" fmla="*/ 10031 h 110"/>
                  <a:gd name="T94" fmla="*/ 3400 w 72"/>
                  <a:gd name="T95" fmla="*/ 10526 h 110"/>
                  <a:gd name="T96" fmla="*/ 7796 w 72"/>
                  <a:gd name="T97" fmla="*/ 10526 h 110"/>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72"/>
                  <a:gd name="T148" fmla="*/ 0 h 110"/>
                  <a:gd name="T149" fmla="*/ 72 w 72"/>
                  <a:gd name="T150" fmla="*/ 110 h 110"/>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72" h="110">
                    <a:moveTo>
                      <a:pt x="72" y="90"/>
                    </a:moveTo>
                    <a:lnTo>
                      <a:pt x="72" y="110"/>
                    </a:lnTo>
                    <a:lnTo>
                      <a:pt x="0" y="110"/>
                    </a:lnTo>
                    <a:lnTo>
                      <a:pt x="2" y="100"/>
                    </a:lnTo>
                    <a:lnTo>
                      <a:pt x="8" y="90"/>
                    </a:lnTo>
                    <a:lnTo>
                      <a:pt x="12" y="82"/>
                    </a:lnTo>
                    <a:lnTo>
                      <a:pt x="20" y="74"/>
                    </a:lnTo>
                    <a:lnTo>
                      <a:pt x="30" y="64"/>
                    </a:lnTo>
                    <a:lnTo>
                      <a:pt x="36" y="58"/>
                    </a:lnTo>
                    <a:lnTo>
                      <a:pt x="42" y="52"/>
                    </a:lnTo>
                    <a:lnTo>
                      <a:pt x="46" y="48"/>
                    </a:lnTo>
                    <a:lnTo>
                      <a:pt x="48" y="46"/>
                    </a:lnTo>
                    <a:lnTo>
                      <a:pt x="50" y="40"/>
                    </a:lnTo>
                    <a:lnTo>
                      <a:pt x="52" y="32"/>
                    </a:lnTo>
                    <a:lnTo>
                      <a:pt x="50" y="26"/>
                    </a:lnTo>
                    <a:lnTo>
                      <a:pt x="48" y="22"/>
                    </a:lnTo>
                    <a:lnTo>
                      <a:pt x="44" y="20"/>
                    </a:lnTo>
                    <a:lnTo>
                      <a:pt x="38" y="18"/>
                    </a:lnTo>
                    <a:lnTo>
                      <a:pt x="32" y="20"/>
                    </a:lnTo>
                    <a:lnTo>
                      <a:pt x="28" y="22"/>
                    </a:lnTo>
                    <a:lnTo>
                      <a:pt x="26" y="26"/>
                    </a:lnTo>
                    <a:lnTo>
                      <a:pt x="24" y="30"/>
                    </a:lnTo>
                    <a:lnTo>
                      <a:pt x="22" y="34"/>
                    </a:lnTo>
                    <a:lnTo>
                      <a:pt x="2" y="32"/>
                    </a:lnTo>
                    <a:lnTo>
                      <a:pt x="4" y="22"/>
                    </a:lnTo>
                    <a:lnTo>
                      <a:pt x="8" y="14"/>
                    </a:lnTo>
                    <a:lnTo>
                      <a:pt x="14" y="8"/>
                    </a:lnTo>
                    <a:lnTo>
                      <a:pt x="20" y="2"/>
                    </a:lnTo>
                    <a:lnTo>
                      <a:pt x="28" y="0"/>
                    </a:lnTo>
                    <a:lnTo>
                      <a:pt x="38" y="0"/>
                    </a:lnTo>
                    <a:lnTo>
                      <a:pt x="48" y="0"/>
                    </a:lnTo>
                    <a:lnTo>
                      <a:pt x="56" y="4"/>
                    </a:lnTo>
                    <a:lnTo>
                      <a:pt x="64" y="8"/>
                    </a:lnTo>
                    <a:lnTo>
                      <a:pt x="68" y="14"/>
                    </a:lnTo>
                    <a:lnTo>
                      <a:pt x="72" y="22"/>
                    </a:lnTo>
                    <a:lnTo>
                      <a:pt x="72" y="30"/>
                    </a:lnTo>
                    <a:lnTo>
                      <a:pt x="72" y="36"/>
                    </a:lnTo>
                    <a:lnTo>
                      <a:pt x="70" y="44"/>
                    </a:lnTo>
                    <a:lnTo>
                      <a:pt x="66" y="50"/>
                    </a:lnTo>
                    <a:lnTo>
                      <a:pt x="62" y="58"/>
                    </a:lnTo>
                    <a:lnTo>
                      <a:pt x="58" y="62"/>
                    </a:lnTo>
                    <a:lnTo>
                      <a:pt x="54" y="66"/>
                    </a:lnTo>
                    <a:lnTo>
                      <a:pt x="48" y="72"/>
                    </a:lnTo>
                    <a:lnTo>
                      <a:pt x="42" y="76"/>
                    </a:lnTo>
                    <a:lnTo>
                      <a:pt x="38" y="80"/>
                    </a:lnTo>
                    <a:lnTo>
                      <a:pt x="36" y="84"/>
                    </a:lnTo>
                    <a:lnTo>
                      <a:pt x="34" y="86"/>
                    </a:lnTo>
                    <a:lnTo>
                      <a:pt x="32" y="90"/>
                    </a:lnTo>
                    <a:lnTo>
                      <a:pt x="72" y="90"/>
                    </a:lnTo>
                    <a:close/>
                  </a:path>
                </a:pathLst>
              </a:custGeom>
              <a:solidFill>
                <a:srgbClr val="000000"/>
              </a:solidFill>
              <a:ln w="0">
                <a:solidFill>
                  <a:srgbClr val="0000CC"/>
                </a:solidFill>
                <a:round/>
                <a:headEnd/>
                <a:tailEnd/>
              </a:ln>
            </p:spPr>
            <p:txBody>
              <a:bodyPr/>
              <a:lstStyle/>
              <a:p>
                <a:endParaRPr lang="ja-JP" altLang="en-US"/>
              </a:p>
            </p:txBody>
          </p:sp>
          <p:sp>
            <p:nvSpPr>
              <p:cNvPr id="61484" name="Freeform 54"/>
              <p:cNvSpPr>
                <a:spLocks noChangeAspect="1" noEditPoints="1"/>
              </p:cNvSpPr>
              <p:nvPr/>
            </p:nvSpPr>
            <p:spPr bwMode="auto">
              <a:xfrm>
                <a:off x="1039" y="1802"/>
                <a:ext cx="90" cy="140"/>
              </a:xfrm>
              <a:custGeom>
                <a:avLst/>
                <a:gdLst>
                  <a:gd name="T0" fmla="*/ 3877 w 72"/>
                  <a:gd name="T1" fmla="*/ 0 h 112"/>
                  <a:gd name="T2" fmla="*/ 4765 w 72"/>
                  <a:gd name="T3" fmla="*/ 0 h 112"/>
                  <a:gd name="T4" fmla="*/ 5313 w 72"/>
                  <a:gd name="T5" fmla="*/ 291 h 112"/>
                  <a:gd name="T6" fmla="*/ 6057 w 72"/>
                  <a:gd name="T7" fmla="*/ 711 h 112"/>
                  <a:gd name="T8" fmla="*/ 6460 w 72"/>
                  <a:gd name="T9" fmla="*/ 1111 h 112"/>
                  <a:gd name="T10" fmla="*/ 7275 w 72"/>
                  <a:gd name="T11" fmla="*/ 3076 h 112"/>
                  <a:gd name="T12" fmla="*/ 7796 w 72"/>
                  <a:gd name="T13" fmla="*/ 6158 h 112"/>
                  <a:gd name="T14" fmla="*/ 7275 w 72"/>
                  <a:gd name="T15" fmla="*/ 8944 h 112"/>
                  <a:gd name="T16" fmla="*/ 6460 w 72"/>
                  <a:gd name="T17" fmla="*/ 10829 h 112"/>
                  <a:gd name="T18" fmla="*/ 6057 w 72"/>
                  <a:gd name="T19" fmla="*/ 11561 h 112"/>
                  <a:gd name="T20" fmla="*/ 5313 w 72"/>
                  <a:gd name="T21" fmla="*/ 11734 h 112"/>
                  <a:gd name="T22" fmla="*/ 4765 w 72"/>
                  <a:gd name="T23" fmla="*/ 12028 h 112"/>
                  <a:gd name="T24" fmla="*/ 3877 w 72"/>
                  <a:gd name="T25" fmla="*/ 12208 h 112"/>
                  <a:gd name="T26" fmla="*/ 3050 w 72"/>
                  <a:gd name="T27" fmla="*/ 12028 h 112"/>
                  <a:gd name="T28" fmla="*/ 2152 w 72"/>
                  <a:gd name="T29" fmla="*/ 11734 h 112"/>
                  <a:gd name="T30" fmla="*/ 1393 w 72"/>
                  <a:gd name="T31" fmla="*/ 11353 h 112"/>
                  <a:gd name="T32" fmla="*/ 1036 w 72"/>
                  <a:gd name="T33" fmla="*/ 10829 h 112"/>
                  <a:gd name="T34" fmla="*/ 234 w 72"/>
                  <a:gd name="T35" fmla="*/ 8944 h 112"/>
                  <a:gd name="T36" fmla="*/ 0 w 72"/>
                  <a:gd name="T37" fmla="*/ 6158 h 112"/>
                  <a:gd name="T38" fmla="*/ 234 w 72"/>
                  <a:gd name="T39" fmla="*/ 3076 h 112"/>
                  <a:gd name="T40" fmla="*/ 1036 w 72"/>
                  <a:gd name="T41" fmla="*/ 1111 h 112"/>
                  <a:gd name="T42" fmla="*/ 1722 w 72"/>
                  <a:gd name="T43" fmla="*/ 711 h 112"/>
                  <a:gd name="T44" fmla="*/ 2382 w 72"/>
                  <a:gd name="T45" fmla="*/ 291 h 112"/>
                  <a:gd name="T46" fmla="*/ 3050 w 72"/>
                  <a:gd name="T47" fmla="*/ 0 h 112"/>
                  <a:gd name="T48" fmla="*/ 3877 w 72"/>
                  <a:gd name="T49" fmla="*/ 0 h 112"/>
                  <a:gd name="T50" fmla="*/ 3877 w 72"/>
                  <a:gd name="T51" fmla="*/ 2018 h 112"/>
                  <a:gd name="T52" fmla="*/ 3400 w 72"/>
                  <a:gd name="T53" fmla="*/ 2170 h 112"/>
                  <a:gd name="T54" fmla="*/ 3050 w 72"/>
                  <a:gd name="T55" fmla="*/ 2170 h 112"/>
                  <a:gd name="T56" fmla="*/ 2530 w 72"/>
                  <a:gd name="T57" fmla="*/ 2568 h 112"/>
                  <a:gd name="T58" fmla="*/ 2382 w 72"/>
                  <a:gd name="T59" fmla="*/ 3210 h 112"/>
                  <a:gd name="T60" fmla="*/ 2382 w 72"/>
                  <a:gd name="T61" fmla="*/ 3941 h 112"/>
                  <a:gd name="T62" fmla="*/ 2152 w 72"/>
                  <a:gd name="T63" fmla="*/ 4806 h 112"/>
                  <a:gd name="T64" fmla="*/ 2152 w 72"/>
                  <a:gd name="T65" fmla="*/ 6158 h 112"/>
                  <a:gd name="T66" fmla="*/ 2152 w 72"/>
                  <a:gd name="T67" fmla="*/ 7266 h 112"/>
                  <a:gd name="T68" fmla="*/ 2382 w 72"/>
                  <a:gd name="T69" fmla="*/ 8016 h 112"/>
                  <a:gd name="T70" fmla="*/ 2382 w 72"/>
                  <a:gd name="T71" fmla="*/ 8663 h 112"/>
                  <a:gd name="T72" fmla="*/ 2530 w 72"/>
                  <a:gd name="T73" fmla="*/ 9387 h 112"/>
                  <a:gd name="T74" fmla="*/ 3050 w 72"/>
                  <a:gd name="T75" fmla="*/ 9797 h 112"/>
                  <a:gd name="T76" fmla="*/ 3400 w 72"/>
                  <a:gd name="T77" fmla="*/ 9992 h 112"/>
                  <a:gd name="T78" fmla="*/ 3877 w 72"/>
                  <a:gd name="T79" fmla="*/ 9992 h 112"/>
                  <a:gd name="T80" fmla="*/ 4250 w 72"/>
                  <a:gd name="T81" fmla="*/ 9992 h 112"/>
                  <a:gd name="T82" fmla="*/ 4765 w 72"/>
                  <a:gd name="T83" fmla="*/ 9797 h 112"/>
                  <a:gd name="T84" fmla="*/ 4940 w 72"/>
                  <a:gd name="T85" fmla="*/ 9387 h 112"/>
                  <a:gd name="T86" fmla="*/ 5168 w 72"/>
                  <a:gd name="T87" fmla="*/ 8944 h 112"/>
                  <a:gd name="T88" fmla="*/ 5313 w 72"/>
                  <a:gd name="T89" fmla="*/ 8280 h 112"/>
                  <a:gd name="T90" fmla="*/ 5313 w 72"/>
                  <a:gd name="T91" fmla="*/ 7266 h 112"/>
                  <a:gd name="T92" fmla="*/ 5313 w 72"/>
                  <a:gd name="T93" fmla="*/ 6158 h 112"/>
                  <a:gd name="T94" fmla="*/ 5313 w 72"/>
                  <a:gd name="T95" fmla="*/ 4806 h 112"/>
                  <a:gd name="T96" fmla="*/ 5313 w 72"/>
                  <a:gd name="T97" fmla="*/ 3941 h 112"/>
                  <a:gd name="T98" fmla="*/ 5168 w 72"/>
                  <a:gd name="T99" fmla="*/ 3210 h 112"/>
                  <a:gd name="T100" fmla="*/ 4940 w 72"/>
                  <a:gd name="T101" fmla="*/ 2568 h 112"/>
                  <a:gd name="T102" fmla="*/ 4765 w 72"/>
                  <a:gd name="T103" fmla="*/ 2170 h 112"/>
                  <a:gd name="T104" fmla="*/ 4250 w 72"/>
                  <a:gd name="T105" fmla="*/ 2170 h 112"/>
                  <a:gd name="T106" fmla="*/ 3877 w 72"/>
                  <a:gd name="T107" fmla="*/ 2018 h 11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72"/>
                  <a:gd name="T163" fmla="*/ 0 h 112"/>
                  <a:gd name="T164" fmla="*/ 72 w 72"/>
                  <a:gd name="T165" fmla="*/ 112 h 112"/>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72" h="112">
                    <a:moveTo>
                      <a:pt x="36" y="0"/>
                    </a:moveTo>
                    <a:lnTo>
                      <a:pt x="44" y="0"/>
                    </a:lnTo>
                    <a:lnTo>
                      <a:pt x="50" y="2"/>
                    </a:lnTo>
                    <a:lnTo>
                      <a:pt x="56" y="6"/>
                    </a:lnTo>
                    <a:lnTo>
                      <a:pt x="60" y="10"/>
                    </a:lnTo>
                    <a:lnTo>
                      <a:pt x="68" y="28"/>
                    </a:lnTo>
                    <a:lnTo>
                      <a:pt x="72" y="56"/>
                    </a:lnTo>
                    <a:lnTo>
                      <a:pt x="68" y="82"/>
                    </a:lnTo>
                    <a:lnTo>
                      <a:pt x="60" y="100"/>
                    </a:lnTo>
                    <a:lnTo>
                      <a:pt x="56" y="106"/>
                    </a:lnTo>
                    <a:lnTo>
                      <a:pt x="50" y="108"/>
                    </a:lnTo>
                    <a:lnTo>
                      <a:pt x="44" y="110"/>
                    </a:lnTo>
                    <a:lnTo>
                      <a:pt x="36" y="112"/>
                    </a:lnTo>
                    <a:lnTo>
                      <a:pt x="28" y="110"/>
                    </a:lnTo>
                    <a:lnTo>
                      <a:pt x="20" y="108"/>
                    </a:lnTo>
                    <a:lnTo>
                      <a:pt x="14" y="104"/>
                    </a:lnTo>
                    <a:lnTo>
                      <a:pt x="10" y="100"/>
                    </a:lnTo>
                    <a:lnTo>
                      <a:pt x="2" y="82"/>
                    </a:lnTo>
                    <a:lnTo>
                      <a:pt x="0" y="56"/>
                    </a:lnTo>
                    <a:lnTo>
                      <a:pt x="2" y="28"/>
                    </a:lnTo>
                    <a:lnTo>
                      <a:pt x="10" y="10"/>
                    </a:lnTo>
                    <a:lnTo>
                      <a:pt x="16" y="6"/>
                    </a:lnTo>
                    <a:lnTo>
                      <a:pt x="22" y="2"/>
                    </a:lnTo>
                    <a:lnTo>
                      <a:pt x="28" y="0"/>
                    </a:lnTo>
                    <a:lnTo>
                      <a:pt x="36" y="0"/>
                    </a:lnTo>
                    <a:close/>
                    <a:moveTo>
                      <a:pt x="36" y="18"/>
                    </a:moveTo>
                    <a:lnTo>
                      <a:pt x="32" y="20"/>
                    </a:lnTo>
                    <a:lnTo>
                      <a:pt x="28" y="20"/>
                    </a:lnTo>
                    <a:lnTo>
                      <a:pt x="24" y="24"/>
                    </a:lnTo>
                    <a:lnTo>
                      <a:pt x="22" y="30"/>
                    </a:lnTo>
                    <a:lnTo>
                      <a:pt x="22" y="36"/>
                    </a:lnTo>
                    <a:lnTo>
                      <a:pt x="20" y="44"/>
                    </a:lnTo>
                    <a:lnTo>
                      <a:pt x="20" y="56"/>
                    </a:lnTo>
                    <a:lnTo>
                      <a:pt x="20" y="66"/>
                    </a:lnTo>
                    <a:lnTo>
                      <a:pt x="22" y="74"/>
                    </a:lnTo>
                    <a:lnTo>
                      <a:pt x="22" y="80"/>
                    </a:lnTo>
                    <a:lnTo>
                      <a:pt x="24" y="86"/>
                    </a:lnTo>
                    <a:lnTo>
                      <a:pt x="28" y="90"/>
                    </a:lnTo>
                    <a:lnTo>
                      <a:pt x="32" y="92"/>
                    </a:lnTo>
                    <a:lnTo>
                      <a:pt x="36" y="92"/>
                    </a:lnTo>
                    <a:lnTo>
                      <a:pt x="40" y="92"/>
                    </a:lnTo>
                    <a:lnTo>
                      <a:pt x="44" y="90"/>
                    </a:lnTo>
                    <a:lnTo>
                      <a:pt x="46" y="86"/>
                    </a:lnTo>
                    <a:lnTo>
                      <a:pt x="48" y="82"/>
                    </a:lnTo>
                    <a:lnTo>
                      <a:pt x="50" y="76"/>
                    </a:lnTo>
                    <a:lnTo>
                      <a:pt x="50" y="66"/>
                    </a:lnTo>
                    <a:lnTo>
                      <a:pt x="50" y="56"/>
                    </a:lnTo>
                    <a:lnTo>
                      <a:pt x="50" y="44"/>
                    </a:lnTo>
                    <a:lnTo>
                      <a:pt x="50" y="36"/>
                    </a:lnTo>
                    <a:lnTo>
                      <a:pt x="48" y="30"/>
                    </a:lnTo>
                    <a:lnTo>
                      <a:pt x="46" y="24"/>
                    </a:lnTo>
                    <a:lnTo>
                      <a:pt x="44" y="20"/>
                    </a:lnTo>
                    <a:lnTo>
                      <a:pt x="40" y="20"/>
                    </a:lnTo>
                    <a:lnTo>
                      <a:pt x="36" y="18"/>
                    </a:lnTo>
                    <a:close/>
                  </a:path>
                </a:pathLst>
              </a:custGeom>
              <a:solidFill>
                <a:srgbClr val="000000"/>
              </a:solidFill>
              <a:ln w="0">
                <a:solidFill>
                  <a:srgbClr val="0000CC"/>
                </a:solidFill>
                <a:round/>
                <a:headEnd/>
                <a:tailEnd/>
              </a:ln>
            </p:spPr>
            <p:txBody>
              <a:bodyPr/>
              <a:lstStyle/>
              <a:p>
                <a:endParaRPr lang="ja-JP" altLang="en-US"/>
              </a:p>
            </p:txBody>
          </p:sp>
          <p:sp>
            <p:nvSpPr>
              <p:cNvPr id="61485" name="Freeform 55"/>
              <p:cNvSpPr>
                <a:spLocks noChangeAspect="1" noEditPoints="1"/>
              </p:cNvSpPr>
              <p:nvPr/>
            </p:nvSpPr>
            <p:spPr bwMode="auto">
              <a:xfrm>
                <a:off x="1158" y="1802"/>
                <a:ext cx="90" cy="140"/>
              </a:xfrm>
              <a:custGeom>
                <a:avLst/>
                <a:gdLst>
                  <a:gd name="T0" fmla="*/ 3877 w 72"/>
                  <a:gd name="T1" fmla="*/ 0 h 112"/>
                  <a:gd name="T2" fmla="*/ 4765 w 72"/>
                  <a:gd name="T3" fmla="*/ 0 h 112"/>
                  <a:gd name="T4" fmla="*/ 5313 w 72"/>
                  <a:gd name="T5" fmla="*/ 291 h 112"/>
                  <a:gd name="T6" fmla="*/ 6057 w 72"/>
                  <a:gd name="T7" fmla="*/ 711 h 112"/>
                  <a:gd name="T8" fmla="*/ 6641 w 72"/>
                  <a:gd name="T9" fmla="*/ 1111 h 112"/>
                  <a:gd name="T10" fmla="*/ 7571 w 72"/>
                  <a:gd name="T11" fmla="*/ 3076 h 112"/>
                  <a:gd name="T12" fmla="*/ 7796 w 72"/>
                  <a:gd name="T13" fmla="*/ 6158 h 112"/>
                  <a:gd name="T14" fmla="*/ 7571 w 72"/>
                  <a:gd name="T15" fmla="*/ 8944 h 112"/>
                  <a:gd name="T16" fmla="*/ 6641 w 72"/>
                  <a:gd name="T17" fmla="*/ 10829 h 112"/>
                  <a:gd name="T18" fmla="*/ 6057 w 72"/>
                  <a:gd name="T19" fmla="*/ 11561 h 112"/>
                  <a:gd name="T20" fmla="*/ 5313 w 72"/>
                  <a:gd name="T21" fmla="*/ 11734 h 112"/>
                  <a:gd name="T22" fmla="*/ 4765 w 72"/>
                  <a:gd name="T23" fmla="*/ 12028 h 112"/>
                  <a:gd name="T24" fmla="*/ 3877 w 72"/>
                  <a:gd name="T25" fmla="*/ 12208 h 112"/>
                  <a:gd name="T26" fmla="*/ 3050 w 72"/>
                  <a:gd name="T27" fmla="*/ 12028 h 112"/>
                  <a:gd name="T28" fmla="*/ 2382 w 72"/>
                  <a:gd name="T29" fmla="*/ 11734 h 112"/>
                  <a:gd name="T30" fmla="*/ 1722 w 72"/>
                  <a:gd name="T31" fmla="*/ 11353 h 112"/>
                  <a:gd name="T32" fmla="*/ 1036 w 72"/>
                  <a:gd name="T33" fmla="*/ 10829 h 112"/>
                  <a:gd name="T34" fmla="*/ 234 w 72"/>
                  <a:gd name="T35" fmla="*/ 8944 h 112"/>
                  <a:gd name="T36" fmla="*/ 0 w 72"/>
                  <a:gd name="T37" fmla="*/ 6158 h 112"/>
                  <a:gd name="T38" fmla="*/ 365 w 72"/>
                  <a:gd name="T39" fmla="*/ 3076 h 112"/>
                  <a:gd name="T40" fmla="*/ 1295 w 72"/>
                  <a:gd name="T41" fmla="*/ 1111 h 112"/>
                  <a:gd name="T42" fmla="*/ 1722 w 72"/>
                  <a:gd name="T43" fmla="*/ 711 h 112"/>
                  <a:gd name="T44" fmla="*/ 2382 w 72"/>
                  <a:gd name="T45" fmla="*/ 291 h 112"/>
                  <a:gd name="T46" fmla="*/ 3050 w 72"/>
                  <a:gd name="T47" fmla="*/ 0 h 112"/>
                  <a:gd name="T48" fmla="*/ 3877 w 72"/>
                  <a:gd name="T49" fmla="*/ 0 h 112"/>
                  <a:gd name="T50" fmla="*/ 3877 w 72"/>
                  <a:gd name="T51" fmla="*/ 2018 h 112"/>
                  <a:gd name="T52" fmla="*/ 3400 w 72"/>
                  <a:gd name="T53" fmla="*/ 2170 h 112"/>
                  <a:gd name="T54" fmla="*/ 3050 w 72"/>
                  <a:gd name="T55" fmla="*/ 2170 h 112"/>
                  <a:gd name="T56" fmla="*/ 2720 w 72"/>
                  <a:gd name="T57" fmla="*/ 2568 h 112"/>
                  <a:gd name="T58" fmla="*/ 2530 w 72"/>
                  <a:gd name="T59" fmla="*/ 3210 h 112"/>
                  <a:gd name="T60" fmla="*/ 2382 w 72"/>
                  <a:gd name="T61" fmla="*/ 3941 h 112"/>
                  <a:gd name="T62" fmla="*/ 2382 w 72"/>
                  <a:gd name="T63" fmla="*/ 4806 h 112"/>
                  <a:gd name="T64" fmla="*/ 2382 w 72"/>
                  <a:gd name="T65" fmla="*/ 6158 h 112"/>
                  <a:gd name="T66" fmla="*/ 2382 w 72"/>
                  <a:gd name="T67" fmla="*/ 7266 h 112"/>
                  <a:gd name="T68" fmla="*/ 2382 w 72"/>
                  <a:gd name="T69" fmla="*/ 8016 h 112"/>
                  <a:gd name="T70" fmla="*/ 2530 w 72"/>
                  <a:gd name="T71" fmla="*/ 8663 h 112"/>
                  <a:gd name="T72" fmla="*/ 2720 w 72"/>
                  <a:gd name="T73" fmla="*/ 9387 h 112"/>
                  <a:gd name="T74" fmla="*/ 3050 w 72"/>
                  <a:gd name="T75" fmla="*/ 9797 h 112"/>
                  <a:gd name="T76" fmla="*/ 3400 w 72"/>
                  <a:gd name="T77" fmla="*/ 9992 h 112"/>
                  <a:gd name="T78" fmla="*/ 3877 w 72"/>
                  <a:gd name="T79" fmla="*/ 9992 h 112"/>
                  <a:gd name="T80" fmla="*/ 4250 w 72"/>
                  <a:gd name="T81" fmla="*/ 9992 h 112"/>
                  <a:gd name="T82" fmla="*/ 4765 w 72"/>
                  <a:gd name="T83" fmla="*/ 9797 h 112"/>
                  <a:gd name="T84" fmla="*/ 5168 w 72"/>
                  <a:gd name="T85" fmla="*/ 9387 h 112"/>
                  <a:gd name="T86" fmla="*/ 5313 w 72"/>
                  <a:gd name="T87" fmla="*/ 8944 h 112"/>
                  <a:gd name="T88" fmla="*/ 5313 w 72"/>
                  <a:gd name="T89" fmla="*/ 8280 h 112"/>
                  <a:gd name="T90" fmla="*/ 5553 w 72"/>
                  <a:gd name="T91" fmla="*/ 7266 h 112"/>
                  <a:gd name="T92" fmla="*/ 5553 w 72"/>
                  <a:gd name="T93" fmla="*/ 6158 h 112"/>
                  <a:gd name="T94" fmla="*/ 5553 w 72"/>
                  <a:gd name="T95" fmla="*/ 4806 h 112"/>
                  <a:gd name="T96" fmla="*/ 5313 w 72"/>
                  <a:gd name="T97" fmla="*/ 3941 h 112"/>
                  <a:gd name="T98" fmla="*/ 5313 w 72"/>
                  <a:gd name="T99" fmla="*/ 3210 h 112"/>
                  <a:gd name="T100" fmla="*/ 5168 w 72"/>
                  <a:gd name="T101" fmla="*/ 2568 h 112"/>
                  <a:gd name="T102" fmla="*/ 4765 w 72"/>
                  <a:gd name="T103" fmla="*/ 2170 h 112"/>
                  <a:gd name="T104" fmla="*/ 4250 w 72"/>
                  <a:gd name="T105" fmla="*/ 2170 h 112"/>
                  <a:gd name="T106" fmla="*/ 3877 w 72"/>
                  <a:gd name="T107" fmla="*/ 2018 h 11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72"/>
                  <a:gd name="T163" fmla="*/ 0 h 112"/>
                  <a:gd name="T164" fmla="*/ 72 w 72"/>
                  <a:gd name="T165" fmla="*/ 112 h 112"/>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72" h="112">
                    <a:moveTo>
                      <a:pt x="36" y="0"/>
                    </a:moveTo>
                    <a:lnTo>
                      <a:pt x="44" y="0"/>
                    </a:lnTo>
                    <a:lnTo>
                      <a:pt x="50" y="2"/>
                    </a:lnTo>
                    <a:lnTo>
                      <a:pt x="56" y="6"/>
                    </a:lnTo>
                    <a:lnTo>
                      <a:pt x="62" y="10"/>
                    </a:lnTo>
                    <a:lnTo>
                      <a:pt x="70" y="28"/>
                    </a:lnTo>
                    <a:lnTo>
                      <a:pt x="72" y="56"/>
                    </a:lnTo>
                    <a:lnTo>
                      <a:pt x="70" y="82"/>
                    </a:lnTo>
                    <a:lnTo>
                      <a:pt x="62" y="100"/>
                    </a:lnTo>
                    <a:lnTo>
                      <a:pt x="56" y="106"/>
                    </a:lnTo>
                    <a:lnTo>
                      <a:pt x="50" y="108"/>
                    </a:lnTo>
                    <a:lnTo>
                      <a:pt x="44" y="110"/>
                    </a:lnTo>
                    <a:lnTo>
                      <a:pt x="36" y="112"/>
                    </a:lnTo>
                    <a:lnTo>
                      <a:pt x="28" y="110"/>
                    </a:lnTo>
                    <a:lnTo>
                      <a:pt x="22" y="108"/>
                    </a:lnTo>
                    <a:lnTo>
                      <a:pt x="16" y="104"/>
                    </a:lnTo>
                    <a:lnTo>
                      <a:pt x="10" y="100"/>
                    </a:lnTo>
                    <a:lnTo>
                      <a:pt x="2" y="82"/>
                    </a:lnTo>
                    <a:lnTo>
                      <a:pt x="0" y="56"/>
                    </a:lnTo>
                    <a:lnTo>
                      <a:pt x="4" y="28"/>
                    </a:lnTo>
                    <a:lnTo>
                      <a:pt x="12" y="10"/>
                    </a:lnTo>
                    <a:lnTo>
                      <a:pt x="16" y="6"/>
                    </a:lnTo>
                    <a:lnTo>
                      <a:pt x="22" y="2"/>
                    </a:lnTo>
                    <a:lnTo>
                      <a:pt x="28" y="0"/>
                    </a:lnTo>
                    <a:lnTo>
                      <a:pt x="36" y="0"/>
                    </a:lnTo>
                    <a:close/>
                    <a:moveTo>
                      <a:pt x="36" y="18"/>
                    </a:moveTo>
                    <a:lnTo>
                      <a:pt x="32" y="20"/>
                    </a:lnTo>
                    <a:lnTo>
                      <a:pt x="28" y="20"/>
                    </a:lnTo>
                    <a:lnTo>
                      <a:pt x="26" y="24"/>
                    </a:lnTo>
                    <a:lnTo>
                      <a:pt x="24" y="30"/>
                    </a:lnTo>
                    <a:lnTo>
                      <a:pt x="22" y="36"/>
                    </a:lnTo>
                    <a:lnTo>
                      <a:pt x="22" y="44"/>
                    </a:lnTo>
                    <a:lnTo>
                      <a:pt x="22" y="56"/>
                    </a:lnTo>
                    <a:lnTo>
                      <a:pt x="22" y="66"/>
                    </a:lnTo>
                    <a:lnTo>
                      <a:pt x="22" y="74"/>
                    </a:lnTo>
                    <a:lnTo>
                      <a:pt x="24" y="80"/>
                    </a:lnTo>
                    <a:lnTo>
                      <a:pt x="26" y="86"/>
                    </a:lnTo>
                    <a:lnTo>
                      <a:pt x="28" y="90"/>
                    </a:lnTo>
                    <a:lnTo>
                      <a:pt x="32" y="92"/>
                    </a:lnTo>
                    <a:lnTo>
                      <a:pt x="36" y="92"/>
                    </a:lnTo>
                    <a:lnTo>
                      <a:pt x="40" y="92"/>
                    </a:lnTo>
                    <a:lnTo>
                      <a:pt x="44" y="90"/>
                    </a:lnTo>
                    <a:lnTo>
                      <a:pt x="48" y="86"/>
                    </a:lnTo>
                    <a:lnTo>
                      <a:pt x="50" y="82"/>
                    </a:lnTo>
                    <a:lnTo>
                      <a:pt x="50" y="76"/>
                    </a:lnTo>
                    <a:lnTo>
                      <a:pt x="52" y="66"/>
                    </a:lnTo>
                    <a:lnTo>
                      <a:pt x="52" y="56"/>
                    </a:lnTo>
                    <a:lnTo>
                      <a:pt x="52" y="44"/>
                    </a:lnTo>
                    <a:lnTo>
                      <a:pt x="50" y="36"/>
                    </a:lnTo>
                    <a:lnTo>
                      <a:pt x="50" y="30"/>
                    </a:lnTo>
                    <a:lnTo>
                      <a:pt x="48" y="24"/>
                    </a:lnTo>
                    <a:lnTo>
                      <a:pt x="44" y="20"/>
                    </a:lnTo>
                    <a:lnTo>
                      <a:pt x="40" y="20"/>
                    </a:lnTo>
                    <a:lnTo>
                      <a:pt x="36" y="18"/>
                    </a:lnTo>
                    <a:close/>
                  </a:path>
                </a:pathLst>
              </a:custGeom>
              <a:solidFill>
                <a:srgbClr val="000000"/>
              </a:solidFill>
              <a:ln w="0">
                <a:solidFill>
                  <a:srgbClr val="0000CC"/>
                </a:solidFill>
                <a:round/>
                <a:headEnd/>
                <a:tailEnd/>
              </a:ln>
            </p:spPr>
            <p:txBody>
              <a:bodyPr/>
              <a:lstStyle/>
              <a:p>
                <a:endParaRPr lang="ja-JP" altLang="en-US"/>
              </a:p>
            </p:txBody>
          </p:sp>
          <p:sp>
            <p:nvSpPr>
              <p:cNvPr id="61486" name="Freeform 56"/>
              <p:cNvSpPr>
                <a:spLocks noChangeAspect="1" noEditPoints="1"/>
              </p:cNvSpPr>
              <p:nvPr/>
            </p:nvSpPr>
            <p:spPr bwMode="auto">
              <a:xfrm>
                <a:off x="1268" y="1802"/>
                <a:ext cx="90" cy="140"/>
              </a:xfrm>
              <a:custGeom>
                <a:avLst/>
                <a:gdLst>
                  <a:gd name="T0" fmla="*/ 3877 w 72"/>
                  <a:gd name="T1" fmla="*/ 0 h 112"/>
                  <a:gd name="T2" fmla="*/ 4765 w 72"/>
                  <a:gd name="T3" fmla="*/ 0 h 112"/>
                  <a:gd name="T4" fmla="*/ 5313 w 72"/>
                  <a:gd name="T5" fmla="*/ 291 h 112"/>
                  <a:gd name="T6" fmla="*/ 6057 w 72"/>
                  <a:gd name="T7" fmla="*/ 711 h 112"/>
                  <a:gd name="T8" fmla="*/ 6460 w 72"/>
                  <a:gd name="T9" fmla="*/ 1111 h 112"/>
                  <a:gd name="T10" fmla="*/ 7275 w 72"/>
                  <a:gd name="T11" fmla="*/ 3076 h 112"/>
                  <a:gd name="T12" fmla="*/ 7796 w 72"/>
                  <a:gd name="T13" fmla="*/ 6158 h 112"/>
                  <a:gd name="T14" fmla="*/ 7275 w 72"/>
                  <a:gd name="T15" fmla="*/ 8944 h 112"/>
                  <a:gd name="T16" fmla="*/ 6460 w 72"/>
                  <a:gd name="T17" fmla="*/ 10829 h 112"/>
                  <a:gd name="T18" fmla="*/ 6057 w 72"/>
                  <a:gd name="T19" fmla="*/ 11561 h 112"/>
                  <a:gd name="T20" fmla="*/ 5313 w 72"/>
                  <a:gd name="T21" fmla="*/ 11734 h 112"/>
                  <a:gd name="T22" fmla="*/ 4765 w 72"/>
                  <a:gd name="T23" fmla="*/ 12028 h 112"/>
                  <a:gd name="T24" fmla="*/ 3877 w 72"/>
                  <a:gd name="T25" fmla="*/ 12208 h 112"/>
                  <a:gd name="T26" fmla="*/ 3050 w 72"/>
                  <a:gd name="T27" fmla="*/ 12028 h 112"/>
                  <a:gd name="T28" fmla="*/ 2152 w 72"/>
                  <a:gd name="T29" fmla="*/ 11734 h 112"/>
                  <a:gd name="T30" fmla="*/ 1393 w 72"/>
                  <a:gd name="T31" fmla="*/ 11353 h 112"/>
                  <a:gd name="T32" fmla="*/ 1036 w 72"/>
                  <a:gd name="T33" fmla="*/ 10829 h 112"/>
                  <a:gd name="T34" fmla="*/ 234 w 72"/>
                  <a:gd name="T35" fmla="*/ 8944 h 112"/>
                  <a:gd name="T36" fmla="*/ 0 w 72"/>
                  <a:gd name="T37" fmla="*/ 6158 h 112"/>
                  <a:gd name="T38" fmla="*/ 234 w 72"/>
                  <a:gd name="T39" fmla="*/ 3076 h 112"/>
                  <a:gd name="T40" fmla="*/ 1036 w 72"/>
                  <a:gd name="T41" fmla="*/ 1111 h 112"/>
                  <a:gd name="T42" fmla="*/ 1722 w 72"/>
                  <a:gd name="T43" fmla="*/ 711 h 112"/>
                  <a:gd name="T44" fmla="*/ 2382 w 72"/>
                  <a:gd name="T45" fmla="*/ 291 h 112"/>
                  <a:gd name="T46" fmla="*/ 3050 w 72"/>
                  <a:gd name="T47" fmla="*/ 0 h 112"/>
                  <a:gd name="T48" fmla="*/ 3877 w 72"/>
                  <a:gd name="T49" fmla="*/ 0 h 112"/>
                  <a:gd name="T50" fmla="*/ 3877 w 72"/>
                  <a:gd name="T51" fmla="*/ 2018 h 112"/>
                  <a:gd name="T52" fmla="*/ 3400 w 72"/>
                  <a:gd name="T53" fmla="*/ 2170 h 112"/>
                  <a:gd name="T54" fmla="*/ 3050 w 72"/>
                  <a:gd name="T55" fmla="*/ 2170 h 112"/>
                  <a:gd name="T56" fmla="*/ 2530 w 72"/>
                  <a:gd name="T57" fmla="*/ 2568 h 112"/>
                  <a:gd name="T58" fmla="*/ 2382 w 72"/>
                  <a:gd name="T59" fmla="*/ 3210 h 112"/>
                  <a:gd name="T60" fmla="*/ 2382 w 72"/>
                  <a:gd name="T61" fmla="*/ 3941 h 112"/>
                  <a:gd name="T62" fmla="*/ 2152 w 72"/>
                  <a:gd name="T63" fmla="*/ 4806 h 112"/>
                  <a:gd name="T64" fmla="*/ 2152 w 72"/>
                  <a:gd name="T65" fmla="*/ 6158 h 112"/>
                  <a:gd name="T66" fmla="*/ 2152 w 72"/>
                  <a:gd name="T67" fmla="*/ 7266 h 112"/>
                  <a:gd name="T68" fmla="*/ 2382 w 72"/>
                  <a:gd name="T69" fmla="*/ 8016 h 112"/>
                  <a:gd name="T70" fmla="*/ 2382 w 72"/>
                  <a:gd name="T71" fmla="*/ 8663 h 112"/>
                  <a:gd name="T72" fmla="*/ 2530 w 72"/>
                  <a:gd name="T73" fmla="*/ 9387 h 112"/>
                  <a:gd name="T74" fmla="*/ 3050 w 72"/>
                  <a:gd name="T75" fmla="*/ 9797 h 112"/>
                  <a:gd name="T76" fmla="*/ 3400 w 72"/>
                  <a:gd name="T77" fmla="*/ 9992 h 112"/>
                  <a:gd name="T78" fmla="*/ 3877 w 72"/>
                  <a:gd name="T79" fmla="*/ 9992 h 112"/>
                  <a:gd name="T80" fmla="*/ 4250 w 72"/>
                  <a:gd name="T81" fmla="*/ 9992 h 112"/>
                  <a:gd name="T82" fmla="*/ 4765 w 72"/>
                  <a:gd name="T83" fmla="*/ 9797 h 112"/>
                  <a:gd name="T84" fmla="*/ 4940 w 72"/>
                  <a:gd name="T85" fmla="*/ 9387 h 112"/>
                  <a:gd name="T86" fmla="*/ 5168 w 72"/>
                  <a:gd name="T87" fmla="*/ 8944 h 112"/>
                  <a:gd name="T88" fmla="*/ 5313 w 72"/>
                  <a:gd name="T89" fmla="*/ 8280 h 112"/>
                  <a:gd name="T90" fmla="*/ 5313 w 72"/>
                  <a:gd name="T91" fmla="*/ 7266 h 112"/>
                  <a:gd name="T92" fmla="*/ 5313 w 72"/>
                  <a:gd name="T93" fmla="*/ 6158 h 112"/>
                  <a:gd name="T94" fmla="*/ 5313 w 72"/>
                  <a:gd name="T95" fmla="*/ 4806 h 112"/>
                  <a:gd name="T96" fmla="*/ 5313 w 72"/>
                  <a:gd name="T97" fmla="*/ 3941 h 112"/>
                  <a:gd name="T98" fmla="*/ 5168 w 72"/>
                  <a:gd name="T99" fmla="*/ 3210 h 112"/>
                  <a:gd name="T100" fmla="*/ 4940 w 72"/>
                  <a:gd name="T101" fmla="*/ 2568 h 112"/>
                  <a:gd name="T102" fmla="*/ 4765 w 72"/>
                  <a:gd name="T103" fmla="*/ 2170 h 112"/>
                  <a:gd name="T104" fmla="*/ 4250 w 72"/>
                  <a:gd name="T105" fmla="*/ 2170 h 112"/>
                  <a:gd name="T106" fmla="*/ 3877 w 72"/>
                  <a:gd name="T107" fmla="*/ 2018 h 11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72"/>
                  <a:gd name="T163" fmla="*/ 0 h 112"/>
                  <a:gd name="T164" fmla="*/ 72 w 72"/>
                  <a:gd name="T165" fmla="*/ 112 h 112"/>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72" h="112">
                    <a:moveTo>
                      <a:pt x="36" y="0"/>
                    </a:moveTo>
                    <a:lnTo>
                      <a:pt x="44" y="0"/>
                    </a:lnTo>
                    <a:lnTo>
                      <a:pt x="50" y="2"/>
                    </a:lnTo>
                    <a:lnTo>
                      <a:pt x="56" y="6"/>
                    </a:lnTo>
                    <a:lnTo>
                      <a:pt x="60" y="10"/>
                    </a:lnTo>
                    <a:lnTo>
                      <a:pt x="68" y="28"/>
                    </a:lnTo>
                    <a:lnTo>
                      <a:pt x="72" y="56"/>
                    </a:lnTo>
                    <a:lnTo>
                      <a:pt x="68" y="82"/>
                    </a:lnTo>
                    <a:lnTo>
                      <a:pt x="60" y="100"/>
                    </a:lnTo>
                    <a:lnTo>
                      <a:pt x="56" y="106"/>
                    </a:lnTo>
                    <a:lnTo>
                      <a:pt x="50" y="108"/>
                    </a:lnTo>
                    <a:lnTo>
                      <a:pt x="44" y="110"/>
                    </a:lnTo>
                    <a:lnTo>
                      <a:pt x="36" y="112"/>
                    </a:lnTo>
                    <a:lnTo>
                      <a:pt x="28" y="110"/>
                    </a:lnTo>
                    <a:lnTo>
                      <a:pt x="20" y="108"/>
                    </a:lnTo>
                    <a:lnTo>
                      <a:pt x="14" y="104"/>
                    </a:lnTo>
                    <a:lnTo>
                      <a:pt x="10" y="100"/>
                    </a:lnTo>
                    <a:lnTo>
                      <a:pt x="2" y="82"/>
                    </a:lnTo>
                    <a:lnTo>
                      <a:pt x="0" y="56"/>
                    </a:lnTo>
                    <a:lnTo>
                      <a:pt x="2" y="28"/>
                    </a:lnTo>
                    <a:lnTo>
                      <a:pt x="10" y="10"/>
                    </a:lnTo>
                    <a:lnTo>
                      <a:pt x="16" y="6"/>
                    </a:lnTo>
                    <a:lnTo>
                      <a:pt x="22" y="2"/>
                    </a:lnTo>
                    <a:lnTo>
                      <a:pt x="28" y="0"/>
                    </a:lnTo>
                    <a:lnTo>
                      <a:pt x="36" y="0"/>
                    </a:lnTo>
                    <a:close/>
                    <a:moveTo>
                      <a:pt x="36" y="18"/>
                    </a:moveTo>
                    <a:lnTo>
                      <a:pt x="32" y="20"/>
                    </a:lnTo>
                    <a:lnTo>
                      <a:pt x="28" y="20"/>
                    </a:lnTo>
                    <a:lnTo>
                      <a:pt x="24" y="24"/>
                    </a:lnTo>
                    <a:lnTo>
                      <a:pt x="22" y="30"/>
                    </a:lnTo>
                    <a:lnTo>
                      <a:pt x="22" y="36"/>
                    </a:lnTo>
                    <a:lnTo>
                      <a:pt x="20" y="44"/>
                    </a:lnTo>
                    <a:lnTo>
                      <a:pt x="20" y="56"/>
                    </a:lnTo>
                    <a:lnTo>
                      <a:pt x="20" y="66"/>
                    </a:lnTo>
                    <a:lnTo>
                      <a:pt x="22" y="74"/>
                    </a:lnTo>
                    <a:lnTo>
                      <a:pt x="22" y="80"/>
                    </a:lnTo>
                    <a:lnTo>
                      <a:pt x="24" y="86"/>
                    </a:lnTo>
                    <a:lnTo>
                      <a:pt x="28" y="90"/>
                    </a:lnTo>
                    <a:lnTo>
                      <a:pt x="32" y="92"/>
                    </a:lnTo>
                    <a:lnTo>
                      <a:pt x="36" y="92"/>
                    </a:lnTo>
                    <a:lnTo>
                      <a:pt x="40" y="92"/>
                    </a:lnTo>
                    <a:lnTo>
                      <a:pt x="44" y="90"/>
                    </a:lnTo>
                    <a:lnTo>
                      <a:pt x="46" y="86"/>
                    </a:lnTo>
                    <a:lnTo>
                      <a:pt x="48" y="82"/>
                    </a:lnTo>
                    <a:lnTo>
                      <a:pt x="50" y="76"/>
                    </a:lnTo>
                    <a:lnTo>
                      <a:pt x="50" y="66"/>
                    </a:lnTo>
                    <a:lnTo>
                      <a:pt x="50" y="56"/>
                    </a:lnTo>
                    <a:lnTo>
                      <a:pt x="50" y="44"/>
                    </a:lnTo>
                    <a:lnTo>
                      <a:pt x="50" y="36"/>
                    </a:lnTo>
                    <a:lnTo>
                      <a:pt x="48" y="30"/>
                    </a:lnTo>
                    <a:lnTo>
                      <a:pt x="46" y="24"/>
                    </a:lnTo>
                    <a:lnTo>
                      <a:pt x="44" y="20"/>
                    </a:lnTo>
                    <a:lnTo>
                      <a:pt x="40" y="20"/>
                    </a:lnTo>
                    <a:lnTo>
                      <a:pt x="36" y="18"/>
                    </a:lnTo>
                    <a:close/>
                  </a:path>
                </a:pathLst>
              </a:custGeom>
              <a:solidFill>
                <a:srgbClr val="000000"/>
              </a:solidFill>
              <a:ln w="0">
                <a:solidFill>
                  <a:srgbClr val="0000CC"/>
                </a:solidFill>
                <a:round/>
                <a:headEnd/>
                <a:tailEnd/>
              </a:ln>
            </p:spPr>
            <p:txBody>
              <a:bodyPr/>
              <a:lstStyle/>
              <a:p>
                <a:endParaRPr lang="ja-JP" altLang="en-US"/>
              </a:p>
            </p:txBody>
          </p:sp>
          <p:sp>
            <p:nvSpPr>
              <p:cNvPr id="61487" name="Freeform 57"/>
              <p:cNvSpPr>
                <a:spLocks noChangeAspect="1"/>
              </p:cNvSpPr>
              <p:nvPr/>
            </p:nvSpPr>
            <p:spPr bwMode="auto">
              <a:xfrm>
                <a:off x="932" y="1316"/>
                <a:ext cx="90" cy="138"/>
              </a:xfrm>
              <a:custGeom>
                <a:avLst/>
                <a:gdLst>
                  <a:gd name="T0" fmla="*/ 7796 w 72"/>
                  <a:gd name="T1" fmla="*/ 10526 h 110"/>
                  <a:gd name="T2" fmla="*/ 7796 w 72"/>
                  <a:gd name="T3" fmla="*/ 12854 h 110"/>
                  <a:gd name="T4" fmla="*/ 0 w 72"/>
                  <a:gd name="T5" fmla="*/ 12854 h 110"/>
                  <a:gd name="T6" fmla="*/ 234 w 72"/>
                  <a:gd name="T7" fmla="*/ 11667 h 110"/>
                  <a:gd name="T8" fmla="*/ 829 w 72"/>
                  <a:gd name="T9" fmla="*/ 10526 h 110"/>
                  <a:gd name="T10" fmla="*/ 1295 w 72"/>
                  <a:gd name="T11" fmla="*/ 9595 h 110"/>
                  <a:gd name="T12" fmla="*/ 2152 w 72"/>
                  <a:gd name="T13" fmla="*/ 8710 h 110"/>
                  <a:gd name="T14" fmla="*/ 3162 w 72"/>
                  <a:gd name="T15" fmla="*/ 7413 h 110"/>
                  <a:gd name="T16" fmla="*/ 3877 w 72"/>
                  <a:gd name="T17" fmla="*/ 6821 h 110"/>
                  <a:gd name="T18" fmla="*/ 4442 w 72"/>
                  <a:gd name="T19" fmla="*/ 6096 h 110"/>
                  <a:gd name="T20" fmla="*/ 4940 w 72"/>
                  <a:gd name="T21" fmla="*/ 5566 h 110"/>
                  <a:gd name="T22" fmla="*/ 5168 w 72"/>
                  <a:gd name="T23" fmla="*/ 5437 h 110"/>
                  <a:gd name="T24" fmla="*/ 5313 w 72"/>
                  <a:gd name="T25" fmla="*/ 4703 h 110"/>
                  <a:gd name="T26" fmla="*/ 5553 w 72"/>
                  <a:gd name="T27" fmla="*/ 3749 h 110"/>
                  <a:gd name="T28" fmla="*/ 5313 w 72"/>
                  <a:gd name="T29" fmla="*/ 2992 h 110"/>
                  <a:gd name="T30" fmla="*/ 5168 w 72"/>
                  <a:gd name="T31" fmla="*/ 2621 h 110"/>
                  <a:gd name="T32" fmla="*/ 4765 w 72"/>
                  <a:gd name="T33" fmla="*/ 2325 h 110"/>
                  <a:gd name="T34" fmla="*/ 4086 w 72"/>
                  <a:gd name="T35" fmla="*/ 2095 h 110"/>
                  <a:gd name="T36" fmla="*/ 3400 w 72"/>
                  <a:gd name="T37" fmla="*/ 2325 h 110"/>
                  <a:gd name="T38" fmla="*/ 3050 w 72"/>
                  <a:gd name="T39" fmla="*/ 2621 h 110"/>
                  <a:gd name="T40" fmla="*/ 2720 w 72"/>
                  <a:gd name="T41" fmla="*/ 2992 h 110"/>
                  <a:gd name="T42" fmla="*/ 2530 w 72"/>
                  <a:gd name="T43" fmla="*/ 3537 h 110"/>
                  <a:gd name="T44" fmla="*/ 2382 w 72"/>
                  <a:gd name="T45" fmla="*/ 4026 h 110"/>
                  <a:gd name="T46" fmla="*/ 234 w 72"/>
                  <a:gd name="T47" fmla="*/ 3749 h 110"/>
                  <a:gd name="T48" fmla="*/ 365 w 72"/>
                  <a:gd name="T49" fmla="*/ 2621 h 110"/>
                  <a:gd name="T50" fmla="*/ 829 w 72"/>
                  <a:gd name="T51" fmla="*/ 1670 h 110"/>
                  <a:gd name="T52" fmla="*/ 1393 w 72"/>
                  <a:gd name="T53" fmla="*/ 938 h 110"/>
                  <a:gd name="T54" fmla="*/ 2152 w 72"/>
                  <a:gd name="T55" fmla="*/ 302 h 110"/>
                  <a:gd name="T56" fmla="*/ 3050 w 72"/>
                  <a:gd name="T57" fmla="*/ 0 h 110"/>
                  <a:gd name="T58" fmla="*/ 4086 w 72"/>
                  <a:gd name="T59" fmla="*/ 0 h 110"/>
                  <a:gd name="T60" fmla="*/ 5168 w 72"/>
                  <a:gd name="T61" fmla="*/ 0 h 110"/>
                  <a:gd name="T62" fmla="*/ 6057 w 72"/>
                  <a:gd name="T63" fmla="*/ 475 h 110"/>
                  <a:gd name="T64" fmla="*/ 6924 w 72"/>
                  <a:gd name="T65" fmla="*/ 938 h 110"/>
                  <a:gd name="T66" fmla="*/ 7275 w 72"/>
                  <a:gd name="T67" fmla="*/ 1670 h 110"/>
                  <a:gd name="T68" fmla="*/ 7796 w 72"/>
                  <a:gd name="T69" fmla="*/ 2621 h 110"/>
                  <a:gd name="T70" fmla="*/ 7796 w 72"/>
                  <a:gd name="T71" fmla="*/ 3537 h 110"/>
                  <a:gd name="T72" fmla="*/ 7796 w 72"/>
                  <a:gd name="T73" fmla="*/ 4136 h 110"/>
                  <a:gd name="T74" fmla="*/ 7571 w 72"/>
                  <a:gd name="T75" fmla="*/ 5175 h 110"/>
                  <a:gd name="T76" fmla="*/ 7265 w 72"/>
                  <a:gd name="T77" fmla="*/ 5900 h 110"/>
                  <a:gd name="T78" fmla="*/ 6641 w 72"/>
                  <a:gd name="T79" fmla="*/ 6821 h 110"/>
                  <a:gd name="T80" fmla="*/ 6237 w 72"/>
                  <a:gd name="T81" fmla="*/ 7278 h 110"/>
                  <a:gd name="T82" fmla="*/ 5814 w 72"/>
                  <a:gd name="T83" fmla="*/ 7700 h 110"/>
                  <a:gd name="T84" fmla="*/ 5168 w 72"/>
                  <a:gd name="T85" fmla="*/ 8390 h 110"/>
                  <a:gd name="T86" fmla="*/ 4442 w 72"/>
                  <a:gd name="T87" fmla="*/ 8841 h 110"/>
                  <a:gd name="T88" fmla="*/ 4086 w 72"/>
                  <a:gd name="T89" fmla="*/ 9300 h 110"/>
                  <a:gd name="T90" fmla="*/ 3877 w 72"/>
                  <a:gd name="T91" fmla="*/ 9802 h 110"/>
                  <a:gd name="T92" fmla="*/ 3721 w 72"/>
                  <a:gd name="T93" fmla="*/ 10031 h 110"/>
                  <a:gd name="T94" fmla="*/ 3400 w 72"/>
                  <a:gd name="T95" fmla="*/ 10526 h 110"/>
                  <a:gd name="T96" fmla="*/ 7796 w 72"/>
                  <a:gd name="T97" fmla="*/ 10526 h 110"/>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72"/>
                  <a:gd name="T148" fmla="*/ 0 h 110"/>
                  <a:gd name="T149" fmla="*/ 72 w 72"/>
                  <a:gd name="T150" fmla="*/ 110 h 110"/>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72" h="110">
                    <a:moveTo>
                      <a:pt x="72" y="90"/>
                    </a:moveTo>
                    <a:lnTo>
                      <a:pt x="72" y="110"/>
                    </a:lnTo>
                    <a:lnTo>
                      <a:pt x="0" y="110"/>
                    </a:lnTo>
                    <a:lnTo>
                      <a:pt x="2" y="100"/>
                    </a:lnTo>
                    <a:lnTo>
                      <a:pt x="8" y="90"/>
                    </a:lnTo>
                    <a:lnTo>
                      <a:pt x="12" y="82"/>
                    </a:lnTo>
                    <a:lnTo>
                      <a:pt x="20" y="74"/>
                    </a:lnTo>
                    <a:lnTo>
                      <a:pt x="30" y="64"/>
                    </a:lnTo>
                    <a:lnTo>
                      <a:pt x="36" y="58"/>
                    </a:lnTo>
                    <a:lnTo>
                      <a:pt x="42" y="52"/>
                    </a:lnTo>
                    <a:lnTo>
                      <a:pt x="46" y="48"/>
                    </a:lnTo>
                    <a:lnTo>
                      <a:pt x="48" y="46"/>
                    </a:lnTo>
                    <a:lnTo>
                      <a:pt x="50" y="40"/>
                    </a:lnTo>
                    <a:lnTo>
                      <a:pt x="52" y="32"/>
                    </a:lnTo>
                    <a:lnTo>
                      <a:pt x="50" y="26"/>
                    </a:lnTo>
                    <a:lnTo>
                      <a:pt x="48" y="22"/>
                    </a:lnTo>
                    <a:lnTo>
                      <a:pt x="44" y="20"/>
                    </a:lnTo>
                    <a:lnTo>
                      <a:pt x="38" y="18"/>
                    </a:lnTo>
                    <a:lnTo>
                      <a:pt x="32" y="20"/>
                    </a:lnTo>
                    <a:lnTo>
                      <a:pt x="28" y="22"/>
                    </a:lnTo>
                    <a:lnTo>
                      <a:pt x="26" y="26"/>
                    </a:lnTo>
                    <a:lnTo>
                      <a:pt x="24" y="30"/>
                    </a:lnTo>
                    <a:lnTo>
                      <a:pt x="22" y="34"/>
                    </a:lnTo>
                    <a:lnTo>
                      <a:pt x="2" y="32"/>
                    </a:lnTo>
                    <a:lnTo>
                      <a:pt x="4" y="22"/>
                    </a:lnTo>
                    <a:lnTo>
                      <a:pt x="8" y="14"/>
                    </a:lnTo>
                    <a:lnTo>
                      <a:pt x="14" y="8"/>
                    </a:lnTo>
                    <a:lnTo>
                      <a:pt x="20" y="2"/>
                    </a:lnTo>
                    <a:lnTo>
                      <a:pt x="28" y="0"/>
                    </a:lnTo>
                    <a:lnTo>
                      <a:pt x="38" y="0"/>
                    </a:lnTo>
                    <a:lnTo>
                      <a:pt x="48" y="0"/>
                    </a:lnTo>
                    <a:lnTo>
                      <a:pt x="56" y="4"/>
                    </a:lnTo>
                    <a:lnTo>
                      <a:pt x="64" y="8"/>
                    </a:lnTo>
                    <a:lnTo>
                      <a:pt x="68" y="14"/>
                    </a:lnTo>
                    <a:lnTo>
                      <a:pt x="72" y="22"/>
                    </a:lnTo>
                    <a:lnTo>
                      <a:pt x="72" y="30"/>
                    </a:lnTo>
                    <a:lnTo>
                      <a:pt x="72" y="36"/>
                    </a:lnTo>
                    <a:lnTo>
                      <a:pt x="70" y="44"/>
                    </a:lnTo>
                    <a:lnTo>
                      <a:pt x="66" y="50"/>
                    </a:lnTo>
                    <a:lnTo>
                      <a:pt x="62" y="58"/>
                    </a:lnTo>
                    <a:lnTo>
                      <a:pt x="58" y="62"/>
                    </a:lnTo>
                    <a:lnTo>
                      <a:pt x="54" y="66"/>
                    </a:lnTo>
                    <a:lnTo>
                      <a:pt x="48" y="72"/>
                    </a:lnTo>
                    <a:lnTo>
                      <a:pt x="42" y="76"/>
                    </a:lnTo>
                    <a:lnTo>
                      <a:pt x="38" y="80"/>
                    </a:lnTo>
                    <a:lnTo>
                      <a:pt x="36" y="84"/>
                    </a:lnTo>
                    <a:lnTo>
                      <a:pt x="34" y="86"/>
                    </a:lnTo>
                    <a:lnTo>
                      <a:pt x="32" y="90"/>
                    </a:lnTo>
                    <a:lnTo>
                      <a:pt x="72" y="90"/>
                    </a:lnTo>
                    <a:close/>
                  </a:path>
                </a:pathLst>
              </a:custGeom>
              <a:solidFill>
                <a:srgbClr val="000000"/>
              </a:solidFill>
              <a:ln w="0">
                <a:solidFill>
                  <a:srgbClr val="0000CC"/>
                </a:solidFill>
                <a:round/>
                <a:headEnd/>
                <a:tailEnd/>
              </a:ln>
            </p:spPr>
            <p:txBody>
              <a:bodyPr/>
              <a:lstStyle/>
              <a:p>
                <a:endParaRPr lang="ja-JP" altLang="en-US"/>
              </a:p>
            </p:txBody>
          </p:sp>
          <p:sp>
            <p:nvSpPr>
              <p:cNvPr id="61488" name="Freeform 58"/>
              <p:cNvSpPr>
                <a:spLocks noChangeAspect="1"/>
              </p:cNvSpPr>
              <p:nvPr/>
            </p:nvSpPr>
            <p:spPr bwMode="auto">
              <a:xfrm>
                <a:off x="1039" y="1316"/>
                <a:ext cx="93" cy="140"/>
              </a:xfrm>
              <a:custGeom>
                <a:avLst/>
                <a:gdLst>
                  <a:gd name="T0" fmla="*/ 0 w 74"/>
                  <a:gd name="T1" fmla="*/ 8548 h 112"/>
                  <a:gd name="T2" fmla="*/ 2203 w 74"/>
                  <a:gd name="T3" fmla="*/ 8280 h 112"/>
                  <a:gd name="T4" fmla="*/ 2407 w 74"/>
                  <a:gd name="T5" fmla="*/ 8944 h 112"/>
                  <a:gd name="T6" fmla="*/ 2886 w 74"/>
                  <a:gd name="T7" fmla="*/ 9622 h 112"/>
                  <a:gd name="T8" fmla="*/ 3627 w 74"/>
                  <a:gd name="T9" fmla="*/ 9992 h 112"/>
                  <a:gd name="T10" fmla="*/ 4374 w 74"/>
                  <a:gd name="T11" fmla="*/ 9992 h 112"/>
                  <a:gd name="T12" fmla="*/ 5154 w 74"/>
                  <a:gd name="T13" fmla="*/ 9992 h 112"/>
                  <a:gd name="T14" fmla="*/ 5728 w 74"/>
                  <a:gd name="T15" fmla="*/ 9622 h 112"/>
                  <a:gd name="T16" fmla="*/ 6024 w 74"/>
                  <a:gd name="T17" fmla="*/ 9091 h 112"/>
                  <a:gd name="T18" fmla="*/ 6286 w 74"/>
                  <a:gd name="T19" fmla="*/ 8663 h 112"/>
                  <a:gd name="T20" fmla="*/ 6286 w 74"/>
                  <a:gd name="T21" fmla="*/ 8016 h 112"/>
                  <a:gd name="T22" fmla="*/ 6286 w 74"/>
                  <a:gd name="T23" fmla="*/ 7399 h 112"/>
                  <a:gd name="T24" fmla="*/ 6024 w 74"/>
                  <a:gd name="T25" fmla="*/ 6930 h 112"/>
                  <a:gd name="T26" fmla="*/ 5728 w 74"/>
                  <a:gd name="T27" fmla="*/ 6530 h 112"/>
                  <a:gd name="T28" fmla="*/ 5154 w 74"/>
                  <a:gd name="T29" fmla="*/ 6158 h 112"/>
                  <a:gd name="T30" fmla="*/ 4374 w 74"/>
                  <a:gd name="T31" fmla="*/ 6158 h 112"/>
                  <a:gd name="T32" fmla="*/ 3627 w 74"/>
                  <a:gd name="T33" fmla="*/ 6158 h 112"/>
                  <a:gd name="T34" fmla="*/ 2886 w 74"/>
                  <a:gd name="T35" fmla="*/ 6530 h 112"/>
                  <a:gd name="T36" fmla="*/ 2407 w 74"/>
                  <a:gd name="T37" fmla="*/ 6930 h 112"/>
                  <a:gd name="T38" fmla="*/ 0 w 74"/>
                  <a:gd name="T39" fmla="*/ 6530 h 112"/>
                  <a:gd name="T40" fmla="*/ 1753 w 74"/>
                  <a:gd name="T41" fmla="*/ 0 h 112"/>
                  <a:gd name="T42" fmla="*/ 8153 w 74"/>
                  <a:gd name="T43" fmla="*/ 0 h 112"/>
                  <a:gd name="T44" fmla="*/ 8153 w 74"/>
                  <a:gd name="T45" fmla="*/ 2461 h 112"/>
                  <a:gd name="T46" fmla="*/ 3627 w 74"/>
                  <a:gd name="T47" fmla="*/ 2461 h 112"/>
                  <a:gd name="T48" fmla="*/ 3167 w 74"/>
                  <a:gd name="T49" fmla="*/ 4429 h 112"/>
                  <a:gd name="T50" fmla="*/ 4107 w 74"/>
                  <a:gd name="T51" fmla="*/ 4179 h 112"/>
                  <a:gd name="T52" fmla="*/ 4793 w 74"/>
                  <a:gd name="T53" fmla="*/ 3941 h 112"/>
                  <a:gd name="T54" fmla="*/ 6024 w 74"/>
                  <a:gd name="T55" fmla="*/ 4179 h 112"/>
                  <a:gd name="T56" fmla="*/ 6769 w 74"/>
                  <a:gd name="T57" fmla="*/ 4429 h 112"/>
                  <a:gd name="T58" fmla="*/ 7806 w 74"/>
                  <a:gd name="T59" fmla="*/ 5016 h 112"/>
                  <a:gd name="T60" fmla="*/ 8153 w 74"/>
                  <a:gd name="T61" fmla="*/ 5919 h 112"/>
                  <a:gd name="T62" fmla="*/ 8682 w 74"/>
                  <a:gd name="T63" fmla="*/ 6700 h 112"/>
                  <a:gd name="T64" fmla="*/ 8990 w 74"/>
                  <a:gd name="T65" fmla="*/ 7838 h 112"/>
                  <a:gd name="T66" fmla="*/ 8682 w 74"/>
                  <a:gd name="T67" fmla="*/ 8944 h 112"/>
                  <a:gd name="T68" fmla="*/ 8507 w 74"/>
                  <a:gd name="T69" fmla="*/ 9797 h 112"/>
                  <a:gd name="T70" fmla="*/ 8029 w 74"/>
                  <a:gd name="T71" fmla="*/ 10685 h 112"/>
                  <a:gd name="T72" fmla="*/ 7199 w 74"/>
                  <a:gd name="T73" fmla="*/ 11353 h 112"/>
                  <a:gd name="T74" fmla="*/ 6286 w 74"/>
                  <a:gd name="T75" fmla="*/ 11734 h 112"/>
                  <a:gd name="T76" fmla="*/ 5292 w 74"/>
                  <a:gd name="T77" fmla="*/ 12028 h 112"/>
                  <a:gd name="T78" fmla="*/ 4374 w 74"/>
                  <a:gd name="T79" fmla="*/ 12208 h 112"/>
                  <a:gd name="T80" fmla="*/ 3167 w 74"/>
                  <a:gd name="T81" fmla="*/ 12028 h 112"/>
                  <a:gd name="T82" fmla="*/ 2203 w 74"/>
                  <a:gd name="T83" fmla="*/ 11734 h 112"/>
                  <a:gd name="T84" fmla="*/ 1213 w 74"/>
                  <a:gd name="T85" fmla="*/ 11106 h 112"/>
                  <a:gd name="T86" fmla="*/ 768 w 74"/>
                  <a:gd name="T87" fmla="*/ 10469 h 112"/>
                  <a:gd name="T88" fmla="*/ 308 w 74"/>
                  <a:gd name="T89" fmla="*/ 9622 h 112"/>
                  <a:gd name="T90" fmla="*/ 0 w 74"/>
                  <a:gd name="T91" fmla="*/ 8548 h 112"/>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74"/>
                  <a:gd name="T139" fmla="*/ 0 h 112"/>
                  <a:gd name="T140" fmla="*/ 74 w 74"/>
                  <a:gd name="T141" fmla="*/ 112 h 112"/>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74" h="112">
                    <a:moveTo>
                      <a:pt x="0" y="78"/>
                    </a:moveTo>
                    <a:lnTo>
                      <a:pt x="18" y="76"/>
                    </a:lnTo>
                    <a:lnTo>
                      <a:pt x="20" y="82"/>
                    </a:lnTo>
                    <a:lnTo>
                      <a:pt x="24" y="88"/>
                    </a:lnTo>
                    <a:lnTo>
                      <a:pt x="30" y="92"/>
                    </a:lnTo>
                    <a:lnTo>
                      <a:pt x="36" y="92"/>
                    </a:lnTo>
                    <a:lnTo>
                      <a:pt x="42" y="92"/>
                    </a:lnTo>
                    <a:lnTo>
                      <a:pt x="48" y="88"/>
                    </a:lnTo>
                    <a:lnTo>
                      <a:pt x="50" y="84"/>
                    </a:lnTo>
                    <a:lnTo>
                      <a:pt x="52" y="80"/>
                    </a:lnTo>
                    <a:lnTo>
                      <a:pt x="52" y="74"/>
                    </a:lnTo>
                    <a:lnTo>
                      <a:pt x="52" y="68"/>
                    </a:lnTo>
                    <a:lnTo>
                      <a:pt x="50" y="64"/>
                    </a:lnTo>
                    <a:lnTo>
                      <a:pt x="48" y="60"/>
                    </a:lnTo>
                    <a:lnTo>
                      <a:pt x="42" y="56"/>
                    </a:lnTo>
                    <a:lnTo>
                      <a:pt x="36" y="56"/>
                    </a:lnTo>
                    <a:lnTo>
                      <a:pt x="30" y="56"/>
                    </a:lnTo>
                    <a:lnTo>
                      <a:pt x="24" y="60"/>
                    </a:lnTo>
                    <a:lnTo>
                      <a:pt x="20" y="64"/>
                    </a:lnTo>
                    <a:lnTo>
                      <a:pt x="0" y="60"/>
                    </a:lnTo>
                    <a:lnTo>
                      <a:pt x="14" y="0"/>
                    </a:lnTo>
                    <a:lnTo>
                      <a:pt x="68" y="0"/>
                    </a:lnTo>
                    <a:lnTo>
                      <a:pt x="68" y="22"/>
                    </a:lnTo>
                    <a:lnTo>
                      <a:pt x="30" y="22"/>
                    </a:lnTo>
                    <a:lnTo>
                      <a:pt x="26" y="40"/>
                    </a:lnTo>
                    <a:lnTo>
                      <a:pt x="34" y="38"/>
                    </a:lnTo>
                    <a:lnTo>
                      <a:pt x="40" y="36"/>
                    </a:lnTo>
                    <a:lnTo>
                      <a:pt x="50" y="38"/>
                    </a:lnTo>
                    <a:lnTo>
                      <a:pt x="56" y="40"/>
                    </a:lnTo>
                    <a:lnTo>
                      <a:pt x="64" y="46"/>
                    </a:lnTo>
                    <a:lnTo>
                      <a:pt x="68" y="54"/>
                    </a:lnTo>
                    <a:lnTo>
                      <a:pt x="72" y="62"/>
                    </a:lnTo>
                    <a:lnTo>
                      <a:pt x="74" y="72"/>
                    </a:lnTo>
                    <a:lnTo>
                      <a:pt x="72" y="82"/>
                    </a:lnTo>
                    <a:lnTo>
                      <a:pt x="70" y="90"/>
                    </a:lnTo>
                    <a:lnTo>
                      <a:pt x="66" y="98"/>
                    </a:lnTo>
                    <a:lnTo>
                      <a:pt x="60" y="104"/>
                    </a:lnTo>
                    <a:lnTo>
                      <a:pt x="52" y="108"/>
                    </a:lnTo>
                    <a:lnTo>
                      <a:pt x="44" y="110"/>
                    </a:lnTo>
                    <a:lnTo>
                      <a:pt x="36" y="112"/>
                    </a:lnTo>
                    <a:lnTo>
                      <a:pt x="26" y="110"/>
                    </a:lnTo>
                    <a:lnTo>
                      <a:pt x="18" y="108"/>
                    </a:lnTo>
                    <a:lnTo>
                      <a:pt x="10" y="102"/>
                    </a:lnTo>
                    <a:lnTo>
                      <a:pt x="6" y="96"/>
                    </a:lnTo>
                    <a:lnTo>
                      <a:pt x="2" y="88"/>
                    </a:lnTo>
                    <a:lnTo>
                      <a:pt x="0" y="78"/>
                    </a:lnTo>
                    <a:close/>
                  </a:path>
                </a:pathLst>
              </a:custGeom>
              <a:solidFill>
                <a:srgbClr val="000000"/>
              </a:solidFill>
              <a:ln w="0">
                <a:solidFill>
                  <a:srgbClr val="0000CC"/>
                </a:solidFill>
                <a:round/>
                <a:headEnd/>
                <a:tailEnd/>
              </a:ln>
            </p:spPr>
            <p:txBody>
              <a:bodyPr/>
              <a:lstStyle/>
              <a:p>
                <a:endParaRPr lang="ja-JP" altLang="en-US"/>
              </a:p>
            </p:txBody>
          </p:sp>
          <p:sp>
            <p:nvSpPr>
              <p:cNvPr id="61489" name="Freeform 59"/>
              <p:cNvSpPr>
                <a:spLocks noChangeAspect="1" noEditPoints="1"/>
              </p:cNvSpPr>
              <p:nvPr/>
            </p:nvSpPr>
            <p:spPr bwMode="auto">
              <a:xfrm>
                <a:off x="1158" y="1316"/>
                <a:ext cx="90" cy="140"/>
              </a:xfrm>
              <a:custGeom>
                <a:avLst/>
                <a:gdLst>
                  <a:gd name="T0" fmla="*/ 3877 w 72"/>
                  <a:gd name="T1" fmla="*/ 0 h 112"/>
                  <a:gd name="T2" fmla="*/ 4765 w 72"/>
                  <a:gd name="T3" fmla="*/ 0 h 112"/>
                  <a:gd name="T4" fmla="*/ 5313 w 72"/>
                  <a:gd name="T5" fmla="*/ 291 h 112"/>
                  <a:gd name="T6" fmla="*/ 6057 w 72"/>
                  <a:gd name="T7" fmla="*/ 711 h 112"/>
                  <a:gd name="T8" fmla="*/ 6641 w 72"/>
                  <a:gd name="T9" fmla="*/ 1111 h 112"/>
                  <a:gd name="T10" fmla="*/ 7571 w 72"/>
                  <a:gd name="T11" fmla="*/ 3076 h 112"/>
                  <a:gd name="T12" fmla="*/ 7796 w 72"/>
                  <a:gd name="T13" fmla="*/ 6158 h 112"/>
                  <a:gd name="T14" fmla="*/ 7571 w 72"/>
                  <a:gd name="T15" fmla="*/ 8944 h 112"/>
                  <a:gd name="T16" fmla="*/ 6641 w 72"/>
                  <a:gd name="T17" fmla="*/ 10829 h 112"/>
                  <a:gd name="T18" fmla="*/ 6057 w 72"/>
                  <a:gd name="T19" fmla="*/ 11561 h 112"/>
                  <a:gd name="T20" fmla="*/ 5313 w 72"/>
                  <a:gd name="T21" fmla="*/ 11734 h 112"/>
                  <a:gd name="T22" fmla="*/ 4765 w 72"/>
                  <a:gd name="T23" fmla="*/ 12028 h 112"/>
                  <a:gd name="T24" fmla="*/ 3877 w 72"/>
                  <a:gd name="T25" fmla="*/ 12208 h 112"/>
                  <a:gd name="T26" fmla="*/ 3050 w 72"/>
                  <a:gd name="T27" fmla="*/ 12028 h 112"/>
                  <a:gd name="T28" fmla="*/ 2382 w 72"/>
                  <a:gd name="T29" fmla="*/ 11734 h 112"/>
                  <a:gd name="T30" fmla="*/ 1722 w 72"/>
                  <a:gd name="T31" fmla="*/ 11353 h 112"/>
                  <a:gd name="T32" fmla="*/ 1036 w 72"/>
                  <a:gd name="T33" fmla="*/ 10829 h 112"/>
                  <a:gd name="T34" fmla="*/ 234 w 72"/>
                  <a:gd name="T35" fmla="*/ 8944 h 112"/>
                  <a:gd name="T36" fmla="*/ 0 w 72"/>
                  <a:gd name="T37" fmla="*/ 6158 h 112"/>
                  <a:gd name="T38" fmla="*/ 365 w 72"/>
                  <a:gd name="T39" fmla="*/ 3076 h 112"/>
                  <a:gd name="T40" fmla="*/ 1295 w 72"/>
                  <a:gd name="T41" fmla="*/ 1111 h 112"/>
                  <a:gd name="T42" fmla="*/ 1722 w 72"/>
                  <a:gd name="T43" fmla="*/ 711 h 112"/>
                  <a:gd name="T44" fmla="*/ 2382 w 72"/>
                  <a:gd name="T45" fmla="*/ 291 h 112"/>
                  <a:gd name="T46" fmla="*/ 3050 w 72"/>
                  <a:gd name="T47" fmla="*/ 0 h 112"/>
                  <a:gd name="T48" fmla="*/ 3877 w 72"/>
                  <a:gd name="T49" fmla="*/ 0 h 112"/>
                  <a:gd name="T50" fmla="*/ 3877 w 72"/>
                  <a:gd name="T51" fmla="*/ 2018 h 112"/>
                  <a:gd name="T52" fmla="*/ 3400 w 72"/>
                  <a:gd name="T53" fmla="*/ 2170 h 112"/>
                  <a:gd name="T54" fmla="*/ 3050 w 72"/>
                  <a:gd name="T55" fmla="*/ 2170 h 112"/>
                  <a:gd name="T56" fmla="*/ 2720 w 72"/>
                  <a:gd name="T57" fmla="*/ 2568 h 112"/>
                  <a:gd name="T58" fmla="*/ 2530 w 72"/>
                  <a:gd name="T59" fmla="*/ 3210 h 112"/>
                  <a:gd name="T60" fmla="*/ 2382 w 72"/>
                  <a:gd name="T61" fmla="*/ 3941 h 112"/>
                  <a:gd name="T62" fmla="*/ 2382 w 72"/>
                  <a:gd name="T63" fmla="*/ 4806 h 112"/>
                  <a:gd name="T64" fmla="*/ 2382 w 72"/>
                  <a:gd name="T65" fmla="*/ 6158 h 112"/>
                  <a:gd name="T66" fmla="*/ 2382 w 72"/>
                  <a:gd name="T67" fmla="*/ 7266 h 112"/>
                  <a:gd name="T68" fmla="*/ 2382 w 72"/>
                  <a:gd name="T69" fmla="*/ 8016 h 112"/>
                  <a:gd name="T70" fmla="*/ 2530 w 72"/>
                  <a:gd name="T71" fmla="*/ 8663 h 112"/>
                  <a:gd name="T72" fmla="*/ 2720 w 72"/>
                  <a:gd name="T73" fmla="*/ 9387 h 112"/>
                  <a:gd name="T74" fmla="*/ 3050 w 72"/>
                  <a:gd name="T75" fmla="*/ 9797 h 112"/>
                  <a:gd name="T76" fmla="*/ 3400 w 72"/>
                  <a:gd name="T77" fmla="*/ 9992 h 112"/>
                  <a:gd name="T78" fmla="*/ 3877 w 72"/>
                  <a:gd name="T79" fmla="*/ 9992 h 112"/>
                  <a:gd name="T80" fmla="*/ 4250 w 72"/>
                  <a:gd name="T81" fmla="*/ 9992 h 112"/>
                  <a:gd name="T82" fmla="*/ 4765 w 72"/>
                  <a:gd name="T83" fmla="*/ 9797 h 112"/>
                  <a:gd name="T84" fmla="*/ 5168 w 72"/>
                  <a:gd name="T85" fmla="*/ 9387 h 112"/>
                  <a:gd name="T86" fmla="*/ 5313 w 72"/>
                  <a:gd name="T87" fmla="*/ 8944 h 112"/>
                  <a:gd name="T88" fmla="*/ 5313 w 72"/>
                  <a:gd name="T89" fmla="*/ 8280 h 112"/>
                  <a:gd name="T90" fmla="*/ 5553 w 72"/>
                  <a:gd name="T91" fmla="*/ 7266 h 112"/>
                  <a:gd name="T92" fmla="*/ 5553 w 72"/>
                  <a:gd name="T93" fmla="*/ 6158 h 112"/>
                  <a:gd name="T94" fmla="*/ 5553 w 72"/>
                  <a:gd name="T95" fmla="*/ 4806 h 112"/>
                  <a:gd name="T96" fmla="*/ 5313 w 72"/>
                  <a:gd name="T97" fmla="*/ 3941 h 112"/>
                  <a:gd name="T98" fmla="*/ 5313 w 72"/>
                  <a:gd name="T99" fmla="*/ 3210 h 112"/>
                  <a:gd name="T100" fmla="*/ 5168 w 72"/>
                  <a:gd name="T101" fmla="*/ 2568 h 112"/>
                  <a:gd name="T102" fmla="*/ 4765 w 72"/>
                  <a:gd name="T103" fmla="*/ 2170 h 112"/>
                  <a:gd name="T104" fmla="*/ 4250 w 72"/>
                  <a:gd name="T105" fmla="*/ 2170 h 112"/>
                  <a:gd name="T106" fmla="*/ 3877 w 72"/>
                  <a:gd name="T107" fmla="*/ 2018 h 11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72"/>
                  <a:gd name="T163" fmla="*/ 0 h 112"/>
                  <a:gd name="T164" fmla="*/ 72 w 72"/>
                  <a:gd name="T165" fmla="*/ 112 h 112"/>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72" h="112">
                    <a:moveTo>
                      <a:pt x="36" y="0"/>
                    </a:moveTo>
                    <a:lnTo>
                      <a:pt x="44" y="0"/>
                    </a:lnTo>
                    <a:lnTo>
                      <a:pt x="50" y="2"/>
                    </a:lnTo>
                    <a:lnTo>
                      <a:pt x="56" y="6"/>
                    </a:lnTo>
                    <a:lnTo>
                      <a:pt x="62" y="10"/>
                    </a:lnTo>
                    <a:lnTo>
                      <a:pt x="70" y="28"/>
                    </a:lnTo>
                    <a:lnTo>
                      <a:pt x="72" y="56"/>
                    </a:lnTo>
                    <a:lnTo>
                      <a:pt x="70" y="82"/>
                    </a:lnTo>
                    <a:lnTo>
                      <a:pt x="62" y="100"/>
                    </a:lnTo>
                    <a:lnTo>
                      <a:pt x="56" y="106"/>
                    </a:lnTo>
                    <a:lnTo>
                      <a:pt x="50" y="108"/>
                    </a:lnTo>
                    <a:lnTo>
                      <a:pt x="44" y="110"/>
                    </a:lnTo>
                    <a:lnTo>
                      <a:pt x="36" y="112"/>
                    </a:lnTo>
                    <a:lnTo>
                      <a:pt x="28" y="110"/>
                    </a:lnTo>
                    <a:lnTo>
                      <a:pt x="22" y="108"/>
                    </a:lnTo>
                    <a:lnTo>
                      <a:pt x="16" y="104"/>
                    </a:lnTo>
                    <a:lnTo>
                      <a:pt x="10" y="100"/>
                    </a:lnTo>
                    <a:lnTo>
                      <a:pt x="2" y="82"/>
                    </a:lnTo>
                    <a:lnTo>
                      <a:pt x="0" y="56"/>
                    </a:lnTo>
                    <a:lnTo>
                      <a:pt x="4" y="28"/>
                    </a:lnTo>
                    <a:lnTo>
                      <a:pt x="12" y="10"/>
                    </a:lnTo>
                    <a:lnTo>
                      <a:pt x="16" y="6"/>
                    </a:lnTo>
                    <a:lnTo>
                      <a:pt x="22" y="2"/>
                    </a:lnTo>
                    <a:lnTo>
                      <a:pt x="28" y="0"/>
                    </a:lnTo>
                    <a:lnTo>
                      <a:pt x="36" y="0"/>
                    </a:lnTo>
                    <a:close/>
                    <a:moveTo>
                      <a:pt x="36" y="18"/>
                    </a:moveTo>
                    <a:lnTo>
                      <a:pt x="32" y="20"/>
                    </a:lnTo>
                    <a:lnTo>
                      <a:pt x="28" y="20"/>
                    </a:lnTo>
                    <a:lnTo>
                      <a:pt x="26" y="24"/>
                    </a:lnTo>
                    <a:lnTo>
                      <a:pt x="24" y="30"/>
                    </a:lnTo>
                    <a:lnTo>
                      <a:pt x="22" y="36"/>
                    </a:lnTo>
                    <a:lnTo>
                      <a:pt x="22" y="44"/>
                    </a:lnTo>
                    <a:lnTo>
                      <a:pt x="22" y="56"/>
                    </a:lnTo>
                    <a:lnTo>
                      <a:pt x="22" y="66"/>
                    </a:lnTo>
                    <a:lnTo>
                      <a:pt x="22" y="74"/>
                    </a:lnTo>
                    <a:lnTo>
                      <a:pt x="24" y="80"/>
                    </a:lnTo>
                    <a:lnTo>
                      <a:pt x="26" y="86"/>
                    </a:lnTo>
                    <a:lnTo>
                      <a:pt x="28" y="90"/>
                    </a:lnTo>
                    <a:lnTo>
                      <a:pt x="32" y="92"/>
                    </a:lnTo>
                    <a:lnTo>
                      <a:pt x="36" y="92"/>
                    </a:lnTo>
                    <a:lnTo>
                      <a:pt x="40" y="92"/>
                    </a:lnTo>
                    <a:lnTo>
                      <a:pt x="44" y="90"/>
                    </a:lnTo>
                    <a:lnTo>
                      <a:pt x="48" y="86"/>
                    </a:lnTo>
                    <a:lnTo>
                      <a:pt x="50" y="82"/>
                    </a:lnTo>
                    <a:lnTo>
                      <a:pt x="50" y="76"/>
                    </a:lnTo>
                    <a:lnTo>
                      <a:pt x="52" y="66"/>
                    </a:lnTo>
                    <a:lnTo>
                      <a:pt x="52" y="56"/>
                    </a:lnTo>
                    <a:lnTo>
                      <a:pt x="52" y="44"/>
                    </a:lnTo>
                    <a:lnTo>
                      <a:pt x="50" y="36"/>
                    </a:lnTo>
                    <a:lnTo>
                      <a:pt x="50" y="30"/>
                    </a:lnTo>
                    <a:lnTo>
                      <a:pt x="48" y="24"/>
                    </a:lnTo>
                    <a:lnTo>
                      <a:pt x="44" y="20"/>
                    </a:lnTo>
                    <a:lnTo>
                      <a:pt x="40" y="20"/>
                    </a:lnTo>
                    <a:lnTo>
                      <a:pt x="36" y="18"/>
                    </a:lnTo>
                    <a:close/>
                  </a:path>
                </a:pathLst>
              </a:custGeom>
              <a:solidFill>
                <a:srgbClr val="000000"/>
              </a:solidFill>
              <a:ln w="0">
                <a:solidFill>
                  <a:srgbClr val="0000CC"/>
                </a:solidFill>
                <a:round/>
                <a:headEnd/>
                <a:tailEnd/>
              </a:ln>
            </p:spPr>
            <p:txBody>
              <a:bodyPr/>
              <a:lstStyle/>
              <a:p>
                <a:endParaRPr lang="ja-JP" altLang="en-US"/>
              </a:p>
            </p:txBody>
          </p:sp>
          <p:sp>
            <p:nvSpPr>
              <p:cNvPr id="61490" name="Freeform 60"/>
              <p:cNvSpPr>
                <a:spLocks noChangeAspect="1" noEditPoints="1"/>
              </p:cNvSpPr>
              <p:nvPr/>
            </p:nvSpPr>
            <p:spPr bwMode="auto">
              <a:xfrm>
                <a:off x="1268" y="1316"/>
                <a:ext cx="90" cy="140"/>
              </a:xfrm>
              <a:custGeom>
                <a:avLst/>
                <a:gdLst>
                  <a:gd name="T0" fmla="*/ 3877 w 72"/>
                  <a:gd name="T1" fmla="*/ 0 h 112"/>
                  <a:gd name="T2" fmla="*/ 4765 w 72"/>
                  <a:gd name="T3" fmla="*/ 0 h 112"/>
                  <a:gd name="T4" fmla="*/ 5313 w 72"/>
                  <a:gd name="T5" fmla="*/ 291 h 112"/>
                  <a:gd name="T6" fmla="*/ 6057 w 72"/>
                  <a:gd name="T7" fmla="*/ 711 h 112"/>
                  <a:gd name="T8" fmla="*/ 6460 w 72"/>
                  <a:gd name="T9" fmla="*/ 1111 h 112"/>
                  <a:gd name="T10" fmla="*/ 7275 w 72"/>
                  <a:gd name="T11" fmla="*/ 3076 h 112"/>
                  <a:gd name="T12" fmla="*/ 7796 w 72"/>
                  <a:gd name="T13" fmla="*/ 6158 h 112"/>
                  <a:gd name="T14" fmla="*/ 7275 w 72"/>
                  <a:gd name="T15" fmla="*/ 8944 h 112"/>
                  <a:gd name="T16" fmla="*/ 6460 w 72"/>
                  <a:gd name="T17" fmla="*/ 10829 h 112"/>
                  <a:gd name="T18" fmla="*/ 6057 w 72"/>
                  <a:gd name="T19" fmla="*/ 11561 h 112"/>
                  <a:gd name="T20" fmla="*/ 5313 w 72"/>
                  <a:gd name="T21" fmla="*/ 11734 h 112"/>
                  <a:gd name="T22" fmla="*/ 4765 w 72"/>
                  <a:gd name="T23" fmla="*/ 12028 h 112"/>
                  <a:gd name="T24" fmla="*/ 3877 w 72"/>
                  <a:gd name="T25" fmla="*/ 12208 h 112"/>
                  <a:gd name="T26" fmla="*/ 3050 w 72"/>
                  <a:gd name="T27" fmla="*/ 12028 h 112"/>
                  <a:gd name="T28" fmla="*/ 2152 w 72"/>
                  <a:gd name="T29" fmla="*/ 11734 h 112"/>
                  <a:gd name="T30" fmla="*/ 1393 w 72"/>
                  <a:gd name="T31" fmla="*/ 11353 h 112"/>
                  <a:gd name="T32" fmla="*/ 1036 w 72"/>
                  <a:gd name="T33" fmla="*/ 10829 h 112"/>
                  <a:gd name="T34" fmla="*/ 234 w 72"/>
                  <a:gd name="T35" fmla="*/ 8944 h 112"/>
                  <a:gd name="T36" fmla="*/ 0 w 72"/>
                  <a:gd name="T37" fmla="*/ 6158 h 112"/>
                  <a:gd name="T38" fmla="*/ 234 w 72"/>
                  <a:gd name="T39" fmla="*/ 3076 h 112"/>
                  <a:gd name="T40" fmla="*/ 1036 w 72"/>
                  <a:gd name="T41" fmla="*/ 1111 h 112"/>
                  <a:gd name="T42" fmla="*/ 1722 w 72"/>
                  <a:gd name="T43" fmla="*/ 711 h 112"/>
                  <a:gd name="T44" fmla="*/ 2382 w 72"/>
                  <a:gd name="T45" fmla="*/ 291 h 112"/>
                  <a:gd name="T46" fmla="*/ 3050 w 72"/>
                  <a:gd name="T47" fmla="*/ 0 h 112"/>
                  <a:gd name="T48" fmla="*/ 3877 w 72"/>
                  <a:gd name="T49" fmla="*/ 0 h 112"/>
                  <a:gd name="T50" fmla="*/ 3877 w 72"/>
                  <a:gd name="T51" fmla="*/ 2018 h 112"/>
                  <a:gd name="T52" fmla="*/ 3400 w 72"/>
                  <a:gd name="T53" fmla="*/ 2170 h 112"/>
                  <a:gd name="T54" fmla="*/ 3050 w 72"/>
                  <a:gd name="T55" fmla="*/ 2170 h 112"/>
                  <a:gd name="T56" fmla="*/ 2530 w 72"/>
                  <a:gd name="T57" fmla="*/ 2568 h 112"/>
                  <a:gd name="T58" fmla="*/ 2382 w 72"/>
                  <a:gd name="T59" fmla="*/ 3210 h 112"/>
                  <a:gd name="T60" fmla="*/ 2382 w 72"/>
                  <a:gd name="T61" fmla="*/ 3941 h 112"/>
                  <a:gd name="T62" fmla="*/ 2152 w 72"/>
                  <a:gd name="T63" fmla="*/ 4806 h 112"/>
                  <a:gd name="T64" fmla="*/ 2152 w 72"/>
                  <a:gd name="T65" fmla="*/ 6158 h 112"/>
                  <a:gd name="T66" fmla="*/ 2152 w 72"/>
                  <a:gd name="T67" fmla="*/ 7266 h 112"/>
                  <a:gd name="T68" fmla="*/ 2382 w 72"/>
                  <a:gd name="T69" fmla="*/ 8016 h 112"/>
                  <a:gd name="T70" fmla="*/ 2382 w 72"/>
                  <a:gd name="T71" fmla="*/ 8663 h 112"/>
                  <a:gd name="T72" fmla="*/ 2530 w 72"/>
                  <a:gd name="T73" fmla="*/ 9387 h 112"/>
                  <a:gd name="T74" fmla="*/ 3050 w 72"/>
                  <a:gd name="T75" fmla="*/ 9797 h 112"/>
                  <a:gd name="T76" fmla="*/ 3400 w 72"/>
                  <a:gd name="T77" fmla="*/ 9992 h 112"/>
                  <a:gd name="T78" fmla="*/ 3877 w 72"/>
                  <a:gd name="T79" fmla="*/ 9992 h 112"/>
                  <a:gd name="T80" fmla="*/ 4250 w 72"/>
                  <a:gd name="T81" fmla="*/ 9992 h 112"/>
                  <a:gd name="T82" fmla="*/ 4765 w 72"/>
                  <a:gd name="T83" fmla="*/ 9797 h 112"/>
                  <a:gd name="T84" fmla="*/ 4940 w 72"/>
                  <a:gd name="T85" fmla="*/ 9387 h 112"/>
                  <a:gd name="T86" fmla="*/ 5168 w 72"/>
                  <a:gd name="T87" fmla="*/ 8944 h 112"/>
                  <a:gd name="T88" fmla="*/ 5313 w 72"/>
                  <a:gd name="T89" fmla="*/ 8280 h 112"/>
                  <a:gd name="T90" fmla="*/ 5313 w 72"/>
                  <a:gd name="T91" fmla="*/ 7266 h 112"/>
                  <a:gd name="T92" fmla="*/ 5313 w 72"/>
                  <a:gd name="T93" fmla="*/ 6158 h 112"/>
                  <a:gd name="T94" fmla="*/ 5313 w 72"/>
                  <a:gd name="T95" fmla="*/ 4806 h 112"/>
                  <a:gd name="T96" fmla="*/ 5313 w 72"/>
                  <a:gd name="T97" fmla="*/ 3941 h 112"/>
                  <a:gd name="T98" fmla="*/ 5168 w 72"/>
                  <a:gd name="T99" fmla="*/ 3210 h 112"/>
                  <a:gd name="T100" fmla="*/ 4940 w 72"/>
                  <a:gd name="T101" fmla="*/ 2568 h 112"/>
                  <a:gd name="T102" fmla="*/ 4765 w 72"/>
                  <a:gd name="T103" fmla="*/ 2170 h 112"/>
                  <a:gd name="T104" fmla="*/ 4250 w 72"/>
                  <a:gd name="T105" fmla="*/ 2170 h 112"/>
                  <a:gd name="T106" fmla="*/ 3877 w 72"/>
                  <a:gd name="T107" fmla="*/ 2018 h 11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72"/>
                  <a:gd name="T163" fmla="*/ 0 h 112"/>
                  <a:gd name="T164" fmla="*/ 72 w 72"/>
                  <a:gd name="T165" fmla="*/ 112 h 112"/>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72" h="112">
                    <a:moveTo>
                      <a:pt x="36" y="0"/>
                    </a:moveTo>
                    <a:lnTo>
                      <a:pt x="44" y="0"/>
                    </a:lnTo>
                    <a:lnTo>
                      <a:pt x="50" y="2"/>
                    </a:lnTo>
                    <a:lnTo>
                      <a:pt x="56" y="6"/>
                    </a:lnTo>
                    <a:lnTo>
                      <a:pt x="60" y="10"/>
                    </a:lnTo>
                    <a:lnTo>
                      <a:pt x="68" y="28"/>
                    </a:lnTo>
                    <a:lnTo>
                      <a:pt x="72" y="56"/>
                    </a:lnTo>
                    <a:lnTo>
                      <a:pt x="68" y="82"/>
                    </a:lnTo>
                    <a:lnTo>
                      <a:pt x="60" y="100"/>
                    </a:lnTo>
                    <a:lnTo>
                      <a:pt x="56" y="106"/>
                    </a:lnTo>
                    <a:lnTo>
                      <a:pt x="50" y="108"/>
                    </a:lnTo>
                    <a:lnTo>
                      <a:pt x="44" y="110"/>
                    </a:lnTo>
                    <a:lnTo>
                      <a:pt x="36" y="112"/>
                    </a:lnTo>
                    <a:lnTo>
                      <a:pt x="28" y="110"/>
                    </a:lnTo>
                    <a:lnTo>
                      <a:pt x="20" y="108"/>
                    </a:lnTo>
                    <a:lnTo>
                      <a:pt x="14" y="104"/>
                    </a:lnTo>
                    <a:lnTo>
                      <a:pt x="10" y="100"/>
                    </a:lnTo>
                    <a:lnTo>
                      <a:pt x="2" y="82"/>
                    </a:lnTo>
                    <a:lnTo>
                      <a:pt x="0" y="56"/>
                    </a:lnTo>
                    <a:lnTo>
                      <a:pt x="2" y="28"/>
                    </a:lnTo>
                    <a:lnTo>
                      <a:pt x="10" y="10"/>
                    </a:lnTo>
                    <a:lnTo>
                      <a:pt x="16" y="6"/>
                    </a:lnTo>
                    <a:lnTo>
                      <a:pt x="22" y="2"/>
                    </a:lnTo>
                    <a:lnTo>
                      <a:pt x="28" y="0"/>
                    </a:lnTo>
                    <a:lnTo>
                      <a:pt x="36" y="0"/>
                    </a:lnTo>
                    <a:close/>
                    <a:moveTo>
                      <a:pt x="36" y="18"/>
                    </a:moveTo>
                    <a:lnTo>
                      <a:pt x="32" y="20"/>
                    </a:lnTo>
                    <a:lnTo>
                      <a:pt x="28" y="20"/>
                    </a:lnTo>
                    <a:lnTo>
                      <a:pt x="24" y="24"/>
                    </a:lnTo>
                    <a:lnTo>
                      <a:pt x="22" y="30"/>
                    </a:lnTo>
                    <a:lnTo>
                      <a:pt x="22" y="36"/>
                    </a:lnTo>
                    <a:lnTo>
                      <a:pt x="20" y="44"/>
                    </a:lnTo>
                    <a:lnTo>
                      <a:pt x="20" y="56"/>
                    </a:lnTo>
                    <a:lnTo>
                      <a:pt x="20" y="66"/>
                    </a:lnTo>
                    <a:lnTo>
                      <a:pt x="22" y="74"/>
                    </a:lnTo>
                    <a:lnTo>
                      <a:pt x="22" y="80"/>
                    </a:lnTo>
                    <a:lnTo>
                      <a:pt x="24" y="86"/>
                    </a:lnTo>
                    <a:lnTo>
                      <a:pt x="28" y="90"/>
                    </a:lnTo>
                    <a:lnTo>
                      <a:pt x="32" y="92"/>
                    </a:lnTo>
                    <a:lnTo>
                      <a:pt x="36" y="92"/>
                    </a:lnTo>
                    <a:lnTo>
                      <a:pt x="40" y="92"/>
                    </a:lnTo>
                    <a:lnTo>
                      <a:pt x="44" y="90"/>
                    </a:lnTo>
                    <a:lnTo>
                      <a:pt x="46" y="86"/>
                    </a:lnTo>
                    <a:lnTo>
                      <a:pt x="48" y="82"/>
                    </a:lnTo>
                    <a:lnTo>
                      <a:pt x="50" y="76"/>
                    </a:lnTo>
                    <a:lnTo>
                      <a:pt x="50" y="66"/>
                    </a:lnTo>
                    <a:lnTo>
                      <a:pt x="50" y="56"/>
                    </a:lnTo>
                    <a:lnTo>
                      <a:pt x="50" y="44"/>
                    </a:lnTo>
                    <a:lnTo>
                      <a:pt x="50" y="36"/>
                    </a:lnTo>
                    <a:lnTo>
                      <a:pt x="48" y="30"/>
                    </a:lnTo>
                    <a:lnTo>
                      <a:pt x="46" y="24"/>
                    </a:lnTo>
                    <a:lnTo>
                      <a:pt x="44" y="20"/>
                    </a:lnTo>
                    <a:lnTo>
                      <a:pt x="40" y="20"/>
                    </a:lnTo>
                    <a:lnTo>
                      <a:pt x="36" y="18"/>
                    </a:lnTo>
                    <a:close/>
                  </a:path>
                </a:pathLst>
              </a:custGeom>
              <a:solidFill>
                <a:srgbClr val="000000"/>
              </a:solidFill>
              <a:ln w="0">
                <a:solidFill>
                  <a:srgbClr val="0000CC"/>
                </a:solidFill>
                <a:round/>
                <a:headEnd/>
                <a:tailEnd/>
              </a:ln>
            </p:spPr>
            <p:txBody>
              <a:bodyPr/>
              <a:lstStyle/>
              <a:p>
                <a:endParaRPr lang="ja-JP" altLang="en-US"/>
              </a:p>
            </p:txBody>
          </p:sp>
          <p:sp>
            <p:nvSpPr>
              <p:cNvPr id="61491" name="Freeform 61"/>
              <p:cNvSpPr>
                <a:spLocks noChangeAspect="1"/>
              </p:cNvSpPr>
              <p:nvPr/>
            </p:nvSpPr>
            <p:spPr bwMode="auto">
              <a:xfrm>
                <a:off x="932" y="830"/>
                <a:ext cx="90" cy="140"/>
              </a:xfrm>
              <a:custGeom>
                <a:avLst/>
                <a:gdLst>
                  <a:gd name="T0" fmla="*/ 2382 w 72"/>
                  <a:gd name="T1" fmla="*/ 8280 h 112"/>
                  <a:gd name="T2" fmla="*/ 2720 w 72"/>
                  <a:gd name="T3" fmla="*/ 9622 h 112"/>
                  <a:gd name="T4" fmla="*/ 3877 w 72"/>
                  <a:gd name="T5" fmla="*/ 9992 h 112"/>
                  <a:gd name="T6" fmla="*/ 5168 w 72"/>
                  <a:gd name="T7" fmla="*/ 9622 h 112"/>
                  <a:gd name="T8" fmla="*/ 5553 w 72"/>
                  <a:gd name="T9" fmla="*/ 8280 h 112"/>
                  <a:gd name="T10" fmla="*/ 5168 w 72"/>
                  <a:gd name="T11" fmla="*/ 6930 h 112"/>
                  <a:gd name="T12" fmla="*/ 4086 w 72"/>
                  <a:gd name="T13" fmla="*/ 6530 h 112"/>
                  <a:gd name="T14" fmla="*/ 3162 w 72"/>
                  <a:gd name="T15" fmla="*/ 6700 h 112"/>
                  <a:gd name="T16" fmla="*/ 4086 w 72"/>
                  <a:gd name="T17" fmla="*/ 4806 h 112"/>
                  <a:gd name="T18" fmla="*/ 4940 w 72"/>
                  <a:gd name="T19" fmla="*/ 3941 h 112"/>
                  <a:gd name="T20" fmla="*/ 4940 w 72"/>
                  <a:gd name="T21" fmla="*/ 2838 h 112"/>
                  <a:gd name="T22" fmla="*/ 4250 w 72"/>
                  <a:gd name="T23" fmla="*/ 2170 h 112"/>
                  <a:gd name="T24" fmla="*/ 3400 w 72"/>
                  <a:gd name="T25" fmla="*/ 2170 h 112"/>
                  <a:gd name="T26" fmla="*/ 2530 w 72"/>
                  <a:gd name="T27" fmla="*/ 2838 h 112"/>
                  <a:gd name="T28" fmla="*/ 234 w 72"/>
                  <a:gd name="T29" fmla="*/ 3210 h 112"/>
                  <a:gd name="T30" fmla="*/ 829 w 72"/>
                  <a:gd name="T31" fmla="*/ 1314 h 112"/>
                  <a:gd name="T32" fmla="*/ 2152 w 72"/>
                  <a:gd name="T33" fmla="*/ 291 h 112"/>
                  <a:gd name="T34" fmla="*/ 3877 w 72"/>
                  <a:gd name="T35" fmla="*/ 0 h 112"/>
                  <a:gd name="T36" fmla="*/ 5814 w 72"/>
                  <a:gd name="T37" fmla="*/ 455 h 112"/>
                  <a:gd name="T38" fmla="*/ 6924 w 72"/>
                  <a:gd name="T39" fmla="*/ 1736 h 112"/>
                  <a:gd name="T40" fmla="*/ 7275 w 72"/>
                  <a:gd name="T41" fmla="*/ 3076 h 112"/>
                  <a:gd name="T42" fmla="*/ 6924 w 72"/>
                  <a:gd name="T43" fmla="*/ 4650 h 112"/>
                  <a:gd name="T44" fmla="*/ 5553 w 72"/>
                  <a:gd name="T45" fmla="*/ 5583 h 112"/>
                  <a:gd name="T46" fmla="*/ 6641 w 72"/>
                  <a:gd name="T47" fmla="*/ 6158 h 112"/>
                  <a:gd name="T48" fmla="*/ 7571 w 72"/>
                  <a:gd name="T49" fmla="*/ 7266 h 112"/>
                  <a:gd name="T50" fmla="*/ 7796 w 72"/>
                  <a:gd name="T51" fmla="*/ 8548 h 112"/>
                  <a:gd name="T52" fmla="*/ 7275 w 72"/>
                  <a:gd name="T53" fmla="*/ 10204 h 112"/>
                  <a:gd name="T54" fmla="*/ 5814 w 72"/>
                  <a:gd name="T55" fmla="*/ 11734 h 112"/>
                  <a:gd name="T56" fmla="*/ 3877 w 72"/>
                  <a:gd name="T57" fmla="*/ 12208 h 112"/>
                  <a:gd name="T58" fmla="*/ 1986 w 72"/>
                  <a:gd name="T59" fmla="*/ 11734 h 112"/>
                  <a:gd name="T60" fmla="*/ 570 w 72"/>
                  <a:gd name="T61" fmla="*/ 10469 h 112"/>
                  <a:gd name="T62" fmla="*/ 0 w 72"/>
                  <a:gd name="T63" fmla="*/ 8548 h 11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72"/>
                  <a:gd name="T97" fmla="*/ 0 h 112"/>
                  <a:gd name="T98" fmla="*/ 72 w 72"/>
                  <a:gd name="T99" fmla="*/ 112 h 112"/>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72" h="112">
                    <a:moveTo>
                      <a:pt x="0" y="78"/>
                    </a:moveTo>
                    <a:lnTo>
                      <a:pt x="22" y="76"/>
                    </a:lnTo>
                    <a:lnTo>
                      <a:pt x="22" y="84"/>
                    </a:lnTo>
                    <a:lnTo>
                      <a:pt x="26" y="88"/>
                    </a:lnTo>
                    <a:lnTo>
                      <a:pt x="30" y="92"/>
                    </a:lnTo>
                    <a:lnTo>
                      <a:pt x="36" y="92"/>
                    </a:lnTo>
                    <a:lnTo>
                      <a:pt x="42" y="92"/>
                    </a:lnTo>
                    <a:lnTo>
                      <a:pt x="48" y="88"/>
                    </a:lnTo>
                    <a:lnTo>
                      <a:pt x="50" y="82"/>
                    </a:lnTo>
                    <a:lnTo>
                      <a:pt x="52" y="76"/>
                    </a:lnTo>
                    <a:lnTo>
                      <a:pt x="50" y="70"/>
                    </a:lnTo>
                    <a:lnTo>
                      <a:pt x="48" y="64"/>
                    </a:lnTo>
                    <a:lnTo>
                      <a:pt x="44" y="62"/>
                    </a:lnTo>
                    <a:lnTo>
                      <a:pt x="38" y="60"/>
                    </a:lnTo>
                    <a:lnTo>
                      <a:pt x="34" y="60"/>
                    </a:lnTo>
                    <a:lnTo>
                      <a:pt x="30" y="62"/>
                    </a:lnTo>
                    <a:lnTo>
                      <a:pt x="32" y="44"/>
                    </a:lnTo>
                    <a:lnTo>
                      <a:pt x="38" y="44"/>
                    </a:lnTo>
                    <a:lnTo>
                      <a:pt x="42" y="40"/>
                    </a:lnTo>
                    <a:lnTo>
                      <a:pt x="46" y="36"/>
                    </a:lnTo>
                    <a:lnTo>
                      <a:pt x="46" y="30"/>
                    </a:lnTo>
                    <a:lnTo>
                      <a:pt x="46" y="26"/>
                    </a:lnTo>
                    <a:lnTo>
                      <a:pt x="44" y="22"/>
                    </a:lnTo>
                    <a:lnTo>
                      <a:pt x="40" y="20"/>
                    </a:lnTo>
                    <a:lnTo>
                      <a:pt x="36" y="18"/>
                    </a:lnTo>
                    <a:lnTo>
                      <a:pt x="32" y="20"/>
                    </a:lnTo>
                    <a:lnTo>
                      <a:pt x="28" y="22"/>
                    </a:lnTo>
                    <a:lnTo>
                      <a:pt x="24" y="26"/>
                    </a:lnTo>
                    <a:lnTo>
                      <a:pt x="22" y="32"/>
                    </a:lnTo>
                    <a:lnTo>
                      <a:pt x="2" y="30"/>
                    </a:lnTo>
                    <a:lnTo>
                      <a:pt x="4" y="20"/>
                    </a:lnTo>
                    <a:lnTo>
                      <a:pt x="8" y="12"/>
                    </a:lnTo>
                    <a:lnTo>
                      <a:pt x="12" y="8"/>
                    </a:lnTo>
                    <a:lnTo>
                      <a:pt x="20" y="2"/>
                    </a:lnTo>
                    <a:lnTo>
                      <a:pt x="26" y="0"/>
                    </a:lnTo>
                    <a:lnTo>
                      <a:pt x="36" y="0"/>
                    </a:lnTo>
                    <a:lnTo>
                      <a:pt x="46" y="0"/>
                    </a:lnTo>
                    <a:lnTo>
                      <a:pt x="54" y="4"/>
                    </a:lnTo>
                    <a:lnTo>
                      <a:pt x="60" y="10"/>
                    </a:lnTo>
                    <a:lnTo>
                      <a:pt x="64" y="16"/>
                    </a:lnTo>
                    <a:lnTo>
                      <a:pt x="66" y="22"/>
                    </a:lnTo>
                    <a:lnTo>
                      <a:pt x="68" y="28"/>
                    </a:lnTo>
                    <a:lnTo>
                      <a:pt x="66" y="36"/>
                    </a:lnTo>
                    <a:lnTo>
                      <a:pt x="64" y="42"/>
                    </a:lnTo>
                    <a:lnTo>
                      <a:pt x="58" y="48"/>
                    </a:lnTo>
                    <a:lnTo>
                      <a:pt x="52" y="52"/>
                    </a:lnTo>
                    <a:lnTo>
                      <a:pt x="58" y="54"/>
                    </a:lnTo>
                    <a:lnTo>
                      <a:pt x="62" y="56"/>
                    </a:lnTo>
                    <a:lnTo>
                      <a:pt x="66" y="60"/>
                    </a:lnTo>
                    <a:lnTo>
                      <a:pt x="70" y="66"/>
                    </a:lnTo>
                    <a:lnTo>
                      <a:pt x="72" y="72"/>
                    </a:lnTo>
                    <a:lnTo>
                      <a:pt x="72" y="78"/>
                    </a:lnTo>
                    <a:lnTo>
                      <a:pt x="72" y="86"/>
                    </a:lnTo>
                    <a:lnTo>
                      <a:pt x="68" y="94"/>
                    </a:lnTo>
                    <a:lnTo>
                      <a:pt x="62" y="102"/>
                    </a:lnTo>
                    <a:lnTo>
                      <a:pt x="54" y="108"/>
                    </a:lnTo>
                    <a:lnTo>
                      <a:pt x="46" y="110"/>
                    </a:lnTo>
                    <a:lnTo>
                      <a:pt x="36" y="112"/>
                    </a:lnTo>
                    <a:lnTo>
                      <a:pt x="26" y="110"/>
                    </a:lnTo>
                    <a:lnTo>
                      <a:pt x="18" y="108"/>
                    </a:lnTo>
                    <a:lnTo>
                      <a:pt x="12" y="102"/>
                    </a:lnTo>
                    <a:lnTo>
                      <a:pt x="6" y="96"/>
                    </a:lnTo>
                    <a:lnTo>
                      <a:pt x="2" y="88"/>
                    </a:lnTo>
                    <a:lnTo>
                      <a:pt x="0" y="78"/>
                    </a:lnTo>
                    <a:close/>
                  </a:path>
                </a:pathLst>
              </a:custGeom>
              <a:solidFill>
                <a:srgbClr val="000000"/>
              </a:solidFill>
              <a:ln w="0">
                <a:solidFill>
                  <a:srgbClr val="0000CC"/>
                </a:solidFill>
                <a:round/>
                <a:headEnd/>
                <a:tailEnd/>
              </a:ln>
            </p:spPr>
            <p:txBody>
              <a:bodyPr/>
              <a:lstStyle/>
              <a:p>
                <a:endParaRPr lang="ja-JP" altLang="en-US"/>
              </a:p>
            </p:txBody>
          </p:sp>
          <p:sp>
            <p:nvSpPr>
              <p:cNvPr id="61492" name="Freeform 62"/>
              <p:cNvSpPr>
                <a:spLocks noChangeAspect="1" noEditPoints="1"/>
              </p:cNvSpPr>
              <p:nvPr/>
            </p:nvSpPr>
            <p:spPr bwMode="auto">
              <a:xfrm>
                <a:off x="1039" y="830"/>
                <a:ext cx="90" cy="140"/>
              </a:xfrm>
              <a:custGeom>
                <a:avLst/>
                <a:gdLst>
                  <a:gd name="T0" fmla="*/ 3877 w 72"/>
                  <a:gd name="T1" fmla="*/ 0 h 112"/>
                  <a:gd name="T2" fmla="*/ 4765 w 72"/>
                  <a:gd name="T3" fmla="*/ 0 h 112"/>
                  <a:gd name="T4" fmla="*/ 5313 w 72"/>
                  <a:gd name="T5" fmla="*/ 291 h 112"/>
                  <a:gd name="T6" fmla="*/ 6057 w 72"/>
                  <a:gd name="T7" fmla="*/ 711 h 112"/>
                  <a:gd name="T8" fmla="*/ 6460 w 72"/>
                  <a:gd name="T9" fmla="*/ 1111 h 112"/>
                  <a:gd name="T10" fmla="*/ 7275 w 72"/>
                  <a:gd name="T11" fmla="*/ 3076 h 112"/>
                  <a:gd name="T12" fmla="*/ 7796 w 72"/>
                  <a:gd name="T13" fmla="*/ 6158 h 112"/>
                  <a:gd name="T14" fmla="*/ 7275 w 72"/>
                  <a:gd name="T15" fmla="*/ 8944 h 112"/>
                  <a:gd name="T16" fmla="*/ 6460 w 72"/>
                  <a:gd name="T17" fmla="*/ 10829 h 112"/>
                  <a:gd name="T18" fmla="*/ 6057 w 72"/>
                  <a:gd name="T19" fmla="*/ 11561 h 112"/>
                  <a:gd name="T20" fmla="*/ 5313 w 72"/>
                  <a:gd name="T21" fmla="*/ 11734 h 112"/>
                  <a:gd name="T22" fmla="*/ 4765 w 72"/>
                  <a:gd name="T23" fmla="*/ 12028 h 112"/>
                  <a:gd name="T24" fmla="*/ 3877 w 72"/>
                  <a:gd name="T25" fmla="*/ 12208 h 112"/>
                  <a:gd name="T26" fmla="*/ 3050 w 72"/>
                  <a:gd name="T27" fmla="*/ 12028 h 112"/>
                  <a:gd name="T28" fmla="*/ 2152 w 72"/>
                  <a:gd name="T29" fmla="*/ 11734 h 112"/>
                  <a:gd name="T30" fmla="*/ 1393 w 72"/>
                  <a:gd name="T31" fmla="*/ 11353 h 112"/>
                  <a:gd name="T32" fmla="*/ 1036 w 72"/>
                  <a:gd name="T33" fmla="*/ 10829 h 112"/>
                  <a:gd name="T34" fmla="*/ 234 w 72"/>
                  <a:gd name="T35" fmla="*/ 8944 h 112"/>
                  <a:gd name="T36" fmla="*/ 0 w 72"/>
                  <a:gd name="T37" fmla="*/ 6158 h 112"/>
                  <a:gd name="T38" fmla="*/ 234 w 72"/>
                  <a:gd name="T39" fmla="*/ 3076 h 112"/>
                  <a:gd name="T40" fmla="*/ 1036 w 72"/>
                  <a:gd name="T41" fmla="*/ 1111 h 112"/>
                  <a:gd name="T42" fmla="*/ 1722 w 72"/>
                  <a:gd name="T43" fmla="*/ 711 h 112"/>
                  <a:gd name="T44" fmla="*/ 2382 w 72"/>
                  <a:gd name="T45" fmla="*/ 291 h 112"/>
                  <a:gd name="T46" fmla="*/ 3050 w 72"/>
                  <a:gd name="T47" fmla="*/ 0 h 112"/>
                  <a:gd name="T48" fmla="*/ 3877 w 72"/>
                  <a:gd name="T49" fmla="*/ 0 h 112"/>
                  <a:gd name="T50" fmla="*/ 3877 w 72"/>
                  <a:gd name="T51" fmla="*/ 2018 h 112"/>
                  <a:gd name="T52" fmla="*/ 3400 w 72"/>
                  <a:gd name="T53" fmla="*/ 2170 h 112"/>
                  <a:gd name="T54" fmla="*/ 3050 w 72"/>
                  <a:gd name="T55" fmla="*/ 2170 h 112"/>
                  <a:gd name="T56" fmla="*/ 2530 w 72"/>
                  <a:gd name="T57" fmla="*/ 2568 h 112"/>
                  <a:gd name="T58" fmla="*/ 2382 w 72"/>
                  <a:gd name="T59" fmla="*/ 3210 h 112"/>
                  <a:gd name="T60" fmla="*/ 2382 w 72"/>
                  <a:gd name="T61" fmla="*/ 3941 h 112"/>
                  <a:gd name="T62" fmla="*/ 2152 w 72"/>
                  <a:gd name="T63" fmla="*/ 4806 h 112"/>
                  <a:gd name="T64" fmla="*/ 2152 w 72"/>
                  <a:gd name="T65" fmla="*/ 6158 h 112"/>
                  <a:gd name="T66" fmla="*/ 2152 w 72"/>
                  <a:gd name="T67" fmla="*/ 7266 h 112"/>
                  <a:gd name="T68" fmla="*/ 2382 w 72"/>
                  <a:gd name="T69" fmla="*/ 8016 h 112"/>
                  <a:gd name="T70" fmla="*/ 2382 w 72"/>
                  <a:gd name="T71" fmla="*/ 8663 h 112"/>
                  <a:gd name="T72" fmla="*/ 2530 w 72"/>
                  <a:gd name="T73" fmla="*/ 9387 h 112"/>
                  <a:gd name="T74" fmla="*/ 3050 w 72"/>
                  <a:gd name="T75" fmla="*/ 9797 h 112"/>
                  <a:gd name="T76" fmla="*/ 3400 w 72"/>
                  <a:gd name="T77" fmla="*/ 9992 h 112"/>
                  <a:gd name="T78" fmla="*/ 3877 w 72"/>
                  <a:gd name="T79" fmla="*/ 9992 h 112"/>
                  <a:gd name="T80" fmla="*/ 4250 w 72"/>
                  <a:gd name="T81" fmla="*/ 9992 h 112"/>
                  <a:gd name="T82" fmla="*/ 4765 w 72"/>
                  <a:gd name="T83" fmla="*/ 9797 h 112"/>
                  <a:gd name="T84" fmla="*/ 4940 w 72"/>
                  <a:gd name="T85" fmla="*/ 9387 h 112"/>
                  <a:gd name="T86" fmla="*/ 5168 w 72"/>
                  <a:gd name="T87" fmla="*/ 8944 h 112"/>
                  <a:gd name="T88" fmla="*/ 5313 w 72"/>
                  <a:gd name="T89" fmla="*/ 8280 h 112"/>
                  <a:gd name="T90" fmla="*/ 5313 w 72"/>
                  <a:gd name="T91" fmla="*/ 7266 h 112"/>
                  <a:gd name="T92" fmla="*/ 5313 w 72"/>
                  <a:gd name="T93" fmla="*/ 6158 h 112"/>
                  <a:gd name="T94" fmla="*/ 5313 w 72"/>
                  <a:gd name="T95" fmla="*/ 4806 h 112"/>
                  <a:gd name="T96" fmla="*/ 5313 w 72"/>
                  <a:gd name="T97" fmla="*/ 3941 h 112"/>
                  <a:gd name="T98" fmla="*/ 5168 w 72"/>
                  <a:gd name="T99" fmla="*/ 3210 h 112"/>
                  <a:gd name="T100" fmla="*/ 4940 w 72"/>
                  <a:gd name="T101" fmla="*/ 2568 h 112"/>
                  <a:gd name="T102" fmla="*/ 4765 w 72"/>
                  <a:gd name="T103" fmla="*/ 2170 h 112"/>
                  <a:gd name="T104" fmla="*/ 4250 w 72"/>
                  <a:gd name="T105" fmla="*/ 2170 h 112"/>
                  <a:gd name="T106" fmla="*/ 3877 w 72"/>
                  <a:gd name="T107" fmla="*/ 2018 h 11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72"/>
                  <a:gd name="T163" fmla="*/ 0 h 112"/>
                  <a:gd name="T164" fmla="*/ 72 w 72"/>
                  <a:gd name="T165" fmla="*/ 112 h 112"/>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72" h="112">
                    <a:moveTo>
                      <a:pt x="36" y="0"/>
                    </a:moveTo>
                    <a:lnTo>
                      <a:pt x="44" y="0"/>
                    </a:lnTo>
                    <a:lnTo>
                      <a:pt x="50" y="2"/>
                    </a:lnTo>
                    <a:lnTo>
                      <a:pt x="56" y="6"/>
                    </a:lnTo>
                    <a:lnTo>
                      <a:pt x="60" y="10"/>
                    </a:lnTo>
                    <a:lnTo>
                      <a:pt x="68" y="28"/>
                    </a:lnTo>
                    <a:lnTo>
                      <a:pt x="72" y="56"/>
                    </a:lnTo>
                    <a:lnTo>
                      <a:pt x="68" y="82"/>
                    </a:lnTo>
                    <a:lnTo>
                      <a:pt x="60" y="100"/>
                    </a:lnTo>
                    <a:lnTo>
                      <a:pt x="56" y="106"/>
                    </a:lnTo>
                    <a:lnTo>
                      <a:pt x="50" y="108"/>
                    </a:lnTo>
                    <a:lnTo>
                      <a:pt x="44" y="110"/>
                    </a:lnTo>
                    <a:lnTo>
                      <a:pt x="36" y="112"/>
                    </a:lnTo>
                    <a:lnTo>
                      <a:pt x="28" y="110"/>
                    </a:lnTo>
                    <a:lnTo>
                      <a:pt x="20" y="108"/>
                    </a:lnTo>
                    <a:lnTo>
                      <a:pt x="14" y="104"/>
                    </a:lnTo>
                    <a:lnTo>
                      <a:pt x="10" y="100"/>
                    </a:lnTo>
                    <a:lnTo>
                      <a:pt x="2" y="82"/>
                    </a:lnTo>
                    <a:lnTo>
                      <a:pt x="0" y="56"/>
                    </a:lnTo>
                    <a:lnTo>
                      <a:pt x="2" y="28"/>
                    </a:lnTo>
                    <a:lnTo>
                      <a:pt x="10" y="10"/>
                    </a:lnTo>
                    <a:lnTo>
                      <a:pt x="16" y="6"/>
                    </a:lnTo>
                    <a:lnTo>
                      <a:pt x="22" y="2"/>
                    </a:lnTo>
                    <a:lnTo>
                      <a:pt x="28" y="0"/>
                    </a:lnTo>
                    <a:lnTo>
                      <a:pt x="36" y="0"/>
                    </a:lnTo>
                    <a:close/>
                    <a:moveTo>
                      <a:pt x="36" y="18"/>
                    </a:moveTo>
                    <a:lnTo>
                      <a:pt x="32" y="20"/>
                    </a:lnTo>
                    <a:lnTo>
                      <a:pt x="28" y="20"/>
                    </a:lnTo>
                    <a:lnTo>
                      <a:pt x="24" y="24"/>
                    </a:lnTo>
                    <a:lnTo>
                      <a:pt x="22" y="30"/>
                    </a:lnTo>
                    <a:lnTo>
                      <a:pt x="22" y="36"/>
                    </a:lnTo>
                    <a:lnTo>
                      <a:pt x="20" y="44"/>
                    </a:lnTo>
                    <a:lnTo>
                      <a:pt x="20" y="56"/>
                    </a:lnTo>
                    <a:lnTo>
                      <a:pt x="20" y="66"/>
                    </a:lnTo>
                    <a:lnTo>
                      <a:pt x="22" y="74"/>
                    </a:lnTo>
                    <a:lnTo>
                      <a:pt x="22" y="80"/>
                    </a:lnTo>
                    <a:lnTo>
                      <a:pt x="24" y="86"/>
                    </a:lnTo>
                    <a:lnTo>
                      <a:pt x="28" y="90"/>
                    </a:lnTo>
                    <a:lnTo>
                      <a:pt x="32" y="92"/>
                    </a:lnTo>
                    <a:lnTo>
                      <a:pt x="36" y="92"/>
                    </a:lnTo>
                    <a:lnTo>
                      <a:pt x="40" y="92"/>
                    </a:lnTo>
                    <a:lnTo>
                      <a:pt x="44" y="90"/>
                    </a:lnTo>
                    <a:lnTo>
                      <a:pt x="46" y="86"/>
                    </a:lnTo>
                    <a:lnTo>
                      <a:pt x="48" y="82"/>
                    </a:lnTo>
                    <a:lnTo>
                      <a:pt x="50" y="76"/>
                    </a:lnTo>
                    <a:lnTo>
                      <a:pt x="50" y="66"/>
                    </a:lnTo>
                    <a:lnTo>
                      <a:pt x="50" y="56"/>
                    </a:lnTo>
                    <a:lnTo>
                      <a:pt x="50" y="44"/>
                    </a:lnTo>
                    <a:lnTo>
                      <a:pt x="50" y="36"/>
                    </a:lnTo>
                    <a:lnTo>
                      <a:pt x="48" y="30"/>
                    </a:lnTo>
                    <a:lnTo>
                      <a:pt x="46" y="24"/>
                    </a:lnTo>
                    <a:lnTo>
                      <a:pt x="44" y="20"/>
                    </a:lnTo>
                    <a:lnTo>
                      <a:pt x="40" y="20"/>
                    </a:lnTo>
                    <a:lnTo>
                      <a:pt x="36" y="18"/>
                    </a:lnTo>
                    <a:close/>
                  </a:path>
                </a:pathLst>
              </a:custGeom>
              <a:solidFill>
                <a:srgbClr val="000000"/>
              </a:solidFill>
              <a:ln w="0">
                <a:solidFill>
                  <a:srgbClr val="0000CC"/>
                </a:solidFill>
                <a:round/>
                <a:headEnd/>
                <a:tailEnd/>
              </a:ln>
            </p:spPr>
            <p:txBody>
              <a:bodyPr/>
              <a:lstStyle/>
              <a:p>
                <a:endParaRPr lang="ja-JP" altLang="en-US"/>
              </a:p>
            </p:txBody>
          </p:sp>
          <p:sp>
            <p:nvSpPr>
              <p:cNvPr id="61493" name="Freeform 63"/>
              <p:cNvSpPr>
                <a:spLocks noChangeAspect="1" noEditPoints="1"/>
              </p:cNvSpPr>
              <p:nvPr/>
            </p:nvSpPr>
            <p:spPr bwMode="auto">
              <a:xfrm>
                <a:off x="1158" y="830"/>
                <a:ext cx="90" cy="140"/>
              </a:xfrm>
              <a:custGeom>
                <a:avLst/>
                <a:gdLst>
                  <a:gd name="T0" fmla="*/ 3877 w 72"/>
                  <a:gd name="T1" fmla="*/ 0 h 112"/>
                  <a:gd name="T2" fmla="*/ 4765 w 72"/>
                  <a:gd name="T3" fmla="*/ 0 h 112"/>
                  <a:gd name="T4" fmla="*/ 5313 w 72"/>
                  <a:gd name="T5" fmla="*/ 291 h 112"/>
                  <a:gd name="T6" fmla="*/ 6057 w 72"/>
                  <a:gd name="T7" fmla="*/ 711 h 112"/>
                  <a:gd name="T8" fmla="*/ 6641 w 72"/>
                  <a:gd name="T9" fmla="*/ 1111 h 112"/>
                  <a:gd name="T10" fmla="*/ 7571 w 72"/>
                  <a:gd name="T11" fmla="*/ 3076 h 112"/>
                  <a:gd name="T12" fmla="*/ 7796 w 72"/>
                  <a:gd name="T13" fmla="*/ 6158 h 112"/>
                  <a:gd name="T14" fmla="*/ 7571 w 72"/>
                  <a:gd name="T15" fmla="*/ 8944 h 112"/>
                  <a:gd name="T16" fmla="*/ 6641 w 72"/>
                  <a:gd name="T17" fmla="*/ 10829 h 112"/>
                  <a:gd name="T18" fmla="*/ 6057 w 72"/>
                  <a:gd name="T19" fmla="*/ 11561 h 112"/>
                  <a:gd name="T20" fmla="*/ 5313 w 72"/>
                  <a:gd name="T21" fmla="*/ 11734 h 112"/>
                  <a:gd name="T22" fmla="*/ 4765 w 72"/>
                  <a:gd name="T23" fmla="*/ 12028 h 112"/>
                  <a:gd name="T24" fmla="*/ 3877 w 72"/>
                  <a:gd name="T25" fmla="*/ 12208 h 112"/>
                  <a:gd name="T26" fmla="*/ 3050 w 72"/>
                  <a:gd name="T27" fmla="*/ 12028 h 112"/>
                  <a:gd name="T28" fmla="*/ 2382 w 72"/>
                  <a:gd name="T29" fmla="*/ 11734 h 112"/>
                  <a:gd name="T30" fmla="*/ 1722 w 72"/>
                  <a:gd name="T31" fmla="*/ 11353 h 112"/>
                  <a:gd name="T32" fmla="*/ 1036 w 72"/>
                  <a:gd name="T33" fmla="*/ 10829 h 112"/>
                  <a:gd name="T34" fmla="*/ 234 w 72"/>
                  <a:gd name="T35" fmla="*/ 8944 h 112"/>
                  <a:gd name="T36" fmla="*/ 0 w 72"/>
                  <a:gd name="T37" fmla="*/ 6158 h 112"/>
                  <a:gd name="T38" fmla="*/ 365 w 72"/>
                  <a:gd name="T39" fmla="*/ 3076 h 112"/>
                  <a:gd name="T40" fmla="*/ 1295 w 72"/>
                  <a:gd name="T41" fmla="*/ 1111 h 112"/>
                  <a:gd name="T42" fmla="*/ 1722 w 72"/>
                  <a:gd name="T43" fmla="*/ 711 h 112"/>
                  <a:gd name="T44" fmla="*/ 2382 w 72"/>
                  <a:gd name="T45" fmla="*/ 291 h 112"/>
                  <a:gd name="T46" fmla="*/ 3050 w 72"/>
                  <a:gd name="T47" fmla="*/ 0 h 112"/>
                  <a:gd name="T48" fmla="*/ 3877 w 72"/>
                  <a:gd name="T49" fmla="*/ 0 h 112"/>
                  <a:gd name="T50" fmla="*/ 3877 w 72"/>
                  <a:gd name="T51" fmla="*/ 2018 h 112"/>
                  <a:gd name="T52" fmla="*/ 3400 w 72"/>
                  <a:gd name="T53" fmla="*/ 2170 h 112"/>
                  <a:gd name="T54" fmla="*/ 3050 w 72"/>
                  <a:gd name="T55" fmla="*/ 2170 h 112"/>
                  <a:gd name="T56" fmla="*/ 2720 w 72"/>
                  <a:gd name="T57" fmla="*/ 2568 h 112"/>
                  <a:gd name="T58" fmla="*/ 2530 w 72"/>
                  <a:gd name="T59" fmla="*/ 3210 h 112"/>
                  <a:gd name="T60" fmla="*/ 2382 w 72"/>
                  <a:gd name="T61" fmla="*/ 3941 h 112"/>
                  <a:gd name="T62" fmla="*/ 2382 w 72"/>
                  <a:gd name="T63" fmla="*/ 4806 h 112"/>
                  <a:gd name="T64" fmla="*/ 2382 w 72"/>
                  <a:gd name="T65" fmla="*/ 6158 h 112"/>
                  <a:gd name="T66" fmla="*/ 2382 w 72"/>
                  <a:gd name="T67" fmla="*/ 7266 h 112"/>
                  <a:gd name="T68" fmla="*/ 2382 w 72"/>
                  <a:gd name="T69" fmla="*/ 8016 h 112"/>
                  <a:gd name="T70" fmla="*/ 2530 w 72"/>
                  <a:gd name="T71" fmla="*/ 8663 h 112"/>
                  <a:gd name="T72" fmla="*/ 2720 w 72"/>
                  <a:gd name="T73" fmla="*/ 9387 h 112"/>
                  <a:gd name="T74" fmla="*/ 3050 w 72"/>
                  <a:gd name="T75" fmla="*/ 9797 h 112"/>
                  <a:gd name="T76" fmla="*/ 3400 w 72"/>
                  <a:gd name="T77" fmla="*/ 9992 h 112"/>
                  <a:gd name="T78" fmla="*/ 3877 w 72"/>
                  <a:gd name="T79" fmla="*/ 9992 h 112"/>
                  <a:gd name="T80" fmla="*/ 4250 w 72"/>
                  <a:gd name="T81" fmla="*/ 9992 h 112"/>
                  <a:gd name="T82" fmla="*/ 4765 w 72"/>
                  <a:gd name="T83" fmla="*/ 9797 h 112"/>
                  <a:gd name="T84" fmla="*/ 5168 w 72"/>
                  <a:gd name="T85" fmla="*/ 9387 h 112"/>
                  <a:gd name="T86" fmla="*/ 5313 w 72"/>
                  <a:gd name="T87" fmla="*/ 8944 h 112"/>
                  <a:gd name="T88" fmla="*/ 5313 w 72"/>
                  <a:gd name="T89" fmla="*/ 8280 h 112"/>
                  <a:gd name="T90" fmla="*/ 5553 w 72"/>
                  <a:gd name="T91" fmla="*/ 7266 h 112"/>
                  <a:gd name="T92" fmla="*/ 5553 w 72"/>
                  <a:gd name="T93" fmla="*/ 6158 h 112"/>
                  <a:gd name="T94" fmla="*/ 5553 w 72"/>
                  <a:gd name="T95" fmla="*/ 4806 h 112"/>
                  <a:gd name="T96" fmla="*/ 5313 w 72"/>
                  <a:gd name="T97" fmla="*/ 3941 h 112"/>
                  <a:gd name="T98" fmla="*/ 5313 w 72"/>
                  <a:gd name="T99" fmla="*/ 3210 h 112"/>
                  <a:gd name="T100" fmla="*/ 5168 w 72"/>
                  <a:gd name="T101" fmla="*/ 2568 h 112"/>
                  <a:gd name="T102" fmla="*/ 4765 w 72"/>
                  <a:gd name="T103" fmla="*/ 2170 h 112"/>
                  <a:gd name="T104" fmla="*/ 4250 w 72"/>
                  <a:gd name="T105" fmla="*/ 2170 h 112"/>
                  <a:gd name="T106" fmla="*/ 3877 w 72"/>
                  <a:gd name="T107" fmla="*/ 2018 h 11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72"/>
                  <a:gd name="T163" fmla="*/ 0 h 112"/>
                  <a:gd name="T164" fmla="*/ 72 w 72"/>
                  <a:gd name="T165" fmla="*/ 112 h 112"/>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72" h="112">
                    <a:moveTo>
                      <a:pt x="36" y="0"/>
                    </a:moveTo>
                    <a:lnTo>
                      <a:pt x="44" y="0"/>
                    </a:lnTo>
                    <a:lnTo>
                      <a:pt x="50" y="2"/>
                    </a:lnTo>
                    <a:lnTo>
                      <a:pt x="56" y="6"/>
                    </a:lnTo>
                    <a:lnTo>
                      <a:pt x="62" y="10"/>
                    </a:lnTo>
                    <a:lnTo>
                      <a:pt x="70" y="28"/>
                    </a:lnTo>
                    <a:lnTo>
                      <a:pt x="72" y="56"/>
                    </a:lnTo>
                    <a:lnTo>
                      <a:pt x="70" y="82"/>
                    </a:lnTo>
                    <a:lnTo>
                      <a:pt x="62" y="100"/>
                    </a:lnTo>
                    <a:lnTo>
                      <a:pt x="56" y="106"/>
                    </a:lnTo>
                    <a:lnTo>
                      <a:pt x="50" y="108"/>
                    </a:lnTo>
                    <a:lnTo>
                      <a:pt x="44" y="110"/>
                    </a:lnTo>
                    <a:lnTo>
                      <a:pt x="36" y="112"/>
                    </a:lnTo>
                    <a:lnTo>
                      <a:pt x="28" y="110"/>
                    </a:lnTo>
                    <a:lnTo>
                      <a:pt x="22" y="108"/>
                    </a:lnTo>
                    <a:lnTo>
                      <a:pt x="16" y="104"/>
                    </a:lnTo>
                    <a:lnTo>
                      <a:pt x="10" y="100"/>
                    </a:lnTo>
                    <a:lnTo>
                      <a:pt x="2" y="82"/>
                    </a:lnTo>
                    <a:lnTo>
                      <a:pt x="0" y="56"/>
                    </a:lnTo>
                    <a:lnTo>
                      <a:pt x="4" y="28"/>
                    </a:lnTo>
                    <a:lnTo>
                      <a:pt x="12" y="10"/>
                    </a:lnTo>
                    <a:lnTo>
                      <a:pt x="16" y="6"/>
                    </a:lnTo>
                    <a:lnTo>
                      <a:pt x="22" y="2"/>
                    </a:lnTo>
                    <a:lnTo>
                      <a:pt x="28" y="0"/>
                    </a:lnTo>
                    <a:lnTo>
                      <a:pt x="36" y="0"/>
                    </a:lnTo>
                    <a:close/>
                    <a:moveTo>
                      <a:pt x="36" y="18"/>
                    </a:moveTo>
                    <a:lnTo>
                      <a:pt x="32" y="20"/>
                    </a:lnTo>
                    <a:lnTo>
                      <a:pt x="28" y="20"/>
                    </a:lnTo>
                    <a:lnTo>
                      <a:pt x="26" y="24"/>
                    </a:lnTo>
                    <a:lnTo>
                      <a:pt x="24" y="30"/>
                    </a:lnTo>
                    <a:lnTo>
                      <a:pt x="22" y="36"/>
                    </a:lnTo>
                    <a:lnTo>
                      <a:pt x="22" y="44"/>
                    </a:lnTo>
                    <a:lnTo>
                      <a:pt x="22" y="56"/>
                    </a:lnTo>
                    <a:lnTo>
                      <a:pt x="22" y="66"/>
                    </a:lnTo>
                    <a:lnTo>
                      <a:pt x="22" y="74"/>
                    </a:lnTo>
                    <a:lnTo>
                      <a:pt x="24" y="80"/>
                    </a:lnTo>
                    <a:lnTo>
                      <a:pt x="26" y="86"/>
                    </a:lnTo>
                    <a:lnTo>
                      <a:pt x="28" y="90"/>
                    </a:lnTo>
                    <a:lnTo>
                      <a:pt x="32" y="92"/>
                    </a:lnTo>
                    <a:lnTo>
                      <a:pt x="36" y="92"/>
                    </a:lnTo>
                    <a:lnTo>
                      <a:pt x="40" y="92"/>
                    </a:lnTo>
                    <a:lnTo>
                      <a:pt x="44" y="90"/>
                    </a:lnTo>
                    <a:lnTo>
                      <a:pt x="48" y="86"/>
                    </a:lnTo>
                    <a:lnTo>
                      <a:pt x="50" y="82"/>
                    </a:lnTo>
                    <a:lnTo>
                      <a:pt x="50" y="76"/>
                    </a:lnTo>
                    <a:lnTo>
                      <a:pt x="52" y="66"/>
                    </a:lnTo>
                    <a:lnTo>
                      <a:pt x="52" y="56"/>
                    </a:lnTo>
                    <a:lnTo>
                      <a:pt x="52" y="44"/>
                    </a:lnTo>
                    <a:lnTo>
                      <a:pt x="50" y="36"/>
                    </a:lnTo>
                    <a:lnTo>
                      <a:pt x="50" y="30"/>
                    </a:lnTo>
                    <a:lnTo>
                      <a:pt x="48" y="24"/>
                    </a:lnTo>
                    <a:lnTo>
                      <a:pt x="44" y="20"/>
                    </a:lnTo>
                    <a:lnTo>
                      <a:pt x="40" y="20"/>
                    </a:lnTo>
                    <a:lnTo>
                      <a:pt x="36" y="18"/>
                    </a:lnTo>
                    <a:close/>
                  </a:path>
                </a:pathLst>
              </a:custGeom>
              <a:solidFill>
                <a:srgbClr val="000000"/>
              </a:solidFill>
              <a:ln w="0">
                <a:solidFill>
                  <a:srgbClr val="0000CC"/>
                </a:solidFill>
                <a:round/>
                <a:headEnd/>
                <a:tailEnd/>
              </a:ln>
            </p:spPr>
            <p:txBody>
              <a:bodyPr/>
              <a:lstStyle/>
              <a:p>
                <a:endParaRPr lang="ja-JP" altLang="en-US"/>
              </a:p>
            </p:txBody>
          </p:sp>
          <p:sp>
            <p:nvSpPr>
              <p:cNvPr id="61494" name="Freeform 64"/>
              <p:cNvSpPr>
                <a:spLocks noChangeAspect="1" noEditPoints="1"/>
              </p:cNvSpPr>
              <p:nvPr/>
            </p:nvSpPr>
            <p:spPr bwMode="auto">
              <a:xfrm>
                <a:off x="1268" y="830"/>
                <a:ext cx="90" cy="140"/>
              </a:xfrm>
              <a:custGeom>
                <a:avLst/>
                <a:gdLst>
                  <a:gd name="T0" fmla="*/ 3877 w 72"/>
                  <a:gd name="T1" fmla="*/ 0 h 112"/>
                  <a:gd name="T2" fmla="*/ 4765 w 72"/>
                  <a:gd name="T3" fmla="*/ 0 h 112"/>
                  <a:gd name="T4" fmla="*/ 5313 w 72"/>
                  <a:gd name="T5" fmla="*/ 291 h 112"/>
                  <a:gd name="T6" fmla="*/ 6057 w 72"/>
                  <a:gd name="T7" fmla="*/ 711 h 112"/>
                  <a:gd name="T8" fmla="*/ 6460 w 72"/>
                  <a:gd name="T9" fmla="*/ 1111 h 112"/>
                  <a:gd name="T10" fmla="*/ 7275 w 72"/>
                  <a:gd name="T11" fmla="*/ 3076 h 112"/>
                  <a:gd name="T12" fmla="*/ 7796 w 72"/>
                  <a:gd name="T13" fmla="*/ 6158 h 112"/>
                  <a:gd name="T14" fmla="*/ 7275 w 72"/>
                  <a:gd name="T15" fmla="*/ 8944 h 112"/>
                  <a:gd name="T16" fmla="*/ 6460 w 72"/>
                  <a:gd name="T17" fmla="*/ 10829 h 112"/>
                  <a:gd name="T18" fmla="*/ 6057 w 72"/>
                  <a:gd name="T19" fmla="*/ 11561 h 112"/>
                  <a:gd name="T20" fmla="*/ 5313 w 72"/>
                  <a:gd name="T21" fmla="*/ 11734 h 112"/>
                  <a:gd name="T22" fmla="*/ 4765 w 72"/>
                  <a:gd name="T23" fmla="*/ 12028 h 112"/>
                  <a:gd name="T24" fmla="*/ 3877 w 72"/>
                  <a:gd name="T25" fmla="*/ 12208 h 112"/>
                  <a:gd name="T26" fmla="*/ 3050 w 72"/>
                  <a:gd name="T27" fmla="*/ 12028 h 112"/>
                  <a:gd name="T28" fmla="*/ 2152 w 72"/>
                  <a:gd name="T29" fmla="*/ 11734 h 112"/>
                  <a:gd name="T30" fmla="*/ 1393 w 72"/>
                  <a:gd name="T31" fmla="*/ 11353 h 112"/>
                  <a:gd name="T32" fmla="*/ 1036 w 72"/>
                  <a:gd name="T33" fmla="*/ 10829 h 112"/>
                  <a:gd name="T34" fmla="*/ 234 w 72"/>
                  <a:gd name="T35" fmla="*/ 8944 h 112"/>
                  <a:gd name="T36" fmla="*/ 0 w 72"/>
                  <a:gd name="T37" fmla="*/ 6158 h 112"/>
                  <a:gd name="T38" fmla="*/ 234 w 72"/>
                  <a:gd name="T39" fmla="*/ 3076 h 112"/>
                  <a:gd name="T40" fmla="*/ 1036 w 72"/>
                  <a:gd name="T41" fmla="*/ 1111 h 112"/>
                  <a:gd name="T42" fmla="*/ 1722 w 72"/>
                  <a:gd name="T43" fmla="*/ 711 h 112"/>
                  <a:gd name="T44" fmla="*/ 2382 w 72"/>
                  <a:gd name="T45" fmla="*/ 291 h 112"/>
                  <a:gd name="T46" fmla="*/ 3050 w 72"/>
                  <a:gd name="T47" fmla="*/ 0 h 112"/>
                  <a:gd name="T48" fmla="*/ 3877 w 72"/>
                  <a:gd name="T49" fmla="*/ 0 h 112"/>
                  <a:gd name="T50" fmla="*/ 3877 w 72"/>
                  <a:gd name="T51" fmla="*/ 2018 h 112"/>
                  <a:gd name="T52" fmla="*/ 3400 w 72"/>
                  <a:gd name="T53" fmla="*/ 2170 h 112"/>
                  <a:gd name="T54" fmla="*/ 3050 w 72"/>
                  <a:gd name="T55" fmla="*/ 2170 h 112"/>
                  <a:gd name="T56" fmla="*/ 2530 w 72"/>
                  <a:gd name="T57" fmla="*/ 2568 h 112"/>
                  <a:gd name="T58" fmla="*/ 2382 w 72"/>
                  <a:gd name="T59" fmla="*/ 3210 h 112"/>
                  <a:gd name="T60" fmla="*/ 2382 w 72"/>
                  <a:gd name="T61" fmla="*/ 3941 h 112"/>
                  <a:gd name="T62" fmla="*/ 2152 w 72"/>
                  <a:gd name="T63" fmla="*/ 4806 h 112"/>
                  <a:gd name="T64" fmla="*/ 2152 w 72"/>
                  <a:gd name="T65" fmla="*/ 6158 h 112"/>
                  <a:gd name="T66" fmla="*/ 2152 w 72"/>
                  <a:gd name="T67" fmla="*/ 7266 h 112"/>
                  <a:gd name="T68" fmla="*/ 2382 w 72"/>
                  <a:gd name="T69" fmla="*/ 8016 h 112"/>
                  <a:gd name="T70" fmla="*/ 2382 w 72"/>
                  <a:gd name="T71" fmla="*/ 8663 h 112"/>
                  <a:gd name="T72" fmla="*/ 2530 w 72"/>
                  <a:gd name="T73" fmla="*/ 9387 h 112"/>
                  <a:gd name="T74" fmla="*/ 3050 w 72"/>
                  <a:gd name="T75" fmla="*/ 9797 h 112"/>
                  <a:gd name="T76" fmla="*/ 3400 w 72"/>
                  <a:gd name="T77" fmla="*/ 9992 h 112"/>
                  <a:gd name="T78" fmla="*/ 3877 w 72"/>
                  <a:gd name="T79" fmla="*/ 9992 h 112"/>
                  <a:gd name="T80" fmla="*/ 4250 w 72"/>
                  <a:gd name="T81" fmla="*/ 9992 h 112"/>
                  <a:gd name="T82" fmla="*/ 4765 w 72"/>
                  <a:gd name="T83" fmla="*/ 9797 h 112"/>
                  <a:gd name="T84" fmla="*/ 4940 w 72"/>
                  <a:gd name="T85" fmla="*/ 9387 h 112"/>
                  <a:gd name="T86" fmla="*/ 5168 w 72"/>
                  <a:gd name="T87" fmla="*/ 8944 h 112"/>
                  <a:gd name="T88" fmla="*/ 5313 w 72"/>
                  <a:gd name="T89" fmla="*/ 8280 h 112"/>
                  <a:gd name="T90" fmla="*/ 5313 w 72"/>
                  <a:gd name="T91" fmla="*/ 7266 h 112"/>
                  <a:gd name="T92" fmla="*/ 5313 w 72"/>
                  <a:gd name="T93" fmla="*/ 6158 h 112"/>
                  <a:gd name="T94" fmla="*/ 5313 w 72"/>
                  <a:gd name="T95" fmla="*/ 4806 h 112"/>
                  <a:gd name="T96" fmla="*/ 5313 w 72"/>
                  <a:gd name="T97" fmla="*/ 3941 h 112"/>
                  <a:gd name="T98" fmla="*/ 5168 w 72"/>
                  <a:gd name="T99" fmla="*/ 3210 h 112"/>
                  <a:gd name="T100" fmla="*/ 4940 w 72"/>
                  <a:gd name="T101" fmla="*/ 2568 h 112"/>
                  <a:gd name="T102" fmla="*/ 4765 w 72"/>
                  <a:gd name="T103" fmla="*/ 2170 h 112"/>
                  <a:gd name="T104" fmla="*/ 4250 w 72"/>
                  <a:gd name="T105" fmla="*/ 2170 h 112"/>
                  <a:gd name="T106" fmla="*/ 3877 w 72"/>
                  <a:gd name="T107" fmla="*/ 2018 h 11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72"/>
                  <a:gd name="T163" fmla="*/ 0 h 112"/>
                  <a:gd name="T164" fmla="*/ 72 w 72"/>
                  <a:gd name="T165" fmla="*/ 112 h 112"/>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72" h="112">
                    <a:moveTo>
                      <a:pt x="36" y="0"/>
                    </a:moveTo>
                    <a:lnTo>
                      <a:pt x="44" y="0"/>
                    </a:lnTo>
                    <a:lnTo>
                      <a:pt x="50" y="2"/>
                    </a:lnTo>
                    <a:lnTo>
                      <a:pt x="56" y="6"/>
                    </a:lnTo>
                    <a:lnTo>
                      <a:pt x="60" y="10"/>
                    </a:lnTo>
                    <a:lnTo>
                      <a:pt x="68" y="28"/>
                    </a:lnTo>
                    <a:lnTo>
                      <a:pt x="72" y="56"/>
                    </a:lnTo>
                    <a:lnTo>
                      <a:pt x="68" y="82"/>
                    </a:lnTo>
                    <a:lnTo>
                      <a:pt x="60" y="100"/>
                    </a:lnTo>
                    <a:lnTo>
                      <a:pt x="56" y="106"/>
                    </a:lnTo>
                    <a:lnTo>
                      <a:pt x="50" y="108"/>
                    </a:lnTo>
                    <a:lnTo>
                      <a:pt x="44" y="110"/>
                    </a:lnTo>
                    <a:lnTo>
                      <a:pt x="36" y="112"/>
                    </a:lnTo>
                    <a:lnTo>
                      <a:pt x="28" y="110"/>
                    </a:lnTo>
                    <a:lnTo>
                      <a:pt x="20" y="108"/>
                    </a:lnTo>
                    <a:lnTo>
                      <a:pt x="14" y="104"/>
                    </a:lnTo>
                    <a:lnTo>
                      <a:pt x="10" y="100"/>
                    </a:lnTo>
                    <a:lnTo>
                      <a:pt x="2" y="82"/>
                    </a:lnTo>
                    <a:lnTo>
                      <a:pt x="0" y="56"/>
                    </a:lnTo>
                    <a:lnTo>
                      <a:pt x="2" y="28"/>
                    </a:lnTo>
                    <a:lnTo>
                      <a:pt x="10" y="10"/>
                    </a:lnTo>
                    <a:lnTo>
                      <a:pt x="16" y="6"/>
                    </a:lnTo>
                    <a:lnTo>
                      <a:pt x="22" y="2"/>
                    </a:lnTo>
                    <a:lnTo>
                      <a:pt x="28" y="0"/>
                    </a:lnTo>
                    <a:lnTo>
                      <a:pt x="36" y="0"/>
                    </a:lnTo>
                    <a:close/>
                    <a:moveTo>
                      <a:pt x="36" y="18"/>
                    </a:moveTo>
                    <a:lnTo>
                      <a:pt x="32" y="20"/>
                    </a:lnTo>
                    <a:lnTo>
                      <a:pt x="28" y="20"/>
                    </a:lnTo>
                    <a:lnTo>
                      <a:pt x="24" y="24"/>
                    </a:lnTo>
                    <a:lnTo>
                      <a:pt x="22" y="30"/>
                    </a:lnTo>
                    <a:lnTo>
                      <a:pt x="22" y="36"/>
                    </a:lnTo>
                    <a:lnTo>
                      <a:pt x="20" y="44"/>
                    </a:lnTo>
                    <a:lnTo>
                      <a:pt x="20" y="56"/>
                    </a:lnTo>
                    <a:lnTo>
                      <a:pt x="20" y="66"/>
                    </a:lnTo>
                    <a:lnTo>
                      <a:pt x="22" y="74"/>
                    </a:lnTo>
                    <a:lnTo>
                      <a:pt x="22" y="80"/>
                    </a:lnTo>
                    <a:lnTo>
                      <a:pt x="24" y="86"/>
                    </a:lnTo>
                    <a:lnTo>
                      <a:pt x="28" y="90"/>
                    </a:lnTo>
                    <a:lnTo>
                      <a:pt x="32" y="92"/>
                    </a:lnTo>
                    <a:lnTo>
                      <a:pt x="36" y="92"/>
                    </a:lnTo>
                    <a:lnTo>
                      <a:pt x="40" y="92"/>
                    </a:lnTo>
                    <a:lnTo>
                      <a:pt x="44" y="90"/>
                    </a:lnTo>
                    <a:lnTo>
                      <a:pt x="46" y="86"/>
                    </a:lnTo>
                    <a:lnTo>
                      <a:pt x="48" y="82"/>
                    </a:lnTo>
                    <a:lnTo>
                      <a:pt x="50" y="76"/>
                    </a:lnTo>
                    <a:lnTo>
                      <a:pt x="50" y="66"/>
                    </a:lnTo>
                    <a:lnTo>
                      <a:pt x="50" y="56"/>
                    </a:lnTo>
                    <a:lnTo>
                      <a:pt x="50" y="44"/>
                    </a:lnTo>
                    <a:lnTo>
                      <a:pt x="50" y="36"/>
                    </a:lnTo>
                    <a:lnTo>
                      <a:pt x="48" y="30"/>
                    </a:lnTo>
                    <a:lnTo>
                      <a:pt x="46" y="24"/>
                    </a:lnTo>
                    <a:lnTo>
                      <a:pt x="44" y="20"/>
                    </a:lnTo>
                    <a:lnTo>
                      <a:pt x="40" y="20"/>
                    </a:lnTo>
                    <a:lnTo>
                      <a:pt x="36" y="18"/>
                    </a:lnTo>
                    <a:close/>
                  </a:path>
                </a:pathLst>
              </a:custGeom>
              <a:solidFill>
                <a:srgbClr val="000000"/>
              </a:solidFill>
              <a:ln w="0">
                <a:solidFill>
                  <a:srgbClr val="0000CC"/>
                </a:solidFill>
                <a:round/>
                <a:headEnd/>
                <a:tailEnd/>
              </a:ln>
            </p:spPr>
            <p:txBody>
              <a:bodyPr/>
              <a:lstStyle/>
              <a:p>
                <a:endParaRPr lang="ja-JP" altLang="en-US"/>
              </a:p>
            </p:txBody>
          </p:sp>
          <p:sp>
            <p:nvSpPr>
              <p:cNvPr id="61495" name="Freeform 65"/>
              <p:cNvSpPr>
                <a:spLocks noChangeAspect="1"/>
              </p:cNvSpPr>
              <p:nvPr/>
            </p:nvSpPr>
            <p:spPr bwMode="auto">
              <a:xfrm>
                <a:off x="932" y="344"/>
                <a:ext cx="90" cy="140"/>
              </a:xfrm>
              <a:custGeom>
                <a:avLst/>
                <a:gdLst>
                  <a:gd name="T0" fmla="*/ 2382 w 72"/>
                  <a:gd name="T1" fmla="*/ 8280 h 112"/>
                  <a:gd name="T2" fmla="*/ 2720 w 72"/>
                  <a:gd name="T3" fmla="*/ 9622 h 112"/>
                  <a:gd name="T4" fmla="*/ 3877 w 72"/>
                  <a:gd name="T5" fmla="*/ 9992 h 112"/>
                  <a:gd name="T6" fmla="*/ 5168 w 72"/>
                  <a:gd name="T7" fmla="*/ 9622 h 112"/>
                  <a:gd name="T8" fmla="*/ 5553 w 72"/>
                  <a:gd name="T9" fmla="*/ 8280 h 112"/>
                  <a:gd name="T10" fmla="*/ 5168 w 72"/>
                  <a:gd name="T11" fmla="*/ 6930 h 112"/>
                  <a:gd name="T12" fmla="*/ 4086 w 72"/>
                  <a:gd name="T13" fmla="*/ 6530 h 112"/>
                  <a:gd name="T14" fmla="*/ 3162 w 72"/>
                  <a:gd name="T15" fmla="*/ 6700 h 112"/>
                  <a:gd name="T16" fmla="*/ 4086 w 72"/>
                  <a:gd name="T17" fmla="*/ 4806 h 112"/>
                  <a:gd name="T18" fmla="*/ 4940 w 72"/>
                  <a:gd name="T19" fmla="*/ 3941 h 112"/>
                  <a:gd name="T20" fmla="*/ 4940 w 72"/>
                  <a:gd name="T21" fmla="*/ 2838 h 112"/>
                  <a:gd name="T22" fmla="*/ 4250 w 72"/>
                  <a:gd name="T23" fmla="*/ 2170 h 112"/>
                  <a:gd name="T24" fmla="*/ 3400 w 72"/>
                  <a:gd name="T25" fmla="*/ 2170 h 112"/>
                  <a:gd name="T26" fmla="*/ 2530 w 72"/>
                  <a:gd name="T27" fmla="*/ 2838 h 112"/>
                  <a:gd name="T28" fmla="*/ 234 w 72"/>
                  <a:gd name="T29" fmla="*/ 3210 h 112"/>
                  <a:gd name="T30" fmla="*/ 829 w 72"/>
                  <a:gd name="T31" fmla="*/ 1314 h 112"/>
                  <a:gd name="T32" fmla="*/ 2152 w 72"/>
                  <a:gd name="T33" fmla="*/ 291 h 112"/>
                  <a:gd name="T34" fmla="*/ 3877 w 72"/>
                  <a:gd name="T35" fmla="*/ 0 h 112"/>
                  <a:gd name="T36" fmla="*/ 5814 w 72"/>
                  <a:gd name="T37" fmla="*/ 455 h 112"/>
                  <a:gd name="T38" fmla="*/ 6924 w 72"/>
                  <a:gd name="T39" fmla="*/ 1736 h 112"/>
                  <a:gd name="T40" fmla="*/ 7275 w 72"/>
                  <a:gd name="T41" fmla="*/ 3076 h 112"/>
                  <a:gd name="T42" fmla="*/ 6924 w 72"/>
                  <a:gd name="T43" fmla="*/ 4650 h 112"/>
                  <a:gd name="T44" fmla="*/ 5553 w 72"/>
                  <a:gd name="T45" fmla="*/ 5583 h 112"/>
                  <a:gd name="T46" fmla="*/ 6641 w 72"/>
                  <a:gd name="T47" fmla="*/ 6158 h 112"/>
                  <a:gd name="T48" fmla="*/ 7571 w 72"/>
                  <a:gd name="T49" fmla="*/ 7266 h 112"/>
                  <a:gd name="T50" fmla="*/ 7796 w 72"/>
                  <a:gd name="T51" fmla="*/ 8548 h 112"/>
                  <a:gd name="T52" fmla="*/ 7275 w 72"/>
                  <a:gd name="T53" fmla="*/ 10204 h 112"/>
                  <a:gd name="T54" fmla="*/ 5814 w 72"/>
                  <a:gd name="T55" fmla="*/ 11734 h 112"/>
                  <a:gd name="T56" fmla="*/ 3877 w 72"/>
                  <a:gd name="T57" fmla="*/ 12208 h 112"/>
                  <a:gd name="T58" fmla="*/ 1986 w 72"/>
                  <a:gd name="T59" fmla="*/ 11734 h 112"/>
                  <a:gd name="T60" fmla="*/ 570 w 72"/>
                  <a:gd name="T61" fmla="*/ 10469 h 112"/>
                  <a:gd name="T62" fmla="*/ 0 w 72"/>
                  <a:gd name="T63" fmla="*/ 8548 h 11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72"/>
                  <a:gd name="T97" fmla="*/ 0 h 112"/>
                  <a:gd name="T98" fmla="*/ 72 w 72"/>
                  <a:gd name="T99" fmla="*/ 112 h 112"/>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72" h="112">
                    <a:moveTo>
                      <a:pt x="0" y="78"/>
                    </a:moveTo>
                    <a:lnTo>
                      <a:pt x="22" y="76"/>
                    </a:lnTo>
                    <a:lnTo>
                      <a:pt x="22" y="84"/>
                    </a:lnTo>
                    <a:lnTo>
                      <a:pt x="26" y="88"/>
                    </a:lnTo>
                    <a:lnTo>
                      <a:pt x="30" y="92"/>
                    </a:lnTo>
                    <a:lnTo>
                      <a:pt x="36" y="92"/>
                    </a:lnTo>
                    <a:lnTo>
                      <a:pt x="42" y="92"/>
                    </a:lnTo>
                    <a:lnTo>
                      <a:pt x="48" y="88"/>
                    </a:lnTo>
                    <a:lnTo>
                      <a:pt x="50" y="82"/>
                    </a:lnTo>
                    <a:lnTo>
                      <a:pt x="52" y="76"/>
                    </a:lnTo>
                    <a:lnTo>
                      <a:pt x="50" y="70"/>
                    </a:lnTo>
                    <a:lnTo>
                      <a:pt x="48" y="64"/>
                    </a:lnTo>
                    <a:lnTo>
                      <a:pt x="44" y="62"/>
                    </a:lnTo>
                    <a:lnTo>
                      <a:pt x="38" y="60"/>
                    </a:lnTo>
                    <a:lnTo>
                      <a:pt x="34" y="60"/>
                    </a:lnTo>
                    <a:lnTo>
                      <a:pt x="30" y="62"/>
                    </a:lnTo>
                    <a:lnTo>
                      <a:pt x="32" y="44"/>
                    </a:lnTo>
                    <a:lnTo>
                      <a:pt x="38" y="44"/>
                    </a:lnTo>
                    <a:lnTo>
                      <a:pt x="42" y="40"/>
                    </a:lnTo>
                    <a:lnTo>
                      <a:pt x="46" y="36"/>
                    </a:lnTo>
                    <a:lnTo>
                      <a:pt x="46" y="30"/>
                    </a:lnTo>
                    <a:lnTo>
                      <a:pt x="46" y="26"/>
                    </a:lnTo>
                    <a:lnTo>
                      <a:pt x="44" y="22"/>
                    </a:lnTo>
                    <a:lnTo>
                      <a:pt x="40" y="20"/>
                    </a:lnTo>
                    <a:lnTo>
                      <a:pt x="36" y="18"/>
                    </a:lnTo>
                    <a:lnTo>
                      <a:pt x="32" y="20"/>
                    </a:lnTo>
                    <a:lnTo>
                      <a:pt x="28" y="22"/>
                    </a:lnTo>
                    <a:lnTo>
                      <a:pt x="24" y="26"/>
                    </a:lnTo>
                    <a:lnTo>
                      <a:pt x="22" y="32"/>
                    </a:lnTo>
                    <a:lnTo>
                      <a:pt x="2" y="30"/>
                    </a:lnTo>
                    <a:lnTo>
                      <a:pt x="4" y="20"/>
                    </a:lnTo>
                    <a:lnTo>
                      <a:pt x="8" y="12"/>
                    </a:lnTo>
                    <a:lnTo>
                      <a:pt x="12" y="8"/>
                    </a:lnTo>
                    <a:lnTo>
                      <a:pt x="20" y="2"/>
                    </a:lnTo>
                    <a:lnTo>
                      <a:pt x="26" y="0"/>
                    </a:lnTo>
                    <a:lnTo>
                      <a:pt x="36" y="0"/>
                    </a:lnTo>
                    <a:lnTo>
                      <a:pt x="46" y="0"/>
                    </a:lnTo>
                    <a:lnTo>
                      <a:pt x="54" y="4"/>
                    </a:lnTo>
                    <a:lnTo>
                      <a:pt x="60" y="10"/>
                    </a:lnTo>
                    <a:lnTo>
                      <a:pt x="64" y="16"/>
                    </a:lnTo>
                    <a:lnTo>
                      <a:pt x="66" y="22"/>
                    </a:lnTo>
                    <a:lnTo>
                      <a:pt x="68" y="28"/>
                    </a:lnTo>
                    <a:lnTo>
                      <a:pt x="66" y="36"/>
                    </a:lnTo>
                    <a:lnTo>
                      <a:pt x="64" y="42"/>
                    </a:lnTo>
                    <a:lnTo>
                      <a:pt x="58" y="48"/>
                    </a:lnTo>
                    <a:lnTo>
                      <a:pt x="52" y="52"/>
                    </a:lnTo>
                    <a:lnTo>
                      <a:pt x="58" y="54"/>
                    </a:lnTo>
                    <a:lnTo>
                      <a:pt x="62" y="56"/>
                    </a:lnTo>
                    <a:lnTo>
                      <a:pt x="66" y="60"/>
                    </a:lnTo>
                    <a:lnTo>
                      <a:pt x="70" y="66"/>
                    </a:lnTo>
                    <a:lnTo>
                      <a:pt x="72" y="72"/>
                    </a:lnTo>
                    <a:lnTo>
                      <a:pt x="72" y="78"/>
                    </a:lnTo>
                    <a:lnTo>
                      <a:pt x="72" y="86"/>
                    </a:lnTo>
                    <a:lnTo>
                      <a:pt x="68" y="94"/>
                    </a:lnTo>
                    <a:lnTo>
                      <a:pt x="62" y="102"/>
                    </a:lnTo>
                    <a:lnTo>
                      <a:pt x="54" y="108"/>
                    </a:lnTo>
                    <a:lnTo>
                      <a:pt x="46" y="110"/>
                    </a:lnTo>
                    <a:lnTo>
                      <a:pt x="36" y="112"/>
                    </a:lnTo>
                    <a:lnTo>
                      <a:pt x="26" y="110"/>
                    </a:lnTo>
                    <a:lnTo>
                      <a:pt x="18" y="108"/>
                    </a:lnTo>
                    <a:lnTo>
                      <a:pt x="12" y="102"/>
                    </a:lnTo>
                    <a:lnTo>
                      <a:pt x="6" y="96"/>
                    </a:lnTo>
                    <a:lnTo>
                      <a:pt x="2" y="88"/>
                    </a:lnTo>
                    <a:lnTo>
                      <a:pt x="0" y="78"/>
                    </a:lnTo>
                    <a:close/>
                  </a:path>
                </a:pathLst>
              </a:custGeom>
              <a:solidFill>
                <a:srgbClr val="000000"/>
              </a:solidFill>
              <a:ln w="0">
                <a:solidFill>
                  <a:srgbClr val="0000CC"/>
                </a:solidFill>
                <a:round/>
                <a:headEnd/>
                <a:tailEnd/>
              </a:ln>
            </p:spPr>
            <p:txBody>
              <a:bodyPr/>
              <a:lstStyle/>
              <a:p>
                <a:endParaRPr lang="ja-JP" altLang="en-US"/>
              </a:p>
            </p:txBody>
          </p:sp>
          <p:sp>
            <p:nvSpPr>
              <p:cNvPr id="61496" name="Freeform 66"/>
              <p:cNvSpPr>
                <a:spLocks noChangeAspect="1"/>
              </p:cNvSpPr>
              <p:nvPr/>
            </p:nvSpPr>
            <p:spPr bwMode="auto">
              <a:xfrm>
                <a:off x="1039" y="344"/>
                <a:ext cx="93" cy="140"/>
              </a:xfrm>
              <a:custGeom>
                <a:avLst/>
                <a:gdLst>
                  <a:gd name="T0" fmla="*/ 0 w 74"/>
                  <a:gd name="T1" fmla="*/ 8548 h 112"/>
                  <a:gd name="T2" fmla="*/ 2203 w 74"/>
                  <a:gd name="T3" fmla="*/ 8280 h 112"/>
                  <a:gd name="T4" fmla="*/ 2407 w 74"/>
                  <a:gd name="T5" fmla="*/ 8944 h 112"/>
                  <a:gd name="T6" fmla="*/ 2886 w 74"/>
                  <a:gd name="T7" fmla="*/ 9622 h 112"/>
                  <a:gd name="T8" fmla="*/ 3627 w 74"/>
                  <a:gd name="T9" fmla="*/ 9992 h 112"/>
                  <a:gd name="T10" fmla="*/ 4374 w 74"/>
                  <a:gd name="T11" fmla="*/ 9992 h 112"/>
                  <a:gd name="T12" fmla="*/ 5154 w 74"/>
                  <a:gd name="T13" fmla="*/ 9992 h 112"/>
                  <a:gd name="T14" fmla="*/ 5728 w 74"/>
                  <a:gd name="T15" fmla="*/ 9622 h 112"/>
                  <a:gd name="T16" fmla="*/ 6024 w 74"/>
                  <a:gd name="T17" fmla="*/ 9091 h 112"/>
                  <a:gd name="T18" fmla="*/ 6286 w 74"/>
                  <a:gd name="T19" fmla="*/ 8663 h 112"/>
                  <a:gd name="T20" fmla="*/ 6286 w 74"/>
                  <a:gd name="T21" fmla="*/ 8016 h 112"/>
                  <a:gd name="T22" fmla="*/ 6286 w 74"/>
                  <a:gd name="T23" fmla="*/ 7399 h 112"/>
                  <a:gd name="T24" fmla="*/ 6024 w 74"/>
                  <a:gd name="T25" fmla="*/ 6930 h 112"/>
                  <a:gd name="T26" fmla="*/ 5728 w 74"/>
                  <a:gd name="T27" fmla="*/ 6530 h 112"/>
                  <a:gd name="T28" fmla="*/ 5154 w 74"/>
                  <a:gd name="T29" fmla="*/ 6158 h 112"/>
                  <a:gd name="T30" fmla="*/ 4374 w 74"/>
                  <a:gd name="T31" fmla="*/ 6158 h 112"/>
                  <a:gd name="T32" fmla="*/ 3627 w 74"/>
                  <a:gd name="T33" fmla="*/ 6158 h 112"/>
                  <a:gd name="T34" fmla="*/ 2886 w 74"/>
                  <a:gd name="T35" fmla="*/ 6530 h 112"/>
                  <a:gd name="T36" fmla="*/ 2407 w 74"/>
                  <a:gd name="T37" fmla="*/ 6930 h 112"/>
                  <a:gd name="T38" fmla="*/ 0 w 74"/>
                  <a:gd name="T39" fmla="*/ 6530 h 112"/>
                  <a:gd name="T40" fmla="*/ 1753 w 74"/>
                  <a:gd name="T41" fmla="*/ 0 h 112"/>
                  <a:gd name="T42" fmla="*/ 8153 w 74"/>
                  <a:gd name="T43" fmla="*/ 0 h 112"/>
                  <a:gd name="T44" fmla="*/ 8153 w 74"/>
                  <a:gd name="T45" fmla="*/ 2461 h 112"/>
                  <a:gd name="T46" fmla="*/ 3627 w 74"/>
                  <a:gd name="T47" fmla="*/ 2461 h 112"/>
                  <a:gd name="T48" fmla="*/ 3167 w 74"/>
                  <a:gd name="T49" fmla="*/ 4429 h 112"/>
                  <a:gd name="T50" fmla="*/ 4107 w 74"/>
                  <a:gd name="T51" fmla="*/ 4179 h 112"/>
                  <a:gd name="T52" fmla="*/ 4793 w 74"/>
                  <a:gd name="T53" fmla="*/ 3941 h 112"/>
                  <a:gd name="T54" fmla="*/ 6024 w 74"/>
                  <a:gd name="T55" fmla="*/ 4179 h 112"/>
                  <a:gd name="T56" fmla="*/ 6769 w 74"/>
                  <a:gd name="T57" fmla="*/ 4429 h 112"/>
                  <a:gd name="T58" fmla="*/ 7806 w 74"/>
                  <a:gd name="T59" fmla="*/ 5016 h 112"/>
                  <a:gd name="T60" fmla="*/ 8153 w 74"/>
                  <a:gd name="T61" fmla="*/ 5919 h 112"/>
                  <a:gd name="T62" fmla="*/ 8682 w 74"/>
                  <a:gd name="T63" fmla="*/ 6700 h 112"/>
                  <a:gd name="T64" fmla="*/ 8990 w 74"/>
                  <a:gd name="T65" fmla="*/ 7838 h 112"/>
                  <a:gd name="T66" fmla="*/ 8682 w 74"/>
                  <a:gd name="T67" fmla="*/ 8944 h 112"/>
                  <a:gd name="T68" fmla="*/ 8507 w 74"/>
                  <a:gd name="T69" fmla="*/ 9797 h 112"/>
                  <a:gd name="T70" fmla="*/ 8029 w 74"/>
                  <a:gd name="T71" fmla="*/ 10685 h 112"/>
                  <a:gd name="T72" fmla="*/ 7199 w 74"/>
                  <a:gd name="T73" fmla="*/ 11353 h 112"/>
                  <a:gd name="T74" fmla="*/ 6286 w 74"/>
                  <a:gd name="T75" fmla="*/ 11734 h 112"/>
                  <a:gd name="T76" fmla="*/ 5292 w 74"/>
                  <a:gd name="T77" fmla="*/ 12028 h 112"/>
                  <a:gd name="T78" fmla="*/ 4374 w 74"/>
                  <a:gd name="T79" fmla="*/ 12208 h 112"/>
                  <a:gd name="T80" fmla="*/ 3167 w 74"/>
                  <a:gd name="T81" fmla="*/ 12028 h 112"/>
                  <a:gd name="T82" fmla="*/ 2203 w 74"/>
                  <a:gd name="T83" fmla="*/ 11734 h 112"/>
                  <a:gd name="T84" fmla="*/ 1213 w 74"/>
                  <a:gd name="T85" fmla="*/ 11106 h 112"/>
                  <a:gd name="T86" fmla="*/ 768 w 74"/>
                  <a:gd name="T87" fmla="*/ 10469 h 112"/>
                  <a:gd name="T88" fmla="*/ 308 w 74"/>
                  <a:gd name="T89" fmla="*/ 9622 h 112"/>
                  <a:gd name="T90" fmla="*/ 0 w 74"/>
                  <a:gd name="T91" fmla="*/ 8548 h 112"/>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74"/>
                  <a:gd name="T139" fmla="*/ 0 h 112"/>
                  <a:gd name="T140" fmla="*/ 74 w 74"/>
                  <a:gd name="T141" fmla="*/ 112 h 112"/>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74" h="112">
                    <a:moveTo>
                      <a:pt x="0" y="78"/>
                    </a:moveTo>
                    <a:lnTo>
                      <a:pt x="18" y="76"/>
                    </a:lnTo>
                    <a:lnTo>
                      <a:pt x="20" y="82"/>
                    </a:lnTo>
                    <a:lnTo>
                      <a:pt x="24" y="88"/>
                    </a:lnTo>
                    <a:lnTo>
                      <a:pt x="30" y="92"/>
                    </a:lnTo>
                    <a:lnTo>
                      <a:pt x="36" y="92"/>
                    </a:lnTo>
                    <a:lnTo>
                      <a:pt x="42" y="92"/>
                    </a:lnTo>
                    <a:lnTo>
                      <a:pt x="48" y="88"/>
                    </a:lnTo>
                    <a:lnTo>
                      <a:pt x="50" y="84"/>
                    </a:lnTo>
                    <a:lnTo>
                      <a:pt x="52" y="80"/>
                    </a:lnTo>
                    <a:lnTo>
                      <a:pt x="52" y="74"/>
                    </a:lnTo>
                    <a:lnTo>
                      <a:pt x="52" y="68"/>
                    </a:lnTo>
                    <a:lnTo>
                      <a:pt x="50" y="64"/>
                    </a:lnTo>
                    <a:lnTo>
                      <a:pt x="48" y="60"/>
                    </a:lnTo>
                    <a:lnTo>
                      <a:pt x="42" y="56"/>
                    </a:lnTo>
                    <a:lnTo>
                      <a:pt x="36" y="56"/>
                    </a:lnTo>
                    <a:lnTo>
                      <a:pt x="30" y="56"/>
                    </a:lnTo>
                    <a:lnTo>
                      <a:pt x="24" y="60"/>
                    </a:lnTo>
                    <a:lnTo>
                      <a:pt x="20" y="64"/>
                    </a:lnTo>
                    <a:lnTo>
                      <a:pt x="0" y="60"/>
                    </a:lnTo>
                    <a:lnTo>
                      <a:pt x="14" y="0"/>
                    </a:lnTo>
                    <a:lnTo>
                      <a:pt x="68" y="0"/>
                    </a:lnTo>
                    <a:lnTo>
                      <a:pt x="68" y="22"/>
                    </a:lnTo>
                    <a:lnTo>
                      <a:pt x="30" y="22"/>
                    </a:lnTo>
                    <a:lnTo>
                      <a:pt x="26" y="40"/>
                    </a:lnTo>
                    <a:lnTo>
                      <a:pt x="34" y="38"/>
                    </a:lnTo>
                    <a:lnTo>
                      <a:pt x="40" y="36"/>
                    </a:lnTo>
                    <a:lnTo>
                      <a:pt x="50" y="38"/>
                    </a:lnTo>
                    <a:lnTo>
                      <a:pt x="56" y="40"/>
                    </a:lnTo>
                    <a:lnTo>
                      <a:pt x="64" y="46"/>
                    </a:lnTo>
                    <a:lnTo>
                      <a:pt x="68" y="54"/>
                    </a:lnTo>
                    <a:lnTo>
                      <a:pt x="72" y="62"/>
                    </a:lnTo>
                    <a:lnTo>
                      <a:pt x="74" y="72"/>
                    </a:lnTo>
                    <a:lnTo>
                      <a:pt x="72" y="82"/>
                    </a:lnTo>
                    <a:lnTo>
                      <a:pt x="70" y="90"/>
                    </a:lnTo>
                    <a:lnTo>
                      <a:pt x="66" y="98"/>
                    </a:lnTo>
                    <a:lnTo>
                      <a:pt x="60" y="104"/>
                    </a:lnTo>
                    <a:lnTo>
                      <a:pt x="52" y="108"/>
                    </a:lnTo>
                    <a:lnTo>
                      <a:pt x="44" y="110"/>
                    </a:lnTo>
                    <a:lnTo>
                      <a:pt x="36" y="112"/>
                    </a:lnTo>
                    <a:lnTo>
                      <a:pt x="26" y="110"/>
                    </a:lnTo>
                    <a:lnTo>
                      <a:pt x="18" y="108"/>
                    </a:lnTo>
                    <a:lnTo>
                      <a:pt x="10" y="102"/>
                    </a:lnTo>
                    <a:lnTo>
                      <a:pt x="6" y="96"/>
                    </a:lnTo>
                    <a:lnTo>
                      <a:pt x="2" y="88"/>
                    </a:lnTo>
                    <a:lnTo>
                      <a:pt x="0" y="78"/>
                    </a:lnTo>
                    <a:close/>
                  </a:path>
                </a:pathLst>
              </a:custGeom>
              <a:solidFill>
                <a:srgbClr val="000000"/>
              </a:solidFill>
              <a:ln w="0">
                <a:solidFill>
                  <a:srgbClr val="0000CC"/>
                </a:solidFill>
                <a:round/>
                <a:headEnd/>
                <a:tailEnd/>
              </a:ln>
            </p:spPr>
            <p:txBody>
              <a:bodyPr/>
              <a:lstStyle/>
              <a:p>
                <a:endParaRPr lang="ja-JP" altLang="en-US"/>
              </a:p>
            </p:txBody>
          </p:sp>
          <p:sp>
            <p:nvSpPr>
              <p:cNvPr id="61497" name="Freeform 67"/>
              <p:cNvSpPr>
                <a:spLocks noChangeAspect="1" noEditPoints="1"/>
              </p:cNvSpPr>
              <p:nvPr/>
            </p:nvSpPr>
            <p:spPr bwMode="auto">
              <a:xfrm>
                <a:off x="1158" y="344"/>
                <a:ext cx="90" cy="140"/>
              </a:xfrm>
              <a:custGeom>
                <a:avLst/>
                <a:gdLst>
                  <a:gd name="T0" fmla="*/ 3877 w 72"/>
                  <a:gd name="T1" fmla="*/ 0 h 112"/>
                  <a:gd name="T2" fmla="*/ 4765 w 72"/>
                  <a:gd name="T3" fmla="*/ 0 h 112"/>
                  <a:gd name="T4" fmla="*/ 5313 w 72"/>
                  <a:gd name="T5" fmla="*/ 291 h 112"/>
                  <a:gd name="T6" fmla="*/ 6057 w 72"/>
                  <a:gd name="T7" fmla="*/ 711 h 112"/>
                  <a:gd name="T8" fmla="*/ 6641 w 72"/>
                  <a:gd name="T9" fmla="*/ 1111 h 112"/>
                  <a:gd name="T10" fmla="*/ 7571 w 72"/>
                  <a:gd name="T11" fmla="*/ 3076 h 112"/>
                  <a:gd name="T12" fmla="*/ 7796 w 72"/>
                  <a:gd name="T13" fmla="*/ 6158 h 112"/>
                  <a:gd name="T14" fmla="*/ 7571 w 72"/>
                  <a:gd name="T15" fmla="*/ 8944 h 112"/>
                  <a:gd name="T16" fmla="*/ 6641 w 72"/>
                  <a:gd name="T17" fmla="*/ 10829 h 112"/>
                  <a:gd name="T18" fmla="*/ 6057 w 72"/>
                  <a:gd name="T19" fmla="*/ 11561 h 112"/>
                  <a:gd name="T20" fmla="*/ 5313 w 72"/>
                  <a:gd name="T21" fmla="*/ 11734 h 112"/>
                  <a:gd name="T22" fmla="*/ 4765 w 72"/>
                  <a:gd name="T23" fmla="*/ 12028 h 112"/>
                  <a:gd name="T24" fmla="*/ 3877 w 72"/>
                  <a:gd name="T25" fmla="*/ 12208 h 112"/>
                  <a:gd name="T26" fmla="*/ 3050 w 72"/>
                  <a:gd name="T27" fmla="*/ 12028 h 112"/>
                  <a:gd name="T28" fmla="*/ 2382 w 72"/>
                  <a:gd name="T29" fmla="*/ 11734 h 112"/>
                  <a:gd name="T30" fmla="*/ 1722 w 72"/>
                  <a:gd name="T31" fmla="*/ 11353 h 112"/>
                  <a:gd name="T32" fmla="*/ 1036 w 72"/>
                  <a:gd name="T33" fmla="*/ 10829 h 112"/>
                  <a:gd name="T34" fmla="*/ 234 w 72"/>
                  <a:gd name="T35" fmla="*/ 8944 h 112"/>
                  <a:gd name="T36" fmla="*/ 0 w 72"/>
                  <a:gd name="T37" fmla="*/ 6158 h 112"/>
                  <a:gd name="T38" fmla="*/ 365 w 72"/>
                  <a:gd name="T39" fmla="*/ 3076 h 112"/>
                  <a:gd name="T40" fmla="*/ 1295 w 72"/>
                  <a:gd name="T41" fmla="*/ 1111 h 112"/>
                  <a:gd name="T42" fmla="*/ 1722 w 72"/>
                  <a:gd name="T43" fmla="*/ 711 h 112"/>
                  <a:gd name="T44" fmla="*/ 2382 w 72"/>
                  <a:gd name="T45" fmla="*/ 291 h 112"/>
                  <a:gd name="T46" fmla="*/ 3050 w 72"/>
                  <a:gd name="T47" fmla="*/ 0 h 112"/>
                  <a:gd name="T48" fmla="*/ 3877 w 72"/>
                  <a:gd name="T49" fmla="*/ 0 h 112"/>
                  <a:gd name="T50" fmla="*/ 3877 w 72"/>
                  <a:gd name="T51" fmla="*/ 2018 h 112"/>
                  <a:gd name="T52" fmla="*/ 3400 w 72"/>
                  <a:gd name="T53" fmla="*/ 2170 h 112"/>
                  <a:gd name="T54" fmla="*/ 3050 w 72"/>
                  <a:gd name="T55" fmla="*/ 2170 h 112"/>
                  <a:gd name="T56" fmla="*/ 2720 w 72"/>
                  <a:gd name="T57" fmla="*/ 2568 h 112"/>
                  <a:gd name="T58" fmla="*/ 2530 w 72"/>
                  <a:gd name="T59" fmla="*/ 3210 h 112"/>
                  <a:gd name="T60" fmla="*/ 2382 w 72"/>
                  <a:gd name="T61" fmla="*/ 3941 h 112"/>
                  <a:gd name="T62" fmla="*/ 2382 w 72"/>
                  <a:gd name="T63" fmla="*/ 4806 h 112"/>
                  <a:gd name="T64" fmla="*/ 2382 w 72"/>
                  <a:gd name="T65" fmla="*/ 6158 h 112"/>
                  <a:gd name="T66" fmla="*/ 2382 w 72"/>
                  <a:gd name="T67" fmla="*/ 7266 h 112"/>
                  <a:gd name="T68" fmla="*/ 2382 w 72"/>
                  <a:gd name="T69" fmla="*/ 8016 h 112"/>
                  <a:gd name="T70" fmla="*/ 2530 w 72"/>
                  <a:gd name="T71" fmla="*/ 8663 h 112"/>
                  <a:gd name="T72" fmla="*/ 2720 w 72"/>
                  <a:gd name="T73" fmla="*/ 9387 h 112"/>
                  <a:gd name="T74" fmla="*/ 3050 w 72"/>
                  <a:gd name="T75" fmla="*/ 9797 h 112"/>
                  <a:gd name="T76" fmla="*/ 3400 w 72"/>
                  <a:gd name="T77" fmla="*/ 9992 h 112"/>
                  <a:gd name="T78" fmla="*/ 3877 w 72"/>
                  <a:gd name="T79" fmla="*/ 9992 h 112"/>
                  <a:gd name="T80" fmla="*/ 4250 w 72"/>
                  <a:gd name="T81" fmla="*/ 9992 h 112"/>
                  <a:gd name="T82" fmla="*/ 4765 w 72"/>
                  <a:gd name="T83" fmla="*/ 9797 h 112"/>
                  <a:gd name="T84" fmla="*/ 5168 w 72"/>
                  <a:gd name="T85" fmla="*/ 9387 h 112"/>
                  <a:gd name="T86" fmla="*/ 5313 w 72"/>
                  <a:gd name="T87" fmla="*/ 8944 h 112"/>
                  <a:gd name="T88" fmla="*/ 5313 w 72"/>
                  <a:gd name="T89" fmla="*/ 8280 h 112"/>
                  <a:gd name="T90" fmla="*/ 5553 w 72"/>
                  <a:gd name="T91" fmla="*/ 7266 h 112"/>
                  <a:gd name="T92" fmla="*/ 5553 w 72"/>
                  <a:gd name="T93" fmla="*/ 6158 h 112"/>
                  <a:gd name="T94" fmla="*/ 5553 w 72"/>
                  <a:gd name="T95" fmla="*/ 4806 h 112"/>
                  <a:gd name="T96" fmla="*/ 5313 w 72"/>
                  <a:gd name="T97" fmla="*/ 3941 h 112"/>
                  <a:gd name="T98" fmla="*/ 5313 w 72"/>
                  <a:gd name="T99" fmla="*/ 3210 h 112"/>
                  <a:gd name="T100" fmla="*/ 5168 w 72"/>
                  <a:gd name="T101" fmla="*/ 2568 h 112"/>
                  <a:gd name="T102" fmla="*/ 4765 w 72"/>
                  <a:gd name="T103" fmla="*/ 2170 h 112"/>
                  <a:gd name="T104" fmla="*/ 4250 w 72"/>
                  <a:gd name="T105" fmla="*/ 2170 h 112"/>
                  <a:gd name="T106" fmla="*/ 3877 w 72"/>
                  <a:gd name="T107" fmla="*/ 2018 h 11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72"/>
                  <a:gd name="T163" fmla="*/ 0 h 112"/>
                  <a:gd name="T164" fmla="*/ 72 w 72"/>
                  <a:gd name="T165" fmla="*/ 112 h 112"/>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72" h="112">
                    <a:moveTo>
                      <a:pt x="36" y="0"/>
                    </a:moveTo>
                    <a:lnTo>
                      <a:pt x="44" y="0"/>
                    </a:lnTo>
                    <a:lnTo>
                      <a:pt x="50" y="2"/>
                    </a:lnTo>
                    <a:lnTo>
                      <a:pt x="56" y="6"/>
                    </a:lnTo>
                    <a:lnTo>
                      <a:pt x="62" y="10"/>
                    </a:lnTo>
                    <a:lnTo>
                      <a:pt x="70" y="28"/>
                    </a:lnTo>
                    <a:lnTo>
                      <a:pt x="72" y="56"/>
                    </a:lnTo>
                    <a:lnTo>
                      <a:pt x="70" y="82"/>
                    </a:lnTo>
                    <a:lnTo>
                      <a:pt x="62" y="100"/>
                    </a:lnTo>
                    <a:lnTo>
                      <a:pt x="56" y="106"/>
                    </a:lnTo>
                    <a:lnTo>
                      <a:pt x="50" y="108"/>
                    </a:lnTo>
                    <a:lnTo>
                      <a:pt x="44" y="110"/>
                    </a:lnTo>
                    <a:lnTo>
                      <a:pt x="36" y="112"/>
                    </a:lnTo>
                    <a:lnTo>
                      <a:pt x="28" y="110"/>
                    </a:lnTo>
                    <a:lnTo>
                      <a:pt x="22" y="108"/>
                    </a:lnTo>
                    <a:lnTo>
                      <a:pt x="16" y="104"/>
                    </a:lnTo>
                    <a:lnTo>
                      <a:pt x="10" y="100"/>
                    </a:lnTo>
                    <a:lnTo>
                      <a:pt x="2" y="82"/>
                    </a:lnTo>
                    <a:lnTo>
                      <a:pt x="0" y="56"/>
                    </a:lnTo>
                    <a:lnTo>
                      <a:pt x="4" y="28"/>
                    </a:lnTo>
                    <a:lnTo>
                      <a:pt x="12" y="10"/>
                    </a:lnTo>
                    <a:lnTo>
                      <a:pt x="16" y="6"/>
                    </a:lnTo>
                    <a:lnTo>
                      <a:pt x="22" y="2"/>
                    </a:lnTo>
                    <a:lnTo>
                      <a:pt x="28" y="0"/>
                    </a:lnTo>
                    <a:lnTo>
                      <a:pt x="36" y="0"/>
                    </a:lnTo>
                    <a:close/>
                    <a:moveTo>
                      <a:pt x="36" y="18"/>
                    </a:moveTo>
                    <a:lnTo>
                      <a:pt x="32" y="20"/>
                    </a:lnTo>
                    <a:lnTo>
                      <a:pt x="28" y="20"/>
                    </a:lnTo>
                    <a:lnTo>
                      <a:pt x="26" y="24"/>
                    </a:lnTo>
                    <a:lnTo>
                      <a:pt x="24" y="30"/>
                    </a:lnTo>
                    <a:lnTo>
                      <a:pt x="22" y="36"/>
                    </a:lnTo>
                    <a:lnTo>
                      <a:pt x="22" y="44"/>
                    </a:lnTo>
                    <a:lnTo>
                      <a:pt x="22" y="56"/>
                    </a:lnTo>
                    <a:lnTo>
                      <a:pt x="22" y="66"/>
                    </a:lnTo>
                    <a:lnTo>
                      <a:pt x="22" y="74"/>
                    </a:lnTo>
                    <a:lnTo>
                      <a:pt x="24" y="80"/>
                    </a:lnTo>
                    <a:lnTo>
                      <a:pt x="26" y="86"/>
                    </a:lnTo>
                    <a:lnTo>
                      <a:pt x="28" y="90"/>
                    </a:lnTo>
                    <a:lnTo>
                      <a:pt x="32" y="92"/>
                    </a:lnTo>
                    <a:lnTo>
                      <a:pt x="36" y="92"/>
                    </a:lnTo>
                    <a:lnTo>
                      <a:pt x="40" y="92"/>
                    </a:lnTo>
                    <a:lnTo>
                      <a:pt x="44" y="90"/>
                    </a:lnTo>
                    <a:lnTo>
                      <a:pt x="48" y="86"/>
                    </a:lnTo>
                    <a:lnTo>
                      <a:pt x="50" y="82"/>
                    </a:lnTo>
                    <a:lnTo>
                      <a:pt x="50" y="76"/>
                    </a:lnTo>
                    <a:lnTo>
                      <a:pt x="52" y="66"/>
                    </a:lnTo>
                    <a:lnTo>
                      <a:pt x="52" y="56"/>
                    </a:lnTo>
                    <a:lnTo>
                      <a:pt x="52" y="44"/>
                    </a:lnTo>
                    <a:lnTo>
                      <a:pt x="50" y="36"/>
                    </a:lnTo>
                    <a:lnTo>
                      <a:pt x="50" y="30"/>
                    </a:lnTo>
                    <a:lnTo>
                      <a:pt x="48" y="24"/>
                    </a:lnTo>
                    <a:lnTo>
                      <a:pt x="44" y="20"/>
                    </a:lnTo>
                    <a:lnTo>
                      <a:pt x="40" y="20"/>
                    </a:lnTo>
                    <a:lnTo>
                      <a:pt x="36" y="18"/>
                    </a:lnTo>
                    <a:close/>
                  </a:path>
                </a:pathLst>
              </a:custGeom>
              <a:solidFill>
                <a:srgbClr val="000000"/>
              </a:solidFill>
              <a:ln w="0">
                <a:solidFill>
                  <a:srgbClr val="0000CC"/>
                </a:solidFill>
                <a:round/>
                <a:headEnd/>
                <a:tailEnd/>
              </a:ln>
            </p:spPr>
            <p:txBody>
              <a:bodyPr/>
              <a:lstStyle/>
              <a:p>
                <a:endParaRPr lang="ja-JP" altLang="en-US"/>
              </a:p>
            </p:txBody>
          </p:sp>
          <p:sp>
            <p:nvSpPr>
              <p:cNvPr id="61498" name="Freeform 68"/>
              <p:cNvSpPr>
                <a:spLocks noChangeAspect="1" noEditPoints="1"/>
              </p:cNvSpPr>
              <p:nvPr/>
            </p:nvSpPr>
            <p:spPr bwMode="auto">
              <a:xfrm>
                <a:off x="1268" y="344"/>
                <a:ext cx="90" cy="140"/>
              </a:xfrm>
              <a:custGeom>
                <a:avLst/>
                <a:gdLst>
                  <a:gd name="T0" fmla="*/ 3877 w 72"/>
                  <a:gd name="T1" fmla="*/ 0 h 112"/>
                  <a:gd name="T2" fmla="*/ 4765 w 72"/>
                  <a:gd name="T3" fmla="*/ 0 h 112"/>
                  <a:gd name="T4" fmla="*/ 5313 w 72"/>
                  <a:gd name="T5" fmla="*/ 291 h 112"/>
                  <a:gd name="T6" fmla="*/ 6057 w 72"/>
                  <a:gd name="T7" fmla="*/ 711 h 112"/>
                  <a:gd name="T8" fmla="*/ 6460 w 72"/>
                  <a:gd name="T9" fmla="*/ 1111 h 112"/>
                  <a:gd name="T10" fmla="*/ 7275 w 72"/>
                  <a:gd name="T11" fmla="*/ 3076 h 112"/>
                  <a:gd name="T12" fmla="*/ 7796 w 72"/>
                  <a:gd name="T13" fmla="*/ 6158 h 112"/>
                  <a:gd name="T14" fmla="*/ 7275 w 72"/>
                  <a:gd name="T15" fmla="*/ 8944 h 112"/>
                  <a:gd name="T16" fmla="*/ 6460 w 72"/>
                  <a:gd name="T17" fmla="*/ 10829 h 112"/>
                  <a:gd name="T18" fmla="*/ 6057 w 72"/>
                  <a:gd name="T19" fmla="*/ 11561 h 112"/>
                  <a:gd name="T20" fmla="*/ 5313 w 72"/>
                  <a:gd name="T21" fmla="*/ 11734 h 112"/>
                  <a:gd name="T22" fmla="*/ 4765 w 72"/>
                  <a:gd name="T23" fmla="*/ 12028 h 112"/>
                  <a:gd name="T24" fmla="*/ 3877 w 72"/>
                  <a:gd name="T25" fmla="*/ 12208 h 112"/>
                  <a:gd name="T26" fmla="*/ 3050 w 72"/>
                  <a:gd name="T27" fmla="*/ 12028 h 112"/>
                  <a:gd name="T28" fmla="*/ 2152 w 72"/>
                  <a:gd name="T29" fmla="*/ 11734 h 112"/>
                  <a:gd name="T30" fmla="*/ 1393 w 72"/>
                  <a:gd name="T31" fmla="*/ 11353 h 112"/>
                  <a:gd name="T32" fmla="*/ 1036 w 72"/>
                  <a:gd name="T33" fmla="*/ 10829 h 112"/>
                  <a:gd name="T34" fmla="*/ 234 w 72"/>
                  <a:gd name="T35" fmla="*/ 8944 h 112"/>
                  <a:gd name="T36" fmla="*/ 0 w 72"/>
                  <a:gd name="T37" fmla="*/ 6158 h 112"/>
                  <a:gd name="T38" fmla="*/ 234 w 72"/>
                  <a:gd name="T39" fmla="*/ 3076 h 112"/>
                  <a:gd name="T40" fmla="*/ 1036 w 72"/>
                  <a:gd name="T41" fmla="*/ 1111 h 112"/>
                  <a:gd name="T42" fmla="*/ 1722 w 72"/>
                  <a:gd name="T43" fmla="*/ 711 h 112"/>
                  <a:gd name="T44" fmla="*/ 2382 w 72"/>
                  <a:gd name="T45" fmla="*/ 291 h 112"/>
                  <a:gd name="T46" fmla="*/ 3050 w 72"/>
                  <a:gd name="T47" fmla="*/ 0 h 112"/>
                  <a:gd name="T48" fmla="*/ 3877 w 72"/>
                  <a:gd name="T49" fmla="*/ 0 h 112"/>
                  <a:gd name="T50" fmla="*/ 3877 w 72"/>
                  <a:gd name="T51" fmla="*/ 2018 h 112"/>
                  <a:gd name="T52" fmla="*/ 3400 w 72"/>
                  <a:gd name="T53" fmla="*/ 2170 h 112"/>
                  <a:gd name="T54" fmla="*/ 3050 w 72"/>
                  <a:gd name="T55" fmla="*/ 2170 h 112"/>
                  <a:gd name="T56" fmla="*/ 2530 w 72"/>
                  <a:gd name="T57" fmla="*/ 2568 h 112"/>
                  <a:gd name="T58" fmla="*/ 2382 w 72"/>
                  <a:gd name="T59" fmla="*/ 3210 h 112"/>
                  <a:gd name="T60" fmla="*/ 2382 w 72"/>
                  <a:gd name="T61" fmla="*/ 3941 h 112"/>
                  <a:gd name="T62" fmla="*/ 2152 w 72"/>
                  <a:gd name="T63" fmla="*/ 4806 h 112"/>
                  <a:gd name="T64" fmla="*/ 2152 w 72"/>
                  <a:gd name="T65" fmla="*/ 6158 h 112"/>
                  <a:gd name="T66" fmla="*/ 2152 w 72"/>
                  <a:gd name="T67" fmla="*/ 7266 h 112"/>
                  <a:gd name="T68" fmla="*/ 2382 w 72"/>
                  <a:gd name="T69" fmla="*/ 8016 h 112"/>
                  <a:gd name="T70" fmla="*/ 2382 w 72"/>
                  <a:gd name="T71" fmla="*/ 8663 h 112"/>
                  <a:gd name="T72" fmla="*/ 2530 w 72"/>
                  <a:gd name="T73" fmla="*/ 9387 h 112"/>
                  <a:gd name="T74" fmla="*/ 3050 w 72"/>
                  <a:gd name="T75" fmla="*/ 9797 h 112"/>
                  <a:gd name="T76" fmla="*/ 3400 w 72"/>
                  <a:gd name="T77" fmla="*/ 9992 h 112"/>
                  <a:gd name="T78" fmla="*/ 3877 w 72"/>
                  <a:gd name="T79" fmla="*/ 9992 h 112"/>
                  <a:gd name="T80" fmla="*/ 4250 w 72"/>
                  <a:gd name="T81" fmla="*/ 9992 h 112"/>
                  <a:gd name="T82" fmla="*/ 4765 w 72"/>
                  <a:gd name="T83" fmla="*/ 9797 h 112"/>
                  <a:gd name="T84" fmla="*/ 4940 w 72"/>
                  <a:gd name="T85" fmla="*/ 9387 h 112"/>
                  <a:gd name="T86" fmla="*/ 5168 w 72"/>
                  <a:gd name="T87" fmla="*/ 8944 h 112"/>
                  <a:gd name="T88" fmla="*/ 5313 w 72"/>
                  <a:gd name="T89" fmla="*/ 8280 h 112"/>
                  <a:gd name="T90" fmla="*/ 5313 w 72"/>
                  <a:gd name="T91" fmla="*/ 7266 h 112"/>
                  <a:gd name="T92" fmla="*/ 5313 w 72"/>
                  <a:gd name="T93" fmla="*/ 6158 h 112"/>
                  <a:gd name="T94" fmla="*/ 5313 w 72"/>
                  <a:gd name="T95" fmla="*/ 4806 h 112"/>
                  <a:gd name="T96" fmla="*/ 5313 w 72"/>
                  <a:gd name="T97" fmla="*/ 3941 h 112"/>
                  <a:gd name="T98" fmla="*/ 5168 w 72"/>
                  <a:gd name="T99" fmla="*/ 3210 h 112"/>
                  <a:gd name="T100" fmla="*/ 4940 w 72"/>
                  <a:gd name="T101" fmla="*/ 2568 h 112"/>
                  <a:gd name="T102" fmla="*/ 4765 w 72"/>
                  <a:gd name="T103" fmla="*/ 2170 h 112"/>
                  <a:gd name="T104" fmla="*/ 4250 w 72"/>
                  <a:gd name="T105" fmla="*/ 2170 h 112"/>
                  <a:gd name="T106" fmla="*/ 3877 w 72"/>
                  <a:gd name="T107" fmla="*/ 2018 h 11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72"/>
                  <a:gd name="T163" fmla="*/ 0 h 112"/>
                  <a:gd name="T164" fmla="*/ 72 w 72"/>
                  <a:gd name="T165" fmla="*/ 112 h 112"/>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72" h="112">
                    <a:moveTo>
                      <a:pt x="36" y="0"/>
                    </a:moveTo>
                    <a:lnTo>
                      <a:pt x="44" y="0"/>
                    </a:lnTo>
                    <a:lnTo>
                      <a:pt x="50" y="2"/>
                    </a:lnTo>
                    <a:lnTo>
                      <a:pt x="56" y="6"/>
                    </a:lnTo>
                    <a:lnTo>
                      <a:pt x="60" y="10"/>
                    </a:lnTo>
                    <a:lnTo>
                      <a:pt x="68" y="28"/>
                    </a:lnTo>
                    <a:lnTo>
                      <a:pt x="72" y="56"/>
                    </a:lnTo>
                    <a:lnTo>
                      <a:pt x="68" y="82"/>
                    </a:lnTo>
                    <a:lnTo>
                      <a:pt x="60" y="100"/>
                    </a:lnTo>
                    <a:lnTo>
                      <a:pt x="56" y="106"/>
                    </a:lnTo>
                    <a:lnTo>
                      <a:pt x="50" y="108"/>
                    </a:lnTo>
                    <a:lnTo>
                      <a:pt x="44" y="110"/>
                    </a:lnTo>
                    <a:lnTo>
                      <a:pt x="36" y="112"/>
                    </a:lnTo>
                    <a:lnTo>
                      <a:pt x="28" y="110"/>
                    </a:lnTo>
                    <a:lnTo>
                      <a:pt x="20" y="108"/>
                    </a:lnTo>
                    <a:lnTo>
                      <a:pt x="14" y="104"/>
                    </a:lnTo>
                    <a:lnTo>
                      <a:pt x="10" y="100"/>
                    </a:lnTo>
                    <a:lnTo>
                      <a:pt x="2" y="82"/>
                    </a:lnTo>
                    <a:lnTo>
                      <a:pt x="0" y="56"/>
                    </a:lnTo>
                    <a:lnTo>
                      <a:pt x="2" y="28"/>
                    </a:lnTo>
                    <a:lnTo>
                      <a:pt x="10" y="10"/>
                    </a:lnTo>
                    <a:lnTo>
                      <a:pt x="16" y="6"/>
                    </a:lnTo>
                    <a:lnTo>
                      <a:pt x="22" y="2"/>
                    </a:lnTo>
                    <a:lnTo>
                      <a:pt x="28" y="0"/>
                    </a:lnTo>
                    <a:lnTo>
                      <a:pt x="36" y="0"/>
                    </a:lnTo>
                    <a:close/>
                    <a:moveTo>
                      <a:pt x="36" y="18"/>
                    </a:moveTo>
                    <a:lnTo>
                      <a:pt x="32" y="20"/>
                    </a:lnTo>
                    <a:lnTo>
                      <a:pt x="28" y="20"/>
                    </a:lnTo>
                    <a:lnTo>
                      <a:pt x="24" y="24"/>
                    </a:lnTo>
                    <a:lnTo>
                      <a:pt x="22" y="30"/>
                    </a:lnTo>
                    <a:lnTo>
                      <a:pt x="22" y="36"/>
                    </a:lnTo>
                    <a:lnTo>
                      <a:pt x="20" y="44"/>
                    </a:lnTo>
                    <a:lnTo>
                      <a:pt x="20" y="56"/>
                    </a:lnTo>
                    <a:lnTo>
                      <a:pt x="20" y="66"/>
                    </a:lnTo>
                    <a:lnTo>
                      <a:pt x="22" y="74"/>
                    </a:lnTo>
                    <a:lnTo>
                      <a:pt x="22" y="80"/>
                    </a:lnTo>
                    <a:lnTo>
                      <a:pt x="24" y="86"/>
                    </a:lnTo>
                    <a:lnTo>
                      <a:pt x="28" y="90"/>
                    </a:lnTo>
                    <a:lnTo>
                      <a:pt x="32" y="92"/>
                    </a:lnTo>
                    <a:lnTo>
                      <a:pt x="36" y="92"/>
                    </a:lnTo>
                    <a:lnTo>
                      <a:pt x="40" y="92"/>
                    </a:lnTo>
                    <a:lnTo>
                      <a:pt x="44" y="90"/>
                    </a:lnTo>
                    <a:lnTo>
                      <a:pt x="46" y="86"/>
                    </a:lnTo>
                    <a:lnTo>
                      <a:pt x="48" y="82"/>
                    </a:lnTo>
                    <a:lnTo>
                      <a:pt x="50" y="76"/>
                    </a:lnTo>
                    <a:lnTo>
                      <a:pt x="50" y="66"/>
                    </a:lnTo>
                    <a:lnTo>
                      <a:pt x="50" y="56"/>
                    </a:lnTo>
                    <a:lnTo>
                      <a:pt x="50" y="44"/>
                    </a:lnTo>
                    <a:lnTo>
                      <a:pt x="50" y="36"/>
                    </a:lnTo>
                    <a:lnTo>
                      <a:pt x="48" y="30"/>
                    </a:lnTo>
                    <a:lnTo>
                      <a:pt x="46" y="24"/>
                    </a:lnTo>
                    <a:lnTo>
                      <a:pt x="44" y="20"/>
                    </a:lnTo>
                    <a:lnTo>
                      <a:pt x="40" y="20"/>
                    </a:lnTo>
                    <a:lnTo>
                      <a:pt x="36" y="18"/>
                    </a:lnTo>
                    <a:close/>
                  </a:path>
                </a:pathLst>
              </a:custGeom>
              <a:solidFill>
                <a:srgbClr val="000000"/>
              </a:solidFill>
              <a:ln w="0">
                <a:solidFill>
                  <a:srgbClr val="0000CC"/>
                </a:solidFill>
                <a:round/>
                <a:headEnd/>
                <a:tailEnd/>
              </a:ln>
            </p:spPr>
            <p:txBody>
              <a:bodyPr/>
              <a:lstStyle/>
              <a:p>
                <a:endParaRPr lang="ja-JP" altLang="en-US"/>
              </a:p>
            </p:txBody>
          </p:sp>
          <p:sp>
            <p:nvSpPr>
              <p:cNvPr id="61499" name="Line 69"/>
              <p:cNvSpPr>
                <a:spLocks noChangeAspect="1" noChangeShapeType="1"/>
              </p:cNvSpPr>
              <p:nvPr/>
            </p:nvSpPr>
            <p:spPr bwMode="auto">
              <a:xfrm>
                <a:off x="1412" y="3802"/>
                <a:ext cx="3446" cy="1"/>
              </a:xfrm>
              <a:prstGeom prst="line">
                <a:avLst/>
              </a:prstGeom>
              <a:noFill/>
              <a:ln w="3175">
                <a:solidFill>
                  <a:srgbClr val="000000"/>
                </a:solidFill>
                <a:round/>
                <a:headEnd/>
                <a:tailEnd/>
              </a:ln>
            </p:spPr>
            <p:txBody>
              <a:bodyPr/>
              <a:lstStyle/>
              <a:p>
                <a:endParaRPr lang="ja-JP" altLang="en-US"/>
              </a:p>
            </p:txBody>
          </p:sp>
          <p:sp>
            <p:nvSpPr>
              <p:cNvPr id="61500" name="Line 70"/>
              <p:cNvSpPr>
                <a:spLocks noChangeAspect="1" noChangeShapeType="1"/>
              </p:cNvSpPr>
              <p:nvPr/>
            </p:nvSpPr>
            <p:spPr bwMode="auto">
              <a:xfrm>
                <a:off x="1412" y="3736"/>
                <a:ext cx="1" cy="66"/>
              </a:xfrm>
              <a:prstGeom prst="line">
                <a:avLst/>
              </a:prstGeom>
              <a:noFill/>
              <a:ln w="3175">
                <a:solidFill>
                  <a:srgbClr val="000000"/>
                </a:solidFill>
                <a:round/>
                <a:headEnd/>
                <a:tailEnd/>
              </a:ln>
            </p:spPr>
            <p:txBody>
              <a:bodyPr/>
              <a:lstStyle/>
              <a:p>
                <a:endParaRPr lang="ja-JP" altLang="en-US"/>
              </a:p>
            </p:txBody>
          </p:sp>
          <p:sp>
            <p:nvSpPr>
              <p:cNvPr id="61501" name="Line 71"/>
              <p:cNvSpPr>
                <a:spLocks noChangeAspect="1" noChangeShapeType="1"/>
              </p:cNvSpPr>
              <p:nvPr/>
            </p:nvSpPr>
            <p:spPr bwMode="auto">
              <a:xfrm>
                <a:off x="1496" y="3770"/>
                <a:ext cx="1" cy="32"/>
              </a:xfrm>
              <a:prstGeom prst="line">
                <a:avLst/>
              </a:prstGeom>
              <a:noFill/>
              <a:ln w="3175">
                <a:solidFill>
                  <a:srgbClr val="000000"/>
                </a:solidFill>
                <a:round/>
                <a:headEnd/>
                <a:tailEnd/>
              </a:ln>
            </p:spPr>
            <p:txBody>
              <a:bodyPr/>
              <a:lstStyle/>
              <a:p>
                <a:endParaRPr lang="ja-JP" altLang="en-US"/>
              </a:p>
            </p:txBody>
          </p:sp>
          <p:sp>
            <p:nvSpPr>
              <p:cNvPr id="61502" name="Line 72"/>
              <p:cNvSpPr>
                <a:spLocks noChangeAspect="1" noChangeShapeType="1"/>
              </p:cNvSpPr>
              <p:nvPr/>
            </p:nvSpPr>
            <p:spPr bwMode="auto">
              <a:xfrm>
                <a:off x="1582" y="3770"/>
                <a:ext cx="1" cy="32"/>
              </a:xfrm>
              <a:prstGeom prst="line">
                <a:avLst/>
              </a:prstGeom>
              <a:noFill/>
              <a:ln w="3175">
                <a:solidFill>
                  <a:srgbClr val="000000"/>
                </a:solidFill>
                <a:round/>
                <a:headEnd/>
                <a:tailEnd/>
              </a:ln>
            </p:spPr>
            <p:txBody>
              <a:bodyPr/>
              <a:lstStyle/>
              <a:p>
                <a:endParaRPr lang="ja-JP" altLang="en-US"/>
              </a:p>
            </p:txBody>
          </p:sp>
          <p:sp>
            <p:nvSpPr>
              <p:cNvPr id="61503" name="Line 73"/>
              <p:cNvSpPr>
                <a:spLocks noChangeAspect="1" noChangeShapeType="1"/>
              </p:cNvSpPr>
              <p:nvPr/>
            </p:nvSpPr>
            <p:spPr bwMode="auto">
              <a:xfrm>
                <a:off x="1666" y="3770"/>
                <a:ext cx="1" cy="32"/>
              </a:xfrm>
              <a:prstGeom prst="line">
                <a:avLst/>
              </a:prstGeom>
              <a:noFill/>
              <a:ln w="3175">
                <a:solidFill>
                  <a:srgbClr val="000000"/>
                </a:solidFill>
                <a:round/>
                <a:headEnd/>
                <a:tailEnd/>
              </a:ln>
            </p:spPr>
            <p:txBody>
              <a:bodyPr/>
              <a:lstStyle/>
              <a:p>
                <a:endParaRPr lang="ja-JP" altLang="en-US"/>
              </a:p>
            </p:txBody>
          </p:sp>
          <p:sp>
            <p:nvSpPr>
              <p:cNvPr id="61504" name="Line 74"/>
              <p:cNvSpPr>
                <a:spLocks noChangeAspect="1" noChangeShapeType="1"/>
              </p:cNvSpPr>
              <p:nvPr/>
            </p:nvSpPr>
            <p:spPr bwMode="auto">
              <a:xfrm>
                <a:off x="1752" y="3770"/>
                <a:ext cx="1" cy="32"/>
              </a:xfrm>
              <a:prstGeom prst="line">
                <a:avLst/>
              </a:prstGeom>
              <a:noFill/>
              <a:ln w="3175">
                <a:solidFill>
                  <a:srgbClr val="000000"/>
                </a:solidFill>
                <a:round/>
                <a:headEnd/>
                <a:tailEnd/>
              </a:ln>
            </p:spPr>
            <p:txBody>
              <a:bodyPr/>
              <a:lstStyle/>
              <a:p>
                <a:endParaRPr lang="ja-JP" altLang="en-US"/>
              </a:p>
            </p:txBody>
          </p:sp>
          <p:sp>
            <p:nvSpPr>
              <p:cNvPr id="61505" name="Line 75"/>
              <p:cNvSpPr>
                <a:spLocks noChangeAspect="1" noChangeShapeType="1"/>
              </p:cNvSpPr>
              <p:nvPr/>
            </p:nvSpPr>
            <p:spPr bwMode="auto">
              <a:xfrm>
                <a:off x="1838" y="3736"/>
                <a:ext cx="1" cy="66"/>
              </a:xfrm>
              <a:prstGeom prst="line">
                <a:avLst/>
              </a:prstGeom>
              <a:noFill/>
              <a:ln w="3175">
                <a:solidFill>
                  <a:srgbClr val="000000"/>
                </a:solidFill>
                <a:round/>
                <a:headEnd/>
                <a:tailEnd/>
              </a:ln>
            </p:spPr>
            <p:txBody>
              <a:bodyPr/>
              <a:lstStyle/>
              <a:p>
                <a:endParaRPr lang="ja-JP" altLang="en-US"/>
              </a:p>
            </p:txBody>
          </p:sp>
          <p:sp>
            <p:nvSpPr>
              <p:cNvPr id="61506" name="Line 76"/>
              <p:cNvSpPr>
                <a:spLocks noChangeAspect="1" noChangeShapeType="1"/>
              </p:cNvSpPr>
              <p:nvPr/>
            </p:nvSpPr>
            <p:spPr bwMode="auto">
              <a:xfrm>
                <a:off x="1922" y="3770"/>
                <a:ext cx="1" cy="32"/>
              </a:xfrm>
              <a:prstGeom prst="line">
                <a:avLst/>
              </a:prstGeom>
              <a:noFill/>
              <a:ln w="3175">
                <a:solidFill>
                  <a:srgbClr val="000000"/>
                </a:solidFill>
                <a:round/>
                <a:headEnd/>
                <a:tailEnd/>
              </a:ln>
            </p:spPr>
            <p:txBody>
              <a:bodyPr/>
              <a:lstStyle/>
              <a:p>
                <a:endParaRPr lang="ja-JP" altLang="en-US"/>
              </a:p>
            </p:txBody>
          </p:sp>
          <p:sp>
            <p:nvSpPr>
              <p:cNvPr id="61507" name="Line 77"/>
              <p:cNvSpPr>
                <a:spLocks noChangeAspect="1" noChangeShapeType="1"/>
              </p:cNvSpPr>
              <p:nvPr/>
            </p:nvSpPr>
            <p:spPr bwMode="auto">
              <a:xfrm>
                <a:off x="2008" y="3770"/>
                <a:ext cx="1" cy="32"/>
              </a:xfrm>
              <a:prstGeom prst="line">
                <a:avLst/>
              </a:prstGeom>
              <a:noFill/>
              <a:ln w="3175">
                <a:solidFill>
                  <a:srgbClr val="000000"/>
                </a:solidFill>
                <a:round/>
                <a:headEnd/>
                <a:tailEnd/>
              </a:ln>
            </p:spPr>
            <p:txBody>
              <a:bodyPr/>
              <a:lstStyle/>
              <a:p>
                <a:endParaRPr lang="ja-JP" altLang="en-US"/>
              </a:p>
            </p:txBody>
          </p:sp>
          <p:sp>
            <p:nvSpPr>
              <p:cNvPr id="61508" name="Line 78"/>
              <p:cNvSpPr>
                <a:spLocks noChangeAspect="1" noChangeShapeType="1"/>
              </p:cNvSpPr>
              <p:nvPr/>
            </p:nvSpPr>
            <p:spPr bwMode="auto">
              <a:xfrm>
                <a:off x="2092" y="3770"/>
                <a:ext cx="1" cy="32"/>
              </a:xfrm>
              <a:prstGeom prst="line">
                <a:avLst/>
              </a:prstGeom>
              <a:noFill/>
              <a:ln w="3175">
                <a:solidFill>
                  <a:srgbClr val="000000"/>
                </a:solidFill>
                <a:round/>
                <a:headEnd/>
                <a:tailEnd/>
              </a:ln>
            </p:spPr>
            <p:txBody>
              <a:bodyPr/>
              <a:lstStyle/>
              <a:p>
                <a:endParaRPr lang="ja-JP" altLang="en-US"/>
              </a:p>
            </p:txBody>
          </p:sp>
          <p:sp>
            <p:nvSpPr>
              <p:cNvPr id="61509" name="Line 79"/>
              <p:cNvSpPr>
                <a:spLocks noChangeAspect="1" noChangeShapeType="1"/>
              </p:cNvSpPr>
              <p:nvPr/>
            </p:nvSpPr>
            <p:spPr bwMode="auto">
              <a:xfrm>
                <a:off x="2178" y="3770"/>
                <a:ext cx="1" cy="32"/>
              </a:xfrm>
              <a:prstGeom prst="line">
                <a:avLst/>
              </a:prstGeom>
              <a:noFill/>
              <a:ln w="3175">
                <a:solidFill>
                  <a:srgbClr val="000000"/>
                </a:solidFill>
                <a:round/>
                <a:headEnd/>
                <a:tailEnd/>
              </a:ln>
            </p:spPr>
            <p:txBody>
              <a:bodyPr/>
              <a:lstStyle/>
              <a:p>
                <a:endParaRPr lang="ja-JP" altLang="en-US"/>
              </a:p>
            </p:txBody>
          </p:sp>
          <p:sp>
            <p:nvSpPr>
              <p:cNvPr id="61510" name="Line 80"/>
              <p:cNvSpPr>
                <a:spLocks noChangeAspect="1" noChangeShapeType="1"/>
              </p:cNvSpPr>
              <p:nvPr/>
            </p:nvSpPr>
            <p:spPr bwMode="auto">
              <a:xfrm>
                <a:off x="2262" y="3736"/>
                <a:ext cx="1" cy="66"/>
              </a:xfrm>
              <a:prstGeom prst="line">
                <a:avLst/>
              </a:prstGeom>
              <a:noFill/>
              <a:ln w="3175">
                <a:solidFill>
                  <a:srgbClr val="000000"/>
                </a:solidFill>
                <a:round/>
                <a:headEnd/>
                <a:tailEnd/>
              </a:ln>
            </p:spPr>
            <p:txBody>
              <a:bodyPr/>
              <a:lstStyle/>
              <a:p>
                <a:endParaRPr lang="ja-JP" altLang="en-US"/>
              </a:p>
            </p:txBody>
          </p:sp>
          <p:sp>
            <p:nvSpPr>
              <p:cNvPr id="61511" name="Line 81"/>
              <p:cNvSpPr>
                <a:spLocks noChangeAspect="1" noChangeShapeType="1"/>
              </p:cNvSpPr>
              <p:nvPr/>
            </p:nvSpPr>
            <p:spPr bwMode="auto">
              <a:xfrm>
                <a:off x="2348" y="3770"/>
                <a:ext cx="1" cy="32"/>
              </a:xfrm>
              <a:prstGeom prst="line">
                <a:avLst/>
              </a:prstGeom>
              <a:noFill/>
              <a:ln w="3175">
                <a:solidFill>
                  <a:srgbClr val="000000"/>
                </a:solidFill>
                <a:round/>
                <a:headEnd/>
                <a:tailEnd/>
              </a:ln>
            </p:spPr>
            <p:txBody>
              <a:bodyPr/>
              <a:lstStyle/>
              <a:p>
                <a:endParaRPr lang="ja-JP" altLang="en-US"/>
              </a:p>
            </p:txBody>
          </p:sp>
          <p:sp>
            <p:nvSpPr>
              <p:cNvPr id="61512" name="Line 82"/>
              <p:cNvSpPr>
                <a:spLocks noChangeAspect="1" noChangeShapeType="1"/>
              </p:cNvSpPr>
              <p:nvPr/>
            </p:nvSpPr>
            <p:spPr bwMode="auto">
              <a:xfrm>
                <a:off x="2432" y="3770"/>
                <a:ext cx="1" cy="32"/>
              </a:xfrm>
              <a:prstGeom prst="line">
                <a:avLst/>
              </a:prstGeom>
              <a:noFill/>
              <a:ln w="3175">
                <a:solidFill>
                  <a:srgbClr val="000000"/>
                </a:solidFill>
                <a:round/>
                <a:headEnd/>
                <a:tailEnd/>
              </a:ln>
            </p:spPr>
            <p:txBody>
              <a:bodyPr/>
              <a:lstStyle/>
              <a:p>
                <a:endParaRPr lang="ja-JP" altLang="en-US"/>
              </a:p>
            </p:txBody>
          </p:sp>
          <p:sp>
            <p:nvSpPr>
              <p:cNvPr id="61513" name="Line 83"/>
              <p:cNvSpPr>
                <a:spLocks noChangeAspect="1" noChangeShapeType="1"/>
              </p:cNvSpPr>
              <p:nvPr/>
            </p:nvSpPr>
            <p:spPr bwMode="auto">
              <a:xfrm>
                <a:off x="2518" y="3770"/>
                <a:ext cx="1" cy="32"/>
              </a:xfrm>
              <a:prstGeom prst="line">
                <a:avLst/>
              </a:prstGeom>
              <a:noFill/>
              <a:ln w="3175">
                <a:solidFill>
                  <a:srgbClr val="000000"/>
                </a:solidFill>
                <a:round/>
                <a:headEnd/>
                <a:tailEnd/>
              </a:ln>
            </p:spPr>
            <p:txBody>
              <a:bodyPr/>
              <a:lstStyle/>
              <a:p>
                <a:endParaRPr lang="ja-JP" altLang="en-US"/>
              </a:p>
            </p:txBody>
          </p:sp>
          <p:sp>
            <p:nvSpPr>
              <p:cNvPr id="61514" name="Line 84"/>
              <p:cNvSpPr>
                <a:spLocks noChangeAspect="1" noChangeShapeType="1"/>
              </p:cNvSpPr>
              <p:nvPr/>
            </p:nvSpPr>
            <p:spPr bwMode="auto">
              <a:xfrm>
                <a:off x="2602" y="3770"/>
                <a:ext cx="1" cy="32"/>
              </a:xfrm>
              <a:prstGeom prst="line">
                <a:avLst/>
              </a:prstGeom>
              <a:noFill/>
              <a:ln w="3175">
                <a:solidFill>
                  <a:srgbClr val="000000"/>
                </a:solidFill>
                <a:round/>
                <a:headEnd/>
                <a:tailEnd/>
              </a:ln>
            </p:spPr>
            <p:txBody>
              <a:bodyPr/>
              <a:lstStyle/>
              <a:p>
                <a:endParaRPr lang="ja-JP" altLang="en-US"/>
              </a:p>
            </p:txBody>
          </p:sp>
          <p:sp>
            <p:nvSpPr>
              <p:cNvPr id="61515" name="Line 85"/>
              <p:cNvSpPr>
                <a:spLocks noChangeAspect="1" noChangeShapeType="1"/>
              </p:cNvSpPr>
              <p:nvPr/>
            </p:nvSpPr>
            <p:spPr bwMode="auto">
              <a:xfrm>
                <a:off x="2688" y="3736"/>
                <a:ext cx="1" cy="66"/>
              </a:xfrm>
              <a:prstGeom prst="line">
                <a:avLst/>
              </a:prstGeom>
              <a:noFill/>
              <a:ln w="3175">
                <a:solidFill>
                  <a:srgbClr val="000000"/>
                </a:solidFill>
                <a:round/>
                <a:headEnd/>
                <a:tailEnd/>
              </a:ln>
            </p:spPr>
            <p:txBody>
              <a:bodyPr/>
              <a:lstStyle/>
              <a:p>
                <a:endParaRPr lang="ja-JP" altLang="en-US"/>
              </a:p>
            </p:txBody>
          </p:sp>
          <p:sp>
            <p:nvSpPr>
              <p:cNvPr id="61516" name="Line 86"/>
              <p:cNvSpPr>
                <a:spLocks noChangeAspect="1" noChangeShapeType="1"/>
              </p:cNvSpPr>
              <p:nvPr/>
            </p:nvSpPr>
            <p:spPr bwMode="auto">
              <a:xfrm>
                <a:off x="2774" y="3770"/>
                <a:ext cx="1" cy="32"/>
              </a:xfrm>
              <a:prstGeom prst="line">
                <a:avLst/>
              </a:prstGeom>
              <a:noFill/>
              <a:ln w="3175">
                <a:solidFill>
                  <a:srgbClr val="000000"/>
                </a:solidFill>
                <a:round/>
                <a:headEnd/>
                <a:tailEnd/>
              </a:ln>
            </p:spPr>
            <p:txBody>
              <a:bodyPr/>
              <a:lstStyle/>
              <a:p>
                <a:endParaRPr lang="ja-JP" altLang="en-US"/>
              </a:p>
            </p:txBody>
          </p:sp>
          <p:sp>
            <p:nvSpPr>
              <p:cNvPr id="61517" name="Line 87"/>
              <p:cNvSpPr>
                <a:spLocks noChangeAspect="1" noChangeShapeType="1"/>
              </p:cNvSpPr>
              <p:nvPr/>
            </p:nvSpPr>
            <p:spPr bwMode="auto">
              <a:xfrm>
                <a:off x="2858" y="3770"/>
                <a:ext cx="1" cy="32"/>
              </a:xfrm>
              <a:prstGeom prst="line">
                <a:avLst/>
              </a:prstGeom>
              <a:noFill/>
              <a:ln w="3175">
                <a:solidFill>
                  <a:srgbClr val="000000"/>
                </a:solidFill>
                <a:round/>
                <a:headEnd/>
                <a:tailEnd/>
              </a:ln>
            </p:spPr>
            <p:txBody>
              <a:bodyPr/>
              <a:lstStyle/>
              <a:p>
                <a:endParaRPr lang="ja-JP" altLang="en-US"/>
              </a:p>
            </p:txBody>
          </p:sp>
          <p:sp>
            <p:nvSpPr>
              <p:cNvPr id="61518" name="Line 88"/>
              <p:cNvSpPr>
                <a:spLocks noChangeAspect="1" noChangeShapeType="1"/>
              </p:cNvSpPr>
              <p:nvPr/>
            </p:nvSpPr>
            <p:spPr bwMode="auto">
              <a:xfrm>
                <a:off x="2944" y="3770"/>
                <a:ext cx="1" cy="32"/>
              </a:xfrm>
              <a:prstGeom prst="line">
                <a:avLst/>
              </a:prstGeom>
              <a:noFill/>
              <a:ln w="3175">
                <a:solidFill>
                  <a:srgbClr val="000000"/>
                </a:solidFill>
                <a:round/>
                <a:headEnd/>
                <a:tailEnd/>
              </a:ln>
            </p:spPr>
            <p:txBody>
              <a:bodyPr/>
              <a:lstStyle/>
              <a:p>
                <a:endParaRPr lang="ja-JP" altLang="en-US"/>
              </a:p>
            </p:txBody>
          </p:sp>
          <p:sp>
            <p:nvSpPr>
              <p:cNvPr id="61519" name="Line 89"/>
              <p:cNvSpPr>
                <a:spLocks noChangeAspect="1" noChangeShapeType="1"/>
              </p:cNvSpPr>
              <p:nvPr/>
            </p:nvSpPr>
            <p:spPr bwMode="auto">
              <a:xfrm>
                <a:off x="3028" y="3770"/>
                <a:ext cx="1" cy="32"/>
              </a:xfrm>
              <a:prstGeom prst="line">
                <a:avLst/>
              </a:prstGeom>
              <a:noFill/>
              <a:ln w="3175">
                <a:solidFill>
                  <a:srgbClr val="000000"/>
                </a:solidFill>
                <a:round/>
                <a:headEnd/>
                <a:tailEnd/>
              </a:ln>
            </p:spPr>
            <p:txBody>
              <a:bodyPr/>
              <a:lstStyle/>
              <a:p>
                <a:endParaRPr lang="ja-JP" altLang="en-US"/>
              </a:p>
            </p:txBody>
          </p:sp>
          <p:sp>
            <p:nvSpPr>
              <p:cNvPr id="61520" name="Line 90"/>
              <p:cNvSpPr>
                <a:spLocks noChangeAspect="1" noChangeShapeType="1"/>
              </p:cNvSpPr>
              <p:nvPr/>
            </p:nvSpPr>
            <p:spPr bwMode="auto">
              <a:xfrm>
                <a:off x="3114" y="3736"/>
                <a:ext cx="1" cy="66"/>
              </a:xfrm>
              <a:prstGeom prst="line">
                <a:avLst/>
              </a:prstGeom>
              <a:noFill/>
              <a:ln w="3175">
                <a:solidFill>
                  <a:srgbClr val="000000"/>
                </a:solidFill>
                <a:round/>
                <a:headEnd/>
                <a:tailEnd/>
              </a:ln>
            </p:spPr>
            <p:txBody>
              <a:bodyPr/>
              <a:lstStyle/>
              <a:p>
                <a:endParaRPr lang="ja-JP" altLang="en-US"/>
              </a:p>
            </p:txBody>
          </p:sp>
          <p:sp>
            <p:nvSpPr>
              <p:cNvPr id="61521" name="Line 91"/>
              <p:cNvSpPr>
                <a:spLocks noChangeAspect="1" noChangeShapeType="1"/>
              </p:cNvSpPr>
              <p:nvPr/>
            </p:nvSpPr>
            <p:spPr bwMode="auto">
              <a:xfrm>
                <a:off x="3198" y="3770"/>
                <a:ext cx="1" cy="32"/>
              </a:xfrm>
              <a:prstGeom prst="line">
                <a:avLst/>
              </a:prstGeom>
              <a:noFill/>
              <a:ln w="3175">
                <a:solidFill>
                  <a:srgbClr val="000000"/>
                </a:solidFill>
                <a:round/>
                <a:headEnd/>
                <a:tailEnd/>
              </a:ln>
            </p:spPr>
            <p:txBody>
              <a:bodyPr/>
              <a:lstStyle/>
              <a:p>
                <a:endParaRPr lang="ja-JP" altLang="en-US"/>
              </a:p>
            </p:txBody>
          </p:sp>
          <p:sp>
            <p:nvSpPr>
              <p:cNvPr id="61522" name="Line 92"/>
              <p:cNvSpPr>
                <a:spLocks noChangeAspect="1" noChangeShapeType="1"/>
              </p:cNvSpPr>
              <p:nvPr/>
            </p:nvSpPr>
            <p:spPr bwMode="auto">
              <a:xfrm>
                <a:off x="3284" y="3770"/>
                <a:ext cx="1" cy="32"/>
              </a:xfrm>
              <a:prstGeom prst="line">
                <a:avLst/>
              </a:prstGeom>
              <a:noFill/>
              <a:ln w="3175">
                <a:solidFill>
                  <a:srgbClr val="000000"/>
                </a:solidFill>
                <a:round/>
                <a:headEnd/>
                <a:tailEnd/>
              </a:ln>
            </p:spPr>
            <p:txBody>
              <a:bodyPr/>
              <a:lstStyle/>
              <a:p>
                <a:endParaRPr lang="ja-JP" altLang="en-US"/>
              </a:p>
            </p:txBody>
          </p:sp>
          <p:sp>
            <p:nvSpPr>
              <p:cNvPr id="61523" name="Line 93"/>
              <p:cNvSpPr>
                <a:spLocks noChangeAspect="1" noChangeShapeType="1"/>
              </p:cNvSpPr>
              <p:nvPr/>
            </p:nvSpPr>
            <p:spPr bwMode="auto">
              <a:xfrm>
                <a:off x="3368" y="3770"/>
                <a:ext cx="1" cy="32"/>
              </a:xfrm>
              <a:prstGeom prst="line">
                <a:avLst/>
              </a:prstGeom>
              <a:noFill/>
              <a:ln w="3175">
                <a:solidFill>
                  <a:srgbClr val="000000"/>
                </a:solidFill>
                <a:round/>
                <a:headEnd/>
                <a:tailEnd/>
              </a:ln>
            </p:spPr>
            <p:txBody>
              <a:bodyPr/>
              <a:lstStyle/>
              <a:p>
                <a:endParaRPr lang="ja-JP" altLang="en-US"/>
              </a:p>
            </p:txBody>
          </p:sp>
          <p:sp>
            <p:nvSpPr>
              <p:cNvPr id="61524" name="Line 94"/>
              <p:cNvSpPr>
                <a:spLocks noChangeAspect="1" noChangeShapeType="1"/>
              </p:cNvSpPr>
              <p:nvPr/>
            </p:nvSpPr>
            <p:spPr bwMode="auto">
              <a:xfrm>
                <a:off x="3454" y="3770"/>
                <a:ext cx="1" cy="32"/>
              </a:xfrm>
              <a:prstGeom prst="line">
                <a:avLst/>
              </a:prstGeom>
              <a:noFill/>
              <a:ln w="3175">
                <a:solidFill>
                  <a:srgbClr val="000000"/>
                </a:solidFill>
                <a:round/>
                <a:headEnd/>
                <a:tailEnd/>
              </a:ln>
            </p:spPr>
            <p:txBody>
              <a:bodyPr/>
              <a:lstStyle/>
              <a:p>
                <a:endParaRPr lang="ja-JP" altLang="en-US"/>
              </a:p>
            </p:txBody>
          </p:sp>
          <p:sp>
            <p:nvSpPr>
              <p:cNvPr id="61525" name="Line 95"/>
              <p:cNvSpPr>
                <a:spLocks noChangeAspect="1" noChangeShapeType="1"/>
              </p:cNvSpPr>
              <p:nvPr/>
            </p:nvSpPr>
            <p:spPr bwMode="auto">
              <a:xfrm>
                <a:off x="3538" y="3736"/>
                <a:ext cx="1" cy="66"/>
              </a:xfrm>
              <a:prstGeom prst="line">
                <a:avLst/>
              </a:prstGeom>
              <a:noFill/>
              <a:ln w="3175">
                <a:solidFill>
                  <a:srgbClr val="000000"/>
                </a:solidFill>
                <a:round/>
                <a:headEnd/>
                <a:tailEnd/>
              </a:ln>
            </p:spPr>
            <p:txBody>
              <a:bodyPr/>
              <a:lstStyle/>
              <a:p>
                <a:endParaRPr lang="ja-JP" altLang="en-US"/>
              </a:p>
            </p:txBody>
          </p:sp>
          <p:sp>
            <p:nvSpPr>
              <p:cNvPr id="61526" name="Line 96"/>
              <p:cNvSpPr>
                <a:spLocks noChangeAspect="1" noChangeShapeType="1"/>
              </p:cNvSpPr>
              <p:nvPr/>
            </p:nvSpPr>
            <p:spPr bwMode="auto">
              <a:xfrm>
                <a:off x="3624" y="3770"/>
                <a:ext cx="1" cy="32"/>
              </a:xfrm>
              <a:prstGeom prst="line">
                <a:avLst/>
              </a:prstGeom>
              <a:noFill/>
              <a:ln w="3175">
                <a:solidFill>
                  <a:srgbClr val="000000"/>
                </a:solidFill>
                <a:round/>
                <a:headEnd/>
                <a:tailEnd/>
              </a:ln>
            </p:spPr>
            <p:txBody>
              <a:bodyPr/>
              <a:lstStyle/>
              <a:p>
                <a:endParaRPr lang="ja-JP" altLang="en-US"/>
              </a:p>
            </p:txBody>
          </p:sp>
          <p:sp>
            <p:nvSpPr>
              <p:cNvPr id="61527" name="Line 97"/>
              <p:cNvSpPr>
                <a:spLocks noChangeAspect="1" noChangeShapeType="1"/>
              </p:cNvSpPr>
              <p:nvPr/>
            </p:nvSpPr>
            <p:spPr bwMode="auto">
              <a:xfrm>
                <a:off x="3708" y="3770"/>
                <a:ext cx="1" cy="32"/>
              </a:xfrm>
              <a:prstGeom prst="line">
                <a:avLst/>
              </a:prstGeom>
              <a:noFill/>
              <a:ln w="3175">
                <a:solidFill>
                  <a:srgbClr val="000000"/>
                </a:solidFill>
                <a:round/>
                <a:headEnd/>
                <a:tailEnd/>
              </a:ln>
            </p:spPr>
            <p:txBody>
              <a:bodyPr/>
              <a:lstStyle/>
              <a:p>
                <a:endParaRPr lang="ja-JP" altLang="en-US"/>
              </a:p>
            </p:txBody>
          </p:sp>
          <p:sp>
            <p:nvSpPr>
              <p:cNvPr id="61528" name="Line 98"/>
              <p:cNvSpPr>
                <a:spLocks noChangeAspect="1" noChangeShapeType="1"/>
              </p:cNvSpPr>
              <p:nvPr/>
            </p:nvSpPr>
            <p:spPr bwMode="auto">
              <a:xfrm>
                <a:off x="3794" y="3770"/>
                <a:ext cx="1" cy="32"/>
              </a:xfrm>
              <a:prstGeom prst="line">
                <a:avLst/>
              </a:prstGeom>
              <a:noFill/>
              <a:ln w="3175">
                <a:solidFill>
                  <a:srgbClr val="000000"/>
                </a:solidFill>
                <a:round/>
                <a:headEnd/>
                <a:tailEnd/>
              </a:ln>
            </p:spPr>
            <p:txBody>
              <a:bodyPr/>
              <a:lstStyle/>
              <a:p>
                <a:endParaRPr lang="ja-JP" altLang="en-US"/>
              </a:p>
            </p:txBody>
          </p:sp>
          <p:sp>
            <p:nvSpPr>
              <p:cNvPr id="61529" name="Line 99"/>
              <p:cNvSpPr>
                <a:spLocks noChangeAspect="1" noChangeShapeType="1"/>
              </p:cNvSpPr>
              <p:nvPr/>
            </p:nvSpPr>
            <p:spPr bwMode="auto">
              <a:xfrm>
                <a:off x="3880" y="3770"/>
                <a:ext cx="1" cy="32"/>
              </a:xfrm>
              <a:prstGeom prst="line">
                <a:avLst/>
              </a:prstGeom>
              <a:noFill/>
              <a:ln w="3175">
                <a:solidFill>
                  <a:srgbClr val="000000"/>
                </a:solidFill>
                <a:round/>
                <a:headEnd/>
                <a:tailEnd/>
              </a:ln>
            </p:spPr>
            <p:txBody>
              <a:bodyPr/>
              <a:lstStyle/>
              <a:p>
                <a:endParaRPr lang="ja-JP" altLang="en-US"/>
              </a:p>
            </p:txBody>
          </p:sp>
          <p:sp>
            <p:nvSpPr>
              <p:cNvPr id="61530" name="Line 100"/>
              <p:cNvSpPr>
                <a:spLocks noChangeAspect="1" noChangeShapeType="1"/>
              </p:cNvSpPr>
              <p:nvPr/>
            </p:nvSpPr>
            <p:spPr bwMode="auto">
              <a:xfrm>
                <a:off x="3964" y="3736"/>
                <a:ext cx="1" cy="66"/>
              </a:xfrm>
              <a:prstGeom prst="line">
                <a:avLst/>
              </a:prstGeom>
              <a:noFill/>
              <a:ln w="3175">
                <a:solidFill>
                  <a:srgbClr val="000000"/>
                </a:solidFill>
                <a:round/>
                <a:headEnd/>
                <a:tailEnd/>
              </a:ln>
            </p:spPr>
            <p:txBody>
              <a:bodyPr/>
              <a:lstStyle/>
              <a:p>
                <a:endParaRPr lang="ja-JP" altLang="en-US"/>
              </a:p>
            </p:txBody>
          </p:sp>
          <p:sp>
            <p:nvSpPr>
              <p:cNvPr id="61531" name="Line 101"/>
              <p:cNvSpPr>
                <a:spLocks noChangeAspect="1" noChangeShapeType="1"/>
              </p:cNvSpPr>
              <p:nvPr/>
            </p:nvSpPr>
            <p:spPr bwMode="auto">
              <a:xfrm>
                <a:off x="4050" y="3770"/>
                <a:ext cx="1" cy="32"/>
              </a:xfrm>
              <a:prstGeom prst="line">
                <a:avLst/>
              </a:prstGeom>
              <a:noFill/>
              <a:ln w="3175">
                <a:solidFill>
                  <a:srgbClr val="000000"/>
                </a:solidFill>
                <a:round/>
                <a:headEnd/>
                <a:tailEnd/>
              </a:ln>
            </p:spPr>
            <p:txBody>
              <a:bodyPr/>
              <a:lstStyle/>
              <a:p>
                <a:endParaRPr lang="ja-JP" altLang="en-US"/>
              </a:p>
            </p:txBody>
          </p:sp>
          <p:sp>
            <p:nvSpPr>
              <p:cNvPr id="61532" name="Line 102"/>
              <p:cNvSpPr>
                <a:spLocks noChangeAspect="1" noChangeShapeType="1"/>
              </p:cNvSpPr>
              <p:nvPr/>
            </p:nvSpPr>
            <p:spPr bwMode="auto">
              <a:xfrm>
                <a:off x="4134" y="3770"/>
                <a:ext cx="1" cy="32"/>
              </a:xfrm>
              <a:prstGeom prst="line">
                <a:avLst/>
              </a:prstGeom>
              <a:noFill/>
              <a:ln w="3175">
                <a:solidFill>
                  <a:srgbClr val="000000"/>
                </a:solidFill>
                <a:round/>
                <a:headEnd/>
                <a:tailEnd/>
              </a:ln>
            </p:spPr>
            <p:txBody>
              <a:bodyPr/>
              <a:lstStyle/>
              <a:p>
                <a:endParaRPr lang="ja-JP" altLang="en-US"/>
              </a:p>
            </p:txBody>
          </p:sp>
          <p:sp>
            <p:nvSpPr>
              <p:cNvPr id="61533" name="Line 103"/>
              <p:cNvSpPr>
                <a:spLocks noChangeAspect="1" noChangeShapeType="1"/>
              </p:cNvSpPr>
              <p:nvPr/>
            </p:nvSpPr>
            <p:spPr bwMode="auto">
              <a:xfrm>
                <a:off x="4220" y="3770"/>
                <a:ext cx="1" cy="32"/>
              </a:xfrm>
              <a:prstGeom prst="line">
                <a:avLst/>
              </a:prstGeom>
              <a:noFill/>
              <a:ln w="3175">
                <a:solidFill>
                  <a:srgbClr val="000000"/>
                </a:solidFill>
                <a:round/>
                <a:headEnd/>
                <a:tailEnd/>
              </a:ln>
            </p:spPr>
            <p:txBody>
              <a:bodyPr/>
              <a:lstStyle/>
              <a:p>
                <a:endParaRPr lang="ja-JP" altLang="en-US"/>
              </a:p>
            </p:txBody>
          </p:sp>
          <p:sp>
            <p:nvSpPr>
              <p:cNvPr id="61534" name="Line 104"/>
              <p:cNvSpPr>
                <a:spLocks noChangeAspect="1" noChangeShapeType="1"/>
              </p:cNvSpPr>
              <p:nvPr/>
            </p:nvSpPr>
            <p:spPr bwMode="auto">
              <a:xfrm>
                <a:off x="4304" y="3770"/>
                <a:ext cx="1" cy="32"/>
              </a:xfrm>
              <a:prstGeom prst="line">
                <a:avLst/>
              </a:prstGeom>
              <a:noFill/>
              <a:ln w="3175">
                <a:solidFill>
                  <a:srgbClr val="000000"/>
                </a:solidFill>
                <a:round/>
                <a:headEnd/>
                <a:tailEnd/>
              </a:ln>
            </p:spPr>
            <p:txBody>
              <a:bodyPr/>
              <a:lstStyle/>
              <a:p>
                <a:endParaRPr lang="ja-JP" altLang="en-US"/>
              </a:p>
            </p:txBody>
          </p:sp>
          <p:sp>
            <p:nvSpPr>
              <p:cNvPr id="61535" name="Line 105"/>
              <p:cNvSpPr>
                <a:spLocks noChangeAspect="1" noChangeShapeType="1"/>
              </p:cNvSpPr>
              <p:nvPr/>
            </p:nvSpPr>
            <p:spPr bwMode="auto">
              <a:xfrm>
                <a:off x="4390" y="3736"/>
                <a:ext cx="1" cy="66"/>
              </a:xfrm>
              <a:prstGeom prst="line">
                <a:avLst/>
              </a:prstGeom>
              <a:noFill/>
              <a:ln w="3175">
                <a:solidFill>
                  <a:srgbClr val="000000"/>
                </a:solidFill>
                <a:round/>
                <a:headEnd/>
                <a:tailEnd/>
              </a:ln>
            </p:spPr>
            <p:txBody>
              <a:bodyPr/>
              <a:lstStyle/>
              <a:p>
                <a:endParaRPr lang="ja-JP" altLang="en-US"/>
              </a:p>
            </p:txBody>
          </p:sp>
          <p:sp>
            <p:nvSpPr>
              <p:cNvPr id="61536" name="Line 106"/>
              <p:cNvSpPr>
                <a:spLocks noChangeAspect="1" noChangeShapeType="1"/>
              </p:cNvSpPr>
              <p:nvPr/>
            </p:nvSpPr>
            <p:spPr bwMode="auto">
              <a:xfrm>
                <a:off x="4474" y="3770"/>
                <a:ext cx="1" cy="32"/>
              </a:xfrm>
              <a:prstGeom prst="line">
                <a:avLst/>
              </a:prstGeom>
              <a:noFill/>
              <a:ln w="3175">
                <a:solidFill>
                  <a:srgbClr val="000000"/>
                </a:solidFill>
                <a:round/>
                <a:headEnd/>
                <a:tailEnd/>
              </a:ln>
            </p:spPr>
            <p:txBody>
              <a:bodyPr/>
              <a:lstStyle/>
              <a:p>
                <a:endParaRPr lang="ja-JP" altLang="en-US"/>
              </a:p>
            </p:txBody>
          </p:sp>
          <p:sp>
            <p:nvSpPr>
              <p:cNvPr id="61537" name="Line 107"/>
              <p:cNvSpPr>
                <a:spLocks noChangeAspect="1" noChangeShapeType="1"/>
              </p:cNvSpPr>
              <p:nvPr/>
            </p:nvSpPr>
            <p:spPr bwMode="auto">
              <a:xfrm>
                <a:off x="4560" y="3770"/>
                <a:ext cx="1" cy="32"/>
              </a:xfrm>
              <a:prstGeom prst="line">
                <a:avLst/>
              </a:prstGeom>
              <a:noFill/>
              <a:ln w="3175">
                <a:solidFill>
                  <a:srgbClr val="000000"/>
                </a:solidFill>
                <a:round/>
                <a:headEnd/>
                <a:tailEnd/>
              </a:ln>
            </p:spPr>
            <p:txBody>
              <a:bodyPr/>
              <a:lstStyle/>
              <a:p>
                <a:endParaRPr lang="ja-JP" altLang="en-US"/>
              </a:p>
            </p:txBody>
          </p:sp>
          <p:sp>
            <p:nvSpPr>
              <p:cNvPr id="61538" name="Line 108"/>
              <p:cNvSpPr>
                <a:spLocks noChangeAspect="1" noChangeShapeType="1"/>
              </p:cNvSpPr>
              <p:nvPr/>
            </p:nvSpPr>
            <p:spPr bwMode="auto">
              <a:xfrm>
                <a:off x="4644" y="3770"/>
                <a:ext cx="1" cy="32"/>
              </a:xfrm>
              <a:prstGeom prst="line">
                <a:avLst/>
              </a:prstGeom>
              <a:noFill/>
              <a:ln w="3175">
                <a:solidFill>
                  <a:srgbClr val="000000"/>
                </a:solidFill>
                <a:round/>
                <a:headEnd/>
                <a:tailEnd/>
              </a:ln>
            </p:spPr>
            <p:txBody>
              <a:bodyPr/>
              <a:lstStyle/>
              <a:p>
                <a:endParaRPr lang="ja-JP" altLang="en-US"/>
              </a:p>
            </p:txBody>
          </p:sp>
          <p:sp>
            <p:nvSpPr>
              <p:cNvPr id="61539" name="Line 109"/>
              <p:cNvSpPr>
                <a:spLocks noChangeAspect="1" noChangeShapeType="1"/>
              </p:cNvSpPr>
              <p:nvPr/>
            </p:nvSpPr>
            <p:spPr bwMode="auto">
              <a:xfrm>
                <a:off x="4730" y="3770"/>
                <a:ext cx="1" cy="32"/>
              </a:xfrm>
              <a:prstGeom prst="line">
                <a:avLst/>
              </a:prstGeom>
              <a:noFill/>
              <a:ln w="3175">
                <a:solidFill>
                  <a:srgbClr val="000000"/>
                </a:solidFill>
                <a:round/>
                <a:headEnd/>
                <a:tailEnd/>
              </a:ln>
            </p:spPr>
            <p:txBody>
              <a:bodyPr/>
              <a:lstStyle/>
              <a:p>
                <a:endParaRPr lang="ja-JP" altLang="en-US"/>
              </a:p>
            </p:txBody>
          </p:sp>
          <p:sp>
            <p:nvSpPr>
              <p:cNvPr id="61540" name="Line 110"/>
              <p:cNvSpPr>
                <a:spLocks noChangeAspect="1" noChangeShapeType="1"/>
              </p:cNvSpPr>
              <p:nvPr/>
            </p:nvSpPr>
            <p:spPr bwMode="auto">
              <a:xfrm>
                <a:off x="4814" y="3736"/>
                <a:ext cx="1" cy="66"/>
              </a:xfrm>
              <a:prstGeom prst="line">
                <a:avLst/>
              </a:prstGeom>
              <a:noFill/>
              <a:ln w="3175">
                <a:solidFill>
                  <a:srgbClr val="000000"/>
                </a:solidFill>
                <a:round/>
                <a:headEnd/>
                <a:tailEnd/>
              </a:ln>
            </p:spPr>
            <p:txBody>
              <a:bodyPr/>
              <a:lstStyle/>
              <a:p>
                <a:endParaRPr lang="ja-JP" altLang="en-US"/>
              </a:p>
            </p:txBody>
          </p:sp>
          <p:sp>
            <p:nvSpPr>
              <p:cNvPr id="61541" name="Line 111"/>
              <p:cNvSpPr>
                <a:spLocks noChangeAspect="1" noChangeShapeType="1"/>
              </p:cNvSpPr>
              <p:nvPr/>
            </p:nvSpPr>
            <p:spPr bwMode="auto">
              <a:xfrm>
                <a:off x="4814" y="3736"/>
                <a:ext cx="1" cy="66"/>
              </a:xfrm>
              <a:prstGeom prst="line">
                <a:avLst/>
              </a:prstGeom>
              <a:noFill/>
              <a:ln w="3175">
                <a:solidFill>
                  <a:srgbClr val="000000"/>
                </a:solidFill>
                <a:round/>
                <a:headEnd/>
                <a:tailEnd/>
              </a:ln>
            </p:spPr>
            <p:txBody>
              <a:bodyPr/>
              <a:lstStyle/>
              <a:p>
                <a:endParaRPr lang="ja-JP" altLang="en-US"/>
              </a:p>
            </p:txBody>
          </p:sp>
          <p:sp>
            <p:nvSpPr>
              <p:cNvPr id="61542" name="Freeform 112"/>
              <p:cNvSpPr>
                <a:spLocks noChangeAspect="1" noEditPoints="1"/>
              </p:cNvSpPr>
              <p:nvPr/>
            </p:nvSpPr>
            <p:spPr bwMode="auto">
              <a:xfrm>
                <a:off x="1376" y="3848"/>
                <a:ext cx="90" cy="140"/>
              </a:xfrm>
              <a:custGeom>
                <a:avLst/>
                <a:gdLst>
                  <a:gd name="T0" fmla="*/ 3877 w 72"/>
                  <a:gd name="T1" fmla="*/ 0 h 112"/>
                  <a:gd name="T2" fmla="*/ 4765 w 72"/>
                  <a:gd name="T3" fmla="*/ 0 h 112"/>
                  <a:gd name="T4" fmla="*/ 5313 w 72"/>
                  <a:gd name="T5" fmla="*/ 291 h 112"/>
                  <a:gd name="T6" fmla="*/ 6057 w 72"/>
                  <a:gd name="T7" fmla="*/ 711 h 112"/>
                  <a:gd name="T8" fmla="*/ 6641 w 72"/>
                  <a:gd name="T9" fmla="*/ 1111 h 112"/>
                  <a:gd name="T10" fmla="*/ 7571 w 72"/>
                  <a:gd name="T11" fmla="*/ 3076 h 112"/>
                  <a:gd name="T12" fmla="*/ 7796 w 72"/>
                  <a:gd name="T13" fmla="*/ 6158 h 112"/>
                  <a:gd name="T14" fmla="*/ 7571 w 72"/>
                  <a:gd name="T15" fmla="*/ 8944 h 112"/>
                  <a:gd name="T16" fmla="*/ 6641 w 72"/>
                  <a:gd name="T17" fmla="*/ 10829 h 112"/>
                  <a:gd name="T18" fmla="*/ 6057 w 72"/>
                  <a:gd name="T19" fmla="*/ 11561 h 112"/>
                  <a:gd name="T20" fmla="*/ 5313 w 72"/>
                  <a:gd name="T21" fmla="*/ 11734 h 112"/>
                  <a:gd name="T22" fmla="*/ 4765 w 72"/>
                  <a:gd name="T23" fmla="*/ 12028 h 112"/>
                  <a:gd name="T24" fmla="*/ 3877 w 72"/>
                  <a:gd name="T25" fmla="*/ 12208 h 112"/>
                  <a:gd name="T26" fmla="*/ 3050 w 72"/>
                  <a:gd name="T27" fmla="*/ 12028 h 112"/>
                  <a:gd name="T28" fmla="*/ 2382 w 72"/>
                  <a:gd name="T29" fmla="*/ 11734 h 112"/>
                  <a:gd name="T30" fmla="*/ 1722 w 72"/>
                  <a:gd name="T31" fmla="*/ 11353 h 112"/>
                  <a:gd name="T32" fmla="*/ 1036 w 72"/>
                  <a:gd name="T33" fmla="*/ 10829 h 112"/>
                  <a:gd name="T34" fmla="*/ 234 w 72"/>
                  <a:gd name="T35" fmla="*/ 8944 h 112"/>
                  <a:gd name="T36" fmla="*/ 0 w 72"/>
                  <a:gd name="T37" fmla="*/ 6158 h 112"/>
                  <a:gd name="T38" fmla="*/ 234 w 72"/>
                  <a:gd name="T39" fmla="*/ 3076 h 112"/>
                  <a:gd name="T40" fmla="*/ 1036 w 72"/>
                  <a:gd name="T41" fmla="*/ 1111 h 112"/>
                  <a:gd name="T42" fmla="*/ 1722 w 72"/>
                  <a:gd name="T43" fmla="*/ 711 h 112"/>
                  <a:gd name="T44" fmla="*/ 2382 w 72"/>
                  <a:gd name="T45" fmla="*/ 291 h 112"/>
                  <a:gd name="T46" fmla="*/ 3050 w 72"/>
                  <a:gd name="T47" fmla="*/ 0 h 112"/>
                  <a:gd name="T48" fmla="*/ 3877 w 72"/>
                  <a:gd name="T49" fmla="*/ 0 h 112"/>
                  <a:gd name="T50" fmla="*/ 3877 w 72"/>
                  <a:gd name="T51" fmla="*/ 2018 h 112"/>
                  <a:gd name="T52" fmla="*/ 3400 w 72"/>
                  <a:gd name="T53" fmla="*/ 2170 h 112"/>
                  <a:gd name="T54" fmla="*/ 3050 w 72"/>
                  <a:gd name="T55" fmla="*/ 2170 h 112"/>
                  <a:gd name="T56" fmla="*/ 2720 w 72"/>
                  <a:gd name="T57" fmla="*/ 2568 h 112"/>
                  <a:gd name="T58" fmla="*/ 2530 w 72"/>
                  <a:gd name="T59" fmla="*/ 3210 h 112"/>
                  <a:gd name="T60" fmla="*/ 2382 w 72"/>
                  <a:gd name="T61" fmla="*/ 3941 h 112"/>
                  <a:gd name="T62" fmla="*/ 2382 w 72"/>
                  <a:gd name="T63" fmla="*/ 4806 h 112"/>
                  <a:gd name="T64" fmla="*/ 2152 w 72"/>
                  <a:gd name="T65" fmla="*/ 6158 h 112"/>
                  <a:gd name="T66" fmla="*/ 2382 w 72"/>
                  <a:gd name="T67" fmla="*/ 7266 h 112"/>
                  <a:gd name="T68" fmla="*/ 2382 w 72"/>
                  <a:gd name="T69" fmla="*/ 8016 h 112"/>
                  <a:gd name="T70" fmla="*/ 2382 w 72"/>
                  <a:gd name="T71" fmla="*/ 8663 h 112"/>
                  <a:gd name="T72" fmla="*/ 2720 w 72"/>
                  <a:gd name="T73" fmla="*/ 9387 h 112"/>
                  <a:gd name="T74" fmla="*/ 3050 w 72"/>
                  <a:gd name="T75" fmla="*/ 9797 h 112"/>
                  <a:gd name="T76" fmla="*/ 3400 w 72"/>
                  <a:gd name="T77" fmla="*/ 9992 h 112"/>
                  <a:gd name="T78" fmla="*/ 3877 w 72"/>
                  <a:gd name="T79" fmla="*/ 9992 h 112"/>
                  <a:gd name="T80" fmla="*/ 4250 w 72"/>
                  <a:gd name="T81" fmla="*/ 9992 h 112"/>
                  <a:gd name="T82" fmla="*/ 4765 w 72"/>
                  <a:gd name="T83" fmla="*/ 9797 h 112"/>
                  <a:gd name="T84" fmla="*/ 4940 w 72"/>
                  <a:gd name="T85" fmla="*/ 9387 h 112"/>
                  <a:gd name="T86" fmla="*/ 5168 w 72"/>
                  <a:gd name="T87" fmla="*/ 8944 h 112"/>
                  <a:gd name="T88" fmla="*/ 5313 w 72"/>
                  <a:gd name="T89" fmla="*/ 8280 h 112"/>
                  <a:gd name="T90" fmla="*/ 5313 w 72"/>
                  <a:gd name="T91" fmla="*/ 7266 h 112"/>
                  <a:gd name="T92" fmla="*/ 5553 w 72"/>
                  <a:gd name="T93" fmla="*/ 6158 h 112"/>
                  <a:gd name="T94" fmla="*/ 5313 w 72"/>
                  <a:gd name="T95" fmla="*/ 4806 h 112"/>
                  <a:gd name="T96" fmla="*/ 5313 w 72"/>
                  <a:gd name="T97" fmla="*/ 3941 h 112"/>
                  <a:gd name="T98" fmla="*/ 5313 w 72"/>
                  <a:gd name="T99" fmla="*/ 3210 h 112"/>
                  <a:gd name="T100" fmla="*/ 4940 w 72"/>
                  <a:gd name="T101" fmla="*/ 2568 h 112"/>
                  <a:gd name="T102" fmla="*/ 4765 w 72"/>
                  <a:gd name="T103" fmla="*/ 2170 h 112"/>
                  <a:gd name="T104" fmla="*/ 4250 w 72"/>
                  <a:gd name="T105" fmla="*/ 2170 h 112"/>
                  <a:gd name="T106" fmla="*/ 3877 w 72"/>
                  <a:gd name="T107" fmla="*/ 2018 h 11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72"/>
                  <a:gd name="T163" fmla="*/ 0 h 112"/>
                  <a:gd name="T164" fmla="*/ 72 w 72"/>
                  <a:gd name="T165" fmla="*/ 112 h 112"/>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72" h="112">
                    <a:moveTo>
                      <a:pt x="36" y="0"/>
                    </a:moveTo>
                    <a:lnTo>
                      <a:pt x="44" y="0"/>
                    </a:lnTo>
                    <a:lnTo>
                      <a:pt x="50" y="2"/>
                    </a:lnTo>
                    <a:lnTo>
                      <a:pt x="56" y="6"/>
                    </a:lnTo>
                    <a:lnTo>
                      <a:pt x="62" y="10"/>
                    </a:lnTo>
                    <a:lnTo>
                      <a:pt x="70" y="28"/>
                    </a:lnTo>
                    <a:lnTo>
                      <a:pt x="72" y="56"/>
                    </a:lnTo>
                    <a:lnTo>
                      <a:pt x="70" y="82"/>
                    </a:lnTo>
                    <a:lnTo>
                      <a:pt x="62" y="100"/>
                    </a:lnTo>
                    <a:lnTo>
                      <a:pt x="56" y="106"/>
                    </a:lnTo>
                    <a:lnTo>
                      <a:pt x="50" y="108"/>
                    </a:lnTo>
                    <a:lnTo>
                      <a:pt x="44" y="110"/>
                    </a:lnTo>
                    <a:lnTo>
                      <a:pt x="36" y="112"/>
                    </a:lnTo>
                    <a:lnTo>
                      <a:pt x="28" y="110"/>
                    </a:lnTo>
                    <a:lnTo>
                      <a:pt x="22" y="108"/>
                    </a:lnTo>
                    <a:lnTo>
                      <a:pt x="16" y="104"/>
                    </a:lnTo>
                    <a:lnTo>
                      <a:pt x="10" y="100"/>
                    </a:lnTo>
                    <a:lnTo>
                      <a:pt x="2" y="82"/>
                    </a:lnTo>
                    <a:lnTo>
                      <a:pt x="0" y="56"/>
                    </a:lnTo>
                    <a:lnTo>
                      <a:pt x="2" y="28"/>
                    </a:lnTo>
                    <a:lnTo>
                      <a:pt x="10" y="10"/>
                    </a:lnTo>
                    <a:lnTo>
                      <a:pt x="16" y="6"/>
                    </a:lnTo>
                    <a:lnTo>
                      <a:pt x="22" y="2"/>
                    </a:lnTo>
                    <a:lnTo>
                      <a:pt x="28" y="0"/>
                    </a:lnTo>
                    <a:lnTo>
                      <a:pt x="36" y="0"/>
                    </a:lnTo>
                    <a:close/>
                    <a:moveTo>
                      <a:pt x="36" y="18"/>
                    </a:moveTo>
                    <a:lnTo>
                      <a:pt x="32" y="20"/>
                    </a:lnTo>
                    <a:lnTo>
                      <a:pt x="28" y="20"/>
                    </a:lnTo>
                    <a:lnTo>
                      <a:pt x="26" y="24"/>
                    </a:lnTo>
                    <a:lnTo>
                      <a:pt x="24" y="30"/>
                    </a:lnTo>
                    <a:lnTo>
                      <a:pt x="22" y="36"/>
                    </a:lnTo>
                    <a:lnTo>
                      <a:pt x="22" y="44"/>
                    </a:lnTo>
                    <a:lnTo>
                      <a:pt x="20" y="56"/>
                    </a:lnTo>
                    <a:lnTo>
                      <a:pt x="22" y="66"/>
                    </a:lnTo>
                    <a:lnTo>
                      <a:pt x="22" y="74"/>
                    </a:lnTo>
                    <a:lnTo>
                      <a:pt x="22" y="80"/>
                    </a:lnTo>
                    <a:lnTo>
                      <a:pt x="26" y="86"/>
                    </a:lnTo>
                    <a:lnTo>
                      <a:pt x="28" y="90"/>
                    </a:lnTo>
                    <a:lnTo>
                      <a:pt x="32" y="92"/>
                    </a:lnTo>
                    <a:lnTo>
                      <a:pt x="36" y="92"/>
                    </a:lnTo>
                    <a:lnTo>
                      <a:pt x="40" y="92"/>
                    </a:lnTo>
                    <a:lnTo>
                      <a:pt x="44" y="90"/>
                    </a:lnTo>
                    <a:lnTo>
                      <a:pt x="46" y="86"/>
                    </a:lnTo>
                    <a:lnTo>
                      <a:pt x="48" y="82"/>
                    </a:lnTo>
                    <a:lnTo>
                      <a:pt x="50" y="76"/>
                    </a:lnTo>
                    <a:lnTo>
                      <a:pt x="50" y="66"/>
                    </a:lnTo>
                    <a:lnTo>
                      <a:pt x="52" y="56"/>
                    </a:lnTo>
                    <a:lnTo>
                      <a:pt x="50" y="44"/>
                    </a:lnTo>
                    <a:lnTo>
                      <a:pt x="50" y="36"/>
                    </a:lnTo>
                    <a:lnTo>
                      <a:pt x="50" y="30"/>
                    </a:lnTo>
                    <a:lnTo>
                      <a:pt x="46" y="24"/>
                    </a:lnTo>
                    <a:lnTo>
                      <a:pt x="44" y="20"/>
                    </a:lnTo>
                    <a:lnTo>
                      <a:pt x="40" y="20"/>
                    </a:lnTo>
                    <a:lnTo>
                      <a:pt x="36" y="18"/>
                    </a:lnTo>
                    <a:close/>
                  </a:path>
                </a:pathLst>
              </a:custGeom>
              <a:solidFill>
                <a:srgbClr val="000000"/>
              </a:solidFill>
              <a:ln w="0">
                <a:noFill/>
                <a:round/>
                <a:headEnd/>
                <a:tailEnd/>
              </a:ln>
            </p:spPr>
            <p:txBody>
              <a:bodyPr/>
              <a:lstStyle/>
              <a:p>
                <a:endParaRPr lang="ja-JP" altLang="en-US"/>
              </a:p>
            </p:txBody>
          </p:sp>
          <p:sp>
            <p:nvSpPr>
              <p:cNvPr id="61543" name="Freeform 113"/>
              <p:cNvSpPr>
                <a:spLocks noChangeAspect="1" noEditPoints="1"/>
              </p:cNvSpPr>
              <p:nvPr/>
            </p:nvSpPr>
            <p:spPr bwMode="auto">
              <a:xfrm>
                <a:off x="1738" y="3848"/>
                <a:ext cx="90" cy="140"/>
              </a:xfrm>
              <a:custGeom>
                <a:avLst/>
                <a:gdLst>
                  <a:gd name="T0" fmla="*/ 3877 w 72"/>
                  <a:gd name="T1" fmla="*/ 0 h 112"/>
                  <a:gd name="T2" fmla="*/ 4765 w 72"/>
                  <a:gd name="T3" fmla="*/ 0 h 112"/>
                  <a:gd name="T4" fmla="*/ 5313 w 72"/>
                  <a:gd name="T5" fmla="*/ 291 h 112"/>
                  <a:gd name="T6" fmla="*/ 6057 w 72"/>
                  <a:gd name="T7" fmla="*/ 711 h 112"/>
                  <a:gd name="T8" fmla="*/ 6641 w 72"/>
                  <a:gd name="T9" fmla="*/ 1111 h 112"/>
                  <a:gd name="T10" fmla="*/ 7571 w 72"/>
                  <a:gd name="T11" fmla="*/ 3076 h 112"/>
                  <a:gd name="T12" fmla="*/ 7796 w 72"/>
                  <a:gd name="T13" fmla="*/ 6158 h 112"/>
                  <a:gd name="T14" fmla="*/ 7571 w 72"/>
                  <a:gd name="T15" fmla="*/ 8944 h 112"/>
                  <a:gd name="T16" fmla="*/ 6460 w 72"/>
                  <a:gd name="T17" fmla="*/ 10829 h 112"/>
                  <a:gd name="T18" fmla="*/ 6057 w 72"/>
                  <a:gd name="T19" fmla="*/ 11561 h 112"/>
                  <a:gd name="T20" fmla="*/ 5313 w 72"/>
                  <a:gd name="T21" fmla="*/ 11734 h 112"/>
                  <a:gd name="T22" fmla="*/ 4765 w 72"/>
                  <a:gd name="T23" fmla="*/ 12028 h 112"/>
                  <a:gd name="T24" fmla="*/ 3877 w 72"/>
                  <a:gd name="T25" fmla="*/ 12208 h 112"/>
                  <a:gd name="T26" fmla="*/ 3050 w 72"/>
                  <a:gd name="T27" fmla="*/ 12028 h 112"/>
                  <a:gd name="T28" fmla="*/ 2382 w 72"/>
                  <a:gd name="T29" fmla="*/ 11734 h 112"/>
                  <a:gd name="T30" fmla="*/ 1722 w 72"/>
                  <a:gd name="T31" fmla="*/ 11353 h 112"/>
                  <a:gd name="T32" fmla="*/ 1036 w 72"/>
                  <a:gd name="T33" fmla="*/ 10829 h 112"/>
                  <a:gd name="T34" fmla="*/ 234 w 72"/>
                  <a:gd name="T35" fmla="*/ 8944 h 112"/>
                  <a:gd name="T36" fmla="*/ 0 w 72"/>
                  <a:gd name="T37" fmla="*/ 6158 h 112"/>
                  <a:gd name="T38" fmla="*/ 234 w 72"/>
                  <a:gd name="T39" fmla="*/ 3076 h 112"/>
                  <a:gd name="T40" fmla="*/ 1036 w 72"/>
                  <a:gd name="T41" fmla="*/ 1111 h 112"/>
                  <a:gd name="T42" fmla="*/ 1722 w 72"/>
                  <a:gd name="T43" fmla="*/ 711 h 112"/>
                  <a:gd name="T44" fmla="*/ 2382 w 72"/>
                  <a:gd name="T45" fmla="*/ 291 h 112"/>
                  <a:gd name="T46" fmla="*/ 3050 w 72"/>
                  <a:gd name="T47" fmla="*/ 0 h 112"/>
                  <a:gd name="T48" fmla="*/ 3877 w 72"/>
                  <a:gd name="T49" fmla="*/ 0 h 112"/>
                  <a:gd name="T50" fmla="*/ 3877 w 72"/>
                  <a:gd name="T51" fmla="*/ 2018 h 112"/>
                  <a:gd name="T52" fmla="*/ 3400 w 72"/>
                  <a:gd name="T53" fmla="*/ 2170 h 112"/>
                  <a:gd name="T54" fmla="*/ 3050 w 72"/>
                  <a:gd name="T55" fmla="*/ 2170 h 112"/>
                  <a:gd name="T56" fmla="*/ 2720 w 72"/>
                  <a:gd name="T57" fmla="*/ 2568 h 112"/>
                  <a:gd name="T58" fmla="*/ 2530 w 72"/>
                  <a:gd name="T59" fmla="*/ 3210 h 112"/>
                  <a:gd name="T60" fmla="*/ 2382 w 72"/>
                  <a:gd name="T61" fmla="*/ 3941 h 112"/>
                  <a:gd name="T62" fmla="*/ 2152 w 72"/>
                  <a:gd name="T63" fmla="*/ 4806 h 112"/>
                  <a:gd name="T64" fmla="*/ 2152 w 72"/>
                  <a:gd name="T65" fmla="*/ 6158 h 112"/>
                  <a:gd name="T66" fmla="*/ 2152 w 72"/>
                  <a:gd name="T67" fmla="*/ 7266 h 112"/>
                  <a:gd name="T68" fmla="*/ 2382 w 72"/>
                  <a:gd name="T69" fmla="*/ 8016 h 112"/>
                  <a:gd name="T70" fmla="*/ 2382 w 72"/>
                  <a:gd name="T71" fmla="*/ 8663 h 112"/>
                  <a:gd name="T72" fmla="*/ 2720 w 72"/>
                  <a:gd name="T73" fmla="*/ 9387 h 112"/>
                  <a:gd name="T74" fmla="*/ 3050 w 72"/>
                  <a:gd name="T75" fmla="*/ 9797 h 112"/>
                  <a:gd name="T76" fmla="*/ 3400 w 72"/>
                  <a:gd name="T77" fmla="*/ 9992 h 112"/>
                  <a:gd name="T78" fmla="*/ 3877 w 72"/>
                  <a:gd name="T79" fmla="*/ 9992 h 112"/>
                  <a:gd name="T80" fmla="*/ 4250 w 72"/>
                  <a:gd name="T81" fmla="*/ 9992 h 112"/>
                  <a:gd name="T82" fmla="*/ 4765 w 72"/>
                  <a:gd name="T83" fmla="*/ 9797 h 112"/>
                  <a:gd name="T84" fmla="*/ 4940 w 72"/>
                  <a:gd name="T85" fmla="*/ 9387 h 112"/>
                  <a:gd name="T86" fmla="*/ 5168 w 72"/>
                  <a:gd name="T87" fmla="*/ 8944 h 112"/>
                  <a:gd name="T88" fmla="*/ 5313 w 72"/>
                  <a:gd name="T89" fmla="*/ 8280 h 112"/>
                  <a:gd name="T90" fmla="*/ 5313 w 72"/>
                  <a:gd name="T91" fmla="*/ 7266 h 112"/>
                  <a:gd name="T92" fmla="*/ 5553 w 72"/>
                  <a:gd name="T93" fmla="*/ 6158 h 112"/>
                  <a:gd name="T94" fmla="*/ 5313 w 72"/>
                  <a:gd name="T95" fmla="*/ 4806 h 112"/>
                  <a:gd name="T96" fmla="*/ 5313 w 72"/>
                  <a:gd name="T97" fmla="*/ 3941 h 112"/>
                  <a:gd name="T98" fmla="*/ 5168 w 72"/>
                  <a:gd name="T99" fmla="*/ 3210 h 112"/>
                  <a:gd name="T100" fmla="*/ 4940 w 72"/>
                  <a:gd name="T101" fmla="*/ 2568 h 112"/>
                  <a:gd name="T102" fmla="*/ 4765 w 72"/>
                  <a:gd name="T103" fmla="*/ 2170 h 112"/>
                  <a:gd name="T104" fmla="*/ 4250 w 72"/>
                  <a:gd name="T105" fmla="*/ 2170 h 112"/>
                  <a:gd name="T106" fmla="*/ 3877 w 72"/>
                  <a:gd name="T107" fmla="*/ 2018 h 11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72"/>
                  <a:gd name="T163" fmla="*/ 0 h 112"/>
                  <a:gd name="T164" fmla="*/ 72 w 72"/>
                  <a:gd name="T165" fmla="*/ 112 h 112"/>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72" h="112">
                    <a:moveTo>
                      <a:pt x="36" y="0"/>
                    </a:moveTo>
                    <a:lnTo>
                      <a:pt x="44" y="0"/>
                    </a:lnTo>
                    <a:lnTo>
                      <a:pt x="50" y="2"/>
                    </a:lnTo>
                    <a:lnTo>
                      <a:pt x="56" y="6"/>
                    </a:lnTo>
                    <a:lnTo>
                      <a:pt x="62" y="10"/>
                    </a:lnTo>
                    <a:lnTo>
                      <a:pt x="70" y="28"/>
                    </a:lnTo>
                    <a:lnTo>
                      <a:pt x="72" y="56"/>
                    </a:lnTo>
                    <a:lnTo>
                      <a:pt x="70" y="82"/>
                    </a:lnTo>
                    <a:lnTo>
                      <a:pt x="60" y="100"/>
                    </a:lnTo>
                    <a:lnTo>
                      <a:pt x="56" y="106"/>
                    </a:lnTo>
                    <a:lnTo>
                      <a:pt x="50" y="108"/>
                    </a:lnTo>
                    <a:lnTo>
                      <a:pt x="44" y="110"/>
                    </a:lnTo>
                    <a:lnTo>
                      <a:pt x="36" y="112"/>
                    </a:lnTo>
                    <a:lnTo>
                      <a:pt x="28" y="110"/>
                    </a:lnTo>
                    <a:lnTo>
                      <a:pt x="22" y="108"/>
                    </a:lnTo>
                    <a:lnTo>
                      <a:pt x="16" y="104"/>
                    </a:lnTo>
                    <a:lnTo>
                      <a:pt x="10" y="100"/>
                    </a:lnTo>
                    <a:lnTo>
                      <a:pt x="2" y="82"/>
                    </a:lnTo>
                    <a:lnTo>
                      <a:pt x="0" y="56"/>
                    </a:lnTo>
                    <a:lnTo>
                      <a:pt x="2" y="28"/>
                    </a:lnTo>
                    <a:lnTo>
                      <a:pt x="10" y="10"/>
                    </a:lnTo>
                    <a:lnTo>
                      <a:pt x="16" y="6"/>
                    </a:lnTo>
                    <a:lnTo>
                      <a:pt x="22" y="2"/>
                    </a:lnTo>
                    <a:lnTo>
                      <a:pt x="28" y="0"/>
                    </a:lnTo>
                    <a:lnTo>
                      <a:pt x="36" y="0"/>
                    </a:lnTo>
                    <a:close/>
                    <a:moveTo>
                      <a:pt x="36" y="18"/>
                    </a:moveTo>
                    <a:lnTo>
                      <a:pt x="32" y="20"/>
                    </a:lnTo>
                    <a:lnTo>
                      <a:pt x="28" y="20"/>
                    </a:lnTo>
                    <a:lnTo>
                      <a:pt x="26" y="24"/>
                    </a:lnTo>
                    <a:lnTo>
                      <a:pt x="24" y="30"/>
                    </a:lnTo>
                    <a:lnTo>
                      <a:pt x="22" y="36"/>
                    </a:lnTo>
                    <a:lnTo>
                      <a:pt x="20" y="44"/>
                    </a:lnTo>
                    <a:lnTo>
                      <a:pt x="20" y="56"/>
                    </a:lnTo>
                    <a:lnTo>
                      <a:pt x="20" y="66"/>
                    </a:lnTo>
                    <a:lnTo>
                      <a:pt x="22" y="74"/>
                    </a:lnTo>
                    <a:lnTo>
                      <a:pt x="22" y="80"/>
                    </a:lnTo>
                    <a:lnTo>
                      <a:pt x="26" y="86"/>
                    </a:lnTo>
                    <a:lnTo>
                      <a:pt x="28" y="90"/>
                    </a:lnTo>
                    <a:lnTo>
                      <a:pt x="32" y="92"/>
                    </a:lnTo>
                    <a:lnTo>
                      <a:pt x="36" y="92"/>
                    </a:lnTo>
                    <a:lnTo>
                      <a:pt x="40" y="92"/>
                    </a:lnTo>
                    <a:lnTo>
                      <a:pt x="44" y="90"/>
                    </a:lnTo>
                    <a:lnTo>
                      <a:pt x="46" y="86"/>
                    </a:lnTo>
                    <a:lnTo>
                      <a:pt x="48" y="82"/>
                    </a:lnTo>
                    <a:lnTo>
                      <a:pt x="50" y="76"/>
                    </a:lnTo>
                    <a:lnTo>
                      <a:pt x="50" y="66"/>
                    </a:lnTo>
                    <a:lnTo>
                      <a:pt x="52" y="56"/>
                    </a:lnTo>
                    <a:lnTo>
                      <a:pt x="50" y="44"/>
                    </a:lnTo>
                    <a:lnTo>
                      <a:pt x="50" y="36"/>
                    </a:lnTo>
                    <a:lnTo>
                      <a:pt x="48" y="30"/>
                    </a:lnTo>
                    <a:lnTo>
                      <a:pt x="46" y="24"/>
                    </a:lnTo>
                    <a:lnTo>
                      <a:pt x="44" y="20"/>
                    </a:lnTo>
                    <a:lnTo>
                      <a:pt x="40" y="20"/>
                    </a:lnTo>
                    <a:lnTo>
                      <a:pt x="36" y="18"/>
                    </a:lnTo>
                    <a:close/>
                  </a:path>
                </a:pathLst>
              </a:custGeom>
              <a:solidFill>
                <a:srgbClr val="000000"/>
              </a:solidFill>
              <a:ln w="0">
                <a:noFill/>
                <a:round/>
                <a:headEnd/>
                <a:tailEnd/>
              </a:ln>
            </p:spPr>
            <p:txBody>
              <a:bodyPr/>
              <a:lstStyle/>
              <a:p>
                <a:endParaRPr lang="ja-JP" altLang="en-US"/>
              </a:p>
            </p:txBody>
          </p:sp>
          <p:sp>
            <p:nvSpPr>
              <p:cNvPr id="61544" name="Rectangle 114"/>
              <p:cNvSpPr>
                <a:spLocks noChangeAspect="1" noChangeArrowheads="1"/>
              </p:cNvSpPr>
              <p:nvPr/>
            </p:nvSpPr>
            <p:spPr bwMode="auto">
              <a:xfrm>
                <a:off x="1828" y="3938"/>
                <a:ext cx="25" cy="25"/>
              </a:xfrm>
              <a:prstGeom prst="rect">
                <a:avLst/>
              </a:prstGeom>
              <a:solidFill>
                <a:srgbClr val="000000"/>
              </a:solidFill>
              <a:ln w="0">
                <a:noFill/>
                <a:miter lim="800000"/>
                <a:headEnd/>
                <a:tailEnd/>
              </a:ln>
            </p:spPr>
            <p:txBody>
              <a:bodyPr/>
              <a:lstStyle/>
              <a:p>
                <a:endParaRPr lang="ja-JP" altLang="en-US">
                  <a:solidFill>
                    <a:srgbClr val="000000"/>
                  </a:solidFill>
                  <a:latin typeface="Times New Roman" pitchFamily="18" charset="0"/>
                  <a:ea typeface="ＭＳ 明朝" pitchFamily="17" charset="-128"/>
                </a:endParaRPr>
              </a:p>
            </p:txBody>
          </p:sp>
          <p:sp>
            <p:nvSpPr>
              <p:cNvPr id="61545" name="Freeform 115"/>
              <p:cNvSpPr>
                <a:spLocks noChangeAspect="1"/>
              </p:cNvSpPr>
              <p:nvPr/>
            </p:nvSpPr>
            <p:spPr bwMode="auto">
              <a:xfrm>
                <a:off x="1866" y="3848"/>
                <a:ext cx="93" cy="140"/>
              </a:xfrm>
              <a:custGeom>
                <a:avLst/>
                <a:gdLst>
                  <a:gd name="T0" fmla="*/ 0 w 74"/>
                  <a:gd name="T1" fmla="*/ 8548 h 112"/>
                  <a:gd name="T2" fmla="*/ 2407 w 74"/>
                  <a:gd name="T3" fmla="*/ 8280 h 112"/>
                  <a:gd name="T4" fmla="*/ 2666 w 74"/>
                  <a:gd name="T5" fmla="*/ 8944 h 112"/>
                  <a:gd name="T6" fmla="*/ 3167 w 74"/>
                  <a:gd name="T7" fmla="*/ 9622 h 112"/>
                  <a:gd name="T8" fmla="*/ 3627 w 74"/>
                  <a:gd name="T9" fmla="*/ 9992 h 112"/>
                  <a:gd name="T10" fmla="*/ 4374 w 74"/>
                  <a:gd name="T11" fmla="*/ 9992 h 112"/>
                  <a:gd name="T12" fmla="*/ 5154 w 74"/>
                  <a:gd name="T13" fmla="*/ 9992 h 112"/>
                  <a:gd name="T14" fmla="*/ 5728 w 74"/>
                  <a:gd name="T15" fmla="*/ 9622 h 112"/>
                  <a:gd name="T16" fmla="*/ 6024 w 74"/>
                  <a:gd name="T17" fmla="*/ 9091 h 112"/>
                  <a:gd name="T18" fmla="*/ 6286 w 74"/>
                  <a:gd name="T19" fmla="*/ 8663 h 112"/>
                  <a:gd name="T20" fmla="*/ 6487 w 74"/>
                  <a:gd name="T21" fmla="*/ 8016 h 112"/>
                  <a:gd name="T22" fmla="*/ 6286 w 74"/>
                  <a:gd name="T23" fmla="*/ 7399 h 112"/>
                  <a:gd name="T24" fmla="*/ 6024 w 74"/>
                  <a:gd name="T25" fmla="*/ 6930 h 112"/>
                  <a:gd name="T26" fmla="*/ 5728 w 74"/>
                  <a:gd name="T27" fmla="*/ 6530 h 112"/>
                  <a:gd name="T28" fmla="*/ 5292 w 74"/>
                  <a:gd name="T29" fmla="*/ 6158 h 112"/>
                  <a:gd name="T30" fmla="*/ 4374 w 74"/>
                  <a:gd name="T31" fmla="*/ 6158 h 112"/>
                  <a:gd name="T32" fmla="*/ 3627 w 74"/>
                  <a:gd name="T33" fmla="*/ 6158 h 112"/>
                  <a:gd name="T34" fmla="*/ 3167 w 74"/>
                  <a:gd name="T35" fmla="*/ 6530 h 112"/>
                  <a:gd name="T36" fmla="*/ 2407 w 74"/>
                  <a:gd name="T37" fmla="*/ 6930 h 112"/>
                  <a:gd name="T38" fmla="*/ 308 w 74"/>
                  <a:gd name="T39" fmla="*/ 6530 h 112"/>
                  <a:gd name="T40" fmla="*/ 1753 w 74"/>
                  <a:gd name="T41" fmla="*/ 0 h 112"/>
                  <a:gd name="T42" fmla="*/ 8507 w 74"/>
                  <a:gd name="T43" fmla="*/ 0 h 112"/>
                  <a:gd name="T44" fmla="*/ 8507 w 74"/>
                  <a:gd name="T45" fmla="*/ 2461 h 112"/>
                  <a:gd name="T46" fmla="*/ 3814 w 74"/>
                  <a:gd name="T47" fmla="*/ 2461 h 112"/>
                  <a:gd name="T48" fmla="*/ 3351 w 74"/>
                  <a:gd name="T49" fmla="*/ 4429 h 112"/>
                  <a:gd name="T50" fmla="*/ 4107 w 74"/>
                  <a:gd name="T51" fmla="*/ 4179 h 112"/>
                  <a:gd name="T52" fmla="*/ 5154 w 74"/>
                  <a:gd name="T53" fmla="*/ 3941 h 112"/>
                  <a:gd name="T54" fmla="*/ 6024 w 74"/>
                  <a:gd name="T55" fmla="*/ 4179 h 112"/>
                  <a:gd name="T56" fmla="*/ 7076 w 74"/>
                  <a:gd name="T57" fmla="*/ 4429 h 112"/>
                  <a:gd name="T58" fmla="*/ 7806 w 74"/>
                  <a:gd name="T59" fmla="*/ 5016 h 112"/>
                  <a:gd name="T60" fmla="*/ 8507 w 74"/>
                  <a:gd name="T61" fmla="*/ 5919 h 112"/>
                  <a:gd name="T62" fmla="*/ 8682 w 74"/>
                  <a:gd name="T63" fmla="*/ 6700 h 112"/>
                  <a:gd name="T64" fmla="*/ 8990 w 74"/>
                  <a:gd name="T65" fmla="*/ 7838 h 112"/>
                  <a:gd name="T66" fmla="*/ 8682 w 74"/>
                  <a:gd name="T67" fmla="*/ 8944 h 112"/>
                  <a:gd name="T68" fmla="*/ 8507 w 74"/>
                  <a:gd name="T69" fmla="*/ 9797 h 112"/>
                  <a:gd name="T70" fmla="*/ 8029 w 74"/>
                  <a:gd name="T71" fmla="*/ 10685 h 112"/>
                  <a:gd name="T72" fmla="*/ 7199 w 74"/>
                  <a:gd name="T73" fmla="*/ 11353 h 112"/>
                  <a:gd name="T74" fmla="*/ 6487 w 74"/>
                  <a:gd name="T75" fmla="*/ 11734 h 112"/>
                  <a:gd name="T76" fmla="*/ 5630 w 74"/>
                  <a:gd name="T77" fmla="*/ 12028 h 112"/>
                  <a:gd name="T78" fmla="*/ 4374 w 74"/>
                  <a:gd name="T79" fmla="*/ 12208 h 112"/>
                  <a:gd name="T80" fmla="*/ 3167 w 74"/>
                  <a:gd name="T81" fmla="*/ 12028 h 112"/>
                  <a:gd name="T82" fmla="*/ 2203 w 74"/>
                  <a:gd name="T83" fmla="*/ 11734 h 112"/>
                  <a:gd name="T84" fmla="*/ 1454 w 74"/>
                  <a:gd name="T85" fmla="*/ 11106 h 112"/>
                  <a:gd name="T86" fmla="*/ 768 w 74"/>
                  <a:gd name="T87" fmla="*/ 10469 h 112"/>
                  <a:gd name="T88" fmla="*/ 308 w 74"/>
                  <a:gd name="T89" fmla="*/ 9622 h 112"/>
                  <a:gd name="T90" fmla="*/ 0 w 74"/>
                  <a:gd name="T91" fmla="*/ 8548 h 112"/>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74"/>
                  <a:gd name="T139" fmla="*/ 0 h 112"/>
                  <a:gd name="T140" fmla="*/ 74 w 74"/>
                  <a:gd name="T141" fmla="*/ 112 h 112"/>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74" h="112">
                    <a:moveTo>
                      <a:pt x="0" y="78"/>
                    </a:moveTo>
                    <a:lnTo>
                      <a:pt x="20" y="76"/>
                    </a:lnTo>
                    <a:lnTo>
                      <a:pt x="22" y="82"/>
                    </a:lnTo>
                    <a:lnTo>
                      <a:pt x="26" y="88"/>
                    </a:lnTo>
                    <a:lnTo>
                      <a:pt x="30" y="92"/>
                    </a:lnTo>
                    <a:lnTo>
                      <a:pt x="36" y="92"/>
                    </a:lnTo>
                    <a:lnTo>
                      <a:pt x="42" y="92"/>
                    </a:lnTo>
                    <a:lnTo>
                      <a:pt x="48" y="88"/>
                    </a:lnTo>
                    <a:lnTo>
                      <a:pt x="50" y="84"/>
                    </a:lnTo>
                    <a:lnTo>
                      <a:pt x="52" y="80"/>
                    </a:lnTo>
                    <a:lnTo>
                      <a:pt x="54" y="74"/>
                    </a:lnTo>
                    <a:lnTo>
                      <a:pt x="52" y="68"/>
                    </a:lnTo>
                    <a:lnTo>
                      <a:pt x="50" y="64"/>
                    </a:lnTo>
                    <a:lnTo>
                      <a:pt x="48" y="60"/>
                    </a:lnTo>
                    <a:lnTo>
                      <a:pt x="44" y="56"/>
                    </a:lnTo>
                    <a:lnTo>
                      <a:pt x="36" y="56"/>
                    </a:lnTo>
                    <a:lnTo>
                      <a:pt x="30" y="56"/>
                    </a:lnTo>
                    <a:lnTo>
                      <a:pt x="26" y="60"/>
                    </a:lnTo>
                    <a:lnTo>
                      <a:pt x="20" y="64"/>
                    </a:lnTo>
                    <a:lnTo>
                      <a:pt x="2" y="60"/>
                    </a:lnTo>
                    <a:lnTo>
                      <a:pt x="14" y="0"/>
                    </a:lnTo>
                    <a:lnTo>
                      <a:pt x="70" y="0"/>
                    </a:lnTo>
                    <a:lnTo>
                      <a:pt x="70" y="22"/>
                    </a:lnTo>
                    <a:lnTo>
                      <a:pt x="32" y="22"/>
                    </a:lnTo>
                    <a:lnTo>
                      <a:pt x="28" y="40"/>
                    </a:lnTo>
                    <a:lnTo>
                      <a:pt x="34" y="38"/>
                    </a:lnTo>
                    <a:lnTo>
                      <a:pt x="42" y="36"/>
                    </a:lnTo>
                    <a:lnTo>
                      <a:pt x="50" y="38"/>
                    </a:lnTo>
                    <a:lnTo>
                      <a:pt x="58" y="40"/>
                    </a:lnTo>
                    <a:lnTo>
                      <a:pt x="64" y="46"/>
                    </a:lnTo>
                    <a:lnTo>
                      <a:pt x="70" y="54"/>
                    </a:lnTo>
                    <a:lnTo>
                      <a:pt x="72" y="62"/>
                    </a:lnTo>
                    <a:lnTo>
                      <a:pt x="74" y="72"/>
                    </a:lnTo>
                    <a:lnTo>
                      <a:pt x="72" y="82"/>
                    </a:lnTo>
                    <a:lnTo>
                      <a:pt x="70" y="90"/>
                    </a:lnTo>
                    <a:lnTo>
                      <a:pt x="66" y="98"/>
                    </a:lnTo>
                    <a:lnTo>
                      <a:pt x="60" y="104"/>
                    </a:lnTo>
                    <a:lnTo>
                      <a:pt x="54" y="108"/>
                    </a:lnTo>
                    <a:lnTo>
                      <a:pt x="46" y="110"/>
                    </a:lnTo>
                    <a:lnTo>
                      <a:pt x="36" y="112"/>
                    </a:lnTo>
                    <a:lnTo>
                      <a:pt x="26" y="110"/>
                    </a:lnTo>
                    <a:lnTo>
                      <a:pt x="18" y="108"/>
                    </a:lnTo>
                    <a:lnTo>
                      <a:pt x="12" y="102"/>
                    </a:lnTo>
                    <a:lnTo>
                      <a:pt x="6" y="96"/>
                    </a:lnTo>
                    <a:lnTo>
                      <a:pt x="2" y="88"/>
                    </a:lnTo>
                    <a:lnTo>
                      <a:pt x="0" y="78"/>
                    </a:lnTo>
                    <a:close/>
                  </a:path>
                </a:pathLst>
              </a:custGeom>
              <a:solidFill>
                <a:srgbClr val="000000"/>
              </a:solidFill>
              <a:ln w="0">
                <a:noFill/>
                <a:round/>
                <a:headEnd/>
                <a:tailEnd/>
              </a:ln>
            </p:spPr>
            <p:txBody>
              <a:bodyPr/>
              <a:lstStyle/>
              <a:p>
                <a:endParaRPr lang="ja-JP" altLang="en-US"/>
              </a:p>
            </p:txBody>
          </p:sp>
          <p:sp>
            <p:nvSpPr>
              <p:cNvPr id="61546" name="Freeform 116"/>
              <p:cNvSpPr>
                <a:spLocks noChangeAspect="1"/>
              </p:cNvSpPr>
              <p:nvPr/>
            </p:nvSpPr>
            <p:spPr bwMode="auto">
              <a:xfrm>
                <a:off x="2230" y="3848"/>
                <a:ext cx="60" cy="138"/>
              </a:xfrm>
              <a:custGeom>
                <a:avLst/>
                <a:gdLst>
                  <a:gd name="T0" fmla="*/ 5224 w 48"/>
                  <a:gd name="T1" fmla="*/ 12854 h 110"/>
                  <a:gd name="T2" fmla="*/ 3074 w 48"/>
                  <a:gd name="T3" fmla="*/ 12854 h 110"/>
                  <a:gd name="T4" fmla="*/ 3074 w 48"/>
                  <a:gd name="T5" fmla="*/ 3537 h 110"/>
                  <a:gd name="T6" fmla="*/ 2170 w 48"/>
                  <a:gd name="T7" fmla="*/ 4437 h 110"/>
                  <a:gd name="T8" fmla="*/ 1111 w 48"/>
                  <a:gd name="T9" fmla="*/ 4893 h 110"/>
                  <a:gd name="T10" fmla="*/ 0 w 48"/>
                  <a:gd name="T11" fmla="*/ 5566 h 110"/>
                  <a:gd name="T12" fmla="*/ 0 w 48"/>
                  <a:gd name="T13" fmla="*/ 2992 h 110"/>
                  <a:gd name="T14" fmla="*/ 1111 w 48"/>
                  <a:gd name="T15" fmla="*/ 2621 h 110"/>
                  <a:gd name="T16" fmla="*/ 1992 w 48"/>
                  <a:gd name="T17" fmla="*/ 1853 h 110"/>
                  <a:gd name="T18" fmla="*/ 2561 w 48"/>
                  <a:gd name="T19" fmla="*/ 1428 h 110"/>
                  <a:gd name="T20" fmla="*/ 3074 w 48"/>
                  <a:gd name="T21" fmla="*/ 748 h 110"/>
                  <a:gd name="T22" fmla="*/ 3430 w 48"/>
                  <a:gd name="T23" fmla="*/ 0 h 110"/>
                  <a:gd name="T24" fmla="*/ 5224 w 48"/>
                  <a:gd name="T25" fmla="*/ 0 h 110"/>
                  <a:gd name="T26" fmla="*/ 5224 w 48"/>
                  <a:gd name="T27" fmla="*/ 12854 h 11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8"/>
                  <a:gd name="T43" fmla="*/ 0 h 110"/>
                  <a:gd name="T44" fmla="*/ 48 w 48"/>
                  <a:gd name="T45" fmla="*/ 110 h 11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8" h="110">
                    <a:moveTo>
                      <a:pt x="48" y="110"/>
                    </a:moveTo>
                    <a:lnTo>
                      <a:pt x="28" y="110"/>
                    </a:lnTo>
                    <a:lnTo>
                      <a:pt x="28" y="30"/>
                    </a:lnTo>
                    <a:lnTo>
                      <a:pt x="20" y="38"/>
                    </a:lnTo>
                    <a:lnTo>
                      <a:pt x="10" y="42"/>
                    </a:lnTo>
                    <a:lnTo>
                      <a:pt x="0" y="48"/>
                    </a:lnTo>
                    <a:lnTo>
                      <a:pt x="0" y="26"/>
                    </a:lnTo>
                    <a:lnTo>
                      <a:pt x="10" y="22"/>
                    </a:lnTo>
                    <a:lnTo>
                      <a:pt x="18" y="16"/>
                    </a:lnTo>
                    <a:lnTo>
                      <a:pt x="24" y="12"/>
                    </a:lnTo>
                    <a:lnTo>
                      <a:pt x="28" y="6"/>
                    </a:lnTo>
                    <a:lnTo>
                      <a:pt x="32" y="0"/>
                    </a:lnTo>
                    <a:lnTo>
                      <a:pt x="48" y="0"/>
                    </a:lnTo>
                    <a:lnTo>
                      <a:pt x="48" y="110"/>
                    </a:lnTo>
                    <a:close/>
                  </a:path>
                </a:pathLst>
              </a:custGeom>
              <a:solidFill>
                <a:srgbClr val="000000"/>
              </a:solidFill>
              <a:ln w="0">
                <a:noFill/>
                <a:round/>
                <a:headEnd/>
                <a:tailEnd/>
              </a:ln>
            </p:spPr>
            <p:txBody>
              <a:bodyPr/>
              <a:lstStyle/>
              <a:p>
                <a:endParaRPr lang="ja-JP" altLang="en-US"/>
              </a:p>
            </p:txBody>
          </p:sp>
          <p:sp>
            <p:nvSpPr>
              <p:cNvPr id="61547" name="Freeform 117"/>
              <p:cNvSpPr>
                <a:spLocks noChangeAspect="1"/>
              </p:cNvSpPr>
              <p:nvPr/>
            </p:nvSpPr>
            <p:spPr bwMode="auto">
              <a:xfrm>
                <a:off x="2592" y="3848"/>
                <a:ext cx="60" cy="138"/>
              </a:xfrm>
              <a:custGeom>
                <a:avLst/>
                <a:gdLst>
                  <a:gd name="T0" fmla="*/ 5224 w 48"/>
                  <a:gd name="T1" fmla="*/ 12854 h 110"/>
                  <a:gd name="T2" fmla="*/ 3074 w 48"/>
                  <a:gd name="T3" fmla="*/ 12854 h 110"/>
                  <a:gd name="T4" fmla="*/ 3074 w 48"/>
                  <a:gd name="T5" fmla="*/ 3537 h 110"/>
                  <a:gd name="T6" fmla="*/ 2170 w 48"/>
                  <a:gd name="T7" fmla="*/ 4437 h 110"/>
                  <a:gd name="T8" fmla="*/ 1111 w 48"/>
                  <a:gd name="T9" fmla="*/ 4893 h 110"/>
                  <a:gd name="T10" fmla="*/ 0 w 48"/>
                  <a:gd name="T11" fmla="*/ 5566 h 110"/>
                  <a:gd name="T12" fmla="*/ 0 w 48"/>
                  <a:gd name="T13" fmla="*/ 2992 h 110"/>
                  <a:gd name="T14" fmla="*/ 1111 w 48"/>
                  <a:gd name="T15" fmla="*/ 2621 h 110"/>
                  <a:gd name="T16" fmla="*/ 1992 w 48"/>
                  <a:gd name="T17" fmla="*/ 1853 h 110"/>
                  <a:gd name="T18" fmla="*/ 2561 w 48"/>
                  <a:gd name="T19" fmla="*/ 1428 h 110"/>
                  <a:gd name="T20" fmla="*/ 3074 w 48"/>
                  <a:gd name="T21" fmla="*/ 748 h 110"/>
                  <a:gd name="T22" fmla="*/ 3430 w 48"/>
                  <a:gd name="T23" fmla="*/ 0 h 110"/>
                  <a:gd name="T24" fmla="*/ 5224 w 48"/>
                  <a:gd name="T25" fmla="*/ 0 h 110"/>
                  <a:gd name="T26" fmla="*/ 5224 w 48"/>
                  <a:gd name="T27" fmla="*/ 12854 h 11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8"/>
                  <a:gd name="T43" fmla="*/ 0 h 110"/>
                  <a:gd name="T44" fmla="*/ 48 w 48"/>
                  <a:gd name="T45" fmla="*/ 110 h 11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8" h="110">
                    <a:moveTo>
                      <a:pt x="48" y="110"/>
                    </a:moveTo>
                    <a:lnTo>
                      <a:pt x="28" y="110"/>
                    </a:lnTo>
                    <a:lnTo>
                      <a:pt x="28" y="30"/>
                    </a:lnTo>
                    <a:lnTo>
                      <a:pt x="20" y="38"/>
                    </a:lnTo>
                    <a:lnTo>
                      <a:pt x="10" y="42"/>
                    </a:lnTo>
                    <a:lnTo>
                      <a:pt x="0" y="48"/>
                    </a:lnTo>
                    <a:lnTo>
                      <a:pt x="0" y="26"/>
                    </a:lnTo>
                    <a:lnTo>
                      <a:pt x="10" y="22"/>
                    </a:lnTo>
                    <a:lnTo>
                      <a:pt x="18" y="16"/>
                    </a:lnTo>
                    <a:lnTo>
                      <a:pt x="24" y="12"/>
                    </a:lnTo>
                    <a:lnTo>
                      <a:pt x="28" y="6"/>
                    </a:lnTo>
                    <a:lnTo>
                      <a:pt x="32" y="0"/>
                    </a:lnTo>
                    <a:lnTo>
                      <a:pt x="48" y="0"/>
                    </a:lnTo>
                    <a:lnTo>
                      <a:pt x="48" y="110"/>
                    </a:lnTo>
                    <a:close/>
                  </a:path>
                </a:pathLst>
              </a:custGeom>
              <a:solidFill>
                <a:srgbClr val="000000"/>
              </a:solidFill>
              <a:ln w="0">
                <a:noFill/>
                <a:round/>
                <a:headEnd/>
                <a:tailEnd/>
              </a:ln>
            </p:spPr>
            <p:txBody>
              <a:bodyPr/>
              <a:lstStyle/>
              <a:p>
                <a:endParaRPr lang="ja-JP" altLang="en-US"/>
              </a:p>
            </p:txBody>
          </p:sp>
          <p:sp>
            <p:nvSpPr>
              <p:cNvPr id="61548" name="Rectangle 118"/>
              <p:cNvSpPr>
                <a:spLocks noChangeAspect="1" noChangeArrowheads="1"/>
              </p:cNvSpPr>
              <p:nvPr/>
            </p:nvSpPr>
            <p:spPr bwMode="auto">
              <a:xfrm>
                <a:off x="2678" y="3938"/>
                <a:ext cx="25" cy="25"/>
              </a:xfrm>
              <a:prstGeom prst="rect">
                <a:avLst/>
              </a:prstGeom>
              <a:solidFill>
                <a:srgbClr val="000000"/>
              </a:solidFill>
              <a:ln w="0">
                <a:noFill/>
                <a:miter lim="800000"/>
                <a:headEnd/>
                <a:tailEnd/>
              </a:ln>
            </p:spPr>
            <p:txBody>
              <a:bodyPr/>
              <a:lstStyle/>
              <a:p>
                <a:endParaRPr lang="ja-JP" altLang="en-US">
                  <a:solidFill>
                    <a:srgbClr val="000000"/>
                  </a:solidFill>
                  <a:latin typeface="Times New Roman" pitchFamily="18" charset="0"/>
                  <a:ea typeface="ＭＳ 明朝" pitchFamily="17" charset="-128"/>
                </a:endParaRPr>
              </a:p>
            </p:txBody>
          </p:sp>
          <p:sp>
            <p:nvSpPr>
              <p:cNvPr id="61549" name="Freeform 119"/>
              <p:cNvSpPr>
                <a:spLocks noChangeAspect="1"/>
              </p:cNvSpPr>
              <p:nvPr/>
            </p:nvSpPr>
            <p:spPr bwMode="auto">
              <a:xfrm>
                <a:off x="2716" y="3848"/>
                <a:ext cx="93" cy="140"/>
              </a:xfrm>
              <a:custGeom>
                <a:avLst/>
                <a:gdLst>
                  <a:gd name="T0" fmla="*/ 0 w 74"/>
                  <a:gd name="T1" fmla="*/ 8548 h 112"/>
                  <a:gd name="T2" fmla="*/ 2407 w 74"/>
                  <a:gd name="T3" fmla="*/ 8280 h 112"/>
                  <a:gd name="T4" fmla="*/ 2666 w 74"/>
                  <a:gd name="T5" fmla="*/ 8944 h 112"/>
                  <a:gd name="T6" fmla="*/ 3167 w 74"/>
                  <a:gd name="T7" fmla="*/ 9622 h 112"/>
                  <a:gd name="T8" fmla="*/ 3627 w 74"/>
                  <a:gd name="T9" fmla="*/ 9992 h 112"/>
                  <a:gd name="T10" fmla="*/ 4374 w 74"/>
                  <a:gd name="T11" fmla="*/ 9992 h 112"/>
                  <a:gd name="T12" fmla="*/ 5154 w 74"/>
                  <a:gd name="T13" fmla="*/ 9992 h 112"/>
                  <a:gd name="T14" fmla="*/ 5728 w 74"/>
                  <a:gd name="T15" fmla="*/ 9622 h 112"/>
                  <a:gd name="T16" fmla="*/ 6024 w 74"/>
                  <a:gd name="T17" fmla="*/ 9091 h 112"/>
                  <a:gd name="T18" fmla="*/ 6286 w 74"/>
                  <a:gd name="T19" fmla="*/ 8663 h 112"/>
                  <a:gd name="T20" fmla="*/ 6487 w 74"/>
                  <a:gd name="T21" fmla="*/ 8016 h 112"/>
                  <a:gd name="T22" fmla="*/ 6286 w 74"/>
                  <a:gd name="T23" fmla="*/ 7399 h 112"/>
                  <a:gd name="T24" fmla="*/ 6024 w 74"/>
                  <a:gd name="T25" fmla="*/ 6930 h 112"/>
                  <a:gd name="T26" fmla="*/ 5728 w 74"/>
                  <a:gd name="T27" fmla="*/ 6530 h 112"/>
                  <a:gd name="T28" fmla="*/ 5292 w 74"/>
                  <a:gd name="T29" fmla="*/ 6158 h 112"/>
                  <a:gd name="T30" fmla="*/ 4374 w 74"/>
                  <a:gd name="T31" fmla="*/ 6158 h 112"/>
                  <a:gd name="T32" fmla="*/ 3627 w 74"/>
                  <a:gd name="T33" fmla="*/ 6158 h 112"/>
                  <a:gd name="T34" fmla="*/ 3167 w 74"/>
                  <a:gd name="T35" fmla="*/ 6530 h 112"/>
                  <a:gd name="T36" fmla="*/ 2407 w 74"/>
                  <a:gd name="T37" fmla="*/ 6930 h 112"/>
                  <a:gd name="T38" fmla="*/ 308 w 74"/>
                  <a:gd name="T39" fmla="*/ 6530 h 112"/>
                  <a:gd name="T40" fmla="*/ 1753 w 74"/>
                  <a:gd name="T41" fmla="*/ 0 h 112"/>
                  <a:gd name="T42" fmla="*/ 8507 w 74"/>
                  <a:gd name="T43" fmla="*/ 0 h 112"/>
                  <a:gd name="T44" fmla="*/ 8507 w 74"/>
                  <a:gd name="T45" fmla="*/ 2461 h 112"/>
                  <a:gd name="T46" fmla="*/ 3814 w 74"/>
                  <a:gd name="T47" fmla="*/ 2461 h 112"/>
                  <a:gd name="T48" fmla="*/ 3351 w 74"/>
                  <a:gd name="T49" fmla="*/ 4429 h 112"/>
                  <a:gd name="T50" fmla="*/ 4107 w 74"/>
                  <a:gd name="T51" fmla="*/ 4179 h 112"/>
                  <a:gd name="T52" fmla="*/ 5154 w 74"/>
                  <a:gd name="T53" fmla="*/ 3941 h 112"/>
                  <a:gd name="T54" fmla="*/ 6024 w 74"/>
                  <a:gd name="T55" fmla="*/ 4179 h 112"/>
                  <a:gd name="T56" fmla="*/ 7076 w 74"/>
                  <a:gd name="T57" fmla="*/ 4429 h 112"/>
                  <a:gd name="T58" fmla="*/ 7806 w 74"/>
                  <a:gd name="T59" fmla="*/ 5016 h 112"/>
                  <a:gd name="T60" fmla="*/ 8507 w 74"/>
                  <a:gd name="T61" fmla="*/ 5919 h 112"/>
                  <a:gd name="T62" fmla="*/ 8682 w 74"/>
                  <a:gd name="T63" fmla="*/ 6700 h 112"/>
                  <a:gd name="T64" fmla="*/ 8990 w 74"/>
                  <a:gd name="T65" fmla="*/ 7838 h 112"/>
                  <a:gd name="T66" fmla="*/ 8682 w 74"/>
                  <a:gd name="T67" fmla="*/ 8944 h 112"/>
                  <a:gd name="T68" fmla="*/ 8507 w 74"/>
                  <a:gd name="T69" fmla="*/ 9797 h 112"/>
                  <a:gd name="T70" fmla="*/ 8029 w 74"/>
                  <a:gd name="T71" fmla="*/ 10685 h 112"/>
                  <a:gd name="T72" fmla="*/ 7199 w 74"/>
                  <a:gd name="T73" fmla="*/ 11353 h 112"/>
                  <a:gd name="T74" fmla="*/ 6487 w 74"/>
                  <a:gd name="T75" fmla="*/ 11734 h 112"/>
                  <a:gd name="T76" fmla="*/ 5630 w 74"/>
                  <a:gd name="T77" fmla="*/ 12028 h 112"/>
                  <a:gd name="T78" fmla="*/ 4374 w 74"/>
                  <a:gd name="T79" fmla="*/ 12208 h 112"/>
                  <a:gd name="T80" fmla="*/ 3167 w 74"/>
                  <a:gd name="T81" fmla="*/ 12028 h 112"/>
                  <a:gd name="T82" fmla="*/ 2203 w 74"/>
                  <a:gd name="T83" fmla="*/ 11734 h 112"/>
                  <a:gd name="T84" fmla="*/ 1454 w 74"/>
                  <a:gd name="T85" fmla="*/ 11106 h 112"/>
                  <a:gd name="T86" fmla="*/ 768 w 74"/>
                  <a:gd name="T87" fmla="*/ 10469 h 112"/>
                  <a:gd name="T88" fmla="*/ 308 w 74"/>
                  <a:gd name="T89" fmla="*/ 9622 h 112"/>
                  <a:gd name="T90" fmla="*/ 0 w 74"/>
                  <a:gd name="T91" fmla="*/ 8548 h 112"/>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74"/>
                  <a:gd name="T139" fmla="*/ 0 h 112"/>
                  <a:gd name="T140" fmla="*/ 74 w 74"/>
                  <a:gd name="T141" fmla="*/ 112 h 112"/>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74" h="112">
                    <a:moveTo>
                      <a:pt x="0" y="78"/>
                    </a:moveTo>
                    <a:lnTo>
                      <a:pt x="20" y="76"/>
                    </a:lnTo>
                    <a:lnTo>
                      <a:pt x="22" y="82"/>
                    </a:lnTo>
                    <a:lnTo>
                      <a:pt x="26" y="88"/>
                    </a:lnTo>
                    <a:lnTo>
                      <a:pt x="30" y="92"/>
                    </a:lnTo>
                    <a:lnTo>
                      <a:pt x="36" y="92"/>
                    </a:lnTo>
                    <a:lnTo>
                      <a:pt x="42" y="92"/>
                    </a:lnTo>
                    <a:lnTo>
                      <a:pt x="48" y="88"/>
                    </a:lnTo>
                    <a:lnTo>
                      <a:pt x="50" y="84"/>
                    </a:lnTo>
                    <a:lnTo>
                      <a:pt x="52" y="80"/>
                    </a:lnTo>
                    <a:lnTo>
                      <a:pt x="54" y="74"/>
                    </a:lnTo>
                    <a:lnTo>
                      <a:pt x="52" y="68"/>
                    </a:lnTo>
                    <a:lnTo>
                      <a:pt x="50" y="64"/>
                    </a:lnTo>
                    <a:lnTo>
                      <a:pt x="48" y="60"/>
                    </a:lnTo>
                    <a:lnTo>
                      <a:pt x="44" y="56"/>
                    </a:lnTo>
                    <a:lnTo>
                      <a:pt x="36" y="56"/>
                    </a:lnTo>
                    <a:lnTo>
                      <a:pt x="30" y="56"/>
                    </a:lnTo>
                    <a:lnTo>
                      <a:pt x="26" y="60"/>
                    </a:lnTo>
                    <a:lnTo>
                      <a:pt x="20" y="64"/>
                    </a:lnTo>
                    <a:lnTo>
                      <a:pt x="2" y="60"/>
                    </a:lnTo>
                    <a:lnTo>
                      <a:pt x="14" y="0"/>
                    </a:lnTo>
                    <a:lnTo>
                      <a:pt x="70" y="0"/>
                    </a:lnTo>
                    <a:lnTo>
                      <a:pt x="70" y="22"/>
                    </a:lnTo>
                    <a:lnTo>
                      <a:pt x="32" y="22"/>
                    </a:lnTo>
                    <a:lnTo>
                      <a:pt x="28" y="40"/>
                    </a:lnTo>
                    <a:lnTo>
                      <a:pt x="34" y="38"/>
                    </a:lnTo>
                    <a:lnTo>
                      <a:pt x="42" y="36"/>
                    </a:lnTo>
                    <a:lnTo>
                      <a:pt x="50" y="38"/>
                    </a:lnTo>
                    <a:lnTo>
                      <a:pt x="58" y="40"/>
                    </a:lnTo>
                    <a:lnTo>
                      <a:pt x="64" y="46"/>
                    </a:lnTo>
                    <a:lnTo>
                      <a:pt x="70" y="54"/>
                    </a:lnTo>
                    <a:lnTo>
                      <a:pt x="72" y="62"/>
                    </a:lnTo>
                    <a:lnTo>
                      <a:pt x="74" y="72"/>
                    </a:lnTo>
                    <a:lnTo>
                      <a:pt x="72" y="82"/>
                    </a:lnTo>
                    <a:lnTo>
                      <a:pt x="70" y="90"/>
                    </a:lnTo>
                    <a:lnTo>
                      <a:pt x="66" y="98"/>
                    </a:lnTo>
                    <a:lnTo>
                      <a:pt x="60" y="104"/>
                    </a:lnTo>
                    <a:lnTo>
                      <a:pt x="54" y="108"/>
                    </a:lnTo>
                    <a:lnTo>
                      <a:pt x="46" y="110"/>
                    </a:lnTo>
                    <a:lnTo>
                      <a:pt x="36" y="112"/>
                    </a:lnTo>
                    <a:lnTo>
                      <a:pt x="26" y="110"/>
                    </a:lnTo>
                    <a:lnTo>
                      <a:pt x="18" y="108"/>
                    </a:lnTo>
                    <a:lnTo>
                      <a:pt x="12" y="102"/>
                    </a:lnTo>
                    <a:lnTo>
                      <a:pt x="6" y="96"/>
                    </a:lnTo>
                    <a:lnTo>
                      <a:pt x="2" y="88"/>
                    </a:lnTo>
                    <a:lnTo>
                      <a:pt x="0" y="78"/>
                    </a:lnTo>
                    <a:close/>
                  </a:path>
                </a:pathLst>
              </a:custGeom>
              <a:solidFill>
                <a:srgbClr val="000000"/>
              </a:solidFill>
              <a:ln w="0">
                <a:noFill/>
                <a:round/>
                <a:headEnd/>
                <a:tailEnd/>
              </a:ln>
            </p:spPr>
            <p:txBody>
              <a:bodyPr/>
              <a:lstStyle/>
              <a:p>
                <a:endParaRPr lang="ja-JP" altLang="en-US"/>
              </a:p>
            </p:txBody>
          </p:sp>
          <p:sp>
            <p:nvSpPr>
              <p:cNvPr id="61550" name="Freeform 120"/>
              <p:cNvSpPr>
                <a:spLocks noChangeAspect="1"/>
              </p:cNvSpPr>
              <p:nvPr/>
            </p:nvSpPr>
            <p:spPr bwMode="auto">
              <a:xfrm>
                <a:off x="3078" y="3848"/>
                <a:ext cx="90" cy="138"/>
              </a:xfrm>
              <a:custGeom>
                <a:avLst/>
                <a:gdLst>
                  <a:gd name="T0" fmla="*/ 7796 w 72"/>
                  <a:gd name="T1" fmla="*/ 10526 h 110"/>
                  <a:gd name="T2" fmla="*/ 7796 w 72"/>
                  <a:gd name="T3" fmla="*/ 12854 h 110"/>
                  <a:gd name="T4" fmla="*/ 0 w 72"/>
                  <a:gd name="T5" fmla="*/ 12854 h 110"/>
                  <a:gd name="T6" fmla="*/ 234 w 72"/>
                  <a:gd name="T7" fmla="*/ 11667 h 110"/>
                  <a:gd name="T8" fmla="*/ 570 w 72"/>
                  <a:gd name="T9" fmla="*/ 10526 h 110"/>
                  <a:gd name="T10" fmla="*/ 1295 w 72"/>
                  <a:gd name="T11" fmla="*/ 9595 h 110"/>
                  <a:gd name="T12" fmla="*/ 2152 w 72"/>
                  <a:gd name="T13" fmla="*/ 8710 h 110"/>
                  <a:gd name="T14" fmla="*/ 3162 w 72"/>
                  <a:gd name="T15" fmla="*/ 7413 h 110"/>
                  <a:gd name="T16" fmla="*/ 3877 w 72"/>
                  <a:gd name="T17" fmla="*/ 6821 h 110"/>
                  <a:gd name="T18" fmla="*/ 4442 w 72"/>
                  <a:gd name="T19" fmla="*/ 6096 h 110"/>
                  <a:gd name="T20" fmla="*/ 4765 w 72"/>
                  <a:gd name="T21" fmla="*/ 5566 h 110"/>
                  <a:gd name="T22" fmla="*/ 5168 w 72"/>
                  <a:gd name="T23" fmla="*/ 5437 h 110"/>
                  <a:gd name="T24" fmla="*/ 5313 w 72"/>
                  <a:gd name="T25" fmla="*/ 4703 h 110"/>
                  <a:gd name="T26" fmla="*/ 5553 w 72"/>
                  <a:gd name="T27" fmla="*/ 3749 h 110"/>
                  <a:gd name="T28" fmla="*/ 5313 w 72"/>
                  <a:gd name="T29" fmla="*/ 2992 h 110"/>
                  <a:gd name="T30" fmla="*/ 5168 w 72"/>
                  <a:gd name="T31" fmla="*/ 2621 h 110"/>
                  <a:gd name="T32" fmla="*/ 4765 w 72"/>
                  <a:gd name="T33" fmla="*/ 2325 h 110"/>
                  <a:gd name="T34" fmla="*/ 4086 w 72"/>
                  <a:gd name="T35" fmla="*/ 2095 h 110"/>
                  <a:gd name="T36" fmla="*/ 3400 w 72"/>
                  <a:gd name="T37" fmla="*/ 2325 h 110"/>
                  <a:gd name="T38" fmla="*/ 2720 w 72"/>
                  <a:gd name="T39" fmla="*/ 2621 h 110"/>
                  <a:gd name="T40" fmla="*/ 2530 w 72"/>
                  <a:gd name="T41" fmla="*/ 2992 h 110"/>
                  <a:gd name="T42" fmla="*/ 2530 w 72"/>
                  <a:gd name="T43" fmla="*/ 3537 h 110"/>
                  <a:gd name="T44" fmla="*/ 2382 w 72"/>
                  <a:gd name="T45" fmla="*/ 4026 h 110"/>
                  <a:gd name="T46" fmla="*/ 234 w 72"/>
                  <a:gd name="T47" fmla="*/ 3749 h 110"/>
                  <a:gd name="T48" fmla="*/ 365 w 72"/>
                  <a:gd name="T49" fmla="*/ 2621 h 110"/>
                  <a:gd name="T50" fmla="*/ 829 w 72"/>
                  <a:gd name="T51" fmla="*/ 1670 h 110"/>
                  <a:gd name="T52" fmla="*/ 1393 w 72"/>
                  <a:gd name="T53" fmla="*/ 938 h 110"/>
                  <a:gd name="T54" fmla="*/ 2152 w 72"/>
                  <a:gd name="T55" fmla="*/ 302 h 110"/>
                  <a:gd name="T56" fmla="*/ 3050 w 72"/>
                  <a:gd name="T57" fmla="*/ 0 h 110"/>
                  <a:gd name="T58" fmla="*/ 4086 w 72"/>
                  <a:gd name="T59" fmla="*/ 0 h 110"/>
                  <a:gd name="T60" fmla="*/ 5168 w 72"/>
                  <a:gd name="T61" fmla="*/ 0 h 110"/>
                  <a:gd name="T62" fmla="*/ 6057 w 72"/>
                  <a:gd name="T63" fmla="*/ 475 h 110"/>
                  <a:gd name="T64" fmla="*/ 6641 w 72"/>
                  <a:gd name="T65" fmla="*/ 938 h 110"/>
                  <a:gd name="T66" fmla="*/ 7275 w 72"/>
                  <a:gd name="T67" fmla="*/ 1670 h 110"/>
                  <a:gd name="T68" fmla="*/ 7796 w 72"/>
                  <a:gd name="T69" fmla="*/ 2621 h 110"/>
                  <a:gd name="T70" fmla="*/ 7796 w 72"/>
                  <a:gd name="T71" fmla="*/ 3537 h 110"/>
                  <a:gd name="T72" fmla="*/ 7796 w 72"/>
                  <a:gd name="T73" fmla="*/ 4136 h 110"/>
                  <a:gd name="T74" fmla="*/ 7571 w 72"/>
                  <a:gd name="T75" fmla="*/ 5175 h 110"/>
                  <a:gd name="T76" fmla="*/ 7265 w 72"/>
                  <a:gd name="T77" fmla="*/ 5900 h 110"/>
                  <a:gd name="T78" fmla="*/ 6641 w 72"/>
                  <a:gd name="T79" fmla="*/ 6821 h 110"/>
                  <a:gd name="T80" fmla="*/ 6237 w 72"/>
                  <a:gd name="T81" fmla="*/ 7278 h 110"/>
                  <a:gd name="T82" fmla="*/ 5814 w 72"/>
                  <a:gd name="T83" fmla="*/ 7700 h 110"/>
                  <a:gd name="T84" fmla="*/ 5168 w 72"/>
                  <a:gd name="T85" fmla="*/ 8390 h 110"/>
                  <a:gd name="T86" fmla="*/ 4442 w 72"/>
                  <a:gd name="T87" fmla="*/ 8841 h 110"/>
                  <a:gd name="T88" fmla="*/ 4086 w 72"/>
                  <a:gd name="T89" fmla="*/ 9300 h 110"/>
                  <a:gd name="T90" fmla="*/ 3877 w 72"/>
                  <a:gd name="T91" fmla="*/ 9802 h 110"/>
                  <a:gd name="T92" fmla="*/ 3721 w 72"/>
                  <a:gd name="T93" fmla="*/ 10031 h 110"/>
                  <a:gd name="T94" fmla="*/ 3400 w 72"/>
                  <a:gd name="T95" fmla="*/ 10526 h 110"/>
                  <a:gd name="T96" fmla="*/ 7796 w 72"/>
                  <a:gd name="T97" fmla="*/ 10526 h 110"/>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72"/>
                  <a:gd name="T148" fmla="*/ 0 h 110"/>
                  <a:gd name="T149" fmla="*/ 72 w 72"/>
                  <a:gd name="T150" fmla="*/ 110 h 110"/>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72" h="110">
                    <a:moveTo>
                      <a:pt x="72" y="90"/>
                    </a:moveTo>
                    <a:lnTo>
                      <a:pt x="72" y="110"/>
                    </a:lnTo>
                    <a:lnTo>
                      <a:pt x="0" y="110"/>
                    </a:lnTo>
                    <a:lnTo>
                      <a:pt x="2" y="100"/>
                    </a:lnTo>
                    <a:lnTo>
                      <a:pt x="6" y="90"/>
                    </a:lnTo>
                    <a:lnTo>
                      <a:pt x="12" y="82"/>
                    </a:lnTo>
                    <a:lnTo>
                      <a:pt x="20" y="74"/>
                    </a:lnTo>
                    <a:lnTo>
                      <a:pt x="30" y="64"/>
                    </a:lnTo>
                    <a:lnTo>
                      <a:pt x="36" y="58"/>
                    </a:lnTo>
                    <a:lnTo>
                      <a:pt x="42" y="52"/>
                    </a:lnTo>
                    <a:lnTo>
                      <a:pt x="44" y="48"/>
                    </a:lnTo>
                    <a:lnTo>
                      <a:pt x="48" y="46"/>
                    </a:lnTo>
                    <a:lnTo>
                      <a:pt x="50" y="40"/>
                    </a:lnTo>
                    <a:lnTo>
                      <a:pt x="52" y="32"/>
                    </a:lnTo>
                    <a:lnTo>
                      <a:pt x="50" y="26"/>
                    </a:lnTo>
                    <a:lnTo>
                      <a:pt x="48" y="22"/>
                    </a:lnTo>
                    <a:lnTo>
                      <a:pt x="44" y="20"/>
                    </a:lnTo>
                    <a:lnTo>
                      <a:pt x="38" y="18"/>
                    </a:lnTo>
                    <a:lnTo>
                      <a:pt x="32" y="20"/>
                    </a:lnTo>
                    <a:lnTo>
                      <a:pt x="26" y="22"/>
                    </a:lnTo>
                    <a:lnTo>
                      <a:pt x="24" y="26"/>
                    </a:lnTo>
                    <a:lnTo>
                      <a:pt x="24" y="30"/>
                    </a:lnTo>
                    <a:lnTo>
                      <a:pt x="22" y="34"/>
                    </a:lnTo>
                    <a:lnTo>
                      <a:pt x="2" y="32"/>
                    </a:lnTo>
                    <a:lnTo>
                      <a:pt x="4" y="22"/>
                    </a:lnTo>
                    <a:lnTo>
                      <a:pt x="8" y="14"/>
                    </a:lnTo>
                    <a:lnTo>
                      <a:pt x="14" y="8"/>
                    </a:lnTo>
                    <a:lnTo>
                      <a:pt x="20" y="2"/>
                    </a:lnTo>
                    <a:lnTo>
                      <a:pt x="28" y="0"/>
                    </a:lnTo>
                    <a:lnTo>
                      <a:pt x="38" y="0"/>
                    </a:lnTo>
                    <a:lnTo>
                      <a:pt x="48" y="0"/>
                    </a:lnTo>
                    <a:lnTo>
                      <a:pt x="56" y="4"/>
                    </a:lnTo>
                    <a:lnTo>
                      <a:pt x="62" y="8"/>
                    </a:lnTo>
                    <a:lnTo>
                      <a:pt x="68" y="14"/>
                    </a:lnTo>
                    <a:lnTo>
                      <a:pt x="72" y="22"/>
                    </a:lnTo>
                    <a:lnTo>
                      <a:pt x="72" y="30"/>
                    </a:lnTo>
                    <a:lnTo>
                      <a:pt x="72" y="36"/>
                    </a:lnTo>
                    <a:lnTo>
                      <a:pt x="70" y="44"/>
                    </a:lnTo>
                    <a:lnTo>
                      <a:pt x="66" y="50"/>
                    </a:lnTo>
                    <a:lnTo>
                      <a:pt x="62" y="58"/>
                    </a:lnTo>
                    <a:lnTo>
                      <a:pt x="58" y="62"/>
                    </a:lnTo>
                    <a:lnTo>
                      <a:pt x="54" y="66"/>
                    </a:lnTo>
                    <a:lnTo>
                      <a:pt x="48" y="72"/>
                    </a:lnTo>
                    <a:lnTo>
                      <a:pt x="42" y="76"/>
                    </a:lnTo>
                    <a:lnTo>
                      <a:pt x="38" y="80"/>
                    </a:lnTo>
                    <a:lnTo>
                      <a:pt x="36" y="84"/>
                    </a:lnTo>
                    <a:lnTo>
                      <a:pt x="34" y="86"/>
                    </a:lnTo>
                    <a:lnTo>
                      <a:pt x="32" y="90"/>
                    </a:lnTo>
                    <a:lnTo>
                      <a:pt x="72" y="90"/>
                    </a:lnTo>
                    <a:close/>
                  </a:path>
                </a:pathLst>
              </a:custGeom>
              <a:solidFill>
                <a:srgbClr val="000000"/>
              </a:solidFill>
              <a:ln w="0">
                <a:noFill/>
                <a:round/>
                <a:headEnd/>
                <a:tailEnd/>
              </a:ln>
            </p:spPr>
            <p:txBody>
              <a:bodyPr/>
              <a:lstStyle/>
              <a:p>
                <a:endParaRPr lang="ja-JP" altLang="en-US"/>
              </a:p>
            </p:txBody>
          </p:sp>
          <p:sp>
            <p:nvSpPr>
              <p:cNvPr id="61551" name="Freeform 121"/>
              <p:cNvSpPr>
                <a:spLocks noChangeAspect="1"/>
              </p:cNvSpPr>
              <p:nvPr/>
            </p:nvSpPr>
            <p:spPr bwMode="auto">
              <a:xfrm>
                <a:off x="3438" y="3848"/>
                <a:ext cx="90" cy="138"/>
              </a:xfrm>
              <a:custGeom>
                <a:avLst/>
                <a:gdLst>
                  <a:gd name="T0" fmla="*/ 7796 w 72"/>
                  <a:gd name="T1" fmla="*/ 10526 h 110"/>
                  <a:gd name="T2" fmla="*/ 7796 w 72"/>
                  <a:gd name="T3" fmla="*/ 12854 h 110"/>
                  <a:gd name="T4" fmla="*/ 0 w 72"/>
                  <a:gd name="T5" fmla="*/ 12854 h 110"/>
                  <a:gd name="T6" fmla="*/ 234 w 72"/>
                  <a:gd name="T7" fmla="*/ 11667 h 110"/>
                  <a:gd name="T8" fmla="*/ 570 w 72"/>
                  <a:gd name="T9" fmla="*/ 10526 h 110"/>
                  <a:gd name="T10" fmla="*/ 1295 w 72"/>
                  <a:gd name="T11" fmla="*/ 9595 h 110"/>
                  <a:gd name="T12" fmla="*/ 2152 w 72"/>
                  <a:gd name="T13" fmla="*/ 8710 h 110"/>
                  <a:gd name="T14" fmla="*/ 3162 w 72"/>
                  <a:gd name="T15" fmla="*/ 7413 h 110"/>
                  <a:gd name="T16" fmla="*/ 3877 w 72"/>
                  <a:gd name="T17" fmla="*/ 6821 h 110"/>
                  <a:gd name="T18" fmla="*/ 4442 w 72"/>
                  <a:gd name="T19" fmla="*/ 6096 h 110"/>
                  <a:gd name="T20" fmla="*/ 4765 w 72"/>
                  <a:gd name="T21" fmla="*/ 5566 h 110"/>
                  <a:gd name="T22" fmla="*/ 4940 w 72"/>
                  <a:gd name="T23" fmla="*/ 5437 h 110"/>
                  <a:gd name="T24" fmla="*/ 5313 w 72"/>
                  <a:gd name="T25" fmla="*/ 4703 h 110"/>
                  <a:gd name="T26" fmla="*/ 5553 w 72"/>
                  <a:gd name="T27" fmla="*/ 3749 h 110"/>
                  <a:gd name="T28" fmla="*/ 5313 w 72"/>
                  <a:gd name="T29" fmla="*/ 2992 h 110"/>
                  <a:gd name="T30" fmla="*/ 5168 w 72"/>
                  <a:gd name="T31" fmla="*/ 2621 h 110"/>
                  <a:gd name="T32" fmla="*/ 4442 w 72"/>
                  <a:gd name="T33" fmla="*/ 2325 h 110"/>
                  <a:gd name="T34" fmla="*/ 4086 w 72"/>
                  <a:gd name="T35" fmla="*/ 2095 h 110"/>
                  <a:gd name="T36" fmla="*/ 3400 w 72"/>
                  <a:gd name="T37" fmla="*/ 2325 h 110"/>
                  <a:gd name="T38" fmla="*/ 2720 w 72"/>
                  <a:gd name="T39" fmla="*/ 2621 h 110"/>
                  <a:gd name="T40" fmla="*/ 2530 w 72"/>
                  <a:gd name="T41" fmla="*/ 2992 h 110"/>
                  <a:gd name="T42" fmla="*/ 2382 w 72"/>
                  <a:gd name="T43" fmla="*/ 3537 h 110"/>
                  <a:gd name="T44" fmla="*/ 2382 w 72"/>
                  <a:gd name="T45" fmla="*/ 4026 h 110"/>
                  <a:gd name="T46" fmla="*/ 234 w 72"/>
                  <a:gd name="T47" fmla="*/ 3749 h 110"/>
                  <a:gd name="T48" fmla="*/ 365 w 72"/>
                  <a:gd name="T49" fmla="*/ 2621 h 110"/>
                  <a:gd name="T50" fmla="*/ 829 w 72"/>
                  <a:gd name="T51" fmla="*/ 1670 h 110"/>
                  <a:gd name="T52" fmla="*/ 1295 w 72"/>
                  <a:gd name="T53" fmla="*/ 938 h 110"/>
                  <a:gd name="T54" fmla="*/ 2152 w 72"/>
                  <a:gd name="T55" fmla="*/ 302 h 110"/>
                  <a:gd name="T56" fmla="*/ 3050 w 72"/>
                  <a:gd name="T57" fmla="*/ 0 h 110"/>
                  <a:gd name="T58" fmla="*/ 4086 w 72"/>
                  <a:gd name="T59" fmla="*/ 0 h 110"/>
                  <a:gd name="T60" fmla="*/ 5168 w 72"/>
                  <a:gd name="T61" fmla="*/ 0 h 110"/>
                  <a:gd name="T62" fmla="*/ 6057 w 72"/>
                  <a:gd name="T63" fmla="*/ 475 h 110"/>
                  <a:gd name="T64" fmla="*/ 6641 w 72"/>
                  <a:gd name="T65" fmla="*/ 938 h 110"/>
                  <a:gd name="T66" fmla="*/ 7275 w 72"/>
                  <a:gd name="T67" fmla="*/ 1670 h 110"/>
                  <a:gd name="T68" fmla="*/ 7571 w 72"/>
                  <a:gd name="T69" fmla="*/ 2621 h 110"/>
                  <a:gd name="T70" fmla="*/ 7796 w 72"/>
                  <a:gd name="T71" fmla="*/ 3537 h 110"/>
                  <a:gd name="T72" fmla="*/ 7796 w 72"/>
                  <a:gd name="T73" fmla="*/ 4136 h 110"/>
                  <a:gd name="T74" fmla="*/ 7571 w 72"/>
                  <a:gd name="T75" fmla="*/ 5175 h 110"/>
                  <a:gd name="T76" fmla="*/ 7265 w 72"/>
                  <a:gd name="T77" fmla="*/ 5900 h 110"/>
                  <a:gd name="T78" fmla="*/ 6641 w 72"/>
                  <a:gd name="T79" fmla="*/ 6821 h 110"/>
                  <a:gd name="T80" fmla="*/ 6237 w 72"/>
                  <a:gd name="T81" fmla="*/ 7278 h 110"/>
                  <a:gd name="T82" fmla="*/ 5814 w 72"/>
                  <a:gd name="T83" fmla="*/ 7700 h 110"/>
                  <a:gd name="T84" fmla="*/ 5168 w 72"/>
                  <a:gd name="T85" fmla="*/ 8390 h 110"/>
                  <a:gd name="T86" fmla="*/ 4442 w 72"/>
                  <a:gd name="T87" fmla="*/ 8841 h 110"/>
                  <a:gd name="T88" fmla="*/ 4086 w 72"/>
                  <a:gd name="T89" fmla="*/ 9300 h 110"/>
                  <a:gd name="T90" fmla="*/ 3877 w 72"/>
                  <a:gd name="T91" fmla="*/ 9802 h 110"/>
                  <a:gd name="T92" fmla="*/ 3400 w 72"/>
                  <a:gd name="T93" fmla="*/ 10031 h 110"/>
                  <a:gd name="T94" fmla="*/ 3400 w 72"/>
                  <a:gd name="T95" fmla="*/ 10526 h 110"/>
                  <a:gd name="T96" fmla="*/ 7796 w 72"/>
                  <a:gd name="T97" fmla="*/ 10526 h 110"/>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72"/>
                  <a:gd name="T148" fmla="*/ 0 h 110"/>
                  <a:gd name="T149" fmla="*/ 72 w 72"/>
                  <a:gd name="T150" fmla="*/ 110 h 110"/>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72" h="110">
                    <a:moveTo>
                      <a:pt x="72" y="90"/>
                    </a:moveTo>
                    <a:lnTo>
                      <a:pt x="72" y="110"/>
                    </a:lnTo>
                    <a:lnTo>
                      <a:pt x="0" y="110"/>
                    </a:lnTo>
                    <a:lnTo>
                      <a:pt x="2" y="100"/>
                    </a:lnTo>
                    <a:lnTo>
                      <a:pt x="6" y="90"/>
                    </a:lnTo>
                    <a:lnTo>
                      <a:pt x="12" y="82"/>
                    </a:lnTo>
                    <a:lnTo>
                      <a:pt x="20" y="74"/>
                    </a:lnTo>
                    <a:lnTo>
                      <a:pt x="30" y="64"/>
                    </a:lnTo>
                    <a:lnTo>
                      <a:pt x="36" y="58"/>
                    </a:lnTo>
                    <a:lnTo>
                      <a:pt x="42" y="52"/>
                    </a:lnTo>
                    <a:lnTo>
                      <a:pt x="44" y="48"/>
                    </a:lnTo>
                    <a:lnTo>
                      <a:pt x="46" y="46"/>
                    </a:lnTo>
                    <a:lnTo>
                      <a:pt x="50" y="40"/>
                    </a:lnTo>
                    <a:lnTo>
                      <a:pt x="52" y="32"/>
                    </a:lnTo>
                    <a:lnTo>
                      <a:pt x="50" y="26"/>
                    </a:lnTo>
                    <a:lnTo>
                      <a:pt x="48" y="22"/>
                    </a:lnTo>
                    <a:lnTo>
                      <a:pt x="42" y="20"/>
                    </a:lnTo>
                    <a:lnTo>
                      <a:pt x="38" y="18"/>
                    </a:lnTo>
                    <a:lnTo>
                      <a:pt x="32" y="20"/>
                    </a:lnTo>
                    <a:lnTo>
                      <a:pt x="26" y="22"/>
                    </a:lnTo>
                    <a:lnTo>
                      <a:pt x="24" y="26"/>
                    </a:lnTo>
                    <a:lnTo>
                      <a:pt x="22" y="30"/>
                    </a:lnTo>
                    <a:lnTo>
                      <a:pt x="22" y="34"/>
                    </a:lnTo>
                    <a:lnTo>
                      <a:pt x="2" y="32"/>
                    </a:lnTo>
                    <a:lnTo>
                      <a:pt x="4" y="22"/>
                    </a:lnTo>
                    <a:lnTo>
                      <a:pt x="8" y="14"/>
                    </a:lnTo>
                    <a:lnTo>
                      <a:pt x="12" y="8"/>
                    </a:lnTo>
                    <a:lnTo>
                      <a:pt x="20" y="2"/>
                    </a:lnTo>
                    <a:lnTo>
                      <a:pt x="28" y="0"/>
                    </a:lnTo>
                    <a:lnTo>
                      <a:pt x="38" y="0"/>
                    </a:lnTo>
                    <a:lnTo>
                      <a:pt x="48" y="0"/>
                    </a:lnTo>
                    <a:lnTo>
                      <a:pt x="56" y="4"/>
                    </a:lnTo>
                    <a:lnTo>
                      <a:pt x="62" y="8"/>
                    </a:lnTo>
                    <a:lnTo>
                      <a:pt x="68" y="14"/>
                    </a:lnTo>
                    <a:lnTo>
                      <a:pt x="70" y="22"/>
                    </a:lnTo>
                    <a:lnTo>
                      <a:pt x="72" y="30"/>
                    </a:lnTo>
                    <a:lnTo>
                      <a:pt x="72" y="36"/>
                    </a:lnTo>
                    <a:lnTo>
                      <a:pt x="70" y="44"/>
                    </a:lnTo>
                    <a:lnTo>
                      <a:pt x="66" y="50"/>
                    </a:lnTo>
                    <a:lnTo>
                      <a:pt x="62" y="58"/>
                    </a:lnTo>
                    <a:lnTo>
                      <a:pt x="58" y="62"/>
                    </a:lnTo>
                    <a:lnTo>
                      <a:pt x="54" y="66"/>
                    </a:lnTo>
                    <a:lnTo>
                      <a:pt x="48" y="72"/>
                    </a:lnTo>
                    <a:lnTo>
                      <a:pt x="42" y="76"/>
                    </a:lnTo>
                    <a:lnTo>
                      <a:pt x="38" y="80"/>
                    </a:lnTo>
                    <a:lnTo>
                      <a:pt x="36" y="84"/>
                    </a:lnTo>
                    <a:lnTo>
                      <a:pt x="32" y="86"/>
                    </a:lnTo>
                    <a:lnTo>
                      <a:pt x="32" y="90"/>
                    </a:lnTo>
                    <a:lnTo>
                      <a:pt x="72" y="90"/>
                    </a:lnTo>
                    <a:close/>
                  </a:path>
                </a:pathLst>
              </a:custGeom>
              <a:solidFill>
                <a:srgbClr val="000000"/>
              </a:solidFill>
              <a:ln w="0">
                <a:noFill/>
                <a:round/>
                <a:headEnd/>
                <a:tailEnd/>
              </a:ln>
            </p:spPr>
            <p:txBody>
              <a:bodyPr/>
              <a:lstStyle/>
              <a:p>
                <a:endParaRPr lang="ja-JP" altLang="en-US"/>
              </a:p>
            </p:txBody>
          </p:sp>
          <p:sp>
            <p:nvSpPr>
              <p:cNvPr id="61552" name="Rectangle 122"/>
              <p:cNvSpPr>
                <a:spLocks noChangeAspect="1" noChangeArrowheads="1"/>
              </p:cNvSpPr>
              <p:nvPr/>
            </p:nvSpPr>
            <p:spPr bwMode="auto">
              <a:xfrm>
                <a:off x="3528" y="3938"/>
                <a:ext cx="25" cy="25"/>
              </a:xfrm>
              <a:prstGeom prst="rect">
                <a:avLst/>
              </a:prstGeom>
              <a:solidFill>
                <a:srgbClr val="000000"/>
              </a:solidFill>
              <a:ln w="0">
                <a:noFill/>
                <a:miter lim="800000"/>
                <a:headEnd/>
                <a:tailEnd/>
              </a:ln>
            </p:spPr>
            <p:txBody>
              <a:bodyPr/>
              <a:lstStyle/>
              <a:p>
                <a:endParaRPr lang="ja-JP" altLang="en-US">
                  <a:solidFill>
                    <a:srgbClr val="000000"/>
                  </a:solidFill>
                  <a:latin typeface="Times New Roman" pitchFamily="18" charset="0"/>
                  <a:ea typeface="ＭＳ 明朝" pitchFamily="17" charset="-128"/>
                </a:endParaRPr>
              </a:p>
            </p:txBody>
          </p:sp>
          <p:sp>
            <p:nvSpPr>
              <p:cNvPr id="61553" name="Freeform 123"/>
              <p:cNvSpPr>
                <a:spLocks noChangeAspect="1"/>
              </p:cNvSpPr>
              <p:nvPr/>
            </p:nvSpPr>
            <p:spPr bwMode="auto">
              <a:xfrm>
                <a:off x="3566" y="3848"/>
                <a:ext cx="93" cy="140"/>
              </a:xfrm>
              <a:custGeom>
                <a:avLst/>
                <a:gdLst>
                  <a:gd name="T0" fmla="*/ 0 w 74"/>
                  <a:gd name="T1" fmla="*/ 8548 h 112"/>
                  <a:gd name="T2" fmla="*/ 2407 w 74"/>
                  <a:gd name="T3" fmla="*/ 8280 h 112"/>
                  <a:gd name="T4" fmla="*/ 2666 w 74"/>
                  <a:gd name="T5" fmla="*/ 8944 h 112"/>
                  <a:gd name="T6" fmla="*/ 3167 w 74"/>
                  <a:gd name="T7" fmla="*/ 9622 h 112"/>
                  <a:gd name="T8" fmla="*/ 3627 w 74"/>
                  <a:gd name="T9" fmla="*/ 9992 h 112"/>
                  <a:gd name="T10" fmla="*/ 4374 w 74"/>
                  <a:gd name="T11" fmla="*/ 9992 h 112"/>
                  <a:gd name="T12" fmla="*/ 5154 w 74"/>
                  <a:gd name="T13" fmla="*/ 9992 h 112"/>
                  <a:gd name="T14" fmla="*/ 5728 w 74"/>
                  <a:gd name="T15" fmla="*/ 9622 h 112"/>
                  <a:gd name="T16" fmla="*/ 6024 w 74"/>
                  <a:gd name="T17" fmla="*/ 9091 h 112"/>
                  <a:gd name="T18" fmla="*/ 6286 w 74"/>
                  <a:gd name="T19" fmla="*/ 8663 h 112"/>
                  <a:gd name="T20" fmla="*/ 6487 w 74"/>
                  <a:gd name="T21" fmla="*/ 8016 h 112"/>
                  <a:gd name="T22" fmla="*/ 6286 w 74"/>
                  <a:gd name="T23" fmla="*/ 7399 h 112"/>
                  <a:gd name="T24" fmla="*/ 6024 w 74"/>
                  <a:gd name="T25" fmla="*/ 6930 h 112"/>
                  <a:gd name="T26" fmla="*/ 5728 w 74"/>
                  <a:gd name="T27" fmla="*/ 6530 h 112"/>
                  <a:gd name="T28" fmla="*/ 5292 w 74"/>
                  <a:gd name="T29" fmla="*/ 6158 h 112"/>
                  <a:gd name="T30" fmla="*/ 4374 w 74"/>
                  <a:gd name="T31" fmla="*/ 6158 h 112"/>
                  <a:gd name="T32" fmla="*/ 3627 w 74"/>
                  <a:gd name="T33" fmla="*/ 6158 h 112"/>
                  <a:gd name="T34" fmla="*/ 3167 w 74"/>
                  <a:gd name="T35" fmla="*/ 6530 h 112"/>
                  <a:gd name="T36" fmla="*/ 2407 w 74"/>
                  <a:gd name="T37" fmla="*/ 6930 h 112"/>
                  <a:gd name="T38" fmla="*/ 308 w 74"/>
                  <a:gd name="T39" fmla="*/ 6530 h 112"/>
                  <a:gd name="T40" fmla="*/ 1753 w 74"/>
                  <a:gd name="T41" fmla="*/ 0 h 112"/>
                  <a:gd name="T42" fmla="*/ 8507 w 74"/>
                  <a:gd name="T43" fmla="*/ 0 h 112"/>
                  <a:gd name="T44" fmla="*/ 8507 w 74"/>
                  <a:gd name="T45" fmla="*/ 2461 h 112"/>
                  <a:gd name="T46" fmla="*/ 3814 w 74"/>
                  <a:gd name="T47" fmla="*/ 2461 h 112"/>
                  <a:gd name="T48" fmla="*/ 3351 w 74"/>
                  <a:gd name="T49" fmla="*/ 4429 h 112"/>
                  <a:gd name="T50" fmla="*/ 4107 w 74"/>
                  <a:gd name="T51" fmla="*/ 4179 h 112"/>
                  <a:gd name="T52" fmla="*/ 5154 w 74"/>
                  <a:gd name="T53" fmla="*/ 3941 h 112"/>
                  <a:gd name="T54" fmla="*/ 6024 w 74"/>
                  <a:gd name="T55" fmla="*/ 4179 h 112"/>
                  <a:gd name="T56" fmla="*/ 7076 w 74"/>
                  <a:gd name="T57" fmla="*/ 4429 h 112"/>
                  <a:gd name="T58" fmla="*/ 7806 w 74"/>
                  <a:gd name="T59" fmla="*/ 5016 h 112"/>
                  <a:gd name="T60" fmla="*/ 8507 w 74"/>
                  <a:gd name="T61" fmla="*/ 5919 h 112"/>
                  <a:gd name="T62" fmla="*/ 8682 w 74"/>
                  <a:gd name="T63" fmla="*/ 6700 h 112"/>
                  <a:gd name="T64" fmla="*/ 8990 w 74"/>
                  <a:gd name="T65" fmla="*/ 7838 h 112"/>
                  <a:gd name="T66" fmla="*/ 8682 w 74"/>
                  <a:gd name="T67" fmla="*/ 8944 h 112"/>
                  <a:gd name="T68" fmla="*/ 8507 w 74"/>
                  <a:gd name="T69" fmla="*/ 9797 h 112"/>
                  <a:gd name="T70" fmla="*/ 8029 w 74"/>
                  <a:gd name="T71" fmla="*/ 10685 h 112"/>
                  <a:gd name="T72" fmla="*/ 7199 w 74"/>
                  <a:gd name="T73" fmla="*/ 11353 h 112"/>
                  <a:gd name="T74" fmla="*/ 6487 w 74"/>
                  <a:gd name="T75" fmla="*/ 11734 h 112"/>
                  <a:gd name="T76" fmla="*/ 5630 w 74"/>
                  <a:gd name="T77" fmla="*/ 12028 h 112"/>
                  <a:gd name="T78" fmla="*/ 4374 w 74"/>
                  <a:gd name="T79" fmla="*/ 12208 h 112"/>
                  <a:gd name="T80" fmla="*/ 3167 w 74"/>
                  <a:gd name="T81" fmla="*/ 12028 h 112"/>
                  <a:gd name="T82" fmla="*/ 2203 w 74"/>
                  <a:gd name="T83" fmla="*/ 11734 h 112"/>
                  <a:gd name="T84" fmla="*/ 1454 w 74"/>
                  <a:gd name="T85" fmla="*/ 11106 h 112"/>
                  <a:gd name="T86" fmla="*/ 768 w 74"/>
                  <a:gd name="T87" fmla="*/ 10469 h 112"/>
                  <a:gd name="T88" fmla="*/ 308 w 74"/>
                  <a:gd name="T89" fmla="*/ 9622 h 112"/>
                  <a:gd name="T90" fmla="*/ 0 w 74"/>
                  <a:gd name="T91" fmla="*/ 8548 h 112"/>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74"/>
                  <a:gd name="T139" fmla="*/ 0 h 112"/>
                  <a:gd name="T140" fmla="*/ 74 w 74"/>
                  <a:gd name="T141" fmla="*/ 112 h 112"/>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74" h="112">
                    <a:moveTo>
                      <a:pt x="0" y="78"/>
                    </a:moveTo>
                    <a:lnTo>
                      <a:pt x="20" y="76"/>
                    </a:lnTo>
                    <a:lnTo>
                      <a:pt x="22" y="82"/>
                    </a:lnTo>
                    <a:lnTo>
                      <a:pt x="26" y="88"/>
                    </a:lnTo>
                    <a:lnTo>
                      <a:pt x="30" y="92"/>
                    </a:lnTo>
                    <a:lnTo>
                      <a:pt x="36" y="92"/>
                    </a:lnTo>
                    <a:lnTo>
                      <a:pt x="42" y="92"/>
                    </a:lnTo>
                    <a:lnTo>
                      <a:pt x="48" y="88"/>
                    </a:lnTo>
                    <a:lnTo>
                      <a:pt x="50" y="84"/>
                    </a:lnTo>
                    <a:lnTo>
                      <a:pt x="52" y="80"/>
                    </a:lnTo>
                    <a:lnTo>
                      <a:pt x="54" y="74"/>
                    </a:lnTo>
                    <a:lnTo>
                      <a:pt x="52" y="68"/>
                    </a:lnTo>
                    <a:lnTo>
                      <a:pt x="50" y="64"/>
                    </a:lnTo>
                    <a:lnTo>
                      <a:pt x="48" y="60"/>
                    </a:lnTo>
                    <a:lnTo>
                      <a:pt x="44" y="56"/>
                    </a:lnTo>
                    <a:lnTo>
                      <a:pt x="36" y="56"/>
                    </a:lnTo>
                    <a:lnTo>
                      <a:pt x="30" y="56"/>
                    </a:lnTo>
                    <a:lnTo>
                      <a:pt x="26" y="60"/>
                    </a:lnTo>
                    <a:lnTo>
                      <a:pt x="20" y="64"/>
                    </a:lnTo>
                    <a:lnTo>
                      <a:pt x="2" y="60"/>
                    </a:lnTo>
                    <a:lnTo>
                      <a:pt x="14" y="0"/>
                    </a:lnTo>
                    <a:lnTo>
                      <a:pt x="70" y="0"/>
                    </a:lnTo>
                    <a:lnTo>
                      <a:pt x="70" y="22"/>
                    </a:lnTo>
                    <a:lnTo>
                      <a:pt x="32" y="22"/>
                    </a:lnTo>
                    <a:lnTo>
                      <a:pt x="28" y="40"/>
                    </a:lnTo>
                    <a:lnTo>
                      <a:pt x="34" y="38"/>
                    </a:lnTo>
                    <a:lnTo>
                      <a:pt x="42" y="36"/>
                    </a:lnTo>
                    <a:lnTo>
                      <a:pt x="50" y="38"/>
                    </a:lnTo>
                    <a:lnTo>
                      <a:pt x="58" y="40"/>
                    </a:lnTo>
                    <a:lnTo>
                      <a:pt x="64" y="46"/>
                    </a:lnTo>
                    <a:lnTo>
                      <a:pt x="70" y="54"/>
                    </a:lnTo>
                    <a:lnTo>
                      <a:pt x="72" y="62"/>
                    </a:lnTo>
                    <a:lnTo>
                      <a:pt x="74" y="72"/>
                    </a:lnTo>
                    <a:lnTo>
                      <a:pt x="72" y="82"/>
                    </a:lnTo>
                    <a:lnTo>
                      <a:pt x="70" y="90"/>
                    </a:lnTo>
                    <a:lnTo>
                      <a:pt x="66" y="98"/>
                    </a:lnTo>
                    <a:lnTo>
                      <a:pt x="60" y="104"/>
                    </a:lnTo>
                    <a:lnTo>
                      <a:pt x="54" y="108"/>
                    </a:lnTo>
                    <a:lnTo>
                      <a:pt x="46" y="110"/>
                    </a:lnTo>
                    <a:lnTo>
                      <a:pt x="36" y="112"/>
                    </a:lnTo>
                    <a:lnTo>
                      <a:pt x="26" y="110"/>
                    </a:lnTo>
                    <a:lnTo>
                      <a:pt x="18" y="108"/>
                    </a:lnTo>
                    <a:lnTo>
                      <a:pt x="12" y="102"/>
                    </a:lnTo>
                    <a:lnTo>
                      <a:pt x="6" y="96"/>
                    </a:lnTo>
                    <a:lnTo>
                      <a:pt x="2" y="88"/>
                    </a:lnTo>
                    <a:lnTo>
                      <a:pt x="0" y="78"/>
                    </a:lnTo>
                    <a:close/>
                  </a:path>
                </a:pathLst>
              </a:custGeom>
              <a:solidFill>
                <a:srgbClr val="000000"/>
              </a:solidFill>
              <a:ln w="0">
                <a:noFill/>
                <a:round/>
                <a:headEnd/>
                <a:tailEnd/>
              </a:ln>
            </p:spPr>
            <p:txBody>
              <a:bodyPr/>
              <a:lstStyle/>
              <a:p>
                <a:endParaRPr lang="ja-JP" altLang="en-US"/>
              </a:p>
            </p:txBody>
          </p:sp>
          <p:sp>
            <p:nvSpPr>
              <p:cNvPr id="61554" name="Freeform 124"/>
              <p:cNvSpPr>
                <a:spLocks noChangeAspect="1"/>
              </p:cNvSpPr>
              <p:nvPr/>
            </p:nvSpPr>
            <p:spPr bwMode="auto">
              <a:xfrm>
                <a:off x="3928" y="3848"/>
                <a:ext cx="90" cy="140"/>
              </a:xfrm>
              <a:custGeom>
                <a:avLst/>
                <a:gdLst>
                  <a:gd name="T0" fmla="*/ 2152 w 72"/>
                  <a:gd name="T1" fmla="*/ 8280 h 112"/>
                  <a:gd name="T2" fmla="*/ 2720 w 72"/>
                  <a:gd name="T3" fmla="*/ 9622 h 112"/>
                  <a:gd name="T4" fmla="*/ 3877 w 72"/>
                  <a:gd name="T5" fmla="*/ 9992 h 112"/>
                  <a:gd name="T6" fmla="*/ 4940 w 72"/>
                  <a:gd name="T7" fmla="*/ 9622 h 112"/>
                  <a:gd name="T8" fmla="*/ 5553 w 72"/>
                  <a:gd name="T9" fmla="*/ 8280 h 112"/>
                  <a:gd name="T10" fmla="*/ 5168 w 72"/>
                  <a:gd name="T11" fmla="*/ 6930 h 112"/>
                  <a:gd name="T12" fmla="*/ 4086 w 72"/>
                  <a:gd name="T13" fmla="*/ 6530 h 112"/>
                  <a:gd name="T14" fmla="*/ 3050 w 72"/>
                  <a:gd name="T15" fmla="*/ 6700 h 112"/>
                  <a:gd name="T16" fmla="*/ 4086 w 72"/>
                  <a:gd name="T17" fmla="*/ 4806 h 112"/>
                  <a:gd name="T18" fmla="*/ 4940 w 72"/>
                  <a:gd name="T19" fmla="*/ 3941 h 112"/>
                  <a:gd name="T20" fmla="*/ 4940 w 72"/>
                  <a:gd name="T21" fmla="*/ 2838 h 112"/>
                  <a:gd name="T22" fmla="*/ 4250 w 72"/>
                  <a:gd name="T23" fmla="*/ 2170 h 112"/>
                  <a:gd name="T24" fmla="*/ 3162 w 72"/>
                  <a:gd name="T25" fmla="*/ 2170 h 112"/>
                  <a:gd name="T26" fmla="*/ 2530 w 72"/>
                  <a:gd name="T27" fmla="*/ 2838 h 112"/>
                  <a:gd name="T28" fmla="*/ 234 w 72"/>
                  <a:gd name="T29" fmla="*/ 3210 h 112"/>
                  <a:gd name="T30" fmla="*/ 829 w 72"/>
                  <a:gd name="T31" fmla="*/ 1314 h 112"/>
                  <a:gd name="T32" fmla="*/ 1986 w 72"/>
                  <a:gd name="T33" fmla="*/ 291 h 112"/>
                  <a:gd name="T34" fmla="*/ 3877 w 72"/>
                  <a:gd name="T35" fmla="*/ 0 h 112"/>
                  <a:gd name="T36" fmla="*/ 5553 w 72"/>
                  <a:gd name="T37" fmla="*/ 455 h 112"/>
                  <a:gd name="T38" fmla="*/ 6924 w 72"/>
                  <a:gd name="T39" fmla="*/ 1736 h 112"/>
                  <a:gd name="T40" fmla="*/ 7275 w 72"/>
                  <a:gd name="T41" fmla="*/ 3076 h 112"/>
                  <a:gd name="T42" fmla="*/ 6924 w 72"/>
                  <a:gd name="T43" fmla="*/ 4650 h 112"/>
                  <a:gd name="T44" fmla="*/ 5553 w 72"/>
                  <a:gd name="T45" fmla="*/ 5583 h 112"/>
                  <a:gd name="T46" fmla="*/ 6641 w 72"/>
                  <a:gd name="T47" fmla="*/ 6158 h 112"/>
                  <a:gd name="T48" fmla="*/ 7571 w 72"/>
                  <a:gd name="T49" fmla="*/ 7266 h 112"/>
                  <a:gd name="T50" fmla="*/ 7796 w 72"/>
                  <a:gd name="T51" fmla="*/ 8548 h 112"/>
                  <a:gd name="T52" fmla="*/ 7275 w 72"/>
                  <a:gd name="T53" fmla="*/ 10204 h 112"/>
                  <a:gd name="T54" fmla="*/ 5814 w 72"/>
                  <a:gd name="T55" fmla="*/ 11734 h 112"/>
                  <a:gd name="T56" fmla="*/ 3877 w 72"/>
                  <a:gd name="T57" fmla="*/ 12208 h 112"/>
                  <a:gd name="T58" fmla="*/ 1986 w 72"/>
                  <a:gd name="T59" fmla="*/ 11734 h 112"/>
                  <a:gd name="T60" fmla="*/ 570 w 72"/>
                  <a:gd name="T61" fmla="*/ 10469 h 112"/>
                  <a:gd name="T62" fmla="*/ 0 w 72"/>
                  <a:gd name="T63" fmla="*/ 8548 h 11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72"/>
                  <a:gd name="T97" fmla="*/ 0 h 112"/>
                  <a:gd name="T98" fmla="*/ 72 w 72"/>
                  <a:gd name="T99" fmla="*/ 112 h 112"/>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72" h="112">
                    <a:moveTo>
                      <a:pt x="0" y="78"/>
                    </a:moveTo>
                    <a:lnTo>
                      <a:pt x="20" y="76"/>
                    </a:lnTo>
                    <a:lnTo>
                      <a:pt x="22" y="84"/>
                    </a:lnTo>
                    <a:lnTo>
                      <a:pt x="26" y="88"/>
                    </a:lnTo>
                    <a:lnTo>
                      <a:pt x="30" y="92"/>
                    </a:lnTo>
                    <a:lnTo>
                      <a:pt x="36" y="92"/>
                    </a:lnTo>
                    <a:lnTo>
                      <a:pt x="42" y="92"/>
                    </a:lnTo>
                    <a:lnTo>
                      <a:pt x="46" y="88"/>
                    </a:lnTo>
                    <a:lnTo>
                      <a:pt x="50" y="82"/>
                    </a:lnTo>
                    <a:lnTo>
                      <a:pt x="52" y="76"/>
                    </a:lnTo>
                    <a:lnTo>
                      <a:pt x="50" y="70"/>
                    </a:lnTo>
                    <a:lnTo>
                      <a:pt x="48" y="64"/>
                    </a:lnTo>
                    <a:lnTo>
                      <a:pt x="42" y="62"/>
                    </a:lnTo>
                    <a:lnTo>
                      <a:pt x="38" y="60"/>
                    </a:lnTo>
                    <a:lnTo>
                      <a:pt x="34" y="60"/>
                    </a:lnTo>
                    <a:lnTo>
                      <a:pt x="28" y="62"/>
                    </a:lnTo>
                    <a:lnTo>
                      <a:pt x="30" y="44"/>
                    </a:lnTo>
                    <a:lnTo>
                      <a:pt x="38" y="44"/>
                    </a:lnTo>
                    <a:lnTo>
                      <a:pt x="42" y="40"/>
                    </a:lnTo>
                    <a:lnTo>
                      <a:pt x="46" y="36"/>
                    </a:lnTo>
                    <a:lnTo>
                      <a:pt x="46" y="30"/>
                    </a:lnTo>
                    <a:lnTo>
                      <a:pt x="46" y="26"/>
                    </a:lnTo>
                    <a:lnTo>
                      <a:pt x="44" y="22"/>
                    </a:lnTo>
                    <a:lnTo>
                      <a:pt x="40" y="20"/>
                    </a:lnTo>
                    <a:lnTo>
                      <a:pt x="36" y="18"/>
                    </a:lnTo>
                    <a:lnTo>
                      <a:pt x="30" y="20"/>
                    </a:lnTo>
                    <a:lnTo>
                      <a:pt x="26" y="22"/>
                    </a:lnTo>
                    <a:lnTo>
                      <a:pt x="24" y="26"/>
                    </a:lnTo>
                    <a:lnTo>
                      <a:pt x="22" y="32"/>
                    </a:lnTo>
                    <a:lnTo>
                      <a:pt x="2" y="30"/>
                    </a:lnTo>
                    <a:lnTo>
                      <a:pt x="4" y="20"/>
                    </a:lnTo>
                    <a:lnTo>
                      <a:pt x="8" y="12"/>
                    </a:lnTo>
                    <a:lnTo>
                      <a:pt x="12" y="8"/>
                    </a:lnTo>
                    <a:lnTo>
                      <a:pt x="18" y="2"/>
                    </a:lnTo>
                    <a:lnTo>
                      <a:pt x="26" y="0"/>
                    </a:lnTo>
                    <a:lnTo>
                      <a:pt x="36" y="0"/>
                    </a:lnTo>
                    <a:lnTo>
                      <a:pt x="44" y="0"/>
                    </a:lnTo>
                    <a:lnTo>
                      <a:pt x="52" y="4"/>
                    </a:lnTo>
                    <a:lnTo>
                      <a:pt x="60" y="10"/>
                    </a:lnTo>
                    <a:lnTo>
                      <a:pt x="64" y="16"/>
                    </a:lnTo>
                    <a:lnTo>
                      <a:pt x="66" y="22"/>
                    </a:lnTo>
                    <a:lnTo>
                      <a:pt x="68" y="28"/>
                    </a:lnTo>
                    <a:lnTo>
                      <a:pt x="66" y="36"/>
                    </a:lnTo>
                    <a:lnTo>
                      <a:pt x="64" y="42"/>
                    </a:lnTo>
                    <a:lnTo>
                      <a:pt x="58" y="48"/>
                    </a:lnTo>
                    <a:lnTo>
                      <a:pt x="52" y="52"/>
                    </a:lnTo>
                    <a:lnTo>
                      <a:pt x="58" y="54"/>
                    </a:lnTo>
                    <a:lnTo>
                      <a:pt x="62" y="56"/>
                    </a:lnTo>
                    <a:lnTo>
                      <a:pt x="66" y="60"/>
                    </a:lnTo>
                    <a:lnTo>
                      <a:pt x="70" y="66"/>
                    </a:lnTo>
                    <a:lnTo>
                      <a:pt x="72" y="72"/>
                    </a:lnTo>
                    <a:lnTo>
                      <a:pt x="72" y="78"/>
                    </a:lnTo>
                    <a:lnTo>
                      <a:pt x="70" y="86"/>
                    </a:lnTo>
                    <a:lnTo>
                      <a:pt x="68" y="94"/>
                    </a:lnTo>
                    <a:lnTo>
                      <a:pt x="62" y="102"/>
                    </a:lnTo>
                    <a:lnTo>
                      <a:pt x="54" y="108"/>
                    </a:lnTo>
                    <a:lnTo>
                      <a:pt x="46" y="110"/>
                    </a:lnTo>
                    <a:lnTo>
                      <a:pt x="36" y="112"/>
                    </a:lnTo>
                    <a:lnTo>
                      <a:pt x="26" y="110"/>
                    </a:lnTo>
                    <a:lnTo>
                      <a:pt x="18" y="108"/>
                    </a:lnTo>
                    <a:lnTo>
                      <a:pt x="12" y="102"/>
                    </a:lnTo>
                    <a:lnTo>
                      <a:pt x="6" y="96"/>
                    </a:lnTo>
                    <a:lnTo>
                      <a:pt x="2" y="88"/>
                    </a:lnTo>
                    <a:lnTo>
                      <a:pt x="0" y="78"/>
                    </a:lnTo>
                    <a:close/>
                  </a:path>
                </a:pathLst>
              </a:custGeom>
              <a:solidFill>
                <a:srgbClr val="000000"/>
              </a:solidFill>
              <a:ln w="0">
                <a:noFill/>
                <a:round/>
                <a:headEnd/>
                <a:tailEnd/>
              </a:ln>
            </p:spPr>
            <p:txBody>
              <a:bodyPr/>
              <a:lstStyle/>
              <a:p>
                <a:endParaRPr lang="ja-JP" altLang="en-US"/>
              </a:p>
            </p:txBody>
          </p:sp>
          <p:sp>
            <p:nvSpPr>
              <p:cNvPr id="61555" name="Freeform 125"/>
              <p:cNvSpPr>
                <a:spLocks noChangeAspect="1"/>
              </p:cNvSpPr>
              <p:nvPr/>
            </p:nvSpPr>
            <p:spPr bwMode="auto">
              <a:xfrm>
                <a:off x="4290" y="3848"/>
                <a:ext cx="90" cy="140"/>
              </a:xfrm>
              <a:custGeom>
                <a:avLst/>
                <a:gdLst>
                  <a:gd name="T0" fmla="*/ 2152 w 72"/>
                  <a:gd name="T1" fmla="*/ 8280 h 112"/>
                  <a:gd name="T2" fmla="*/ 2720 w 72"/>
                  <a:gd name="T3" fmla="*/ 9622 h 112"/>
                  <a:gd name="T4" fmla="*/ 3877 w 72"/>
                  <a:gd name="T5" fmla="*/ 9992 h 112"/>
                  <a:gd name="T6" fmla="*/ 4940 w 72"/>
                  <a:gd name="T7" fmla="*/ 9622 h 112"/>
                  <a:gd name="T8" fmla="*/ 5553 w 72"/>
                  <a:gd name="T9" fmla="*/ 8280 h 112"/>
                  <a:gd name="T10" fmla="*/ 5168 w 72"/>
                  <a:gd name="T11" fmla="*/ 6930 h 112"/>
                  <a:gd name="T12" fmla="*/ 4086 w 72"/>
                  <a:gd name="T13" fmla="*/ 6530 h 112"/>
                  <a:gd name="T14" fmla="*/ 3050 w 72"/>
                  <a:gd name="T15" fmla="*/ 6700 h 112"/>
                  <a:gd name="T16" fmla="*/ 4086 w 72"/>
                  <a:gd name="T17" fmla="*/ 4806 h 112"/>
                  <a:gd name="T18" fmla="*/ 4940 w 72"/>
                  <a:gd name="T19" fmla="*/ 3941 h 112"/>
                  <a:gd name="T20" fmla="*/ 4940 w 72"/>
                  <a:gd name="T21" fmla="*/ 2838 h 112"/>
                  <a:gd name="T22" fmla="*/ 4250 w 72"/>
                  <a:gd name="T23" fmla="*/ 2170 h 112"/>
                  <a:gd name="T24" fmla="*/ 3162 w 72"/>
                  <a:gd name="T25" fmla="*/ 2170 h 112"/>
                  <a:gd name="T26" fmla="*/ 2530 w 72"/>
                  <a:gd name="T27" fmla="*/ 2838 h 112"/>
                  <a:gd name="T28" fmla="*/ 234 w 72"/>
                  <a:gd name="T29" fmla="*/ 3210 h 112"/>
                  <a:gd name="T30" fmla="*/ 829 w 72"/>
                  <a:gd name="T31" fmla="*/ 1314 h 112"/>
                  <a:gd name="T32" fmla="*/ 1986 w 72"/>
                  <a:gd name="T33" fmla="*/ 291 h 112"/>
                  <a:gd name="T34" fmla="*/ 3721 w 72"/>
                  <a:gd name="T35" fmla="*/ 0 h 112"/>
                  <a:gd name="T36" fmla="*/ 5553 w 72"/>
                  <a:gd name="T37" fmla="*/ 455 h 112"/>
                  <a:gd name="T38" fmla="*/ 6924 w 72"/>
                  <a:gd name="T39" fmla="*/ 1736 h 112"/>
                  <a:gd name="T40" fmla="*/ 7275 w 72"/>
                  <a:gd name="T41" fmla="*/ 3076 h 112"/>
                  <a:gd name="T42" fmla="*/ 6924 w 72"/>
                  <a:gd name="T43" fmla="*/ 4650 h 112"/>
                  <a:gd name="T44" fmla="*/ 5553 w 72"/>
                  <a:gd name="T45" fmla="*/ 5583 h 112"/>
                  <a:gd name="T46" fmla="*/ 6641 w 72"/>
                  <a:gd name="T47" fmla="*/ 6158 h 112"/>
                  <a:gd name="T48" fmla="*/ 7571 w 72"/>
                  <a:gd name="T49" fmla="*/ 7266 h 112"/>
                  <a:gd name="T50" fmla="*/ 7796 w 72"/>
                  <a:gd name="T51" fmla="*/ 8548 h 112"/>
                  <a:gd name="T52" fmla="*/ 7275 w 72"/>
                  <a:gd name="T53" fmla="*/ 10204 h 112"/>
                  <a:gd name="T54" fmla="*/ 5814 w 72"/>
                  <a:gd name="T55" fmla="*/ 11734 h 112"/>
                  <a:gd name="T56" fmla="*/ 3877 w 72"/>
                  <a:gd name="T57" fmla="*/ 12208 h 112"/>
                  <a:gd name="T58" fmla="*/ 1986 w 72"/>
                  <a:gd name="T59" fmla="*/ 11734 h 112"/>
                  <a:gd name="T60" fmla="*/ 570 w 72"/>
                  <a:gd name="T61" fmla="*/ 10469 h 112"/>
                  <a:gd name="T62" fmla="*/ 0 w 72"/>
                  <a:gd name="T63" fmla="*/ 8548 h 11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72"/>
                  <a:gd name="T97" fmla="*/ 0 h 112"/>
                  <a:gd name="T98" fmla="*/ 72 w 72"/>
                  <a:gd name="T99" fmla="*/ 112 h 112"/>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72" h="112">
                    <a:moveTo>
                      <a:pt x="0" y="78"/>
                    </a:moveTo>
                    <a:lnTo>
                      <a:pt x="20" y="76"/>
                    </a:lnTo>
                    <a:lnTo>
                      <a:pt x="22" y="84"/>
                    </a:lnTo>
                    <a:lnTo>
                      <a:pt x="26" y="88"/>
                    </a:lnTo>
                    <a:lnTo>
                      <a:pt x="30" y="92"/>
                    </a:lnTo>
                    <a:lnTo>
                      <a:pt x="36" y="92"/>
                    </a:lnTo>
                    <a:lnTo>
                      <a:pt x="42" y="92"/>
                    </a:lnTo>
                    <a:lnTo>
                      <a:pt x="46" y="88"/>
                    </a:lnTo>
                    <a:lnTo>
                      <a:pt x="50" y="82"/>
                    </a:lnTo>
                    <a:lnTo>
                      <a:pt x="52" y="76"/>
                    </a:lnTo>
                    <a:lnTo>
                      <a:pt x="50" y="70"/>
                    </a:lnTo>
                    <a:lnTo>
                      <a:pt x="48" y="64"/>
                    </a:lnTo>
                    <a:lnTo>
                      <a:pt x="42" y="62"/>
                    </a:lnTo>
                    <a:lnTo>
                      <a:pt x="38" y="60"/>
                    </a:lnTo>
                    <a:lnTo>
                      <a:pt x="34" y="60"/>
                    </a:lnTo>
                    <a:lnTo>
                      <a:pt x="28" y="62"/>
                    </a:lnTo>
                    <a:lnTo>
                      <a:pt x="30" y="44"/>
                    </a:lnTo>
                    <a:lnTo>
                      <a:pt x="38" y="44"/>
                    </a:lnTo>
                    <a:lnTo>
                      <a:pt x="42" y="40"/>
                    </a:lnTo>
                    <a:lnTo>
                      <a:pt x="46" y="36"/>
                    </a:lnTo>
                    <a:lnTo>
                      <a:pt x="46" y="30"/>
                    </a:lnTo>
                    <a:lnTo>
                      <a:pt x="46" y="26"/>
                    </a:lnTo>
                    <a:lnTo>
                      <a:pt x="44" y="22"/>
                    </a:lnTo>
                    <a:lnTo>
                      <a:pt x="40" y="20"/>
                    </a:lnTo>
                    <a:lnTo>
                      <a:pt x="36" y="18"/>
                    </a:lnTo>
                    <a:lnTo>
                      <a:pt x="30" y="20"/>
                    </a:lnTo>
                    <a:lnTo>
                      <a:pt x="26" y="22"/>
                    </a:lnTo>
                    <a:lnTo>
                      <a:pt x="24" y="26"/>
                    </a:lnTo>
                    <a:lnTo>
                      <a:pt x="22" y="32"/>
                    </a:lnTo>
                    <a:lnTo>
                      <a:pt x="2" y="30"/>
                    </a:lnTo>
                    <a:lnTo>
                      <a:pt x="4" y="20"/>
                    </a:lnTo>
                    <a:lnTo>
                      <a:pt x="8" y="12"/>
                    </a:lnTo>
                    <a:lnTo>
                      <a:pt x="12" y="8"/>
                    </a:lnTo>
                    <a:lnTo>
                      <a:pt x="18" y="2"/>
                    </a:lnTo>
                    <a:lnTo>
                      <a:pt x="26" y="0"/>
                    </a:lnTo>
                    <a:lnTo>
                      <a:pt x="34" y="0"/>
                    </a:lnTo>
                    <a:lnTo>
                      <a:pt x="44" y="0"/>
                    </a:lnTo>
                    <a:lnTo>
                      <a:pt x="52" y="4"/>
                    </a:lnTo>
                    <a:lnTo>
                      <a:pt x="60" y="10"/>
                    </a:lnTo>
                    <a:lnTo>
                      <a:pt x="64" y="16"/>
                    </a:lnTo>
                    <a:lnTo>
                      <a:pt x="66" y="22"/>
                    </a:lnTo>
                    <a:lnTo>
                      <a:pt x="68" y="28"/>
                    </a:lnTo>
                    <a:lnTo>
                      <a:pt x="66" y="36"/>
                    </a:lnTo>
                    <a:lnTo>
                      <a:pt x="64" y="42"/>
                    </a:lnTo>
                    <a:lnTo>
                      <a:pt x="58" y="48"/>
                    </a:lnTo>
                    <a:lnTo>
                      <a:pt x="52" y="52"/>
                    </a:lnTo>
                    <a:lnTo>
                      <a:pt x="58" y="54"/>
                    </a:lnTo>
                    <a:lnTo>
                      <a:pt x="62" y="56"/>
                    </a:lnTo>
                    <a:lnTo>
                      <a:pt x="66" y="60"/>
                    </a:lnTo>
                    <a:lnTo>
                      <a:pt x="70" y="66"/>
                    </a:lnTo>
                    <a:lnTo>
                      <a:pt x="72" y="72"/>
                    </a:lnTo>
                    <a:lnTo>
                      <a:pt x="72" y="78"/>
                    </a:lnTo>
                    <a:lnTo>
                      <a:pt x="70" y="86"/>
                    </a:lnTo>
                    <a:lnTo>
                      <a:pt x="68" y="94"/>
                    </a:lnTo>
                    <a:lnTo>
                      <a:pt x="62" y="102"/>
                    </a:lnTo>
                    <a:lnTo>
                      <a:pt x="54" y="108"/>
                    </a:lnTo>
                    <a:lnTo>
                      <a:pt x="46" y="110"/>
                    </a:lnTo>
                    <a:lnTo>
                      <a:pt x="36" y="112"/>
                    </a:lnTo>
                    <a:lnTo>
                      <a:pt x="26" y="110"/>
                    </a:lnTo>
                    <a:lnTo>
                      <a:pt x="18" y="108"/>
                    </a:lnTo>
                    <a:lnTo>
                      <a:pt x="12" y="102"/>
                    </a:lnTo>
                    <a:lnTo>
                      <a:pt x="6" y="96"/>
                    </a:lnTo>
                    <a:lnTo>
                      <a:pt x="2" y="88"/>
                    </a:lnTo>
                    <a:lnTo>
                      <a:pt x="0" y="78"/>
                    </a:lnTo>
                    <a:close/>
                  </a:path>
                </a:pathLst>
              </a:custGeom>
              <a:solidFill>
                <a:srgbClr val="000000"/>
              </a:solidFill>
              <a:ln w="0">
                <a:noFill/>
                <a:round/>
                <a:headEnd/>
                <a:tailEnd/>
              </a:ln>
            </p:spPr>
            <p:txBody>
              <a:bodyPr/>
              <a:lstStyle/>
              <a:p>
                <a:endParaRPr lang="ja-JP" altLang="en-US"/>
              </a:p>
            </p:txBody>
          </p:sp>
          <p:sp>
            <p:nvSpPr>
              <p:cNvPr id="61556" name="Rectangle 126"/>
              <p:cNvSpPr>
                <a:spLocks noChangeAspect="1" noChangeArrowheads="1"/>
              </p:cNvSpPr>
              <p:nvPr/>
            </p:nvSpPr>
            <p:spPr bwMode="auto">
              <a:xfrm>
                <a:off x="4380" y="3938"/>
                <a:ext cx="25" cy="25"/>
              </a:xfrm>
              <a:prstGeom prst="rect">
                <a:avLst/>
              </a:prstGeom>
              <a:solidFill>
                <a:srgbClr val="000000"/>
              </a:solidFill>
              <a:ln w="0">
                <a:noFill/>
                <a:miter lim="800000"/>
                <a:headEnd/>
                <a:tailEnd/>
              </a:ln>
            </p:spPr>
            <p:txBody>
              <a:bodyPr/>
              <a:lstStyle/>
              <a:p>
                <a:endParaRPr lang="ja-JP" altLang="en-US">
                  <a:solidFill>
                    <a:srgbClr val="000000"/>
                  </a:solidFill>
                  <a:latin typeface="Times New Roman" pitchFamily="18" charset="0"/>
                  <a:ea typeface="ＭＳ 明朝" pitchFamily="17" charset="-128"/>
                </a:endParaRPr>
              </a:p>
            </p:txBody>
          </p:sp>
          <p:sp>
            <p:nvSpPr>
              <p:cNvPr id="61557" name="Freeform 127"/>
              <p:cNvSpPr>
                <a:spLocks noChangeAspect="1"/>
              </p:cNvSpPr>
              <p:nvPr/>
            </p:nvSpPr>
            <p:spPr bwMode="auto">
              <a:xfrm>
                <a:off x="4418" y="3848"/>
                <a:ext cx="93" cy="140"/>
              </a:xfrm>
              <a:custGeom>
                <a:avLst/>
                <a:gdLst>
                  <a:gd name="T0" fmla="*/ 0 w 74"/>
                  <a:gd name="T1" fmla="*/ 8548 h 112"/>
                  <a:gd name="T2" fmla="*/ 2407 w 74"/>
                  <a:gd name="T3" fmla="*/ 8280 h 112"/>
                  <a:gd name="T4" fmla="*/ 2666 w 74"/>
                  <a:gd name="T5" fmla="*/ 8944 h 112"/>
                  <a:gd name="T6" fmla="*/ 3167 w 74"/>
                  <a:gd name="T7" fmla="*/ 9622 h 112"/>
                  <a:gd name="T8" fmla="*/ 3627 w 74"/>
                  <a:gd name="T9" fmla="*/ 9992 h 112"/>
                  <a:gd name="T10" fmla="*/ 4374 w 74"/>
                  <a:gd name="T11" fmla="*/ 9992 h 112"/>
                  <a:gd name="T12" fmla="*/ 5154 w 74"/>
                  <a:gd name="T13" fmla="*/ 9992 h 112"/>
                  <a:gd name="T14" fmla="*/ 5728 w 74"/>
                  <a:gd name="T15" fmla="*/ 9622 h 112"/>
                  <a:gd name="T16" fmla="*/ 6024 w 74"/>
                  <a:gd name="T17" fmla="*/ 9091 h 112"/>
                  <a:gd name="T18" fmla="*/ 6286 w 74"/>
                  <a:gd name="T19" fmla="*/ 8663 h 112"/>
                  <a:gd name="T20" fmla="*/ 6487 w 74"/>
                  <a:gd name="T21" fmla="*/ 8016 h 112"/>
                  <a:gd name="T22" fmla="*/ 6286 w 74"/>
                  <a:gd name="T23" fmla="*/ 7399 h 112"/>
                  <a:gd name="T24" fmla="*/ 6024 w 74"/>
                  <a:gd name="T25" fmla="*/ 6930 h 112"/>
                  <a:gd name="T26" fmla="*/ 5728 w 74"/>
                  <a:gd name="T27" fmla="*/ 6530 h 112"/>
                  <a:gd name="T28" fmla="*/ 5292 w 74"/>
                  <a:gd name="T29" fmla="*/ 6158 h 112"/>
                  <a:gd name="T30" fmla="*/ 4374 w 74"/>
                  <a:gd name="T31" fmla="*/ 6158 h 112"/>
                  <a:gd name="T32" fmla="*/ 3627 w 74"/>
                  <a:gd name="T33" fmla="*/ 6158 h 112"/>
                  <a:gd name="T34" fmla="*/ 3167 w 74"/>
                  <a:gd name="T35" fmla="*/ 6530 h 112"/>
                  <a:gd name="T36" fmla="*/ 2407 w 74"/>
                  <a:gd name="T37" fmla="*/ 6930 h 112"/>
                  <a:gd name="T38" fmla="*/ 308 w 74"/>
                  <a:gd name="T39" fmla="*/ 6530 h 112"/>
                  <a:gd name="T40" fmla="*/ 1753 w 74"/>
                  <a:gd name="T41" fmla="*/ 0 h 112"/>
                  <a:gd name="T42" fmla="*/ 8507 w 74"/>
                  <a:gd name="T43" fmla="*/ 0 h 112"/>
                  <a:gd name="T44" fmla="*/ 8507 w 74"/>
                  <a:gd name="T45" fmla="*/ 2461 h 112"/>
                  <a:gd name="T46" fmla="*/ 3814 w 74"/>
                  <a:gd name="T47" fmla="*/ 2461 h 112"/>
                  <a:gd name="T48" fmla="*/ 3351 w 74"/>
                  <a:gd name="T49" fmla="*/ 4429 h 112"/>
                  <a:gd name="T50" fmla="*/ 4107 w 74"/>
                  <a:gd name="T51" fmla="*/ 4179 h 112"/>
                  <a:gd name="T52" fmla="*/ 5154 w 74"/>
                  <a:gd name="T53" fmla="*/ 3941 h 112"/>
                  <a:gd name="T54" fmla="*/ 6024 w 74"/>
                  <a:gd name="T55" fmla="*/ 4179 h 112"/>
                  <a:gd name="T56" fmla="*/ 7076 w 74"/>
                  <a:gd name="T57" fmla="*/ 4429 h 112"/>
                  <a:gd name="T58" fmla="*/ 7806 w 74"/>
                  <a:gd name="T59" fmla="*/ 5016 h 112"/>
                  <a:gd name="T60" fmla="*/ 8507 w 74"/>
                  <a:gd name="T61" fmla="*/ 5919 h 112"/>
                  <a:gd name="T62" fmla="*/ 8682 w 74"/>
                  <a:gd name="T63" fmla="*/ 6700 h 112"/>
                  <a:gd name="T64" fmla="*/ 8990 w 74"/>
                  <a:gd name="T65" fmla="*/ 7838 h 112"/>
                  <a:gd name="T66" fmla="*/ 8682 w 74"/>
                  <a:gd name="T67" fmla="*/ 8944 h 112"/>
                  <a:gd name="T68" fmla="*/ 8507 w 74"/>
                  <a:gd name="T69" fmla="*/ 9797 h 112"/>
                  <a:gd name="T70" fmla="*/ 8029 w 74"/>
                  <a:gd name="T71" fmla="*/ 10685 h 112"/>
                  <a:gd name="T72" fmla="*/ 7199 w 74"/>
                  <a:gd name="T73" fmla="*/ 11353 h 112"/>
                  <a:gd name="T74" fmla="*/ 6487 w 74"/>
                  <a:gd name="T75" fmla="*/ 11734 h 112"/>
                  <a:gd name="T76" fmla="*/ 5630 w 74"/>
                  <a:gd name="T77" fmla="*/ 12028 h 112"/>
                  <a:gd name="T78" fmla="*/ 4374 w 74"/>
                  <a:gd name="T79" fmla="*/ 12208 h 112"/>
                  <a:gd name="T80" fmla="*/ 3167 w 74"/>
                  <a:gd name="T81" fmla="*/ 12028 h 112"/>
                  <a:gd name="T82" fmla="*/ 2203 w 74"/>
                  <a:gd name="T83" fmla="*/ 11734 h 112"/>
                  <a:gd name="T84" fmla="*/ 1454 w 74"/>
                  <a:gd name="T85" fmla="*/ 11106 h 112"/>
                  <a:gd name="T86" fmla="*/ 768 w 74"/>
                  <a:gd name="T87" fmla="*/ 10469 h 112"/>
                  <a:gd name="T88" fmla="*/ 308 w 74"/>
                  <a:gd name="T89" fmla="*/ 9622 h 112"/>
                  <a:gd name="T90" fmla="*/ 0 w 74"/>
                  <a:gd name="T91" fmla="*/ 8548 h 112"/>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74"/>
                  <a:gd name="T139" fmla="*/ 0 h 112"/>
                  <a:gd name="T140" fmla="*/ 74 w 74"/>
                  <a:gd name="T141" fmla="*/ 112 h 112"/>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74" h="112">
                    <a:moveTo>
                      <a:pt x="0" y="78"/>
                    </a:moveTo>
                    <a:lnTo>
                      <a:pt x="20" y="76"/>
                    </a:lnTo>
                    <a:lnTo>
                      <a:pt x="22" y="82"/>
                    </a:lnTo>
                    <a:lnTo>
                      <a:pt x="26" y="88"/>
                    </a:lnTo>
                    <a:lnTo>
                      <a:pt x="30" y="92"/>
                    </a:lnTo>
                    <a:lnTo>
                      <a:pt x="36" y="92"/>
                    </a:lnTo>
                    <a:lnTo>
                      <a:pt x="42" y="92"/>
                    </a:lnTo>
                    <a:lnTo>
                      <a:pt x="48" y="88"/>
                    </a:lnTo>
                    <a:lnTo>
                      <a:pt x="50" y="84"/>
                    </a:lnTo>
                    <a:lnTo>
                      <a:pt x="52" y="80"/>
                    </a:lnTo>
                    <a:lnTo>
                      <a:pt x="54" y="74"/>
                    </a:lnTo>
                    <a:lnTo>
                      <a:pt x="52" y="68"/>
                    </a:lnTo>
                    <a:lnTo>
                      <a:pt x="50" y="64"/>
                    </a:lnTo>
                    <a:lnTo>
                      <a:pt x="48" y="60"/>
                    </a:lnTo>
                    <a:lnTo>
                      <a:pt x="44" y="56"/>
                    </a:lnTo>
                    <a:lnTo>
                      <a:pt x="36" y="56"/>
                    </a:lnTo>
                    <a:lnTo>
                      <a:pt x="30" y="56"/>
                    </a:lnTo>
                    <a:lnTo>
                      <a:pt x="26" y="60"/>
                    </a:lnTo>
                    <a:lnTo>
                      <a:pt x="20" y="64"/>
                    </a:lnTo>
                    <a:lnTo>
                      <a:pt x="2" y="60"/>
                    </a:lnTo>
                    <a:lnTo>
                      <a:pt x="14" y="0"/>
                    </a:lnTo>
                    <a:lnTo>
                      <a:pt x="70" y="0"/>
                    </a:lnTo>
                    <a:lnTo>
                      <a:pt x="70" y="22"/>
                    </a:lnTo>
                    <a:lnTo>
                      <a:pt x="32" y="22"/>
                    </a:lnTo>
                    <a:lnTo>
                      <a:pt x="28" y="40"/>
                    </a:lnTo>
                    <a:lnTo>
                      <a:pt x="34" y="38"/>
                    </a:lnTo>
                    <a:lnTo>
                      <a:pt x="42" y="36"/>
                    </a:lnTo>
                    <a:lnTo>
                      <a:pt x="50" y="38"/>
                    </a:lnTo>
                    <a:lnTo>
                      <a:pt x="58" y="40"/>
                    </a:lnTo>
                    <a:lnTo>
                      <a:pt x="64" y="46"/>
                    </a:lnTo>
                    <a:lnTo>
                      <a:pt x="70" y="54"/>
                    </a:lnTo>
                    <a:lnTo>
                      <a:pt x="72" y="62"/>
                    </a:lnTo>
                    <a:lnTo>
                      <a:pt x="74" y="72"/>
                    </a:lnTo>
                    <a:lnTo>
                      <a:pt x="72" y="82"/>
                    </a:lnTo>
                    <a:lnTo>
                      <a:pt x="70" y="90"/>
                    </a:lnTo>
                    <a:lnTo>
                      <a:pt x="66" y="98"/>
                    </a:lnTo>
                    <a:lnTo>
                      <a:pt x="60" y="104"/>
                    </a:lnTo>
                    <a:lnTo>
                      <a:pt x="54" y="108"/>
                    </a:lnTo>
                    <a:lnTo>
                      <a:pt x="46" y="110"/>
                    </a:lnTo>
                    <a:lnTo>
                      <a:pt x="36" y="112"/>
                    </a:lnTo>
                    <a:lnTo>
                      <a:pt x="26" y="110"/>
                    </a:lnTo>
                    <a:lnTo>
                      <a:pt x="18" y="108"/>
                    </a:lnTo>
                    <a:lnTo>
                      <a:pt x="12" y="102"/>
                    </a:lnTo>
                    <a:lnTo>
                      <a:pt x="6" y="96"/>
                    </a:lnTo>
                    <a:lnTo>
                      <a:pt x="2" y="88"/>
                    </a:lnTo>
                    <a:lnTo>
                      <a:pt x="0" y="78"/>
                    </a:lnTo>
                    <a:close/>
                  </a:path>
                </a:pathLst>
              </a:custGeom>
              <a:solidFill>
                <a:srgbClr val="000000"/>
              </a:solidFill>
              <a:ln w="0">
                <a:noFill/>
                <a:round/>
                <a:headEnd/>
                <a:tailEnd/>
              </a:ln>
            </p:spPr>
            <p:txBody>
              <a:bodyPr/>
              <a:lstStyle/>
              <a:p>
                <a:endParaRPr lang="ja-JP" altLang="en-US"/>
              </a:p>
            </p:txBody>
          </p:sp>
          <p:sp>
            <p:nvSpPr>
              <p:cNvPr id="61558" name="Freeform 128"/>
              <p:cNvSpPr>
                <a:spLocks noChangeAspect="1" noEditPoints="1"/>
              </p:cNvSpPr>
              <p:nvPr/>
            </p:nvSpPr>
            <p:spPr bwMode="auto">
              <a:xfrm>
                <a:off x="4774" y="3848"/>
                <a:ext cx="100" cy="138"/>
              </a:xfrm>
              <a:custGeom>
                <a:avLst/>
                <a:gdLst>
                  <a:gd name="T0" fmla="*/ 4770 w 80"/>
                  <a:gd name="T1" fmla="*/ 12854 h 110"/>
                  <a:gd name="T2" fmla="*/ 4770 w 80"/>
                  <a:gd name="T3" fmla="*/ 10246 h 110"/>
                  <a:gd name="T4" fmla="*/ 0 w 80"/>
                  <a:gd name="T5" fmla="*/ 10246 h 110"/>
                  <a:gd name="T6" fmla="*/ 0 w 80"/>
                  <a:gd name="T7" fmla="*/ 7950 h 110"/>
                  <a:gd name="T8" fmla="*/ 4942 w 80"/>
                  <a:gd name="T9" fmla="*/ 0 h 110"/>
                  <a:gd name="T10" fmla="*/ 6929 w 80"/>
                  <a:gd name="T11" fmla="*/ 0 h 110"/>
                  <a:gd name="T12" fmla="*/ 6929 w 80"/>
                  <a:gd name="T13" fmla="*/ 7950 h 110"/>
                  <a:gd name="T14" fmla="*/ 8661 w 80"/>
                  <a:gd name="T15" fmla="*/ 7950 h 110"/>
                  <a:gd name="T16" fmla="*/ 8661 w 80"/>
                  <a:gd name="T17" fmla="*/ 10246 h 110"/>
                  <a:gd name="T18" fmla="*/ 6929 w 80"/>
                  <a:gd name="T19" fmla="*/ 10246 h 110"/>
                  <a:gd name="T20" fmla="*/ 6929 w 80"/>
                  <a:gd name="T21" fmla="*/ 12854 h 110"/>
                  <a:gd name="T22" fmla="*/ 4770 w 80"/>
                  <a:gd name="T23" fmla="*/ 12854 h 110"/>
                  <a:gd name="T24" fmla="*/ 4770 w 80"/>
                  <a:gd name="T25" fmla="*/ 7950 h 110"/>
                  <a:gd name="T26" fmla="*/ 4770 w 80"/>
                  <a:gd name="T27" fmla="*/ 3749 h 110"/>
                  <a:gd name="T28" fmla="*/ 2162 w 80"/>
                  <a:gd name="T29" fmla="*/ 7950 h 110"/>
                  <a:gd name="T30" fmla="*/ 4770 w 80"/>
                  <a:gd name="T31" fmla="*/ 7950 h 11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80"/>
                  <a:gd name="T49" fmla="*/ 0 h 110"/>
                  <a:gd name="T50" fmla="*/ 80 w 80"/>
                  <a:gd name="T51" fmla="*/ 110 h 110"/>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80" h="110">
                    <a:moveTo>
                      <a:pt x="44" y="110"/>
                    </a:moveTo>
                    <a:lnTo>
                      <a:pt x="44" y="88"/>
                    </a:lnTo>
                    <a:lnTo>
                      <a:pt x="0" y="88"/>
                    </a:lnTo>
                    <a:lnTo>
                      <a:pt x="0" y="68"/>
                    </a:lnTo>
                    <a:lnTo>
                      <a:pt x="46" y="0"/>
                    </a:lnTo>
                    <a:lnTo>
                      <a:pt x="64" y="0"/>
                    </a:lnTo>
                    <a:lnTo>
                      <a:pt x="64" y="68"/>
                    </a:lnTo>
                    <a:lnTo>
                      <a:pt x="80" y="68"/>
                    </a:lnTo>
                    <a:lnTo>
                      <a:pt x="80" y="88"/>
                    </a:lnTo>
                    <a:lnTo>
                      <a:pt x="64" y="88"/>
                    </a:lnTo>
                    <a:lnTo>
                      <a:pt x="64" y="110"/>
                    </a:lnTo>
                    <a:lnTo>
                      <a:pt x="44" y="110"/>
                    </a:lnTo>
                    <a:close/>
                    <a:moveTo>
                      <a:pt x="44" y="68"/>
                    </a:moveTo>
                    <a:lnTo>
                      <a:pt x="44" y="32"/>
                    </a:lnTo>
                    <a:lnTo>
                      <a:pt x="20" y="68"/>
                    </a:lnTo>
                    <a:lnTo>
                      <a:pt x="44" y="68"/>
                    </a:lnTo>
                    <a:close/>
                  </a:path>
                </a:pathLst>
              </a:custGeom>
              <a:solidFill>
                <a:srgbClr val="000000"/>
              </a:solidFill>
              <a:ln w="0">
                <a:noFill/>
                <a:round/>
                <a:headEnd/>
                <a:tailEnd/>
              </a:ln>
            </p:spPr>
            <p:txBody>
              <a:bodyPr/>
              <a:lstStyle/>
              <a:p>
                <a:endParaRPr lang="ja-JP" altLang="en-US"/>
              </a:p>
            </p:txBody>
          </p:sp>
          <p:sp>
            <p:nvSpPr>
              <p:cNvPr id="61559" name="Line 129"/>
              <p:cNvSpPr>
                <a:spLocks noChangeAspect="1" noChangeShapeType="1"/>
              </p:cNvSpPr>
              <p:nvPr/>
            </p:nvSpPr>
            <p:spPr bwMode="auto">
              <a:xfrm>
                <a:off x="1412" y="3802"/>
                <a:ext cx="84" cy="1"/>
              </a:xfrm>
              <a:prstGeom prst="line">
                <a:avLst/>
              </a:prstGeom>
              <a:noFill/>
              <a:ln w="19050">
                <a:solidFill>
                  <a:srgbClr val="FF0000"/>
                </a:solidFill>
                <a:round/>
                <a:headEnd/>
                <a:tailEnd/>
              </a:ln>
            </p:spPr>
            <p:txBody>
              <a:bodyPr/>
              <a:lstStyle/>
              <a:p>
                <a:endParaRPr lang="ja-JP" altLang="en-US"/>
              </a:p>
            </p:txBody>
          </p:sp>
          <p:sp>
            <p:nvSpPr>
              <p:cNvPr id="61560" name="Line 130"/>
              <p:cNvSpPr>
                <a:spLocks noChangeAspect="1" noChangeShapeType="1"/>
              </p:cNvSpPr>
              <p:nvPr/>
            </p:nvSpPr>
            <p:spPr bwMode="auto">
              <a:xfrm flipV="1">
                <a:off x="1496" y="3800"/>
                <a:ext cx="1" cy="2"/>
              </a:xfrm>
              <a:prstGeom prst="line">
                <a:avLst/>
              </a:prstGeom>
              <a:noFill/>
              <a:ln w="19050">
                <a:solidFill>
                  <a:srgbClr val="FF0000"/>
                </a:solidFill>
                <a:round/>
                <a:headEnd/>
                <a:tailEnd/>
              </a:ln>
            </p:spPr>
            <p:txBody>
              <a:bodyPr/>
              <a:lstStyle/>
              <a:p>
                <a:endParaRPr lang="ja-JP" altLang="en-US"/>
              </a:p>
            </p:txBody>
          </p:sp>
          <p:sp>
            <p:nvSpPr>
              <p:cNvPr id="61561" name="Line 131"/>
              <p:cNvSpPr>
                <a:spLocks noChangeAspect="1" noChangeShapeType="1"/>
              </p:cNvSpPr>
              <p:nvPr/>
            </p:nvSpPr>
            <p:spPr bwMode="auto">
              <a:xfrm>
                <a:off x="1496" y="3800"/>
                <a:ext cx="44" cy="1"/>
              </a:xfrm>
              <a:prstGeom prst="line">
                <a:avLst/>
              </a:prstGeom>
              <a:noFill/>
              <a:ln w="19050">
                <a:solidFill>
                  <a:srgbClr val="FF0000"/>
                </a:solidFill>
                <a:round/>
                <a:headEnd/>
                <a:tailEnd/>
              </a:ln>
            </p:spPr>
            <p:txBody>
              <a:bodyPr/>
              <a:lstStyle/>
              <a:p>
                <a:endParaRPr lang="ja-JP" altLang="en-US"/>
              </a:p>
            </p:txBody>
          </p:sp>
          <p:sp>
            <p:nvSpPr>
              <p:cNvPr id="61562" name="Line 132"/>
              <p:cNvSpPr>
                <a:spLocks noChangeAspect="1" noChangeShapeType="1"/>
              </p:cNvSpPr>
              <p:nvPr/>
            </p:nvSpPr>
            <p:spPr bwMode="auto">
              <a:xfrm flipV="1">
                <a:off x="1540" y="3794"/>
                <a:ext cx="1" cy="6"/>
              </a:xfrm>
              <a:prstGeom prst="line">
                <a:avLst/>
              </a:prstGeom>
              <a:noFill/>
              <a:ln w="19050">
                <a:solidFill>
                  <a:srgbClr val="FF0000"/>
                </a:solidFill>
                <a:round/>
                <a:headEnd/>
                <a:tailEnd/>
              </a:ln>
            </p:spPr>
            <p:txBody>
              <a:bodyPr/>
              <a:lstStyle/>
              <a:p>
                <a:endParaRPr lang="ja-JP" altLang="en-US"/>
              </a:p>
            </p:txBody>
          </p:sp>
          <p:sp>
            <p:nvSpPr>
              <p:cNvPr id="61563" name="Line 133"/>
              <p:cNvSpPr>
                <a:spLocks noChangeAspect="1" noChangeShapeType="1"/>
              </p:cNvSpPr>
              <p:nvPr/>
            </p:nvSpPr>
            <p:spPr bwMode="auto">
              <a:xfrm>
                <a:off x="1540" y="3794"/>
                <a:ext cx="42" cy="1"/>
              </a:xfrm>
              <a:prstGeom prst="line">
                <a:avLst/>
              </a:prstGeom>
              <a:noFill/>
              <a:ln w="19050">
                <a:solidFill>
                  <a:srgbClr val="FF0000"/>
                </a:solidFill>
                <a:round/>
                <a:headEnd/>
                <a:tailEnd/>
              </a:ln>
            </p:spPr>
            <p:txBody>
              <a:bodyPr/>
              <a:lstStyle/>
              <a:p>
                <a:endParaRPr lang="ja-JP" altLang="en-US"/>
              </a:p>
            </p:txBody>
          </p:sp>
          <p:sp>
            <p:nvSpPr>
              <p:cNvPr id="61564" name="Line 134"/>
              <p:cNvSpPr>
                <a:spLocks noChangeAspect="1" noChangeShapeType="1"/>
              </p:cNvSpPr>
              <p:nvPr/>
            </p:nvSpPr>
            <p:spPr bwMode="auto">
              <a:xfrm flipV="1">
                <a:off x="1582" y="3762"/>
                <a:ext cx="1" cy="32"/>
              </a:xfrm>
              <a:prstGeom prst="line">
                <a:avLst/>
              </a:prstGeom>
              <a:noFill/>
              <a:ln w="19050">
                <a:solidFill>
                  <a:srgbClr val="FF0000"/>
                </a:solidFill>
                <a:round/>
                <a:headEnd/>
                <a:tailEnd/>
              </a:ln>
            </p:spPr>
            <p:txBody>
              <a:bodyPr/>
              <a:lstStyle/>
              <a:p>
                <a:endParaRPr lang="ja-JP" altLang="en-US"/>
              </a:p>
            </p:txBody>
          </p:sp>
          <p:sp>
            <p:nvSpPr>
              <p:cNvPr id="61565" name="Line 135"/>
              <p:cNvSpPr>
                <a:spLocks noChangeAspect="1" noChangeShapeType="1"/>
              </p:cNvSpPr>
              <p:nvPr/>
            </p:nvSpPr>
            <p:spPr bwMode="auto">
              <a:xfrm>
                <a:off x="1582" y="3762"/>
                <a:ext cx="42" cy="1"/>
              </a:xfrm>
              <a:prstGeom prst="line">
                <a:avLst/>
              </a:prstGeom>
              <a:noFill/>
              <a:ln w="38100">
                <a:solidFill>
                  <a:srgbClr val="FF0000"/>
                </a:solidFill>
                <a:round/>
                <a:headEnd/>
                <a:tailEnd/>
              </a:ln>
            </p:spPr>
            <p:txBody>
              <a:bodyPr/>
              <a:lstStyle/>
              <a:p>
                <a:endParaRPr lang="ja-JP" altLang="en-US"/>
              </a:p>
            </p:txBody>
          </p:sp>
          <p:sp>
            <p:nvSpPr>
              <p:cNvPr id="61566" name="Line 136"/>
              <p:cNvSpPr>
                <a:spLocks noChangeAspect="1" noChangeShapeType="1"/>
              </p:cNvSpPr>
              <p:nvPr/>
            </p:nvSpPr>
            <p:spPr bwMode="auto">
              <a:xfrm flipV="1">
                <a:off x="1624" y="3694"/>
                <a:ext cx="1" cy="68"/>
              </a:xfrm>
              <a:prstGeom prst="line">
                <a:avLst/>
              </a:prstGeom>
              <a:noFill/>
              <a:ln w="38100">
                <a:solidFill>
                  <a:srgbClr val="FF0000"/>
                </a:solidFill>
                <a:round/>
                <a:headEnd/>
                <a:tailEnd/>
              </a:ln>
            </p:spPr>
            <p:txBody>
              <a:bodyPr/>
              <a:lstStyle/>
              <a:p>
                <a:endParaRPr lang="ja-JP" altLang="en-US"/>
              </a:p>
            </p:txBody>
          </p:sp>
          <p:sp>
            <p:nvSpPr>
              <p:cNvPr id="61567" name="Line 137"/>
              <p:cNvSpPr>
                <a:spLocks noChangeAspect="1" noChangeShapeType="1"/>
              </p:cNvSpPr>
              <p:nvPr/>
            </p:nvSpPr>
            <p:spPr bwMode="auto">
              <a:xfrm>
                <a:off x="1624" y="3694"/>
                <a:ext cx="42" cy="1"/>
              </a:xfrm>
              <a:prstGeom prst="line">
                <a:avLst/>
              </a:prstGeom>
              <a:noFill/>
              <a:ln w="38100">
                <a:solidFill>
                  <a:srgbClr val="FF0000"/>
                </a:solidFill>
                <a:round/>
                <a:headEnd/>
                <a:tailEnd/>
              </a:ln>
            </p:spPr>
            <p:txBody>
              <a:bodyPr/>
              <a:lstStyle/>
              <a:p>
                <a:endParaRPr lang="ja-JP" altLang="en-US"/>
              </a:p>
            </p:txBody>
          </p:sp>
          <p:sp>
            <p:nvSpPr>
              <p:cNvPr id="61568" name="Line 138"/>
              <p:cNvSpPr>
                <a:spLocks noChangeAspect="1" noChangeShapeType="1"/>
              </p:cNvSpPr>
              <p:nvPr/>
            </p:nvSpPr>
            <p:spPr bwMode="auto">
              <a:xfrm flipV="1">
                <a:off x="1666" y="3612"/>
                <a:ext cx="1" cy="82"/>
              </a:xfrm>
              <a:prstGeom prst="line">
                <a:avLst/>
              </a:prstGeom>
              <a:noFill/>
              <a:ln w="38100">
                <a:solidFill>
                  <a:srgbClr val="FF0000"/>
                </a:solidFill>
                <a:round/>
                <a:headEnd/>
                <a:tailEnd/>
              </a:ln>
            </p:spPr>
            <p:txBody>
              <a:bodyPr/>
              <a:lstStyle/>
              <a:p>
                <a:endParaRPr lang="ja-JP" altLang="en-US"/>
              </a:p>
            </p:txBody>
          </p:sp>
          <p:sp>
            <p:nvSpPr>
              <p:cNvPr id="61569" name="Line 139"/>
              <p:cNvSpPr>
                <a:spLocks noChangeAspect="1" noChangeShapeType="1"/>
              </p:cNvSpPr>
              <p:nvPr/>
            </p:nvSpPr>
            <p:spPr bwMode="auto">
              <a:xfrm>
                <a:off x="1666" y="3612"/>
                <a:ext cx="44" cy="1"/>
              </a:xfrm>
              <a:prstGeom prst="line">
                <a:avLst/>
              </a:prstGeom>
              <a:noFill/>
              <a:ln w="38100">
                <a:solidFill>
                  <a:srgbClr val="FF0000"/>
                </a:solidFill>
                <a:round/>
                <a:headEnd/>
                <a:tailEnd/>
              </a:ln>
            </p:spPr>
            <p:txBody>
              <a:bodyPr/>
              <a:lstStyle/>
              <a:p>
                <a:endParaRPr lang="ja-JP" altLang="en-US"/>
              </a:p>
            </p:txBody>
          </p:sp>
          <p:sp>
            <p:nvSpPr>
              <p:cNvPr id="61570" name="Line 140"/>
              <p:cNvSpPr>
                <a:spLocks noChangeAspect="1" noChangeShapeType="1"/>
              </p:cNvSpPr>
              <p:nvPr/>
            </p:nvSpPr>
            <p:spPr bwMode="auto">
              <a:xfrm flipV="1">
                <a:off x="1710" y="3488"/>
                <a:ext cx="1" cy="124"/>
              </a:xfrm>
              <a:prstGeom prst="line">
                <a:avLst/>
              </a:prstGeom>
              <a:noFill/>
              <a:ln w="38100">
                <a:solidFill>
                  <a:srgbClr val="FF0000"/>
                </a:solidFill>
                <a:round/>
                <a:headEnd/>
                <a:tailEnd/>
              </a:ln>
            </p:spPr>
            <p:txBody>
              <a:bodyPr/>
              <a:lstStyle/>
              <a:p>
                <a:endParaRPr lang="ja-JP" altLang="en-US"/>
              </a:p>
            </p:txBody>
          </p:sp>
          <p:sp>
            <p:nvSpPr>
              <p:cNvPr id="61571" name="Line 141"/>
              <p:cNvSpPr>
                <a:spLocks noChangeAspect="1" noChangeShapeType="1"/>
              </p:cNvSpPr>
              <p:nvPr/>
            </p:nvSpPr>
            <p:spPr bwMode="auto">
              <a:xfrm>
                <a:off x="1710" y="3488"/>
                <a:ext cx="42" cy="1"/>
              </a:xfrm>
              <a:prstGeom prst="line">
                <a:avLst/>
              </a:prstGeom>
              <a:noFill/>
              <a:ln w="38100">
                <a:solidFill>
                  <a:srgbClr val="FF0000"/>
                </a:solidFill>
                <a:round/>
                <a:headEnd/>
                <a:tailEnd/>
              </a:ln>
            </p:spPr>
            <p:txBody>
              <a:bodyPr/>
              <a:lstStyle/>
              <a:p>
                <a:endParaRPr lang="ja-JP" altLang="en-US"/>
              </a:p>
            </p:txBody>
          </p:sp>
          <p:sp>
            <p:nvSpPr>
              <p:cNvPr id="61572" name="Line 142"/>
              <p:cNvSpPr>
                <a:spLocks noChangeAspect="1" noChangeShapeType="1"/>
              </p:cNvSpPr>
              <p:nvPr/>
            </p:nvSpPr>
            <p:spPr bwMode="auto">
              <a:xfrm flipV="1">
                <a:off x="1752" y="3344"/>
                <a:ext cx="1" cy="144"/>
              </a:xfrm>
              <a:prstGeom prst="line">
                <a:avLst/>
              </a:prstGeom>
              <a:noFill/>
              <a:ln w="38100">
                <a:solidFill>
                  <a:srgbClr val="FF0000"/>
                </a:solidFill>
                <a:round/>
                <a:headEnd/>
                <a:tailEnd/>
              </a:ln>
            </p:spPr>
            <p:txBody>
              <a:bodyPr/>
              <a:lstStyle/>
              <a:p>
                <a:endParaRPr lang="ja-JP" altLang="en-US"/>
              </a:p>
            </p:txBody>
          </p:sp>
          <p:sp>
            <p:nvSpPr>
              <p:cNvPr id="61573" name="Line 143"/>
              <p:cNvSpPr>
                <a:spLocks noChangeAspect="1" noChangeShapeType="1"/>
              </p:cNvSpPr>
              <p:nvPr/>
            </p:nvSpPr>
            <p:spPr bwMode="auto">
              <a:xfrm>
                <a:off x="1752" y="3344"/>
                <a:ext cx="42" cy="1"/>
              </a:xfrm>
              <a:prstGeom prst="line">
                <a:avLst/>
              </a:prstGeom>
              <a:noFill/>
              <a:ln w="38100">
                <a:solidFill>
                  <a:srgbClr val="FF0000"/>
                </a:solidFill>
                <a:round/>
                <a:headEnd/>
                <a:tailEnd/>
              </a:ln>
            </p:spPr>
            <p:txBody>
              <a:bodyPr/>
              <a:lstStyle/>
              <a:p>
                <a:endParaRPr lang="ja-JP" altLang="en-US"/>
              </a:p>
            </p:txBody>
          </p:sp>
          <p:sp>
            <p:nvSpPr>
              <p:cNvPr id="61574" name="Line 144"/>
              <p:cNvSpPr>
                <a:spLocks noChangeAspect="1" noChangeShapeType="1"/>
              </p:cNvSpPr>
              <p:nvPr/>
            </p:nvSpPr>
            <p:spPr bwMode="auto">
              <a:xfrm flipV="1">
                <a:off x="1794" y="3178"/>
                <a:ext cx="1" cy="166"/>
              </a:xfrm>
              <a:prstGeom prst="line">
                <a:avLst/>
              </a:prstGeom>
              <a:noFill/>
              <a:ln w="38100">
                <a:solidFill>
                  <a:srgbClr val="FF0000"/>
                </a:solidFill>
                <a:round/>
                <a:headEnd/>
                <a:tailEnd/>
              </a:ln>
            </p:spPr>
            <p:txBody>
              <a:bodyPr/>
              <a:lstStyle/>
              <a:p>
                <a:endParaRPr lang="ja-JP" altLang="en-US"/>
              </a:p>
            </p:txBody>
          </p:sp>
          <p:sp>
            <p:nvSpPr>
              <p:cNvPr id="61575" name="Line 145"/>
              <p:cNvSpPr>
                <a:spLocks noChangeAspect="1" noChangeShapeType="1"/>
              </p:cNvSpPr>
              <p:nvPr/>
            </p:nvSpPr>
            <p:spPr bwMode="auto">
              <a:xfrm>
                <a:off x="1794" y="3178"/>
                <a:ext cx="44" cy="1"/>
              </a:xfrm>
              <a:prstGeom prst="line">
                <a:avLst/>
              </a:prstGeom>
              <a:noFill/>
              <a:ln w="38100">
                <a:solidFill>
                  <a:srgbClr val="FF0000"/>
                </a:solidFill>
                <a:round/>
                <a:headEnd/>
                <a:tailEnd/>
              </a:ln>
            </p:spPr>
            <p:txBody>
              <a:bodyPr/>
              <a:lstStyle/>
              <a:p>
                <a:endParaRPr lang="ja-JP" altLang="en-US"/>
              </a:p>
            </p:txBody>
          </p:sp>
          <p:sp>
            <p:nvSpPr>
              <p:cNvPr id="61576" name="Line 146"/>
              <p:cNvSpPr>
                <a:spLocks noChangeAspect="1" noChangeShapeType="1"/>
              </p:cNvSpPr>
              <p:nvPr/>
            </p:nvSpPr>
            <p:spPr bwMode="auto">
              <a:xfrm flipV="1">
                <a:off x="1838" y="2982"/>
                <a:ext cx="1" cy="196"/>
              </a:xfrm>
              <a:prstGeom prst="line">
                <a:avLst/>
              </a:prstGeom>
              <a:noFill/>
              <a:ln w="38100">
                <a:solidFill>
                  <a:srgbClr val="FF0000"/>
                </a:solidFill>
                <a:round/>
                <a:headEnd/>
                <a:tailEnd/>
              </a:ln>
            </p:spPr>
            <p:txBody>
              <a:bodyPr/>
              <a:lstStyle/>
              <a:p>
                <a:endParaRPr lang="ja-JP" altLang="en-US"/>
              </a:p>
            </p:txBody>
          </p:sp>
          <p:sp>
            <p:nvSpPr>
              <p:cNvPr id="61577" name="Line 147"/>
              <p:cNvSpPr>
                <a:spLocks noChangeAspect="1" noChangeShapeType="1"/>
              </p:cNvSpPr>
              <p:nvPr/>
            </p:nvSpPr>
            <p:spPr bwMode="auto">
              <a:xfrm>
                <a:off x="1838" y="2982"/>
                <a:ext cx="42" cy="1"/>
              </a:xfrm>
              <a:prstGeom prst="line">
                <a:avLst/>
              </a:prstGeom>
              <a:noFill/>
              <a:ln w="38100">
                <a:solidFill>
                  <a:srgbClr val="FF0000"/>
                </a:solidFill>
                <a:round/>
                <a:headEnd/>
                <a:tailEnd/>
              </a:ln>
            </p:spPr>
            <p:txBody>
              <a:bodyPr/>
              <a:lstStyle/>
              <a:p>
                <a:endParaRPr lang="ja-JP" altLang="en-US"/>
              </a:p>
            </p:txBody>
          </p:sp>
          <p:sp>
            <p:nvSpPr>
              <p:cNvPr id="61578" name="Line 148"/>
              <p:cNvSpPr>
                <a:spLocks noChangeAspect="1" noChangeShapeType="1"/>
              </p:cNvSpPr>
              <p:nvPr/>
            </p:nvSpPr>
            <p:spPr bwMode="auto">
              <a:xfrm flipV="1">
                <a:off x="1880" y="2654"/>
                <a:ext cx="1" cy="328"/>
              </a:xfrm>
              <a:prstGeom prst="line">
                <a:avLst/>
              </a:prstGeom>
              <a:noFill/>
              <a:ln w="38100">
                <a:solidFill>
                  <a:srgbClr val="FF0000"/>
                </a:solidFill>
                <a:round/>
                <a:headEnd/>
                <a:tailEnd/>
              </a:ln>
            </p:spPr>
            <p:txBody>
              <a:bodyPr/>
              <a:lstStyle/>
              <a:p>
                <a:endParaRPr lang="ja-JP" altLang="en-US"/>
              </a:p>
            </p:txBody>
          </p:sp>
          <p:sp>
            <p:nvSpPr>
              <p:cNvPr id="61579" name="Line 149"/>
              <p:cNvSpPr>
                <a:spLocks noChangeAspect="1" noChangeShapeType="1"/>
              </p:cNvSpPr>
              <p:nvPr/>
            </p:nvSpPr>
            <p:spPr bwMode="auto">
              <a:xfrm>
                <a:off x="1880" y="2654"/>
                <a:ext cx="42" cy="1"/>
              </a:xfrm>
              <a:prstGeom prst="line">
                <a:avLst/>
              </a:prstGeom>
              <a:noFill/>
              <a:ln w="38100">
                <a:solidFill>
                  <a:srgbClr val="FF0000"/>
                </a:solidFill>
                <a:round/>
                <a:headEnd/>
                <a:tailEnd/>
              </a:ln>
            </p:spPr>
            <p:txBody>
              <a:bodyPr/>
              <a:lstStyle/>
              <a:p>
                <a:endParaRPr lang="ja-JP" altLang="en-US"/>
              </a:p>
            </p:txBody>
          </p:sp>
          <p:sp>
            <p:nvSpPr>
              <p:cNvPr id="61580" name="Line 150"/>
              <p:cNvSpPr>
                <a:spLocks noChangeAspect="1" noChangeShapeType="1"/>
              </p:cNvSpPr>
              <p:nvPr/>
            </p:nvSpPr>
            <p:spPr bwMode="auto">
              <a:xfrm flipV="1">
                <a:off x="1922" y="2288"/>
                <a:ext cx="1" cy="366"/>
              </a:xfrm>
              <a:prstGeom prst="line">
                <a:avLst/>
              </a:prstGeom>
              <a:noFill/>
              <a:ln w="38100">
                <a:solidFill>
                  <a:srgbClr val="FF0000"/>
                </a:solidFill>
                <a:round/>
                <a:headEnd/>
                <a:tailEnd/>
              </a:ln>
            </p:spPr>
            <p:txBody>
              <a:bodyPr/>
              <a:lstStyle/>
              <a:p>
                <a:endParaRPr lang="ja-JP" altLang="en-US"/>
              </a:p>
            </p:txBody>
          </p:sp>
          <p:sp>
            <p:nvSpPr>
              <p:cNvPr id="61581" name="Line 151"/>
              <p:cNvSpPr>
                <a:spLocks noChangeAspect="1" noChangeShapeType="1"/>
              </p:cNvSpPr>
              <p:nvPr/>
            </p:nvSpPr>
            <p:spPr bwMode="auto">
              <a:xfrm>
                <a:off x="1922" y="2288"/>
                <a:ext cx="42" cy="1"/>
              </a:xfrm>
              <a:prstGeom prst="line">
                <a:avLst/>
              </a:prstGeom>
              <a:noFill/>
              <a:ln w="38100">
                <a:solidFill>
                  <a:srgbClr val="FF0000"/>
                </a:solidFill>
                <a:round/>
                <a:headEnd/>
                <a:tailEnd/>
              </a:ln>
            </p:spPr>
            <p:txBody>
              <a:bodyPr/>
              <a:lstStyle/>
              <a:p>
                <a:endParaRPr lang="ja-JP" altLang="en-US"/>
              </a:p>
            </p:txBody>
          </p:sp>
          <p:sp>
            <p:nvSpPr>
              <p:cNvPr id="61582" name="Line 152"/>
              <p:cNvSpPr>
                <a:spLocks noChangeAspect="1" noChangeShapeType="1"/>
              </p:cNvSpPr>
              <p:nvPr/>
            </p:nvSpPr>
            <p:spPr bwMode="auto">
              <a:xfrm flipV="1">
                <a:off x="1964" y="1910"/>
                <a:ext cx="1" cy="378"/>
              </a:xfrm>
              <a:prstGeom prst="line">
                <a:avLst/>
              </a:prstGeom>
              <a:noFill/>
              <a:ln w="38100">
                <a:solidFill>
                  <a:srgbClr val="FF0000"/>
                </a:solidFill>
                <a:round/>
                <a:headEnd/>
                <a:tailEnd/>
              </a:ln>
            </p:spPr>
            <p:txBody>
              <a:bodyPr/>
              <a:lstStyle/>
              <a:p>
                <a:endParaRPr lang="ja-JP" altLang="en-US"/>
              </a:p>
            </p:txBody>
          </p:sp>
          <p:sp>
            <p:nvSpPr>
              <p:cNvPr id="61583" name="Line 153"/>
              <p:cNvSpPr>
                <a:spLocks noChangeAspect="1" noChangeShapeType="1"/>
              </p:cNvSpPr>
              <p:nvPr/>
            </p:nvSpPr>
            <p:spPr bwMode="auto">
              <a:xfrm>
                <a:off x="1964" y="1910"/>
                <a:ext cx="44" cy="1"/>
              </a:xfrm>
              <a:prstGeom prst="line">
                <a:avLst/>
              </a:prstGeom>
              <a:noFill/>
              <a:ln w="38100">
                <a:solidFill>
                  <a:srgbClr val="FF0000"/>
                </a:solidFill>
                <a:round/>
                <a:headEnd/>
                <a:tailEnd/>
              </a:ln>
            </p:spPr>
            <p:txBody>
              <a:bodyPr/>
              <a:lstStyle/>
              <a:p>
                <a:endParaRPr lang="ja-JP" altLang="en-US"/>
              </a:p>
            </p:txBody>
          </p:sp>
          <p:sp>
            <p:nvSpPr>
              <p:cNvPr id="61584" name="Line 154"/>
              <p:cNvSpPr>
                <a:spLocks noChangeAspect="1" noChangeShapeType="1"/>
              </p:cNvSpPr>
              <p:nvPr/>
            </p:nvSpPr>
            <p:spPr bwMode="auto">
              <a:xfrm flipV="1">
                <a:off x="2008" y="1630"/>
                <a:ext cx="1" cy="280"/>
              </a:xfrm>
              <a:prstGeom prst="line">
                <a:avLst/>
              </a:prstGeom>
              <a:noFill/>
              <a:ln w="38100">
                <a:solidFill>
                  <a:srgbClr val="FF0000"/>
                </a:solidFill>
                <a:round/>
                <a:headEnd/>
                <a:tailEnd/>
              </a:ln>
            </p:spPr>
            <p:txBody>
              <a:bodyPr/>
              <a:lstStyle/>
              <a:p>
                <a:endParaRPr lang="ja-JP" altLang="en-US"/>
              </a:p>
            </p:txBody>
          </p:sp>
          <p:sp>
            <p:nvSpPr>
              <p:cNvPr id="61585" name="Line 155"/>
              <p:cNvSpPr>
                <a:spLocks noChangeAspect="1" noChangeShapeType="1"/>
              </p:cNvSpPr>
              <p:nvPr/>
            </p:nvSpPr>
            <p:spPr bwMode="auto">
              <a:xfrm>
                <a:off x="2008" y="1630"/>
                <a:ext cx="42" cy="1"/>
              </a:xfrm>
              <a:prstGeom prst="line">
                <a:avLst/>
              </a:prstGeom>
              <a:noFill/>
              <a:ln w="38100">
                <a:solidFill>
                  <a:srgbClr val="FF0000"/>
                </a:solidFill>
                <a:round/>
                <a:headEnd/>
                <a:tailEnd/>
              </a:ln>
            </p:spPr>
            <p:txBody>
              <a:bodyPr/>
              <a:lstStyle/>
              <a:p>
                <a:endParaRPr lang="ja-JP" altLang="en-US"/>
              </a:p>
            </p:txBody>
          </p:sp>
          <p:sp>
            <p:nvSpPr>
              <p:cNvPr id="61586" name="Line 156"/>
              <p:cNvSpPr>
                <a:spLocks noChangeAspect="1" noChangeShapeType="1"/>
              </p:cNvSpPr>
              <p:nvPr/>
            </p:nvSpPr>
            <p:spPr bwMode="auto">
              <a:xfrm flipV="1">
                <a:off x="2050" y="1486"/>
                <a:ext cx="1" cy="144"/>
              </a:xfrm>
              <a:prstGeom prst="line">
                <a:avLst/>
              </a:prstGeom>
              <a:noFill/>
              <a:ln w="38100">
                <a:solidFill>
                  <a:srgbClr val="FF0000"/>
                </a:solidFill>
                <a:round/>
                <a:headEnd/>
                <a:tailEnd/>
              </a:ln>
            </p:spPr>
            <p:txBody>
              <a:bodyPr/>
              <a:lstStyle/>
              <a:p>
                <a:endParaRPr lang="ja-JP" altLang="en-US"/>
              </a:p>
            </p:txBody>
          </p:sp>
          <p:sp>
            <p:nvSpPr>
              <p:cNvPr id="61587" name="Line 157"/>
              <p:cNvSpPr>
                <a:spLocks noChangeAspect="1" noChangeShapeType="1"/>
              </p:cNvSpPr>
              <p:nvPr/>
            </p:nvSpPr>
            <p:spPr bwMode="auto">
              <a:xfrm>
                <a:off x="2050" y="1486"/>
                <a:ext cx="42" cy="1"/>
              </a:xfrm>
              <a:prstGeom prst="line">
                <a:avLst/>
              </a:prstGeom>
              <a:noFill/>
              <a:ln w="38100">
                <a:solidFill>
                  <a:srgbClr val="FF0000"/>
                </a:solidFill>
                <a:round/>
                <a:headEnd/>
                <a:tailEnd/>
              </a:ln>
            </p:spPr>
            <p:txBody>
              <a:bodyPr/>
              <a:lstStyle/>
              <a:p>
                <a:endParaRPr lang="ja-JP" altLang="en-US"/>
              </a:p>
            </p:txBody>
          </p:sp>
          <p:sp>
            <p:nvSpPr>
              <p:cNvPr id="61588" name="Line 158"/>
              <p:cNvSpPr>
                <a:spLocks noChangeAspect="1" noChangeShapeType="1"/>
              </p:cNvSpPr>
              <p:nvPr/>
            </p:nvSpPr>
            <p:spPr bwMode="auto">
              <a:xfrm flipV="1">
                <a:off x="2092" y="1428"/>
                <a:ext cx="1" cy="58"/>
              </a:xfrm>
              <a:prstGeom prst="line">
                <a:avLst/>
              </a:prstGeom>
              <a:noFill/>
              <a:ln w="38100">
                <a:solidFill>
                  <a:srgbClr val="FF0000"/>
                </a:solidFill>
                <a:round/>
                <a:headEnd/>
                <a:tailEnd/>
              </a:ln>
            </p:spPr>
            <p:txBody>
              <a:bodyPr/>
              <a:lstStyle/>
              <a:p>
                <a:endParaRPr lang="ja-JP" altLang="en-US"/>
              </a:p>
            </p:txBody>
          </p:sp>
          <p:sp>
            <p:nvSpPr>
              <p:cNvPr id="61589" name="Line 159"/>
              <p:cNvSpPr>
                <a:spLocks noChangeAspect="1" noChangeShapeType="1"/>
              </p:cNvSpPr>
              <p:nvPr/>
            </p:nvSpPr>
            <p:spPr bwMode="auto">
              <a:xfrm>
                <a:off x="2092" y="1428"/>
                <a:ext cx="42" cy="1"/>
              </a:xfrm>
              <a:prstGeom prst="line">
                <a:avLst/>
              </a:prstGeom>
              <a:noFill/>
              <a:ln w="38100">
                <a:solidFill>
                  <a:srgbClr val="FF0000"/>
                </a:solidFill>
                <a:round/>
                <a:headEnd/>
                <a:tailEnd/>
              </a:ln>
            </p:spPr>
            <p:txBody>
              <a:bodyPr/>
              <a:lstStyle/>
              <a:p>
                <a:endParaRPr lang="ja-JP" altLang="en-US"/>
              </a:p>
            </p:txBody>
          </p:sp>
          <p:sp>
            <p:nvSpPr>
              <p:cNvPr id="61590" name="Line 160"/>
              <p:cNvSpPr>
                <a:spLocks noChangeAspect="1" noChangeShapeType="1"/>
              </p:cNvSpPr>
              <p:nvPr/>
            </p:nvSpPr>
            <p:spPr bwMode="auto">
              <a:xfrm>
                <a:off x="2134" y="1428"/>
                <a:ext cx="1" cy="176"/>
              </a:xfrm>
              <a:prstGeom prst="line">
                <a:avLst/>
              </a:prstGeom>
              <a:noFill/>
              <a:ln w="38100">
                <a:solidFill>
                  <a:srgbClr val="FF0000"/>
                </a:solidFill>
                <a:round/>
                <a:headEnd/>
                <a:tailEnd/>
              </a:ln>
            </p:spPr>
            <p:txBody>
              <a:bodyPr/>
              <a:lstStyle/>
              <a:p>
                <a:endParaRPr lang="ja-JP" altLang="en-US"/>
              </a:p>
            </p:txBody>
          </p:sp>
          <p:sp>
            <p:nvSpPr>
              <p:cNvPr id="61591" name="Line 161"/>
              <p:cNvSpPr>
                <a:spLocks noChangeAspect="1" noChangeShapeType="1"/>
              </p:cNvSpPr>
              <p:nvPr/>
            </p:nvSpPr>
            <p:spPr bwMode="auto">
              <a:xfrm>
                <a:off x="2134" y="1604"/>
                <a:ext cx="44" cy="1"/>
              </a:xfrm>
              <a:prstGeom prst="line">
                <a:avLst/>
              </a:prstGeom>
              <a:noFill/>
              <a:ln w="38100">
                <a:solidFill>
                  <a:srgbClr val="FF0000"/>
                </a:solidFill>
                <a:round/>
                <a:headEnd/>
                <a:tailEnd/>
              </a:ln>
            </p:spPr>
            <p:txBody>
              <a:bodyPr/>
              <a:lstStyle/>
              <a:p>
                <a:endParaRPr lang="ja-JP" altLang="en-US"/>
              </a:p>
            </p:txBody>
          </p:sp>
          <p:sp>
            <p:nvSpPr>
              <p:cNvPr id="61592" name="Line 162"/>
              <p:cNvSpPr>
                <a:spLocks noChangeAspect="1" noChangeShapeType="1"/>
              </p:cNvSpPr>
              <p:nvPr/>
            </p:nvSpPr>
            <p:spPr bwMode="auto">
              <a:xfrm>
                <a:off x="2178" y="1604"/>
                <a:ext cx="1" cy="440"/>
              </a:xfrm>
              <a:prstGeom prst="line">
                <a:avLst/>
              </a:prstGeom>
              <a:noFill/>
              <a:ln w="38100">
                <a:solidFill>
                  <a:srgbClr val="FF0000"/>
                </a:solidFill>
                <a:round/>
                <a:headEnd/>
                <a:tailEnd/>
              </a:ln>
            </p:spPr>
            <p:txBody>
              <a:bodyPr/>
              <a:lstStyle/>
              <a:p>
                <a:endParaRPr lang="ja-JP" altLang="en-US"/>
              </a:p>
            </p:txBody>
          </p:sp>
          <p:sp>
            <p:nvSpPr>
              <p:cNvPr id="61593" name="Line 163"/>
              <p:cNvSpPr>
                <a:spLocks noChangeAspect="1" noChangeShapeType="1"/>
              </p:cNvSpPr>
              <p:nvPr/>
            </p:nvSpPr>
            <p:spPr bwMode="auto">
              <a:xfrm>
                <a:off x="2178" y="2044"/>
                <a:ext cx="42" cy="1"/>
              </a:xfrm>
              <a:prstGeom prst="line">
                <a:avLst/>
              </a:prstGeom>
              <a:noFill/>
              <a:ln w="38100">
                <a:solidFill>
                  <a:srgbClr val="FF0000"/>
                </a:solidFill>
                <a:round/>
                <a:headEnd/>
                <a:tailEnd/>
              </a:ln>
            </p:spPr>
            <p:txBody>
              <a:bodyPr/>
              <a:lstStyle/>
              <a:p>
                <a:endParaRPr lang="ja-JP" altLang="en-US"/>
              </a:p>
            </p:txBody>
          </p:sp>
          <p:sp>
            <p:nvSpPr>
              <p:cNvPr id="61594" name="Line 164"/>
              <p:cNvSpPr>
                <a:spLocks noChangeAspect="1" noChangeShapeType="1"/>
              </p:cNvSpPr>
              <p:nvPr/>
            </p:nvSpPr>
            <p:spPr bwMode="auto">
              <a:xfrm>
                <a:off x="2220" y="2044"/>
                <a:ext cx="1" cy="300"/>
              </a:xfrm>
              <a:prstGeom prst="line">
                <a:avLst/>
              </a:prstGeom>
              <a:noFill/>
              <a:ln w="38100">
                <a:solidFill>
                  <a:srgbClr val="FF0000"/>
                </a:solidFill>
                <a:round/>
                <a:headEnd/>
                <a:tailEnd/>
              </a:ln>
            </p:spPr>
            <p:txBody>
              <a:bodyPr/>
              <a:lstStyle/>
              <a:p>
                <a:endParaRPr lang="ja-JP" altLang="en-US"/>
              </a:p>
            </p:txBody>
          </p:sp>
          <p:sp>
            <p:nvSpPr>
              <p:cNvPr id="61595" name="Line 165"/>
              <p:cNvSpPr>
                <a:spLocks noChangeAspect="1" noChangeShapeType="1"/>
              </p:cNvSpPr>
              <p:nvPr/>
            </p:nvSpPr>
            <p:spPr bwMode="auto">
              <a:xfrm>
                <a:off x="2220" y="2344"/>
                <a:ext cx="42" cy="1"/>
              </a:xfrm>
              <a:prstGeom prst="line">
                <a:avLst/>
              </a:prstGeom>
              <a:noFill/>
              <a:ln w="38100">
                <a:solidFill>
                  <a:srgbClr val="FF0000"/>
                </a:solidFill>
                <a:round/>
                <a:headEnd/>
                <a:tailEnd/>
              </a:ln>
            </p:spPr>
            <p:txBody>
              <a:bodyPr/>
              <a:lstStyle/>
              <a:p>
                <a:endParaRPr lang="ja-JP" altLang="en-US"/>
              </a:p>
            </p:txBody>
          </p:sp>
          <p:sp>
            <p:nvSpPr>
              <p:cNvPr id="61596" name="Line 166"/>
              <p:cNvSpPr>
                <a:spLocks noChangeAspect="1" noChangeShapeType="1"/>
              </p:cNvSpPr>
              <p:nvPr/>
            </p:nvSpPr>
            <p:spPr bwMode="auto">
              <a:xfrm>
                <a:off x="2262" y="2344"/>
                <a:ext cx="1" cy="250"/>
              </a:xfrm>
              <a:prstGeom prst="line">
                <a:avLst/>
              </a:prstGeom>
              <a:noFill/>
              <a:ln w="38100">
                <a:solidFill>
                  <a:srgbClr val="FF0000"/>
                </a:solidFill>
                <a:round/>
                <a:headEnd/>
                <a:tailEnd/>
              </a:ln>
            </p:spPr>
            <p:txBody>
              <a:bodyPr/>
              <a:lstStyle/>
              <a:p>
                <a:endParaRPr lang="ja-JP" altLang="en-US"/>
              </a:p>
            </p:txBody>
          </p:sp>
          <p:sp>
            <p:nvSpPr>
              <p:cNvPr id="61597" name="Line 167"/>
              <p:cNvSpPr>
                <a:spLocks noChangeAspect="1" noChangeShapeType="1"/>
              </p:cNvSpPr>
              <p:nvPr/>
            </p:nvSpPr>
            <p:spPr bwMode="auto">
              <a:xfrm>
                <a:off x="2262" y="2594"/>
                <a:ext cx="44" cy="1"/>
              </a:xfrm>
              <a:prstGeom prst="line">
                <a:avLst/>
              </a:prstGeom>
              <a:noFill/>
              <a:ln w="38100">
                <a:solidFill>
                  <a:srgbClr val="FF0000"/>
                </a:solidFill>
                <a:round/>
                <a:headEnd/>
                <a:tailEnd/>
              </a:ln>
            </p:spPr>
            <p:txBody>
              <a:bodyPr/>
              <a:lstStyle/>
              <a:p>
                <a:endParaRPr lang="ja-JP" altLang="en-US"/>
              </a:p>
            </p:txBody>
          </p:sp>
          <p:sp>
            <p:nvSpPr>
              <p:cNvPr id="61598" name="Line 168"/>
              <p:cNvSpPr>
                <a:spLocks noChangeAspect="1" noChangeShapeType="1"/>
              </p:cNvSpPr>
              <p:nvPr/>
            </p:nvSpPr>
            <p:spPr bwMode="auto">
              <a:xfrm>
                <a:off x="2306" y="2594"/>
                <a:ext cx="1" cy="178"/>
              </a:xfrm>
              <a:prstGeom prst="line">
                <a:avLst/>
              </a:prstGeom>
              <a:noFill/>
              <a:ln w="38100">
                <a:solidFill>
                  <a:srgbClr val="FF0000"/>
                </a:solidFill>
                <a:round/>
                <a:headEnd/>
                <a:tailEnd/>
              </a:ln>
            </p:spPr>
            <p:txBody>
              <a:bodyPr/>
              <a:lstStyle/>
              <a:p>
                <a:endParaRPr lang="ja-JP" altLang="en-US"/>
              </a:p>
            </p:txBody>
          </p:sp>
          <p:sp>
            <p:nvSpPr>
              <p:cNvPr id="61599" name="Line 169"/>
              <p:cNvSpPr>
                <a:spLocks noChangeAspect="1" noChangeShapeType="1"/>
              </p:cNvSpPr>
              <p:nvPr/>
            </p:nvSpPr>
            <p:spPr bwMode="auto">
              <a:xfrm>
                <a:off x="2306" y="2772"/>
                <a:ext cx="42" cy="1"/>
              </a:xfrm>
              <a:prstGeom prst="line">
                <a:avLst/>
              </a:prstGeom>
              <a:noFill/>
              <a:ln w="38100">
                <a:solidFill>
                  <a:srgbClr val="FF0000"/>
                </a:solidFill>
                <a:round/>
                <a:headEnd/>
                <a:tailEnd/>
              </a:ln>
            </p:spPr>
            <p:txBody>
              <a:bodyPr/>
              <a:lstStyle/>
              <a:p>
                <a:endParaRPr lang="ja-JP" altLang="en-US"/>
              </a:p>
            </p:txBody>
          </p:sp>
          <p:sp>
            <p:nvSpPr>
              <p:cNvPr id="61600" name="Line 170"/>
              <p:cNvSpPr>
                <a:spLocks noChangeAspect="1" noChangeShapeType="1"/>
              </p:cNvSpPr>
              <p:nvPr/>
            </p:nvSpPr>
            <p:spPr bwMode="auto">
              <a:xfrm>
                <a:off x="2348" y="2772"/>
                <a:ext cx="1" cy="246"/>
              </a:xfrm>
              <a:prstGeom prst="line">
                <a:avLst/>
              </a:prstGeom>
              <a:noFill/>
              <a:ln w="38100">
                <a:solidFill>
                  <a:srgbClr val="FF0000"/>
                </a:solidFill>
                <a:round/>
                <a:headEnd/>
                <a:tailEnd/>
              </a:ln>
            </p:spPr>
            <p:txBody>
              <a:bodyPr/>
              <a:lstStyle/>
              <a:p>
                <a:endParaRPr lang="ja-JP" altLang="en-US"/>
              </a:p>
            </p:txBody>
          </p:sp>
          <p:sp>
            <p:nvSpPr>
              <p:cNvPr id="61601" name="Line 171"/>
              <p:cNvSpPr>
                <a:spLocks noChangeAspect="1" noChangeShapeType="1"/>
              </p:cNvSpPr>
              <p:nvPr/>
            </p:nvSpPr>
            <p:spPr bwMode="auto">
              <a:xfrm>
                <a:off x="2348" y="3018"/>
                <a:ext cx="42" cy="1"/>
              </a:xfrm>
              <a:prstGeom prst="line">
                <a:avLst/>
              </a:prstGeom>
              <a:noFill/>
              <a:ln w="38100">
                <a:solidFill>
                  <a:srgbClr val="FF0000"/>
                </a:solidFill>
                <a:round/>
                <a:headEnd/>
                <a:tailEnd/>
              </a:ln>
            </p:spPr>
            <p:txBody>
              <a:bodyPr/>
              <a:lstStyle/>
              <a:p>
                <a:endParaRPr lang="ja-JP" altLang="en-US"/>
              </a:p>
            </p:txBody>
          </p:sp>
          <p:sp>
            <p:nvSpPr>
              <p:cNvPr id="61602" name="Line 172"/>
              <p:cNvSpPr>
                <a:spLocks noChangeAspect="1" noChangeShapeType="1"/>
              </p:cNvSpPr>
              <p:nvPr/>
            </p:nvSpPr>
            <p:spPr bwMode="auto">
              <a:xfrm>
                <a:off x="2390" y="3018"/>
                <a:ext cx="1" cy="118"/>
              </a:xfrm>
              <a:prstGeom prst="line">
                <a:avLst/>
              </a:prstGeom>
              <a:noFill/>
              <a:ln w="38100">
                <a:solidFill>
                  <a:srgbClr val="FF0000"/>
                </a:solidFill>
                <a:round/>
                <a:headEnd/>
                <a:tailEnd/>
              </a:ln>
            </p:spPr>
            <p:txBody>
              <a:bodyPr/>
              <a:lstStyle/>
              <a:p>
                <a:endParaRPr lang="ja-JP" altLang="en-US"/>
              </a:p>
            </p:txBody>
          </p:sp>
          <p:sp>
            <p:nvSpPr>
              <p:cNvPr id="61603" name="Line 173"/>
              <p:cNvSpPr>
                <a:spLocks noChangeAspect="1" noChangeShapeType="1"/>
              </p:cNvSpPr>
              <p:nvPr/>
            </p:nvSpPr>
            <p:spPr bwMode="auto">
              <a:xfrm>
                <a:off x="2390" y="3136"/>
                <a:ext cx="42" cy="1"/>
              </a:xfrm>
              <a:prstGeom prst="line">
                <a:avLst/>
              </a:prstGeom>
              <a:noFill/>
              <a:ln w="38100">
                <a:solidFill>
                  <a:srgbClr val="FF0000"/>
                </a:solidFill>
                <a:round/>
                <a:headEnd/>
                <a:tailEnd/>
              </a:ln>
            </p:spPr>
            <p:txBody>
              <a:bodyPr/>
              <a:lstStyle/>
              <a:p>
                <a:endParaRPr lang="ja-JP" altLang="en-US"/>
              </a:p>
            </p:txBody>
          </p:sp>
          <p:sp>
            <p:nvSpPr>
              <p:cNvPr id="61604" name="Line 174"/>
              <p:cNvSpPr>
                <a:spLocks noChangeAspect="1" noChangeShapeType="1"/>
              </p:cNvSpPr>
              <p:nvPr/>
            </p:nvSpPr>
            <p:spPr bwMode="auto">
              <a:xfrm>
                <a:off x="2432" y="3136"/>
                <a:ext cx="1" cy="118"/>
              </a:xfrm>
              <a:prstGeom prst="line">
                <a:avLst/>
              </a:prstGeom>
              <a:noFill/>
              <a:ln w="38100">
                <a:solidFill>
                  <a:srgbClr val="FF0000"/>
                </a:solidFill>
                <a:round/>
                <a:headEnd/>
                <a:tailEnd/>
              </a:ln>
            </p:spPr>
            <p:txBody>
              <a:bodyPr/>
              <a:lstStyle/>
              <a:p>
                <a:endParaRPr lang="ja-JP" altLang="en-US"/>
              </a:p>
            </p:txBody>
          </p:sp>
          <p:sp>
            <p:nvSpPr>
              <p:cNvPr id="61605" name="Line 175"/>
              <p:cNvSpPr>
                <a:spLocks noChangeAspect="1" noChangeShapeType="1"/>
              </p:cNvSpPr>
              <p:nvPr/>
            </p:nvSpPr>
            <p:spPr bwMode="auto">
              <a:xfrm>
                <a:off x="2432" y="3254"/>
                <a:ext cx="44" cy="1"/>
              </a:xfrm>
              <a:prstGeom prst="line">
                <a:avLst/>
              </a:prstGeom>
              <a:noFill/>
              <a:ln w="38100">
                <a:solidFill>
                  <a:srgbClr val="FF0000"/>
                </a:solidFill>
                <a:round/>
                <a:headEnd/>
                <a:tailEnd/>
              </a:ln>
            </p:spPr>
            <p:txBody>
              <a:bodyPr/>
              <a:lstStyle/>
              <a:p>
                <a:endParaRPr lang="ja-JP" altLang="en-US"/>
              </a:p>
            </p:txBody>
          </p:sp>
          <p:sp>
            <p:nvSpPr>
              <p:cNvPr id="61606" name="Line 176"/>
              <p:cNvSpPr>
                <a:spLocks noChangeAspect="1" noChangeShapeType="1"/>
              </p:cNvSpPr>
              <p:nvPr/>
            </p:nvSpPr>
            <p:spPr bwMode="auto">
              <a:xfrm>
                <a:off x="2476" y="3254"/>
                <a:ext cx="1" cy="88"/>
              </a:xfrm>
              <a:prstGeom prst="line">
                <a:avLst/>
              </a:prstGeom>
              <a:noFill/>
              <a:ln w="38100">
                <a:solidFill>
                  <a:srgbClr val="FF0000"/>
                </a:solidFill>
                <a:round/>
                <a:headEnd/>
                <a:tailEnd/>
              </a:ln>
            </p:spPr>
            <p:txBody>
              <a:bodyPr/>
              <a:lstStyle/>
              <a:p>
                <a:endParaRPr lang="ja-JP" altLang="en-US"/>
              </a:p>
            </p:txBody>
          </p:sp>
          <p:sp>
            <p:nvSpPr>
              <p:cNvPr id="61607" name="Line 177"/>
              <p:cNvSpPr>
                <a:spLocks noChangeAspect="1" noChangeShapeType="1"/>
              </p:cNvSpPr>
              <p:nvPr/>
            </p:nvSpPr>
            <p:spPr bwMode="auto">
              <a:xfrm>
                <a:off x="2476" y="3342"/>
                <a:ext cx="42" cy="1"/>
              </a:xfrm>
              <a:prstGeom prst="line">
                <a:avLst/>
              </a:prstGeom>
              <a:noFill/>
              <a:ln w="38100">
                <a:solidFill>
                  <a:srgbClr val="FF0000"/>
                </a:solidFill>
                <a:round/>
                <a:headEnd/>
                <a:tailEnd/>
              </a:ln>
            </p:spPr>
            <p:txBody>
              <a:bodyPr/>
              <a:lstStyle/>
              <a:p>
                <a:endParaRPr lang="ja-JP" altLang="en-US"/>
              </a:p>
            </p:txBody>
          </p:sp>
          <p:sp>
            <p:nvSpPr>
              <p:cNvPr id="61608" name="Line 178"/>
              <p:cNvSpPr>
                <a:spLocks noChangeAspect="1" noChangeShapeType="1"/>
              </p:cNvSpPr>
              <p:nvPr/>
            </p:nvSpPr>
            <p:spPr bwMode="auto">
              <a:xfrm>
                <a:off x="2518" y="3342"/>
                <a:ext cx="1" cy="132"/>
              </a:xfrm>
              <a:prstGeom prst="line">
                <a:avLst/>
              </a:prstGeom>
              <a:noFill/>
              <a:ln w="38100">
                <a:solidFill>
                  <a:srgbClr val="FF0000"/>
                </a:solidFill>
                <a:round/>
                <a:headEnd/>
                <a:tailEnd/>
              </a:ln>
            </p:spPr>
            <p:txBody>
              <a:bodyPr/>
              <a:lstStyle/>
              <a:p>
                <a:endParaRPr lang="ja-JP" altLang="en-US"/>
              </a:p>
            </p:txBody>
          </p:sp>
          <p:sp>
            <p:nvSpPr>
              <p:cNvPr id="61609" name="Line 179"/>
              <p:cNvSpPr>
                <a:spLocks noChangeAspect="1" noChangeShapeType="1"/>
              </p:cNvSpPr>
              <p:nvPr/>
            </p:nvSpPr>
            <p:spPr bwMode="auto">
              <a:xfrm>
                <a:off x="2518" y="3474"/>
                <a:ext cx="42" cy="1"/>
              </a:xfrm>
              <a:prstGeom prst="line">
                <a:avLst/>
              </a:prstGeom>
              <a:noFill/>
              <a:ln w="38100">
                <a:solidFill>
                  <a:srgbClr val="FF0000"/>
                </a:solidFill>
                <a:round/>
                <a:headEnd/>
                <a:tailEnd/>
              </a:ln>
            </p:spPr>
            <p:txBody>
              <a:bodyPr/>
              <a:lstStyle/>
              <a:p>
                <a:endParaRPr lang="ja-JP" altLang="en-US"/>
              </a:p>
            </p:txBody>
          </p:sp>
          <p:sp>
            <p:nvSpPr>
              <p:cNvPr id="61610" name="Line 180"/>
              <p:cNvSpPr>
                <a:spLocks noChangeAspect="1" noChangeShapeType="1"/>
              </p:cNvSpPr>
              <p:nvPr/>
            </p:nvSpPr>
            <p:spPr bwMode="auto">
              <a:xfrm>
                <a:off x="2560" y="3474"/>
                <a:ext cx="1" cy="18"/>
              </a:xfrm>
              <a:prstGeom prst="line">
                <a:avLst/>
              </a:prstGeom>
              <a:noFill/>
              <a:ln w="38100">
                <a:solidFill>
                  <a:srgbClr val="FF0000"/>
                </a:solidFill>
                <a:round/>
                <a:headEnd/>
                <a:tailEnd/>
              </a:ln>
            </p:spPr>
            <p:txBody>
              <a:bodyPr/>
              <a:lstStyle/>
              <a:p>
                <a:endParaRPr lang="ja-JP" altLang="en-US"/>
              </a:p>
            </p:txBody>
          </p:sp>
          <p:sp>
            <p:nvSpPr>
              <p:cNvPr id="61611" name="Line 181"/>
              <p:cNvSpPr>
                <a:spLocks noChangeAspect="1" noChangeShapeType="1"/>
              </p:cNvSpPr>
              <p:nvPr/>
            </p:nvSpPr>
            <p:spPr bwMode="auto">
              <a:xfrm>
                <a:off x="2560" y="3492"/>
                <a:ext cx="42" cy="1"/>
              </a:xfrm>
              <a:prstGeom prst="line">
                <a:avLst/>
              </a:prstGeom>
              <a:noFill/>
              <a:ln w="38100">
                <a:solidFill>
                  <a:srgbClr val="FF0000"/>
                </a:solidFill>
                <a:round/>
                <a:headEnd/>
                <a:tailEnd/>
              </a:ln>
            </p:spPr>
            <p:txBody>
              <a:bodyPr/>
              <a:lstStyle/>
              <a:p>
                <a:endParaRPr lang="ja-JP" altLang="en-US"/>
              </a:p>
            </p:txBody>
          </p:sp>
          <p:sp>
            <p:nvSpPr>
              <p:cNvPr id="61612" name="Line 182"/>
              <p:cNvSpPr>
                <a:spLocks noChangeAspect="1" noChangeShapeType="1"/>
              </p:cNvSpPr>
              <p:nvPr/>
            </p:nvSpPr>
            <p:spPr bwMode="auto">
              <a:xfrm>
                <a:off x="2602" y="3492"/>
                <a:ext cx="1" cy="64"/>
              </a:xfrm>
              <a:prstGeom prst="line">
                <a:avLst/>
              </a:prstGeom>
              <a:noFill/>
              <a:ln w="38100">
                <a:solidFill>
                  <a:srgbClr val="FF0000"/>
                </a:solidFill>
                <a:round/>
                <a:headEnd/>
                <a:tailEnd/>
              </a:ln>
            </p:spPr>
            <p:txBody>
              <a:bodyPr/>
              <a:lstStyle/>
              <a:p>
                <a:endParaRPr lang="ja-JP" altLang="en-US"/>
              </a:p>
            </p:txBody>
          </p:sp>
          <p:sp>
            <p:nvSpPr>
              <p:cNvPr id="61613" name="Line 183"/>
              <p:cNvSpPr>
                <a:spLocks noChangeAspect="1" noChangeShapeType="1"/>
              </p:cNvSpPr>
              <p:nvPr/>
            </p:nvSpPr>
            <p:spPr bwMode="auto">
              <a:xfrm>
                <a:off x="2602" y="3556"/>
                <a:ext cx="44" cy="1"/>
              </a:xfrm>
              <a:prstGeom prst="line">
                <a:avLst/>
              </a:prstGeom>
              <a:noFill/>
              <a:ln w="38100">
                <a:solidFill>
                  <a:srgbClr val="FF0000"/>
                </a:solidFill>
                <a:round/>
                <a:headEnd/>
                <a:tailEnd/>
              </a:ln>
            </p:spPr>
            <p:txBody>
              <a:bodyPr/>
              <a:lstStyle/>
              <a:p>
                <a:endParaRPr lang="ja-JP" altLang="en-US"/>
              </a:p>
            </p:txBody>
          </p:sp>
          <p:sp>
            <p:nvSpPr>
              <p:cNvPr id="61614" name="Line 184"/>
              <p:cNvSpPr>
                <a:spLocks noChangeAspect="1" noChangeShapeType="1"/>
              </p:cNvSpPr>
              <p:nvPr/>
            </p:nvSpPr>
            <p:spPr bwMode="auto">
              <a:xfrm>
                <a:off x="2646" y="3556"/>
                <a:ext cx="1" cy="26"/>
              </a:xfrm>
              <a:prstGeom prst="line">
                <a:avLst/>
              </a:prstGeom>
              <a:noFill/>
              <a:ln w="38100">
                <a:solidFill>
                  <a:srgbClr val="FF0000"/>
                </a:solidFill>
                <a:round/>
                <a:headEnd/>
                <a:tailEnd/>
              </a:ln>
            </p:spPr>
            <p:txBody>
              <a:bodyPr/>
              <a:lstStyle/>
              <a:p>
                <a:endParaRPr lang="ja-JP" altLang="en-US"/>
              </a:p>
            </p:txBody>
          </p:sp>
          <p:sp>
            <p:nvSpPr>
              <p:cNvPr id="61615" name="Line 185"/>
              <p:cNvSpPr>
                <a:spLocks noChangeAspect="1" noChangeShapeType="1"/>
              </p:cNvSpPr>
              <p:nvPr/>
            </p:nvSpPr>
            <p:spPr bwMode="auto">
              <a:xfrm>
                <a:off x="2646" y="3582"/>
                <a:ext cx="42" cy="1"/>
              </a:xfrm>
              <a:prstGeom prst="line">
                <a:avLst/>
              </a:prstGeom>
              <a:noFill/>
              <a:ln w="38100">
                <a:solidFill>
                  <a:srgbClr val="FF0000"/>
                </a:solidFill>
                <a:round/>
                <a:headEnd/>
                <a:tailEnd/>
              </a:ln>
            </p:spPr>
            <p:txBody>
              <a:bodyPr/>
              <a:lstStyle/>
              <a:p>
                <a:endParaRPr lang="ja-JP" altLang="en-US"/>
              </a:p>
            </p:txBody>
          </p:sp>
          <p:sp>
            <p:nvSpPr>
              <p:cNvPr id="61616" name="Line 186"/>
              <p:cNvSpPr>
                <a:spLocks noChangeAspect="1" noChangeShapeType="1"/>
              </p:cNvSpPr>
              <p:nvPr/>
            </p:nvSpPr>
            <p:spPr bwMode="auto">
              <a:xfrm>
                <a:off x="2688" y="3582"/>
                <a:ext cx="1" cy="32"/>
              </a:xfrm>
              <a:prstGeom prst="line">
                <a:avLst/>
              </a:prstGeom>
              <a:noFill/>
              <a:ln w="38100">
                <a:solidFill>
                  <a:srgbClr val="FF0000"/>
                </a:solidFill>
                <a:round/>
                <a:headEnd/>
                <a:tailEnd/>
              </a:ln>
            </p:spPr>
            <p:txBody>
              <a:bodyPr/>
              <a:lstStyle/>
              <a:p>
                <a:endParaRPr lang="ja-JP" altLang="en-US"/>
              </a:p>
            </p:txBody>
          </p:sp>
          <p:sp>
            <p:nvSpPr>
              <p:cNvPr id="61617" name="Line 187"/>
              <p:cNvSpPr>
                <a:spLocks noChangeAspect="1" noChangeShapeType="1"/>
              </p:cNvSpPr>
              <p:nvPr/>
            </p:nvSpPr>
            <p:spPr bwMode="auto">
              <a:xfrm>
                <a:off x="2688" y="3614"/>
                <a:ext cx="42" cy="1"/>
              </a:xfrm>
              <a:prstGeom prst="line">
                <a:avLst/>
              </a:prstGeom>
              <a:noFill/>
              <a:ln w="38100">
                <a:solidFill>
                  <a:srgbClr val="FF0000"/>
                </a:solidFill>
                <a:round/>
                <a:headEnd/>
                <a:tailEnd/>
              </a:ln>
            </p:spPr>
            <p:txBody>
              <a:bodyPr/>
              <a:lstStyle/>
              <a:p>
                <a:endParaRPr lang="ja-JP" altLang="en-US"/>
              </a:p>
            </p:txBody>
          </p:sp>
          <p:sp>
            <p:nvSpPr>
              <p:cNvPr id="61618" name="Line 188"/>
              <p:cNvSpPr>
                <a:spLocks noChangeAspect="1" noChangeShapeType="1"/>
              </p:cNvSpPr>
              <p:nvPr/>
            </p:nvSpPr>
            <p:spPr bwMode="auto">
              <a:xfrm>
                <a:off x="2730" y="3614"/>
                <a:ext cx="1" cy="16"/>
              </a:xfrm>
              <a:prstGeom prst="line">
                <a:avLst/>
              </a:prstGeom>
              <a:noFill/>
              <a:ln w="38100">
                <a:solidFill>
                  <a:srgbClr val="FF0000"/>
                </a:solidFill>
                <a:round/>
                <a:headEnd/>
                <a:tailEnd/>
              </a:ln>
            </p:spPr>
            <p:txBody>
              <a:bodyPr/>
              <a:lstStyle/>
              <a:p>
                <a:endParaRPr lang="ja-JP" altLang="en-US"/>
              </a:p>
            </p:txBody>
          </p:sp>
          <p:sp>
            <p:nvSpPr>
              <p:cNvPr id="61619" name="Line 189"/>
              <p:cNvSpPr>
                <a:spLocks noChangeAspect="1" noChangeShapeType="1"/>
              </p:cNvSpPr>
              <p:nvPr/>
            </p:nvSpPr>
            <p:spPr bwMode="auto">
              <a:xfrm>
                <a:off x="2730" y="3630"/>
                <a:ext cx="44" cy="1"/>
              </a:xfrm>
              <a:prstGeom prst="line">
                <a:avLst/>
              </a:prstGeom>
              <a:noFill/>
              <a:ln w="38100">
                <a:solidFill>
                  <a:srgbClr val="FF0000"/>
                </a:solidFill>
                <a:round/>
                <a:headEnd/>
                <a:tailEnd/>
              </a:ln>
            </p:spPr>
            <p:txBody>
              <a:bodyPr/>
              <a:lstStyle/>
              <a:p>
                <a:endParaRPr lang="ja-JP" altLang="en-US"/>
              </a:p>
            </p:txBody>
          </p:sp>
          <p:sp>
            <p:nvSpPr>
              <p:cNvPr id="61620" name="Line 190"/>
              <p:cNvSpPr>
                <a:spLocks noChangeAspect="1" noChangeShapeType="1"/>
              </p:cNvSpPr>
              <p:nvPr/>
            </p:nvSpPr>
            <p:spPr bwMode="auto">
              <a:xfrm>
                <a:off x="2774" y="3630"/>
                <a:ext cx="1" cy="16"/>
              </a:xfrm>
              <a:prstGeom prst="line">
                <a:avLst/>
              </a:prstGeom>
              <a:noFill/>
              <a:ln w="38100">
                <a:solidFill>
                  <a:srgbClr val="FF0000"/>
                </a:solidFill>
                <a:round/>
                <a:headEnd/>
                <a:tailEnd/>
              </a:ln>
            </p:spPr>
            <p:txBody>
              <a:bodyPr/>
              <a:lstStyle/>
              <a:p>
                <a:endParaRPr lang="ja-JP" altLang="en-US"/>
              </a:p>
            </p:txBody>
          </p:sp>
          <p:sp>
            <p:nvSpPr>
              <p:cNvPr id="61621" name="Line 191"/>
              <p:cNvSpPr>
                <a:spLocks noChangeAspect="1" noChangeShapeType="1"/>
              </p:cNvSpPr>
              <p:nvPr/>
            </p:nvSpPr>
            <p:spPr bwMode="auto">
              <a:xfrm>
                <a:off x="2774" y="3646"/>
                <a:ext cx="42" cy="1"/>
              </a:xfrm>
              <a:prstGeom prst="line">
                <a:avLst/>
              </a:prstGeom>
              <a:noFill/>
              <a:ln w="38100">
                <a:solidFill>
                  <a:srgbClr val="FF0000"/>
                </a:solidFill>
                <a:round/>
                <a:headEnd/>
                <a:tailEnd/>
              </a:ln>
            </p:spPr>
            <p:txBody>
              <a:bodyPr/>
              <a:lstStyle/>
              <a:p>
                <a:endParaRPr lang="ja-JP" altLang="en-US"/>
              </a:p>
            </p:txBody>
          </p:sp>
          <p:sp>
            <p:nvSpPr>
              <p:cNvPr id="61622" name="Line 192"/>
              <p:cNvSpPr>
                <a:spLocks noChangeAspect="1" noChangeShapeType="1"/>
              </p:cNvSpPr>
              <p:nvPr/>
            </p:nvSpPr>
            <p:spPr bwMode="auto">
              <a:xfrm>
                <a:off x="2816" y="3646"/>
                <a:ext cx="1" cy="10"/>
              </a:xfrm>
              <a:prstGeom prst="line">
                <a:avLst/>
              </a:prstGeom>
              <a:noFill/>
              <a:ln w="38100">
                <a:solidFill>
                  <a:srgbClr val="FF0000"/>
                </a:solidFill>
                <a:round/>
                <a:headEnd/>
                <a:tailEnd/>
              </a:ln>
            </p:spPr>
            <p:txBody>
              <a:bodyPr/>
              <a:lstStyle/>
              <a:p>
                <a:endParaRPr lang="ja-JP" altLang="en-US"/>
              </a:p>
            </p:txBody>
          </p:sp>
          <p:sp>
            <p:nvSpPr>
              <p:cNvPr id="61623" name="Line 193"/>
              <p:cNvSpPr>
                <a:spLocks noChangeAspect="1" noChangeShapeType="1"/>
              </p:cNvSpPr>
              <p:nvPr/>
            </p:nvSpPr>
            <p:spPr bwMode="auto">
              <a:xfrm>
                <a:off x="2816" y="3656"/>
                <a:ext cx="42" cy="1"/>
              </a:xfrm>
              <a:prstGeom prst="line">
                <a:avLst/>
              </a:prstGeom>
              <a:noFill/>
              <a:ln w="38100">
                <a:solidFill>
                  <a:srgbClr val="FF0000"/>
                </a:solidFill>
                <a:round/>
                <a:headEnd/>
                <a:tailEnd/>
              </a:ln>
            </p:spPr>
            <p:txBody>
              <a:bodyPr/>
              <a:lstStyle/>
              <a:p>
                <a:endParaRPr lang="ja-JP" altLang="en-US"/>
              </a:p>
            </p:txBody>
          </p:sp>
          <p:sp>
            <p:nvSpPr>
              <p:cNvPr id="61624" name="Line 194"/>
              <p:cNvSpPr>
                <a:spLocks noChangeAspect="1" noChangeShapeType="1"/>
              </p:cNvSpPr>
              <p:nvPr/>
            </p:nvSpPr>
            <p:spPr bwMode="auto">
              <a:xfrm>
                <a:off x="2858" y="3656"/>
                <a:ext cx="1" cy="12"/>
              </a:xfrm>
              <a:prstGeom prst="line">
                <a:avLst/>
              </a:prstGeom>
              <a:noFill/>
              <a:ln w="38100">
                <a:solidFill>
                  <a:srgbClr val="FF0000"/>
                </a:solidFill>
                <a:round/>
                <a:headEnd/>
                <a:tailEnd/>
              </a:ln>
            </p:spPr>
            <p:txBody>
              <a:bodyPr/>
              <a:lstStyle/>
              <a:p>
                <a:endParaRPr lang="ja-JP" altLang="en-US"/>
              </a:p>
            </p:txBody>
          </p:sp>
          <p:sp>
            <p:nvSpPr>
              <p:cNvPr id="61625" name="Line 195"/>
              <p:cNvSpPr>
                <a:spLocks noChangeAspect="1" noChangeShapeType="1"/>
              </p:cNvSpPr>
              <p:nvPr/>
            </p:nvSpPr>
            <p:spPr bwMode="auto">
              <a:xfrm>
                <a:off x="2858" y="3668"/>
                <a:ext cx="42" cy="1"/>
              </a:xfrm>
              <a:prstGeom prst="line">
                <a:avLst/>
              </a:prstGeom>
              <a:noFill/>
              <a:ln w="38100">
                <a:solidFill>
                  <a:srgbClr val="FF0000"/>
                </a:solidFill>
                <a:round/>
                <a:headEnd/>
                <a:tailEnd/>
              </a:ln>
            </p:spPr>
            <p:txBody>
              <a:bodyPr/>
              <a:lstStyle/>
              <a:p>
                <a:endParaRPr lang="ja-JP" altLang="en-US"/>
              </a:p>
            </p:txBody>
          </p:sp>
          <p:sp>
            <p:nvSpPr>
              <p:cNvPr id="61626" name="Line 196"/>
              <p:cNvSpPr>
                <a:spLocks noChangeAspect="1" noChangeShapeType="1"/>
              </p:cNvSpPr>
              <p:nvPr/>
            </p:nvSpPr>
            <p:spPr bwMode="auto">
              <a:xfrm>
                <a:off x="2900" y="3668"/>
                <a:ext cx="1" cy="30"/>
              </a:xfrm>
              <a:prstGeom prst="line">
                <a:avLst/>
              </a:prstGeom>
              <a:noFill/>
              <a:ln w="38100">
                <a:solidFill>
                  <a:srgbClr val="FF0000"/>
                </a:solidFill>
                <a:round/>
                <a:headEnd/>
                <a:tailEnd/>
              </a:ln>
            </p:spPr>
            <p:txBody>
              <a:bodyPr/>
              <a:lstStyle/>
              <a:p>
                <a:endParaRPr lang="ja-JP" altLang="en-US"/>
              </a:p>
            </p:txBody>
          </p:sp>
          <p:sp>
            <p:nvSpPr>
              <p:cNvPr id="61627" name="Line 197"/>
              <p:cNvSpPr>
                <a:spLocks noChangeAspect="1" noChangeShapeType="1"/>
              </p:cNvSpPr>
              <p:nvPr/>
            </p:nvSpPr>
            <p:spPr bwMode="auto">
              <a:xfrm>
                <a:off x="2900" y="3698"/>
                <a:ext cx="44" cy="1"/>
              </a:xfrm>
              <a:prstGeom prst="line">
                <a:avLst/>
              </a:prstGeom>
              <a:noFill/>
              <a:ln w="38100">
                <a:solidFill>
                  <a:srgbClr val="FF0000"/>
                </a:solidFill>
                <a:round/>
                <a:headEnd/>
                <a:tailEnd/>
              </a:ln>
            </p:spPr>
            <p:txBody>
              <a:bodyPr/>
              <a:lstStyle/>
              <a:p>
                <a:endParaRPr lang="ja-JP" altLang="en-US"/>
              </a:p>
            </p:txBody>
          </p:sp>
          <p:sp>
            <p:nvSpPr>
              <p:cNvPr id="61628" name="Line 198"/>
              <p:cNvSpPr>
                <a:spLocks noChangeAspect="1" noChangeShapeType="1"/>
              </p:cNvSpPr>
              <p:nvPr/>
            </p:nvSpPr>
            <p:spPr bwMode="auto">
              <a:xfrm flipV="1">
                <a:off x="2944" y="3696"/>
                <a:ext cx="1" cy="2"/>
              </a:xfrm>
              <a:prstGeom prst="line">
                <a:avLst/>
              </a:prstGeom>
              <a:noFill/>
              <a:ln w="38100">
                <a:solidFill>
                  <a:srgbClr val="FF0000"/>
                </a:solidFill>
                <a:round/>
                <a:headEnd/>
                <a:tailEnd/>
              </a:ln>
            </p:spPr>
            <p:txBody>
              <a:bodyPr/>
              <a:lstStyle/>
              <a:p>
                <a:endParaRPr lang="ja-JP" altLang="en-US"/>
              </a:p>
            </p:txBody>
          </p:sp>
          <p:sp>
            <p:nvSpPr>
              <p:cNvPr id="61629" name="Line 199"/>
              <p:cNvSpPr>
                <a:spLocks noChangeAspect="1" noChangeShapeType="1"/>
              </p:cNvSpPr>
              <p:nvPr/>
            </p:nvSpPr>
            <p:spPr bwMode="auto">
              <a:xfrm>
                <a:off x="2944" y="3696"/>
                <a:ext cx="42" cy="1"/>
              </a:xfrm>
              <a:prstGeom prst="line">
                <a:avLst/>
              </a:prstGeom>
              <a:noFill/>
              <a:ln w="38100">
                <a:solidFill>
                  <a:srgbClr val="FF0000"/>
                </a:solidFill>
                <a:round/>
                <a:headEnd/>
                <a:tailEnd/>
              </a:ln>
            </p:spPr>
            <p:txBody>
              <a:bodyPr/>
              <a:lstStyle/>
              <a:p>
                <a:endParaRPr lang="ja-JP" altLang="en-US"/>
              </a:p>
            </p:txBody>
          </p:sp>
          <p:sp>
            <p:nvSpPr>
              <p:cNvPr id="61630" name="Line 200"/>
              <p:cNvSpPr>
                <a:spLocks noChangeAspect="1" noChangeShapeType="1"/>
              </p:cNvSpPr>
              <p:nvPr/>
            </p:nvSpPr>
            <p:spPr bwMode="auto">
              <a:xfrm>
                <a:off x="2986" y="3696"/>
                <a:ext cx="1" cy="4"/>
              </a:xfrm>
              <a:prstGeom prst="line">
                <a:avLst/>
              </a:prstGeom>
              <a:noFill/>
              <a:ln w="38100">
                <a:solidFill>
                  <a:srgbClr val="FF0000"/>
                </a:solidFill>
                <a:round/>
                <a:headEnd/>
                <a:tailEnd/>
              </a:ln>
            </p:spPr>
            <p:txBody>
              <a:bodyPr/>
              <a:lstStyle/>
              <a:p>
                <a:endParaRPr lang="ja-JP" altLang="en-US"/>
              </a:p>
            </p:txBody>
          </p:sp>
          <p:sp>
            <p:nvSpPr>
              <p:cNvPr id="61631" name="Line 201"/>
              <p:cNvSpPr>
                <a:spLocks noChangeAspect="1" noChangeShapeType="1"/>
              </p:cNvSpPr>
              <p:nvPr/>
            </p:nvSpPr>
            <p:spPr bwMode="auto">
              <a:xfrm>
                <a:off x="2986" y="3700"/>
                <a:ext cx="42" cy="1"/>
              </a:xfrm>
              <a:prstGeom prst="line">
                <a:avLst/>
              </a:prstGeom>
              <a:noFill/>
              <a:ln w="38100">
                <a:solidFill>
                  <a:srgbClr val="FF0000"/>
                </a:solidFill>
                <a:round/>
                <a:headEnd/>
                <a:tailEnd/>
              </a:ln>
            </p:spPr>
            <p:txBody>
              <a:bodyPr/>
              <a:lstStyle/>
              <a:p>
                <a:endParaRPr lang="ja-JP" altLang="en-US"/>
              </a:p>
            </p:txBody>
          </p:sp>
          <p:sp>
            <p:nvSpPr>
              <p:cNvPr id="61632" name="Line 202"/>
              <p:cNvSpPr>
                <a:spLocks noChangeAspect="1" noChangeShapeType="1"/>
              </p:cNvSpPr>
              <p:nvPr/>
            </p:nvSpPr>
            <p:spPr bwMode="auto">
              <a:xfrm>
                <a:off x="3028" y="3700"/>
                <a:ext cx="1" cy="2"/>
              </a:xfrm>
              <a:prstGeom prst="line">
                <a:avLst/>
              </a:prstGeom>
              <a:noFill/>
              <a:ln w="38100">
                <a:solidFill>
                  <a:srgbClr val="FF0000"/>
                </a:solidFill>
                <a:round/>
                <a:headEnd/>
                <a:tailEnd/>
              </a:ln>
            </p:spPr>
            <p:txBody>
              <a:bodyPr/>
              <a:lstStyle/>
              <a:p>
                <a:endParaRPr lang="ja-JP" altLang="en-US"/>
              </a:p>
            </p:txBody>
          </p:sp>
          <p:sp>
            <p:nvSpPr>
              <p:cNvPr id="61633" name="Line 203"/>
              <p:cNvSpPr>
                <a:spLocks noChangeAspect="1" noChangeShapeType="1"/>
              </p:cNvSpPr>
              <p:nvPr/>
            </p:nvSpPr>
            <p:spPr bwMode="auto">
              <a:xfrm>
                <a:off x="3028" y="3702"/>
                <a:ext cx="86" cy="1"/>
              </a:xfrm>
              <a:prstGeom prst="line">
                <a:avLst/>
              </a:prstGeom>
              <a:noFill/>
              <a:ln w="38100">
                <a:solidFill>
                  <a:srgbClr val="FF0000"/>
                </a:solidFill>
                <a:round/>
                <a:headEnd/>
                <a:tailEnd/>
              </a:ln>
            </p:spPr>
            <p:txBody>
              <a:bodyPr/>
              <a:lstStyle/>
              <a:p>
                <a:endParaRPr lang="ja-JP" altLang="en-US"/>
              </a:p>
            </p:txBody>
          </p:sp>
          <p:sp>
            <p:nvSpPr>
              <p:cNvPr id="61634" name="Line 204"/>
              <p:cNvSpPr>
                <a:spLocks noChangeAspect="1" noChangeShapeType="1"/>
              </p:cNvSpPr>
              <p:nvPr/>
            </p:nvSpPr>
            <p:spPr bwMode="auto">
              <a:xfrm>
                <a:off x="3114" y="3702"/>
                <a:ext cx="1" cy="8"/>
              </a:xfrm>
              <a:prstGeom prst="line">
                <a:avLst/>
              </a:prstGeom>
              <a:noFill/>
              <a:ln w="38100">
                <a:solidFill>
                  <a:srgbClr val="FF0000"/>
                </a:solidFill>
                <a:round/>
                <a:headEnd/>
                <a:tailEnd/>
              </a:ln>
            </p:spPr>
            <p:txBody>
              <a:bodyPr/>
              <a:lstStyle/>
              <a:p>
                <a:endParaRPr lang="ja-JP" altLang="en-US"/>
              </a:p>
            </p:txBody>
          </p:sp>
          <p:sp>
            <p:nvSpPr>
              <p:cNvPr id="61635" name="Line 205"/>
              <p:cNvSpPr>
                <a:spLocks noChangeAspect="1" noChangeShapeType="1"/>
              </p:cNvSpPr>
              <p:nvPr/>
            </p:nvSpPr>
            <p:spPr bwMode="auto">
              <a:xfrm>
                <a:off x="3114" y="3710"/>
                <a:ext cx="42" cy="1"/>
              </a:xfrm>
              <a:prstGeom prst="line">
                <a:avLst/>
              </a:prstGeom>
              <a:noFill/>
              <a:ln w="38100">
                <a:solidFill>
                  <a:srgbClr val="FF0000"/>
                </a:solidFill>
                <a:round/>
                <a:headEnd/>
                <a:tailEnd/>
              </a:ln>
            </p:spPr>
            <p:txBody>
              <a:bodyPr/>
              <a:lstStyle/>
              <a:p>
                <a:endParaRPr lang="ja-JP" altLang="en-US"/>
              </a:p>
            </p:txBody>
          </p:sp>
          <p:sp>
            <p:nvSpPr>
              <p:cNvPr id="61636" name="Line 206"/>
              <p:cNvSpPr>
                <a:spLocks noChangeAspect="1" noChangeShapeType="1"/>
              </p:cNvSpPr>
              <p:nvPr/>
            </p:nvSpPr>
            <p:spPr bwMode="auto">
              <a:xfrm>
                <a:off x="3156" y="3710"/>
                <a:ext cx="1" cy="8"/>
              </a:xfrm>
              <a:prstGeom prst="line">
                <a:avLst/>
              </a:prstGeom>
              <a:noFill/>
              <a:ln w="38100">
                <a:solidFill>
                  <a:srgbClr val="FF0000"/>
                </a:solidFill>
                <a:round/>
                <a:headEnd/>
                <a:tailEnd/>
              </a:ln>
            </p:spPr>
            <p:txBody>
              <a:bodyPr/>
              <a:lstStyle/>
              <a:p>
                <a:endParaRPr lang="ja-JP" altLang="en-US"/>
              </a:p>
            </p:txBody>
          </p:sp>
          <p:sp>
            <p:nvSpPr>
              <p:cNvPr id="61637" name="Line 207"/>
              <p:cNvSpPr>
                <a:spLocks noChangeAspect="1" noChangeShapeType="1"/>
              </p:cNvSpPr>
              <p:nvPr/>
            </p:nvSpPr>
            <p:spPr bwMode="auto">
              <a:xfrm>
                <a:off x="3156" y="3718"/>
                <a:ext cx="42" cy="1"/>
              </a:xfrm>
              <a:prstGeom prst="line">
                <a:avLst/>
              </a:prstGeom>
              <a:noFill/>
              <a:ln w="38100">
                <a:solidFill>
                  <a:srgbClr val="FF0000"/>
                </a:solidFill>
                <a:round/>
                <a:headEnd/>
                <a:tailEnd/>
              </a:ln>
            </p:spPr>
            <p:txBody>
              <a:bodyPr/>
              <a:lstStyle/>
              <a:p>
                <a:endParaRPr lang="ja-JP" altLang="en-US"/>
              </a:p>
            </p:txBody>
          </p:sp>
          <p:sp>
            <p:nvSpPr>
              <p:cNvPr id="61638" name="Line 208"/>
              <p:cNvSpPr>
                <a:spLocks noChangeAspect="1" noChangeShapeType="1"/>
              </p:cNvSpPr>
              <p:nvPr/>
            </p:nvSpPr>
            <p:spPr bwMode="auto">
              <a:xfrm>
                <a:off x="3198" y="3718"/>
                <a:ext cx="1" cy="14"/>
              </a:xfrm>
              <a:prstGeom prst="line">
                <a:avLst/>
              </a:prstGeom>
              <a:noFill/>
              <a:ln w="38100">
                <a:solidFill>
                  <a:srgbClr val="FF0000"/>
                </a:solidFill>
                <a:round/>
                <a:headEnd/>
                <a:tailEnd/>
              </a:ln>
            </p:spPr>
            <p:txBody>
              <a:bodyPr/>
              <a:lstStyle/>
              <a:p>
                <a:endParaRPr lang="ja-JP" altLang="en-US"/>
              </a:p>
            </p:txBody>
          </p:sp>
          <p:sp>
            <p:nvSpPr>
              <p:cNvPr id="61639" name="Line 209"/>
              <p:cNvSpPr>
                <a:spLocks noChangeAspect="1" noChangeShapeType="1"/>
              </p:cNvSpPr>
              <p:nvPr/>
            </p:nvSpPr>
            <p:spPr bwMode="auto">
              <a:xfrm>
                <a:off x="3198" y="3732"/>
                <a:ext cx="42" cy="1"/>
              </a:xfrm>
              <a:prstGeom prst="line">
                <a:avLst/>
              </a:prstGeom>
              <a:noFill/>
              <a:ln w="38100">
                <a:solidFill>
                  <a:srgbClr val="FF0000"/>
                </a:solidFill>
                <a:round/>
                <a:headEnd/>
                <a:tailEnd/>
              </a:ln>
            </p:spPr>
            <p:txBody>
              <a:bodyPr/>
              <a:lstStyle/>
              <a:p>
                <a:endParaRPr lang="ja-JP" altLang="en-US"/>
              </a:p>
            </p:txBody>
          </p:sp>
          <p:sp>
            <p:nvSpPr>
              <p:cNvPr id="61640" name="Line 210"/>
              <p:cNvSpPr>
                <a:spLocks noChangeAspect="1" noChangeShapeType="1"/>
              </p:cNvSpPr>
              <p:nvPr/>
            </p:nvSpPr>
            <p:spPr bwMode="auto">
              <a:xfrm flipV="1">
                <a:off x="3240" y="3716"/>
                <a:ext cx="1" cy="16"/>
              </a:xfrm>
              <a:prstGeom prst="line">
                <a:avLst/>
              </a:prstGeom>
              <a:noFill/>
              <a:ln w="38100">
                <a:solidFill>
                  <a:srgbClr val="FF0000"/>
                </a:solidFill>
                <a:round/>
                <a:headEnd/>
                <a:tailEnd/>
              </a:ln>
            </p:spPr>
            <p:txBody>
              <a:bodyPr/>
              <a:lstStyle/>
              <a:p>
                <a:endParaRPr lang="ja-JP" altLang="en-US"/>
              </a:p>
            </p:txBody>
          </p:sp>
          <p:sp>
            <p:nvSpPr>
              <p:cNvPr id="61641" name="Line 211"/>
              <p:cNvSpPr>
                <a:spLocks noChangeAspect="1" noChangeShapeType="1"/>
              </p:cNvSpPr>
              <p:nvPr/>
            </p:nvSpPr>
            <p:spPr bwMode="auto">
              <a:xfrm>
                <a:off x="3240" y="3716"/>
                <a:ext cx="44" cy="1"/>
              </a:xfrm>
              <a:prstGeom prst="line">
                <a:avLst/>
              </a:prstGeom>
              <a:noFill/>
              <a:ln w="38100">
                <a:solidFill>
                  <a:srgbClr val="FF0000"/>
                </a:solidFill>
                <a:round/>
                <a:headEnd/>
                <a:tailEnd/>
              </a:ln>
            </p:spPr>
            <p:txBody>
              <a:bodyPr/>
              <a:lstStyle/>
              <a:p>
                <a:endParaRPr lang="ja-JP" altLang="en-US"/>
              </a:p>
            </p:txBody>
          </p:sp>
          <p:sp>
            <p:nvSpPr>
              <p:cNvPr id="61642" name="Line 212"/>
              <p:cNvSpPr>
                <a:spLocks noChangeAspect="1" noChangeShapeType="1"/>
              </p:cNvSpPr>
              <p:nvPr/>
            </p:nvSpPr>
            <p:spPr bwMode="auto">
              <a:xfrm flipV="1">
                <a:off x="3284" y="3714"/>
                <a:ext cx="1" cy="2"/>
              </a:xfrm>
              <a:prstGeom prst="line">
                <a:avLst/>
              </a:prstGeom>
              <a:noFill/>
              <a:ln w="38100">
                <a:solidFill>
                  <a:srgbClr val="FF0000"/>
                </a:solidFill>
                <a:round/>
                <a:headEnd/>
                <a:tailEnd/>
              </a:ln>
            </p:spPr>
            <p:txBody>
              <a:bodyPr/>
              <a:lstStyle/>
              <a:p>
                <a:endParaRPr lang="ja-JP" altLang="en-US"/>
              </a:p>
            </p:txBody>
          </p:sp>
          <p:sp>
            <p:nvSpPr>
              <p:cNvPr id="61643" name="Line 213"/>
              <p:cNvSpPr>
                <a:spLocks noChangeAspect="1" noChangeShapeType="1"/>
              </p:cNvSpPr>
              <p:nvPr/>
            </p:nvSpPr>
            <p:spPr bwMode="auto">
              <a:xfrm>
                <a:off x="3284" y="3714"/>
                <a:ext cx="42" cy="1"/>
              </a:xfrm>
              <a:prstGeom prst="line">
                <a:avLst/>
              </a:prstGeom>
              <a:noFill/>
              <a:ln w="38100">
                <a:solidFill>
                  <a:srgbClr val="FF0000"/>
                </a:solidFill>
                <a:round/>
                <a:headEnd/>
                <a:tailEnd/>
              </a:ln>
            </p:spPr>
            <p:txBody>
              <a:bodyPr/>
              <a:lstStyle/>
              <a:p>
                <a:endParaRPr lang="ja-JP" altLang="en-US"/>
              </a:p>
            </p:txBody>
          </p:sp>
          <p:sp>
            <p:nvSpPr>
              <p:cNvPr id="61644" name="Line 214"/>
              <p:cNvSpPr>
                <a:spLocks noChangeAspect="1" noChangeShapeType="1"/>
              </p:cNvSpPr>
              <p:nvPr/>
            </p:nvSpPr>
            <p:spPr bwMode="auto">
              <a:xfrm flipV="1">
                <a:off x="3326" y="3712"/>
                <a:ext cx="1" cy="2"/>
              </a:xfrm>
              <a:prstGeom prst="line">
                <a:avLst/>
              </a:prstGeom>
              <a:noFill/>
              <a:ln w="38100">
                <a:solidFill>
                  <a:srgbClr val="FF0000"/>
                </a:solidFill>
                <a:round/>
                <a:headEnd/>
                <a:tailEnd/>
              </a:ln>
            </p:spPr>
            <p:txBody>
              <a:bodyPr/>
              <a:lstStyle/>
              <a:p>
                <a:endParaRPr lang="ja-JP" altLang="en-US"/>
              </a:p>
            </p:txBody>
          </p:sp>
          <p:sp>
            <p:nvSpPr>
              <p:cNvPr id="61645" name="Line 215"/>
              <p:cNvSpPr>
                <a:spLocks noChangeAspect="1" noChangeShapeType="1"/>
              </p:cNvSpPr>
              <p:nvPr/>
            </p:nvSpPr>
            <p:spPr bwMode="auto">
              <a:xfrm>
                <a:off x="3326" y="3712"/>
                <a:ext cx="42" cy="1"/>
              </a:xfrm>
              <a:prstGeom prst="line">
                <a:avLst/>
              </a:prstGeom>
              <a:noFill/>
              <a:ln w="38100">
                <a:solidFill>
                  <a:srgbClr val="FF0000"/>
                </a:solidFill>
                <a:round/>
                <a:headEnd/>
                <a:tailEnd/>
              </a:ln>
            </p:spPr>
            <p:txBody>
              <a:bodyPr/>
              <a:lstStyle/>
              <a:p>
                <a:endParaRPr lang="ja-JP" altLang="en-US"/>
              </a:p>
            </p:txBody>
          </p:sp>
          <p:sp>
            <p:nvSpPr>
              <p:cNvPr id="61646" name="Line 216"/>
              <p:cNvSpPr>
                <a:spLocks noChangeAspect="1" noChangeShapeType="1"/>
              </p:cNvSpPr>
              <p:nvPr/>
            </p:nvSpPr>
            <p:spPr bwMode="auto">
              <a:xfrm>
                <a:off x="3368" y="3712"/>
                <a:ext cx="1" cy="8"/>
              </a:xfrm>
              <a:prstGeom prst="line">
                <a:avLst/>
              </a:prstGeom>
              <a:noFill/>
              <a:ln w="38100">
                <a:solidFill>
                  <a:srgbClr val="FF0000"/>
                </a:solidFill>
                <a:round/>
                <a:headEnd/>
                <a:tailEnd/>
              </a:ln>
            </p:spPr>
            <p:txBody>
              <a:bodyPr/>
              <a:lstStyle/>
              <a:p>
                <a:endParaRPr lang="ja-JP" altLang="en-US"/>
              </a:p>
            </p:txBody>
          </p:sp>
          <p:sp>
            <p:nvSpPr>
              <p:cNvPr id="61647" name="Line 217"/>
              <p:cNvSpPr>
                <a:spLocks noChangeAspect="1" noChangeShapeType="1"/>
              </p:cNvSpPr>
              <p:nvPr/>
            </p:nvSpPr>
            <p:spPr bwMode="auto">
              <a:xfrm>
                <a:off x="3368" y="3720"/>
                <a:ext cx="44" cy="1"/>
              </a:xfrm>
              <a:prstGeom prst="line">
                <a:avLst/>
              </a:prstGeom>
              <a:noFill/>
              <a:ln w="38100">
                <a:solidFill>
                  <a:srgbClr val="FF0000"/>
                </a:solidFill>
                <a:round/>
                <a:headEnd/>
                <a:tailEnd/>
              </a:ln>
            </p:spPr>
            <p:txBody>
              <a:bodyPr/>
              <a:lstStyle/>
              <a:p>
                <a:endParaRPr lang="ja-JP" altLang="en-US"/>
              </a:p>
            </p:txBody>
          </p:sp>
          <p:sp>
            <p:nvSpPr>
              <p:cNvPr id="61648" name="Line 218"/>
              <p:cNvSpPr>
                <a:spLocks noChangeAspect="1" noChangeShapeType="1"/>
              </p:cNvSpPr>
              <p:nvPr/>
            </p:nvSpPr>
            <p:spPr bwMode="auto">
              <a:xfrm>
                <a:off x="3412" y="3720"/>
                <a:ext cx="1" cy="6"/>
              </a:xfrm>
              <a:prstGeom prst="line">
                <a:avLst/>
              </a:prstGeom>
              <a:noFill/>
              <a:ln w="38100">
                <a:solidFill>
                  <a:srgbClr val="FF0000"/>
                </a:solidFill>
                <a:round/>
                <a:headEnd/>
                <a:tailEnd/>
              </a:ln>
            </p:spPr>
            <p:txBody>
              <a:bodyPr/>
              <a:lstStyle/>
              <a:p>
                <a:endParaRPr lang="ja-JP" altLang="en-US"/>
              </a:p>
            </p:txBody>
          </p:sp>
          <p:sp>
            <p:nvSpPr>
              <p:cNvPr id="61649" name="Line 219"/>
              <p:cNvSpPr>
                <a:spLocks noChangeAspect="1" noChangeShapeType="1"/>
              </p:cNvSpPr>
              <p:nvPr/>
            </p:nvSpPr>
            <p:spPr bwMode="auto">
              <a:xfrm>
                <a:off x="3412" y="3726"/>
                <a:ext cx="42" cy="1"/>
              </a:xfrm>
              <a:prstGeom prst="line">
                <a:avLst/>
              </a:prstGeom>
              <a:noFill/>
              <a:ln w="38100">
                <a:solidFill>
                  <a:srgbClr val="FF0000"/>
                </a:solidFill>
                <a:round/>
                <a:headEnd/>
                <a:tailEnd/>
              </a:ln>
            </p:spPr>
            <p:txBody>
              <a:bodyPr/>
              <a:lstStyle/>
              <a:p>
                <a:endParaRPr lang="ja-JP" altLang="en-US"/>
              </a:p>
            </p:txBody>
          </p:sp>
          <p:sp>
            <p:nvSpPr>
              <p:cNvPr id="61650" name="Line 220"/>
              <p:cNvSpPr>
                <a:spLocks noChangeAspect="1" noChangeShapeType="1"/>
              </p:cNvSpPr>
              <p:nvPr/>
            </p:nvSpPr>
            <p:spPr bwMode="auto">
              <a:xfrm flipV="1">
                <a:off x="3454" y="3710"/>
                <a:ext cx="1" cy="16"/>
              </a:xfrm>
              <a:prstGeom prst="line">
                <a:avLst/>
              </a:prstGeom>
              <a:noFill/>
              <a:ln w="38100">
                <a:solidFill>
                  <a:srgbClr val="FF0000"/>
                </a:solidFill>
                <a:round/>
                <a:headEnd/>
                <a:tailEnd/>
              </a:ln>
            </p:spPr>
            <p:txBody>
              <a:bodyPr/>
              <a:lstStyle/>
              <a:p>
                <a:endParaRPr lang="ja-JP" altLang="en-US"/>
              </a:p>
            </p:txBody>
          </p:sp>
          <p:grpSp>
            <p:nvGrpSpPr>
              <p:cNvPr id="61651" name="Group 221"/>
              <p:cNvGrpSpPr>
                <a:grpSpLocks noChangeAspect="1"/>
              </p:cNvGrpSpPr>
              <p:nvPr/>
            </p:nvGrpSpPr>
            <p:grpSpPr bwMode="auto">
              <a:xfrm>
                <a:off x="1412" y="1750"/>
                <a:ext cx="3447" cy="2053"/>
                <a:chOff x="1412" y="1750"/>
                <a:chExt cx="3447" cy="2053"/>
              </a:xfrm>
            </p:grpSpPr>
            <p:sp>
              <p:nvSpPr>
                <p:cNvPr id="61802" name="Line 222"/>
                <p:cNvSpPr>
                  <a:spLocks noChangeAspect="1" noChangeShapeType="1"/>
                </p:cNvSpPr>
                <p:nvPr/>
              </p:nvSpPr>
              <p:spPr bwMode="auto">
                <a:xfrm>
                  <a:off x="3454" y="3710"/>
                  <a:ext cx="42" cy="1"/>
                </a:xfrm>
                <a:prstGeom prst="line">
                  <a:avLst/>
                </a:prstGeom>
                <a:noFill/>
                <a:ln w="19050">
                  <a:solidFill>
                    <a:srgbClr val="FF0000"/>
                  </a:solidFill>
                  <a:round/>
                  <a:headEnd/>
                  <a:tailEnd/>
                </a:ln>
              </p:spPr>
              <p:txBody>
                <a:bodyPr/>
                <a:lstStyle/>
                <a:p>
                  <a:endParaRPr lang="ja-JP" altLang="en-US"/>
                </a:p>
              </p:txBody>
            </p:sp>
            <p:sp>
              <p:nvSpPr>
                <p:cNvPr id="61803" name="Line 223"/>
                <p:cNvSpPr>
                  <a:spLocks noChangeAspect="1" noChangeShapeType="1"/>
                </p:cNvSpPr>
                <p:nvPr/>
              </p:nvSpPr>
              <p:spPr bwMode="auto">
                <a:xfrm>
                  <a:off x="3496" y="3710"/>
                  <a:ext cx="1" cy="28"/>
                </a:xfrm>
                <a:prstGeom prst="line">
                  <a:avLst/>
                </a:prstGeom>
                <a:noFill/>
                <a:ln w="19050">
                  <a:solidFill>
                    <a:srgbClr val="FF0000"/>
                  </a:solidFill>
                  <a:round/>
                  <a:headEnd/>
                  <a:tailEnd/>
                </a:ln>
              </p:spPr>
              <p:txBody>
                <a:bodyPr/>
                <a:lstStyle/>
                <a:p>
                  <a:endParaRPr lang="ja-JP" altLang="en-US"/>
                </a:p>
              </p:txBody>
            </p:sp>
            <p:sp>
              <p:nvSpPr>
                <p:cNvPr id="61804" name="Line 224"/>
                <p:cNvSpPr>
                  <a:spLocks noChangeAspect="1" noChangeShapeType="1"/>
                </p:cNvSpPr>
                <p:nvPr/>
              </p:nvSpPr>
              <p:spPr bwMode="auto">
                <a:xfrm>
                  <a:off x="3496" y="3738"/>
                  <a:ext cx="86" cy="1"/>
                </a:xfrm>
                <a:prstGeom prst="line">
                  <a:avLst/>
                </a:prstGeom>
                <a:noFill/>
                <a:ln w="19050">
                  <a:solidFill>
                    <a:srgbClr val="FF0000"/>
                  </a:solidFill>
                  <a:round/>
                  <a:headEnd/>
                  <a:tailEnd/>
                </a:ln>
              </p:spPr>
              <p:txBody>
                <a:bodyPr/>
                <a:lstStyle/>
                <a:p>
                  <a:endParaRPr lang="ja-JP" altLang="en-US"/>
                </a:p>
              </p:txBody>
            </p:sp>
            <p:sp>
              <p:nvSpPr>
                <p:cNvPr id="61805" name="Line 225"/>
                <p:cNvSpPr>
                  <a:spLocks noChangeAspect="1" noChangeShapeType="1"/>
                </p:cNvSpPr>
                <p:nvPr/>
              </p:nvSpPr>
              <p:spPr bwMode="auto">
                <a:xfrm flipV="1">
                  <a:off x="3582" y="3736"/>
                  <a:ext cx="1" cy="2"/>
                </a:xfrm>
                <a:prstGeom prst="line">
                  <a:avLst/>
                </a:prstGeom>
                <a:noFill/>
                <a:ln w="19050">
                  <a:solidFill>
                    <a:srgbClr val="FF0000"/>
                  </a:solidFill>
                  <a:round/>
                  <a:headEnd/>
                  <a:tailEnd/>
                </a:ln>
              </p:spPr>
              <p:txBody>
                <a:bodyPr/>
                <a:lstStyle/>
                <a:p>
                  <a:endParaRPr lang="ja-JP" altLang="en-US"/>
                </a:p>
              </p:txBody>
            </p:sp>
            <p:sp>
              <p:nvSpPr>
                <p:cNvPr id="61806" name="Line 226"/>
                <p:cNvSpPr>
                  <a:spLocks noChangeAspect="1" noChangeShapeType="1"/>
                </p:cNvSpPr>
                <p:nvPr/>
              </p:nvSpPr>
              <p:spPr bwMode="auto">
                <a:xfrm>
                  <a:off x="3582" y="3736"/>
                  <a:ext cx="42" cy="1"/>
                </a:xfrm>
                <a:prstGeom prst="line">
                  <a:avLst/>
                </a:prstGeom>
                <a:noFill/>
                <a:ln w="19050">
                  <a:solidFill>
                    <a:srgbClr val="FF0000"/>
                  </a:solidFill>
                  <a:round/>
                  <a:headEnd/>
                  <a:tailEnd/>
                </a:ln>
              </p:spPr>
              <p:txBody>
                <a:bodyPr/>
                <a:lstStyle/>
                <a:p>
                  <a:endParaRPr lang="ja-JP" altLang="en-US"/>
                </a:p>
              </p:txBody>
            </p:sp>
            <p:sp>
              <p:nvSpPr>
                <p:cNvPr id="61807" name="Line 227"/>
                <p:cNvSpPr>
                  <a:spLocks noChangeAspect="1" noChangeShapeType="1"/>
                </p:cNvSpPr>
                <p:nvPr/>
              </p:nvSpPr>
              <p:spPr bwMode="auto">
                <a:xfrm flipV="1">
                  <a:off x="3624" y="3734"/>
                  <a:ext cx="1" cy="2"/>
                </a:xfrm>
                <a:prstGeom prst="line">
                  <a:avLst/>
                </a:prstGeom>
                <a:noFill/>
                <a:ln w="19050">
                  <a:solidFill>
                    <a:srgbClr val="FF0000"/>
                  </a:solidFill>
                  <a:round/>
                  <a:headEnd/>
                  <a:tailEnd/>
                </a:ln>
              </p:spPr>
              <p:txBody>
                <a:bodyPr/>
                <a:lstStyle/>
                <a:p>
                  <a:endParaRPr lang="ja-JP" altLang="en-US"/>
                </a:p>
              </p:txBody>
            </p:sp>
            <p:sp>
              <p:nvSpPr>
                <p:cNvPr id="61808" name="Line 228"/>
                <p:cNvSpPr>
                  <a:spLocks noChangeAspect="1" noChangeShapeType="1"/>
                </p:cNvSpPr>
                <p:nvPr/>
              </p:nvSpPr>
              <p:spPr bwMode="auto">
                <a:xfrm>
                  <a:off x="3624" y="3734"/>
                  <a:ext cx="42" cy="1"/>
                </a:xfrm>
                <a:prstGeom prst="line">
                  <a:avLst/>
                </a:prstGeom>
                <a:noFill/>
                <a:ln w="19050">
                  <a:solidFill>
                    <a:srgbClr val="FF0000"/>
                  </a:solidFill>
                  <a:round/>
                  <a:headEnd/>
                  <a:tailEnd/>
                </a:ln>
              </p:spPr>
              <p:txBody>
                <a:bodyPr/>
                <a:lstStyle/>
                <a:p>
                  <a:endParaRPr lang="ja-JP" altLang="en-US"/>
                </a:p>
              </p:txBody>
            </p:sp>
            <p:sp>
              <p:nvSpPr>
                <p:cNvPr id="61809" name="Line 229"/>
                <p:cNvSpPr>
                  <a:spLocks noChangeAspect="1" noChangeShapeType="1"/>
                </p:cNvSpPr>
                <p:nvPr/>
              </p:nvSpPr>
              <p:spPr bwMode="auto">
                <a:xfrm>
                  <a:off x="3666" y="3734"/>
                  <a:ext cx="1" cy="6"/>
                </a:xfrm>
                <a:prstGeom prst="line">
                  <a:avLst/>
                </a:prstGeom>
                <a:noFill/>
                <a:ln w="19050">
                  <a:solidFill>
                    <a:srgbClr val="FF0000"/>
                  </a:solidFill>
                  <a:round/>
                  <a:headEnd/>
                  <a:tailEnd/>
                </a:ln>
              </p:spPr>
              <p:txBody>
                <a:bodyPr/>
                <a:lstStyle/>
                <a:p>
                  <a:endParaRPr lang="ja-JP" altLang="en-US"/>
                </a:p>
              </p:txBody>
            </p:sp>
            <p:sp>
              <p:nvSpPr>
                <p:cNvPr id="61810" name="Line 230"/>
                <p:cNvSpPr>
                  <a:spLocks noChangeAspect="1" noChangeShapeType="1"/>
                </p:cNvSpPr>
                <p:nvPr/>
              </p:nvSpPr>
              <p:spPr bwMode="auto">
                <a:xfrm>
                  <a:off x="3666" y="3740"/>
                  <a:ext cx="42" cy="1"/>
                </a:xfrm>
                <a:prstGeom prst="line">
                  <a:avLst/>
                </a:prstGeom>
                <a:noFill/>
                <a:ln w="19050">
                  <a:solidFill>
                    <a:srgbClr val="FF0000"/>
                  </a:solidFill>
                  <a:round/>
                  <a:headEnd/>
                  <a:tailEnd/>
                </a:ln>
              </p:spPr>
              <p:txBody>
                <a:bodyPr/>
                <a:lstStyle/>
                <a:p>
                  <a:endParaRPr lang="ja-JP" altLang="en-US"/>
                </a:p>
              </p:txBody>
            </p:sp>
            <p:sp>
              <p:nvSpPr>
                <p:cNvPr id="61811" name="Line 231"/>
                <p:cNvSpPr>
                  <a:spLocks noChangeAspect="1" noChangeShapeType="1"/>
                </p:cNvSpPr>
                <p:nvPr/>
              </p:nvSpPr>
              <p:spPr bwMode="auto">
                <a:xfrm>
                  <a:off x="3708" y="3740"/>
                  <a:ext cx="1" cy="16"/>
                </a:xfrm>
                <a:prstGeom prst="line">
                  <a:avLst/>
                </a:prstGeom>
                <a:noFill/>
                <a:ln w="19050">
                  <a:solidFill>
                    <a:srgbClr val="FF0000"/>
                  </a:solidFill>
                  <a:round/>
                  <a:headEnd/>
                  <a:tailEnd/>
                </a:ln>
              </p:spPr>
              <p:txBody>
                <a:bodyPr/>
                <a:lstStyle/>
                <a:p>
                  <a:endParaRPr lang="ja-JP" altLang="en-US"/>
                </a:p>
              </p:txBody>
            </p:sp>
            <p:sp>
              <p:nvSpPr>
                <p:cNvPr id="61812" name="Line 232"/>
                <p:cNvSpPr>
                  <a:spLocks noChangeAspect="1" noChangeShapeType="1"/>
                </p:cNvSpPr>
                <p:nvPr/>
              </p:nvSpPr>
              <p:spPr bwMode="auto">
                <a:xfrm>
                  <a:off x="3708" y="3756"/>
                  <a:ext cx="44" cy="1"/>
                </a:xfrm>
                <a:prstGeom prst="line">
                  <a:avLst/>
                </a:prstGeom>
                <a:noFill/>
                <a:ln w="19050">
                  <a:solidFill>
                    <a:srgbClr val="FF0000"/>
                  </a:solidFill>
                  <a:round/>
                  <a:headEnd/>
                  <a:tailEnd/>
                </a:ln>
              </p:spPr>
              <p:txBody>
                <a:bodyPr/>
                <a:lstStyle/>
                <a:p>
                  <a:endParaRPr lang="ja-JP" altLang="en-US"/>
                </a:p>
              </p:txBody>
            </p:sp>
            <p:sp>
              <p:nvSpPr>
                <p:cNvPr id="61813" name="Line 233"/>
                <p:cNvSpPr>
                  <a:spLocks noChangeAspect="1" noChangeShapeType="1"/>
                </p:cNvSpPr>
                <p:nvPr/>
              </p:nvSpPr>
              <p:spPr bwMode="auto">
                <a:xfrm flipV="1">
                  <a:off x="3752" y="3732"/>
                  <a:ext cx="1" cy="24"/>
                </a:xfrm>
                <a:prstGeom prst="line">
                  <a:avLst/>
                </a:prstGeom>
                <a:noFill/>
                <a:ln w="19050">
                  <a:solidFill>
                    <a:srgbClr val="FF0000"/>
                  </a:solidFill>
                  <a:round/>
                  <a:headEnd/>
                  <a:tailEnd/>
                </a:ln>
              </p:spPr>
              <p:txBody>
                <a:bodyPr/>
                <a:lstStyle/>
                <a:p>
                  <a:endParaRPr lang="ja-JP" altLang="en-US"/>
                </a:p>
              </p:txBody>
            </p:sp>
            <p:sp>
              <p:nvSpPr>
                <p:cNvPr id="61814" name="Line 234"/>
                <p:cNvSpPr>
                  <a:spLocks noChangeAspect="1" noChangeShapeType="1"/>
                </p:cNvSpPr>
                <p:nvPr/>
              </p:nvSpPr>
              <p:spPr bwMode="auto">
                <a:xfrm>
                  <a:off x="3752" y="3732"/>
                  <a:ext cx="42" cy="1"/>
                </a:xfrm>
                <a:prstGeom prst="line">
                  <a:avLst/>
                </a:prstGeom>
                <a:noFill/>
                <a:ln w="19050">
                  <a:solidFill>
                    <a:srgbClr val="FF0000"/>
                  </a:solidFill>
                  <a:round/>
                  <a:headEnd/>
                  <a:tailEnd/>
                </a:ln>
              </p:spPr>
              <p:txBody>
                <a:bodyPr/>
                <a:lstStyle/>
                <a:p>
                  <a:endParaRPr lang="ja-JP" altLang="en-US"/>
                </a:p>
              </p:txBody>
            </p:sp>
            <p:sp>
              <p:nvSpPr>
                <p:cNvPr id="61815" name="Line 235"/>
                <p:cNvSpPr>
                  <a:spLocks noChangeAspect="1" noChangeShapeType="1"/>
                </p:cNvSpPr>
                <p:nvPr/>
              </p:nvSpPr>
              <p:spPr bwMode="auto">
                <a:xfrm>
                  <a:off x="3794" y="3732"/>
                  <a:ext cx="1" cy="2"/>
                </a:xfrm>
                <a:prstGeom prst="line">
                  <a:avLst/>
                </a:prstGeom>
                <a:noFill/>
                <a:ln w="19050">
                  <a:solidFill>
                    <a:srgbClr val="FF0000"/>
                  </a:solidFill>
                  <a:round/>
                  <a:headEnd/>
                  <a:tailEnd/>
                </a:ln>
              </p:spPr>
              <p:txBody>
                <a:bodyPr/>
                <a:lstStyle/>
                <a:p>
                  <a:endParaRPr lang="ja-JP" altLang="en-US"/>
                </a:p>
              </p:txBody>
            </p:sp>
            <p:sp>
              <p:nvSpPr>
                <p:cNvPr id="61816" name="Line 236"/>
                <p:cNvSpPr>
                  <a:spLocks noChangeAspect="1" noChangeShapeType="1"/>
                </p:cNvSpPr>
                <p:nvPr/>
              </p:nvSpPr>
              <p:spPr bwMode="auto">
                <a:xfrm>
                  <a:off x="3794" y="3734"/>
                  <a:ext cx="42" cy="1"/>
                </a:xfrm>
                <a:prstGeom prst="line">
                  <a:avLst/>
                </a:prstGeom>
                <a:noFill/>
                <a:ln w="19050">
                  <a:solidFill>
                    <a:srgbClr val="FF0000"/>
                  </a:solidFill>
                  <a:round/>
                  <a:headEnd/>
                  <a:tailEnd/>
                </a:ln>
              </p:spPr>
              <p:txBody>
                <a:bodyPr/>
                <a:lstStyle/>
                <a:p>
                  <a:endParaRPr lang="ja-JP" altLang="en-US"/>
                </a:p>
              </p:txBody>
            </p:sp>
            <p:sp>
              <p:nvSpPr>
                <p:cNvPr id="61817" name="Line 237"/>
                <p:cNvSpPr>
                  <a:spLocks noChangeAspect="1" noChangeShapeType="1"/>
                </p:cNvSpPr>
                <p:nvPr/>
              </p:nvSpPr>
              <p:spPr bwMode="auto">
                <a:xfrm>
                  <a:off x="3836" y="3734"/>
                  <a:ext cx="1" cy="16"/>
                </a:xfrm>
                <a:prstGeom prst="line">
                  <a:avLst/>
                </a:prstGeom>
                <a:noFill/>
                <a:ln w="19050">
                  <a:solidFill>
                    <a:srgbClr val="FF0000"/>
                  </a:solidFill>
                  <a:round/>
                  <a:headEnd/>
                  <a:tailEnd/>
                </a:ln>
              </p:spPr>
              <p:txBody>
                <a:bodyPr/>
                <a:lstStyle/>
                <a:p>
                  <a:endParaRPr lang="ja-JP" altLang="en-US"/>
                </a:p>
              </p:txBody>
            </p:sp>
            <p:sp>
              <p:nvSpPr>
                <p:cNvPr id="61818" name="Line 238"/>
                <p:cNvSpPr>
                  <a:spLocks noChangeAspect="1" noChangeShapeType="1"/>
                </p:cNvSpPr>
                <p:nvPr/>
              </p:nvSpPr>
              <p:spPr bwMode="auto">
                <a:xfrm>
                  <a:off x="3836" y="3750"/>
                  <a:ext cx="44" cy="1"/>
                </a:xfrm>
                <a:prstGeom prst="line">
                  <a:avLst/>
                </a:prstGeom>
                <a:noFill/>
                <a:ln w="19050">
                  <a:solidFill>
                    <a:srgbClr val="FF0000"/>
                  </a:solidFill>
                  <a:round/>
                  <a:headEnd/>
                  <a:tailEnd/>
                </a:ln>
              </p:spPr>
              <p:txBody>
                <a:bodyPr/>
                <a:lstStyle/>
                <a:p>
                  <a:endParaRPr lang="ja-JP" altLang="en-US"/>
                </a:p>
              </p:txBody>
            </p:sp>
            <p:sp>
              <p:nvSpPr>
                <p:cNvPr id="61819" name="Line 239"/>
                <p:cNvSpPr>
                  <a:spLocks noChangeAspect="1" noChangeShapeType="1"/>
                </p:cNvSpPr>
                <p:nvPr/>
              </p:nvSpPr>
              <p:spPr bwMode="auto">
                <a:xfrm flipV="1">
                  <a:off x="3880" y="3744"/>
                  <a:ext cx="1" cy="6"/>
                </a:xfrm>
                <a:prstGeom prst="line">
                  <a:avLst/>
                </a:prstGeom>
                <a:noFill/>
                <a:ln w="19050">
                  <a:solidFill>
                    <a:srgbClr val="FF0000"/>
                  </a:solidFill>
                  <a:round/>
                  <a:headEnd/>
                  <a:tailEnd/>
                </a:ln>
              </p:spPr>
              <p:txBody>
                <a:bodyPr/>
                <a:lstStyle/>
                <a:p>
                  <a:endParaRPr lang="ja-JP" altLang="en-US"/>
                </a:p>
              </p:txBody>
            </p:sp>
            <p:sp>
              <p:nvSpPr>
                <p:cNvPr id="61820" name="Line 240"/>
                <p:cNvSpPr>
                  <a:spLocks noChangeAspect="1" noChangeShapeType="1"/>
                </p:cNvSpPr>
                <p:nvPr/>
              </p:nvSpPr>
              <p:spPr bwMode="auto">
                <a:xfrm>
                  <a:off x="3880" y="3744"/>
                  <a:ext cx="42" cy="1"/>
                </a:xfrm>
                <a:prstGeom prst="line">
                  <a:avLst/>
                </a:prstGeom>
                <a:noFill/>
                <a:ln w="19050">
                  <a:solidFill>
                    <a:srgbClr val="FF0000"/>
                  </a:solidFill>
                  <a:round/>
                  <a:headEnd/>
                  <a:tailEnd/>
                </a:ln>
              </p:spPr>
              <p:txBody>
                <a:bodyPr/>
                <a:lstStyle/>
                <a:p>
                  <a:endParaRPr lang="ja-JP" altLang="en-US"/>
                </a:p>
              </p:txBody>
            </p:sp>
            <p:sp>
              <p:nvSpPr>
                <p:cNvPr id="61821" name="Line 241"/>
                <p:cNvSpPr>
                  <a:spLocks noChangeAspect="1" noChangeShapeType="1"/>
                </p:cNvSpPr>
                <p:nvPr/>
              </p:nvSpPr>
              <p:spPr bwMode="auto">
                <a:xfrm flipV="1">
                  <a:off x="3922" y="3732"/>
                  <a:ext cx="1" cy="12"/>
                </a:xfrm>
                <a:prstGeom prst="line">
                  <a:avLst/>
                </a:prstGeom>
                <a:noFill/>
                <a:ln w="19050">
                  <a:solidFill>
                    <a:srgbClr val="FF0000"/>
                  </a:solidFill>
                  <a:round/>
                  <a:headEnd/>
                  <a:tailEnd/>
                </a:ln>
              </p:spPr>
              <p:txBody>
                <a:bodyPr/>
                <a:lstStyle/>
                <a:p>
                  <a:endParaRPr lang="ja-JP" altLang="en-US"/>
                </a:p>
              </p:txBody>
            </p:sp>
            <p:sp>
              <p:nvSpPr>
                <p:cNvPr id="61822" name="Line 242"/>
                <p:cNvSpPr>
                  <a:spLocks noChangeAspect="1" noChangeShapeType="1"/>
                </p:cNvSpPr>
                <p:nvPr/>
              </p:nvSpPr>
              <p:spPr bwMode="auto">
                <a:xfrm>
                  <a:off x="3922" y="3732"/>
                  <a:ext cx="42" cy="1"/>
                </a:xfrm>
                <a:prstGeom prst="line">
                  <a:avLst/>
                </a:prstGeom>
                <a:noFill/>
                <a:ln w="19050">
                  <a:solidFill>
                    <a:srgbClr val="FF0000"/>
                  </a:solidFill>
                  <a:round/>
                  <a:headEnd/>
                  <a:tailEnd/>
                </a:ln>
              </p:spPr>
              <p:txBody>
                <a:bodyPr/>
                <a:lstStyle/>
                <a:p>
                  <a:endParaRPr lang="ja-JP" altLang="en-US"/>
                </a:p>
              </p:txBody>
            </p:sp>
            <p:sp>
              <p:nvSpPr>
                <p:cNvPr id="61823" name="Line 243"/>
                <p:cNvSpPr>
                  <a:spLocks noChangeAspect="1" noChangeShapeType="1"/>
                </p:cNvSpPr>
                <p:nvPr/>
              </p:nvSpPr>
              <p:spPr bwMode="auto">
                <a:xfrm flipV="1">
                  <a:off x="3964" y="3720"/>
                  <a:ext cx="1" cy="12"/>
                </a:xfrm>
                <a:prstGeom prst="line">
                  <a:avLst/>
                </a:prstGeom>
                <a:noFill/>
                <a:ln w="19050">
                  <a:solidFill>
                    <a:srgbClr val="FF0000"/>
                  </a:solidFill>
                  <a:round/>
                  <a:headEnd/>
                  <a:tailEnd/>
                </a:ln>
              </p:spPr>
              <p:txBody>
                <a:bodyPr/>
                <a:lstStyle/>
                <a:p>
                  <a:endParaRPr lang="ja-JP" altLang="en-US"/>
                </a:p>
              </p:txBody>
            </p:sp>
            <p:sp>
              <p:nvSpPr>
                <p:cNvPr id="61824" name="Line 244"/>
                <p:cNvSpPr>
                  <a:spLocks noChangeAspect="1" noChangeShapeType="1"/>
                </p:cNvSpPr>
                <p:nvPr/>
              </p:nvSpPr>
              <p:spPr bwMode="auto">
                <a:xfrm>
                  <a:off x="3964" y="3720"/>
                  <a:ext cx="42" cy="1"/>
                </a:xfrm>
                <a:prstGeom prst="line">
                  <a:avLst/>
                </a:prstGeom>
                <a:noFill/>
                <a:ln w="19050">
                  <a:solidFill>
                    <a:srgbClr val="FF0000"/>
                  </a:solidFill>
                  <a:round/>
                  <a:headEnd/>
                  <a:tailEnd/>
                </a:ln>
              </p:spPr>
              <p:txBody>
                <a:bodyPr/>
                <a:lstStyle/>
                <a:p>
                  <a:endParaRPr lang="ja-JP" altLang="en-US"/>
                </a:p>
              </p:txBody>
            </p:sp>
            <p:sp>
              <p:nvSpPr>
                <p:cNvPr id="61825" name="Line 245"/>
                <p:cNvSpPr>
                  <a:spLocks noChangeAspect="1" noChangeShapeType="1"/>
                </p:cNvSpPr>
                <p:nvPr/>
              </p:nvSpPr>
              <p:spPr bwMode="auto">
                <a:xfrm>
                  <a:off x="4006" y="3720"/>
                  <a:ext cx="1" cy="28"/>
                </a:xfrm>
                <a:prstGeom prst="line">
                  <a:avLst/>
                </a:prstGeom>
                <a:noFill/>
                <a:ln w="19050">
                  <a:solidFill>
                    <a:srgbClr val="FF0000"/>
                  </a:solidFill>
                  <a:round/>
                  <a:headEnd/>
                  <a:tailEnd/>
                </a:ln>
              </p:spPr>
              <p:txBody>
                <a:bodyPr/>
                <a:lstStyle/>
                <a:p>
                  <a:endParaRPr lang="ja-JP" altLang="en-US"/>
                </a:p>
              </p:txBody>
            </p:sp>
            <p:sp>
              <p:nvSpPr>
                <p:cNvPr id="61826" name="Line 246"/>
                <p:cNvSpPr>
                  <a:spLocks noChangeAspect="1" noChangeShapeType="1"/>
                </p:cNvSpPr>
                <p:nvPr/>
              </p:nvSpPr>
              <p:spPr bwMode="auto">
                <a:xfrm>
                  <a:off x="4006" y="3748"/>
                  <a:ext cx="44" cy="1"/>
                </a:xfrm>
                <a:prstGeom prst="line">
                  <a:avLst/>
                </a:prstGeom>
                <a:noFill/>
                <a:ln w="19050">
                  <a:solidFill>
                    <a:srgbClr val="FF0000"/>
                  </a:solidFill>
                  <a:round/>
                  <a:headEnd/>
                  <a:tailEnd/>
                </a:ln>
              </p:spPr>
              <p:txBody>
                <a:bodyPr/>
                <a:lstStyle/>
                <a:p>
                  <a:endParaRPr lang="ja-JP" altLang="en-US"/>
                </a:p>
              </p:txBody>
            </p:sp>
            <p:sp>
              <p:nvSpPr>
                <p:cNvPr id="61827" name="Line 247"/>
                <p:cNvSpPr>
                  <a:spLocks noChangeAspect="1" noChangeShapeType="1"/>
                </p:cNvSpPr>
                <p:nvPr/>
              </p:nvSpPr>
              <p:spPr bwMode="auto">
                <a:xfrm flipV="1">
                  <a:off x="4050" y="3740"/>
                  <a:ext cx="1" cy="8"/>
                </a:xfrm>
                <a:prstGeom prst="line">
                  <a:avLst/>
                </a:prstGeom>
                <a:noFill/>
                <a:ln w="19050">
                  <a:solidFill>
                    <a:srgbClr val="FF0000"/>
                  </a:solidFill>
                  <a:round/>
                  <a:headEnd/>
                  <a:tailEnd/>
                </a:ln>
              </p:spPr>
              <p:txBody>
                <a:bodyPr/>
                <a:lstStyle/>
                <a:p>
                  <a:endParaRPr lang="ja-JP" altLang="en-US"/>
                </a:p>
              </p:txBody>
            </p:sp>
            <p:sp>
              <p:nvSpPr>
                <p:cNvPr id="61828" name="Line 248"/>
                <p:cNvSpPr>
                  <a:spLocks noChangeAspect="1" noChangeShapeType="1"/>
                </p:cNvSpPr>
                <p:nvPr/>
              </p:nvSpPr>
              <p:spPr bwMode="auto">
                <a:xfrm>
                  <a:off x="4050" y="3740"/>
                  <a:ext cx="42" cy="1"/>
                </a:xfrm>
                <a:prstGeom prst="line">
                  <a:avLst/>
                </a:prstGeom>
                <a:noFill/>
                <a:ln w="19050">
                  <a:solidFill>
                    <a:srgbClr val="FF0000"/>
                  </a:solidFill>
                  <a:round/>
                  <a:headEnd/>
                  <a:tailEnd/>
                </a:ln>
              </p:spPr>
              <p:txBody>
                <a:bodyPr/>
                <a:lstStyle/>
                <a:p>
                  <a:endParaRPr lang="ja-JP" altLang="en-US"/>
                </a:p>
              </p:txBody>
            </p:sp>
            <p:sp>
              <p:nvSpPr>
                <p:cNvPr id="61829" name="Line 249"/>
                <p:cNvSpPr>
                  <a:spLocks noChangeAspect="1" noChangeShapeType="1"/>
                </p:cNvSpPr>
                <p:nvPr/>
              </p:nvSpPr>
              <p:spPr bwMode="auto">
                <a:xfrm flipV="1">
                  <a:off x="4092" y="3722"/>
                  <a:ext cx="1" cy="18"/>
                </a:xfrm>
                <a:prstGeom prst="line">
                  <a:avLst/>
                </a:prstGeom>
                <a:noFill/>
                <a:ln w="19050">
                  <a:solidFill>
                    <a:srgbClr val="FF0000"/>
                  </a:solidFill>
                  <a:round/>
                  <a:headEnd/>
                  <a:tailEnd/>
                </a:ln>
              </p:spPr>
              <p:txBody>
                <a:bodyPr/>
                <a:lstStyle/>
                <a:p>
                  <a:endParaRPr lang="ja-JP" altLang="en-US"/>
                </a:p>
              </p:txBody>
            </p:sp>
            <p:sp>
              <p:nvSpPr>
                <p:cNvPr id="61830" name="Line 250"/>
                <p:cNvSpPr>
                  <a:spLocks noChangeAspect="1" noChangeShapeType="1"/>
                </p:cNvSpPr>
                <p:nvPr/>
              </p:nvSpPr>
              <p:spPr bwMode="auto">
                <a:xfrm>
                  <a:off x="4092" y="3722"/>
                  <a:ext cx="42" cy="1"/>
                </a:xfrm>
                <a:prstGeom prst="line">
                  <a:avLst/>
                </a:prstGeom>
                <a:noFill/>
                <a:ln w="19050">
                  <a:solidFill>
                    <a:srgbClr val="FF0000"/>
                  </a:solidFill>
                  <a:round/>
                  <a:headEnd/>
                  <a:tailEnd/>
                </a:ln>
              </p:spPr>
              <p:txBody>
                <a:bodyPr/>
                <a:lstStyle/>
                <a:p>
                  <a:endParaRPr lang="ja-JP" altLang="en-US"/>
                </a:p>
              </p:txBody>
            </p:sp>
            <p:sp>
              <p:nvSpPr>
                <p:cNvPr id="61831" name="Line 251"/>
                <p:cNvSpPr>
                  <a:spLocks noChangeAspect="1" noChangeShapeType="1"/>
                </p:cNvSpPr>
                <p:nvPr/>
              </p:nvSpPr>
              <p:spPr bwMode="auto">
                <a:xfrm flipV="1">
                  <a:off x="4134" y="3716"/>
                  <a:ext cx="1" cy="6"/>
                </a:xfrm>
                <a:prstGeom prst="line">
                  <a:avLst/>
                </a:prstGeom>
                <a:noFill/>
                <a:ln w="19050">
                  <a:solidFill>
                    <a:srgbClr val="FF0000"/>
                  </a:solidFill>
                  <a:round/>
                  <a:headEnd/>
                  <a:tailEnd/>
                </a:ln>
              </p:spPr>
              <p:txBody>
                <a:bodyPr/>
                <a:lstStyle/>
                <a:p>
                  <a:endParaRPr lang="ja-JP" altLang="en-US"/>
                </a:p>
              </p:txBody>
            </p:sp>
            <p:sp>
              <p:nvSpPr>
                <p:cNvPr id="61832" name="Line 252"/>
                <p:cNvSpPr>
                  <a:spLocks noChangeAspect="1" noChangeShapeType="1"/>
                </p:cNvSpPr>
                <p:nvPr/>
              </p:nvSpPr>
              <p:spPr bwMode="auto">
                <a:xfrm>
                  <a:off x="4134" y="3716"/>
                  <a:ext cx="42" cy="1"/>
                </a:xfrm>
                <a:prstGeom prst="line">
                  <a:avLst/>
                </a:prstGeom>
                <a:noFill/>
                <a:ln w="19050">
                  <a:solidFill>
                    <a:srgbClr val="FF0000"/>
                  </a:solidFill>
                  <a:round/>
                  <a:headEnd/>
                  <a:tailEnd/>
                </a:ln>
              </p:spPr>
              <p:txBody>
                <a:bodyPr/>
                <a:lstStyle/>
                <a:p>
                  <a:endParaRPr lang="ja-JP" altLang="en-US"/>
                </a:p>
              </p:txBody>
            </p:sp>
            <p:sp>
              <p:nvSpPr>
                <p:cNvPr id="61833" name="Line 253"/>
                <p:cNvSpPr>
                  <a:spLocks noChangeAspect="1" noChangeShapeType="1"/>
                </p:cNvSpPr>
                <p:nvPr/>
              </p:nvSpPr>
              <p:spPr bwMode="auto">
                <a:xfrm>
                  <a:off x="4176" y="3716"/>
                  <a:ext cx="1" cy="20"/>
                </a:xfrm>
                <a:prstGeom prst="line">
                  <a:avLst/>
                </a:prstGeom>
                <a:noFill/>
                <a:ln w="19050">
                  <a:solidFill>
                    <a:srgbClr val="FF0000"/>
                  </a:solidFill>
                  <a:round/>
                  <a:headEnd/>
                  <a:tailEnd/>
                </a:ln>
              </p:spPr>
              <p:txBody>
                <a:bodyPr/>
                <a:lstStyle/>
                <a:p>
                  <a:endParaRPr lang="ja-JP" altLang="en-US"/>
                </a:p>
              </p:txBody>
            </p:sp>
            <p:sp>
              <p:nvSpPr>
                <p:cNvPr id="61834" name="Line 254"/>
                <p:cNvSpPr>
                  <a:spLocks noChangeAspect="1" noChangeShapeType="1"/>
                </p:cNvSpPr>
                <p:nvPr/>
              </p:nvSpPr>
              <p:spPr bwMode="auto">
                <a:xfrm>
                  <a:off x="4176" y="3736"/>
                  <a:ext cx="44" cy="1"/>
                </a:xfrm>
                <a:prstGeom prst="line">
                  <a:avLst/>
                </a:prstGeom>
                <a:noFill/>
                <a:ln w="19050">
                  <a:solidFill>
                    <a:srgbClr val="FF0000"/>
                  </a:solidFill>
                  <a:round/>
                  <a:headEnd/>
                  <a:tailEnd/>
                </a:ln>
              </p:spPr>
              <p:txBody>
                <a:bodyPr/>
                <a:lstStyle/>
                <a:p>
                  <a:endParaRPr lang="ja-JP" altLang="en-US"/>
                </a:p>
              </p:txBody>
            </p:sp>
            <p:sp>
              <p:nvSpPr>
                <p:cNvPr id="61835" name="Line 255"/>
                <p:cNvSpPr>
                  <a:spLocks noChangeAspect="1" noChangeShapeType="1"/>
                </p:cNvSpPr>
                <p:nvPr/>
              </p:nvSpPr>
              <p:spPr bwMode="auto">
                <a:xfrm>
                  <a:off x="4220" y="3736"/>
                  <a:ext cx="1" cy="2"/>
                </a:xfrm>
                <a:prstGeom prst="line">
                  <a:avLst/>
                </a:prstGeom>
                <a:noFill/>
                <a:ln w="19050">
                  <a:solidFill>
                    <a:srgbClr val="FF0000"/>
                  </a:solidFill>
                  <a:round/>
                  <a:headEnd/>
                  <a:tailEnd/>
                </a:ln>
              </p:spPr>
              <p:txBody>
                <a:bodyPr/>
                <a:lstStyle/>
                <a:p>
                  <a:endParaRPr lang="ja-JP" altLang="en-US"/>
                </a:p>
              </p:txBody>
            </p:sp>
            <p:sp>
              <p:nvSpPr>
                <p:cNvPr id="61836" name="Line 256"/>
                <p:cNvSpPr>
                  <a:spLocks noChangeAspect="1" noChangeShapeType="1"/>
                </p:cNvSpPr>
                <p:nvPr/>
              </p:nvSpPr>
              <p:spPr bwMode="auto">
                <a:xfrm>
                  <a:off x="4220" y="3738"/>
                  <a:ext cx="42" cy="1"/>
                </a:xfrm>
                <a:prstGeom prst="line">
                  <a:avLst/>
                </a:prstGeom>
                <a:noFill/>
                <a:ln w="19050">
                  <a:solidFill>
                    <a:srgbClr val="FF0000"/>
                  </a:solidFill>
                  <a:round/>
                  <a:headEnd/>
                  <a:tailEnd/>
                </a:ln>
              </p:spPr>
              <p:txBody>
                <a:bodyPr/>
                <a:lstStyle/>
                <a:p>
                  <a:endParaRPr lang="ja-JP" altLang="en-US"/>
                </a:p>
              </p:txBody>
            </p:sp>
            <p:sp>
              <p:nvSpPr>
                <p:cNvPr id="61837" name="Line 257"/>
                <p:cNvSpPr>
                  <a:spLocks noChangeAspect="1" noChangeShapeType="1"/>
                </p:cNvSpPr>
                <p:nvPr/>
              </p:nvSpPr>
              <p:spPr bwMode="auto">
                <a:xfrm flipV="1">
                  <a:off x="4262" y="3732"/>
                  <a:ext cx="1" cy="6"/>
                </a:xfrm>
                <a:prstGeom prst="line">
                  <a:avLst/>
                </a:prstGeom>
                <a:noFill/>
                <a:ln w="19050">
                  <a:solidFill>
                    <a:srgbClr val="FF0000"/>
                  </a:solidFill>
                  <a:round/>
                  <a:headEnd/>
                  <a:tailEnd/>
                </a:ln>
              </p:spPr>
              <p:txBody>
                <a:bodyPr/>
                <a:lstStyle/>
                <a:p>
                  <a:endParaRPr lang="ja-JP" altLang="en-US"/>
                </a:p>
              </p:txBody>
            </p:sp>
            <p:sp>
              <p:nvSpPr>
                <p:cNvPr id="61838" name="Line 258"/>
                <p:cNvSpPr>
                  <a:spLocks noChangeAspect="1" noChangeShapeType="1"/>
                </p:cNvSpPr>
                <p:nvPr/>
              </p:nvSpPr>
              <p:spPr bwMode="auto">
                <a:xfrm>
                  <a:off x="4262" y="3732"/>
                  <a:ext cx="42" cy="1"/>
                </a:xfrm>
                <a:prstGeom prst="line">
                  <a:avLst/>
                </a:prstGeom>
                <a:noFill/>
                <a:ln w="19050">
                  <a:solidFill>
                    <a:srgbClr val="FF0000"/>
                  </a:solidFill>
                  <a:round/>
                  <a:headEnd/>
                  <a:tailEnd/>
                </a:ln>
              </p:spPr>
              <p:txBody>
                <a:bodyPr/>
                <a:lstStyle/>
                <a:p>
                  <a:endParaRPr lang="ja-JP" altLang="en-US"/>
                </a:p>
              </p:txBody>
            </p:sp>
            <p:sp>
              <p:nvSpPr>
                <p:cNvPr id="61839" name="Line 259"/>
                <p:cNvSpPr>
                  <a:spLocks noChangeAspect="1" noChangeShapeType="1"/>
                </p:cNvSpPr>
                <p:nvPr/>
              </p:nvSpPr>
              <p:spPr bwMode="auto">
                <a:xfrm>
                  <a:off x="4304" y="3732"/>
                  <a:ext cx="1" cy="18"/>
                </a:xfrm>
                <a:prstGeom prst="line">
                  <a:avLst/>
                </a:prstGeom>
                <a:noFill/>
                <a:ln w="19050">
                  <a:solidFill>
                    <a:srgbClr val="FF0000"/>
                  </a:solidFill>
                  <a:round/>
                  <a:headEnd/>
                  <a:tailEnd/>
                </a:ln>
              </p:spPr>
              <p:txBody>
                <a:bodyPr/>
                <a:lstStyle/>
                <a:p>
                  <a:endParaRPr lang="ja-JP" altLang="en-US"/>
                </a:p>
              </p:txBody>
            </p:sp>
            <p:sp>
              <p:nvSpPr>
                <p:cNvPr id="61840" name="Line 260"/>
                <p:cNvSpPr>
                  <a:spLocks noChangeAspect="1" noChangeShapeType="1"/>
                </p:cNvSpPr>
                <p:nvPr/>
              </p:nvSpPr>
              <p:spPr bwMode="auto">
                <a:xfrm>
                  <a:off x="4304" y="3750"/>
                  <a:ext cx="42" cy="1"/>
                </a:xfrm>
                <a:prstGeom prst="line">
                  <a:avLst/>
                </a:prstGeom>
                <a:noFill/>
                <a:ln w="19050">
                  <a:solidFill>
                    <a:srgbClr val="FF0000"/>
                  </a:solidFill>
                  <a:round/>
                  <a:headEnd/>
                  <a:tailEnd/>
                </a:ln>
              </p:spPr>
              <p:txBody>
                <a:bodyPr/>
                <a:lstStyle/>
                <a:p>
                  <a:endParaRPr lang="ja-JP" altLang="en-US"/>
                </a:p>
              </p:txBody>
            </p:sp>
            <p:sp>
              <p:nvSpPr>
                <p:cNvPr id="61841" name="Line 261"/>
                <p:cNvSpPr>
                  <a:spLocks noChangeAspect="1" noChangeShapeType="1"/>
                </p:cNvSpPr>
                <p:nvPr/>
              </p:nvSpPr>
              <p:spPr bwMode="auto">
                <a:xfrm flipV="1">
                  <a:off x="4346" y="3716"/>
                  <a:ext cx="1" cy="34"/>
                </a:xfrm>
                <a:prstGeom prst="line">
                  <a:avLst/>
                </a:prstGeom>
                <a:noFill/>
                <a:ln w="19050">
                  <a:solidFill>
                    <a:srgbClr val="FF0000"/>
                  </a:solidFill>
                  <a:round/>
                  <a:headEnd/>
                  <a:tailEnd/>
                </a:ln>
              </p:spPr>
              <p:txBody>
                <a:bodyPr/>
                <a:lstStyle/>
                <a:p>
                  <a:endParaRPr lang="ja-JP" altLang="en-US"/>
                </a:p>
              </p:txBody>
            </p:sp>
            <p:sp>
              <p:nvSpPr>
                <p:cNvPr id="61842" name="Line 262"/>
                <p:cNvSpPr>
                  <a:spLocks noChangeAspect="1" noChangeShapeType="1"/>
                </p:cNvSpPr>
                <p:nvPr/>
              </p:nvSpPr>
              <p:spPr bwMode="auto">
                <a:xfrm>
                  <a:off x="4346" y="3716"/>
                  <a:ext cx="44" cy="1"/>
                </a:xfrm>
                <a:prstGeom prst="line">
                  <a:avLst/>
                </a:prstGeom>
                <a:noFill/>
                <a:ln w="19050">
                  <a:solidFill>
                    <a:srgbClr val="FF0000"/>
                  </a:solidFill>
                  <a:round/>
                  <a:headEnd/>
                  <a:tailEnd/>
                </a:ln>
              </p:spPr>
              <p:txBody>
                <a:bodyPr/>
                <a:lstStyle/>
                <a:p>
                  <a:endParaRPr lang="ja-JP" altLang="en-US"/>
                </a:p>
              </p:txBody>
            </p:sp>
            <p:sp>
              <p:nvSpPr>
                <p:cNvPr id="61843" name="Line 263"/>
                <p:cNvSpPr>
                  <a:spLocks noChangeAspect="1" noChangeShapeType="1"/>
                </p:cNvSpPr>
                <p:nvPr/>
              </p:nvSpPr>
              <p:spPr bwMode="auto">
                <a:xfrm>
                  <a:off x="4390" y="3716"/>
                  <a:ext cx="1" cy="28"/>
                </a:xfrm>
                <a:prstGeom prst="line">
                  <a:avLst/>
                </a:prstGeom>
                <a:noFill/>
                <a:ln w="19050">
                  <a:solidFill>
                    <a:srgbClr val="FF0000"/>
                  </a:solidFill>
                  <a:round/>
                  <a:headEnd/>
                  <a:tailEnd/>
                </a:ln>
              </p:spPr>
              <p:txBody>
                <a:bodyPr/>
                <a:lstStyle/>
                <a:p>
                  <a:endParaRPr lang="ja-JP" altLang="en-US"/>
                </a:p>
              </p:txBody>
            </p:sp>
            <p:sp>
              <p:nvSpPr>
                <p:cNvPr id="61844" name="Line 264"/>
                <p:cNvSpPr>
                  <a:spLocks noChangeAspect="1" noChangeShapeType="1"/>
                </p:cNvSpPr>
                <p:nvPr/>
              </p:nvSpPr>
              <p:spPr bwMode="auto">
                <a:xfrm>
                  <a:off x="4390" y="3744"/>
                  <a:ext cx="42" cy="1"/>
                </a:xfrm>
                <a:prstGeom prst="line">
                  <a:avLst/>
                </a:prstGeom>
                <a:noFill/>
                <a:ln w="19050">
                  <a:solidFill>
                    <a:srgbClr val="FF0000"/>
                  </a:solidFill>
                  <a:round/>
                  <a:headEnd/>
                  <a:tailEnd/>
                </a:ln>
              </p:spPr>
              <p:txBody>
                <a:bodyPr/>
                <a:lstStyle/>
                <a:p>
                  <a:endParaRPr lang="ja-JP" altLang="en-US"/>
                </a:p>
              </p:txBody>
            </p:sp>
            <p:sp>
              <p:nvSpPr>
                <p:cNvPr id="61845" name="Line 265"/>
                <p:cNvSpPr>
                  <a:spLocks noChangeAspect="1" noChangeShapeType="1"/>
                </p:cNvSpPr>
                <p:nvPr/>
              </p:nvSpPr>
              <p:spPr bwMode="auto">
                <a:xfrm flipV="1">
                  <a:off x="4432" y="3732"/>
                  <a:ext cx="1" cy="12"/>
                </a:xfrm>
                <a:prstGeom prst="line">
                  <a:avLst/>
                </a:prstGeom>
                <a:noFill/>
                <a:ln w="19050">
                  <a:solidFill>
                    <a:srgbClr val="FF0000"/>
                  </a:solidFill>
                  <a:round/>
                  <a:headEnd/>
                  <a:tailEnd/>
                </a:ln>
              </p:spPr>
              <p:txBody>
                <a:bodyPr/>
                <a:lstStyle/>
                <a:p>
                  <a:endParaRPr lang="ja-JP" altLang="en-US"/>
                </a:p>
              </p:txBody>
            </p:sp>
            <p:sp>
              <p:nvSpPr>
                <p:cNvPr id="61846" name="Line 266"/>
                <p:cNvSpPr>
                  <a:spLocks noChangeAspect="1" noChangeShapeType="1"/>
                </p:cNvSpPr>
                <p:nvPr/>
              </p:nvSpPr>
              <p:spPr bwMode="auto">
                <a:xfrm>
                  <a:off x="4432" y="3732"/>
                  <a:ext cx="86" cy="1"/>
                </a:xfrm>
                <a:prstGeom prst="line">
                  <a:avLst/>
                </a:prstGeom>
                <a:noFill/>
                <a:ln w="19050">
                  <a:solidFill>
                    <a:srgbClr val="FF0000"/>
                  </a:solidFill>
                  <a:round/>
                  <a:headEnd/>
                  <a:tailEnd/>
                </a:ln>
              </p:spPr>
              <p:txBody>
                <a:bodyPr/>
                <a:lstStyle/>
                <a:p>
                  <a:endParaRPr lang="ja-JP" altLang="en-US"/>
                </a:p>
              </p:txBody>
            </p:sp>
            <p:sp>
              <p:nvSpPr>
                <p:cNvPr id="61847" name="Line 267"/>
                <p:cNvSpPr>
                  <a:spLocks noChangeAspect="1" noChangeShapeType="1"/>
                </p:cNvSpPr>
                <p:nvPr/>
              </p:nvSpPr>
              <p:spPr bwMode="auto">
                <a:xfrm flipV="1">
                  <a:off x="4518" y="3730"/>
                  <a:ext cx="1" cy="2"/>
                </a:xfrm>
                <a:prstGeom prst="line">
                  <a:avLst/>
                </a:prstGeom>
                <a:noFill/>
                <a:ln w="19050">
                  <a:solidFill>
                    <a:srgbClr val="FF0000"/>
                  </a:solidFill>
                  <a:round/>
                  <a:headEnd/>
                  <a:tailEnd/>
                </a:ln>
              </p:spPr>
              <p:txBody>
                <a:bodyPr/>
                <a:lstStyle/>
                <a:p>
                  <a:endParaRPr lang="ja-JP" altLang="en-US"/>
                </a:p>
              </p:txBody>
            </p:sp>
            <p:sp>
              <p:nvSpPr>
                <p:cNvPr id="61848" name="Line 268"/>
                <p:cNvSpPr>
                  <a:spLocks noChangeAspect="1" noChangeShapeType="1"/>
                </p:cNvSpPr>
                <p:nvPr/>
              </p:nvSpPr>
              <p:spPr bwMode="auto">
                <a:xfrm>
                  <a:off x="4518" y="3730"/>
                  <a:ext cx="84" cy="1"/>
                </a:xfrm>
                <a:prstGeom prst="line">
                  <a:avLst/>
                </a:prstGeom>
                <a:noFill/>
                <a:ln w="19050">
                  <a:solidFill>
                    <a:srgbClr val="FF0000"/>
                  </a:solidFill>
                  <a:round/>
                  <a:headEnd/>
                  <a:tailEnd/>
                </a:ln>
              </p:spPr>
              <p:txBody>
                <a:bodyPr/>
                <a:lstStyle/>
                <a:p>
                  <a:endParaRPr lang="ja-JP" altLang="en-US"/>
                </a:p>
              </p:txBody>
            </p:sp>
            <p:sp>
              <p:nvSpPr>
                <p:cNvPr id="61849" name="Line 269"/>
                <p:cNvSpPr>
                  <a:spLocks noChangeAspect="1" noChangeShapeType="1"/>
                </p:cNvSpPr>
                <p:nvPr/>
              </p:nvSpPr>
              <p:spPr bwMode="auto">
                <a:xfrm flipV="1">
                  <a:off x="4602" y="3722"/>
                  <a:ext cx="1" cy="8"/>
                </a:xfrm>
                <a:prstGeom prst="line">
                  <a:avLst/>
                </a:prstGeom>
                <a:noFill/>
                <a:ln w="19050">
                  <a:solidFill>
                    <a:srgbClr val="FF0000"/>
                  </a:solidFill>
                  <a:round/>
                  <a:headEnd/>
                  <a:tailEnd/>
                </a:ln>
              </p:spPr>
              <p:txBody>
                <a:bodyPr/>
                <a:lstStyle/>
                <a:p>
                  <a:endParaRPr lang="ja-JP" altLang="en-US"/>
                </a:p>
              </p:txBody>
            </p:sp>
            <p:sp>
              <p:nvSpPr>
                <p:cNvPr id="61850" name="Line 270"/>
                <p:cNvSpPr>
                  <a:spLocks noChangeAspect="1" noChangeShapeType="1"/>
                </p:cNvSpPr>
                <p:nvPr/>
              </p:nvSpPr>
              <p:spPr bwMode="auto">
                <a:xfrm>
                  <a:off x="4602" y="3722"/>
                  <a:ext cx="42" cy="1"/>
                </a:xfrm>
                <a:prstGeom prst="line">
                  <a:avLst/>
                </a:prstGeom>
                <a:noFill/>
                <a:ln w="19050">
                  <a:solidFill>
                    <a:srgbClr val="FF0000"/>
                  </a:solidFill>
                  <a:round/>
                  <a:headEnd/>
                  <a:tailEnd/>
                </a:ln>
              </p:spPr>
              <p:txBody>
                <a:bodyPr/>
                <a:lstStyle/>
                <a:p>
                  <a:endParaRPr lang="ja-JP" altLang="en-US"/>
                </a:p>
              </p:txBody>
            </p:sp>
            <p:sp>
              <p:nvSpPr>
                <p:cNvPr id="61851" name="Line 271"/>
                <p:cNvSpPr>
                  <a:spLocks noChangeAspect="1" noChangeShapeType="1"/>
                </p:cNvSpPr>
                <p:nvPr/>
              </p:nvSpPr>
              <p:spPr bwMode="auto">
                <a:xfrm>
                  <a:off x="4644" y="3722"/>
                  <a:ext cx="1" cy="28"/>
                </a:xfrm>
                <a:prstGeom prst="line">
                  <a:avLst/>
                </a:prstGeom>
                <a:noFill/>
                <a:ln w="19050">
                  <a:solidFill>
                    <a:srgbClr val="FF0000"/>
                  </a:solidFill>
                  <a:round/>
                  <a:headEnd/>
                  <a:tailEnd/>
                </a:ln>
              </p:spPr>
              <p:txBody>
                <a:bodyPr/>
                <a:lstStyle/>
                <a:p>
                  <a:endParaRPr lang="ja-JP" altLang="en-US"/>
                </a:p>
              </p:txBody>
            </p:sp>
            <p:sp>
              <p:nvSpPr>
                <p:cNvPr id="61852" name="Line 272"/>
                <p:cNvSpPr>
                  <a:spLocks noChangeAspect="1" noChangeShapeType="1"/>
                </p:cNvSpPr>
                <p:nvPr/>
              </p:nvSpPr>
              <p:spPr bwMode="auto">
                <a:xfrm>
                  <a:off x="4644" y="3750"/>
                  <a:ext cx="44" cy="1"/>
                </a:xfrm>
                <a:prstGeom prst="line">
                  <a:avLst/>
                </a:prstGeom>
                <a:noFill/>
                <a:ln w="19050">
                  <a:solidFill>
                    <a:srgbClr val="FF0000"/>
                  </a:solidFill>
                  <a:round/>
                  <a:headEnd/>
                  <a:tailEnd/>
                </a:ln>
              </p:spPr>
              <p:txBody>
                <a:bodyPr/>
                <a:lstStyle/>
                <a:p>
                  <a:endParaRPr lang="ja-JP" altLang="en-US"/>
                </a:p>
              </p:txBody>
            </p:sp>
            <p:sp>
              <p:nvSpPr>
                <p:cNvPr id="61853" name="Line 273"/>
                <p:cNvSpPr>
                  <a:spLocks noChangeAspect="1" noChangeShapeType="1"/>
                </p:cNvSpPr>
                <p:nvPr/>
              </p:nvSpPr>
              <p:spPr bwMode="auto">
                <a:xfrm flipV="1">
                  <a:off x="4688" y="3744"/>
                  <a:ext cx="1" cy="6"/>
                </a:xfrm>
                <a:prstGeom prst="line">
                  <a:avLst/>
                </a:prstGeom>
                <a:noFill/>
                <a:ln w="19050">
                  <a:solidFill>
                    <a:srgbClr val="FF0000"/>
                  </a:solidFill>
                  <a:round/>
                  <a:headEnd/>
                  <a:tailEnd/>
                </a:ln>
              </p:spPr>
              <p:txBody>
                <a:bodyPr/>
                <a:lstStyle/>
                <a:p>
                  <a:endParaRPr lang="ja-JP" altLang="en-US"/>
                </a:p>
              </p:txBody>
            </p:sp>
            <p:sp>
              <p:nvSpPr>
                <p:cNvPr id="61854" name="Line 274"/>
                <p:cNvSpPr>
                  <a:spLocks noChangeAspect="1" noChangeShapeType="1"/>
                </p:cNvSpPr>
                <p:nvPr/>
              </p:nvSpPr>
              <p:spPr bwMode="auto">
                <a:xfrm>
                  <a:off x="4688" y="3744"/>
                  <a:ext cx="42" cy="1"/>
                </a:xfrm>
                <a:prstGeom prst="line">
                  <a:avLst/>
                </a:prstGeom>
                <a:noFill/>
                <a:ln w="19050">
                  <a:solidFill>
                    <a:srgbClr val="FF0000"/>
                  </a:solidFill>
                  <a:round/>
                  <a:headEnd/>
                  <a:tailEnd/>
                </a:ln>
              </p:spPr>
              <p:txBody>
                <a:bodyPr/>
                <a:lstStyle/>
                <a:p>
                  <a:endParaRPr lang="ja-JP" altLang="en-US"/>
                </a:p>
              </p:txBody>
            </p:sp>
            <p:sp>
              <p:nvSpPr>
                <p:cNvPr id="61855" name="Line 275"/>
                <p:cNvSpPr>
                  <a:spLocks noChangeAspect="1" noChangeShapeType="1"/>
                </p:cNvSpPr>
                <p:nvPr/>
              </p:nvSpPr>
              <p:spPr bwMode="auto">
                <a:xfrm flipV="1">
                  <a:off x="4730" y="3718"/>
                  <a:ext cx="1" cy="26"/>
                </a:xfrm>
                <a:prstGeom prst="line">
                  <a:avLst/>
                </a:prstGeom>
                <a:noFill/>
                <a:ln w="19050">
                  <a:solidFill>
                    <a:srgbClr val="FF0000"/>
                  </a:solidFill>
                  <a:round/>
                  <a:headEnd/>
                  <a:tailEnd/>
                </a:ln>
              </p:spPr>
              <p:txBody>
                <a:bodyPr/>
                <a:lstStyle/>
                <a:p>
                  <a:endParaRPr lang="ja-JP" altLang="en-US"/>
                </a:p>
              </p:txBody>
            </p:sp>
            <p:sp>
              <p:nvSpPr>
                <p:cNvPr id="61856" name="Line 276"/>
                <p:cNvSpPr>
                  <a:spLocks noChangeAspect="1" noChangeShapeType="1"/>
                </p:cNvSpPr>
                <p:nvPr/>
              </p:nvSpPr>
              <p:spPr bwMode="auto">
                <a:xfrm>
                  <a:off x="4730" y="3718"/>
                  <a:ext cx="42" cy="1"/>
                </a:xfrm>
                <a:prstGeom prst="line">
                  <a:avLst/>
                </a:prstGeom>
                <a:noFill/>
                <a:ln w="19050">
                  <a:solidFill>
                    <a:srgbClr val="FF0000"/>
                  </a:solidFill>
                  <a:round/>
                  <a:headEnd/>
                  <a:tailEnd/>
                </a:ln>
              </p:spPr>
              <p:txBody>
                <a:bodyPr/>
                <a:lstStyle/>
                <a:p>
                  <a:endParaRPr lang="ja-JP" altLang="en-US"/>
                </a:p>
              </p:txBody>
            </p:sp>
            <p:sp>
              <p:nvSpPr>
                <p:cNvPr id="61857" name="Line 277"/>
                <p:cNvSpPr>
                  <a:spLocks noChangeAspect="1" noChangeShapeType="1"/>
                </p:cNvSpPr>
                <p:nvPr/>
              </p:nvSpPr>
              <p:spPr bwMode="auto">
                <a:xfrm flipV="1">
                  <a:off x="4772" y="3696"/>
                  <a:ext cx="1" cy="22"/>
                </a:xfrm>
                <a:prstGeom prst="line">
                  <a:avLst/>
                </a:prstGeom>
                <a:noFill/>
                <a:ln w="19050">
                  <a:solidFill>
                    <a:srgbClr val="FF0000"/>
                  </a:solidFill>
                  <a:round/>
                  <a:headEnd/>
                  <a:tailEnd/>
                </a:ln>
              </p:spPr>
              <p:txBody>
                <a:bodyPr/>
                <a:lstStyle/>
                <a:p>
                  <a:endParaRPr lang="ja-JP" altLang="en-US"/>
                </a:p>
              </p:txBody>
            </p:sp>
            <p:sp>
              <p:nvSpPr>
                <p:cNvPr id="61858" name="Line 278"/>
                <p:cNvSpPr>
                  <a:spLocks noChangeAspect="1" noChangeShapeType="1"/>
                </p:cNvSpPr>
                <p:nvPr/>
              </p:nvSpPr>
              <p:spPr bwMode="auto">
                <a:xfrm>
                  <a:off x="4772" y="3696"/>
                  <a:ext cx="42" cy="1"/>
                </a:xfrm>
                <a:prstGeom prst="line">
                  <a:avLst/>
                </a:prstGeom>
                <a:noFill/>
                <a:ln w="19050">
                  <a:solidFill>
                    <a:srgbClr val="FF0000"/>
                  </a:solidFill>
                  <a:round/>
                  <a:headEnd/>
                  <a:tailEnd/>
                </a:ln>
              </p:spPr>
              <p:txBody>
                <a:bodyPr/>
                <a:lstStyle/>
                <a:p>
                  <a:endParaRPr lang="ja-JP" altLang="en-US"/>
                </a:p>
              </p:txBody>
            </p:sp>
            <p:sp>
              <p:nvSpPr>
                <p:cNvPr id="61859" name="Line 279"/>
                <p:cNvSpPr>
                  <a:spLocks noChangeAspect="1" noChangeShapeType="1"/>
                </p:cNvSpPr>
                <p:nvPr/>
              </p:nvSpPr>
              <p:spPr bwMode="auto">
                <a:xfrm>
                  <a:off x="4814" y="3696"/>
                  <a:ext cx="1" cy="28"/>
                </a:xfrm>
                <a:prstGeom prst="line">
                  <a:avLst/>
                </a:prstGeom>
                <a:noFill/>
                <a:ln w="19050">
                  <a:solidFill>
                    <a:srgbClr val="FF0000"/>
                  </a:solidFill>
                  <a:round/>
                  <a:headEnd/>
                  <a:tailEnd/>
                </a:ln>
              </p:spPr>
              <p:txBody>
                <a:bodyPr/>
                <a:lstStyle/>
                <a:p>
                  <a:endParaRPr lang="ja-JP" altLang="en-US"/>
                </a:p>
              </p:txBody>
            </p:sp>
            <p:sp>
              <p:nvSpPr>
                <p:cNvPr id="61860" name="Line 280"/>
                <p:cNvSpPr>
                  <a:spLocks noChangeAspect="1" noChangeShapeType="1"/>
                </p:cNvSpPr>
                <p:nvPr/>
              </p:nvSpPr>
              <p:spPr bwMode="auto">
                <a:xfrm>
                  <a:off x="4814" y="3724"/>
                  <a:ext cx="44" cy="1"/>
                </a:xfrm>
                <a:prstGeom prst="line">
                  <a:avLst/>
                </a:prstGeom>
                <a:noFill/>
                <a:ln w="19050">
                  <a:solidFill>
                    <a:srgbClr val="FF0000"/>
                  </a:solidFill>
                  <a:round/>
                  <a:headEnd/>
                  <a:tailEnd/>
                </a:ln>
              </p:spPr>
              <p:txBody>
                <a:bodyPr/>
                <a:lstStyle/>
                <a:p>
                  <a:endParaRPr lang="ja-JP" altLang="en-US"/>
                </a:p>
              </p:txBody>
            </p:sp>
            <p:sp>
              <p:nvSpPr>
                <p:cNvPr id="61861" name="Line 281"/>
                <p:cNvSpPr>
                  <a:spLocks noChangeAspect="1" noChangeShapeType="1"/>
                </p:cNvSpPr>
                <p:nvPr/>
              </p:nvSpPr>
              <p:spPr bwMode="auto">
                <a:xfrm>
                  <a:off x="4858" y="3724"/>
                  <a:ext cx="1" cy="6"/>
                </a:xfrm>
                <a:prstGeom prst="line">
                  <a:avLst/>
                </a:prstGeom>
                <a:noFill/>
                <a:ln w="19050">
                  <a:solidFill>
                    <a:srgbClr val="FF0000"/>
                  </a:solidFill>
                  <a:round/>
                  <a:headEnd/>
                  <a:tailEnd/>
                </a:ln>
              </p:spPr>
              <p:txBody>
                <a:bodyPr/>
                <a:lstStyle/>
                <a:p>
                  <a:endParaRPr lang="ja-JP" altLang="en-US"/>
                </a:p>
              </p:txBody>
            </p:sp>
            <p:sp>
              <p:nvSpPr>
                <p:cNvPr id="61862" name="Line 282"/>
                <p:cNvSpPr>
                  <a:spLocks noChangeAspect="1" noChangeShapeType="1"/>
                </p:cNvSpPr>
                <p:nvPr/>
              </p:nvSpPr>
              <p:spPr bwMode="auto">
                <a:xfrm>
                  <a:off x="1412" y="3802"/>
                  <a:ext cx="128" cy="1"/>
                </a:xfrm>
                <a:prstGeom prst="line">
                  <a:avLst/>
                </a:prstGeom>
                <a:noFill/>
                <a:ln w="19050">
                  <a:solidFill>
                    <a:srgbClr val="00FF00"/>
                  </a:solidFill>
                  <a:round/>
                  <a:headEnd/>
                  <a:tailEnd/>
                </a:ln>
              </p:spPr>
              <p:txBody>
                <a:bodyPr/>
                <a:lstStyle/>
                <a:p>
                  <a:endParaRPr lang="ja-JP" altLang="en-US"/>
                </a:p>
              </p:txBody>
            </p:sp>
            <p:sp>
              <p:nvSpPr>
                <p:cNvPr id="61863" name="Line 283"/>
                <p:cNvSpPr>
                  <a:spLocks noChangeAspect="1" noChangeShapeType="1"/>
                </p:cNvSpPr>
                <p:nvPr/>
              </p:nvSpPr>
              <p:spPr bwMode="auto">
                <a:xfrm flipV="1">
                  <a:off x="1540" y="3792"/>
                  <a:ext cx="1" cy="10"/>
                </a:xfrm>
                <a:prstGeom prst="line">
                  <a:avLst/>
                </a:prstGeom>
                <a:noFill/>
                <a:ln w="19050">
                  <a:solidFill>
                    <a:srgbClr val="00FF00"/>
                  </a:solidFill>
                  <a:round/>
                  <a:headEnd/>
                  <a:tailEnd/>
                </a:ln>
              </p:spPr>
              <p:txBody>
                <a:bodyPr/>
                <a:lstStyle/>
                <a:p>
                  <a:endParaRPr lang="ja-JP" altLang="en-US"/>
                </a:p>
              </p:txBody>
            </p:sp>
            <p:sp>
              <p:nvSpPr>
                <p:cNvPr id="61864" name="Line 284"/>
                <p:cNvSpPr>
                  <a:spLocks noChangeAspect="1" noChangeShapeType="1"/>
                </p:cNvSpPr>
                <p:nvPr/>
              </p:nvSpPr>
              <p:spPr bwMode="auto">
                <a:xfrm>
                  <a:off x="1540" y="3792"/>
                  <a:ext cx="42" cy="1"/>
                </a:xfrm>
                <a:prstGeom prst="line">
                  <a:avLst/>
                </a:prstGeom>
                <a:noFill/>
                <a:ln w="19050">
                  <a:solidFill>
                    <a:srgbClr val="00FF00"/>
                  </a:solidFill>
                  <a:round/>
                  <a:headEnd/>
                  <a:tailEnd/>
                </a:ln>
              </p:spPr>
              <p:txBody>
                <a:bodyPr/>
                <a:lstStyle/>
                <a:p>
                  <a:endParaRPr lang="ja-JP" altLang="en-US"/>
                </a:p>
              </p:txBody>
            </p:sp>
            <p:sp>
              <p:nvSpPr>
                <p:cNvPr id="61865" name="Line 285"/>
                <p:cNvSpPr>
                  <a:spLocks noChangeAspect="1" noChangeShapeType="1"/>
                </p:cNvSpPr>
                <p:nvPr/>
              </p:nvSpPr>
              <p:spPr bwMode="auto">
                <a:xfrm flipV="1">
                  <a:off x="1582" y="3754"/>
                  <a:ext cx="1" cy="38"/>
                </a:xfrm>
                <a:prstGeom prst="line">
                  <a:avLst/>
                </a:prstGeom>
                <a:noFill/>
                <a:ln w="19050">
                  <a:solidFill>
                    <a:srgbClr val="00FF00"/>
                  </a:solidFill>
                  <a:round/>
                  <a:headEnd/>
                  <a:tailEnd/>
                </a:ln>
              </p:spPr>
              <p:txBody>
                <a:bodyPr/>
                <a:lstStyle/>
                <a:p>
                  <a:endParaRPr lang="ja-JP" altLang="en-US"/>
                </a:p>
              </p:txBody>
            </p:sp>
            <p:sp>
              <p:nvSpPr>
                <p:cNvPr id="61866" name="Line 286"/>
                <p:cNvSpPr>
                  <a:spLocks noChangeAspect="1" noChangeShapeType="1"/>
                </p:cNvSpPr>
                <p:nvPr/>
              </p:nvSpPr>
              <p:spPr bwMode="auto">
                <a:xfrm>
                  <a:off x="1582" y="3754"/>
                  <a:ext cx="42" cy="1"/>
                </a:xfrm>
                <a:prstGeom prst="line">
                  <a:avLst/>
                </a:prstGeom>
                <a:noFill/>
                <a:ln w="19050">
                  <a:solidFill>
                    <a:srgbClr val="00FF00"/>
                  </a:solidFill>
                  <a:round/>
                  <a:headEnd/>
                  <a:tailEnd/>
                </a:ln>
              </p:spPr>
              <p:txBody>
                <a:bodyPr/>
                <a:lstStyle/>
                <a:p>
                  <a:endParaRPr lang="ja-JP" altLang="en-US"/>
                </a:p>
              </p:txBody>
            </p:sp>
            <p:sp>
              <p:nvSpPr>
                <p:cNvPr id="61867" name="Line 287"/>
                <p:cNvSpPr>
                  <a:spLocks noChangeAspect="1" noChangeShapeType="1"/>
                </p:cNvSpPr>
                <p:nvPr/>
              </p:nvSpPr>
              <p:spPr bwMode="auto">
                <a:xfrm flipV="1">
                  <a:off x="1624" y="3690"/>
                  <a:ext cx="1" cy="64"/>
                </a:xfrm>
                <a:prstGeom prst="line">
                  <a:avLst/>
                </a:prstGeom>
                <a:noFill/>
                <a:ln w="19050">
                  <a:solidFill>
                    <a:srgbClr val="00FF00"/>
                  </a:solidFill>
                  <a:round/>
                  <a:headEnd/>
                  <a:tailEnd/>
                </a:ln>
              </p:spPr>
              <p:txBody>
                <a:bodyPr/>
                <a:lstStyle/>
                <a:p>
                  <a:endParaRPr lang="ja-JP" altLang="en-US"/>
                </a:p>
              </p:txBody>
            </p:sp>
            <p:sp>
              <p:nvSpPr>
                <p:cNvPr id="61868" name="Line 288"/>
                <p:cNvSpPr>
                  <a:spLocks noChangeAspect="1" noChangeShapeType="1"/>
                </p:cNvSpPr>
                <p:nvPr/>
              </p:nvSpPr>
              <p:spPr bwMode="auto">
                <a:xfrm>
                  <a:off x="1624" y="3690"/>
                  <a:ext cx="42" cy="1"/>
                </a:xfrm>
                <a:prstGeom prst="line">
                  <a:avLst/>
                </a:prstGeom>
                <a:noFill/>
                <a:ln w="19050">
                  <a:solidFill>
                    <a:srgbClr val="00FF00"/>
                  </a:solidFill>
                  <a:round/>
                  <a:headEnd/>
                  <a:tailEnd/>
                </a:ln>
              </p:spPr>
              <p:txBody>
                <a:bodyPr/>
                <a:lstStyle/>
                <a:p>
                  <a:endParaRPr lang="ja-JP" altLang="en-US"/>
                </a:p>
              </p:txBody>
            </p:sp>
            <p:sp>
              <p:nvSpPr>
                <p:cNvPr id="61869" name="Line 289"/>
                <p:cNvSpPr>
                  <a:spLocks noChangeAspect="1" noChangeShapeType="1"/>
                </p:cNvSpPr>
                <p:nvPr/>
              </p:nvSpPr>
              <p:spPr bwMode="auto">
                <a:xfrm flipV="1">
                  <a:off x="1666" y="3582"/>
                  <a:ext cx="1" cy="108"/>
                </a:xfrm>
                <a:prstGeom prst="line">
                  <a:avLst/>
                </a:prstGeom>
                <a:noFill/>
                <a:ln w="19050">
                  <a:solidFill>
                    <a:srgbClr val="00FF00"/>
                  </a:solidFill>
                  <a:round/>
                  <a:headEnd/>
                  <a:tailEnd/>
                </a:ln>
              </p:spPr>
              <p:txBody>
                <a:bodyPr/>
                <a:lstStyle/>
                <a:p>
                  <a:endParaRPr lang="ja-JP" altLang="en-US"/>
                </a:p>
              </p:txBody>
            </p:sp>
            <p:sp>
              <p:nvSpPr>
                <p:cNvPr id="61870" name="Line 290"/>
                <p:cNvSpPr>
                  <a:spLocks noChangeAspect="1" noChangeShapeType="1"/>
                </p:cNvSpPr>
                <p:nvPr/>
              </p:nvSpPr>
              <p:spPr bwMode="auto">
                <a:xfrm>
                  <a:off x="1666" y="3582"/>
                  <a:ext cx="44" cy="1"/>
                </a:xfrm>
                <a:prstGeom prst="line">
                  <a:avLst/>
                </a:prstGeom>
                <a:noFill/>
                <a:ln w="19050">
                  <a:solidFill>
                    <a:srgbClr val="00FF00"/>
                  </a:solidFill>
                  <a:round/>
                  <a:headEnd/>
                  <a:tailEnd/>
                </a:ln>
              </p:spPr>
              <p:txBody>
                <a:bodyPr/>
                <a:lstStyle/>
                <a:p>
                  <a:endParaRPr lang="ja-JP" altLang="en-US"/>
                </a:p>
              </p:txBody>
            </p:sp>
            <p:sp>
              <p:nvSpPr>
                <p:cNvPr id="61871" name="Line 291"/>
                <p:cNvSpPr>
                  <a:spLocks noChangeAspect="1" noChangeShapeType="1"/>
                </p:cNvSpPr>
                <p:nvPr/>
              </p:nvSpPr>
              <p:spPr bwMode="auto">
                <a:xfrm flipV="1">
                  <a:off x="1710" y="3432"/>
                  <a:ext cx="1" cy="150"/>
                </a:xfrm>
                <a:prstGeom prst="line">
                  <a:avLst/>
                </a:prstGeom>
                <a:noFill/>
                <a:ln w="19050">
                  <a:solidFill>
                    <a:srgbClr val="00FF00"/>
                  </a:solidFill>
                  <a:round/>
                  <a:headEnd/>
                  <a:tailEnd/>
                </a:ln>
              </p:spPr>
              <p:txBody>
                <a:bodyPr/>
                <a:lstStyle/>
                <a:p>
                  <a:endParaRPr lang="ja-JP" altLang="en-US"/>
                </a:p>
              </p:txBody>
            </p:sp>
            <p:sp>
              <p:nvSpPr>
                <p:cNvPr id="61872" name="Line 292"/>
                <p:cNvSpPr>
                  <a:spLocks noChangeAspect="1" noChangeShapeType="1"/>
                </p:cNvSpPr>
                <p:nvPr/>
              </p:nvSpPr>
              <p:spPr bwMode="auto">
                <a:xfrm>
                  <a:off x="1710" y="3432"/>
                  <a:ext cx="42" cy="1"/>
                </a:xfrm>
                <a:prstGeom prst="line">
                  <a:avLst/>
                </a:prstGeom>
                <a:noFill/>
                <a:ln w="19050">
                  <a:solidFill>
                    <a:srgbClr val="00FF00"/>
                  </a:solidFill>
                  <a:round/>
                  <a:headEnd/>
                  <a:tailEnd/>
                </a:ln>
              </p:spPr>
              <p:txBody>
                <a:bodyPr/>
                <a:lstStyle/>
                <a:p>
                  <a:endParaRPr lang="ja-JP" altLang="en-US"/>
                </a:p>
              </p:txBody>
            </p:sp>
            <p:sp>
              <p:nvSpPr>
                <p:cNvPr id="61873" name="Line 293"/>
                <p:cNvSpPr>
                  <a:spLocks noChangeAspect="1" noChangeShapeType="1"/>
                </p:cNvSpPr>
                <p:nvPr/>
              </p:nvSpPr>
              <p:spPr bwMode="auto">
                <a:xfrm flipV="1">
                  <a:off x="1752" y="3260"/>
                  <a:ext cx="1" cy="172"/>
                </a:xfrm>
                <a:prstGeom prst="line">
                  <a:avLst/>
                </a:prstGeom>
                <a:noFill/>
                <a:ln w="19050">
                  <a:solidFill>
                    <a:srgbClr val="00FF00"/>
                  </a:solidFill>
                  <a:round/>
                  <a:headEnd/>
                  <a:tailEnd/>
                </a:ln>
              </p:spPr>
              <p:txBody>
                <a:bodyPr/>
                <a:lstStyle/>
                <a:p>
                  <a:endParaRPr lang="ja-JP" altLang="en-US"/>
                </a:p>
              </p:txBody>
            </p:sp>
            <p:sp>
              <p:nvSpPr>
                <p:cNvPr id="61874" name="Line 294"/>
                <p:cNvSpPr>
                  <a:spLocks noChangeAspect="1" noChangeShapeType="1"/>
                </p:cNvSpPr>
                <p:nvPr/>
              </p:nvSpPr>
              <p:spPr bwMode="auto">
                <a:xfrm>
                  <a:off x="1752" y="3260"/>
                  <a:ext cx="42" cy="1"/>
                </a:xfrm>
                <a:prstGeom prst="line">
                  <a:avLst/>
                </a:prstGeom>
                <a:noFill/>
                <a:ln w="19050">
                  <a:solidFill>
                    <a:srgbClr val="00FF00"/>
                  </a:solidFill>
                  <a:round/>
                  <a:headEnd/>
                  <a:tailEnd/>
                </a:ln>
              </p:spPr>
              <p:txBody>
                <a:bodyPr/>
                <a:lstStyle/>
                <a:p>
                  <a:endParaRPr lang="ja-JP" altLang="en-US"/>
                </a:p>
              </p:txBody>
            </p:sp>
            <p:sp>
              <p:nvSpPr>
                <p:cNvPr id="61875" name="Line 295"/>
                <p:cNvSpPr>
                  <a:spLocks noChangeAspect="1" noChangeShapeType="1"/>
                </p:cNvSpPr>
                <p:nvPr/>
              </p:nvSpPr>
              <p:spPr bwMode="auto">
                <a:xfrm flipV="1">
                  <a:off x="1794" y="2980"/>
                  <a:ext cx="1" cy="280"/>
                </a:xfrm>
                <a:prstGeom prst="line">
                  <a:avLst/>
                </a:prstGeom>
                <a:noFill/>
                <a:ln w="19050">
                  <a:solidFill>
                    <a:srgbClr val="00FF00"/>
                  </a:solidFill>
                  <a:round/>
                  <a:headEnd/>
                  <a:tailEnd/>
                </a:ln>
              </p:spPr>
              <p:txBody>
                <a:bodyPr/>
                <a:lstStyle/>
                <a:p>
                  <a:endParaRPr lang="ja-JP" altLang="en-US"/>
                </a:p>
              </p:txBody>
            </p:sp>
            <p:sp>
              <p:nvSpPr>
                <p:cNvPr id="61876" name="Line 296"/>
                <p:cNvSpPr>
                  <a:spLocks noChangeAspect="1" noChangeShapeType="1"/>
                </p:cNvSpPr>
                <p:nvPr/>
              </p:nvSpPr>
              <p:spPr bwMode="auto">
                <a:xfrm>
                  <a:off x="1794" y="2980"/>
                  <a:ext cx="44" cy="1"/>
                </a:xfrm>
                <a:prstGeom prst="line">
                  <a:avLst/>
                </a:prstGeom>
                <a:noFill/>
                <a:ln w="19050">
                  <a:solidFill>
                    <a:srgbClr val="00FF00"/>
                  </a:solidFill>
                  <a:round/>
                  <a:headEnd/>
                  <a:tailEnd/>
                </a:ln>
              </p:spPr>
              <p:txBody>
                <a:bodyPr/>
                <a:lstStyle/>
                <a:p>
                  <a:endParaRPr lang="ja-JP" altLang="en-US"/>
                </a:p>
              </p:txBody>
            </p:sp>
            <p:sp>
              <p:nvSpPr>
                <p:cNvPr id="61877" name="Line 297"/>
                <p:cNvSpPr>
                  <a:spLocks noChangeAspect="1" noChangeShapeType="1"/>
                </p:cNvSpPr>
                <p:nvPr/>
              </p:nvSpPr>
              <p:spPr bwMode="auto">
                <a:xfrm flipV="1">
                  <a:off x="1838" y="2628"/>
                  <a:ext cx="1" cy="352"/>
                </a:xfrm>
                <a:prstGeom prst="line">
                  <a:avLst/>
                </a:prstGeom>
                <a:noFill/>
                <a:ln w="19050">
                  <a:solidFill>
                    <a:srgbClr val="00FF00"/>
                  </a:solidFill>
                  <a:round/>
                  <a:headEnd/>
                  <a:tailEnd/>
                </a:ln>
              </p:spPr>
              <p:txBody>
                <a:bodyPr/>
                <a:lstStyle/>
                <a:p>
                  <a:endParaRPr lang="ja-JP" altLang="en-US"/>
                </a:p>
              </p:txBody>
            </p:sp>
            <p:sp>
              <p:nvSpPr>
                <p:cNvPr id="61878" name="Line 298"/>
                <p:cNvSpPr>
                  <a:spLocks noChangeAspect="1" noChangeShapeType="1"/>
                </p:cNvSpPr>
                <p:nvPr/>
              </p:nvSpPr>
              <p:spPr bwMode="auto">
                <a:xfrm>
                  <a:off x="1838" y="2628"/>
                  <a:ext cx="42" cy="1"/>
                </a:xfrm>
                <a:prstGeom prst="line">
                  <a:avLst/>
                </a:prstGeom>
                <a:noFill/>
                <a:ln w="19050">
                  <a:solidFill>
                    <a:srgbClr val="00FF00"/>
                  </a:solidFill>
                  <a:round/>
                  <a:headEnd/>
                  <a:tailEnd/>
                </a:ln>
              </p:spPr>
              <p:txBody>
                <a:bodyPr/>
                <a:lstStyle/>
                <a:p>
                  <a:endParaRPr lang="ja-JP" altLang="en-US"/>
                </a:p>
              </p:txBody>
            </p:sp>
            <p:sp>
              <p:nvSpPr>
                <p:cNvPr id="61879" name="Line 299"/>
                <p:cNvSpPr>
                  <a:spLocks noChangeAspect="1" noChangeShapeType="1"/>
                </p:cNvSpPr>
                <p:nvPr/>
              </p:nvSpPr>
              <p:spPr bwMode="auto">
                <a:xfrm flipV="1">
                  <a:off x="1880" y="2218"/>
                  <a:ext cx="1" cy="410"/>
                </a:xfrm>
                <a:prstGeom prst="line">
                  <a:avLst/>
                </a:prstGeom>
                <a:noFill/>
                <a:ln w="19050">
                  <a:solidFill>
                    <a:srgbClr val="00FF00"/>
                  </a:solidFill>
                  <a:round/>
                  <a:headEnd/>
                  <a:tailEnd/>
                </a:ln>
              </p:spPr>
              <p:txBody>
                <a:bodyPr/>
                <a:lstStyle/>
                <a:p>
                  <a:endParaRPr lang="ja-JP" altLang="en-US"/>
                </a:p>
              </p:txBody>
            </p:sp>
            <p:sp>
              <p:nvSpPr>
                <p:cNvPr id="61880" name="Line 300"/>
                <p:cNvSpPr>
                  <a:spLocks noChangeAspect="1" noChangeShapeType="1"/>
                </p:cNvSpPr>
                <p:nvPr/>
              </p:nvSpPr>
              <p:spPr bwMode="auto">
                <a:xfrm>
                  <a:off x="1880" y="2218"/>
                  <a:ext cx="42" cy="1"/>
                </a:xfrm>
                <a:prstGeom prst="line">
                  <a:avLst/>
                </a:prstGeom>
                <a:noFill/>
                <a:ln w="19050">
                  <a:solidFill>
                    <a:srgbClr val="00FF00"/>
                  </a:solidFill>
                  <a:round/>
                  <a:headEnd/>
                  <a:tailEnd/>
                </a:ln>
              </p:spPr>
              <p:txBody>
                <a:bodyPr/>
                <a:lstStyle/>
                <a:p>
                  <a:endParaRPr lang="ja-JP" altLang="en-US"/>
                </a:p>
              </p:txBody>
            </p:sp>
            <p:sp>
              <p:nvSpPr>
                <p:cNvPr id="61881" name="Line 301"/>
                <p:cNvSpPr>
                  <a:spLocks noChangeAspect="1" noChangeShapeType="1"/>
                </p:cNvSpPr>
                <p:nvPr/>
              </p:nvSpPr>
              <p:spPr bwMode="auto">
                <a:xfrm flipV="1">
                  <a:off x="1922" y="1808"/>
                  <a:ext cx="1" cy="410"/>
                </a:xfrm>
                <a:prstGeom prst="line">
                  <a:avLst/>
                </a:prstGeom>
                <a:noFill/>
                <a:ln w="19050">
                  <a:solidFill>
                    <a:srgbClr val="00FF00"/>
                  </a:solidFill>
                  <a:round/>
                  <a:headEnd/>
                  <a:tailEnd/>
                </a:ln>
              </p:spPr>
              <p:txBody>
                <a:bodyPr/>
                <a:lstStyle/>
                <a:p>
                  <a:endParaRPr lang="ja-JP" altLang="en-US"/>
                </a:p>
              </p:txBody>
            </p:sp>
            <p:sp>
              <p:nvSpPr>
                <p:cNvPr id="61882" name="Line 302"/>
                <p:cNvSpPr>
                  <a:spLocks noChangeAspect="1" noChangeShapeType="1"/>
                </p:cNvSpPr>
                <p:nvPr/>
              </p:nvSpPr>
              <p:spPr bwMode="auto">
                <a:xfrm>
                  <a:off x="1922" y="1808"/>
                  <a:ext cx="42" cy="1"/>
                </a:xfrm>
                <a:prstGeom prst="line">
                  <a:avLst/>
                </a:prstGeom>
                <a:noFill/>
                <a:ln w="19050">
                  <a:solidFill>
                    <a:srgbClr val="00FF00"/>
                  </a:solidFill>
                  <a:round/>
                  <a:headEnd/>
                  <a:tailEnd/>
                </a:ln>
              </p:spPr>
              <p:txBody>
                <a:bodyPr/>
                <a:lstStyle/>
                <a:p>
                  <a:endParaRPr lang="ja-JP" altLang="en-US"/>
                </a:p>
              </p:txBody>
            </p:sp>
            <p:sp>
              <p:nvSpPr>
                <p:cNvPr id="61883" name="Line 303"/>
                <p:cNvSpPr>
                  <a:spLocks noChangeAspect="1" noChangeShapeType="1"/>
                </p:cNvSpPr>
                <p:nvPr/>
              </p:nvSpPr>
              <p:spPr bwMode="auto">
                <a:xfrm flipV="1">
                  <a:off x="1964" y="1750"/>
                  <a:ext cx="1" cy="58"/>
                </a:xfrm>
                <a:prstGeom prst="line">
                  <a:avLst/>
                </a:prstGeom>
                <a:noFill/>
                <a:ln w="19050">
                  <a:solidFill>
                    <a:srgbClr val="00FF00"/>
                  </a:solidFill>
                  <a:round/>
                  <a:headEnd/>
                  <a:tailEnd/>
                </a:ln>
              </p:spPr>
              <p:txBody>
                <a:bodyPr/>
                <a:lstStyle/>
                <a:p>
                  <a:endParaRPr lang="ja-JP" altLang="en-US"/>
                </a:p>
              </p:txBody>
            </p:sp>
            <p:sp>
              <p:nvSpPr>
                <p:cNvPr id="61884" name="Line 304"/>
                <p:cNvSpPr>
                  <a:spLocks noChangeAspect="1" noChangeShapeType="1"/>
                </p:cNvSpPr>
                <p:nvPr/>
              </p:nvSpPr>
              <p:spPr bwMode="auto">
                <a:xfrm>
                  <a:off x="1964" y="1750"/>
                  <a:ext cx="44" cy="1"/>
                </a:xfrm>
                <a:prstGeom prst="line">
                  <a:avLst/>
                </a:prstGeom>
                <a:noFill/>
                <a:ln w="19050">
                  <a:solidFill>
                    <a:srgbClr val="00FF00"/>
                  </a:solidFill>
                  <a:round/>
                  <a:headEnd/>
                  <a:tailEnd/>
                </a:ln>
              </p:spPr>
              <p:txBody>
                <a:bodyPr/>
                <a:lstStyle/>
                <a:p>
                  <a:endParaRPr lang="ja-JP" altLang="en-US"/>
                </a:p>
              </p:txBody>
            </p:sp>
            <p:sp>
              <p:nvSpPr>
                <p:cNvPr id="61885" name="Line 305"/>
                <p:cNvSpPr>
                  <a:spLocks noChangeAspect="1" noChangeShapeType="1"/>
                </p:cNvSpPr>
                <p:nvPr/>
              </p:nvSpPr>
              <p:spPr bwMode="auto">
                <a:xfrm>
                  <a:off x="2008" y="1750"/>
                  <a:ext cx="1" cy="460"/>
                </a:xfrm>
                <a:prstGeom prst="line">
                  <a:avLst/>
                </a:prstGeom>
                <a:noFill/>
                <a:ln w="19050">
                  <a:solidFill>
                    <a:srgbClr val="00FF00"/>
                  </a:solidFill>
                  <a:round/>
                  <a:headEnd/>
                  <a:tailEnd/>
                </a:ln>
              </p:spPr>
              <p:txBody>
                <a:bodyPr/>
                <a:lstStyle/>
                <a:p>
                  <a:endParaRPr lang="ja-JP" altLang="en-US"/>
                </a:p>
              </p:txBody>
            </p:sp>
            <p:sp>
              <p:nvSpPr>
                <p:cNvPr id="61886" name="Line 306"/>
                <p:cNvSpPr>
                  <a:spLocks noChangeAspect="1" noChangeShapeType="1"/>
                </p:cNvSpPr>
                <p:nvPr/>
              </p:nvSpPr>
              <p:spPr bwMode="auto">
                <a:xfrm>
                  <a:off x="2008" y="2210"/>
                  <a:ext cx="42" cy="1"/>
                </a:xfrm>
                <a:prstGeom prst="line">
                  <a:avLst/>
                </a:prstGeom>
                <a:noFill/>
                <a:ln w="19050">
                  <a:solidFill>
                    <a:srgbClr val="00FF00"/>
                  </a:solidFill>
                  <a:round/>
                  <a:headEnd/>
                  <a:tailEnd/>
                </a:ln>
              </p:spPr>
              <p:txBody>
                <a:bodyPr/>
                <a:lstStyle/>
                <a:p>
                  <a:endParaRPr lang="ja-JP" altLang="en-US"/>
                </a:p>
              </p:txBody>
            </p:sp>
            <p:sp>
              <p:nvSpPr>
                <p:cNvPr id="61887" name="Line 307"/>
                <p:cNvSpPr>
                  <a:spLocks noChangeAspect="1" noChangeShapeType="1"/>
                </p:cNvSpPr>
                <p:nvPr/>
              </p:nvSpPr>
              <p:spPr bwMode="auto">
                <a:xfrm>
                  <a:off x="2050" y="2210"/>
                  <a:ext cx="1" cy="340"/>
                </a:xfrm>
                <a:prstGeom prst="line">
                  <a:avLst/>
                </a:prstGeom>
                <a:noFill/>
                <a:ln w="19050">
                  <a:solidFill>
                    <a:srgbClr val="00FF00"/>
                  </a:solidFill>
                  <a:round/>
                  <a:headEnd/>
                  <a:tailEnd/>
                </a:ln>
              </p:spPr>
              <p:txBody>
                <a:bodyPr/>
                <a:lstStyle/>
                <a:p>
                  <a:endParaRPr lang="ja-JP" altLang="en-US"/>
                </a:p>
              </p:txBody>
            </p:sp>
            <p:sp>
              <p:nvSpPr>
                <p:cNvPr id="61888" name="Line 308"/>
                <p:cNvSpPr>
                  <a:spLocks noChangeAspect="1" noChangeShapeType="1"/>
                </p:cNvSpPr>
                <p:nvPr/>
              </p:nvSpPr>
              <p:spPr bwMode="auto">
                <a:xfrm>
                  <a:off x="2050" y="2550"/>
                  <a:ext cx="42" cy="1"/>
                </a:xfrm>
                <a:prstGeom prst="line">
                  <a:avLst/>
                </a:prstGeom>
                <a:noFill/>
                <a:ln w="19050">
                  <a:solidFill>
                    <a:srgbClr val="00FF00"/>
                  </a:solidFill>
                  <a:round/>
                  <a:headEnd/>
                  <a:tailEnd/>
                </a:ln>
              </p:spPr>
              <p:txBody>
                <a:bodyPr/>
                <a:lstStyle/>
                <a:p>
                  <a:endParaRPr lang="ja-JP" altLang="en-US"/>
                </a:p>
              </p:txBody>
            </p:sp>
            <p:sp>
              <p:nvSpPr>
                <p:cNvPr id="61889" name="Line 309"/>
                <p:cNvSpPr>
                  <a:spLocks noChangeAspect="1" noChangeShapeType="1"/>
                </p:cNvSpPr>
                <p:nvPr/>
              </p:nvSpPr>
              <p:spPr bwMode="auto">
                <a:xfrm>
                  <a:off x="2092" y="2550"/>
                  <a:ext cx="1" cy="208"/>
                </a:xfrm>
                <a:prstGeom prst="line">
                  <a:avLst/>
                </a:prstGeom>
                <a:noFill/>
                <a:ln w="19050">
                  <a:solidFill>
                    <a:srgbClr val="00FF00"/>
                  </a:solidFill>
                  <a:round/>
                  <a:headEnd/>
                  <a:tailEnd/>
                </a:ln>
              </p:spPr>
              <p:txBody>
                <a:bodyPr/>
                <a:lstStyle/>
                <a:p>
                  <a:endParaRPr lang="ja-JP" altLang="en-US"/>
                </a:p>
              </p:txBody>
            </p:sp>
            <p:sp>
              <p:nvSpPr>
                <p:cNvPr id="61890" name="Line 310"/>
                <p:cNvSpPr>
                  <a:spLocks noChangeAspect="1" noChangeShapeType="1"/>
                </p:cNvSpPr>
                <p:nvPr/>
              </p:nvSpPr>
              <p:spPr bwMode="auto">
                <a:xfrm>
                  <a:off x="2092" y="2758"/>
                  <a:ext cx="42" cy="1"/>
                </a:xfrm>
                <a:prstGeom prst="line">
                  <a:avLst/>
                </a:prstGeom>
                <a:noFill/>
                <a:ln w="19050">
                  <a:solidFill>
                    <a:srgbClr val="00FF00"/>
                  </a:solidFill>
                  <a:round/>
                  <a:headEnd/>
                  <a:tailEnd/>
                </a:ln>
              </p:spPr>
              <p:txBody>
                <a:bodyPr/>
                <a:lstStyle/>
                <a:p>
                  <a:endParaRPr lang="ja-JP" altLang="en-US"/>
                </a:p>
              </p:txBody>
            </p:sp>
            <p:sp>
              <p:nvSpPr>
                <p:cNvPr id="61891" name="Line 311"/>
                <p:cNvSpPr>
                  <a:spLocks noChangeAspect="1" noChangeShapeType="1"/>
                </p:cNvSpPr>
                <p:nvPr/>
              </p:nvSpPr>
              <p:spPr bwMode="auto">
                <a:xfrm>
                  <a:off x="2134" y="2758"/>
                  <a:ext cx="1" cy="230"/>
                </a:xfrm>
                <a:prstGeom prst="line">
                  <a:avLst/>
                </a:prstGeom>
                <a:noFill/>
                <a:ln w="19050">
                  <a:solidFill>
                    <a:srgbClr val="00FF00"/>
                  </a:solidFill>
                  <a:round/>
                  <a:headEnd/>
                  <a:tailEnd/>
                </a:ln>
              </p:spPr>
              <p:txBody>
                <a:bodyPr/>
                <a:lstStyle/>
                <a:p>
                  <a:endParaRPr lang="ja-JP" altLang="en-US"/>
                </a:p>
              </p:txBody>
            </p:sp>
            <p:sp>
              <p:nvSpPr>
                <p:cNvPr id="61892" name="Line 312"/>
                <p:cNvSpPr>
                  <a:spLocks noChangeAspect="1" noChangeShapeType="1"/>
                </p:cNvSpPr>
                <p:nvPr/>
              </p:nvSpPr>
              <p:spPr bwMode="auto">
                <a:xfrm>
                  <a:off x="2134" y="2988"/>
                  <a:ext cx="44" cy="1"/>
                </a:xfrm>
                <a:prstGeom prst="line">
                  <a:avLst/>
                </a:prstGeom>
                <a:noFill/>
                <a:ln w="19050">
                  <a:solidFill>
                    <a:srgbClr val="00FF00"/>
                  </a:solidFill>
                  <a:round/>
                  <a:headEnd/>
                  <a:tailEnd/>
                </a:ln>
              </p:spPr>
              <p:txBody>
                <a:bodyPr/>
                <a:lstStyle/>
                <a:p>
                  <a:endParaRPr lang="ja-JP" altLang="en-US"/>
                </a:p>
              </p:txBody>
            </p:sp>
            <p:sp>
              <p:nvSpPr>
                <p:cNvPr id="61893" name="Line 313"/>
                <p:cNvSpPr>
                  <a:spLocks noChangeAspect="1" noChangeShapeType="1"/>
                </p:cNvSpPr>
                <p:nvPr/>
              </p:nvSpPr>
              <p:spPr bwMode="auto">
                <a:xfrm>
                  <a:off x="2178" y="2988"/>
                  <a:ext cx="1" cy="154"/>
                </a:xfrm>
                <a:prstGeom prst="line">
                  <a:avLst/>
                </a:prstGeom>
                <a:noFill/>
                <a:ln w="19050">
                  <a:solidFill>
                    <a:srgbClr val="00FF00"/>
                  </a:solidFill>
                  <a:round/>
                  <a:headEnd/>
                  <a:tailEnd/>
                </a:ln>
              </p:spPr>
              <p:txBody>
                <a:bodyPr/>
                <a:lstStyle/>
                <a:p>
                  <a:endParaRPr lang="ja-JP" altLang="en-US"/>
                </a:p>
              </p:txBody>
            </p:sp>
            <p:sp>
              <p:nvSpPr>
                <p:cNvPr id="61894" name="Line 314"/>
                <p:cNvSpPr>
                  <a:spLocks noChangeAspect="1" noChangeShapeType="1"/>
                </p:cNvSpPr>
                <p:nvPr/>
              </p:nvSpPr>
              <p:spPr bwMode="auto">
                <a:xfrm>
                  <a:off x="2178" y="3142"/>
                  <a:ext cx="42" cy="1"/>
                </a:xfrm>
                <a:prstGeom prst="line">
                  <a:avLst/>
                </a:prstGeom>
                <a:noFill/>
                <a:ln w="19050">
                  <a:solidFill>
                    <a:srgbClr val="00FF00"/>
                  </a:solidFill>
                  <a:round/>
                  <a:headEnd/>
                  <a:tailEnd/>
                </a:ln>
              </p:spPr>
              <p:txBody>
                <a:bodyPr/>
                <a:lstStyle/>
                <a:p>
                  <a:endParaRPr lang="ja-JP" altLang="en-US"/>
                </a:p>
              </p:txBody>
            </p:sp>
            <p:sp>
              <p:nvSpPr>
                <p:cNvPr id="61895" name="Line 315"/>
                <p:cNvSpPr>
                  <a:spLocks noChangeAspect="1" noChangeShapeType="1"/>
                </p:cNvSpPr>
                <p:nvPr/>
              </p:nvSpPr>
              <p:spPr bwMode="auto">
                <a:xfrm>
                  <a:off x="2220" y="3142"/>
                  <a:ext cx="1" cy="144"/>
                </a:xfrm>
                <a:prstGeom prst="line">
                  <a:avLst/>
                </a:prstGeom>
                <a:noFill/>
                <a:ln w="19050">
                  <a:solidFill>
                    <a:srgbClr val="00FF00"/>
                  </a:solidFill>
                  <a:round/>
                  <a:headEnd/>
                  <a:tailEnd/>
                </a:ln>
              </p:spPr>
              <p:txBody>
                <a:bodyPr/>
                <a:lstStyle/>
                <a:p>
                  <a:endParaRPr lang="ja-JP" altLang="en-US"/>
                </a:p>
              </p:txBody>
            </p:sp>
            <p:sp>
              <p:nvSpPr>
                <p:cNvPr id="61896" name="Line 316"/>
                <p:cNvSpPr>
                  <a:spLocks noChangeAspect="1" noChangeShapeType="1"/>
                </p:cNvSpPr>
                <p:nvPr/>
              </p:nvSpPr>
              <p:spPr bwMode="auto">
                <a:xfrm>
                  <a:off x="2220" y="3286"/>
                  <a:ext cx="42" cy="1"/>
                </a:xfrm>
                <a:prstGeom prst="line">
                  <a:avLst/>
                </a:prstGeom>
                <a:noFill/>
                <a:ln w="19050">
                  <a:solidFill>
                    <a:srgbClr val="00FF00"/>
                  </a:solidFill>
                  <a:round/>
                  <a:headEnd/>
                  <a:tailEnd/>
                </a:ln>
              </p:spPr>
              <p:txBody>
                <a:bodyPr/>
                <a:lstStyle/>
                <a:p>
                  <a:endParaRPr lang="ja-JP" altLang="en-US"/>
                </a:p>
              </p:txBody>
            </p:sp>
            <p:sp>
              <p:nvSpPr>
                <p:cNvPr id="61897" name="Line 317"/>
                <p:cNvSpPr>
                  <a:spLocks noChangeAspect="1" noChangeShapeType="1"/>
                </p:cNvSpPr>
                <p:nvPr/>
              </p:nvSpPr>
              <p:spPr bwMode="auto">
                <a:xfrm>
                  <a:off x="2262" y="3286"/>
                  <a:ext cx="1" cy="162"/>
                </a:xfrm>
                <a:prstGeom prst="line">
                  <a:avLst/>
                </a:prstGeom>
                <a:noFill/>
                <a:ln w="19050">
                  <a:solidFill>
                    <a:srgbClr val="00FF00"/>
                  </a:solidFill>
                  <a:round/>
                  <a:headEnd/>
                  <a:tailEnd/>
                </a:ln>
              </p:spPr>
              <p:txBody>
                <a:bodyPr/>
                <a:lstStyle/>
                <a:p>
                  <a:endParaRPr lang="ja-JP" altLang="en-US"/>
                </a:p>
              </p:txBody>
            </p:sp>
            <p:sp>
              <p:nvSpPr>
                <p:cNvPr id="61898" name="Line 318"/>
                <p:cNvSpPr>
                  <a:spLocks noChangeAspect="1" noChangeShapeType="1"/>
                </p:cNvSpPr>
                <p:nvPr/>
              </p:nvSpPr>
              <p:spPr bwMode="auto">
                <a:xfrm>
                  <a:off x="2262" y="3448"/>
                  <a:ext cx="44" cy="1"/>
                </a:xfrm>
                <a:prstGeom prst="line">
                  <a:avLst/>
                </a:prstGeom>
                <a:noFill/>
                <a:ln w="19050">
                  <a:solidFill>
                    <a:srgbClr val="00FF00"/>
                  </a:solidFill>
                  <a:round/>
                  <a:headEnd/>
                  <a:tailEnd/>
                </a:ln>
              </p:spPr>
              <p:txBody>
                <a:bodyPr/>
                <a:lstStyle/>
                <a:p>
                  <a:endParaRPr lang="ja-JP" altLang="en-US"/>
                </a:p>
              </p:txBody>
            </p:sp>
            <p:sp>
              <p:nvSpPr>
                <p:cNvPr id="61899" name="Line 319"/>
                <p:cNvSpPr>
                  <a:spLocks noChangeAspect="1" noChangeShapeType="1"/>
                </p:cNvSpPr>
                <p:nvPr/>
              </p:nvSpPr>
              <p:spPr bwMode="auto">
                <a:xfrm>
                  <a:off x="2306" y="3448"/>
                  <a:ext cx="1" cy="84"/>
                </a:xfrm>
                <a:prstGeom prst="line">
                  <a:avLst/>
                </a:prstGeom>
                <a:noFill/>
                <a:ln w="19050">
                  <a:solidFill>
                    <a:srgbClr val="00FF00"/>
                  </a:solidFill>
                  <a:round/>
                  <a:headEnd/>
                  <a:tailEnd/>
                </a:ln>
              </p:spPr>
              <p:txBody>
                <a:bodyPr/>
                <a:lstStyle/>
                <a:p>
                  <a:endParaRPr lang="ja-JP" altLang="en-US"/>
                </a:p>
              </p:txBody>
            </p:sp>
            <p:sp>
              <p:nvSpPr>
                <p:cNvPr id="61900" name="Line 320"/>
                <p:cNvSpPr>
                  <a:spLocks noChangeAspect="1" noChangeShapeType="1"/>
                </p:cNvSpPr>
                <p:nvPr/>
              </p:nvSpPr>
              <p:spPr bwMode="auto">
                <a:xfrm>
                  <a:off x="2306" y="3532"/>
                  <a:ext cx="42" cy="1"/>
                </a:xfrm>
                <a:prstGeom prst="line">
                  <a:avLst/>
                </a:prstGeom>
                <a:noFill/>
                <a:ln w="19050">
                  <a:solidFill>
                    <a:srgbClr val="00FF00"/>
                  </a:solidFill>
                  <a:round/>
                  <a:headEnd/>
                  <a:tailEnd/>
                </a:ln>
              </p:spPr>
              <p:txBody>
                <a:bodyPr/>
                <a:lstStyle/>
                <a:p>
                  <a:endParaRPr lang="ja-JP" altLang="en-US"/>
                </a:p>
              </p:txBody>
            </p:sp>
            <p:sp>
              <p:nvSpPr>
                <p:cNvPr id="61901" name="Line 321"/>
                <p:cNvSpPr>
                  <a:spLocks noChangeAspect="1" noChangeShapeType="1"/>
                </p:cNvSpPr>
                <p:nvPr/>
              </p:nvSpPr>
              <p:spPr bwMode="auto">
                <a:xfrm>
                  <a:off x="2348" y="3532"/>
                  <a:ext cx="1" cy="72"/>
                </a:xfrm>
                <a:prstGeom prst="line">
                  <a:avLst/>
                </a:prstGeom>
                <a:noFill/>
                <a:ln w="19050">
                  <a:solidFill>
                    <a:srgbClr val="00FF00"/>
                  </a:solidFill>
                  <a:round/>
                  <a:headEnd/>
                  <a:tailEnd/>
                </a:ln>
              </p:spPr>
              <p:txBody>
                <a:bodyPr/>
                <a:lstStyle/>
                <a:p>
                  <a:endParaRPr lang="ja-JP" altLang="en-US"/>
                </a:p>
              </p:txBody>
            </p:sp>
            <p:sp>
              <p:nvSpPr>
                <p:cNvPr id="61902" name="Line 322"/>
                <p:cNvSpPr>
                  <a:spLocks noChangeAspect="1" noChangeShapeType="1"/>
                </p:cNvSpPr>
                <p:nvPr/>
              </p:nvSpPr>
              <p:spPr bwMode="auto">
                <a:xfrm>
                  <a:off x="2348" y="3604"/>
                  <a:ext cx="42" cy="1"/>
                </a:xfrm>
                <a:prstGeom prst="line">
                  <a:avLst/>
                </a:prstGeom>
                <a:noFill/>
                <a:ln w="19050">
                  <a:solidFill>
                    <a:srgbClr val="00FF00"/>
                  </a:solidFill>
                  <a:round/>
                  <a:headEnd/>
                  <a:tailEnd/>
                </a:ln>
              </p:spPr>
              <p:txBody>
                <a:bodyPr/>
                <a:lstStyle/>
                <a:p>
                  <a:endParaRPr lang="ja-JP" altLang="en-US"/>
                </a:p>
              </p:txBody>
            </p:sp>
            <p:sp>
              <p:nvSpPr>
                <p:cNvPr id="61903" name="Line 323"/>
                <p:cNvSpPr>
                  <a:spLocks noChangeAspect="1" noChangeShapeType="1"/>
                </p:cNvSpPr>
                <p:nvPr/>
              </p:nvSpPr>
              <p:spPr bwMode="auto">
                <a:xfrm>
                  <a:off x="2390" y="3604"/>
                  <a:ext cx="1" cy="50"/>
                </a:xfrm>
                <a:prstGeom prst="line">
                  <a:avLst/>
                </a:prstGeom>
                <a:noFill/>
                <a:ln w="19050">
                  <a:solidFill>
                    <a:srgbClr val="00FF00"/>
                  </a:solidFill>
                  <a:round/>
                  <a:headEnd/>
                  <a:tailEnd/>
                </a:ln>
              </p:spPr>
              <p:txBody>
                <a:bodyPr/>
                <a:lstStyle/>
                <a:p>
                  <a:endParaRPr lang="ja-JP" altLang="en-US"/>
                </a:p>
              </p:txBody>
            </p:sp>
            <p:sp>
              <p:nvSpPr>
                <p:cNvPr id="61904" name="Line 324"/>
                <p:cNvSpPr>
                  <a:spLocks noChangeAspect="1" noChangeShapeType="1"/>
                </p:cNvSpPr>
                <p:nvPr/>
              </p:nvSpPr>
              <p:spPr bwMode="auto">
                <a:xfrm>
                  <a:off x="2390" y="3654"/>
                  <a:ext cx="42" cy="1"/>
                </a:xfrm>
                <a:prstGeom prst="line">
                  <a:avLst/>
                </a:prstGeom>
                <a:noFill/>
                <a:ln w="19050">
                  <a:solidFill>
                    <a:srgbClr val="00FF00"/>
                  </a:solidFill>
                  <a:round/>
                  <a:headEnd/>
                  <a:tailEnd/>
                </a:ln>
              </p:spPr>
              <p:txBody>
                <a:bodyPr/>
                <a:lstStyle/>
                <a:p>
                  <a:endParaRPr lang="ja-JP" altLang="en-US"/>
                </a:p>
              </p:txBody>
            </p:sp>
            <p:sp>
              <p:nvSpPr>
                <p:cNvPr id="61905" name="Line 325"/>
                <p:cNvSpPr>
                  <a:spLocks noChangeAspect="1" noChangeShapeType="1"/>
                </p:cNvSpPr>
                <p:nvPr/>
              </p:nvSpPr>
              <p:spPr bwMode="auto">
                <a:xfrm>
                  <a:off x="2432" y="3654"/>
                  <a:ext cx="1" cy="12"/>
                </a:xfrm>
                <a:prstGeom prst="line">
                  <a:avLst/>
                </a:prstGeom>
                <a:noFill/>
                <a:ln w="19050">
                  <a:solidFill>
                    <a:srgbClr val="00FF00"/>
                  </a:solidFill>
                  <a:round/>
                  <a:headEnd/>
                  <a:tailEnd/>
                </a:ln>
              </p:spPr>
              <p:txBody>
                <a:bodyPr/>
                <a:lstStyle/>
                <a:p>
                  <a:endParaRPr lang="ja-JP" altLang="en-US"/>
                </a:p>
              </p:txBody>
            </p:sp>
            <p:sp>
              <p:nvSpPr>
                <p:cNvPr id="61906" name="Line 326"/>
                <p:cNvSpPr>
                  <a:spLocks noChangeAspect="1" noChangeShapeType="1"/>
                </p:cNvSpPr>
                <p:nvPr/>
              </p:nvSpPr>
              <p:spPr bwMode="auto">
                <a:xfrm>
                  <a:off x="2432" y="3666"/>
                  <a:ext cx="44" cy="1"/>
                </a:xfrm>
                <a:prstGeom prst="line">
                  <a:avLst/>
                </a:prstGeom>
                <a:noFill/>
                <a:ln w="19050">
                  <a:solidFill>
                    <a:srgbClr val="00FF00"/>
                  </a:solidFill>
                  <a:round/>
                  <a:headEnd/>
                  <a:tailEnd/>
                </a:ln>
              </p:spPr>
              <p:txBody>
                <a:bodyPr/>
                <a:lstStyle/>
                <a:p>
                  <a:endParaRPr lang="ja-JP" altLang="en-US"/>
                </a:p>
              </p:txBody>
            </p:sp>
            <p:sp>
              <p:nvSpPr>
                <p:cNvPr id="61907" name="Line 327"/>
                <p:cNvSpPr>
                  <a:spLocks noChangeAspect="1" noChangeShapeType="1"/>
                </p:cNvSpPr>
                <p:nvPr/>
              </p:nvSpPr>
              <p:spPr bwMode="auto">
                <a:xfrm>
                  <a:off x="2476" y="3666"/>
                  <a:ext cx="1" cy="22"/>
                </a:xfrm>
                <a:prstGeom prst="line">
                  <a:avLst/>
                </a:prstGeom>
                <a:noFill/>
                <a:ln w="19050">
                  <a:solidFill>
                    <a:srgbClr val="00FF00"/>
                  </a:solidFill>
                  <a:round/>
                  <a:headEnd/>
                  <a:tailEnd/>
                </a:ln>
              </p:spPr>
              <p:txBody>
                <a:bodyPr/>
                <a:lstStyle/>
                <a:p>
                  <a:endParaRPr lang="ja-JP" altLang="en-US"/>
                </a:p>
              </p:txBody>
            </p:sp>
            <p:sp>
              <p:nvSpPr>
                <p:cNvPr id="61908" name="Line 328"/>
                <p:cNvSpPr>
                  <a:spLocks noChangeAspect="1" noChangeShapeType="1"/>
                </p:cNvSpPr>
                <p:nvPr/>
              </p:nvSpPr>
              <p:spPr bwMode="auto">
                <a:xfrm>
                  <a:off x="2476" y="3688"/>
                  <a:ext cx="42" cy="1"/>
                </a:xfrm>
                <a:prstGeom prst="line">
                  <a:avLst/>
                </a:prstGeom>
                <a:noFill/>
                <a:ln w="19050">
                  <a:solidFill>
                    <a:srgbClr val="00FF00"/>
                  </a:solidFill>
                  <a:round/>
                  <a:headEnd/>
                  <a:tailEnd/>
                </a:ln>
              </p:spPr>
              <p:txBody>
                <a:bodyPr/>
                <a:lstStyle/>
                <a:p>
                  <a:endParaRPr lang="ja-JP" altLang="en-US"/>
                </a:p>
              </p:txBody>
            </p:sp>
            <p:sp>
              <p:nvSpPr>
                <p:cNvPr id="61909" name="Line 329"/>
                <p:cNvSpPr>
                  <a:spLocks noChangeAspect="1" noChangeShapeType="1"/>
                </p:cNvSpPr>
                <p:nvPr/>
              </p:nvSpPr>
              <p:spPr bwMode="auto">
                <a:xfrm>
                  <a:off x="2518" y="3688"/>
                  <a:ext cx="1" cy="10"/>
                </a:xfrm>
                <a:prstGeom prst="line">
                  <a:avLst/>
                </a:prstGeom>
                <a:noFill/>
                <a:ln w="19050">
                  <a:solidFill>
                    <a:srgbClr val="00FF00"/>
                  </a:solidFill>
                  <a:round/>
                  <a:headEnd/>
                  <a:tailEnd/>
                </a:ln>
              </p:spPr>
              <p:txBody>
                <a:bodyPr/>
                <a:lstStyle/>
                <a:p>
                  <a:endParaRPr lang="ja-JP" altLang="en-US"/>
                </a:p>
              </p:txBody>
            </p:sp>
            <p:sp>
              <p:nvSpPr>
                <p:cNvPr id="61910" name="Line 330"/>
                <p:cNvSpPr>
                  <a:spLocks noChangeAspect="1" noChangeShapeType="1"/>
                </p:cNvSpPr>
                <p:nvPr/>
              </p:nvSpPr>
              <p:spPr bwMode="auto">
                <a:xfrm>
                  <a:off x="2518" y="3698"/>
                  <a:ext cx="42" cy="1"/>
                </a:xfrm>
                <a:prstGeom prst="line">
                  <a:avLst/>
                </a:prstGeom>
                <a:noFill/>
                <a:ln w="19050">
                  <a:solidFill>
                    <a:srgbClr val="00FF00"/>
                  </a:solidFill>
                  <a:round/>
                  <a:headEnd/>
                  <a:tailEnd/>
                </a:ln>
              </p:spPr>
              <p:txBody>
                <a:bodyPr/>
                <a:lstStyle/>
                <a:p>
                  <a:endParaRPr lang="ja-JP" altLang="en-US"/>
                </a:p>
              </p:txBody>
            </p:sp>
            <p:sp>
              <p:nvSpPr>
                <p:cNvPr id="61911" name="Line 331"/>
                <p:cNvSpPr>
                  <a:spLocks noChangeAspect="1" noChangeShapeType="1"/>
                </p:cNvSpPr>
                <p:nvPr/>
              </p:nvSpPr>
              <p:spPr bwMode="auto">
                <a:xfrm>
                  <a:off x="2560" y="3698"/>
                  <a:ext cx="1" cy="24"/>
                </a:xfrm>
                <a:prstGeom prst="line">
                  <a:avLst/>
                </a:prstGeom>
                <a:noFill/>
                <a:ln w="19050">
                  <a:solidFill>
                    <a:srgbClr val="00FF00"/>
                  </a:solidFill>
                  <a:round/>
                  <a:headEnd/>
                  <a:tailEnd/>
                </a:ln>
              </p:spPr>
              <p:txBody>
                <a:bodyPr/>
                <a:lstStyle/>
                <a:p>
                  <a:endParaRPr lang="ja-JP" altLang="en-US"/>
                </a:p>
              </p:txBody>
            </p:sp>
            <p:sp>
              <p:nvSpPr>
                <p:cNvPr id="61912" name="Line 332"/>
                <p:cNvSpPr>
                  <a:spLocks noChangeAspect="1" noChangeShapeType="1"/>
                </p:cNvSpPr>
                <p:nvPr/>
              </p:nvSpPr>
              <p:spPr bwMode="auto">
                <a:xfrm>
                  <a:off x="2560" y="3722"/>
                  <a:ext cx="86" cy="1"/>
                </a:xfrm>
                <a:prstGeom prst="line">
                  <a:avLst/>
                </a:prstGeom>
                <a:noFill/>
                <a:ln w="19050">
                  <a:solidFill>
                    <a:srgbClr val="00FF00"/>
                  </a:solidFill>
                  <a:round/>
                  <a:headEnd/>
                  <a:tailEnd/>
                </a:ln>
              </p:spPr>
              <p:txBody>
                <a:bodyPr/>
                <a:lstStyle/>
                <a:p>
                  <a:endParaRPr lang="ja-JP" altLang="en-US"/>
                </a:p>
              </p:txBody>
            </p:sp>
            <p:sp>
              <p:nvSpPr>
                <p:cNvPr id="61913" name="Line 333"/>
                <p:cNvSpPr>
                  <a:spLocks noChangeAspect="1" noChangeShapeType="1"/>
                </p:cNvSpPr>
                <p:nvPr/>
              </p:nvSpPr>
              <p:spPr bwMode="auto">
                <a:xfrm>
                  <a:off x="2646" y="3722"/>
                  <a:ext cx="1" cy="10"/>
                </a:xfrm>
                <a:prstGeom prst="line">
                  <a:avLst/>
                </a:prstGeom>
                <a:noFill/>
                <a:ln w="19050">
                  <a:solidFill>
                    <a:srgbClr val="00FF00"/>
                  </a:solidFill>
                  <a:round/>
                  <a:headEnd/>
                  <a:tailEnd/>
                </a:ln>
              </p:spPr>
              <p:txBody>
                <a:bodyPr/>
                <a:lstStyle/>
                <a:p>
                  <a:endParaRPr lang="ja-JP" altLang="en-US"/>
                </a:p>
              </p:txBody>
            </p:sp>
            <p:sp>
              <p:nvSpPr>
                <p:cNvPr id="61914" name="Line 334"/>
                <p:cNvSpPr>
                  <a:spLocks noChangeAspect="1" noChangeShapeType="1"/>
                </p:cNvSpPr>
                <p:nvPr/>
              </p:nvSpPr>
              <p:spPr bwMode="auto">
                <a:xfrm>
                  <a:off x="2646" y="3732"/>
                  <a:ext cx="42" cy="1"/>
                </a:xfrm>
                <a:prstGeom prst="line">
                  <a:avLst/>
                </a:prstGeom>
                <a:noFill/>
                <a:ln w="19050">
                  <a:solidFill>
                    <a:srgbClr val="00FF00"/>
                  </a:solidFill>
                  <a:round/>
                  <a:headEnd/>
                  <a:tailEnd/>
                </a:ln>
              </p:spPr>
              <p:txBody>
                <a:bodyPr/>
                <a:lstStyle/>
                <a:p>
                  <a:endParaRPr lang="ja-JP" altLang="en-US"/>
                </a:p>
              </p:txBody>
            </p:sp>
            <p:sp>
              <p:nvSpPr>
                <p:cNvPr id="61915" name="Line 335"/>
                <p:cNvSpPr>
                  <a:spLocks noChangeAspect="1" noChangeShapeType="1"/>
                </p:cNvSpPr>
                <p:nvPr/>
              </p:nvSpPr>
              <p:spPr bwMode="auto">
                <a:xfrm>
                  <a:off x="2688" y="3732"/>
                  <a:ext cx="1" cy="6"/>
                </a:xfrm>
                <a:prstGeom prst="line">
                  <a:avLst/>
                </a:prstGeom>
                <a:noFill/>
                <a:ln w="19050">
                  <a:solidFill>
                    <a:srgbClr val="00FF00"/>
                  </a:solidFill>
                  <a:round/>
                  <a:headEnd/>
                  <a:tailEnd/>
                </a:ln>
              </p:spPr>
              <p:txBody>
                <a:bodyPr/>
                <a:lstStyle/>
                <a:p>
                  <a:endParaRPr lang="ja-JP" altLang="en-US"/>
                </a:p>
              </p:txBody>
            </p:sp>
            <p:sp>
              <p:nvSpPr>
                <p:cNvPr id="61916" name="Line 336"/>
                <p:cNvSpPr>
                  <a:spLocks noChangeAspect="1" noChangeShapeType="1"/>
                </p:cNvSpPr>
                <p:nvPr/>
              </p:nvSpPr>
              <p:spPr bwMode="auto">
                <a:xfrm>
                  <a:off x="2688" y="3738"/>
                  <a:ext cx="42" cy="1"/>
                </a:xfrm>
                <a:prstGeom prst="line">
                  <a:avLst/>
                </a:prstGeom>
                <a:noFill/>
                <a:ln w="19050">
                  <a:solidFill>
                    <a:srgbClr val="00FF00"/>
                  </a:solidFill>
                  <a:round/>
                  <a:headEnd/>
                  <a:tailEnd/>
                </a:ln>
              </p:spPr>
              <p:txBody>
                <a:bodyPr/>
                <a:lstStyle/>
                <a:p>
                  <a:endParaRPr lang="ja-JP" altLang="en-US"/>
                </a:p>
              </p:txBody>
            </p:sp>
            <p:sp>
              <p:nvSpPr>
                <p:cNvPr id="61917" name="Line 337"/>
                <p:cNvSpPr>
                  <a:spLocks noChangeAspect="1" noChangeShapeType="1"/>
                </p:cNvSpPr>
                <p:nvPr/>
              </p:nvSpPr>
              <p:spPr bwMode="auto">
                <a:xfrm flipV="1">
                  <a:off x="2730" y="3730"/>
                  <a:ext cx="1" cy="8"/>
                </a:xfrm>
                <a:prstGeom prst="line">
                  <a:avLst/>
                </a:prstGeom>
                <a:noFill/>
                <a:ln w="19050">
                  <a:solidFill>
                    <a:srgbClr val="00FF00"/>
                  </a:solidFill>
                  <a:round/>
                  <a:headEnd/>
                  <a:tailEnd/>
                </a:ln>
              </p:spPr>
              <p:txBody>
                <a:bodyPr/>
                <a:lstStyle/>
                <a:p>
                  <a:endParaRPr lang="ja-JP" altLang="en-US"/>
                </a:p>
              </p:txBody>
            </p:sp>
            <p:sp>
              <p:nvSpPr>
                <p:cNvPr id="61918" name="Line 338"/>
                <p:cNvSpPr>
                  <a:spLocks noChangeAspect="1" noChangeShapeType="1"/>
                </p:cNvSpPr>
                <p:nvPr/>
              </p:nvSpPr>
              <p:spPr bwMode="auto">
                <a:xfrm>
                  <a:off x="2730" y="3730"/>
                  <a:ext cx="44" cy="1"/>
                </a:xfrm>
                <a:prstGeom prst="line">
                  <a:avLst/>
                </a:prstGeom>
                <a:noFill/>
                <a:ln w="19050">
                  <a:solidFill>
                    <a:srgbClr val="00FF00"/>
                  </a:solidFill>
                  <a:round/>
                  <a:headEnd/>
                  <a:tailEnd/>
                </a:ln>
              </p:spPr>
              <p:txBody>
                <a:bodyPr/>
                <a:lstStyle/>
                <a:p>
                  <a:endParaRPr lang="ja-JP" altLang="en-US"/>
                </a:p>
              </p:txBody>
            </p:sp>
            <p:sp>
              <p:nvSpPr>
                <p:cNvPr id="61919" name="Line 339"/>
                <p:cNvSpPr>
                  <a:spLocks noChangeAspect="1" noChangeShapeType="1"/>
                </p:cNvSpPr>
                <p:nvPr/>
              </p:nvSpPr>
              <p:spPr bwMode="auto">
                <a:xfrm>
                  <a:off x="2774" y="3730"/>
                  <a:ext cx="1" cy="14"/>
                </a:xfrm>
                <a:prstGeom prst="line">
                  <a:avLst/>
                </a:prstGeom>
                <a:noFill/>
                <a:ln w="19050">
                  <a:solidFill>
                    <a:srgbClr val="00FF00"/>
                  </a:solidFill>
                  <a:round/>
                  <a:headEnd/>
                  <a:tailEnd/>
                </a:ln>
              </p:spPr>
              <p:txBody>
                <a:bodyPr/>
                <a:lstStyle/>
                <a:p>
                  <a:endParaRPr lang="ja-JP" altLang="en-US"/>
                </a:p>
              </p:txBody>
            </p:sp>
            <p:sp>
              <p:nvSpPr>
                <p:cNvPr id="61920" name="Line 340"/>
                <p:cNvSpPr>
                  <a:spLocks noChangeAspect="1" noChangeShapeType="1"/>
                </p:cNvSpPr>
                <p:nvPr/>
              </p:nvSpPr>
              <p:spPr bwMode="auto">
                <a:xfrm>
                  <a:off x="2774" y="3744"/>
                  <a:ext cx="126" cy="1"/>
                </a:xfrm>
                <a:prstGeom prst="line">
                  <a:avLst/>
                </a:prstGeom>
                <a:noFill/>
                <a:ln w="19050">
                  <a:solidFill>
                    <a:srgbClr val="00FF00"/>
                  </a:solidFill>
                  <a:round/>
                  <a:headEnd/>
                  <a:tailEnd/>
                </a:ln>
              </p:spPr>
              <p:txBody>
                <a:bodyPr/>
                <a:lstStyle/>
                <a:p>
                  <a:endParaRPr lang="ja-JP" altLang="en-US"/>
                </a:p>
              </p:txBody>
            </p:sp>
            <p:sp>
              <p:nvSpPr>
                <p:cNvPr id="61921" name="Line 341"/>
                <p:cNvSpPr>
                  <a:spLocks noChangeAspect="1" noChangeShapeType="1"/>
                </p:cNvSpPr>
                <p:nvPr/>
              </p:nvSpPr>
              <p:spPr bwMode="auto">
                <a:xfrm>
                  <a:off x="2900" y="3744"/>
                  <a:ext cx="1" cy="4"/>
                </a:xfrm>
                <a:prstGeom prst="line">
                  <a:avLst/>
                </a:prstGeom>
                <a:noFill/>
                <a:ln w="19050">
                  <a:solidFill>
                    <a:srgbClr val="00FF00"/>
                  </a:solidFill>
                  <a:round/>
                  <a:headEnd/>
                  <a:tailEnd/>
                </a:ln>
              </p:spPr>
              <p:txBody>
                <a:bodyPr/>
                <a:lstStyle/>
                <a:p>
                  <a:endParaRPr lang="ja-JP" altLang="en-US"/>
                </a:p>
              </p:txBody>
            </p:sp>
            <p:sp>
              <p:nvSpPr>
                <p:cNvPr id="61922" name="Line 342"/>
                <p:cNvSpPr>
                  <a:spLocks noChangeAspect="1" noChangeShapeType="1"/>
                </p:cNvSpPr>
                <p:nvPr/>
              </p:nvSpPr>
              <p:spPr bwMode="auto">
                <a:xfrm>
                  <a:off x="2900" y="3748"/>
                  <a:ext cx="44" cy="1"/>
                </a:xfrm>
                <a:prstGeom prst="line">
                  <a:avLst/>
                </a:prstGeom>
                <a:noFill/>
                <a:ln w="19050">
                  <a:solidFill>
                    <a:srgbClr val="00FF00"/>
                  </a:solidFill>
                  <a:round/>
                  <a:headEnd/>
                  <a:tailEnd/>
                </a:ln>
              </p:spPr>
              <p:txBody>
                <a:bodyPr/>
                <a:lstStyle/>
                <a:p>
                  <a:endParaRPr lang="ja-JP" altLang="en-US"/>
                </a:p>
              </p:txBody>
            </p:sp>
            <p:sp>
              <p:nvSpPr>
                <p:cNvPr id="61923" name="Line 343"/>
                <p:cNvSpPr>
                  <a:spLocks noChangeAspect="1" noChangeShapeType="1"/>
                </p:cNvSpPr>
                <p:nvPr/>
              </p:nvSpPr>
              <p:spPr bwMode="auto">
                <a:xfrm>
                  <a:off x="2944" y="3748"/>
                  <a:ext cx="1" cy="6"/>
                </a:xfrm>
                <a:prstGeom prst="line">
                  <a:avLst/>
                </a:prstGeom>
                <a:noFill/>
                <a:ln w="19050">
                  <a:solidFill>
                    <a:srgbClr val="00FF00"/>
                  </a:solidFill>
                  <a:round/>
                  <a:headEnd/>
                  <a:tailEnd/>
                </a:ln>
              </p:spPr>
              <p:txBody>
                <a:bodyPr/>
                <a:lstStyle/>
                <a:p>
                  <a:endParaRPr lang="ja-JP" altLang="en-US"/>
                </a:p>
              </p:txBody>
            </p:sp>
            <p:sp>
              <p:nvSpPr>
                <p:cNvPr id="61924" name="Line 344"/>
                <p:cNvSpPr>
                  <a:spLocks noChangeAspect="1" noChangeShapeType="1"/>
                </p:cNvSpPr>
                <p:nvPr/>
              </p:nvSpPr>
              <p:spPr bwMode="auto">
                <a:xfrm>
                  <a:off x="2944" y="3754"/>
                  <a:ext cx="42" cy="1"/>
                </a:xfrm>
                <a:prstGeom prst="line">
                  <a:avLst/>
                </a:prstGeom>
                <a:noFill/>
                <a:ln w="19050">
                  <a:solidFill>
                    <a:srgbClr val="00FF00"/>
                  </a:solidFill>
                  <a:round/>
                  <a:headEnd/>
                  <a:tailEnd/>
                </a:ln>
              </p:spPr>
              <p:txBody>
                <a:bodyPr/>
                <a:lstStyle/>
                <a:p>
                  <a:endParaRPr lang="ja-JP" altLang="en-US"/>
                </a:p>
              </p:txBody>
            </p:sp>
            <p:sp>
              <p:nvSpPr>
                <p:cNvPr id="61925" name="Line 345"/>
                <p:cNvSpPr>
                  <a:spLocks noChangeAspect="1" noChangeShapeType="1"/>
                </p:cNvSpPr>
                <p:nvPr/>
              </p:nvSpPr>
              <p:spPr bwMode="auto">
                <a:xfrm>
                  <a:off x="2986" y="3754"/>
                  <a:ext cx="1" cy="2"/>
                </a:xfrm>
                <a:prstGeom prst="line">
                  <a:avLst/>
                </a:prstGeom>
                <a:noFill/>
                <a:ln w="19050">
                  <a:solidFill>
                    <a:srgbClr val="00FF00"/>
                  </a:solidFill>
                  <a:round/>
                  <a:headEnd/>
                  <a:tailEnd/>
                </a:ln>
              </p:spPr>
              <p:txBody>
                <a:bodyPr/>
                <a:lstStyle/>
                <a:p>
                  <a:endParaRPr lang="ja-JP" altLang="en-US"/>
                </a:p>
              </p:txBody>
            </p:sp>
            <p:sp>
              <p:nvSpPr>
                <p:cNvPr id="61926" name="Line 346"/>
                <p:cNvSpPr>
                  <a:spLocks noChangeAspect="1" noChangeShapeType="1"/>
                </p:cNvSpPr>
                <p:nvPr/>
              </p:nvSpPr>
              <p:spPr bwMode="auto">
                <a:xfrm>
                  <a:off x="2986" y="3756"/>
                  <a:ext cx="42" cy="1"/>
                </a:xfrm>
                <a:prstGeom prst="line">
                  <a:avLst/>
                </a:prstGeom>
                <a:noFill/>
                <a:ln w="19050">
                  <a:solidFill>
                    <a:srgbClr val="00FF00"/>
                  </a:solidFill>
                  <a:round/>
                  <a:headEnd/>
                  <a:tailEnd/>
                </a:ln>
              </p:spPr>
              <p:txBody>
                <a:bodyPr/>
                <a:lstStyle/>
                <a:p>
                  <a:endParaRPr lang="ja-JP" altLang="en-US"/>
                </a:p>
              </p:txBody>
            </p:sp>
            <p:sp>
              <p:nvSpPr>
                <p:cNvPr id="61927" name="Line 347"/>
                <p:cNvSpPr>
                  <a:spLocks noChangeAspect="1" noChangeShapeType="1"/>
                </p:cNvSpPr>
                <p:nvPr/>
              </p:nvSpPr>
              <p:spPr bwMode="auto">
                <a:xfrm flipV="1">
                  <a:off x="3028" y="3750"/>
                  <a:ext cx="1" cy="6"/>
                </a:xfrm>
                <a:prstGeom prst="line">
                  <a:avLst/>
                </a:prstGeom>
                <a:noFill/>
                <a:ln w="19050">
                  <a:solidFill>
                    <a:srgbClr val="00FF00"/>
                  </a:solidFill>
                  <a:round/>
                  <a:headEnd/>
                  <a:tailEnd/>
                </a:ln>
              </p:spPr>
              <p:txBody>
                <a:bodyPr/>
                <a:lstStyle/>
                <a:p>
                  <a:endParaRPr lang="ja-JP" altLang="en-US"/>
                </a:p>
              </p:txBody>
            </p:sp>
            <p:sp>
              <p:nvSpPr>
                <p:cNvPr id="61928" name="Line 348"/>
                <p:cNvSpPr>
                  <a:spLocks noChangeAspect="1" noChangeShapeType="1"/>
                </p:cNvSpPr>
                <p:nvPr/>
              </p:nvSpPr>
              <p:spPr bwMode="auto">
                <a:xfrm>
                  <a:off x="3028" y="3750"/>
                  <a:ext cx="42" cy="1"/>
                </a:xfrm>
                <a:prstGeom prst="line">
                  <a:avLst/>
                </a:prstGeom>
                <a:noFill/>
                <a:ln w="19050">
                  <a:solidFill>
                    <a:srgbClr val="00FF00"/>
                  </a:solidFill>
                  <a:round/>
                  <a:headEnd/>
                  <a:tailEnd/>
                </a:ln>
              </p:spPr>
              <p:txBody>
                <a:bodyPr/>
                <a:lstStyle/>
                <a:p>
                  <a:endParaRPr lang="ja-JP" altLang="en-US"/>
                </a:p>
              </p:txBody>
            </p:sp>
            <p:sp>
              <p:nvSpPr>
                <p:cNvPr id="61929" name="Line 349"/>
                <p:cNvSpPr>
                  <a:spLocks noChangeAspect="1" noChangeShapeType="1"/>
                </p:cNvSpPr>
                <p:nvPr/>
              </p:nvSpPr>
              <p:spPr bwMode="auto">
                <a:xfrm flipV="1">
                  <a:off x="3070" y="3748"/>
                  <a:ext cx="1" cy="2"/>
                </a:xfrm>
                <a:prstGeom prst="line">
                  <a:avLst/>
                </a:prstGeom>
                <a:noFill/>
                <a:ln w="19050">
                  <a:solidFill>
                    <a:srgbClr val="00FF00"/>
                  </a:solidFill>
                  <a:round/>
                  <a:headEnd/>
                  <a:tailEnd/>
                </a:ln>
              </p:spPr>
              <p:txBody>
                <a:bodyPr/>
                <a:lstStyle/>
                <a:p>
                  <a:endParaRPr lang="ja-JP" altLang="en-US"/>
                </a:p>
              </p:txBody>
            </p:sp>
            <p:sp>
              <p:nvSpPr>
                <p:cNvPr id="61930" name="Line 350"/>
                <p:cNvSpPr>
                  <a:spLocks noChangeAspect="1" noChangeShapeType="1"/>
                </p:cNvSpPr>
                <p:nvPr/>
              </p:nvSpPr>
              <p:spPr bwMode="auto">
                <a:xfrm>
                  <a:off x="3070" y="3748"/>
                  <a:ext cx="44" cy="1"/>
                </a:xfrm>
                <a:prstGeom prst="line">
                  <a:avLst/>
                </a:prstGeom>
                <a:noFill/>
                <a:ln w="19050">
                  <a:solidFill>
                    <a:srgbClr val="00FF00"/>
                  </a:solidFill>
                  <a:round/>
                  <a:headEnd/>
                  <a:tailEnd/>
                </a:ln>
              </p:spPr>
              <p:txBody>
                <a:bodyPr/>
                <a:lstStyle/>
                <a:p>
                  <a:endParaRPr lang="ja-JP" altLang="en-US"/>
                </a:p>
              </p:txBody>
            </p:sp>
            <p:sp>
              <p:nvSpPr>
                <p:cNvPr id="61931" name="Line 351"/>
                <p:cNvSpPr>
                  <a:spLocks noChangeAspect="1" noChangeShapeType="1"/>
                </p:cNvSpPr>
                <p:nvPr/>
              </p:nvSpPr>
              <p:spPr bwMode="auto">
                <a:xfrm>
                  <a:off x="3114" y="3748"/>
                  <a:ext cx="1" cy="14"/>
                </a:xfrm>
                <a:prstGeom prst="line">
                  <a:avLst/>
                </a:prstGeom>
                <a:noFill/>
                <a:ln w="19050">
                  <a:solidFill>
                    <a:srgbClr val="00FF00"/>
                  </a:solidFill>
                  <a:round/>
                  <a:headEnd/>
                  <a:tailEnd/>
                </a:ln>
              </p:spPr>
              <p:txBody>
                <a:bodyPr/>
                <a:lstStyle/>
                <a:p>
                  <a:endParaRPr lang="ja-JP" altLang="en-US"/>
                </a:p>
              </p:txBody>
            </p:sp>
            <p:sp>
              <p:nvSpPr>
                <p:cNvPr id="61932" name="Line 352"/>
                <p:cNvSpPr>
                  <a:spLocks noChangeAspect="1" noChangeShapeType="1"/>
                </p:cNvSpPr>
                <p:nvPr/>
              </p:nvSpPr>
              <p:spPr bwMode="auto">
                <a:xfrm>
                  <a:off x="3114" y="3762"/>
                  <a:ext cx="42" cy="1"/>
                </a:xfrm>
                <a:prstGeom prst="line">
                  <a:avLst/>
                </a:prstGeom>
                <a:noFill/>
                <a:ln w="19050">
                  <a:solidFill>
                    <a:srgbClr val="00FF00"/>
                  </a:solidFill>
                  <a:round/>
                  <a:headEnd/>
                  <a:tailEnd/>
                </a:ln>
              </p:spPr>
              <p:txBody>
                <a:bodyPr/>
                <a:lstStyle/>
                <a:p>
                  <a:endParaRPr lang="ja-JP" altLang="en-US"/>
                </a:p>
              </p:txBody>
            </p:sp>
            <p:sp>
              <p:nvSpPr>
                <p:cNvPr id="61933" name="Line 353"/>
                <p:cNvSpPr>
                  <a:spLocks noChangeAspect="1" noChangeShapeType="1"/>
                </p:cNvSpPr>
                <p:nvPr/>
              </p:nvSpPr>
              <p:spPr bwMode="auto">
                <a:xfrm flipV="1">
                  <a:off x="3156" y="3758"/>
                  <a:ext cx="1" cy="4"/>
                </a:xfrm>
                <a:prstGeom prst="line">
                  <a:avLst/>
                </a:prstGeom>
                <a:noFill/>
                <a:ln w="19050">
                  <a:solidFill>
                    <a:srgbClr val="00FF00"/>
                  </a:solidFill>
                  <a:round/>
                  <a:headEnd/>
                  <a:tailEnd/>
                </a:ln>
              </p:spPr>
              <p:txBody>
                <a:bodyPr/>
                <a:lstStyle/>
                <a:p>
                  <a:endParaRPr lang="ja-JP" altLang="en-US"/>
                </a:p>
              </p:txBody>
            </p:sp>
            <p:sp>
              <p:nvSpPr>
                <p:cNvPr id="61934" name="Line 354"/>
                <p:cNvSpPr>
                  <a:spLocks noChangeAspect="1" noChangeShapeType="1"/>
                </p:cNvSpPr>
                <p:nvPr/>
              </p:nvSpPr>
              <p:spPr bwMode="auto">
                <a:xfrm>
                  <a:off x="3156" y="3758"/>
                  <a:ext cx="42" cy="1"/>
                </a:xfrm>
                <a:prstGeom prst="line">
                  <a:avLst/>
                </a:prstGeom>
                <a:noFill/>
                <a:ln w="19050">
                  <a:solidFill>
                    <a:srgbClr val="00FF00"/>
                  </a:solidFill>
                  <a:round/>
                  <a:headEnd/>
                  <a:tailEnd/>
                </a:ln>
              </p:spPr>
              <p:txBody>
                <a:bodyPr/>
                <a:lstStyle/>
                <a:p>
                  <a:endParaRPr lang="ja-JP" altLang="en-US"/>
                </a:p>
              </p:txBody>
            </p:sp>
            <p:sp>
              <p:nvSpPr>
                <p:cNvPr id="61935" name="Line 355"/>
                <p:cNvSpPr>
                  <a:spLocks noChangeAspect="1" noChangeShapeType="1"/>
                </p:cNvSpPr>
                <p:nvPr/>
              </p:nvSpPr>
              <p:spPr bwMode="auto">
                <a:xfrm>
                  <a:off x="3198" y="3758"/>
                  <a:ext cx="1" cy="2"/>
                </a:xfrm>
                <a:prstGeom prst="line">
                  <a:avLst/>
                </a:prstGeom>
                <a:noFill/>
                <a:ln w="19050">
                  <a:solidFill>
                    <a:srgbClr val="00FF00"/>
                  </a:solidFill>
                  <a:round/>
                  <a:headEnd/>
                  <a:tailEnd/>
                </a:ln>
              </p:spPr>
              <p:txBody>
                <a:bodyPr/>
                <a:lstStyle/>
                <a:p>
                  <a:endParaRPr lang="ja-JP" altLang="en-US"/>
                </a:p>
              </p:txBody>
            </p:sp>
            <p:sp>
              <p:nvSpPr>
                <p:cNvPr id="61936" name="Line 356"/>
                <p:cNvSpPr>
                  <a:spLocks noChangeAspect="1" noChangeShapeType="1"/>
                </p:cNvSpPr>
                <p:nvPr/>
              </p:nvSpPr>
              <p:spPr bwMode="auto">
                <a:xfrm>
                  <a:off x="3198" y="3760"/>
                  <a:ext cx="42" cy="1"/>
                </a:xfrm>
                <a:prstGeom prst="line">
                  <a:avLst/>
                </a:prstGeom>
                <a:noFill/>
                <a:ln w="19050">
                  <a:solidFill>
                    <a:srgbClr val="00FF00"/>
                  </a:solidFill>
                  <a:round/>
                  <a:headEnd/>
                  <a:tailEnd/>
                </a:ln>
              </p:spPr>
              <p:txBody>
                <a:bodyPr/>
                <a:lstStyle/>
                <a:p>
                  <a:endParaRPr lang="ja-JP" altLang="en-US"/>
                </a:p>
              </p:txBody>
            </p:sp>
            <p:sp>
              <p:nvSpPr>
                <p:cNvPr id="61937" name="Line 357"/>
                <p:cNvSpPr>
                  <a:spLocks noChangeAspect="1" noChangeShapeType="1"/>
                </p:cNvSpPr>
                <p:nvPr/>
              </p:nvSpPr>
              <p:spPr bwMode="auto">
                <a:xfrm>
                  <a:off x="3240" y="3760"/>
                  <a:ext cx="1" cy="2"/>
                </a:xfrm>
                <a:prstGeom prst="line">
                  <a:avLst/>
                </a:prstGeom>
                <a:noFill/>
                <a:ln w="19050">
                  <a:solidFill>
                    <a:srgbClr val="00FF00"/>
                  </a:solidFill>
                  <a:round/>
                  <a:headEnd/>
                  <a:tailEnd/>
                </a:ln>
              </p:spPr>
              <p:txBody>
                <a:bodyPr/>
                <a:lstStyle/>
                <a:p>
                  <a:endParaRPr lang="ja-JP" altLang="en-US"/>
                </a:p>
              </p:txBody>
            </p:sp>
            <p:sp>
              <p:nvSpPr>
                <p:cNvPr id="61938" name="Line 358"/>
                <p:cNvSpPr>
                  <a:spLocks noChangeAspect="1" noChangeShapeType="1"/>
                </p:cNvSpPr>
                <p:nvPr/>
              </p:nvSpPr>
              <p:spPr bwMode="auto">
                <a:xfrm>
                  <a:off x="3240" y="3762"/>
                  <a:ext cx="44" cy="1"/>
                </a:xfrm>
                <a:prstGeom prst="line">
                  <a:avLst/>
                </a:prstGeom>
                <a:noFill/>
                <a:ln w="19050">
                  <a:solidFill>
                    <a:srgbClr val="00FF00"/>
                  </a:solidFill>
                  <a:round/>
                  <a:headEnd/>
                  <a:tailEnd/>
                </a:ln>
              </p:spPr>
              <p:txBody>
                <a:bodyPr/>
                <a:lstStyle/>
                <a:p>
                  <a:endParaRPr lang="ja-JP" altLang="en-US"/>
                </a:p>
              </p:txBody>
            </p:sp>
            <p:sp>
              <p:nvSpPr>
                <p:cNvPr id="61939" name="Line 359"/>
                <p:cNvSpPr>
                  <a:spLocks noChangeAspect="1" noChangeShapeType="1"/>
                </p:cNvSpPr>
                <p:nvPr/>
              </p:nvSpPr>
              <p:spPr bwMode="auto">
                <a:xfrm flipV="1">
                  <a:off x="3284" y="3752"/>
                  <a:ext cx="1" cy="10"/>
                </a:xfrm>
                <a:prstGeom prst="line">
                  <a:avLst/>
                </a:prstGeom>
                <a:noFill/>
                <a:ln w="19050">
                  <a:solidFill>
                    <a:srgbClr val="00FF00"/>
                  </a:solidFill>
                  <a:round/>
                  <a:headEnd/>
                  <a:tailEnd/>
                </a:ln>
              </p:spPr>
              <p:txBody>
                <a:bodyPr/>
                <a:lstStyle/>
                <a:p>
                  <a:endParaRPr lang="ja-JP" altLang="en-US"/>
                </a:p>
              </p:txBody>
            </p:sp>
            <p:sp>
              <p:nvSpPr>
                <p:cNvPr id="61940" name="Line 360"/>
                <p:cNvSpPr>
                  <a:spLocks noChangeAspect="1" noChangeShapeType="1"/>
                </p:cNvSpPr>
                <p:nvPr/>
              </p:nvSpPr>
              <p:spPr bwMode="auto">
                <a:xfrm>
                  <a:off x="3284" y="3752"/>
                  <a:ext cx="42" cy="1"/>
                </a:xfrm>
                <a:prstGeom prst="line">
                  <a:avLst/>
                </a:prstGeom>
                <a:noFill/>
                <a:ln w="19050">
                  <a:solidFill>
                    <a:srgbClr val="00FF00"/>
                  </a:solidFill>
                  <a:round/>
                  <a:headEnd/>
                  <a:tailEnd/>
                </a:ln>
              </p:spPr>
              <p:txBody>
                <a:bodyPr/>
                <a:lstStyle/>
                <a:p>
                  <a:endParaRPr lang="ja-JP" altLang="en-US"/>
                </a:p>
              </p:txBody>
            </p:sp>
            <p:sp>
              <p:nvSpPr>
                <p:cNvPr id="61941" name="Line 361"/>
                <p:cNvSpPr>
                  <a:spLocks noChangeAspect="1" noChangeShapeType="1"/>
                </p:cNvSpPr>
                <p:nvPr/>
              </p:nvSpPr>
              <p:spPr bwMode="auto">
                <a:xfrm>
                  <a:off x="3326" y="3752"/>
                  <a:ext cx="1" cy="10"/>
                </a:xfrm>
                <a:prstGeom prst="line">
                  <a:avLst/>
                </a:prstGeom>
                <a:noFill/>
                <a:ln w="19050">
                  <a:solidFill>
                    <a:srgbClr val="00FF00"/>
                  </a:solidFill>
                  <a:round/>
                  <a:headEnd/>
                  <a:tailEnd/>
                </a:ln>
              </p:spPr>
              <p:txBody>
                <a:bodyPr/>
                <a:lstStyle/>
                <a:p>
                  <a:endParaRPr lang="ja-JP" altLang="en-US"/>
                </a:p>
              </p:txBody>
            </p:sp>
            <p:sp>
              <p:nvSpPr>
                <p:cNvPr id="61942" name="Line 362"/>
                <p:cNvSpPr>
                  <a:spLocks noChangeAspect="1" noChangeShapeType="1"/>
                </p:cNvSpPr>
                <p:nvPr/>
              </p:nvSpPr>
              <p:spPr bwMode="auto">
                <a:xfrm>
                  <a:off x="3326" y="3762"/>
                  <a:ext cx="86" cy="1"/>
                </a:xfrm>
                <a:prstGeom prst="line">
                  <a:avLst/>
                </a:prstGeom>
                <a:noFill/>
                <a:ln w="19050">
                  <a:solidFill>
                    <a:srgbClr val="00FF00"/>
                  </a:solidFill>
                  <a:round/>
                  <a:headEnd/>
                  <a:tailEnd/>
                </a:ln>
              </p:spPr>
              <p:txBody>
                <a:bodyPr/>
                <a:lstStyle/>
                <a:p>
                  <a:endParaRPr lang="ja-JP" altLang="en-US"/>
                </a:p>
              </p:txBody>
            </p:sp>
            <p:sp>
              <p:nvSpPr>
                <p:cNvPr id="61943" name="Line 363"/>
                <p:cNvSpPr>
                  <a:spLocks noChangeAspect="1" noChangeShapeType="1"/>
                </p:cNvSpPr>
                <p:nvPr/>
              </p:nvSpPr>
              <p:spPr bwMode="auto">
                <a:xfrm flipV="1">
                  <a:off x="3412" y="3758"/>
                  <a:ext cx="1" cy="4"/>
                </a:xfrm>
                <a:prstGeom prst="line">
                  <a:avLst/>
                </a:prstGeom>
                <a:noFill/>
                <a:ln w="19050">
                  <a:solidFill>
                    <a:srgbClr val="00FF00"/>
                  </a:solidFill>
                  <a:round/>
                  <a:headEnd/>
                  <a:tailEnd/>
                </a:ln>
              </p:spPr>
              <p:txBody>
                <a:bodyPr/>
                <a:lstStyle/>
                <a:p>
                  <a:endParaRPr lang="ja-JP" altLang="en-US"/>
                </a:p>
              </p:txBody>
            </p:sp>
            <p:sp>
              <p:nvSpPr>
                <p:cNvPr id="61944" name="Line 364"/>
                <p:cNvSpPr>
                  <a:spLocks noChangeAspect="1" noChangeShapeType="1"/>
                </p:cNvSpPr>
                <p:nvPr/>
              </p:nvSpPr>
              <p:spPr bwMode="auto">
                <a:xfrm>
                  <a:off x="3412" y="3758"/>
                  <a:ext cx="84" cy="1"/>
                </a:xfrm>
                <a:prstGeom prst="line">
                  <a:avLst/>
                </a:prstGeom>
                <a:noFill/>
                <a:ln w="19050">
                  <a:solidFill>
                    <a:srgbClr val="00FF00"/>
                  </a:solidFill>
                  <a:round/>
                  <a:headEnd/>
                  <a:tailEnd/>
                </a:ln>
              </p:spPr>
              <p:txBody>
                <a:bodyPr/>
                <a:lstStyle/>
                <a:p>
                  <a:endParaRPr lang="ja-JP" altLang="en-US"/>
                </a:p>
              </p:txBody>
            </p:sp>
            <p:sp>
              <p:nvSpPr>
                <p:cNvPr id="61945" name="Line 365"/>
                <p:cNvSpPr>
                  <a:spLocks noChangeAspect="1" noChangeShapeType="1"/>
                </p:cNvSpPr>
                <p:nvPr/>
              </p:nvSpPr>
              <p:spPr bwMode="auto">
                <a:xfrm flipV="1">
                  <a:off x="3496" y="3750"/>
                  <a:ext cx="1" cy="8"/>
                </a:xfrm>
                <a:prstGeom prst="line">
                  <a:avLst/>
                </a:prstGeom>
                <a:noFill/>
                <a:ln w="19050">
                  <a:solidFill>
                    <a:srgbClr val="00FF00"/>
                  </a:solidFill>
                  <a:round/>
                  <a:headEnd/>
                  <a:tailEnd/>
                </a:ln>
              </p:spPr>
              <p:txBody>
                <a:bodyPr/>
                <a:lstStyle/>
                <a:p>
                  <a:endParaRPr lang="ja-JP" altLang="en-US"/>
                </a:p>
              </p:txBody>
            </p:sp>
            <p:sp>
              <p:nvSpPr>
                <p:cNvPr id="61946" name="Line 366"/>
                <p:cNvSpPr>
                  <a:spLocks noChangeAspect="1" noChangeShapeType="1"/>
                </p:cNvSpPr>
                <p:nvPr/>
              </p:nvSpPr>
              <p:spPr bwMode="auto">
                <a:xfrm>
                  <a:off x="3496" y="3750"/>
                  <a:ext cx="42" cy="1"/>
                </a:xfrm>
                <a:prstGeom prst="line">
                  <a:avLst/>
                </a:prstGeom>
                <a:noFill/>
                <a:ln w="19050">
                  <a:solidFill>
                    <a:srgbClr val="00FF00"/>
                  </a:solidFill>
                  <a:round/>
                  <a:headEnd/>
                  <a:tailEnd/>
                </a:ln>
              </p:spPr>
              <p:txBody>
                <a:bodyPr/>
                <a:lstStyle/>
                <a:p>
                  <a:endParaRPr lang="ja-JP" altLang="en-US"/>
                </a:p>
              </p:txBody>
            </p:sp>
            <p:sp>
              <p:nvSpPr>
                <p:cNvPr id="61947" name="Line 367"/>
                <p:cNvSpPr>
                  <a:spLocks noChangeAspect="1" noChangeShapeType="1"/>
                </p:cNvSpPr>
                <p:nvPr/>
              </p:nvSpPr>
              <p:spPr bwMode="auto">
                <a:xfrm>
                  <a:off x="3538" y="3750"/>
                  <a:ext cx="1" cy="4"/>
                </a:xfrm>
                <a:prstGeom prst="line">
                  <a:avLst/>
                </a:prstGeom>
                <a:noFill/>
                <a:ln w="19050">
                  <a:solidFill>
                    <a:srgbClr val="00FF00"/>
                  </a:solidFill>
                  <a:round/>
                  <a:headEnd/>
                  <a:tailEnd/>
                </a:ln>
              </p:spPr>
              <p:txBody>
                <a:bodyPr/>
                <a:lstStyle/>
                <a:p>
                  <a:endParaRPr lang="ja-JP" altLang="en-US"/>
                </a:p>
              </p:txBody>
            </p:sp>
            <p:sp>
              <p:nvSpPr>
                <p:cNvPr id="61948" name="Line 368"/>
                <p:cNvSpPr>
                  <a:spLocks noChangeAspect="1" noChangeShapeType="1"/>
                </p:cNvSpPr>
                <p:nvPr/>
              </p:nvSpPr>
              <p:spPr bwMode="auto">
                <a:xfrm>
                  <a:off x="3538" y="3754"/>
                  <a:ext cx="44" cy="1"/>
                </a:xfrm>
                <a:prstGeom prst="line">
                  <a:avLst/>
                </a:prstGeom>
                <a:noFill/>
                <a:ln w="19050">
                  <a:solidFill>
                    <a:srgbClr val="00FF00"/>
                  </a:solidFill>
                  <a:round/>
                  <a:headEnd/>
                  <a:tailEnd/>
                </a:ln>
              </p:spPr>
              <p:txBody>
                <a:bodyPr/>
                <a:lstStyle/>
                <a:p>
                  <a:endParaRPr lang="ja-JP" altLang="en-US"/>
                </a:p>
              </p:txBody>
            </p:sp>
            <p:sp>
              <p:nvSpPr>
                <p:cNvPr id="61949" name="Line 369"/>
                <p:cNvSpPr>
                  <a:spLocks noChangeAspect="1" noChangeShapeType="1"/>
                </p:cNvSpPr>
                <p:nvPr/>
              </p:nvSpPr>
              <p:spPr bwMode="auto">
                <a:xfrm>
                  <a:off x="3582" y="3754"/>
                  <a:ext cx="1" cy="2"/>
                </a:xfrm>
                <a:prstGeom prst="line">
                  <a:avLst/>
                </a:prstGeom>
                <a:noFill/>
                <a:ln w="19050">
                  <a:solidFill>
                    <a:srgbClr val="00FF00"/>
                  </a:solidFill>
                  <a:round/>
                  <a:headEnd/>
                  <a:tailEnd/>
                </a:ln>
              </p:spPr>
              <p:txBody>
                <a:bodyPr/>
                <a:lstStyle/>
                <a:p>
                  <a:endParaRPr lang="ja-JP" altLang="en-US"/>
                </a:p>
              </p:txBody>
            </p:sp>
            <p:sp>
              <p:nvSpPr>
                <p:cNvPr id="61950" name="Line 370"/>
                <p:cNvSpPr>
                  <a:spLocks noChangeAspect="1" noChangeShapeType="1"/>
                </p:cNvSpPr>
                <p:nvPr/>
              </p:nvSpPr>
              <p:spPr bwMode="auto">
                <a:xfrm>
                  <a:off x="3582" y="3756"/>
                  <a:ext cx="42" cy="1"/>
                </a:xfrm>
                <a:prstGeom prst="line">
                  <a:avLst/>
                </a:prstGeom>
                <a:noFill/>
                <a:ln w="19050">
                  <a:solidFill>
                    <a:srgbClr val="00FF00"/>
                  </a:solidFill>
                  <a:round/>
                  <a:headEnd/>
                  <a:tailEnd/>
                </a:ln>
              </p:spPr>
              <p:txBody>
                <a:bodyPr/>
                <a:lstStyle/>
                <a:p>
                  <a:endParaRPr lang="ja-JP" altLang="en-US"/>
                </a:p>
              </p:txBody>
            </p:sp>
            <p:sp>
              <p:nvSpPr>
                <p:cNvPr id="61951" name="Line 371"/>
                <p:cNvSpPr>
                  <a:spLocks noChangeAspect="1" noChangeShapeType="1"/>
                </p:cNvSpPr>
                <p:nvPr/>
              </p:nvSpPr>
              <p:spPr bwMode="auto">
                <a:xfrm>
                  <a:off x="3624" y="3756"/>
                  <a:ext cx="1" cy="2"/>
                </a:xfrm>
                <a:prstGeom prst="line">
                  <a:avLst/>
                </a:prstGeom>
                <a:noFill/>
                <a:ln w="19050">
                  <a:solidFill>
                    <a:srgbClr val="00FF00"/>
                  </a:solidFill>
                  <a:round/>
                  <a:headEnd/>
                  <a:tailEnd/>
                </a:ln>
              </p:spPr>
              <p:txBody>
                <a:bodyPr/>
                <a:lstStyle/>
                <a:p>
                  <a:endParaRPr lang="ja-JP" altLang="en-US"/>
                </a:p>
              </p:txBody>
            </p:sp>
            <p:sp>
              <p:nvSpPr>
                <p:cNvPr id="61952" name="Line 372"/>
                <p:cNvSpPr>
                  <a:spLocks noChangeAspect="1" noChangeShapeType="1"/>
                </p:cNvSpPr>
                <p:nvPr/>
              </p:nvSpPr>
              <p:spPr bwMode="auto">
                <a:xfrm>
                  <a:off x="3624" y="3758"/>
                  <a:ext cx="42" cy="1"/>
                </a:xfrm>
                <a:prstGeom prst="line">
                  <a:avLst/>
                </a:prstGeom>
                <a:noFill/>
                <a:ln w="19050">
                  <a:solidFill>
                    <a:srgbClr val="00FF00"/>
                  </a:solidFill>
                  <a:round/>
                  <a:headEnd/>
                  <a:tailEnd/>
                </a:ln>
              </p:spPr>
              <p:txBody>
                <a:bodyPr/>
                <a:lstStyle/>
                <a:p>
                  <a:endParaRPr lang="ja-JP" altLang="en-US"/>
                </a:p>
              </p:txBody>
            </p:sp>
            <p:sp>
              <p:nvSpPr>
                <p:cNvPr id="61953" name="Line 373"/>
                <p:cNvSpPr>
                  <a:spLocks noChangeAspect="1" noChangeShapeType="1"/>
                </p:cNvSpPr>
                <p:nvPr/>
              </p:nvSpPr>
              <p:spPr bwMode="auto">
                <a:xfrm flipV="1">
                  <a:off x="3666" y="3740"/>
                  <a:ext cx="1" cy="18"/>
                </a:xfrm>
                <a:prstGeom prst="line">
                  <a:avLst/>
                </a:prstGeom>
                <a:noFill/>
                <a:ln w="19050">
                  <a:solidFill>
                    <a:srgbClr val="00FF00"/>
                  </a:solidFill>
                  <a:round/>
                  <a:headEnd/>
                  <a:tailEnd/>
                </a:ln>
              </p:spPr>
              <p:txBody>
                <a:bodyPr/>
                <a:lstStyle/>
                <a:p>
                  <a:endParaRPr lang="ja-JP" altLang="en-US"/>
                </a:p>
              </p:txBody>
            </p:sp>
            <p:sp>
              <p:nvSpPr>
                <p:cNvPr id="61954" name="Line 374"/>
                <p:cNvSpPr>
                  <a:spLocks noChangeAspect="1" noChangeShapeType="1"/>
                </p:cNvSpPr>
                <p:nvPr/>
              </p:nvSpPr>
              <p:spPr bwMode="auto">
                <a:xfrm>
                  <a:off x="3666" y="3740"/>
                  <a:ext cx="42" cy="1"/>
                </a:xfrm>
                <a:prstGeom prst="line">
                  <a:avLst/>
                </a:prstGeom>
                <a:noFill/>
                <a:ln w="19050">
                  <a:solidFill>
                    <a:srgbClr val="00FF00"/>
                  </a:solidFill>
                  <a:round/>
                  <a:headEnd/>
                  <a:tailEnd/>
                </a:ln>
              </p:spPr>
              <p:txBody>
                <a:bodyPr/>
                <a:lstStyle/>
                <a:p>
                  <a:endParaRPr lang="ja-JP" altLang="en-US"/>
                </a:p>
              </p:txBody>
            </p:sp>
            <p:sp>
              <p:nvSpPr>
                <p:cNvPr id="61955" name="Line 375"/>
                <p:cNvSpPr>
                  <a:spLocks noChangeAspect="1" noChangeShapeType="1"/>
                </p:cNvSpPr>
                <p:nvPr/>
              </p:nvSpPr>
              <p:spPr bwMode="auto">
                <a:xfrm>
                  <a:off x="3708" y="3740"/>
                  <a:ext cx="1" cy="8"/>
                </a:xfrm>
                <a:prstGeom prst="line">
                  <a:avLst/>
                </a:prstGeom>
                <a:noFill/>
                <a:ln w="19050">
                  <a:solidFill>
                    <a:srgbClr val="00FF00"/>
                  </a:solidFill>
                  <a:round/>
                  <a:headEnd/>
                  <a:tailEnd/>
                </a:ln>
              </p:spPr>
              <p:txBody>
                <a:bodyPr/>
                <a:lstStyle/>
                <a:p>
                  <a:endParaRPr lang="ja-JP" altLang="en-US"/>
                </a:p>
              </p:txBody>
            </p:sp>
            <p:sp>
              <p:nvSpPr>
                <p:cNvPr id="61956" name="Line 376"/>
                <p:cNvSpPr>
                  <a:spLocks noChangeAspect="1" noChangeShapeType="1"/>
                </p:cNvSpPr>
                <p:nvPr/>
              </p:nvSpPr>
              <p:spPr bwMode="auto">
                <a:xfrm>
                  <a:off x="3708" y="3748"/>
                  <a:ext cx="44" cy="1"/>
                </a:xfrm>
                <a:prstGeom prst="line">
                  <a:avLst/>
                </a:prstGeom>
                <a:noFill/>
                <a:ln w="19050">
                  <a:solidFill>
                    <a:srgbClr val="00FF00"/>
                  </a:solidFill>
                  <a:round/>
                  <a:headEnd/>
                  <a:tailEnd/>
                </a:ln>
              </p:spPr>
              <p:txBody>
                <a:bodyPr/>
                <a:lstStyle/>
                <a:p>
                  <a:endParaRPr lang="ja-JP" altLang="en-US"/>
                </a:p>
              </p:txBody>
            </p:sp>
            <p:sp>
              <p:nvSpPr>
                <p:cNvPr id="61957" name="Line 377"/>
                <p:cNvSpPr>
                  <a:spLocks noChangeAspect="1" noChangeShapeType="1"/>
                </p:cNvSpPr>
                <p:nvPr/>
              </p:nvSpPr>
              <p:spPr bwMode="auto">
                <a:xfrm flipV="1">
                  <a:off x="3752" y="3746"/>
                  <a:ext cx="1" cy="2"/>
                </a:xfrm>
                <a:prstGeom prst="line">
                  <a:avLst/>
                </a:prstGeom>
                <a:noFill/>
                <a:ln w="19050">
                  <a:solidFill>
                    <a:srgbClr val="00FF00"/>
                  </a:solidFill>
                  <a:round/>
                  <a:headEnd/>
                  <a:tailEnd/>
                </a:ln>
              </p:spPr>
              <p:txBody>
                <a:bodyPr/>
                <a:lstStyle/>
                <a:p>
                  <a:endParaRPr lang="ja-JP" altLang="en-US"/>
                </a:p>
              </p:txBody>
            </p:sp>
            <p:sp>
              <p:nvSpPr>
                <p:cNvPr id="61958" name="Line 378"/>
                <p:cNvSpPr>
                  <a:spLocks noChangeAspect="1" noChangeShapeType="1"/>
                </p:cNvSpPr>
                <p:nvPr/>
              </p:nvSpPr>
              <p:spPr bwMode="auto">
                <a:xfrm>
                  <a:off x="3752" y="3746"/>
                  <a:ext cx="42" cy="1"/>
                </a:xfrm>
                <a:prstGeom prst="line">
                  <a:avLst/>
                </a:prstGeom>
                <a:noFill/>
                <a:ln w="19050">
                  <a:solidFill>
                    <a:srgbClr val="00FF00"/>
                  </a:solidFill>
                  <a:round/>
                  <a:headEnd/>
                  <a:tailEnd/>
                </a:ln>
              </p:spPr>
              <p:txBody>
                <a:bodyPr/>
                <a:lstStyle/>
                <a:p>
                  <a:endParaRPr lang="ja-JP" altLang="en-US"/>
                </a:p>
              </p:txBody>
            </p:sp>
            <p:sp>
              <p:nvSpPr>
                <p:cNvPr id="61959" name="Line 379"/>
                <p:cNvSpPr>
                  <a:spLocks noChangeAspect="1" noChangeShapeType="1"/>
                </p:cNvSpPr>
                <p:nvPr/>
              </p:nvSpPr>
              <p:spPr bwMode="auto">
                <a:xfrm>
                  <a:off x="3794" y="3746"/>
                  <a:ext cx="1" cy="6"/>
                </a:xfrm>
                <a:prstGeom prst="line">
                  <a:avLst/>
                </a:prstGeom>
                <a:noFill/>
                <a:ln w="19050">
                  <a:solidFill>
                    <a:srgbClr val="00FF00"/>
                  </a:solidFill>
                  <a:round/>
                  <a:headEnd/>
                  <a:tailEnd/>
                </a:ln>
              </p:spPr>
              <p:txBody>
                <a:bodyPr/>
                <a:lstStyle/>
                <a:p>
                  <a:endParaRPr lang="ja-JP" altLang="en-US"/>
                </a:p>
              </p:txBody>
            </p:sp>
            <p:sp>
              <p:nvSpPr>
                <p:cNvPr id="61960" name="Line 380"/>
                <p:cNvSpPr>
                  <a:spLocks noChangeAspect="1" noChangeShapeType="1"/>
                </p:cNvSpPr>
                <p:nvPr/>
              </p:nvSpPr>
              <p:spPr bwMode="auto">
                <a:xfrm>
                  <a:off x="3794" y="3752"/>
                  <a:ext cx="128" cy="1"/>
                </a:xfrm>
                <a:prstGeom prst="line">
                  <a:avLst/>
                </a:prstGeom>
                <a:noFill/>
                <a:ln w="19050">
                  <a:solidFill>
                    <a:srgbClr val="00FF00"/>
                  </a:solidFill>
                  <a:round/>
                  <a:headEnd/>
                  <a:tailEnd/>
                </a:ln>
              </p:spPr>
              <p:txBody>
                <a:bodyPr/>
                <a:lstStyle/>
                <a:p>
                  <a:endParaRPr lang="ja-JP" altLang="en-US"/>
                </a:p>
              </p:txBody>
            </p:sp>
            <p:sp>
              <p:nvSpPr>
                <p:cNvPr id="61961" name="Line 381"/>
                <p:cNvSpPr>
                  <a:spLocks noChangeAspect="1" noChangeShapeType="1"/>
                </p:cNvSpPr>
                <p:nvPr/>
              </p:nvSpPr>
              <p:spPr bwMode="auto">
                <a:xfrm>
                  <a:off x="3922" y="3752"/>
                  <a:ext cx="1" cy="6"/>
                </a:xfrm>
                <a:prstGeom prst="line">
                  <a:avLst/>
                </a:prstGeom>
                <a:noFill/>
                <a:ln w="19050">
                  <a:solidFill>
                    <a:srgbClr val="00FF00"/>
                  </a:solidFill>
                  <a:round/>
                  <a:headEnd/>
                  <a:tailEnd/>
                </a:ln>
              </p:spPr>
              <p:txBody>
                <a:bodyPr/>
                <a:lstStyle/>
                <a:p>
                  <a:endParaRPr lang="ja-JP" altLang="en-US"/>
                </a:p>
              </p:txBody>
            </p:sp>
            <p:sp>
              <p:nvSpPr>
                <p:cNvPr id="61962" name="Line 382"/>
                <p:cNvSpPr>
                  <a:spLocks noChangeAspect="1" noChangeShapeType="1"/>
                </p:cNvSpPr>
                <p:nvPr/>
              </p:nvSpPr>
              <p:spPr bwMode="auto">
                <a:xfrm>
                  <a:off x="3922" y="3758"/>
                  <a:ext cx="42" cy="1"/>
                </a:xfrm>
                <a:prstGeom prst="line">
                  <a:avLst/>
                </a:prstGeom>
                <a:noFill/>
                <a:ln w="19050">
                  <a:solidFill>
                    <a:srgbClr val="00FF00"/>
                  </a:solidFill>
                  <a:round/>
                  <a:headEnd/>
                  <a:tailEnd/>
                </a:ln>
              </p:spPr>
              <p:txBody>
                <a:bodyPr/>
                <a:lstStyle/>
                <a:p>
                  <a:endParaRPr lang="ja-JP" altLang="en-US"/>
                </a:p>
              </p:txBody>
            </p:sp>
            <p:sp>
              <p:nvSpPr>
                <p:cNvPr id="61963" name="Line 383"/>
                <p:cNvSpPr>
                  <a:spLocks noChangeAspect="1" noChangeShapeType="1"/>
                </p:cNvSpPr>
                <p:nvPr/>
              </p:nvSpPr>
              <p:spPr bwMode="auto">
                <a:xfrm flipV="1">
                  <a:off x="3964" y="3752"/>
                  <a:ext cx="1" cy="6"/>
                </a:xfrm>
                <a:prstGeom prst="line">
                  <a:avLst/>
                </a:prstGeom>
                <a:noFill/>
                <a:ln w="19050">
                  <a:solidFill>
                    <a:srgbClr val="00FF00"/>
                  </a:solidFill>
                  <a:round/>
                  <a:headEnd/>
                  <a:tailEnd/>
                </a:ln>
              </p:spPr>
              <p:txBody>
                <a:bodyPr/>
                <a:lstStyle/>
                <a:p>
                  <a:endParaRPr lang="ja-JP" altLang="en-US"/>
                </a:p>
              </p:txBody>
            </p:sp>
            <p:sp>
              <p:nvSpPr>
                <p:cNvPr id="61964" name="Line 384"/>
                <p:cNvSpPr>
                  <a:spLocks noChangeAspect="1" noChangeShapeType="1"/>
                </p:cNvSpPr>
                <p:nvPr/>
              </p:nvSpPr>
              <p:spPr bwMode="auto">
                <a:xfrm>
                  <a:off x="3964" y="3752"/>
                  <a:ext cx="42" cy="1"/>
                </a:xfrm>
                <a:prstGeom prst="line">
                  <a:avLst/>
                </a:prstGeom>
                <a:noFill/>
                <a:ln w="19050">
                  <a:solidFill>
                    <a:srgbClr val="00FF00"/>
                  </a:solidFill>
                  <a:round/>
                  <a:headEnd/>
                  <a:tailEnd/>
                </a:ln>
              </p:spPr>
              <p:txBody>
                <a:bodyPr/>
                <a:lstStyle/>
                <a:p>
                  <a:endParaRPr lang="ja-JP" altLang="en-US"/>
                </a:p>
              </p:txBody>
            </p:sp>
            <p:sp>
              <p:nvSpPr>
                <p:cNvPr id="61965" name="Line 385"/>
                <p:cNvSpPr>
                  <a:spLocks noChangeAspect="1" noChangeShapeType="1"/>
                </p:cNvSpPr>
                <p:nvPr/>
              </p:nvSpPr>
              <p:spPr bwMode="auto">
                <a:xfrm flipV="1">
                  <a:off x="4006" y="3750"/>
                  <a:ext cx="1" cy="2"/>
                </a:xfrm>
                <a:prstGeom prst="line">
                  <a:avLst/>
                </a:prstGeom>
                <a:noFill/>
                <a:ln w="19050">
                  <a:solidFill>
                    <a:srgbClr val="00FF00"/>
                  </a:solidFill>
                  <a:round/>
                  <a:headEnd/>
                  <a:tailEnd/>
                </a:ln>
              </p:spPr>
              <p:txBody>
                <a:bodyPr/>
                <a:lstStyle/>
                <a:p>
                  <a:endParaRPr lang="ja-JP" altLang="en-US"/>
                </a:p>
              </p:txBody>
            </p:sp>
            <p:sp>
              <p:nvSpPr>
                <p:cNvPr id="61966" name="Line 386"/>
                <p:cNvSpPr>
                  <a:spLocks noChangeAspect="1" noChangeShapeType="1"/>
                </p:cNvSpPr>
                <p:nvPr/>
              </p:nvSpPr>
              <p:spPr bwMode="auto">
                <a:xfrm>
                  <a:off x="4006" y="3750"/>
                  <a:ext cx="44" cy="1"/>
                </a:xfrm>
                <a:prstGeom prst="line">
                  <a:avLst/>
                </a:prstGeom>
                <a:noFill/>
                <a:ln w="19050">
                  <a:solidFill>
                    <a:srgbClr val="00FF00"/>
                  </a:solidFill>
                  <a:round/>
                  <a:headEnd/>
                  <a:tailEnd/>
                </a:ln>
              </p:spPr>
              <p:txBody>
                <a:bodyPr/>
                <a:lstStyle/>
                <a:p>
                  <a:endParaRPr lang="ja-JP" altLang="en-US"/>
                </a:p>
              </p:txBody>
            </p:sp>
            <p:sp>
              <p:nvSpPr>
                <p:cNvPr id="61967" name="Line 387"/>
                <p:cNvSpPr>
                  <a:spLocks noChangeAspect="1" noChangeShapeType="1"/>
                </p:cNvSpPr>
                <p:nvPr/>
              </p:nvSpPr>
              <p:spPr bwMode="auto">
                <a:xfrm>
                  <a:off x="4050" y="3750"/>
                  <a:ext cx="1" cy="2"/>
                </a:xfrm>
                <a:prstGeom prst="line">
                  <a:avLst/>
                </a:prstGeom>
                <a:noFill/>
                <a:ln w="19050">
                  <a:solidFill>
                    <a:srgbClr val="00FF00"/>
                  </a:solidFill>
                  <a:round/>
                  <a:headEnd/>
                  <a:tailEnd/>
                </a:ln>
              </p:spPr>
              <p:txBody>
                <a:bodyPr/>
                <a:lstStyle/>
                <a:p>
                  <a:endParaRPr lang="ja-JP" altLang="en-US"/>
                </a:p>
              </p:txBody>
            </p:sp>
            <p:sp>
              <p:nvSpPr>
                <p:cNvPr id="61968" name="Line 388"/>
                <p:cNvSpPr>
                  <a:spLocks noChangeAspect="1" noChangeShapeType="1"/>
                </p:cNvSpPr>
                <p:nvPr/>
              </p:nvSpPr>
              <p:spPr bwMode="auto">
                <a:xfrm>
                  <a:off x="4050" y="3752"/>
                  <a:ext cx="42" cy="1"/>
                </a:xfrm>
                <a:prstGeom prst="line">
                  <a:avLst/>
                </a:prstGeom>
                <a:noFill/>
                <a:ln w="19050">
                  <a:solidFill>
                    <a:srgbClr val="00FF00"/>
                  </a:solidFill>
                  <a:round/>
                  <a:headEnd/>
                  <a:tailEnd/>
                </a:ln>
              </p:spPr>
              <p:txBody>
                <a:bodyPr/>
                <a:lstStyle/>
                <a:p>
                  <a:endParaRPr lang="ja-JP" altLang="en-US"/>
                </a:p>
              </p:txBody>
            </p:sp>
            <p:sp>
              <p:nvSpPr>
                <p:cNvPr id="61969" name="Line 389"/>
                <p:cNvSpPr>
                  <a:spLocks noChangeAspect="1" noChangeShapeType="1"/>
                </p:cNvSpPr>
                <p:nvPr/>
              </p:nvSpPr>
              <p:spPr bwMode="auto">
                <a:xfrm>
                  <a:off x="4092" y="3752"/>
                  <a:ext cx="1" cy="6"/>
                </a:xfrm>
                <a:prstGeom prst="line">
                  <a:avLst/>
                </a:prstGeom>
                <a:noFill/>
                <a:ln w="19050">
                  <a:solidFill>
                    <a:srgbClr val="00FF00"/>
                  </a:solidFill>
                  <a:round/>
                  <a:headEnd/>
                  <a:tailEnd/>
                </a:ln>
              </p:spPr>
              <p:txBody>
                <a:bodyPr/>
                <a:lstStyle/>
                <a:p>
                  <a:endParaRPr lang="ja-JP" altLang="en-US"/>
                </a:p>
              </p:txBody>
            </p:sp>
            <p:sp>
              <p:nvSpPr>
                <p:cNvPr id="61970" name="Line 390"/>
                <p:cNvSpPr>
                  <a:spLocks noChangeAspect="1" noChangeShapeType="1"/>
                </p:cNvSpPr>
                <p:nvPr/>
              </p:nvSpPr>
              <p:spPr bwMode="auto">
                <a:xfrm>
                  <a:off x="4092" y="3758"/>
                  <a:ext cx="42" cy="1"/>
                </a:xfrm>
                <a:prstGeom prst="line">
                  <a:avLst/>
                </a:prstGeom>
                <a:noFill/>
                <a:ln w="19050">
                  <a:solidFill>
                    <a:srgbClr val="00FF00"/>
                  </a:solidFill>
                  <a:round/>
                  <a:headEnd/>
                  <a:tailEnd/>
                </a:ln>
              </p:spPr>
              <p:txBody>
                <a:bodyPr/>
                <a:lstStyle/>
                <a:p>
                  <a:endParaRPr lang="ja-JP" altLang="en-US"/>
                </a:p>
              </p:txBody>
            </p:sp>
            <p:sp>
              <p:nvSpPr>
                <p:cNvPr id="61971" name="Line 391"/>
                <p:cNvSpPr>
                  <a:spLocks noChangeAspect="1" noChangeShapeType="1"/>
                </p:cNvSpPr>
                <p:nvPr/>
              </p:nvSpPr>
              <p:spPr bwMode="auto">
                <a:xfrm flipV="1">
                  <a:off x="4134" y="3746"/>
                  <a:ext cx="1" cy="12"/>
                </a:xfrm>
                <a:prstGeom prst="line">
                  <a:avLst/>
                </a:prstGeom>
                <a:noFill/>
                <a:ln w="19050">
                  <a:solidFill>
                    <a:srgbClr val="00FF00"/>
                  </a:solidFill>
                  <a:round/>
                  <a:headEnd/>
                  <a:tailEnd/>
                </a:ln>
              </p:spPr>
              <p:txBody>
                <a:bodyPr/>
                <a:lstStyle/>
                <a:p>
                  <a:endParaRPr lang="ja-JP" altLang="en-US"/>
                </a:p>
              </p:txBody>
            </p:sp>
            <p:sp>
              <p:nvSpPr>
                <p:cNvPr id="61972" name="Line 392"/>
                <p:cNvSpPr>
                  <a:spLocks noChangeAspect="1" noChangeShapeType="1"/>
                </p:cNvSpPr>
                <p:nvPr/>
              </p:nvSpPr>
              <p:spPr bwMode="auto">
                <a:xfrm>
                  <a:off x="4134" y="3746"/>
                  <a:ext cx="42" cy="1"/>
                </a:xfrm>
                <a:prstGeom prst="line">
                  <a:avLst/>
                </a:prstGeom>
                <a:noFill/>
                <a:ln w="19050">
                  <a:solidFill>
                    <a:srgbClr val="00FF00"/>
                  </a:solidFill>
                  <a:round/>
                  <a:headEnd/>
                  <a:tailEnd/>
                </a:ln>
              </p:spPr>
              <p:txBody>
                <a:bodyPr/>
                <a:lstStyle/>
                <a:p>
                  <a:endParaRPr lang="ja-JP" altLang="en-US"/>
                </a:p>
              </p:txBody>
            </p:sp>
            <p:sp>
              <p:nvSpPr>
                <p:cNvPr id="61973" name="Line 393"/>
                <p:cNvSpPr>
                  <a:spLocks noChangeAspect="1" noChangeShapeType="1"/>
                </p:cNvSpPr>
                <p:nvPr/>
              </p:nvSpPr>
              <p:spPr bwMode="auto">
                <a:xfrm>
                  <a:off x="4176" y="3746"/>
                  <a:ext cx="1" cy="4"/>
                </a:xfrm>
                <a:prstGeom prst="line">
                  <a:avLst/>
                </a:prstGeom>
                <a:noFill/>
                <a:ln w="19050">
                  <a:solidFill>
                    <a:srgbClr val="00FF00"/>
                  </a:solidFill>
                  <a:round/>
                  <a:headEnd/>
                  <a:tailEnd/>
                </a:ln>
              </p:spPr>
              <p:txBody>
                <a:bodyPr/>
                <a:lstStyle/>
                <a:p>
                  <a:endParaRPr lang="ja-JP" altLang="en-US"/>
                </a:p>
              </p:txBody>
            </p:sp>
            <p:sp>
              <p:nvSpPr>
                <p:cNvPr id="61974" name="Line 394"/>
                <p:cNvSpPr>
                  <a:spLocks noChangeAspect="1" noChangeShapeType="1"/>
                </p:cNvSpPr>
                <p:nvPr/>
              </p:nvSpPr>
              <p:spPr bwMode="auto">
                <a:xfrm>
                  <a:off x="4176" y="3750"/>
                  <a:ext cx="128" cy="1"/>
                </a:xfrm>
                <a:prstGeom prst="line">
                  <a:avLst/>
                </a:prstGeom>
                <a:noFill/>
                <a:ln w="19050">
                  <a:solidFill>
                    <a:srgbClr val="00FF00"/>
                  </a:solidFill>
                  <a:round/>
                  <a:headEnd/>
                  <a:tailEnd/>
                </a:ln>
              </p:spPr>
              <p:txBody>
                <a:bodyPr/>
                <a:lstStyle/>
                <a:p>
                  <a:endParaRPr lang="ja-JP" altLang="en-US"/>
                </a:p>
              </p:txBody>
            </p:sp>
            <p:sp>
              <p:nvSpPr>
                <p:cNvPr id="61975" name="Line 395"/>
                <p:cNvSpPr>
                  <a:spLocks noChangeAspect="1" noChangeShapeType="1"/>
                </p:cNvSpPr>
                <p:nvPr/>
              </p:nvSpPr>
              <p:spPr bwMode="auto">
                <a:xfrm flipV="1">
                  <a:off x="4304" y="3748"/>
                  <a:ext cx="1" cy="2"/>
                </a:xfrm>
                <a:prstGeom prst="line">
                  <a:avLst/>
                </a:prstGeom>
                <a:noFill/>
                <a:ln w="19050">
                  <a:solidFill>
                    <a:srgbClr val="00FF00"/>
                  </a:solidFill>
                  <a:round/>
                  <a:headEnd/>
                  <a:tailEnd/>
                </a:ln>
              </p:spPr>
              <p:txBody>
                <a:bodyPr/>
                <a:lstStyle/>
                <a:p>
                  <a:endParaRPr lang="ja-JP" altLang="en-US"/>
                </a:p>
              </p:txBody>
            </p:sp>
            <p:sp>
              <p:nvSpPr>
                <p:cNvPr id="61976" name="Line 396"/>
                <p:cNvSpPr>
                  <a:spLocks noChangeAspect="1" noChangeShapeType="1"/>
                </p:cNvSpPr>
                <p:nvPr/>
              </p:nvSpPr>
              <p:spPr bwMode="auto">
                <a:xfrm>
                  <a:off x="4304" y="3748"/>
                  <a:ext cx="42" cy="1"/>
                </a:xfrm>
                <a:prstGeom prst="line">
                  <a:avLst/>
                </a:prstGeom>
                <a:noFill/>
                <a:ln w="19050">
                  <a:solidFill>
                    <a:srgbClr val="00FF00"/>
                  </a:solidFill>
                  <a:round/>
                  <a:headEnd/>
                  <a:tailEnd/>
                </a:ln>
              </p:spPr>
              <p:txBody>
                <a:bodyPr/>
                <a:lstStyle/>
                <a:p>
                  <a:endParaRPr lang="ja-JP" altLang="en-US"/>
                </a:p>
              </p:txBody>
            </p:sp>
            <p:sp>
              <p:nvSpPr>
                <p:cNvPr id="61977" name="Line 397"/>
                <p:cNvSpPr>
                  <a:spLocks noChangeAspect="1" noChangeShapeType="1"/>
                </p:cNvSpPr>
                <p:nvPr/>
              </p:nvSpPr>
              <p:spPr bwMode="auto">
                <a:xfrm flipV="1">
                  <a:off x="4346" y="3738"/>
                  <a:ext cx="1" cy="10"/>
                </a:xfrm>
                <a:prstGeom prst="line">
                  <a:avLst/>
                </a:prstGeom>
                <a:noFill/>
                <a:ln w="19050">
                  <a:solidFill>
                    <a:srgbClr val="00FF00"/>
                  </a:solidFill>
                  <a:round/>
                  <a:headEnd/>
                  <a:tailEnd/>
                </a:ln>
              </p:spPr>
              <p:txBody>
                <a:bodyPr/>
                <a:lstStyle/>
                <a:p>
                  <a:endParaRPr lang="ja-JP" altLang="en-US"/>
                </a:p>
              </p:txBody>
            </p:sp>
            <p:sp>
              <p:nvSpPr>
                <p:cNvPr id="61978" name="Line 398"/>
                <p:cNvSpPr>
                  <a:spLocks noChangeAspect="1" noChangeShapeType="1"/>
                </p:cNvSpPr>
                <p:nvPr/>
              </p:nvSpPr>
              <p:spPr bwMode="auto">
                <a:xfrm>
                  <a:off x="4346" y="3738"/>
                  <a:ext cx="44" cy="1"/>
                </a:xfrm>
                <a:prstGeom prst="line">
                  <a:avLst/>
                </a:prstGeom>
                <a:noFill/>
                <a:ln w="19050">
                  <a:solidFill>
                    <a:srgbClr val="00FF00"/>
                  </a:solidFill>
                  <a:round/>
                  <a:headEnd/>
                  <a:tailEnd/>
                </a:ln>
              </p:spPr>
              <p:txBody>
                <a:bodyPr/>
                <a:lstStyle/>
                <a:p>
                  <a:endParaRPr lang="ja-JP" altLang="en-US"/>
                </a:p>
              </p:txBody>
            </p:sp>
            <p:sp>
              <p:nvSpPr>
                <p:cNvPr id="61979" name="Line 399"/>
                <p:cNvSpPr>
                  <a:spLocks noChangeAspect="1" noChangeShapeType="1"/>
                </p:cNvSpPr>
                <p:nvPr/>
              </p:nvSpPr>
              <p:spPr bwMode="auto">
                <a:xfrm flipV="1">
                  <a:off x="4390" y="3732"/>
                  <a:ext cx="1" cy="6"/>
                </a:xfrm>
                <a:prstGeom prst="line">
                  <a:avLst/>
                </a:prstGeom>
                <a:noFill/>
                <a:ln w="19050">
                  <a:solidFill>
                    <a:srgbClr val="00FF00"/>
                  </a:solidFill>
                  <a:round/>
                  <a:headEnd/>
                  <a:tailEnd/>
                </a:ln>
              </p:spPr>
              <p:txBody>
                <a:bodyPr/>
                <a:lstStyle/>
                <a:p>
                  <a:endParaRPr lang="ja-JP" altLang="en-US"/>
                </a:p>
              </p:txBody>
            </p:sp>
            <p:sp>
              <p:nvSpPr>
                <p:cNvPr id="61980" name="Line 400"/>
                <p:cNvSpPr>
                  <a:spLocks noChangeAspect="1" noChangeShapeType="1"/>
                </p:cNvSpPr>
                <p:nvPr/>
              </p:nvSpPr>
              <p:spPr bwMode="auto">
                <a:xfrm>
                  <a:off x="4390" y="3732"/>
                  <a:ext cx="42" cy="1"/>
                </a:xfrm>
                <a:prstGeom prst="line">
                  <a:avLst/>
                </a:prstGeom>
                <a:noFill/>
                <a:ln w="19050">
                  <a:solidFill>
                    <a:srgbClr val="00FF00"/>
                  </a:solidFill>
                  <a:round/>
                  <a:headEnd/>
                  <a:tailEnd/>
                </a:ln>
              </p:spPr>
              <p:txBody>
                <a:bodyPr/>
                <a:lstStyle/>
                <a:p>
                  <a:endParaRPr lang="ja-JP" altLang="en-US"/>
                </a:p>
              </p:txBody>
            </p:sp>
            <p:sp>
              <p:nvSpPr>
                <p:cNvPr id="61981" name="Line 401"/>
                <p:cNvSpPr>
                  <a:spLocks noChangeAspect="1" noChangeShapeType="1"/>
                </p:cNvSpPr>
                <p:nvPr/>
              </p:nvSpPr>
              <p:spPr bwMode="auto">
                <a:xfrm>
                  <a:off x="4432" y="3732"/>
                  <a:ext cx="1" cy="12"/>
                </a:xfrm>
                <a:prstGeom prst="line">
                  <a:avLst/>
                </a:prstGeom>
                <a:noFill/>
                <a:ln w="19050">
                  <a:solidFill>
                    <a:srgbClr val="00FF00"/>
                  </a:solidFill>
                  <a:round/>
                  <a:headEnd/>
                  <a:tailEnd/>
                </a:ln>
              </p:spPr>
              <p:txBody>
                <a:bodyPr/>
                <a:lstStyle/>
                <a:p>
                  <a:endParaRPr lang="ja-JP" altLang="en-US"/>
                </a:p>
              </p:txBody>
            </p:sp>
            <p:sp>
              <p:nvSpPr>
                <p:cNvPr id="61982" name="Line 402"/>
                <p:cNvSpPr>
                  <a:spLocks noChangeAspect="1" noChangeShapeType="1"/>
                </p:cNvSpPr>
                <p:nvPr/>
              </p:nvSpPr>
              <p:spPr bwMode="auto">
                <a:xfrm>
                  <a:off x="4432" y="3744"/>
                  <a:ext cx="42" cy="1"/>
                </a:xfrm>
                <a:prstGeom prst="line">
                  <a:avLst/>
                </a:prstGeom>
                <a:noFill/>
                <a:ln w="19050">
                  <a:solidFill>
                    <a:srgbClr val="00FF00"/>
                  </a:solidFill>
                  <a:round/>
                  <a:headEnd/>
                  <a:tailEnd/>
                </a:ln>
              </p:spPr>
              <p:txBody>
                <a:bodyPr/>
                <a:lstStyle/>
                <a:p>
                  <a:endParaRPr lang="ja-JP" altLang="en-US"/>
                </a:p>
              </p:txBody>
            </p:sp>
            <p:sp>
              <p:nvSpPr>
                <p:cNvPr id="61983" name="Line 403"/>
                <p:cNvSpPr>
                  <a:spLocks noChangeAspect="1" noChangeShapeType="1"/>
                </p:cNvSpPr>
                <p:nvPr/>
              </p:nvSpPr>
              <p:spPr bwMode="auto">
                <a:xfrm flipV="1">
                  <a:off x="4474" y="3738"/>
                  <a:ext cx="1" cy="6"/>
                </a:xfrm>
                <a:prstGeom prst="line">
                  <a:avLst/>
                </a:prstGeom>
                <a:noFill/>
                <a:ln w="19050">
                  <a:solidFill>
                    <a:srgbClr val="00FF00"/>
                  </a:solidFill>
                  <a:round/>
                  <a:headEnd/>
                  <a:tailEnd/>
                </a:ln>
              </p:spPr>
              <p:txBody>
                <a:bodyPr/>
                <a:lstStyle/>
                <a:p>
                  <a:endParaRPr lang="ja-JP" altLang="en-US"/>
                </a:p>
              </p:txBody>
            </p:sp>
            <p:sp>
              <p:nvSpPr>
                <p:cNvPr id="61984" name="Line 404"/>
                <p:cNvSpPr>
                  <a:spLocks noChangeAspect="1" noChangeShapeType="1"/>
                </p:cNvSpPr>
                <p:nvPr/>
              </p:nvSpPr>
              <p:spPr bwMode="auto">
                <a:xfrm>
                  <a:off x="4474" y="3738"/>
                  <a:ext cx="44" cy="1"/>
                </a:xfrm>
                <a:prstGeom prst="line">
                  <a:avLst/>
                </a:prstGeom>
                <a:noFill/>
                <a:ln w="19050">
                  <a:solidFill>
                    <a:srgbClr val="00FF00"/>
                  </a:solidFill>
                  <a:round/>
                  <a:headEnd/>
                  <a:tailEnd/>
                </a:ln>
              </p:spPr>
              <p:txBody>
                <a:bodyPr/>
                <a:lstStyle/>
                <a:p>
                  <a:endParaRPr lang="ja-JP" altLang="en-US"/>
                </a:p>
              </p:txBody>
            </p:sp>
            <p:sp>
              <p:nvSpPr>
                <p:cNvPr id="61985" name="Line 405"/>
                <p:cNvSpPr>
                  <a:spLocks noChangeAspect="1" noChangeShapeType="1"/>
                </p:cNvSpPr>
                <p:nvPr/>
              </p:nvSpPr>
              <p:spPr bwMode="auto">
                <a:xfrm>
                  <a:off x="4518" y="3738"/>
                  <a:ext cx="1" cy="6"/>
                </a:xfrm>
                <a:prstGeom prst="line">
                  <a:avLst/>
                </a:prstGeom>
                <a:noFill/>
                <a:ln w="19050">
                  <a:solidFill>
                    <a:srgbClr val="00FF00"/>
                  </a:solidFill>
                  <a:round/>
                  <a:headEnd/>
                  <a:tailEnd/>
                </a:ln>
              </p:spPr>
              <p:txBody>
                <a:bodyPr/>
                <a:lstStyle/>
                <a:p>
                  <a:endParaRPr lang="ja-JP" altLang="en-US"/>
                </a:p>
              </p:txBody>
            </p:sp>
            <p:sp>
              <p:nvSpPr>
                <p:cNvPr id="61986" name="Line 406"/>
                <p:cNvSpPr>
                  <a:spLocks noChangeAspect="1" noChangeShapeType="1"/>
                </p:cNvSpPr>
                <p:nvPr/>
              </p:nvSpPr>
              <p:spPr bwMode="auto">
                <a:xfrm>
                  <a:off x="4518" y="3744"/>
                  <a:ext cx="42" cy="1"/>
                </a:xfrm>
                <a:prstGeom prst="line">
                  <a:avLst/>
                </a:prstGeom>
                <a:noFill/>
                <a:ln w="19050">
                  <a:solidFill>
                    <a:srgbClr val="00FF00"/>
                  </a:solidFill>
                  <a:round/>
                  <a:headEnd/>
                  <a:tailEnd/>
                </a:ln>
              </p:spPr>
              <p:txBody>
                <a:bodyPr/>
                <a:lstStyle/>
                <a:p>
                  <a:endParaRPr lang="ja-JP" altLang="en-US"/>
                </a:p>
              </p:txBody>
            </p:sp>
            <p:sp>
              <p:nvSpPr>
                <p:cNvPr id="61987" name="Line 407"/>
                <p:cNvSpPr>
                  <a:spLocks noChangeAspect="1" noChangeShapeType="1"/>
                </p:cNvSpPr>
                <p:nvPr/>
              </p:nvSpPr>
              <p:spPr bwMode="auto">
                <a:xfrm flipV="1">
                  <a:off x="4560" y="3726"/>
                  <a:ext cx="1" cy="18"/>
                </a:xfrm>
                <a:prstGeom prst="line">
                  <a:avLst/>
                </a:prstGeom>
                <a:noFill/>
                <a:ln w="19050">
                  <a:solidFill>
                    <a:srgbClr val="00FF00"/>
                  </a:solidFill>
                  <a:round/>
                  <a:headEnd/>
                  <a:tailEnd/>
                </a:ln>
              </p:spPr>
              <p:txBody>
                <a:bodyPr/>
                <a:lstStyle/>
                <a:p>
                  <a:endParaRPr lang="ja-JP" altLang="en-US"/>
                </a:p>
              </p:txBody>
            </p:sp>
            <p:sp>
              <p:nvSpPr>
                <p:cNvPr id="61988" name="Line 408"/>
                <p:cNvSpPr>
                  <a:spLocks noChangeAspect="1" noChangeShapeType="1"/>
                </p:cNvSpPr>
                <p:nvPr/>
              </p:nvSpPr>
              <p:spPr bwMode="auto">
                <a:xfrm>
                  <a:off x="4560" y="3726"/>
                  <a:ext cx="42" cy="1"/>
                </a:xfrm>
                <a:prstGeom prst="line">
                  <a:avLst/>
                </a:prstGeom>
                <a:noFill/>
                <a:ln w="19050">
                  <a:solidFill>
                    <a:srgbClr val="00FF00"/>
                  </a:solidFill>
                  <a:round/>
                  <a:headEnd/>
                  <a:tailEnd/>
                </a:ln>
              </p:spPr>
              <p:txBody>
                <a:bodyPr/>
                <a:lstStyle/>
                <a:p>
                  <a:endParaRPr lang="ja-JP" altLang="en-US"/>
                </a:p>
              </p:txBody>
            </p:sp>
            <p:sp>
              <p:nvSpPr>
                <p:cNvPr id="61989" name="Line 409"/>
                <p:cNvSpPr>
                  <a:spLocks noChangeAspect="1" noChangeShapeType="1"/>
                </p:cNvSpPr>
                <p:nvPr/>
              </p:nvSpPr>
              <p:spPr bwMode="auto">
                <a:xfrm flipV="1">
                  <a:off x="4602" y="3722"/>
                  <a:ext cx="1" cy="4"/>
                </a:xfrm>
                <a:prstGeom prst="line">
                  <a:avLst/>
                </a:prstGeom>
                <a:noFill/>
                <a:ln w="19050">
                  <a:solidFill>
                    <a:srgbClr val="00FF00"/>
                  </a:solidFill>
                  <a:round/>
                  <a:headEnd/>
                  <a:tailEnd/>
                </a:ln>
              </p:spPr>
              <p:txBody>
                <a:bodyPr/>
                <a:lstStyle/>
                <a:p>
                  <a:endParaRPr lang="ja-JP" altLang="en-US"/>
                </a:p>
              </p:txBody>
            </p:sp>
            <p:sp>
              <p:nvSpPr>
                <p:cNvPr id="61990" name="Line 410"/>
                <p:cNvSpPr>
                  <a:spLocks noChangeAspect="1" noChangeShapeType="1"/>
                </p:cNvSpPr>
                <p:nvPr/>
              </p:nvSpPr>
              <p:spPr bwMode="auto">
                <a:xfrm>
                  <a:off x="4602" y="3722"/>
                  <a:ext cx="42" cy="1"/>
                </a:xfrm>
                <a:prstGeom prst="line">
                  <a:avLst/>
                </a:prstGeom>
                <a:noFill/>
                <a:ln w="19050">
                  <a:solidFill>
                    <a:srgbClr val="00FF00"/>
                  </a:solidFill>
                  <a:round/>
                  <a:headEnd/>
                  <a:tailEnd/>
                </a:ln>
              </p:spPr>
              <p:txBody>
                <a:bodyPr/>
                <a:lstStyle/>
                <a:p>
                  <a:endParaRPr lang="ja-JP" altLang="en-US"/>
                </a:p>
              </p:txBody>
            </p:sp>
            <p:sp>
              <p:nvSpPr>
                <p:cNvPr id="61991" name="Line 411"/>
                <p:cNvSpPr>
                  <a:spLocks noChangeAspect="1" noChangeShapeType="1"/>
                </p:cNvSpPr>
                <p:nvPr/>
              </p:nvSpPr>
              <p:spPr bwMode="auto">
                <a:xfrm>
                  <a:off x="4644" y="3722"/>
                  <a:ext cx="1" cy="24"/>
                </a:xfrm>
                <a:prstGeom prst="line">
                  <a:avLst/>
                </a:prstGeom>
                <a:noFill/>
                <a:ln w="19050">
                  <a:solidFill>
                    <a:srgbClr val="00FF00"/>
                  </a:solidFill>
                  <a:round/>
                  <a:headEnd/>
                  <a:tailEnd/>
                </a:ln>
              </p:spPr>
              <p:txBody>
                <a:bodyPr/>
                <a:lstStyle/>
                <a:p>
                  <a:endParaRPr lang="ja-JP" altLang="en-US"/>
                </a:p>
              </p:txBody>
            </p:sp>
            <p:sp>
              <p:nvSpPr>
                <p:cNvPr id="61992" name="Line 412"/>
                <p:cNvSpPr>
                  <a:spLocks noChangeAspect="1" noChangeShapeType="1"/>
                </p:cNvSpPr>
                <p:nvPr/>
              </p:nvSpPr>
              <p:spPr bwMode="auto">
                <a:xfrm>
                  <a:off x="4644" y="3746"/>
                  <a:ext cx="44" cy="1"/>
                </a:xfrm>
                <a:prstGeom prst="line">
                  <a:avLst/>
                </a:prstGeom>
                <a:noFill/>
                <a:ln w="19050">
                  <a:solidFill>
                    <a:srgbClr val="00FF00"/>
                  </a:solidFill>
                  <a:round/>
                  <a:headEnd/>
                  <a:tailEnd/>
                </a:ln>
              </p:spPr>
              <p:txBody>
                <a:bodyPr/>
                <a:lstStyle/>
                <a:p>
                  <a:endParaRPr lang="ja-JP" altLang="en-US"/>
                </a:p>
              </p:txBody>
            </p:sp>
            <p:sp>
              <p:nvSpPr>
                <p:cNvPr id="61993" name="Line 413"/>
                <p:cNvSpPr>
                  <a:spLocks noChangeAspect="1" noChangeShapeType="1"/>
                </p:cNvSpPr>
                <p:nvPr/>
              </p:nvSpPr>
              <p:spPr bwMode="auto">
                <a:xfrm flipV="1">
                  <a:off x="4688" y="3740"/>
                  <a:ext cx="1" cy="6"/>
                </a:xfrm>
                <a:prstGeom prst="line">
                  <a:avLst/>
                </a:prstGeom>
                <a:noFill/>
                <a:ln w="19050">
                  <a:solidFill>
                    <a:srgbClr val="00FF00"/>
                  </a:solidFill>
                  <a:round/>
                  <a:headEnd/>
                  <a:tailEnd/>
                </a:ln>
              </p:spPr>
              <p:txBody>
                <a:bodyPr/>
                <a:lstStyle/>
                <a:p>
                  <a:endParaRPr lang="ja-JP" altLang="en-US"/>
                </a:p>
              </p:txBody>
            </p:sp>
            <p:sp>
              <p:nvSpPr>
                <p:cNvPr id="61994" name="Line 414"/>
                <p:cNvSpPr>
                  <a:spLocks noChangeAspect="1" noChangeShapeType="1"/>
                </p:cNvSpPr>
                <p:nvPr/>
              </p:nvSpPr>
              <p:spPr bwMode="auto">
                <a:xfrm>
                  <a:off x="4688" y="3740"/>
                  <a:ext cx="42" cy="1"/>
                </a:xfrm>
                <a:prstGeom prst="line">
                  <a:avLst/>
                </a:prstGeom>
                <a:noFill/>
                <a:ln w="19050">
                  <a:solidFill>
                    <a:srgbClr val="00FF00"/>
                  </a:solidFill>
                  <a:round/>
                  <a:headEnd/>
                  <a:tailEnd/>
                </a:ln>
              </p:spPr>
              <p:txBody>
                <a:bodyPr/>
                <a:lstStyle/>
                <a:p>
                  <a:endParaRPr lang="ja-JP" altLang="en-US"/>
                </a:p>
              </p:txBody>
            </p:sp>
            <p:sp>
              <p:nvSpPr>
                <p:cNvPr id="61995" name="Line 415"/>
                <p:cNvSpPr>
                  <a:spLocks noChangeAspect="1" noChangeShapeType="1"/>
                </p:cNvSpPr>
                <p:nvPr/>
              </p:nvSpPr>
              <p:spPr bwMode="auto">
                <a:xfrm flipV="1">
                  <a:off x="4730" y="3738"/>
                  <a:ext cx="1" cy="2"/>
                </a:xfrm>
                <a:prstGeom prst="line">
                  <a:avLst/>
                </a:prstGeom>
                <a:noFill/>
                <a:ln w="19050">
                  <a:solidFill>
                    <a:srgbClr val="00FF00"/>
                  </a:solidFill>
                  <a:round/>
                  <a:headEnd/>
                  <a:tailEnd/>
                </a:ln>
              </p:spPr>
              <p:txBody>
                <a:bodyPr/>
                <a:lstStyle/>
                <a:p>
                  <a:endParaRPr lang="ja-JP" altLang="en-US"/>
                </a:p>
              </p:txBody>
            </p:sp>
            <p:sp>
              <p:nvSpPr>
                <p:cNvPr id="61996" name="Line 416"/>
                <p:cNvSpPr>
                  <a:spLocks noChangeAspect="1" noChangeShapeType="1"/>
                </p:cNvSpPr>
                <p:nvPr/>
              </p:nvSpPr>
              <p:spPr bwMode="auto">
                <a:xfrm>
                  <a:off x="4730" y="3738"/>
                  <a:ext cx="42" cy="1"/>
                </a:xfrm>
                <a:prstGeom prst="line">
                  <a:avLst/>
                </a:prstGeom>
                <a:noFill/>
                <a:ln w="19050">
                  <a:solidFill>
                    <a:srgbClr val="00FF00"/>
                  </a:solidFill>
                  <a:round/>
                  <a:headEnd/>
                  <a:tailEnd/>
                </a:ln>
              </p:spPr>
              <p:txBody>
                <a:bodyPr/>
                <a:lstStyle/>
                <a:p>
                  <a:endParaRPr lang="ja-JP" altLang="en-US"/>
                </a:p>
              </p:txBody>
            </p:sp>
            <p:sp>
              <p:nvSpPr>
                <p:cNvPr id="61997" name="Line 417"/>
                <p:cNvSpPr>
                  <a:spLocks noChangeAspect="1" noChangeShapeType="1"/>
                </p:cNvSpPr>
                <p:nvPr/>
              </p:nvSpPr>
              <p:spPr bwMode="auto">
                <a:xfrm flipV="1">
                  <a:off x="4772" y="3732"/>
                  <a:ext cx="1" cy="6"/>
                </a:xfrm>
                <a:prstGeom prst="line">
                  <a:avLst/>
                </a:prstGeom>
                <a:noFill/>
                <a:ln w="19050">
                  <a:solidFill>
                    <a:srgbClr val="00FF00"/>
                  </a:solidFill>
                  <a:round/>
                  <a:headEnd/>
                  <a:tailEnd/>
                </a:ln>
              </p:spPr>
              <p:txBody>
                <a:bodyPr/>
                <a:lstStyle/>
                <a:p>
                  <a:endParaRPr lang="ja-JP" altLang="en-US"/>
                </a:p>
              </p:txBody>
            </p:sp>
            <p:sp>
              <p:nvSpPr>
                <p:cNvPr id="61998" name="Line 418"/>
                <p:cNvSpPr>
                  <a:spLocks noChangeAspect="1" noChangeShapeType="1"/>
                </p:cNvSpPr>
                <p:nvPr/>
              </p:nvSpPr>
              <p:spPr bwMode="auto">
                <a:xfrm>
                  <a:off x="4772" y="3732"/>
                  <a:ext cx="42" cy="1"/>
                </a:xfrm>
                <a:prstGeom prst="line">
                  <a:avLst/>
                </a:prstGeom>
                <a:noFill/>
                <a:ln w="19050">
                  <a:solidFill>
                    <a:srgbClr val="00FF00"/>
                  </a:solidFill>
                  <a:round/>
                  <a:headEnd/>
                  <a:tailEnd/>
                </a:ln>
              </p:spPr>
              <p:txBody>
                <a:bodyPr/>
                <a:lstStyle/>
                <a:p>
                  <a:endParaRPr lang="ja-JP" altLang="en-US"/>
                </a:p>
              </p:txBody>
            </p:sp>
            <p:sp>
              <p:nvSpPr>
                <p:cNvPr id="61999" name="Line 419"/>
                <p:cNvSpPr>
                  <a:spLocks noChangeAspect="1" noChangeShapeType="1"/>
                </p:cNvSpPr>
                <p:nvPr/>
              </p:nvSpPr>
              <p:spPr bwMode="auto">
                <a:xfrm>
                  <a:off x="4814" y="3732"/>
                  <a:ext cx="1" cy="4"/>
                </a:xfrm>
                <a:prstGeom prst="line">
                  <a:avLst/>
                </a:prstGeom>
                <a:noFill/>
                <a:ln w="19050">
                  <a:solidFill>
                    <a:srgbClr val="00FF00"/>
                  </a:solidFill>
                  <a:round/>
                  <a:headEnd/>
                  <a:tailEnd/>
                </a:ln>
              </p:spPr>
              <p:txBody>
                <a:bodyPr/>
                <a:lstStyle/>
                <a:p>
                  <a:endParaRPr lang="ja-JP" altLang="en-US"/>
                </a:p>
              </p:txBody>
            </p:sp>
            <p:sp>
              <p:nvSpPr>
                <p:cNvPr id="62000" name="Line 420"/>
                <p:cNvSpPr>
                  <a:spLocks noChangeAspect="1" noChangeShapeType="1"/>
                </p:cNvSpPr>
                <p:nvPr/>
              </p:nvSpPr>
              <p:spPr bwMode="auto">
                <a:xfrm>
                  <a:off x="4814" y="3736"/>
                  <a:ext cx="44" cy="1"/>
                </a:xfrm>
                <a:prstGeom prst="line">
                  <a:avLst/>
                </a:prstGeom>
                <a:noFill/>
                <a:ln w="19050">
                  <a:solidFill>
                    <a:srgbClr val="00FF00"/>
                  </a:solidFill>
                  <a:round/>
                  <a:headEnd/>
                  <a:tailEnd/>
                </a:ln>
              </p:spPr>
              <p:txBody>
                <a:bodyPr/>
                <a:lstStyle/>
                <a:p>
                  <a:endParaRPr lang="ja-JP" altLang="en-US"/>
                </a:p>
              </p:txBody>
            </p:sp>
            <p:sp>
              <p:nvSpPr>
                <p:cNvPr id="62001" name="Line 421"/>
                <p:cNvSpPr>
                  <a:spLocks noChangeAspect="1" noChangeShapeType="1"/>
                </p:cNvSpPr>
                <p:nvPr/>
              </p:nvSpPr>
              <p:spPr bwMode="auto">
                <a:xfrm flipV="1">
                  <a:off x="4858" y="3728"/>
                  <a:ext cx="1" cy="8"/>
                </a:xfrm>
                <a:prstGeom prst="line">
                  <a:avLst/>
                </a:prstGeom>
                <a:noFill/>
                <a:ln w="19050">
                  <a:solidFill>
                    <a:srgbClr val="00FF00"/>
                  </a:solidFill>
                  <a:round/>
                  <a:headEnd/>
                  <a:tailEnd/>
                </a:ln>
              </p:spPr>
              <p:txBody>
                <a:bodyPr/>
                <a:lstStyle/>
                <a:p>
                  <a:endParaRPr lang="ja-JP" altLang="en-US"/>
                </a:p>
              </p:txBody>
            </p:sp>
          </p:grpSp>
          <p:sp>
            <p:nvSpPr>
              <p:cNvPr id="61652" name="Line 422"/>
              <p:cNvSpPr>
                <a:spLocks noChangeAspect="1" noChangeShapeType="1"/>
              </p:cNvSpPr>
              <p:nvPr/>
            </p:nvSpPr>
            <p:spPr bwMode="auto">
              <a:xfrm>
                <a:off x="1412" y="3802"/>
                <a:ext cx="84" cy="1"/>
              </a:xfrm>
              <a:prstGeom prst="line">
                <a:avLst/>
              </a:prstGeom>
              <a:noFill/>
              <a:ln w="19050">
                <a:solidFill>
                  <a:srgbClr val="0000FF"/>
                </a:solidFill>
                <a:round/>
                <a:headEnd/>
                <a:tailEnd/>
              </a:ln>
            </p:spPr>
            <p:txBody>
              <a:bodyPr/>
              <a:lstStyle/>
              <a:p>
                <a:endParaRPr lang="ja-JP" altLang="en-US"/>
              </a:p>
            </p:txBody>
          </p:sp>
          <p:sp>
            <p:nvSpPr>
              <p:cNvPr id="61653" name="Line 423"/>
              <p:cNvSpPr>
                <a:spLocks noChangeAspect="1" noChangeShapeType="1"/>
              </p:cNvSpPr>
              <p:nvPr/>
            </p:nvSpPr>
            <p:spPr bwMode="auto">
              <a:xfrm flipV="1">
                <a:off x="1496" y="3800"/>
                <a:ext cx="1" cy="2"/>
              </a:xfrm>
              <a:prstGeom prst="line">
                <a:avLst/>
              </a:prstGeom>
              <a:noFill/>
              <a:ln w="19050">
                <a:solidFill>
                  <a:srgbClr val="0000FF"/>
                </a:solidFill>
                <a:round/>
                <a:headEnd/>
                <a:tailEnd/>
              </a:ln>
            </p:spPr>
            <p:txBody>
              <a:bodyPr/>
              <a:lstStyle/>
              <a:p>
                <a:endParaRPr lang="ja-JP" altLang="en-US"/>
              </a:p>
            </p:txBody>
          </p:sp>
          <p:sp>
            <p:nvSpPr>
              <p:cNvPr id="61654" name="Line 424"/>
              <p:cNvSpPr>
                <a:spLocks noChangeAspect="1" noChangeShapeType="1"/>
              </p:cNvSpPr>
              <p:nvPr/>
            </p:nvSpPr>
            <p:spPr bwMode="auto">
              <a:xfrm>
                <a:off x="1496" y="3800"/>
                <a:ext cx="44" cy="1"/>
              </a:xfrm>
              <a:prstGeom prst="line">
                <a:avLst/>
              </a:prstGeom>
              <a:noFill/>
              <a:ln w="19050">
                <a:solidFill>
                  <a:srgbClr val="0000FF"/>
                </a:solidFill>
                <a:round/>
                <a:headEnd/>
                <a:tailEnd/>
              </a:ln>
            </p:spPr>
            <p:txBody>
              <a:bodyPr/>
              <a:lstStyle/>
              <a:p>
                <a:endParaRPr lang="ja-JP" altLang="en-US"/>
              </a:p>
            </p:txBody>
          </p:sp>
          <p:sp>
            <p:nvSpPr>
              <p:cNvPr id="61655" name="Line 425"/>
              <p:cNvSpPr>
                <a:spLocks noChangeAspect="1" noChangeShapeType="1"/>
              </p:cNvSpPr>
              <p:nvPr/>
            </p:nvSpPr>
            <p:spPr bwMode="auto">
              <a:xfrm flipV="1">
                <a:off x="1540" y="3792"/>
                <a:ext cx="1" cy="8"/>
              </a:xfrm>
              <a:prstGeom prst="line">
                <a:avLst/>
              </a:prstGeom>
              <a:noFill/>
              <a:ln w="19050">
                <a:solidFill>
                  <a:srgbClr val="0000FF"/>
                </a:solidFill>
                <a:round/>
                <a:headEnd/>
                <a:tailEnd/>
              </a:ln>
            </p:spPr>
            <p:txBody>
              <a:bodyPr/>
              <a:lstStyle/>
              <a:p>
                <a:endParaRPr lang="ja-JP" altLang="en-US"/>
              </a:p>
            </p:txBody>
          </p:sp>
          <p:sp>
            <p:nvSpPr>
              <p:cNvPr id="61656" name="Line 426"/>
              <p:cNvSpPr>
                <a:spLocks noChangeAspect="1" noChangeShapeType="1"/>
              </p:cNvSpPr>
              <p:nvPr/>
            </p:nvSpPr>
            <p:spPr bwMode="auto">
              <a:xfrm>
                <a:off x="1540" y="3792"/>
                <a:ext cx="42" cy="1"/>
              </a:xfrm>
              <a:prstGeom prst="line">
                <a:avLst/>
              </a:prstGeom>
              <a:noFill/>
              <a:ln w="19050">
                <a:solidFill>
                  <a:srgbClr val="0000FF"/>
                </a:solidFill>
                <a:round/>
                <a:headEnd/>
                <a:tailEnd/>
              </a:ln>
            </p:spPr>
            <p:txBody>
              <a:bodyPr/>
              <a:lstStyle/>
              <a:p>
                <a:endParaRPr lang="ja-JP" altLang="en-US"/>
              </a:p>
            </p:txBody>
          </p:sp>
          <p:sp>
            <p:nvSpPr>
              <p:cNvPr id="61657" name="Line 427"/>
              <p:cNvSpPr>
                <a:spLocks noChangeAspect="1" noChangeShapeType="1"/>
              </p:cNvSpPr>
              <p:nvPr/>
            </p:nvSpPr>
            <p:spPr bwMode="auto">
              <a:xfrm flipV="1">
                <a:off x="1582" y="3752"/>
                <a:ext cx="1" cy="40"/>
              </a:xfrm>
              <a:prstGeom prst="line">
                <a:avLst/>
              </a:prstGeom>
              <a:noFill/>
              <a:ln w="38100">
                <a:solidFill>
                  <a:srgbClr val="0000FF"/>
                </a:solidFill>
                <a:round/>
                <a:headEnd/>
                <a:tailEnd/>
              </a:ln>
            </p:spPr>
            <p:txBody>
              <a:bodyPr/>
              <a:lstStyle/>
              <a:p>
                <a:endParaRPr lang="ja-JP" altLang="en-US"/>
              </a:p>
            </p:txBody>
          </p:sp>
          <p:sp>
            <p:nvSpPr>
              <p:cNvPr id="61658" name="Line 428"/>
              <p:cNvSpPr>
                <a:spLocks noChangeAspect="1" noChangeShapeType="1"/>
              </p:cNvSpPr>
              <p:nvPr/>
            </p:nvSpPr>
            <p:spPr bwMode="auto">
              <a:xfrm>
                <a:off x="1582" y="3752"/>
                <a:ext cx="42" cy="1"/>
              </a:xfrm>
              <a:prstGeom prst="line">
                <a:avLst/>
              </a:prstGeom>
              <a:noFill/>
              <a:ln w="38100">
                <a:solidFill>
                  <a:srgbClr val="0000FF"/>
                </a:solidFill>
                <a:round/>
                <a:headEnd/>
                <a:tailEnd/>
              </a:ln>
            </p:spPr>
            <p:txBody>
              <a:bodyPr/>
              <a:lstStyle/>
              <a:p>
                <a:endParaRPr lang="ja-JP" altLang="en-US"/>
              </a:p>
            </p:txBody>
          </p:sp>
          <p:sp>
            <p:nvSpPr>
              <p:cNvPr id="61659" name="Line 429"/>
              <p:cNvSpPr>
                <a:spLocks noChangeAspect="1" noChangeShapeType="1"/>
              </p:cNvSpPr>
              <p:nvPr/>
            </p:nvSpPr>
            <p:spPr bwMode="auto">
              <a:xfrm flipV="1">
                <a:off x="1624" y="3674"/>
                <a:ext cx="1" cy="78"/>
              </a:xfrm>
              <a:prstGeom prst="line">
                <a:avLst/>
              </a:prstGeom>
              <a:noFill/>
              <a:ln w="38100">
                <a:solidFill>
                  <a:srgbClr val="0000FF"/>
                </a:solidFill>
                <a:round/>
                <a:headEnd/>
                <a:tailEnd/>
              </a:ln>
            </p:spPr>
            <p:txBody>
              <a:bodyPr/>
              <a:lstStyle/>
              <a:p>
                <a:endParaRPr lang="ja-JP" altLang="en-US"/>
              </a:p>
            </p:txBody>
          </p:sp>
          <p:sp>
            <p:nvSpPr>
              <p:cNvPr id="61660" name="Line 430"/>
              <p:cNvSpPr>
                <a:spLocks noChangeAspect="1" noChangeShapeType="1"/>
              </p:cNvSpPr>
              <p:nvPr/>
            </p:nvSpPr>
            <p:spPr bwMode="auto">
              <a:xfrm>
                <a:off x="1624" y="3674"/>
                <a:ext cx="42" cy="1"/>
              </a:xfrm>
              <a:prstGeom prst="line">
                <a:avLst/>
              </a:prstGeom>
              <a:noFill/>
              <a:ln w="38100">
                <a:solidFill>
                  <a:srgbClr val="0000FF"/>
                </a:solidFill>
                <a:round/>
                <a:headEnd/>
                <a:tailEnd/>
              </a:ln>
            </p:spPr>
            <p:txBody>
              <a:bodyPr/>
              <a:lstStyle/>
              <a:p>
                <a:endParaRPr lang="ja-JP" altLang="en-US"/>
              </a:p>
            </p:txBody>
          </p:sp>
          <p:sp>
            <p:nvSpPr>
              <p:cNvPr id="61661" name="Line 431"/>
              <p:cNvSpPr>
                <a:spLocks noChangeAspect="1" noChangeShapeType="1"/>
              </p:cNvSpPr>
              <p:nvPr/>
            </p:nvSpPr>
            <p:spPr bwMode="auto">
              <a:xfrm flipV="1">
                <a:off x="1666" y="3538"/>
                <a:ext cx="1" cy="136"/>
              </a:xfrm>
              <a:prstGeom prst="line">
                <a:avLst/>
              </a:prstGeom>
              <a:noFill/>
              <a:ln w="38100">
                <a:solidFill>
                  <a:srgbClr val="0000FF"/>
                </a:solidFill>
                <a:round/>
                <a:headEnd/>
                <a:tailEnd/>
              </a:ln>
            </p:spPr>
            <p:txBody>
              <a:bodyPr/>
              <a:lstStyle/>
              <a:p>
                <a:endParaRPr lang="ja-JP" altLang="en-US"/>
              </a:p>
            </p:txBody>
          </p:sp>
          <p:sp>
            <p:nvSpPr>
              <p:cNvPr id="61662" name="Line 432"/>
              <p:cNvSpPr>
                <a:spLocks noChangeAspect="1" noChangeShapeType="1"/>
              </p:cNvSpPr>
              <p:nvPr/>
            </p:nvSpPr>
            <p:spPr bwMode="auto">
              <a:xfrm>
                <a:off x="1666" y="3538"/>
                <a:ext cx="44" cy="1"/>
              </a:xfrm>
              <a:prstGeom prst="line">
                <a:avLst/>
              </a:prstGeom>
              <a:noFill/>
              <a:ln w="38100">
                <a:solidFill>
                  <a:srgbClr val="0000FF"/>
                </a:solidFill>
                <a:round/>
                <a:headEnd/>
                <a:tailEnd/>
              </a:ln>
            </p:spPr>
            <p:txBody>
              <a:bodyPr/>
              <a:lstStyle/>
              <a:p>
                <a:endParaRPr lang="ja-JP" altLang="en-US"/>
              </a:p>
            </p:txBody>
          </p:sp>
          <p:sp>
            <p:nvSpPr>
              <p:cNvPr id="61663" name="Line 433"/>
              <p:cNvSpPr>
                <a:spLocks noChangeAspect="1" noChangeShapeType="1"/>
              </p:cNvSpPr>
              <p:nvPr/>
            </p:nvSpPr>
            <p:spPr bwMode="auto">
              <a:xfrm flipV="1">
                <a:off x="1710" y="3360"/>
                <a:ext cx="1" cy="178"/>
              </a:xfrm>
              <a:prstGeom prst="line">
                <a:avLst/>
              </a:prstGeom>
              <a:noFill/>
              <a:ln w="38100">
                <a:solidFill>
                  <a:srgbClr val="0000FF"/>
                </a:solidFill>
                <a:round/>
                <a:headEnd/>
                <a:tailEnd/>
              </a:ln>
            </p:spPr>
            <p:txBody>
              <a:bodyPr/>
              <a:lstStyle/>
              <a:p>
                <a:endParaRPr lang="ja-JP" altLang="en-US"/>
              </a:p>
            </p:txBody>
          </p:sp>
          <p:sp>
            <p:nvSpPr>
              <p:cNvPr id="61664" name="Line 434"/>
              <p:cNvSpPr>
                <a:spLocks noChangeAspect="1" noChangeShapeType="1"/>
              </p:cNvSpPr>
              <p:nvPr/>
            </p:nvSpPr>
            <p:spPr bwMode="auto">
              <a:xfrm>
                <a:off x="1710" y="3360"/>
                <a:ext cx="42" cy="1"/>
              </a:xfrm>
              <a:prstGeom prst="line">
                <a:avLst/>
              </a:prstGeom>
              <a:noFill/>
              <a:ln w="38100">
                <a:solidFill>
                  <a:srgbClr val="0000FF"/>
                </a:solidFill>
                <a:round/>
                <a:headEnd/>
                <a:tailEnd/>
              </a:ln>
            </p:spPr>
            <p:txBody>
              <a:bodyPr/>
              <a:lstStyle/>
              <a:p>
                <a:endParaRPr lang="ja-JP" altLang="en-US"/>
              </a:p>
            </p:txBody>
          </p:sp>
          <p:sp>
            <p:nvSpPr>
              <p:cNvPr id="61665" name="Line 435"/>
              <p:cNvSpPr>
                <a:spLocks noChangeAspect="1" noChangeShapeType="1"/>
              </p:cNvSpPr>
              <p:nvPr/>
            </p:nvSpPr>
            <p:spPr bwMode="auto">
              <a:xfrm flipV="1">
                <a:off x="1752" y="3090"/>
                <a:ext cx="1" cy="270"/>
              </a:xfrm>
              <a:prstGeom prst="line">
                <a:avLst/>
              </a:prstGeom>
              <a:noFill/>
              <a:ln w="38100">
                <a:solidFill>
                  <a:srgbClr val="0000FF"/>
                </a:solidFill>
                <a:round/>
                <a:headEnd/>
                <a:tailEnd/>
              </a:ln>
            </p:spPr>
            <p:txBody>
              <a:bodyPr/>
              <a:lstStyle/>
              <a:p>
                <a:endParaRPr lang="ja-JP" altLang="en-US"/>
              </a:p>
            </p:txBody>
          </p:sp>
          <p:sp>
            <p:nvSpPr>
              <p:cNvPr id="61666" name="Line 436"/>
              <p:cNvSpPr>
                <a:spLocks noChangeAspect="1" noChangeShapeType="1"/>
              </p:cNvSpPr>
              <p:nvPr/>
            </p:nvSpPr>
            <p:spPr bwMode="auto">
              <a:xfrm>
                <a:off x="1752" y="3090"/>
                <a:ext cx="42" cy="1"/>
              </a:xfrm>
              <a:prstGeom prst="line">
                <a:avLst/>
              </a:prstGeom>
              <a:noFill/>
              <a:ln w="38100">
                <a:solidFill>
                  <a:srgbClr val="0000FF"/>
                </a:solidFill>
                <a:round/>
                <a:headEnd/>
                <a:tailEnd/>
              </a:ln>
            </p:spPr>
            <p:txBody>
              <a:bodyPr/>
              <a:lstStyle/>
              <a:p>
                <a:endParaRPr lang="ja-JP" altLang="en-US"/>
              </a:p>
            </p:txBody>
          </p:sp>
          <p:sp>
            <p:nvSpPr>
              <p:cNvPr id="61667" name="Line 437"/>
              <p:cNvSpPr>
                <a:spLocks noChangeAspect="1" noChangeShapeType="1"/>
              </p:cNvSpPr>
              <p:nvPr/>
            </p:nvSpPr>
            <p:spPr bwMode="auto">
              <a:xfrm flipV="1">
                <a:off x="1794" y="2722"/>
                <a:ext cx="1" cy="368"/>
              </a:xfrm>
              <a:prstGeom prst="line">
                <a:avLst/>
              </a:prstGeom>
              <a:noFill/>
              <a:ln w="38100">
                <a:solidFill>
                  <a:srgbClr val="0000FF"/>
                </a:solidFill>
                <a:round/>
                <a:headEnd/>
                <a:tailEnd/>
              </a:ln>
            </p:spPr>
            <p:txBody>
              <a:bodyPr/>
              <a:lstStyle/>
              <a:p>
                <a:endParaRPr lang="ja-JP" altLang="en-US"/>
              </a:p>
            </p:txBody>
          </p:sp>
          <p:sp>
            <p:nvSpPr>
              <p:cNvPr id="61668" name="Line 438"/>
              <p:cNvSpPr>
                <a:spLocks noChangeAspect="1" noChangeShapeType="1"/>
              </p:cNvSpPr>
              <p:nvPr/>
            </p:nvSpPr>
            <p:spPr bwMode="auto">
              <a:xfrm>
                <a:off x="1794" y="2722"/>
                <a:ext cx="44" cy="1"/>
              </a:xfrm>
              <a:prstGeom prst="line">
                <a:avLst/>
              </a:prstGeom>
              <a:noFill/>
              <a:ln w="38100">
                <a:solidFill>
                  <a:srgbClr val="0000FF"/>
                </a:solidFill>
                <a:round/>
                <a:headEnd/>
                <a:tailEnd/>
              </a:ln>
            </p:spPr>
            <p:txBody>
              <a:bodyPr/>
              <a:lstStyle/>
              <a:p>
                <a:endParaRPr lang="ja-JP" altLang="en-US"/>
              </a:p>
            </p:txBody>
          </p:sp>
          <p:sp>
            <p:nvSpPr>
              <p:cNvPr id="61669" name="Line 439"/>
              <p:cNvSpPr>
                <a:spLocks noChangeAspect="1" noChangeShapeType="1"/>
              </p:cNvSpPr>
              <p:nvPr/>
            </p:nvSpPr>
            <p:spPr bwMode="auto">
              <a:xfrm flipV="1">
                <a:off x="1838" y="2294"/>
                <a:ext cx="1" cy="428"/>
              </a:xfrm>
              <a:prstGeom prst="line">
                <a:avLst/>
              </a:prstGeom>
              <a:noFill/>
              <a:ln w="38100">
                <a:solidFill>
                  <a:srgbClr val="0000FF"/>
                </a:solidFill>
                <a:round/>
                <a:headEnd/>
                <a:tailEnd/>
              </a:ln>
            </p:spPr>
            <p:txBody>
              <a:bodyPr/>
              <a:lstStyle/>
              <a:p>
                <a:endParaRPr lang="ja-JP" altLang="en-US"/>
              </a:p>
            </p:txBody>
          </p:sp>
          <p:sp>
            <p:nvSpPr>
              <p:cNvPr id="61670" name="Line 440"/>
              <p:cNvSpPr>
                <a:spLocks noChangeAspect="1" noChangeShapeType="1"/>
              </p:cNvSpPr>
              <p:nvPr/>
            </p:nvSpPr>
            <p:spPr bwMode="auto">
              <a:xfrm>
                <a:off x="1838" y="2294"/>
                <a:ext cx="42" cy="1"/>
              </a:xfrm>
              <a:prstGeom prst="line">
                <a:avLst/>
              </a:prstGeom>
              <a:noFill/>
              <a:ln w="38100">
                <a:solidFill>
                  <a:srgbClr val="0000FF"/>
                </a:solidFill>
                <a:round/>
                <a:headEnd/>
                <a:tailEnd/>
              </a:ln>
            </p:spPr>
            <p:txBody>
              <a:bodyPr/>
              <a:lstStyle/>
              <a:p>
                <a:endParaRPr lang="ja-JP" altLang="en-US"/>
              </a:p>
            </p:txBody>
          </p:sp>
          <p:sp>
            <p:nvSpPr>
              <p:cNvPr id="61671" name="Line 441"/>
              <p:cNvSpPr>
                <a:spLocks noChangeAspect="1" noChangeShapeType="1"/>
              </p:cNvSpPr>
              <p:nvPr/>
            </p:nvSpPr>
            <p:spPr bwMode="auto">
              <a:xfrm flipV="1">
                <a:off x="1880" y="2136"/>
                <a:ext cx="1" cy="158"/>
              </a:xfrm>
              <a:prstGeom prst="line">
                <a:avLst/>
              </a:prstGeom>
              <a:noFill/>
              <a:ln w="38100">
                <a:solidFill>
                  <a:srgbClr val="0000FF"/>
                </a:solidFill>
                <a:round/>
                <a:headEnd/>
                <a:tailEnd/>
              </a:ln>
            </p:spPr>
            <p:txBody>
              <a:bodyPr/>
              <a:lstStyle/>
              <a:p>
                <a:endParaRPr lang="ja-JP" altLang="en-US"/>
              </a:p>
            </p:txBody>
          </p:sp>
          <p:sp>
            <p:nvSpPr>
              <p:cNvPr id="61672" name="Line 442"/>
              <p:cNvSpPr>
                <a:spLocks noChangeAspect="1" noChangeShapeType="1"/>
              </p:cNvSpPr>
              <p:nvPr/>
            </p:nvSpPr>
            <p:spPr bwMode="auto">
              <a:xfrm>
                <a:off x="1880" y="2136"/>
                <a:ext cx="42" cy="1"/>
              </a:xfrm>
              <a:prstGeom prst="line">
                <a:avLst/>
              </a:prstGeom>
              <a:noFill/>
              <a:ln w="38100">
                <a:solidFill>
                  <a:srgbClr val="0000FF"/>
                </a:solidFill>
                <a:round/>
                <a:headEnd/>
                <a:tailEnd/>
              </a:ln>
            </p:spPr>
            <p:txBody>
              <a:bodyPr/>
              <a:lstStyle/>
              <a:p>
                <a:endParaRPr lang="ja-JP" altLang="en-US"/>
              </a:p>
            </p:txBody>
          </p:sp>
          <p:sp>
            <p:nvSpPr>
              <p:cNvPr id="61673" name="Line 443"/>
              <p:cNvSpPr>
                <a:spLocks noChangeAspect="1" noChangeShapeType="1"/>
              </p:cNvSpPr>
              <p:nvPr/>
            </p:nvSpPr>
            <p:spPr bwMode="auto">
              <a:xfrm>
                <a:off x="1922" y="2136"/>
                <a:ext cx="1" cy="516"/>
              </a:xfrm>
              <a:prstGeom prst="line">
                <a:avLst/>
              </a:prstGeom>
              <a:noFill/>
              <a:ln w="38100">
                <a:solidFill>
                  <a:srgbClr val="0000FF"/>
                </a:solidFill>
                <a:round/>
                <a:headEnd/>
                <a:tailEnd/>
              </a:ln>
            </p:spPr>
            <p:txBody>
              <a:bodyPr/>
              <a:lstStyle/>
              <a:p>
                <a:endParaRPr lang="ja-JP" altLang="en-US"/>
              </a:p>
            </p:txBody>
          </p:sp>
          <p:sp>
            <p:nvSpPr>
              <p:cNvPr id="61674" name="Line 444"/>
              <p:cNvSpPr>
                <a:spLocks noChangeAspect="1" noChangeShapeType="1"/>
              </p:cNvSpPr>
              <p:nvPr/>
            </p:nvSpPr>
            <p:spPr bwMode="auto">
              <a:xfrm>
                <a:off x="1922" y="2652"/>
                <a:ext cx="42" cy="1"/>
              </a:xfrm>
              <a:prstGeom prst="line">
                <a:avLst/>
              </a:prstGeom>
              <a:noFill/>
              <a:ln w="38100">
                <a:solidFill>
                  <a:srgbClr val="0000FF"/>
                </a:solidFill>
                <a:round/>
                <a:headEnd/>
                <a:tailEnd/>
              </a:ln>
            </p:spPr>
            <p:txBody>
              <a:bodyPr/>
              <a:lstStyle/>
              <a:p>
                <a:endParaRPr lang="ja-JP" altLang="en-US"/>
              </a:p>
            </p:txBody>
          </p:sp>
          <p:sp>
            <p:nvSpPr>
              <p:cNvPr id="61675" name="Line 445"/>
              <p:cNvSpPr>
                <a:spLocks noChangeAspect="1" noChangeShapeType="1"/>
              </p:cNvSpPr>
              <p:nvPr/>
            </p:nvSpPr>
            <p:spPr bwMode="auto">
              <a:xfrm>
                <a:off x="1964" y="2652"/>
                <a:ext cx="1" cy="266"/>
              </a:xfrm>
              <a:prstGeom prst="line">
                <a:avLst/>
              </a:prstGeom>
              <a:noFill/>
              <a:ln w="38100">
                <a:solidFill>
                  <a:srgbClr val="0000FF"/>
                </a:solidFill>
                <a:round/>
                <a:headEnd/>
                <a:tailEnd/>
              </a:ln>
            </p:spPr>
            <p:txBody>
              <a:bodyPr/>
              <a:lstStyle/>
              <a:p>
                <a:endParaRPr lang="ja-JP" altLang="en-US"/>
              </a:p>
            </p:txBody>
          </p:sp>
          <p:sp>
            <p:nvSpPr>
              <p:cNvPr id="61676" name="Line 446"/>
              <p:cNvSpPr>
                <a:spLocks noChangeAspect="1" noChangeShapeType="1"/>
              </p:cNvSpPr>
              <p:nvPr/>
            </p:nvSpPr>
            <p:spPr bwMode="auto">
              <a:xfrm>
                <a:off x="1964" y="2918"/>
                <a:ext cx="44" cy="1"/>
              </a:xfrm>
              <a:prstGeom prst="line">
                <a:avLst/>
              </a:prstGeom>
              <a:noFill/>
              <a:ln w="38100">
                <a:solidFill>
                  <a:srgbClr val="0000FF"/>
                </a:solidFill>
                <a:round/>
                <a:headEnd/>
                <a:tailEnd/>
              </a:ln>
            </p:spPr>
            <p:txBody>
              <a:bodyPr/>
              <a:lstStyle/>
              <a:p>
                <a:endParaRPr lang="ja-JP" altLang="en-US"/>
              </a:p>
            </p:txBody>
          </p:sp>
          <p:sp>
            <p:nvSpPr>
              <p:cNvPr id="61677" name="Line 447"/>
              <p:cNvSpPr>
                <a:spLocks noChangeAspect="1" noChangeShapeType="1"/>
              </p:cNvSpPr>
              <p:nvPr/>
            </p:nvSpPr>
            <p:spPr bwMode="auto">
              <a:xfrm>
                <a:off x="2008" y="2918"/>
                <a:ext cx="1" cy="164"/>
              </a:xfrm>
              <a:prstGeom prst="line">
                <a:avLst/>
              </a:prstGeom>
              <a:noFill/>
              <a:ln w="38100">
                <a:solidFill>
                  <a:srgbClr val="0000FF"/>
                </a:solidFill>
                <a:round/>
                <a:headEnd/>
                <a:tailEnd/>
              </a:ln>
            </p:spPr>
            <p:txBody>
              <a:bodyPr/>
              <a:lstStyle/>
              <a:p>
                <a:endParaRPr lang="ja-JP" altLang="en-US"/>
              </a:p>
            </p:txBody>
          </p:sp>
          <p:sp>
            <p:nvSpPr>
              <p:cNvPr id="61678" name="Line 448"/>
              <p:cNvSpPr>
                <a:spLocks noChangeAspect="1" noChangeShapeType="1"/>
              </p:cNvSpPr>
              <p:nvPr/>
            </p:nvSpPr>
            <p:spPr bwMode="auto">
              <a:xfrm>
                <a:off x="2008" y="3082"/>
                <a:ext cx="42" cy="1"/>
              </a:xfrm>
              <a:prstGeom prst="line">
                <a:avLst/>
              </a:prstGeom>
              <a:noFill/>
              <a:ln w="38100">
                <a:solidFill>
                  <a:srgbClr val="0000FF"/>
                </a:solidFill>
                <a:round/>
                <a:headEnd/>
                <a:tailEnd/>
              </a:ln>
            </p:spPr>
            <p:txBody>
              <a:bodyPr/>
              <a:lstStyle/>
              <a:p>
                <a:endParaRPr lang="ja-JP" altLang="en-US"/>
              </a:p>
            </p:txBody>
          </p:sp>
          <p:sp>
            <p:nvSpPr>
              <p:cNvPr id="61679" name="Line 449"/>
              <p:cNvSpPr>
                <a:spLocks noChangeAspect="1" noChangeShapeType="1"/>
              </p:cNvSpPr>
              <p:nvPr/>
            </p:nvSpPr>
            <p:spPr bwMode="auto">
              <a:xfrm>
                <a:off x="2050" y="3082"/>
                <a:ext cx="1" cy="174"/>
              </a:xfrm>
              <a:prstGeom prst="line">
                <a:avLst/>
              </a:prstGeom>
              <a:noFill/>
              <a:ln w="38100">
                <a:solidFill>
                  <a:srgbClr val="0000FF"/>
                </a:solidFill>
                <a:round/>
                <a:headEnd/>
                <a:tailEnd/>
              </a:ln>
            </p:spPr>
            <p:txBody>
              <a:bodyPr/>
              <a:lstStyle/>
              <a:p>
                <a:endParaRPr lang="ja-JP" altLang="en-US"/>
              </a:p>
            </p:txBody>
          </p:sp>
          <p:sp>
            <p:nvSpPr>
              <p:cNvPr id="61680" name="Line 450"/>
              <p:cNvSpPr>
                <a:spLocks noChangeAspect="1" noChangeShapeType="1"/>
              </p:cNvSpPr>
              <p:nvPr/>
            </p:nvSpPr>
            <p:spPr bwMode="auto">
              <a:xfrm>
                <a:off x="2050" y="3256"/>
                <a:ext cx="42" cy="1"/>
              </a:xfrm>
              <a:prstGeom prst="line">
                <a:avLst/>
              </a:prstGeom>
              <a:noFill/>
              <a:ln w="38100">
                <a:solidFill>
                  <a:srgbClr val="0000FF"/>
                </a:solidFill>
                <a:round/>
                <a:headEnd/>
                <a:tailEnd/>
              </a:ln>
            </p:spPr>
            <p:txBody>
              <a:bodyPr/>
              <a:lstStyle/>
              <a:p>
                <a:endParaRPr lang="ja-JP" altLang="en-US"/>
              </a:p>
            </p:txBody>
          </p:sp>
          <p:sp>
            <p:nvSpPr>
              <p:cNvPr id="61681" name="Line 451"/>
              <p:cNvSpPr>
                <a:spLocks noChangeAspect="1" noChangeShapeType="1"/>
              </p:cNvSpPr>
              <p:nvPr/>
            </p:nvSpPr>
            <p:spPr bwMode="auto">
              <a:xfrm>
                <a:off x="2092" y="3256"/>
                <a:ext cx="1" cy="160"/>
              </a:xfrm>
              <a:prstGeom prst="line">
                <a:avLst/>
              </a:prstGeom>
              <a:noFill/>
              <a:ln w="38100">
                <a:solidFill>
                  <a:srgbClr val="0000FF"/>
                </a:solidFill>
                <a:round/>
                <a:headEnd/>
                <a:tailEnd/>
              </a:ln>
            </p:spPr>
            <p:txBody>
              <a:bodyPr/>
              <a:lstStyle/>
              <a:p>
                <a:endParaRPr lang="ja-JP" altLang="en-US"/>
              </a:p>
            </p:txBody>
          </p:sp>
          <p:sp>
            <p:nvSpPr>
              <p:cNvPr id="61682" name="Line 452"/>
              <p:cNvSpPr>
                <a:spLocks noChangeAspect="1" noChangeShapeType="1"/>
              </p:cNvSpPr>
              <p:nvPr/>
            </p:nvSpPr>
            <p:spPr bwMode="auto">
              <a:xfrm>
                <a:off x="2092" y="3416"/>
                <a:ext cx="42" cy="1"/>
              </a:xfrm>
              <a:prstGeom prst="line">
                <a:avLst/>
              </a:prstGeom>
              <a:noFill/>
              <a:ln w="38100">
                <a:solidFill>
                  <a:srgbClr val="0000FF"/>
                </a:solidFill>
                <a:round/>
                <a:headEnd/>
                <a:tailEnd/>
              </a:ln>
            </p:spPr>
            <p:txBody>
              <a:bodyPr/>
              <a:lstStyle/>
              <a:p>
                <a:endParaRPr lang="ja-JP" altLang="en-US"/>
              </a:p>
            </p:txBody>
          </p:sp>
          <p:sp>
            <p:nvSpPr>
              <p:cNvPr id="61683" name="Line 453"/>
              <p:cNvSpPr>
                <a:spLocks noChangeAspect="1" noChangeShapeType="1"/>
              </p:cNvSpPr>
              <p:nvPr/>
            </p:nvSpPr>
            <p:spPr bwMode="auto">
              <a:xfrm>
                <a:off x="2134" y="3416"/>
                <a:ext cx="1" cy="134"/>
              </a:xfrm>
              <a:prstGeom prst="line">
                <a:avLst/>
              </a:prstGeom>
              <a:noFill/>
              <a:ln w="38100">
                <a:solidFill>
                  <a:srgbClr val="0000FF"/>
                </a:solidFill>
                <a:round/>
                <a:headEnd/>
                <a:tailEnd/>
              </a:ln>
            </p:spPr>
            <p:txBody>
              <a:bodyPr/>
              <a:lstStyle/>
              <a:p>
                <a:endParaRPr lang="ja-JP" altLang="en-US"/>
              </a:p>
            </p:txBody>
          </p:sp>
          <p:sp>
            <p:nvSpPr>
              <p:cNvPr id="61684" name="Line 454"/>
              <p:cNvSpPr>
                <a:spLocks noChangeAspect="1" noChangeShapeType="1"/>
              </p:cNvSpPr>
              <p:nvPr/>
            </p:nvSpPr>
            <p:spPr bwMode="auto">
              <a:xfrm>
                <a:off x="2134" y="3550"/>
                <a:ext cx="44" cy="1"/>
              </a:xfrm>
              <a:prstGeom prst="line">
                <a:avLst/>
              </a:prstGeom>
              <a:noFill/>
              <a:ln w="38100">
                <a:solidFill>
                  <a:srgbClr val="0000FF"/>
                </a:solidFill>
                <a:round/>
                <a:headEnd/>
                <a:tailEnd/>
              </a:ln>
            </p:spPr>
            <p:txBody>
              <a:bodyPr/>
              <a:lstStyle/>
              <a:p>
                <a:endParaRPr lang="ja-JP" altLang="en-US"/>
              </a:p>
            </p:txBody>
          </p:sp>
          <p:sp>
            <p:nvSpPr>
              <p:cNvPr id="61685" name="Line 455"/>
              <p:cNvSpPr>
                <a:spLocks noChangeAspect="1" noChangeShapeType="1"/>
              </p:cNvSpPr>
              <p:nvPr/>
            </p:nvSpPr>
            <p:spPr bwMode="auto">
              <a:xfrm>
                <a:off x="2178" y="3550"/>
                <a:ext cx="1" cy="90"/>
              </a:xfrm>
              <a:prstGeom prst="line">
                <a:avLst/>
              </a:prstGeom>
              <a:noFill/>
              <a:ln w="38100">
                <a:solidFill>
                  <a:srgbClr val="0000FF"/>
                </a:solidFill>
                <a:round/>
                <a:headEnd/>
                <a:tailEnd/>
              </a:ln>
            </p:spPr>
            <p:txBody>
              <a:bodyPr/>
              <a:lstStyle/>
              <a:p>
                <a:endParaRPr lang="ja-JP" altLang="en-US"/>
              </a:p>
            </p:txBody>
          </p:sp>
          <p:sp>
            <p:nvSpPr>
              <p:cNvPr id="61686" name="Line 456"/>
              <p:cNvSpPr>
                <a:spLocks noChangeAspect="1" noChangeShapeType="1"/>
              </p:cNvSpPr>
              <p:nvPr/>
            </p:nvSpPr>
            <p:spPr bwMode="auto">
              <a:xfrm>
                <a:off x="2178" y="3640"/>
                <a:ext cx="42" cy="1"/>
              </a:xfrm>
              <a:prstGeom prst="line">
                <a:avLst/>
              </a:prstGeom>
              <a:noFill/>
              <a:ln w="38100">
                <a:solidFill>
                  <a:srgbClr val="0000FF"/>
                </a:solidFill>
                <a:round/>
                <a:headEnd/>
                <a:tailEnd/>
              </a:ln>
            </p:spPr>
            <p:txBody>
              <a:bodyPr/>
              <a:lstStyle/>
              <a:p>
                <a:endParaRPr lang="ja-JP" altLang="en-US"/>
              </a:p>
            </p:txBody>
          </p:sp>
          <p:sp>
            <p:nvSpPr>
              <p:cNvPr id="61687" name="Line 457"/>
              <p:cNvSpPr>
                <a:spLocks noChangeAspect="1" noChangeShapeType="1"/>
              </p:cNvSpPr>
              <p:nvPr/>
            </p:nvSpPr>
            <p:spPr bwMode="auto">
              <a:xfrm>
                <a:off x="2220" y="3640"/>
                <a:ext cx="1" cy="48"/>
              </a:xfrm>
              <a:prstGeom prst="line">
                <a:avLst/>
              </a:prstGeom>
              <a:noFill/>
              <a:ln w="38100">
                <a:solidFill>
                  <a:srgbClr val="0000FF"/>
                </a:solidFill>
                <a:round/>
                <a:headEnd/>
                <a:tailEnd/>
              </a:ln>
            </p:spPr>
            <p:txBody>
              <a:bodyPr/>
              <a:lstStyle/>
              <a:p>
                <a:endParaRPr lang="ja-JP" altLang="en-US"/>
              </a:p>
            </p:txBody>
          </p:sp>
          <p:sp>
            <p:nvSpPr>
              <p:cNvPr id="61688" name="Line 458"/>
              <p:cNvSpPr>
                <a:spLocks noChangeAspect="1" noChangeShapeType="1"/>
              </p:cNvSpPr>
              <p:nvPr/>
            </p:nvSpPr>
            <p:spPr bwMode="auto">
              <a:xfrm>
                <a:off x="2220" y="3688"/>
                <a:ext cx="42" cy="1"/>
              </a:xfrm>
              <a:prstGeom prst="line">
                <a:avLst/>
              </a:prstGeom>
              <a:noFill/>
              <a:ln w="38100">
                <a:solidFill>
                  <a:srgbClr val="0000FF"/>
                </a:solidFill>
                <a:round/>
                <a:headEnd/>
                <a:tailEnd/>
              </a:ln>
            </p:spPr>
            <p:txBody>
              <a:bodyPr/>
              <a:lstStyle/>
              <a:p>
                <a:endParaRPr lang="ja-JP" altLang="en-US"/>
              </a:p>
            </p:txBody>
          </p:sp>
          <p:sp>
            <p:nvSpPr>
              <p:cNvPr id="61689" name="Line 459"/>
              <p:cNvSpPr>
                <a:spLocks noChangeAspect="1" noChangeShapeType="1"/>
              </p:cNvSpPr>
              <p:nvPr/>
            </p:nvSpPr>
            <p:spPr bwMode="auto">
              <a:xfrm>
                <a:off x="2262" y="3688"/>
                <a:ext cx="1" cy="6"/>
              </a:xfrm>
              <a:prstGeom prst="line">
                <a:avLst/>
              </a:prstGeom>
              <a:noFill/>
              <a:ln w="38100">
                <a:solidFill>
                  <a:srgbClr val="0000FF"/>
                </a:solidFill>
                <a:round/>
                <a:headEnd/>
                <a:tailEnd/>
              </a:ln>
            </p:spPr>
            <p:txBody>
              <a:bodyPr/>
              <a:lstStyle/>
              <a:p>
                <a:endParaRPr lang="ja-JP" altLang="en-US"/>
              </a:p>
            </p:txBody>
          </p:sp>
          <p:sp>
            <p:nvSpPr>
              <p:cNvPr id="61690" name="Line 460"/>
              <p:cNvSpPr>
                <a:spLocks noChangeAspect="1" noChangeShapeType="1"/>
              </p:cNvSpPr>
              <p:nvPr/>
            </p:nvSpPr>
            <p:spPr bwMode="auto">
              <a:xfrm>
                <a:off x="2262" y="3694"/>
                <a:ext cx="44" cy="1"/>
              </a:xfrm>
              <a:prstGeom prst="line">
                <a:avLst/>
              </a:prstGeom>
              <a:noFill/>
              <a:ln w="38100">
                <a:solidFill>
                  <a:srgbClr val="0000FF"/>
                </a:solidFill>
                <a:round/>
                <a:headEnd/>
                <a:tailEnd/>
              </a:ln>
            </p:spPr>
            <p:txBody>
              <a:bodyPr/>
              <a:lstStyle/>
              <a:p>
                <a:endParaRPr lang="ja-JP" altLang="en-US"/>
              </a:p>
            </p:txBody>
          </p:sp>
          <p:sp>
            <p:nvSpPr>
              <p:cNvPr id="61691" name="Line 461"/>
              <p:cNvSpPr>
                <a:spLocks noChangeAspect="1" noChangeShapeType="1"/>
              </p:cNvSpPr>
              <p:nvPr/>
            </p:nvSpPr>
            <p:spPr bwMode="auto">
              <a:xfrm>
                <a:off x="2306" y="3694"/>
                <a:ext cx="1" cy="22"/>
              </a:xfrm>
              <a:prstGeom prst="line">
                <a:avLst/>
              </a:prstGeom>
              <a:noFill/>
              <a:ln w="38100">
                <a:solidFill>
                  <a:srgbClr val="0000FF"/>
                </a:solidFill>
                <a:round/>
                <a:headEnd/>
                <a:tailEnd/>
              </a:ln>
            </p:spPr>
            <p:txBody>
              <a:bodyPr/>
              <a:lstStyle/>
              <a:p>
                <a:endParaRPr lang="ja-JP" altLang="en-US"/>
              </a:p>
            </p:txBody>
          </p:sp>
          <p:sp>
            <p:nvSpPr>
              <p:cNvPr id="61692" name="Line 462"/>
              <p:cNvSpPr>
                <a:spLocks noChangeAspect="1" noChangeShapeType="1"/>
              </p:cNvSpPr>
              <p:nvPr/>
            </p:nvSpPr>
            <p:spPr bwMode="auto">
              <a:xfrm>
                <a:off x="2306" y="3716"/>
                <a:ext cx="42" cy="1"/>
              </a:xfrm>
              <a:prstGeom prst="line">
                <a:avLst/>
              </a:prstGeom>
              <a:noFill/>
              <a:ln w="38100">
                <a:solidFill>
                  <a:srgbClr val="0000FF"/>
                </a:solidFill>
                <a:round/>
                <a:headEnd/>
                <a:tailEnd/>
              </a:ln>
            </p:spPr>
            <p:txBody>
              <a:bodyPr/>
              <a:lstStyle/>
              <a:p>
                <a:endParaRPr lang="ja-JP" altLang="en-US"/>
              </a:p>
            </p:txBody>
          </p:sp>
          <p:sp>
            <p:nvSpPr>
              <p:cNvPr id="61693" name="Line 463"/>
              <p:cNvSpPr>
                <a:spLocks noChangeAspect="1" noChangeShapeType="1"/>
              </p:cNvSpPr>
              <p:nvPr/>
            </p:nvSpPr>
            <p:spPr bwMode="auto">
              <a:xfrm>
                <a:off x="2348" y="3716"/>
                <a:ext cx="1" cy="14"/>
              </a:xfrm>
              <a:prstGeom prst="line">
                <a:avLst/>
              </a:prstGeom>
              <a:noFill/>
              <a:ln w="38100">
                <a:solidFill>
                  <a:srgbClr val="0000FF"/>
                </a:solidFill>
                <a:round/>
                <a:headEnd/>
                <a:tailEnd/>
              </a:ln>
            </p:spPr>
            <p:txBody>
              <a:bodyPr/>
              <a:lstStyle/>
              <a:p>
                <a:endParaRPr lang="ja-JP" altLang="en-US"/>
              </a:p>
            </p:txBody>
          </p:sp>
          <p:sp>
            <p:nvSpPr>
              <p:cNvPr id="61694" name="Line 464"/>
              <p:cNvSpPr>
                <a:spLocks noChangeAspect="1" noChangeShapeType="1"/>
              </p:cNvSpPr>
              <p:nvPr/>
            </p:nvSpPr>
            <p:spPr bwMode="auto">
              <a:xfrm>
                <a:off x="2348" y="3730"/>
                <a:ext cx="42" cy="1"/>
              </a:xfrm>
              <a:prstGeom prst="line">
                <a:avLst/>
              </a:prstGeom>
              <a:noFill/>
              <a:ln w="38100">
                <a:solidFill>
                  <a:srgbClr val="0000FF"/>
                </a:solidFill>
                <a:round/>
                <a:headEnd/>
                <a:tailEnd/>
              </a:ln>
            </p:spPr>
            <p:txBody>
              <a:bodyPr/>
              <a:lstStyle/>
              <a:p>
                <a:endParaRPr lang="ja-JP" altLang="en-US"/>
              </a:p>
            </p:txBody>
          </p:sp>
          <p:sp>
            <p:nvSpPr>
              <p:cNvPr id="61695" name="Line 465"/>
              <p:cNvSpPr>
                <a:spLocks noChangeAspect="1" noChangeShapeType="1"/>
              </p:cNvSpPr>
              <p:nvPr/>
            </p:nvSpPr>
            <p:spPr bwMode="auto">
              <a:xfrm>
                <a:off x="2390" y="3730"/>
                <a:ext cx="1" cy="2"/>
              </a:xfrm>
              <a:prstGeom prst="line">
                <a:avLst/>
              </a:prstGeom>
              <a:noFill/>
              <a:ln w="38100">
                <a:solidFill>
                  <a:srgbClr val="0000FF"/>
                </a:solidFill>
                <a:round/>
                <a:headEnd/>
                <a:tailEnd/>
              </a:ln>
            </p:spPr>
            <p:txBody>
              <a:bodyPr/>
              <a:lstStyle/>
              <a:p>
                <a:endParaRPr lang="ja-JP" altLang="en-US"/>
              </a:p>
            </p:txBody>
          </p:sp>
          <p:sp>
            <p:nvSpPr>
              <p:cNvPr id="61696" name="Line 466"/>
              <p:cNvSpPr>
                <a:spLocks noChangeAspect="1" noChangeShapeType="1"/>
              </p:cNvSpPr>
              <p:nvPr/>
            </p:nvSpPr>
            <p:spPr bwMode="auto">
              <a:xfrm>
                <a:off x="2390" y="3732"/>
                <a:ext cx="86" cy="1"/>
              </a:xfrm>
              <a:prstGeom prst="line">
                <a:avLst/>
              </a:prstGeom>
              <a:noFill/>
              <a:ln w="38100">
                <a:solidFill>
                  <a:srgbClr val="0000FF"/>
                </a:solidFill>
                <a:round/>
                <a:headEnd/>
                <a:tailEnd/>
              </a:ln>
            </p:spPr>
            <p:txBody>
              <a:bodyPr/>
              <a:lstStyle/>
              <a:p>
                <a:endParaRPr lang="ja-JP" altLang="en-US"/>
              </a:p>
            </p:txBody>
          </p:sp>
          <p:sp>
            <p:nvSpPr>
              <p:cNvPr id="61697" name="Line 467"/>
              <p:cNvSpPr>
                <a:spLocks noChangeAspect="1" noChangeShapeType="1"/>
              </p:cNvSpPr>
              <p:nvPr/>
            </p:nvSpPr>
            <p:spPr bwMode="auto">
              <a:xfrm>
                <a:off x="2476" y="3732"/>
                <a:ext cx="1" cy="2"/>
              </a:xfrm>
              <a:prstGeom prst="line">
                <a:avLst/>
              </a:prstGeom>
              <a:noFill/>
              <a:ln w="38100">
                <a:solidFill>
                  <a:srgbClr val="0000FF"/>
                </a:solidFill>
                <a:round/>
                <a:headEnd/>
                <a:tailEnd/>
              </a:ln>
            </p:spPr>
            <p:txBody>
              <a:bodyPr/>
              <a:lstStyle/>
              <a:p>
                <a:endParaRPr lang="ja-JP" altLang="en-US"/>
              </a:p>
            </p:txBody>
          </p:sp>
          <p:sp>
            <p:nvSpPr>
              <p:cNvPr id="61698" name="Line 468"/>
              <p:cNvSpPr>
                <a:spLocks noChangeAspect="1" noChangeShapeType="1"/>
              </p:cNvSpPr>
              <p:nvPr/>
            </p:nvSpPr>
            <p:spPr bwMode="auto">
              <a:xfrm>
                <a:off x="2476" y="3734"/>
                <a:ext cx="42" cy="1"/>
              </a:xfrm>
              <a:prstGeom prst="line">
                <a:avLst/>
              </a:prstGeom>
              <a:noFill/>
              <a:ln w="38100">
                <a:solidFill>
                  <a:srgbClr val="0000FF"/>
                </a:solidFill>
                <a:round/>
                <a:headEnd/>
                <a:tailEnd/>
              </a:ln>
            </p:spPr>
            <p:txBody>
              <a:bodyPr/>
              <a:lstStyle/>
              <a:p>
                <a:endParaRPr lang="ja-JP" altLang="en-US"/>
              </a:p>
            </p:txBody>
          </p:sp>
          <p:sp>
            <p:nvSpPr>
              <p:cNvPr id="61699" name="Line 469"/>
              <p:cNvSpPr>
                <a:spLocks noChangeAspect="1" noChangeShapeType="1"/>
              </p:cNvSpPr>
              <p:nvPr/>
            </p:nvSpPr>
            <p:spPr bwMode="auto">
              <a:xfrm>
                <a:off x="2518" y="3734"/>
                <a:ext cx="1" cy="4"/>
              </a:xfrm>
              <a:prstGeom prst="line">
                <a:avLst/>
              </a:prstGeom>
              <a:noFill/>
              <a:ln w="38100">
                <a:solidFill>
                  <a:srgbClr val="0000FF"/>
                </a:solidFill>
                <a:round/>
                <a:headEnd/>
                <a:tailEnd/>
              </a:ln>
            </p:spPr>
            <p:txBody>
              <a:bodyPr/>
              <a:lstStyle/>
              <a:p>
                <a:endParaRPr lang="ja-JP" altLang="en-US"/>
              </a:p>
            </p:txBody>
          </p:sp>
          <p:sp>
            <p:nvSpPr>
              <p:cNvPr id="61700" name="Line 470"/>
              <p:cNvSpPr>
                <a:spLocks noChangeAspect="1" noChangeShapeType="1"/>
              </p:cNvSpPr>
              <p:nvPr/>
            </p:nvSpPr>
            <p:spPr bwMode="auto">
              <a:xfrm>
                <a:off x="2518" y="3738"/>
                <a:ext cx="42" cy="1"/>
              </a:xfrm>
              <a:prstGeom prst="line">
                <a:avLst/>
              </a:prstGeom>
              <a:noFill/>
              <a:ln w="38100">
                <a:solidFill>
                  <a:srgbClr val="0000FF"/>
                </a:solidFill>
                <a:round/>
                <a:headEnd/>
                <a:tailEnd/>
              </a:ln>
            </p:spPr>
            <p:txBody>
              <a:bodyPr/>
              <a:lstStyle/>
              <a:p>
                <a:endParaRPr lang="ja-JP" altLang="en-US"/>
              </a:p>
            </p:txBody>
          </p:sp>
          <p:sp>
            <p:nvSpPr>
              <p:cNvPr id="61701" name="Line 471"/>
              <p:cNvSpPr>
                <a:spLocks noChangeAspect="1" noChangeShapeType="1"/>
              </p:cNvSpPr>
              <p:nvPr/>
            </p:nvSpPr>
            <p:spPr bwMode="auto">
              <a:xfrm>
                <a:off x="2560" y="3738"/>
                <a:ext cx="1" cy="8"/>
              </a:xfrm>
              <a:prstGeom prst="line">
                <a:avLst/>
              </a:prstGeom>
              <a:noFill/>
              <a:ln w="38100">
                <a:solidFill>
                  <a:srgbClr val="0000FF"/>
                </a:solidFill>
                <a:round/>
                <a:headEnd/>
                <a:tailEnd/>
              </a:ln>
            </p:spPr>
            <p:txBody>
              <a:bodyPr/>
              <a:lstStyle/>
              <a:p>
                <a:endParaRPr lang="ja-JP" altLang="en-US"/>
              </a:p>
            </p:txBody>
          </p:sp>
          <p:sp>
            <p:nvSpPr>
              <p:cNvPr id="61702" name="Line 472"/>
              <p:cNvSpPr>
                <a:spLocks noChangeAspect="1" noChangeShapeType="1"/>
              </p:cNvSpPr>
              <p:nvPr/>
            </p:nvSpPr>
            <p:spPr bwMode="auto">
              <a:xfrm>
                <a:off x="2560" y="3746"/>
                <a:ext cx="42" cy="1"/>
              </a:xfrm>
              <a:prstGeom prst="line">
                <a:avLst/>
              </a:prstGeom>
              <a:noFill/>
              <a:ln w="38100">
                <a:solidFill>
                  <a:srgbClr val="0000FF"/>
                </a:solidFill>
                <a:round/>
                <a:headEnd/>
                <a:tailEnd/>
              </a:ln>
            </p:spPr>
            <p:txBody>
              <a:bodyPr/>
              <a:lstStyle/>
              <a:p>
                <a:endParaRPr lang="ja-JP" altLang="en-US"/>
              </a:p>
            </p:txBody>
          </p:sp>
          <p:sp>
            <p:nvSpPr>
              <p:cNvPr id="61703" name="Line 473"/>
              <p:cNvSpPr>
                <a:spLocks noChangeAspect="1" noChangeShapeType="1"/>
              </p:cNvSpPr>
              <p:nvPr/>
            </p:nvSpPr>
            <p:spPr bwMode="auto">
              <a:xfrm flipV="1">
                <a:off x="2602" y="3744"/>
                <a:ext cx="1" cy="2"/>
              </a:xfrm>
              <a:prstGeom prst="line">
                <a:avLst/>
              </a:prstGeom>
              <a:noFill/>
              <a:ln w="38100">
                <a:solidFill>
                  <a:srgbClr val="0000FF"/>
                </a:solidFill>
                <a:round/>
                <a:headEnd/>
                <a:tailEnd/>
              </a:ln>
            </p:spPr>
            <p:txBody>
              <a:bodyPr/>
              <a:lstStyle/>
              <a:p>
                <a:endParaRPr lang="ja-JP" altLang="en-US"/>
              </a:p>
            </p:txBody>
          </p:sp>
          <p:sp>
            <p:nvSpPr>
              <p:cNvPr id="61704" name="Line 474"/>
              <p:cNvSpPr>
                <a:spLocks noChangeAspect="1" noChangeShapeType="1"/>
              </p:cNvSpPr>
              <p:nvPr/>
            </p:nvSpPr>
            <p:spPr bwMode="auto">
              <a:xfrm>
                <a:off x="2602" y="3744"/>
                <a:ext cx="44" cy="1"/>
              </a:xfrm>
              <a:prstGeom prst="line">
                <a:avLst/>
              </a:prstGeom>
              <a:noFill/>
              <a:ln w="38100">
                <a:solidFill>
                  <a:srgbClr val="0000FF"/>
                </a:solidFill>
                <a:round/>
                <a:headEnd/>
                <a:tailEnd/>
              </a:ln>
            </p:spPr>
            <p:txBody>
              <a:bodyPr/>
              <a:lstStyle/>
              <a:p>
                <a:endParaRPr lang="ja-JP" altLang="en-US"/>
              </a:p>
            </p:txBody>
          </p:sp>
          <p:sp>
            <p:nvSpPr>
              <p:cNvPr id="61705" name="Line 475"/>
              <p:cNvSpPr>
                <a:spLocks noChangeAspect="1" noChangeShapeType="1"/>
              </p:cNvSpPr>
              <p:nvPr/>
            </p:nvSpPr>
            <p:spPr bwMode="auto">
              <a:xfrm>
                <a:off x="2646" y="3744"/>
                <a:ext cx="1" cy="14"/>
              </a:xfrm>
              <a:prstGeom prst="line">
                <a:avLst/>
              </a:prstGeom>
              <a:noFill/>
              <a:ln w="38100">
                <a:solidFill>
                  <a:srgbClr val="0000FF"/>
                </a:solidFill>
                <a:round/>
                <a:headEnd/>
                <a:tailEnd/>
              </a:ln>
            </p:spPr>
            <p:txBody>
              <a:bodyPr/>
              <a:lstStyle/>
              <a:p>
                <a:endParaRPr lang="ja-JP" altLang="en-US"/>
              </a:p>
            </p:txBody>
          </p:sp>
          <p:sp>
            <p:nvSpPr>
              <p:cNvPr id="61706" name="Line 476"/>
              <p:cNvSpPr>
                <a:spLocks noChangeAspect="1" noChangeShapeType="1"/>
              </p:cNvSpPr>
              <p:nvPr/>
            </p:nvSpPr>
            <p:spPr bwMode="auto">
              <a:xfrm>
                <a:off x="2646" y="3758"/>
                <a:ext cx="42" cy="1"/>
              </a:xfrm>
              <a:prstGeom prst="line">
                <a:avLst/>
              </a:prstGeom>
              <a:noFill/>
              <a:ln w="38100">
                <a:solidFill>
                  <a:srgbClr val="0000FF"/>
                </a:solidFill>
                <a:round/>
                <a:headEnd/>
                <a:tailEnd/>
              </a:ln>
            </p:spPr>
            <p:txBody>
              <a:bodyPr/>
              <a:lstStyle/>
              <a:p>
                <a:endParaRPr lang="ja-JP" altLang="en-US"/>
              </a:p>
            </p:txBody>
          </p:sp>
          <p:sp>
            <p:nvSpPr>
              <p:cNvPr id="61707" name="Line 477"/>
              <p:cNvSpPr>
                <a:spLocks noChangeAspect="1" noChangeShapeType="1"/>
              </p:cNvSpPr>
              <p:nvPr/>
            </p:nvSpPr>
            <p:spPr bwMode="auto">
              <a:xfrm flipV="1">
                <a:off x="2688" y="3742"/>
                <a:ext cx="1" cy="16"/>
              </a:xfrm>
              <a:prstGeom prst="line">
                <a:avLst/>
              </a:prstGeom>
              <a:noFill/>
              <a:ln w="38100">
                <a:solidFill>
                  <a:srgbClr val="0000FF"/>
                </a:solidFill>
                <a:round/>
                <a:headEnd/>
                <a:tailEnd/>
              </a:ln>
            </p:spPr>
            <p:txBody>
              <a:bodyPr/>
              <a:lstStyle/>
              <a:p>
                <a:endParaRPr lang="ja-JP" altLang="en-US"/>
              </a:p>
            </p:txBody>
          </p:sp>
          <p:sp>
            <p:nvSpPr>
              <p:cNvPr id="61708" name="Line 478"/>
              <p:cNvSpPr>
                <a:spLocks noChangeAspect="1" noChangeShapeType="1"/>
              </p:cNvSpPr>
              <p:nvPr/>
            </p:nvSpPr>
            <p:spPr bwMode="auto">
              <a:xfrm>
                <a:off x="2688" y="3742"/>
                <a:ext cx="42" cy="1"/>
              </a:xfrm>
              <a:prstGeom prst="line">
                <a:avLst/>
              </a:prstGeom>
              <a:noFill/>
              <a:ln w="38100">
                <a:solidFill>
                  <a:srgbClr val="0000FF"/>
                </a:solidFill>
                <a:round/>
                <a:headEnd/>
                <a:tailEnd/>
              </a:ln>
            </p:spPr>
            <p:txBody>
              <a:bodyPr/>
              <a:lstStyle/>
              <a:p>
                <a:endParaRPr lang="ja-JP" altLang="en-US"/>
              </a:p>
            </p:txBody>
          </p:sp>
          <p:sp>
            <p:nvSpPr>
              <p:cNvPr id="61709" name="Line 479"/>
              <p:cNvSpPr>
                <a:spLocks noChangeAspect="1" noChangeShapeType="1"/>
              </p:cNvSpPr>
              <p:nvPr/>
            </p:nvSpPr>
            <p:spPr bwMode="auto">
              <a:xfrm>
                <a:off x="2730" y="3742"/>
                <a:ext cx="1" cy="14"/>
              </a:xfrm>
              <a:prstGeom prst="line">
                <a:avLst/>
              </a:prstGeom>
              <a:noFill/>
              <a:ln w="38100">
                <a:solidFill>
                  <a:srgbClr val="0000FF"/>
                </a:solidFill>
                <a:round/>
                <a:headEnd/>
                <a:tailEnd/>
              </a:ln>
            </p:spPr>
            <p:txBody>
              <a:bodyPr/>
              <a:lstStyle/>
              <a:p>
                <a:endParaRPr lang="ja-JP" altLang="en-US"/>
              </a:p>
            </p:txBody>
          </p:sp>
          <p:sp>
            <p:nvSpPr>
              <p:cNvPr id="61710" name="Line 480"/>
              <p:cNvSpPr>
                <a:spLocks noChangeAspect="1" noChangeShapeType="1"/>
              </p:cNvSpPr>
              <p:nvPr/>
            </p:nvSpPr>
            <p:spPr bwMode="auto">
              <a:xfrm>
                <a:off x="2730" y="3756"/>
                <a:ext cx="86" cy="1"/>
              </a:xfrm>
              <a:prstGeom prst="line">
                <a:avLst/>
              </a:prstGeom>
              <a:noFill/>
              <a:ln w="38100">
                <a:solidFill>
                  <a:srgbClr val="0000FF"/>
                </a:solidFill>
                <a:round/>
                <a:headEnd/>
                <a:tailEnd/>
              </a:ln>
            </p:spPr>
            <p:txBody>
              <a:bodyPr/>
              <a:lstStyle/>
              <a:p>
                <a:endParaRPr lang="ja-JP" altLang="en-US"/>
              </a:p>
            </p:txBody>
          </p:sp>
          <p:sp>
            <p:nvSpPr>
              <p:cNvPr id="61711" name="Line 481"/>
              <p:cNvSpPr>
                <a:spLocks noChangeAspect="1" noChangeShapeType="1"/>
              </p:cNvSpPr>
              <p:nvPr/>
            </p:nvSpPr>
            <p:spPr bwMode="auto">
              <a:xfrm>
                <a:off x="2816" y="3756"/>
                <a:ext cx="1" cy="2"/>
              </a:xfrm>
              <a:prstGeom prst="line">
                <a:avLst/>
              </a:prstGeom>
              <a:noFill/>
              <a:ln w="38100">
                <a:solidFill>
                  <a:srgbClr val="0000FF"/>
                </a:solidFill>
                <a:round/>
                <a:headEnd/>
                <a:tailEnd/>
              </a:ln>
            </p:spPr>
            <p:txBody>
              <a:bodyPr/>
              <a:lstStyle/>
              <a:p>
                <a:endParaRPr lang="ja-JP" altLang="en-US"/>
              </a:p>
            </p:txBody>
          </p:sp>
          <p:sp>
            <p:nvSpPr>
              <p:cNvPr id="61712" name="Line 482"/>
              <p:cNvSpPr>
                <a:spLocks noChangeAspect="1" noChangeShapeType="1"/>
              </p:cNvSpPr>
              <p:nvPr/>
            </p:nvSpPr>
            <p:spPr bwMode="auto">
              <a:xfrm>
                <a:off x="2816" y="3758"/>
                <a:ext cx="84" cy="1"/>
              </a:xfrm>
              <a:prstGeom prst="line">
                <a:avLst/>
              </a:prstGeom>
              <a:noFill/>
              <a:ln w="38100">
                <a:solidFill>
                  <a:srgbClr val="0000FF"/>
                </a:solidFill>
                <a:round/>
                <a:headEnd/>
                <a:tailEnd/>
              </a:ln>
            </p:spPr>
            <p:txBody>
              <a:bodyPr/>
              <a:lstStyle/>
              <a:p>
                <a:endParaRPr lang="ja-JP" altLang="en-US"/>
              </a:p>
            </p:txBody>
          </p:sp>
          <p:sp>
            <p:nvSpPr>
              <p:cNvPr id="61713" name="Line 483"/>
              <p:cNvSpPr>
                <a:spLocks noChangeAspect="1" noChangeShapeType="1"/>
              </p:cNvSpPr>
              <p:nvPr/>
            </p:nvSpPr>
            <p:spPr bwMode="auto">
              <a:xfrm>
                <a:off x="2900" y="3758"/>
                <a:ext cx="1" cy="4"/>
              </a:xfrm>
              <a:prstGeom prst="line">
                <a:avLst/>
              </a:prstGeom>
              <a:noFill/>
              <a:ln w="38100">
                <a:solidFill>
                  <a:srgbClr val="0000FF"/>
                </a:solidFill>
                <a:round/>
                <a:headEnd/>
                <a:tailEnd/>
              </a:ln>
            </p:spPr>
            <p:txBody>
              <a:bodyPr/>
              <a:lstStyle/>
              <a:p>
                <a:endParaRPr lang="ja-JP" altLang="en-US"/>
              </a:p>
            </p:txBody>
          </p:sp>
          <p:sp>
            <p:nvSpPr>
              <p:cNvPr id="61714" name="Line 484"/>
              <p:cNvSpPr>
                <a:spLocks noChangeAspect="1" noChangeShapeType="1"/>
              </p:cNvSpPr>
              <p:nvPr/>
            </p:nvSpPr>
            <p:spPr bwMode="auto">
              <a:xfrm>
                <a:off x="2900" y="3762"/>
                <a:ext cx="44" cy="1"/>
              </a:xfrm>
              <a:prstGeom prst="line">
                <a:avLst/>
              </a:prstGeom>
              <a:noFill/>
              <a:ln w="38100">
                <a:solidFill>
                  <a:srgbClr val="0000FF"/>
                </a:solidFill>
                <a:round/>
                <a:headEnd/>
                <a:tailEnd/>
              </a:ln>
            </p:spPr>
            <p:txBody>
              <a:bodyPr/>
              <a:lstStyle/>
              <a:p>
                <a:endParaRPr lang="ja-JP" altLang="en-US"/>
              </a:p>
            </p:txBody>
          </p:sp>
          <p:sp>
            <p:nvSpPr>
              <p:cNvPr id="61715" name="Line 485"/>
              <p:cNvSpPr>
                <a:spLocks noChangeAspect="1" noChangeShapeType="1"/>
              </p:cNvSpPr>
              <p:nvPr/>
            </p:nvSpPr>
            <p:spPr bwMode="auto">
              <a:xfrm flipV="1">
                <a:off x="2944" y="3758"/>
                <a:ext cx="1" cy="4"/>
              </a:xfrm>
              <a:prstGeom prst="line">
                <a:avLst/>
              </a:prstGeom>
              <a:noFill/>
              <a:ln w="38100">
                <a:solidFill>
                  <a:srgbClr val="0000FF"/>
                </a:solidFill>
                <a:round/>
                <a:headEnd/>
                <a:tailEnd/>
              </a:ln>
            </p:spPr>
            <p:txBody>
              <a:bodyPr/>
              <a:lstStyle/>
              <a:p>
                <a:endParaRPr lang="ja-JP" altLang="en-US"/>
              </a:p>
            </p:txBody>
          </p:sp>
          <p:sp>
            <p:nvSpPr>
              <p:cNvPr id="61716" name="Line 486"/>
              <p:cNvSpPr>
                <a:spLocks noChangeAspect="1" noChangeShapeType="1"/>
              </p:cNvSpPr>
              <p:nvPr/>
            </p:nvSpPr>
            <p:spPr bwMode="auto">
              <a:xfrm>
                <a:off x="2944" y="3758"/>
                <a:ext cx="42" cy="1"/>
              </a:xfrm>
              <a:prstGeom prst="line">
                <a:avLst/>
              </a:prstGeom>
              <a:noFill/>
              <a:ln w="38100">
                <a:solidFill>
                  <a:srgbClr val="0000FF"/>
                </a:solidFill>
                <a:round/>
                <a:headEnd/>
                <a:tailEnd/>
              </a:ln>
            </p:spPr>
            <p:txBody>
              <a:bodyPr/>
              <a:lstStyle/>
              <a:p>
                <a:endParaRPr lang="ja-JP" altLang="en-US"/>
              </a:p>
            </p:txBody>
          </p:sp>
          <p:sp>
            <p:nvSpPr>
              <p:cNvPr id="61717" name="Line 487"/>
              <p:cNvSpPr>
                <a:spLocks noChangeAspect="1" noChangeShapeType="1"/>
              </p:cNvSpPr>
              <p:nvPr/>
            </p:nvSpPr>
            <p:spPr bwMode="auto">
              <a:xfrm>
                <a:off x="2986" y="3758"/>
                <a:ext cx="1" cy="2"/>
              </a:xfrm>
              <a:prstGeom prst="line">
                <a:avLst/>
              </a:prstGeom>
              <a:noFill/>
              <a:ln w="38100">
                <a:solidFill>
                  <a:srgbClr val="0000FF"/>
                </a:solidFill>
                <a:round/>
                <a:headEnd/>
                <a:tailEnd/>
              </a:ln>
            </p:spPr>
            <p:txBody>
              <a:bodyPr/>
              <a:lstStyle/>
              <a:p>
                <a:endParaRPr lang="ja-JP" altLang="en-US"/>
              </a:p>
            </p:txBody>
          </p:sp>
          <p:sp>
            <p:nvSpPr>
              <p:cNvPr id="61718" name="Line 488"/>
              <p:cNvSpPr>
                <a:spLocks noChangeAspect="1" noChangeShapeType="1"/>
              </p:cNvSpPr>
              <p:nvPr/>
            </p:nvSpPr>
            <p:spPr bwMode="auto">
              <a:xfrm>
                <a:off x="2986" y="3760"/>
                <a:ext cx="42" cy="1"/>
              </a:xfrm>
              <a:prstGeom prst="line">
                <a:avLst/>
              </a:prstGeom>
              <a:noFill/>
              <a:ln w="38100">
                <a:solidFill>
                  <a:srgbClr val="0000FF"/>
                </a:solidFill>
                <a:round/>
                <a:headEnd/>
                <a:tailEnd/>
              </a:ln>
            </p:spPr>
            <p:txBody>
              <a:bodyPr/>
              <a:lstStyle/>
              <a:p>
                <a:endParaRPr lang="ja-JP" altLang="en-US"/>
              </a:p>
            </p:txBody>
          </p:sp>
          <p:sp>
            <p:nvSpPr>
              <p:cNvPr id="61719" name="Line 489"/>
              <p:cNvSpPr>
                <a:spLocks noChangeAspect="1" noChangeShapeType="1"/>
              </p:cNvSpPr>
              <p:nvPr/>
            </p:nvSpPr>
            <p:spPr bwMode="auto">
              <a:xfrm>
                <a:off x="3028" y="3760"/>
                <a:ext cx="1" cy="2"/>
              </a:xfrm>
              <a:prstGeom prst="line">
                <a:avLst/>
              </a:prstGeom>
              <a:noFill/>
              <a:ln w="38100">
                <a:solidFill>
                  <a:srgbClr val="0000FF"/>
                </a:solidFill>
                <a:round/>
                <a:headEnd/>
                <a:tailEnd/>
              </a:ln>
            </p:spPr>
            <p:txBody>
              <a:bodyPr/>
              <a:lstStyle/>
              <a:p>
                <a:endParaRPr lang="ja-JP" altLang="en-US"/>
              </a:p>
            </p:txBody>
          </p:sp>
          <p:sp>
            <p:nvSpPr>
              <p:cNvPr id="61720" name="Line 490"/>
              <p:cNvSpPr>
                <a:spLocks noChangeAspect="1" noChangeShapeType="1"/>
              </p:cNvSpPr>
              <p:nvPr/>
            </p:nvSpPr>
            <p:spPr bwMode="auto">
              <a:xfrm>
                <a:off x="3028" y="3762"/>
                <a:ext cx="86" cy="1"/>
              </a:xfrm>
              <a:prstGeom prst="line">
                <a:avLst/>
              </a:prstGeom>
              <a:noFill/>
              <a:ln w="38100">
                <a:solidFill>
                  <a:srgbClr val="0000FF"/>
                </a:solidFill>
                <a:round/>
                <a:headEnd/>
                <a:tailEnd/>
              </a:ln>
            </p:spPr>
            <p:txBody>
              <a:bodyPr/>
              <a:lstStyle/>
              <a:p>
                <a:endParaRPr lang="ja-JP" altLang="en-US"/>
              </a:p>
            </p:txBody>
          </p:sp>
          <p:sp>
            <p:nvSpPr>
              <p:cNvPr id="61721" name="Line 491"/>
              <p:cNvSpPr>
                <a:spLocks noChangeAspect="1" noChangeShapeType="1"/>
              </p:cNvSpPr>
              <p:nvPr/>
            </p:nvSpPr>
            <p:spPr bwMode="auto">
              <a:xfrm>
                <a:off x="3114" y="3762"/>
                <a:ext cx="1" cy="4"/>
              </a:xfrm>
              <a:prstGeom prst="line">
                <a:avLst/>
              </a:prstGeom>
              <a:noFill/>
              <a:ln w="38100">
                <a:solidFill>
                  <a:srgbClr val="0000FF"/>
                </a:solidFill>
                <a:round/>
                <a:headEnd/>
                <a:tailEnd/>
              </a:ln>
            </p:spPr>
            <p:txBody>
              <a:bodyPr/>
              <a:lstStyle/>
              <a:p>
                <a:endParaRPr lang="ja-JP" altLang="en-US"/>
              </a:p>
            </p:txBody>
          </p:sp>
          <p:sp>
            <p:nvSpPr>
              <p:cNvPr id="61722" name="Line 492"/>
              <p:cNvSpPr>
                <a:spLocks noChangeAspect="1" noChangeShapeType="1"/>
              </p:cNvSpPr>
              <p:nvPr/>
            </p:nvSpPr>
            <p:spPr bwMode="auto">
              <a:xfrm>
                <a:off x="3114" y="3766"/>
                <a:ext cx="42" cy="1"/>
              </a:xfrm>
              <a:prstGeom prst="line">
                <a:avLst/>
              </a:prstGeom>
              <a:noFill/>
              <a:ln w="38100">
                <a:solidFill>
                  <a:srgbClr val="0000FF"/>
                </a:solidFill>
                <a:round/>
                <a:headEnd/>
                <a:tailEnd/>
              </a:ln>
            </p:spPr>
            <p:txBody>
              <a:bodyPr/>
              <a:lstStyle/>
              <a:p>
                <a:endParaRPr lang="ja-JP" altLang="en-US"/>
              </a:p>
            </p:txBody>
          </p:sp>
          <p:sp>
            <p:nvSpPr>
              <p:cNvPr id="61723" name="Line 493"/>
              <p:cNvSpPr>
                <a:spLocks noChangeAspect="1" noChangeShapeType="1"/>
              </p:cNvSpPr>
              <p:nvPr/>
            </p:nvSpPr>
            <p:spPr bwMode="auto">
              <a:xfrm>
                <a:off x="3156" y="3766"/>
                <a:ext cx="1" cy="4"/>
              </a:xfrm>
              <a:prstGeom prst="line">
                <a:avLst/>
              </a:prstGeom>
              <a:noFill/>
              <a:ln w="38100">
                <a:solidFill>
                  <a:srgbClr val="0000FF"/>
                </a:solidFill>
                <a:round/>
                <a:headEnd/>
                <a:tailEnd/>
              </a:ln>
            </p:spPr>
            <p:txBody>
              <a:bodyPr/>
              <a:lstStyle/>
              <a:p>
                <a:endParaRPr lang="ja-JP" altLang="en-US"/>
              </a:p>
            </p:txBody>
          </p:sp>
          <p:sp>
            <p:nvSpPr>
              <p:cNvPr id="61724" name="Line 494"/>
              <p:cNvSpPr>
                <a:spLocks noChangeAspect="1" noChangeShapeType="1"/>
              </p:cNvSpPr>
              <p:nvPr/>
            </p:nvSpPr>
            <p:spPr bwMode="auto">
              <a:xfrm>
                <a:off x="3156" y="3770"/>
                <a:ext cx="42" cy="1"/>
              </a:xfrm>
              <a:prstGeom prst="line">
                <a:avLst/>
              </a:prstGeom>
              <a:noFill/>
              <a:ln w="38100">
                <a:solidFill>
                  <a:srgbClr val="0000FF"/>
                </a:solidFill>
                <a:round/>
                <a:headEnd/>
                <a:tailEnd/>
              </a:ln>
            </p:spPr>
            <p:txBody>
              <a:bodyPr/>
              <a:lstStyle/>
              <a:p>
                <a:endParaRPr lang="ja-JP" altLang="en-US"/>
              </a:p>
            </p:txBody>
          </p:sp>
          <p:sp>
            <p:nvSpPr>
              <p:cNvPr id="61725" name="Line 495"/>
              <p:cNvSpPr>
                <a:spLocks noChangeAspect="1" noChangeShapeType="1"/>
              </p:cNvSpPr>
              <p:nvPr/>
            </p:nvSpPr>
            <p:spPr bwMode="auto">
              <a:xfrm flipV="1">
                <a:off x="3198" y="3768"/>
                <a:ext cx="1" cy="2"/>
              </a:xfrm>
              <a:prstGeom prst="line">
                <a:avLst/>
              </a:prstGeom>
              <a:noFill/>
              <a:ln w="38100">
                <a:solidFill>
                  <a:srgbClr val="0000FF"/>
                </a:solidFill>
                <a:round/>
                <a:headEnd/>
                <a:tailEnd/>
              </a:ln>
            </p:spPr>
            <p:txBody>
              <a:bodyPr/>
              <a:lstStyle/>
              <a:p>
                <a:endParaRPr lang="ja-JP" altLang="en-US"/>
              </a:p>
            </p:txBody>
          </p:sp>
          <p:sp>
            <p:nvSpPr>
              <p:cNvPr id="61726" name="Line 496"/>
              <p:cNvSpPr>
                <a:spLocks noChangeAspect="1" noChangeShapeType="1"/>
              </p:cNvSpPr>
              <p:nvPr/>
            </p:nvSpPr>
            <p:spPr bwMode="auto">
              <a:xfrm>
                <a:off x="3198" y="3768"/>
                <a:ext cx="42" cy="1"/>
              </a:xfrm>
              <a:prstGeom prst="line">
                <a:avLst/>
              </a:prstGeom>
              <a:noFill/>
              <a:ln w="38100">
                <a:solidFill>
                  <a:srgbClr val="0000FF"/>
                </a:solidFill>
                <a:round/>
                <a:headEnd/>
                <a:tailEnd/>
              </a:ln>
            </p:spPr>
            <p:txBody>
              <a:bodyPr/>
              <a:lstStyle/>
              <a:p>
                <a:endParaRPr lang="ja-JP" altLang="en-US"/>
              </a:p>
            </p:txBody>
          </p:sp>
          <p:sp>
            <p:nvSpPr>
              <p:cNvPr id="61727" name="Line 497"/>
              <p:cNvSpPr>
                <a:spLocks noChangeAspect="1" noChangeShapeType="1"/>
              </p:cNvSpPr>
              <p:nvPr/>
            </p:nvSpPr>
            <p:spPr bwMode="auto">
              <a:xfrm flipV="1">
                <a:off x="3240" y="3754"/>
                <a:ext cx="1" cy="14"/>
              </a:xfrm>
              <a:prstGeom prst="line">
                <a:avLst/>
              </a:prstGeom>
              <a:noFill/>
              <a:ln w="38100">
                <a:solidFill>
                  <a:srgbClr val="0000FF"/>
                </a:solidFill>
                <a:round/>
                <a:headEnd/>
                <a:tailEnd/>
              </a:ln>
            </p:spPr>
            <p:txBody>
              <a:bodyPr/>
              <a:lstStyle/>
              <a:p>
                <a:endParaRPr lang="ja-JP" altLang="en-US"/>
              </a:p>
            </p:txBody>
          </p:sp>
          <p:sp>
            <p:nvSpPr>
              <p:cNvPr id="61728" name="Line 498"/>
              <p:cNvSpPr>
                <a:spLocks noChangeAspect="1" noChangeShapeType="1"/>
              </p:cNvSpPr>
              <p:nvPr/>
            </p:nvSpPr>
            <p:spPr bwMode="auto">
              <a:xfrm>
                <a:off x="3240" y="3754"/>
                <a:ext cx="44" cy="1"/>
              </a:xfrm>
              <a:prstGeom prst="line">
                <a:avLst/>
              </a:prstGeom>
              <a:noFill/>
              <a:ln w="38100">
                <a:solidFill>
                  <a:srgbClr val="0000FF"/>
                </a:solidFill>
                <a:round/>
                <a:headEnd/>
                <a:tailEnd/>
              </a:ln>
            </p:spPr>
            <p:txBody>
              <a:bodyPr/>
              <a:lstStyle/>
              <a:p>
                <a:endParaRPr lang="ja-JP" altLang="en-US"/>
              </a:p>
            </p:txBody>
          </p:sp>
          <p:sp>
            <p:nvSpPr>
              <p:cNvPr id="61729" name="Line 499"/>
              <p:cNvSpPr>
                <a:spLocks noChangeAspect="1" noChangeShapeType="1"/>
              </p:cNvSpPr>
              <p:nvPr/>
            </p:nvSpPr>
            <p:spPr bwMode="auto">
              <a:xfrm>
                <a:off x="3284" y="3754"/>
                <a:ext cx="1" cy="12"/>
              </a:xfrm>
              <a:prstGeom prst="line">
                <a:avLst/>
              </a:prstGeom>
              <a:noFill/>
              <a:ln w="38100">
                <a:solidFill>
                  <a:srgbClr val="0000FF"/>
                </a:solidFill>
                <a:round/>
                <a:headEnd/>
                <a:tailEnd/>
              </a:ln>
            </p:spPr>
            <p:txBody>
              <a:bodyPr/>
              <a:lstStyle/>
              <a:p>
                <a:endParaRPr lang="ja-JP" altLang="en-US"/>
              </a:p>
            </p:txBody>
          </p:sp>
          <p:sp>
            <p:nvSpPr>
              <p:cNvPr id="61730" name="Line 500"/>
              <p:cNvSpPr>
                <a:spLocks noChangeAspect="1" noChangeShapeType="1"/>
              </p:cNvSpPr>
              <p:nvPr/>
            </p:nvSpPr>
            <p:spPr bwMode="auto">
              <a:xfrm>
                <a:off x="3284" y="3766"/>
                <a:ext cx="42" cy="1"/>
              </a:xfrm>
              <a:prstGeom prst="line">
                <a:avLst/>
              </a:prstGeom>
              <a:noFill/>
              <a:ln w="38100">
                <a:solidFill>
                  <a:srgbClr val="0000FF"/>
                </a:solidFill>
                <a:round/>
                <a:headEnd/>
                <a:tailEnd/>
              </a:ln>
            </p:spPr>
            <p:txBody>
              <a:bodyPr/>
              <a:lstStyle/>
              <a:p>
                <a:endParaRPr lang="ja-JP" altLang="en-US"/>
              </a:p>
            </p:txBody>
          </p:sp>
          <p:sp>
            <p:nvSpPr>
              <p:cNvPr id="61731" name="Line 501"/>
              <p:cNvSpPr>
                <a:spLocks noChangeAspect="1" noChangeShapeType="1"/>
              </p:cNvSpPr>
              <p:nvPr/>
            </p:nvSpPr>
            <p:spPr bwMode="auto">
              <a:xfrm flipV="1">
                <a:off x="3326" y="3752"/>
                <a:ext cx="1" cy="14"/>
              </a:xfrm>
              <a:prstGeom prst="line">
                <a:avLst/>
              </a:prstGeom>
              <a:noFill/>
              <a:ln w="38100">
                <a:solidFill>
                  <a:srgbClr val="0000FF"/>
                </a:solidFill>
                <a:round/>
                <a:headEnd/>
                <a:tailEnd/>
              </a:ln>
            </p:spPr>
            <p:txBody>
              <a:bodyPr/>
              <a:lstStyle/>
              <a:p>
                <a:endParaRPr lang="ja-JP" altLang="en-US"/>
              </a:p>
            </p:txBody>
          </p:sp>
          <p:sp>
            <p:nvSpPr>
              <p:cNvPr id="61732" name="Line 502"/>
              <p:cNvSpPr>
                <a:spLocks noChangeAspect="1" noChangeShapeType="1"/>
              </p:cNvSpPr>
              <p:nvPr/>
            </p:nvSpPr>
            <p:spPr bwMode="auto">
              <a:xfrm>
                <a:off x="3326" y="3752"/>
                <a:ext cx="42" cy="1"/>
              </a:xfrm>
              <a:prstGeom prst="line">
                <a:avLst/>
              </a:prstGeom>
              <a:noFill/>
              <a:ln w="38100">
                <a:solidFill>
                  <a:srgbClr val="0000FF"/>
                </a:solidFill>
                <a:round/>
                <a:headEnd/>
                <a:tailEnd/>
              </a:ln>
            </p:spPr>
            <p:txBody>
              <a:bodyPr/>
              <a:lstStyle/>
              <a:p>
                <a:endParaRPr lang="ja-JP" altLang="en-US"/>
              </a:p>
            </p:txBody>
          </p:sp>
          <p:sp>
            <p:nvSpPr>
              <p:cNvPr id="61733" name="Line 503"/>
              <p:cNvSpPr>
                <a:spLocks noChangeAspect="1" noChangeShapeType="1"/>
              </p:cNvSpPr>
              <p:nvPr/>
            </p:nvSpPr>
            <p:spPr bwMode="auto">
              <a:xfrm>
                <a:off x="3368" y="3752"/>
                <a:ext cx="1" cy="4"/>
              </a:xfrm>
              <a:prstGeom prst="line">
                <a:avLst/>
              </a:prstGeom>
              <a:noFill/>
              <a:ln w="38100">
                <a:solidFill>
                  <a:srgbClr val="0000FF"/>
                </a:solidFill>
                <a:round/>
                <a:headEnd/>
                <a:tailEnd/>
              </a:ln>
            </p:spPr>
            <p:txBody>
              <a:bodyPr/>
              <a:lstStyle/>
              <a:p>
                <a:endParaRPr lang="ja-JP" altLang="en-US"/>
              </a:p>
            </p:txBody>
          </p:sp>
          <p:sp>
            <p:nvSpPr>
              <p:cNvPr id="61734" name="Line 504"/>
              <p:cNvSpPr>
                <a:spLocks noChangeAspect="1" noChangeShapeType="1"/>
              </p:cNvSpPr>
              <p:nvPr/>
            </p:nvSpPr>
            <p:spPr bwMode="auto">
              <a:xfrm>
                <a:off x="3368" y="3756"/>
                <a:ext cx="44" cy="1"/>
              </a:xfrm>
              <a:prstGeom prst="line">
                <a:avLst/>
              </a:prstGeom>
              <a:noFill/>
              <a:ln w="38100">
                <a:solidFill>
                  <a:srgbClr val="0000FF"/>
                </a:solidFill>
                <a:round/>
                <a:headEnd/>
                <a:tailEnd/>
              </a:ln>
            </p:spPr>
            <p:txBody>
              <a:bodyPr/>
              <a:lstStyle/>
              <a:p>
                <a:endParaRPr lang="ja-JP" altLang="en-US"/>
              </a:p>
            </p:txBody>
          </p:sp>
          <p:sp>
            <p:nvSpPr>
              <p:cNvPr id="61735" name="Line 505"/>
              <p:cNvSpPr>
                <a:spLocks noChangeAspect="1" noChangeShapeType="1"/>
              </p:cNvSpPr>
              <p:nvPr/>
            </p:nvSpPr>
            <p:spPr bwMode="auto">
              <a:xfrm>
                <a:off x="3412" y="3756"/>
                <a:ext cx="1" cy="6"/>
              </a:xfrm>
              <a:prstGeom prst="line">
                <a:avLst/>
              </a:prstGeom>
              <a:noFill/>
              <a:ln w="38100">
                <a:solidFill>
                  <a:srgbClr val="0000FF"/>
                </a:solidFill>
                <a:round/>
                <a:headEnd/>
                <a:tailEnd/>
              </a:ln>
            </p:spPr>
            <p:txBody>
              <a:bodyPr/>
              <a:lstStyle/>
              <a:p>
                <a:endParaRPr lang="ja-JP" altLang="en-US"/>
              </a:p>
            </p:txBody>
          </p:sp>
          <p:sp>
            <p:nvSpPr>
              <p:cNvPr id="61736" name="Line 506"/>
              <p:cNvSpPr>
                <a:spLocks noChangeAspect="1" noChangeShapeType="1"/>
              </p:cNvSpPr>
              <p:nvPr/>
            </p:nvSpPr>
            <p:spPr bwMode="auto">
              <a:xfrm>
                <a:off x="3412" y="3762"/>
                <a:ext cx="42" cy="1"/>
              </a:xfrm>
              <a:prstGeom prst="line">
                <a:avLst/>
              </a:prstGeom>
              <a:noFill/>
              <a:ln w="38100">
                <a:solidFill>
                  <a:srgbClr val="0000FF"/>
                </a:solidFill>
                <a:round/>
                <a:headEnd/>
                <a:tailEnd/>
              </a:ln>
            </p:spPr>
            <p:txBody>
              <a:bodyPr/>
              <a:lstStyle/>
              <a:p>
                <a:endParaRPr lang="ja-JP" altLang="en-US"/>
              </a:p>
            </p:txBody>
          </p:sp>
          <p:sp>
            <p:nvSpPr>
              <p:cNvPr id="61737" name="Line 507"/>
              <p:cNvSpPr>
                <a:spLocks noChangeAspect="1" noChangeShapeType="1"/>
              </p:cNvSpPr>
              <p:nvPr/>
            </p:nvSpPr>
            <p:spPr bwMode="auto">
              <a:xfrm>
                <a:off x="3454" y="3762"/>
                <a:ext cx="1" cy="8"/>
              </a:xfrm>
              <a:prstGeom prst="line">
                <a:avLst/>
              </a:prstGeom>
              <a:noFill/>
              <a:ln w="38100">
                <a:solidFill>
                  <a:srgbClr val="0000FF"/>
                </a:solidFill>
                <a:round/>
                <a:headEnd/>
                <a:tailEnd/>
              </a:ln>
            </p:spPr>
            <p:txBody>
              <a:bodyPr/>
              <a:lstStyle/>
              <a:p>
                <a:endParaRPr lang="ja-JP" altLang="en-US"/>
              </a:p>
            </p:txBody>
          </p:sp>
          <p:sp>
            <p:nvSpPr>
              <p:cNvPr id="61738" name="Line 508"/>
              <p:cNvSpPr>
                <a:spLocks noChangeAspect="1" noChangeShapeType="1"/>
              </p:cNvSpPr>
              <p:nvPr/>
            </p:nvSpPr>
            <p:spPr bwMode="auto">
              <a:xfrm>
                <a:off x="3454" y="3770"/>
                <a:ext cx="42" cy="1"/>
              </a:xfrm>
              <a:prstGeom prst="line">
                <a:avLst/>
              </a:prstGeom>
              <a:noFill/>
              <a:ln w="38100">
                <a:solidFill>
                  <a:srgbClr val="0000FF"/>
                </a:solidFill>
                <a:round/>
                <a:headEnd/>
                <a:tailEnd/>
              </a:ln>
            </p:spPr>
            <p:txBody>
              <a:bodyPr/>
              <a:lstStyle/>
              <a:p>
                <a:endParaRPr lang="ja-JP" altLang="en-US"/>
              </a:p>
            </p:txBody>
          </p:sp>
          <p:sp>
            <p:nvSpPr>
              <p:cNvPr id="61739" name="Line 509"/>
              <p:cNvSpPr>
                <a:spLocks noChangeAspect="1" noChangeShapeType="1"/>
              </p:cNvSpPr>
              <p:nvPr/>
            </p:nvSpPr>
            <p:spPr bwMode="auto">
              <a:xfrm flipV="1">
                <a:off x="3496" y="3764"/>
                <a:ext cx="1" cy="6"/>
              </a:xfrm>
              <a:prstGeom prst="line">
                <a:avLst/>
              </a:prstGeom>
              <a:noFill/>
              <a:ln w="38100">
                <a:solidFill>
                  <a:srgbClr val="0000FF"/>
                </a:solidFill>
                <a:round/>
                <a:headEnd/>
                <a:tailEnd/>
              </a:ln>
            </p:spPr>
            <p:txBody>
              <a:bodyPr/>
              <a:lstStyle/>
              <a:p>
                <a:endParaRPr lang="ja-JP" altLang="en-US"/>
              </a:p>
            </p:txBody>
          </p:sp>
          <p:sp>
            <p:nvSpPr>
              <p:cNvPr id="61740" name="Line 510"/>
              <p:cNvSpPr>
                <a:spLocks noChangeAspect="1" noChangeShapeType="1"/>
              </p:cNvSpPr>
              <p:nvPr/>
            </p:nvSpPr>
            <p:spPr bwMode="auto">
              <a:xfrm>
                <a:off x="3496" y="3764"/>
                <a:ext cx="42" cy="1"/>
              </a:xfrm>
              <a:prstGeom prst="line">
                <a:avLst/>
              </a:prstGeom>
              <a:noFill/>
              <a:ln w="38100">
                <a:solidFill>
                  <a:srgbClr val="0000FF"/>
                </a:solidFill>
                <a:round/>
                <a:headEnd/>
                <a:tailEnd/>
              </a:ln>
            </p:spPr>
            <p:txBody>
              <a:bodyPr/>
              <a:lstStyle/>
              <a:p>
                <a:endParaRPr lang="ja-JP" altLang="en-US"/>
              </a:p>
            </p:txBody>
          </p:sp>
          <p:sp>
            <p:nvSpPr>
              <p:cNvPr id="61741" name="Line 511"/>
              <p:cNvSpPr>
                <a:spLocks noChangeAspect="1" noChangeShapeType="1"/>
              </p:cNvSpPr>
              <p:nvPr/>
            </p:nvSpPr>
            <p:spPr bwMode="auto">
              <a:xfrm>
                <a:off x="3538" y="3764"/>
                <a:ext cx="1" cy="2"/>
              </a:xfrm>
              <a:prstGeom prst="line">
                <a:avLst/>
              </a:prstGeom>
              <a:noFill/>
              <a:ln w="38100">
                <a:solidFill>
                  <a:srgbClr val="0000FF"/>
                </a:solidFill>
                <a:round/>
                <a:headEnd/>
                <a:tailEnd/>
              </a:ln>
            </p:spPr>
            <p:txBody>
              <a:bodyPr/>
              <a:lstStyle/>
              <a:p>
                <a:endParaRPr lang="ja-JP" altLang="en-US"/>
              </a:p>
            </p:txBody>
          </p:sp>
          <p:sp>
            <p:nvSpPr>
              <p:cNvPr id="61742" name="Line 512"/>
              <p:cNvSpPr>
                <a:spLocks noChangeAspect="1" noChangeShapeType="1"/>
              </p:cNvSpPr>
              <p:nvPr/>
            </p:nvSpPr>
            <p:spPr bwMode="auto">
              <a:xfrm>
                <a:off x="3538" y="3766"/>
                <a:ext cx="44" cy="1"/>
              </a:xfrm>
              <a:prstGeom prst="line">
                <a:avLst/>
              </a:prstGeom>
              <a:noFill/>
              <a:ln w="38100">
                <a:solidFill>
                  <a:srgbClr val="0000FF"/>
                </a:solidFill>
                <a:round/>
                <a:headEnd/>
                <a:tailEnd/>
              </a:ln>
            </p:spPr>
            <p:txBody>
              <a:bodyPr/>
              <a:lstStyle/>
              <a:p>
                <a:endParaRPr lang="ja-JP" altLang="en-US"/>
              </a:p>
            </p:txBody>
          </p:sp>
          <p:sp>
            <p:nvSpPr>
              <p:cNvPr id="61743" name="Line 513"/>
              <p:cNvSpPr>
                <a:spLocks noChangeAspect="1" noChangeShapeType="1"/>
              </p:cNvSpPr>
              <p:nvPr/>
            </p:nvSpPr>
            <p:spPr bwMode="auto">
              <a:xfrm flipV="1">
                <a:off x="3582" y="3764"/>
                <a:ext cx="1" cy="2"/>
              </a:xfrm>
              <a:prstGeom prst="line">
                <a:avLst/>
              </a:prstGeom>
              <a:noFill/>
              <a:ln w="38100">
                <a:solidFill>
                  <a:srgbClr val="0000FF"/>
                </a:solidFill>
                <a:round/>
                <a:headEnd/>
                <a:tailEnd/>
              </a:ln>
            </p:spPr>
            <p:txBody>
              <a:bodyPr/>
              <a:lstStyle/>
              <a:p>
                <a:endParaRPr lang="ja-JP" altLang="en-US"/>
              </a:p>
            </p:txBody>
          </p:sp>
          <p:sp>
            <p:nvSpPr>
              <p:cNvPr id="61744" name="Line 514"/>
              <p:cNvSpPr>
                <a:spLocks noChangeAspect="1" noChangeShapeType="1"/>
              </p:cNvSpPr>
              <p:nvPr/>
            </p:nvSpPr>
            <p:spPr bwMode="auto">
              <a:xfrm>
                <a:off x="3582" y="3764"/>
                <a:ext cx="42" cy="1"/>
              </a:xfrm>
              <a:prstGeom prst="line">
                <a:avLst/>
              </a:prstGeom>
              <a:noFill/>
              <a:ln w="38100">
                <a:solidFill>
                  <a:srgbClr val="0000FF"/>
                </a:solidFill>
                <a:round/>
                <a:headEnd/>
                <a:tailEnd/>
              </a:ln>
            </p:spPr>
            <p:txBody>
              <a:bodyPr/>
              <a:lstStyle/>
              <a:p>
                <a:endParaRPr lang="ja-JP" altLang="en-US"/>
              </a:p>
            </p:txBody>
          </p:sp>
          <p:sp>
            <p:nvSpPr>
              <p:cNvPr id="61745" name="Line 515"/>
              <p:cNvSpPr>
                <a:spLocks noChangeAspect="1" noChangeShapeType="1"/>
              </p:cNvSpPr>
              <p:nvPr/>
            </p:nvSpPr>
            <p:spPr bwMode="auto">
              <a:xfrm flipV="1">
                <a:off x="3624" y="3756"/>
                <a:ext cx="1" cy="8"/>
              </a:xfrm>
              <a:prstGeom prst="line">
                <a:avLst/>
              </a:prstGeom>
              <a:noFill/>
              <a:ln w="38100">
                <a:solidFill>
                  <a:srgbClr val="0000FF"/>
                </a:solidFill>
                <a:round/>
                <a:headEnd/>
                <a:tailEnd/>
              </a:ln>
            </p:spPr>
            <p:txBody>
              <a:bodyPr/>
              <a:lstStyle/>
              <a:p>
                <a:endParaRPr lang="ja-JP" altLang="en-US"/>
              </a:p>
            </p:txBody>
          </p:sp>
          <p:sp>
            <p:nvSpPr>
              <p:cNvPr id="61746" name="Line 516"/>
              <p:cNvSpPr>
                <a:spLocks noChangeAspect="1" noChangeShapeType="1"/>
              </p:cNvSpPr>
              <p:nvPr/>
            </p:nvSpPr>
            <p:spPr bwMode="auto">
              <a:xfrm>
                <a:off x="3624" y="3756"/>
                <a:ext cx="42" cy="1"/>
              </a:xfrm>
              <a:prstGeom prst="line">
                <a:avLst/>
              </a:prstGeom>
              <a:noFill/>
              <a:ln w="38100">
                <a:solidFill>
                  <a:srgbClr val="0000FF"/>
                </a:solidFill>
                <a:round/>
                <a:headEnd/>
                <a:tailEnd/>
              </a:ln>
            </p:spPr>
            <p:txBody>
              <a:bodyPr/>
              <a:lstStyle/>
              <a:p>
                <a:endParaRPr lang="ja-JP" altLang="en-US"/>
              </a:p>
            </p:txBody>
          </p:sp>
          <p:sp>
            <p:nvSpPr>
              <p:cNvPr id="61747" name="Line 517"/>
              <p:cNvSpPr>
                <a:spLocks noChangeAspect="1" noChangeShapeType="1"/>
              </p:cNvSpPr>
              <p:nvPr/>
            </p:nvSpPr>
            <p:spPr bwMode="auto">
              <a:xfrm>
                <a:off x="3666" y="3756"/>
                <a:ext cx="1" cy="2"/>
              </a:xfrm>
              <a:prstGeom prst="line">
                <a:avLst/>
              </a:prstGeom>
              <a:noFill/>
              <a:ln w="38100">
                <a:solidFill>
                  <a:srgbClr val="0000FF"/>
                </a:solidFill>
                <a:round/>
                <a:headEnd/>
                <a:tailEnd/>
              </a:ln>
            </p:spPr>
            <p:txBody>
              <a:bodyPr/>
              <a:lstStyle/>
              <a:p>
                <a:endParaRPr lang="ja-JP" altLang="en-US"/>
              </a:p>
            </p:txBody>
          </p:sp>
          <p:sp>
            <p:nvSpPr>
              <p:cNvPr id="61748" name="Line 518"/>
              <p:cNvSpPr>
                <a:spLocks noChangeAspect="1" noChangeShapeType="1"/>
              </p:cNvSpPr>
              <p:nvPr/>
            </p:nvSpPr>
            <p:spPr bwMode="auto">
              <a:xfrm>
                <a:off x="3666" y="3758"/>
                <a:ext cx="42" cy="1"/>
              </a:xfrm>
              <a:prstGeom prst="line">
                <a:avLst/>
              </a:prstGeom>
              <a:noFill/>
              <a:ln w="38100">
                <a:solidFill>
                  <a:srgbClr val="0000FF"/>
                </a:solidFill>
                <a:round/>
                <a:headEnd/>
                <a:tailEnd/>
              </a:ln>
            </p:spPr>
            <p:txBody>
              <a:bodyPr/>
              <a:lstStyle/>
              <a:p>
                <a:endParaRPr lang="ja-JP" altLang="en-US"/>
              </a:p>
            </p:txBody>
          </p:sp>
          <p:sp>
            <p:nvSpPr>
              <p:cNvPr id="61749" name="Line 519"/>
              <p:cNvSpPr>
                <a:spLocks noChangeAspect="1" noChangeShapeType="1"/>
              </p:cNvSpPr>
              <p:nvPr/>
            </p:nvSpPr>
            <p:spPr bwMode="auto">
              <a:xfrm>
                <a:off x="3708" y="3758"/>
                <a:ext cx="1" cy="2"/>
              </a:xfrm>
              <a:prstGeom prst="line">
                <a:avLst/>
              </a:prstGeom>
              <a:noFill/>
              <a:ln w="38100">
                <a:solidFill>
                  <a:srgbClr val="0000FF"/>
                </a:solidFill>
                <a:round/>
                <a:headEnd/>
                <a:tailEnd/>
              </a:ln>
            </p:spPr>
            <p:txBody>
              <a:bodyPr/>
              <a:lstStyle/>
              <a:p>
                <a:endParaRPr lang="ja-JP" altLang="en-US"/>
              </a:p>
            </p:txBody>
          </p:sp>
          <p:sp>
            <p:nvSpPr>
              <p:cNvPr id="61750" name="Line 520"/>
              <p:cNvSpPr>
                <a:spLocks noChangeAspect="1" noChangeShapeType="1"/>
              </p:cNvSpPr>
              <p:nvPr/>
            </p:nvSpPr>
            <p:spPr bwMode="auto">
              <a:xfrm>
                <a:off x="3708" y="3760"/>
                <a:ext cx="44" cy="1"/>
              </a:xfrm>
              <a:prstGeom prst="line">
                <a:avLst/>
              </a:prstGeom>
              <a:noFill/>
              <a:ln w="38100">
                <a:solidFill>
                  <a:srgbClr val="0000FF"/>
                </a:solidFill>
                <a:round/>
                <a:headEnd/>
                <a:tailEnd/>
              </a:ln>
            </p:spPr>
            <p:txBody>
              <a:bodyPr/>
              <a:lstStyle/>
              <a:p>
                <a:endParaRPr lang="ja-JP" altLang="en-US"/>
              </a:p>
            </p:txBody>
          </p:sp>
          <p:sp>
            <p:nvSpPr>
              <p:cNvPr id="61751" name="Line 521"/>
              <p:cNvSpPr>
                <a:spLocks noChangeAspect="1" noChangeShapeType="1"/>
              </p:cNvSpPr>
              <p:nvPr/>
            </p:nvSpPr>
            <p:spPr bwMode="auto">
              <a:xfrm flipV="1">
                <a:off x="3752" y="3752"/>
                <a:ext cx="1" cy="8"/>
              </a:xfrm>
              <a:prstGeom prst="line">
                <a:avLst/>
              </a:prstGeom>
              <a:noFill/>
              <a:ln w="38100">
                <a:solidFill>
                  <a:srgbClr val="0000FF"/>
                </a:solidFill>
                <a:round/>
                <a:headEnd/>
                <a:tailEnd/>
              </a:ln>
            </p:spPr>
            <p:txBody>
              <a:bodyPr/>
              <a:lstStyle/>
              <a:p>
                <a:endParaRPr lang="ja-JP" altLang="en-US"/>
              </a:p>
            </p:txBody>
          </p:sp>
          <p:sp>
            <p:nvSpPr>
              <p:cNvPr id="61752" name="Line 522"/>
              <p:cNvSpPr>
                <a:spLocks noChangeAspect="1" noChangeShapeType="1"/>
              </p:cNvSpPr>
              <p:nvPr/>
            </p:nvSpPr>
            <p:spPr bwMode="auto">
              <a:xfrm>
                <a:off x="3752" y="3752"/>
                <a:ext cx="42" cy="1"/>
              </a:xfrm>
              <a:prstGeom prst="line">
                <a:avLst/>
              </a:prstGeom>
              <a:noFill/>
              <a:ln w="38100">
                <a:solidFill>
                  <a:srgbClr val="0000FF"/>
                </a:solidFill>
                <a:round/>
                <a:headEnd/>
                <a:tailEnd/>
              </a:ln>
            </p:spPr>
            <p:txBody>
              <a:bodyPr/>
              <a:lstStyle/>
              <a:p>
                <a:endParaRPr lang="ja-JP" altLang="en-US"/>
              </a:p>
            </p:txBody>
          </p:sp>
          <p:sp>
            <p:nvSpPr>
              <p:cNvPr id="61753" name="Line 523"/>
              <p:cNvSpPr>
                <a:spLocks noChangeAspect="1" noChangeShapeType="1"/>
              </p:cNvSpPr>
              <p:nvPr/>
            </p:nvSpPr>
            <p:spPr bwMode="auto">
              <a:xfrm>
                <a:off x="3794" y="3752"/>
                <a:ext cx="1" cy="6"/>
              </a:xfrm>
              <a:prstGeom prst="line">
                <a:avLst/>
              </a:prstGeom>
              <a:noFill/>
              <a:ln w="38100">
                <a:solidFill>
                  <a:srgbClr val="0000FF"/>
                </a:solidFill>
                <a:round/>
                <a:headEnd/>
                <a:tailEnd/>
              </a:ln>
            </p:spPr>
            <p:txBody>
              <a:bodyPr/>
              <a:lstStyle/>
              <a:p>
                <a:endParaRPr lang="ja-JP" altLang="en-US"/>
              </a:p>
            </p:txBody>
          </p:sp>
          <p:sp>
            <p:nvSpPr>
              <p:cNvPr id="61754" name="Line 524"/>
              <p:cNvSpPr>
                <a:spLocks noChangeAspect="1" noChangeShapeType="1"/>
              </p:cNvSpPr>
              <p:nvPr/>
            </p:nvSpPr>
            <p:spPr bwMode="auto">
              <a:xfrm>
                <a:off x="3794" y="3758"/>
                <a:ext cx="86" cy="1"/>
              </a:xfrm>
              <a:prstGeom prst="line">
                <a:avLst/>
              </a:prstGeom>
              <a:noFill/>
              <a:ln w="38100">
                <a:solidFill>
                  <a:srgbClr val="0000FF"/>
                </a:solidFill>
                <a:round/>
                <a:headEnd/>
                <a:tailEnd/>
              </a:ln>
            </p:spPr>
            <p:txBody>
              <a:bodyPr/>
              <a:lstStyle/>
              <a:p>
                <a:endParaRPr lang="ja-JP" altLang="en-US"/>
              </a:p>
            </p:txBody>
          </p:sp>
          <p:sp>
            <p:nvSpPr>
              <p:cNvPr id="61755" name="Line 525"/>
              <p:cNvSpPr>
                <a:spLocks noChangeAspect="1" noChangeShapeType="1"/>
              </p:cNvSpPr>
              <p:nvPr/>
            </p:nvSpPr>
            <p:spPr bwMode="auto">
              <a:xfrm>
                <a:off x="3880" y="3758"/>
                <a:ext cx="1" cy="2"/>
              </a:xfrm>
              <a:prstGeom prst="line">
                <a:avLst/>
              </a:prstGeom>
              <a:noFill/>
              <a:ln w="38100">
                <a:solidFill>
                  <a:srgbClr val="0000FF"/>
                </a:solidFill>
                <a:round/>
                <a:headEnd/>
                <a:tailEnd/>
              </a:ln>
            </p:spPr>
            <p:txBody>
              <a:bodyPr/>
              <a:lstStyle/>
              <a:p>
                <a:endParaRPr lang="ja-JP" altLang="en-US"/>
              </a:p>
            </p:txBody>
          </p:sp>
          <p:sp>
            <p:nvSpPr>
              <p:cNvPr id="61756" name="Line 526"/>
              <p:cNvSpPr>
                <a:spLocks noChangeAspect="1" noChangeShapeType="1"/>
              </p:cNvSpPr>
              <p:nvPr/>
            </p:nvSpPr>
            <p:spPr bwMode="auto">
              <a:xfrm>
                <a:off x="3880" y="3760"/>
                <a:ext cx="42" cy="1"/>
              </a:xfrm>
              <a:prstGeom prst="line">
                <a:avLst/>
              </a:prstGeom>
              <a:noFill/>
              <a:ln w="38100">
                <a:solidFill>
                  <a:srgbClr val="0000FF"/>
                </a:solidFill>
                <a:round/>
                <a:headEnd/>
                <a:tailEnd/>
              </a:ln>
            </p:spPr>
            <p:txBody>
              <a:bodyPr/>
              <a:lstStyle/>
              <a:p>
                <a:endParaRPr lang="ja-JP" altLang="en-US"/>
              </a:p>
            </p:txBody>
          </p:sp>
          <p:sp>
            <p:nvSpPr>
              <p:cNvPr id="61757" name="Line 527"/>
              <p:cNvSpPr>
                <a:spLocks noChangeAspect="1" noChangeShapeType="1"/>
              </p:cNvSpPr>
              <p:nvPr/>
            </p:nvSpPr>
            <p:spPr bwMode="auto">
              <a:xfrm flipV="1">
                <a:off x="3922" y="3750"/>
                <a:ext cx="1" cy="10"/>
              </a:xfrm>
              <a:prstGeom prst="line">
                <a:avLst/>
              </a:prstGeom>
              <a:noFill/>
              <a:ln w="38100">
                <a:solidFill>
                  <a:srgbClr val="0000FF"/>
                </a:solidFill>
                <a:round/>
                <a:headEnd/>
                <a:tailEnd/>
              </a:ln>
            </p:spPr>
            <p:txBody>
              <a:bodyPr/>
              <a:lstStyle/>
              <a:p>
                <a:endParaRPr lang="ja-JP" altLang="en-US"/>
              </a:p>
            </p:txBody>
          </p:sp>
          <p:sp>
            <p:nvSpPr>
              <p:cNvPr id="61758" name="Line 528"/>
              <p:cNvSpPr>
                <a:spLocks noChangeAspect="1" noChangeShapeType="1"/>
              </p:cNvSpPr>
              <p:nvPr/>
            </p:nvSpPr>
            <p:spPr bwMode="auto">
              <a:xfrm>
                <a:off x="3922" y="3750"/>
                <a:ext cx="84" cy="1"/>
              </a:xfrm>
              <a:prstGeom prst="line">
                <a:avLst/>
              </a:prstGeom>
              <a:noFill/>
              <a:ln w="38100">
                <a:solidFill>
                  <a:srgbClr val="0000FF"/>
                </a:solidFill>
                <a:round/>
                <a:headEnd/>
                <a:tailEnd/>
              </a:ln>
            </p:spPr>
            <p:txBody>
              <a:bodyPr/>
              <a:lstStyle/>
              <a:p>
                <a:endParaRPr lang="ja-JP" altLang="en-US"/>
              </a:p>
            </p:txBody>
          </p:sp>
          <p:sp>
            <p:nvSpPr>
              <p:cNvPr id="61759" name="Line 529"/>
              <p:cNvSpPr>
                <a:spLocks noChangeAspect="1" noChangeShapeType="1"/>
              </p:cNvSpPr>
              <p:nvPr/>
            </p:nvSpPr>
            <p:spPr bwMode="auto">
              <a:xfrm flipV="1">
                <a:off x="4006" y="3730"/>
                <a:ext cx="1" cy="20"/>
              </a:xfrm>
              <a:prstGeom prst="line">
                <a:avLst/>
              </a:prstGeom>
              <a:noFill/>
              <a:ln w="38100">
                <a:solidFill>
                  <a:srgbClr val="0000FF"/>
                </a:solidFill>
                <a:round/>
                <a:headEnd/>
                <a:tailEnd/>
              </a:ln>
            </p:spPr>
            <p:txBody>
              <a:bodyPr/>
              <a:lstStyle/>
              <a:p>
                <a:endParaRPr lang="ja-JP" altLang="en-US"/>
              </a:p>
            </p:txBody>
          </p:sp>
          <p:sp>
            <p:nvSpPr>
              <p:cNvPr id="61760" name="Line 530"/>
              <p:cNvSpPr>
                <a:spLocks noChangeAspect="1" noChangeShapeType="1"/>
              </p:cNvSpPr>
              <p:nvPr/>
            </p:nvSpPr>
            <p:spPr bwMode="auto">
              <a:xfrm>
                <a:off x="4006" y="3730"/>
                <a:ext cx="44" cy="1"/>
              </a:xfrm>
              <a:prstGeom prst="line">
                <a:avLst/>
              </a:prstGeom>
              <a:noFill/>
              <a:ln w="38100">
                <a:solidFill>
                  <a:srgbClr val="0000FF"/>
                </a:solidFill>
                <a:round/>
                <a:headEnd/>
                <a:tailEnd/>
              </a:ln>
            </p:spPr>
            <p:txBody>
              <a:bodyPr/>
              <a:lstStyle/>
              <a:p>
                <a:endParaRPr lang="ja-JP" altLang="en-US"/>
              </a:p>
            </p:txBody>
          </p:sp>
          <p:sp>
            <p:nvSpPr>
              <p:cNvPr id="61761" name="Line 531"/>
              <p:cNvSpPr>
                <a:spLocks noChangeAspect="1" noChangeShapeType="1"/>
              </p:cNvSpPr>
              <p:nvPr/>
            </p:nvSpPr>
            <p:spPr bwMode="auto">
              <a:xfrm>
                <a:off x="4050" y="3730"/>
                <a:ext cx="1" cy="16"/>
              </a:xfrm>
              <a:prstGeom prst="line">
                <a:avLst/>
              </a:prstGeom>
              <a:noFill/>
              <a:ln w="38100">
                <a:solidFill>
                  <a:srgbClr val="0000FF"/>
                </a:solidFill>
                <a:round/>
                <a:headEnd/>
                <a:tailEnd/>
              </a:ln>
            </p:spPr>
            <p:txBody>
              <a:bodyPr/>
              <a:lstStyle/>
              <a:p>
                <a:endParaRPr lang="ja-JP" altLang="en-US"/>
              </a:p>
            </p:txBody>
          </p:sp>
          <p:sp>
            <p:nvSpPr>
              <p:cNvPr id="61762" name="Line 532"/>
              <p:cNvSpPr>
                <a:spLocks noChangeAspect="1" noChangeShapeType="1"/>
              </p:cNvSpPr>
              <p:nvPr/>
            </p:nvSpPr>
            <p:spPr bwMode="auto">
              <a:xfrm>
                <a:off x="4050" y="3746"/>
                <a:ext cx="84" cy="1"/>
              </a:xfrm>
              <a:prstGeom prst="line">
                <a:avLst/>
              </a:prstGeom>
              <a:noFill/>
              <a:ln w="38100">
                <a:solidFill>
                  <a:srgbClr val="0000FF"/>
                </a:solidFill>
                <a:round/>
                <a:headEnd/>
                <a:tailEnd/>
              </a:ln>
            </p:spPr>
            <p:txBody>
              <a:bodyPr/>
              <a:lstStyle/>
              <a:p>
                <a:endParaRPr lang="ja-JP" altLang="en-US"/>
              </a:p>
            </p:txBody>
          </p:sp>
          <p:sp>
            <p:nvSpPr>
              <p:cNvPr id="61763" name="Line 533"/>
              <p:cNvSpPr>
                <a:spLocks noChangeAspect="1" noChangeShapeType="1"/>
              </p:cNvSpPr>
              <p:nvPr/>
            </p:nvSpPr>
            <p:spPr bwMode="auto">
              <a:xfrm flipV="1">
                <a:off x="4134" y="3730"/>
                <a:ext cx="1" cy="16"/>
              </a:xfrm>
              <a:prstGeom prst="line">
                <a:avLst/>
              </a:prstGeom>
              <a:noFill/>
              <a:ln w="38100">
                <a:solidFill>
                  <a:srgbClr val="0000FF"/>
                </a:solidFill>
                <a:round/>
                <a:headEnd/>
                <a:tailEnd/>
              </a:ln>
            </p:spPr>
            <p:txBody>
              <a:bodyPr/>
              <a:lstStyle/>
              <a:p>
                <a:endParaRPr lang="ja-JP" altLang="en-US"/>
              </a:p>
            </p:txBody>
          </p:sp>
          <p:sp>
            <p:nvSpPr>
              <p:cNvPr id="61764" name="Line 534"/>
              <p:cNvSpPr>
                <a:spLocks noChangeAspect="1" noChangeShapeType="1"/>
              </p:cNvSpPr>
              <p:nvPr/>
            </p:nvSpPr>
            <p:spPr bwMode="auto">
              <a:xfrm>
                <a:off x="4134" y="3730"/>
                <a:ext cx="42" cy="1"/>
              </a:xfrm>
              <a:prstGeom prst="line">
                <a:avLst/>
              </a:prstGeom>
              <a:noFill/>
              <a:ln w="38100">
                <a:solidFill>
                  <a:srgbClr val="0000FF"/>
                </a:solidFill>
                <a:round/>
                <a:headEnd/>
                <a:tailEnd/>
              </a:ln>
            </p:spPr>
            <p:txBody>
              <a:bodyPr/>
              <a:lstStyle/>
              <a:p>
                <a:endParaRPr lang="ja-JP" altLang="en-US"/>
              </a:p>
            </p:txBody>
          </p:sp>
          <p:sp>
            <p:nvSpPr>
              <p:cNvPr id="61765" name="Line 535"/>
              <p:cNvSpPr>
                <a:spLocks noChangeAspect="1" noChangeShapeType="1"/>
              </p:cNvSpPr>
              <p:nvPr/>
            </p:nvSpPr>
            <p:spPr bwMode="auto">
              <a:xfrm>
                <a:off x="4176" y="3730"/>
                <a:ext cx="1" cy="12"/>
              </a:xfrm>
              <a:prstGeom prst="line">
                <a:avLst/>
              </a:prstGeom>
              <a:noFill/>
              <a:ln w="38100">
                <a:solidFill>
                  <a:srgbClr val="0000FF"/>
                </a:solidFill>
                <a:round/>
                <a:headEnd/>
                <a:tailEnd/>
              </a:ln>
            </p:spPr>
            <p:txBody>
              <a:bodyPr/>
              <a:lstStyle/>
              <a:p>
                <a:endParaRPr lang="ja-JP" altLang="en-US"/>
              </a:p>
            </p:txBody>
          </p:sp>
          <p:sp>
            <p:nvSpPr>
              <p:cNvPr id="61766" name="Line 536"/>
              <p:cNvSpPr>
                <a:spLocks noChangeAspect="1" noChangeShapeType="1"/>
              </p:cNvSpPr>
              <p:nvPr/>
            </p:nvSpPr>
            <p:spPr bwMode="auto">
              <a:xfrm>
                <a:off x="4176" y="3742"/>
                <a:ext cx="44" cy="1"/>
              </a:xfrm>
              <a:prstGeom prst="line">
                <a:avLst/>
              </a:prstGeom>
              <a:noFill/>
              <a:ln w="38100">
                <a:solidFill>
                  <a:srgbClr val="0000FF"/>
                </a:solidFill>
                <a:round/>
                <a:headEnd/>
                <a:tailEnd/>
              </a:ln>
            </p:spPr>
            <p:txBody>
              <a:bodyPr/>
              <a:lstStyle/>
              <a:p>
                <a:endParaRPr lang="ja-JP" altLang="en-US"/>
              </a:p>
            </p:txBody>
          </p:sp>
          <p:sp>
            <p:nvSpPr>
              <p:cNvPr id="61767" name="Line 537"/>
              <p:cNvSpPr>
                <a:spLocks noChangeAspect="1" noChangeShapeType="1"/>
              </p:cNvSpPr>
              <p:nvPr/>
            </p:nvSpPr>
            <p:spPr bwMode="auto">
              <a:xfrm>
                <a:off x="4220" y="3742"/>
                <a:ext cx="1" cy="6"/>
              </a:xfrm>
              <a:prstGeom prst="line">
                <a:avLst/>
              </a:prstGeom>
              <a:noFill/>
              <a:ln w="38100">
                <a:solidFill>
                  <a:srgbClr val="0000FF"/>
                </a:solidFill>
                <a:round/>
                <a:headEnd/>
                <a:tailEnd/>
              </a:ln>
            </p:spPr>
            <p:txBody>
              <a:bodyPr/>
              <a:lstStyle/>
              <a:p>
                <a:endParaRPr lang="ja-JP" altLang="en-US"/>
              </a:p>
            </p:txBody>
          </p:sp>
          <p:sp>
            <p:nvSpPr>
              <p:cNvPr id="61768" name="Line 538"/>
              <p:cNvSpPr>
                <a:spLocks noChangeAspect="1" noChangeShapeType="1"/>
              </p:cNvSpPr>
              <p:nvPr/>
            </p:nvSpPr>
            <p:spPr bwMode="auto">
              <a:xfrm>
                <a:off x="4220" y="3748"/>
                <a:ext cx="42" cy="1"/>
              </a:xfrm>
              <a:prstGeom prst="line">
                <a:avLst/>
              </a:prstGeom>
              <a:noFill/>
              <a:ln w="38100">
                <a:solidFill>
                  <a:srgbClr val="0000FF"/>
                </a:solidFill>
                <a:round/>
                <a:headEnd/>
                <a:tailEnd/>
              </a:ln>
            </p:spPr>
            <p:txBody>
              <a:bodyPr/>
              <a:lstStyle/>
              <a:p>
                <a:endParaRPr lang="ja-JP" altLang="en-US"/>
              </a:p>
            </p:txBody>
          </p:sp>
          <p:sp>
            <p:nvSpPr>
              <p:cNvPr id="61769" name="Line 539"/>
              <p:cNvSpPr>
                <a:spLocks noChangeAspect="1" noChangeShapeType="1"/>
              </p:cNvSpPr>
              <p:nvPr/>
            </p:nvSpPr>
            <p:spPr bwMode="auto">
              <a:xfrm>
                <a:off x="4262" y="3748"/>
                <a:ext cx="1" cy="2"/>
              </a:xfrm>
              <a:prstGeom prst="line">
                <a:avLst/>
              </a:prstGeom>
              <a:noFill/>
              <a:ln w="38100">
                <a:solidFill>
                  <a:srgbClr val="0000FF"/>
                </a:solidFill>
                <a:round/>
                <a:headEnd/>
                <a:tailEnd/>
              </a:ln>
            </p:spPr>
            <p:txBody>
              <a:bodyPr/>
              <a:lstStyle/>
              <a:p>
                <a:endParaRPr lang="ja-JP" altLang="en-US"/>
              </a:p>
            </p:txBody>
          </p:sp>
          <p:sp>
            <p:nvSpPr>
              <p:cNvPr id="61770" name="Line 540"/>
              <p:cNvSpPr>
                <a:spLocks noChangeAspect="1" noChangeShapeType="1"/>
              </p:cNvSpPr>
              <p:nvPr/>
            </p:nvSpPr>
            <p:spPr bwMode="auto">
              <a:xfrm>
                <a:off x="4262" y="3750"/>
                <a:ext cx="42" cy="1"/>
              </a:xfrm>
              <a:prstGeom prst="line">
                <a:avLst/>
              </a:prstGeom>
              <a:noFill/>
              <a:ln w="38100">
                <a:solidFill>
                  <a:srgbClr val="0000FF"/>
                </a:solidFill>
                <a:round/>
                <a:headEnd/>
                <a:tailEnd/>
              </a:ln>
            </p:spPr>
            <p:txBody>
              <a:bodyPr/>
              <a:lstStyle/>
              <a:p>
                <a:endParaRPr lang="ja-JP" altLang="en-US"/>
              </a:p>
            </p:txBody>
          </p:sp>
          <p:sp>
            <p:nvSpPr>
              <p:cNvPr id="61771" name="Line 541"/>
              <p:cNvSpPr>
                <a:spLocks noChangeAspect="1" noChangeShapeType="1"/>
              </p:cNvSpPr>
              <p:nvPr/>
            </p:nvSpPr>
            <p:spPr bwMode="auto">
              <a:xfrm flipV="1">
                <a:off x="4304" y="3746"/>
                <a:ext cx="1" cy="4"/>
              </a:xfrm>
              <a:prstGeom prst="line">
                <a:avLst/>
              </a:prstGeom>
              <a:noFill/>
              <a:ln w="38100">
                <a:solidFill>
                  <a:srgbClr val="0000FF"/>
                </a:solidFill>
                <a:round/>
                <a:headEnd/>
                <a:tailEnd/>
              </a:ln>
            </p:spPr>
            <p:txBody>
              <a:bodyPr/>
              <a:lstStyle/>
              <a:p>
                <a:endParaRPr lang="ja-JP" altLang="en-US"/>
              </a:p>
            </p:txBody>
          </p:sp>
          <p:sp>
            <p:nvSpPr>
              <p:cNvPr id="61772" name="Line 542"/>
              <p:cNvSpPr>
                <a:spLocks noChangeAspect="1" noChangeShapeType="1"/>
              </p:cNvSpPr>
              <p:nvPr/>
            </p:nvSpPr>
            <p:spPr bwMode="auto">
              <a:xfrm>
                <a:off x="4304" y="3746"/>
                <a:ext cx="42" cy="1"/>
              </a:xfrm>
              <a:prstGeom prst="line">
                <a:avLst/>
              </a:prstGeom>
              <a:noFill/>
              <a:ln w="38100">
                <a:solidFill>
                  <a:srgbClr val="0000FF"/>
                </a:solidFill>
                <a:round/>
                <a:headEnd/>
                <a:tailEnd/>
              </a:ln>
            </p:spPr>
            <p:txBody>
              <a:bodyPr/>
              <a:lstStyle/>
              <a:p>
                <a:endParaRPr lang="ja-JP" altLang="en-US"/>
              </a:p>
            </p:txBody>
          </p:sp>
          <p:sp>
            <p:nvSpPr>
              <p:cNvPr id="61773" name="Line 543"/>
              <p:cNvSpPr>
                <a:spLocks noChangeAspect="1" noChangeShapeType="1"/>
              </p:cNvSpPr>
              <p:nvPr/>
            </p:nvSpPr>
            <p:spPr bwMode="auto">
              <a:xfrm flipV="1">
                <a:off x="4346" y="3740"/>
                <a:ext cx="1" cy="6"/>
              </a:xfrm>
              <a:prstGeom prst="line">
                <a:avLst/>
              </a:prstGeom>
              <a:noFill/>
              <a:ln w="38100">
                <a:solidFill>
                  <a:srgbClr val="0000FF"/>
                </a:solidFill>
                <a:round/>
                <a:headEnd/>
                <a:tailEnd/>
              </a:ln>
            </p:spPr>
            <p:txBody>
              <a:bodyPr/>
              <a:lstStyle/>
              <a:p>
                <a:endParaRPr lang="ja-JP" altLang="en-US"/>
              </a:p>
            </p:txBody>
          </p:sp>
          <p:sp>
            <p:nvSpPr>
              <p:cNvPr id="61774" name="Line 544"/>
              <p:cNvSpPr>
                <a:spLocks noChangeAspect="1" noChangeShapeType="1"/>
              </p:cNvSpPr>
              <p:nvPr/>
            </p:nvSpPr>
            <p:spPr bwMode="auto">
              <a:xfrm>
                <a:off x="4346" y="3740"/>
                <a:ext cx="44" cy="1"/>
              </a:xfrm>
              <a:prstGeom prst="line">
                <a:avLst/>
              </a:prstGeom>
              <a:noFill/>
              <a:ln w="38100">
                <a:solidFill>
                  <a:srgbClr val="0000FF"/>
                </a:solidFill>
                <a:round/>
                <a:headEnd/>
                <a:tailEnd/>
              </a:ln>
            </p:spPr>
            <p:txBody>
              <a:bodyPr/>
              <a:lstStyle/>
              <a:p>
                <a:endParaRPr lang="ja-JP" altLang="en-US"/>
              </a:p>
            </p:txBody>
          </p:sp>
          <p:sp>
            <p:nvSpPr>
              <p:cNvPr id="61775" name="Line 545"/>
              <p:cNvSpPr>
                <a:spLocks noChangeAspect="1" noChangeShapeType="1"/>
              </p:cNvSpPr>
              <p:nvPr/>
            </p:nvSpPr>
            <p:spPr bwMode="auto">
              <a:xfrm flipV="1">
                <a:off x="4390" y="3726"/>
                <a:ext cx="1" cy="14"/>
              </a:xfrm>
              <a:prstGeom prst="line">
                <a:avLst/>
              </a:prstGeom>
              <a:noFill/>
              <a:ln w="38100">
                <a:solidFill>
                  <a:srgbClr val="0000FF"/>
                </a:solidFill>
                <a:round/>
                <a:headEnd/>
                <a:tailEnd/>
              </a:ln>
            </p:spPr>
            <p:txBody>
              <a:bodyPr/>
              <a:lstStyle/>
              <a:p>
                <a:endParaRPr lang="ja-JP" altLang="en-US"/>
              </a:p>
            </p:txBody>
          </p:sp>
          <p:sp>
            <p:nvSpPr>
              <p:cNvPr id="61776" name="Line 546"/>
              <p:cNvSpPr>
                <a:spLocks noChangeAspect="1" noChangeShapeType="1"/>
              </p:cNvSpPr>
              <p:nvPr/>
            </p:nvSpPr>
            <p:spPr bwMode="auto">
              <a:xfrm>
                <a:off x="4390" y="3726"/>
                <a:ext cx="42" cy="1"/>
              </a:xfrm>
              <a:prstGeom prst="line">
                <a:avLst/>
              </a:prstGeom>
              <a:noFill/>
              <a:ln w="38100">
                <a:solidFill>
                  <a:srgbClr val="0000FF"/>
                </a:solidFill>
                <a:round/>
                <a:headEnd/>
                <a:tailEnd/>
              </a:ln>
            </p:spPr>
            <p:txBody>
              <a:bodyPr/>
              <a:lstStyle/>
              <a:p>
                <a:endParaRPr lang="ja-JP" altLang="en-US"/>
              </a:p>
            </p:txBody>
          </p:sp>
          <p:sp>
            <p:nvSpPr>
              <p:cNvPr id="61777" name="Line 547"/>
              <p:cNvSpPr>
                <a:spLocks noChangeAspect="1" noChangeShapeType="1"/>
              </p:cNvSpPr>
              <p:nvPr/>
            </p:nvSpPr>
            <p:spPr bwMode="auto">
              <a:xfrm>
                <a:off x="4432" y="3726"/>
                <a:ext cx="1" cy="4"/>
              </a:xfrm>
              <a:prstGeom prst="line">
                <a:avLst/>
              </a:prstGeom>
              <a:noFill/>
              <a:ln w="38100">
                <a:solidFill>
                  <a:srgbClr val="0000FF"/>
                </a:solidFill>
                <a:round/>
                <a:headEnd/>
                <a:tailEnd/>
              </a:ln>
            </p:spPr>
            <p:txBody>
              <a:bodyPr/>
              <a:lstStyle/>
              <a:p>
                <a:endParaRPr lang="ja-JP" altLang="en-US"/>
              </a:p>
            </p:txBody>
          </p:sp>
          <p:sp>
            <p:nvSpPr>
              <p:cNvPr id="61778" name="Line 548"/>
              <p:cNvSpPr>
                <a:spLocks noChangeAspect="1" noChangeShapeType="1"/>
              </p:cNvSpPr>
              <p:nvPr/>
            </p:nvSpPr>
            <p:spPr bwMode="auto">
              <a:xfrm>
                <a:off x="4432" y="3730"/>
                <a:ext cx="86" cy="1"/>
              </a:xfrm>
              <a:prstGeom prst="line">
                <a:avLst/>
              </a:prstGeom>
              <a:noFill/>
              <a:ln w="38100">
                <a:solidFill>
                  <a:srgbClr val="0000FF"/>
                </a:solidFill>
                <a:round/>
                <a:headEnd/>
                <a:tailEnd/>
              </a:ln>
            </p:spPr>
            <p:txBody>
              <a:bodyPr/>
              <a:lstStyle/>
              <a:p>
                <a:endParaRPr lang="ja-JP" altLang="en-US"/>
              </a:p>
            </p:txBody>
          </p:sp>
          <p:sp>
            <p:nvSpPr>
              <p:cNvPr id="61779" name="Line 549"/>
              <p:cNvSpPr>
                <a:spLocks noChangeAspect="1" noChangeShapeType="1"/>
              </p:cNvSpPr>
              <p:nvPr/>
            </p:nvSpPr>
            <p:spPr bwMode="auto">
              <a:xfrm flipV="1">
                <a:off x="4518" y="3726"/>
                <a:ext cx="1" cy="4"/>
              </a:xfrm>
              <a:prstGeom prst="line">
                <a:avLst/>
              </a:prstGeom>
              <a:noFill/>
              <a:ln w="38100">
                <a:solidFill>
                  <a:srgbClr val="0000FF"/>
                </a:solidFill>
                <a:round/>
                <a:headEnd/>
                <a:tailEnd/>
              </a:ln>
            </p:spPr>
            <p:txBody>
              <a:bodyPr/>
              <a:lstStyle/>
              <a:p>
                <a:endParaRPr lang="ja-JP" altLang="en-US"/>
              </a:p>
            </p:txBody>
          </p:sp>
          <p:sp>
            <p:nvSpPr>
              <p:cNvPr id="61780" name="Line 550"/>
              <p:cNvSpPr>
                <a:spLocks noChangeAspect="1" noChangeShapeType="1"/>
              </p:cNvSpPr>
              <p:nvPr/>
            </p:nvSpPr>
            <p:spPr bwMode="auto">
              <a:xfrm>
                <a:off x="4518" y="3726"/>
                <a:ext cx="42" cy="1"/>
              </a:xfrm>
              <a:prstGeom prst="line">
                <a:avLst/>
              </a:prstGeom>
              <a:noFill/>
              <a:ln w="38100">
                <a:solidFill>
                  <a:srgbClr val="0000FF"/>
                </a:solidFill>
                <a:round/>
                <a:headEnd/>
                <a:tailEnd/>
              </a:ln>
            </p:spPr>
            <p:txBody>
              <a:bodyPr/>
              <a:lstStyle/>
              <a:p>
                <a:endParaRPr lang="ja-JP" altLang="en-US"/>
              </a:p>
            </p:txBody>
          </p:sp>
          <p:sp>
            <p:nvSpPr>
              <p:cNvPr id="61781" name="Line 551"/>
              <p:cNvSpPr>
                <a:spLocks noChangeAspect="1" noChangeShapeType="1"/>
              </p:cNvSpPr>
              <p:nvPr/>
            </p:nvSpPr>
            <p:spPr bwMode="auto">
              <a:xfrm>
                <a:off x="4560" y="3726"/>
                <a:ext cx="1" cy="12"/>
              </a:xfrm>
              <a:prstGeom prst="line">
                <a:avLst/>
              </a:prstGeom>
              <a:noFill/>
              <a:ln w="38100">
                <a:solidFill>
                  <a:srgbClr val="0000FF"/>
                </a:solidFill>
                <a:round/>
                <a:headEnd/>
                <a:tailEnd/>
              </a:ln>
            </p:spPr>
            <p:txBody>
              <a:bodyPr/>
              <a:lstStyle/>
              <a:p>
                <a:endParaRPr lang="ja-JP" altLang="en-US"/>
              </a:p>
            </p:txBody>
          </p:sp>
          <p:sp>
            <p:nvSpPr>
              <p:cNvPr id="61782" name="Line 552"/>
              <p:cNvSpPr>
                <a:spLocks noChangeAspect="1" noChangeShapeType="1"/>
              </p:cNvSpPr>
              <p:nvPr/>
            </p:nvSpPr>
            <p:spPr bwMode="auto">
              <a:xfrm>
                <a:off x="4560" y="3738"/>
                <a:ext cx="42" cy="1"/>
              </a:xfrm>
              <a:prstGeom prst="line">
                <a:avLst/>
              </a:prstGeom>
              <a:noFill/>
              <a:ln w="38100">
                <a:solidFill>
                  <a:srgbClr val="0000FF"/>
                </a:solidFill>
                <a:round/>
                <a:headEnd/>
                <a:tailEnd/>
              </a:ln>
            </p:spPr>
            <p:txBody>
              <a:bodyPr/>
              <a:lstStyle/>
              <a:p>
                <a:endParaRPr lang="ja-JP" altLang="en-US"/>
              </a:p>
            </p:txBody>
          </p:sp>
          <p:sp>
            <p:nvSpPr>
              <p:cNvPr id="61783" name="Line 553"/>
              <p:cNvSpPr>
                <a:spLocks noChangeAspect="1" noChangeShapeType="1"/>
              </p:cNvSpPr>
              <p:nvPr/>
            </p:nvSpPr>
            <p:spPr bwMode="auto">
              <a:xfrm flipV="1">
                <a:off x="4602" y="3724"/>
                <a:ext cx="1" cy="14"/>
              </a:xfrm>
              <a:prstGeom prst="line">
                <a:avLst/>
              </a:prstGeom>
              <a:noFill/>
              <a:ln w="38100">
                <a:solidFill>
                  <a:srgbClr val="0000FF"/>
                </a:solidFill>
                <a:round/>
                <a:headEnd/>
                <a:tailEnd/>
              </a:ln>
            </p:spPr>
            <p:txBody>
              <a:bodyPr/>
              <a:lstStyle/>
              <a:p>
                <a:endParaRPr lang="ja-JP" altLang="en-US"/>
              </a:p>
            </p:txBody>
          </p:sp>
          <p:sp>
            <p:nvSpPr>
              <p:cNvPr id="61784" name="Line 554"/>
              <p:cNvSpPr>
                <a:spLocks noChangeAspect="1" noChangeShapeType="1"/>
              </p:cNvSpPr>
              <p:nvPr/>
            </p:nvSpPr>
            <p:spPr bwMode="auto">
              <a:xfrm>
                <a:off x="4602" y="3724"/>
                <a:ext cx="42" cy="1"/>
              </a:xfrm>
              <a:prstGeom prst="line">
                <a:avLst/>
              </a:prstGeom>
              <a:noFill/>
              <a:ln w="38100">
                <a:solidFill>
                  <a:srgbClr val="0000FF"/>
                </a:solidFill>
                <a:round/>
                <a:headEnd/>
                <a:tailEnd/>
              </a:ln>
            </p:spPr>
            <p:txBody>
              <a:bodyPr/>
              <a:lstStyle/>
              <a:p>
                <a:endParaRPr lang="ja-JP" altLang="en-US"/>
              </a:p>
            </p:txBody>
          </p:sp>
          <p:sp>
            <p:nvSpPr>
              <p:cNvPr id="61785" name="Line 555"/>
              <p:cNvSpPr>
                <a:spLocks noChangeAspect="1" noChangeShapeType="1"/>
              </p:cNvSpPr>
              <p:nvPr/>
            </p:nvSpPr>
            <p:spPr bwMode="auto">
              <a:xfrm>
                <a:off x="4644" y="3724"/>
                <a:ext cx="1" cy="6"/>
              </a:xfrm>
              <a:prstGeom prst="line">
                <a:avLst/>
              </a:prstGeom>
              <a:noFill/>
              <a:ln w="38100">
                <a:solidFill>
                  <a:srgbClr val="0000FF"/>
                </a:solidFill>
                <a:round/>
                <a:headEnd/>
                <a:tailEnd/>
              </a:ln>
            </p:spPr>
            <p:txBody>
              <a:bodyPr/>
              <a:lstStyle/>
              <a:p>
                <a:endParaRPr lang="ja-JP" altLang="en-US"/>
              </a:p>
            </p:txBody>
          </p:sp>
          <p:sp>
            <p:nvSpPr>
              <p:cNvPr id="61786" name="Line 556"/>
              <p:cNvSpPr>
                <a:spLocks noChangeAspect="1" noChangeShapeType="1"/>
              </p:cNvSpPr>
              <p:nvPr/>
            </p:nvSpPr>
            <p:spPr bwMode="auto">
              <a:xfrm>
                <a:off x="4644" y="3730"/>
                <a:ext cx="44" cy="1"/>
              </a:xfrm>
              <a:prstGeom prst="line">
                <a:avLst/>
              </a:prstGeom>
              <a:noFill/>
              <a:ln w="38100">
                <a:solidFill>
                  <a:srgbClr val="0000FF"/>
                </a:solidFill>
                <a:round/>
                <a:headEnd/>
                <a:tailEnd/>
              </a:ln>
            </p:spPr>
            <p:txBody>
              <a:bodyPr/>
              <a:lstStyle/>
              <a:p>
                <a:endParaRPr lang="ja-JP" altLang="en-US"/>
              </a:p>
            </p:txBody>
          </p:sp>
          <p:sp>
            <p:nvSpPr>
              <p:cNvPr id="61787" name="Line 557"/>
              <p:cNvSpPr>
                <a:spLocks noChangeAspect="1" noChangeShapeType="1"/>
              </p:cNvSpPr>
              <p:nvPr/>
            </p:nvSpPr>
            <p:spPr bwMode="auto">
              <a:xfrm flipV="1">
                <a:off x="4688" y="3726"/>
                <a:ext cx="1" cy="4"/>
              </a:xfrm>
              <a:prstGeom prst="line">
                <a:avLst/>
              </a:prstGeom>
              <a:noFill/>
              <a:ln w="38100">
                <a:solidFill>
                  <a:srgbClr val="0000FF"/>
                </a:solidFill>
                <a:round/>
                <a:headEnd/>
                <a:tailEnd/>
              </a:ln>
            </p:spPr>
            <p:txBody>
              <a:bodyPr/>
              <a:lstStyle/>
              <a:p>
                <a:endParaRPr lang="ja-JP" altLang="en-US"/>
              </a:p>
            </p:txBody>
          </p:sp>
          <p:sp>
            <p:nvSpPr>
              <p:cNvPr id="61788" name="Line 558"/>
              <p:cNvSpPr>
                <a:spLocks noChangeAspect="1" noChangeShapeType="1"/>
              </p:cNvSpPr>
              <p:nvPr/>
            </p:nvSpPr>
            <p:spPr bwMode="auto">
              <a:xfrm>
                <a:off x="4688" y="3726"/>
                <a:ext cx="42" cy="1"/>
              </a:xfrm>
              <a:prstGeom prst="line">
                <a:avLst/>
              </a:prstGeom>
              <a:noFill/>
              <a:ln w="38100">
                <a:solidFill>
                  <a:srgbClr val="0000FF"/>
                </a:solidFill>
                <a:round/>
                <a:headEnd/>
                <a:tailEnd/>
              </a:ln>
            </p:spPr>
            <p:txBody>
              <a:bodyPr/>
              <a:lstStyle/>
              <a:p>
                <a:endParaRPr lang="ja-JP" altLang="en-US"/>
              </a:p>
            </p:txBody>
          </p:sp>
          <p:sp>
            <p:nvSpPr>
              <p:cNvPr id="61789" name="Line 559"/>
              <p:cNvSpPr>
                <a:spLocks noChangeAspect="1" noChangeShapeType="1"/>
              </p:cNvSpPr>
              <p:nvPr/>
            </p:nvSpPr>
            <p:spPr bwMode="auto">
              <a:xfrm flipV="1">
                <a:off x="4730" y="3720"/>
                <a:ext cx="1" cy="6"/>
              </a:xfrm>
              <a:prstGeom prst="line">
                <a:avLst/>
              </a:prstGeom>
              <a:noFill/>
              <a:ln w="38100">
                <a:solidFill>
                  <a:srgbClr val="0000FF"/>
                </a:solidFill>
                <a:round/>
                <a:headEnd/>
                <a:tailEnd/>
              </a:ln>
            </p:spPr>
            <p:txBody>
              <a:bodyPr/>
              <a:lstStyle/>
              <a:p>
                <a:endParaRPr lang="ja-JP" altLang="en-US"/>
              </a:p>
            </p:txBody>
          </p:sp>
          <p:sp>
            <p:nvSpPr>
              <p:cNvPr id="61790" name="Line 560"/>
              <p:cNvSpPr>
                <a:spLocks noChangeAspect="1" noChangeShapeType="1"/>
              </p:cNvSpPr>
              <p:nvPr/>
            </p:nvSpPr>
            <p:spPr bwMode="auto">
              <a:xfrm>
                <a:off x="4730" y="3720"/>
                <a:ext cx="42" cy="1"/>
              </a:xfrm>
              <a:prstGeom prst="line">
                <a:avLst/>
              </a:prstGeom>
              <a:noFill/>
              <a:ln w="38100">
                <a:solidFill>
                  <a:srgbClr val="0000FF"/>
                </a:solidFill>
                <a:round/>
                <a:headEnd/>
                <a:tailEnd/>
              </a:ln>
            </p:spPr>
            <p:txBody>
              <a:bodyPr/>
              <a:lstStyle/>
              <a:p>
                <a:endParaRPr lang="ja-JP" altLang="en-US"/>
              </a:p>
            </p:txBody>
          </p:sp>
          <p:sp>
            <p:nvSpPr>
              <p:cNvPr id="61791" name="Line 561"/>
              <p:cNvSpPr>
                <a:spLocks noChangeAspect="1" noChangeShapeType="1"/>
              </p:cNvSpPr>
              <p:nvPr/>
            </p:nvSpPr>
            <p:spPr bwMode="auto">
              <a:xfrm flipV="1">
                <a:off x="4772" y="3712"/>
                <a:ext cx="1" cy="8"/>
              </a:xfrm>
              <a:prstGeom prst="line">
                <a:avLst/>
              </a:prstGeom>
              <a:noFill/>
              <a:ln w="38100">
                <a:solidFill>
                  <a:srgbClr val="0000FF"/>
                </a:solidFill>
                <a:round/>
                <a:headEnd/>
                <a:tailEnd/>
              </a:ln>
            </p:spPr>
            <p:txBody>
              <a:bodyPr/>
              <a:lstStyle/>
              <a:p>
                <a:endParaRPr lang="ja-JP" altLang="en-US"/>
              </a:p>
            </p:txBody>
          </p:sp>
          <p:sp>
            <p:nvSpPr>
              <p:cNvPr id="61792" name="Line 562"/>
              <p:cNvSpPr>
                <a:spLocks noChangeAspect="1" noChangeShapeType="1"/>
              </p:cNvSpPr>
              <p:nvPr/>
            </p:nvSpPr>
            <p:spPr bwMode="auto">
              <a:xfrm>
                <a:off x="4772" y="3712"/>
                <a:ext cx="42" cy="1"/>
              </a:xfrm>
              <a:prstGeom prst="line">
                <a:avLst/>
              </a:prstGeom>
              <a:noFill/>
              <a:ln w="38100">
                <a:solidFill>
                  <a:srgbClr val="0000FF"/>
                </a:solidFill>
                <a:round/>
                <a:headEnd/>
                <a:tailEnd/>
              </a:ln>
            </p:spPr>
            <p:txBody>
              <a:bodyPr/>
              <a:lstStyle/>
              <a:p>
                <a:endParaRPr lang="ja-JP" altLang="en-US"/>
              </a:p>
            </p:txBody>
          </p:sp>
          <p:sp>
            <p:nvSpPr>
              <p:cNvPr id="61793" name="Line 563"/>
              <p:cNvSpPr>
                <a:spLocks noChangeAspect="1" noChangeShapeType="1"/>
              </p:cNvSpPr>
              <p:nvPr/>
            </p:nvSpPr>
            <p:spPr bwMode="auto">
              <a:xfrm>
                <a:off x="4814" y="3712"/>
                <a:ext cx="1" cy="12"/>
              </a:xfrm>
              <a:prstGeom prst="line">
                <a:avLst/>
              </a:prstGeom>
              <a:noFill/>
              <a:ln w="38100">
                <a:solidFill>
                  <a:srgbClr val="0000FF"/>
                </a:solidFill>
                <a:round/>
                <a:headEnd/>
                <a:tailEnd/>
              </a:ln>
            </p:spPr>
            <p:txBody>
              <a:bodyPr/>
              <a:lstStyle/>
              <a:p>
                <a:endParaRPr lang="ja-JP" altLang="en-US"/>
              </a:p>
            </p:txBody>
          </p:sp>
          <p:sp>
            <p:nvSpPr>
              <p:cNvPr id="61794" name="Line 564"/>
              <p:cNvSpPr>
                <a:spLocks noChangeAspect="1" noChangeShapeType="1"/>
              </p:cNvSpPr>
              <p:nvPr/>
            </p:nvSpPr>
            <p:spPr bwMode="auto">
              <a:xfrm>
                <a:off x="4814" y="3724"/>
                <a:ext cx="44" cy="1"/>
              </a:xfrm>
              <a:prstGeom prst="line">
                <a:avLst/>
              </a:prstGeom>
              <a:noFill/>
              <a:ln w="38100">
                <a:solidFill>
                  <a:srgbClr val="0000FF"/>
                </a:solidFill>
                <a:round/>
                <a:headEnd/>
                <a:tailEnd/>
              </a:ln>
            </p:spPr>
            <p:txBody>
              <a:bodyPr/>
              <a:lstStyle/>
              <a:p>
                <a:endParaRPr lang="ja-JP" altLang="en-US"/>
              </a:p>
            </p:txBody>
          </p:sp>
          <p:sp>
            <p:nvSpPr>
              <p:cNvPr id="61795" name="Line 565"/>
              <p:cNvSpPr>
                <a:spLocks noChangeAspect="1" noChangeShapeType="1"/>
              </p:cNvSpPr>
              <p:nvPr/>
            </p:nvSpPr>
            <p:spPr bwMode="auto">
              <a:xfrm>
                <a:off x="4858" y="3724"/>
                <a:ext cx="1" cy="4"/>
              </a:xfrm>
              <a:prstGeom prst="line">
                <a:avLst/>
              </a:prstGeom>
              <a:noFill/>
              <a:ln w="38100">
                <a:solidFill>
                  <a:srgbClr val="0000FF"/>
                </a:solidFill>
                <a:round/>
                <a:headEnd/>
                <a:tailEnd/>
              </a:ln>
            </p:spPr>
            <p:txBody>
              <a:bodyPr/>
              <a:lstStyle/>
              <a:p>
                <a:endParaRPr lang="ja-JP" altLang="en-US"/>
              </a:p>
            </p:txBody>
          </p:sp>
          <p:sp>
            <p:nvSpPr>
              <p:cNvPr id="61796" name="Freeform 566"/>
              <p:cNvSpPr>
                <a:spLocks noChangeAspect="1"/>
              </p:cNvSpPr>
              <p:nvPr/>
            </p:nvSpPr>
            <p:spPr bwMode="auto">
              <a:xfrm>
                <a:off x="4558" y="4020"/>
                <a:ext cx="118" cy="128"/>
              </a:xfrm>
              <a:custGeom>
                <a:avLst/>
                <a:gdLst>
                  <a:gd name="T0" fmla="*/ 5943 w 94"/>
                  <a:gd name="T1" fmla="*/ 7440 h 102"/>
                  <a:gd name="T2" fmla="*/ 5943 w 94"/>
                  <a:gd name="T3" fmla="*/ 5456 h 102"/>
                  <a:gd name="T4" fmla="*/ 11136 w 94"/>
                  <a:gd name="T5" fmla="*/ 5456 h 102"/>
                  <a:gd name="T6" fmla="*/ 11136 w 94"/>
                  <a:gd name="T7" fmla="*/ 10207 h 102"/>
                  <a:gd name="T8" fmla="*/ 10289 w 94"/>
                  <a:gd name="T9" fmla="*/ 10782 h 102"/>
                  <a:gd name="T10" fmla="*/ 8800 w 94"/>
                  <a:gd name="T11" fmla="*/ 11244 h 102"/>
                  <a:gd name="T12" fmla="*/ 7359 w 94"/>
                  <a:gd name="T13" fmla="*/ 11716 h 102"/>
                  <a:gd name="T14" fmla="*/ 5943 w 94"/>
                  <a:gd name="T15" fmla="*/ 11979 h 102"/>
                  <a:gd name="T16" fmla="*/ 4734 w 94"/>
                  <a:gd name="T17" fmla="*/ 11716 h 102"/>
                  <a:gd name="T18" fmla="*/ 3771 w 94"/>
                  <a:gd name="T19" fmla="*/ 11480 h 102"/>
                  <a:gd name="T20" fmla="*/ 2846 w 94"/>
                  <a:gd name="T21" fmla="*/ 11022 h 102"/>
                  <a:gd name="T22" fmla="*/ 1880 w 94"/>
                  <a:gd name="T23" fmla="*/ 10573 h 102"/>
                  <a:gd name="T24" fmla="*/ 1193 w 94"/>
                  <a:gd name="T25" fmla="*/ 9886 h 102"/>
                  <a:gd name="T26" fmla="*/ 757 w 94"/>
                  <a:gd name="T27" fmla="*/ 8870 h 102"/>
                  <a:gd name="T28" fmla="*/ 304 w 94"/>
                  <a:gd name="T29" fmla="*/ 7440 h 102"/>
                  <a:gd name="T30" fmla="*/ 0 w 94"/>
                  <a:gd name="T31" fmla="*/ 5918 h 102"/>
                  <a:gd name="T32" fmla="*/ 0 w 94"/>
                  <a:gd name="T33" fmla="*/ 4716 h 102"/>
                  <a:gd name="T34" fmla="*/ 304 w 94"/>
                  <a:gd name="T35" fmla="*/ 3758 h 102"/>
                  <a:gd name="T36" fmla="*/ 757 w 94"/>
                  <a:gd name="T37" fmla="*/ 2628 h 102"/>
                  <a:gd name="T38" fmla="*/ 1439 w 94"/>
                  <a:gd name="T39" fmla="*/ 1859 h 102"/>
                  <a:gd name="T40" fmla="*/ 2100 w 94"/>
                  <a:gd name="T41" fmla="*/ 1180 h 102"/>
                  <a:gd name="T42" fmla="*/ 3040 w 94"/>
                  <a:gd name="T43" fmla="*/ 476 h 102"/>
                  <a:gd name="T44" fmla="*/ 3771 w 94"/>
                  <a:gd name="T45" fmla="*/ 302 h 102"/>
                  <a:gd name="T46" fmla="*/ 4734 w 94"/>
                  <a:gd name="T47" fmla="*/ 0 h 102"/>
                  <a:gd name="T48" fmla="*/ 5943 w 94"/>
                  <a:gd name="T49" fmla="*/ 0 h 102"/>
                  <a:gd name="T50" fmla="*/ 7067 w 94"/>
                  <a:gd name="T51" fmla="*/ 0 h 102"/>
                  <a:gd name="T52" fmla="*/ 8217 w 94"/>
                  <a:gd name="T53" fmla="*/ 302 h 102"/>
                  <a:gd name="T54" fmla="*/ 9238 w 94"/>
                  <a:gd name="T55" fmla="*/ 940 h 102"/>
                  <a:gd name="T56" fmla="*/ 9942 w 94"/>
                  <a:gd name="T57" fmla="*/ 1673 h 102"/>
                  <a:gd name="T58" fmla="*/ 10315 w 94"/>
                  <a:gd name="T59" fmla="*/ 2333 h 102"/>
                  <a:gd name="T60" fmla="*/ 10848 w 94"/>
                  <a:gd name="T61" fmla="*/ 3541 h 102"/>
                  <a:gd name="T62" fmla="*/ 8800 w 94"/>
                  <a:gd name="T63" fmla="*/ 4055 h 102"/>
                  <a:gd name="T64" fmla="*/ 8217 w 94"/>
                  <a:gd name="T65" fmla="*/ 3000 h 102"/>
                  <a:gd name="T66" fmla="*/ 7548 w 94"/>
                  <a:gd name="T67" fmla="*/ 2628 h 102"/>
                  <a:gd name="T68" fmla="*/ 6884 w 94"/>
                  <a:gd name="T69" fmla="*/ 2099 h 102"/>
                  <a:gd name="T70" fmla="*/ 5943 w 94"/>
                  <a:gd name="T71" fmla="*/ 1859 h 102"/>
                  <a:gd name="T72" fmla="*/ 4734 w 94"/>
                  <a:gd name="T73" fmla="*/ 2099 h 102"/>
                  <a:gd name="T74" fmla="*/ 3771 w 94"/>
                  <a:gd name="T75" fmla="*/ 2333 h 102"/>
                  <a:gd name="T76" fmla="*/ 3040 w 94"/>
                  <a:gd name="T77" fmla="*/ 2822 h 102"/>
                  <a:gd name="T78" fmla="*/ 2635 w 94"/>
                  <a:gd name="T79" fmla="*/ 3758 h 102"/>
                  <a:gd name="T80" fmla="*/ 2360 w 94"/>
                  <a:gd name="T81" fmla="*/ 4716 h 102"/>
                  <a:gd name="T82" fmla="*/ 2100 w 94"/>
                  <a:gd name="T83" fmla="*/ 5918 h 102"/>
                  <a:gd name="T84" fmla="*/ 2360 w 94"/>
                  <a:gd name="T85" fmla="*/ 6999 h 102"/>
                  <a:gd name="T86" fmla="*/ 2635 w 94"/>
                  <a:gd name="T87" fmla="*/ 8014 h 102"/>
                  <a:gd name="T88" fmla="*/ 3040 w 94"/>
                  <a:gd name="T89" fmla="*/ 8870 h 102"/>
                  <a:gd name="T90" fmla="*/ 4062 w 94"/>
                  <a:gd name="T91" fmla="*/ 9336 h 102"/>
                  <a:gd name="T92" fmla="*/ 4734 w 94"/>
                  <a:gd name="T93" fmla="*/ 9886 h 102"/>
                  <a:gd name="T94" fmla="*/ 5943 w 94"/>
                  <a:gd name="T95" fmla="*/ 9886 h 102"/>
                  <a:gd name="T96" fmla="*/ 6546 w 94"/>
                  <a:gd name="T97" fmla="*/ 9886 h 102"/>
                  <a:gd name="T98" fmla="*/ 7359 w 94"/>
                  <a:gd name="T99" fmla="*/ 9634 h 102"/>
                  <a:gd name="T100" fmla="*/ 8217 w 94"/>
                  <a:gd name="T101" fmla="*/ 9336 h 102"/>
                  <a:gd name="T102" fmla="*/ 8800 w 94"/>
                  <a:gd name="T103" fmla="*/ 8870 h 102"/>
                  <a:gd name="T104" fmla="*/ 8800 w 94"/>
                  <a:gd name="T105" fmla="*/ 7440 h 102"/>
                  <a:gd name="T106" fmla="*/ 5943 w 94"/>
                  <a:gd name="T107" fmla="*/ 7440 h 10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94"/>
                  <a:gd name="T163" fmla="*/ 0 h 102"/>
                  <a:gd name="T164" fmla="*/ 94 w 94"/>
                  <a:gd name="T165" fmla="*/ 102 h 102"/>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94" h="102">
                    <a:moveTo>
                      <a:pt x="50" y="64"/>
                    </a:moveTo>
                    <a:lnTo>
                      <a:pt x="50" y="46"/>
                    </a:lnTo>
                    <a:lnTo>
                      <a:pt x="94" y="46"/>
                    </a:lnTo>
                    <a:lnTo>
                      <a:pt x="94" y="86"/>
                    </a:lnTo>
                    <a:lnTo>
                      <a:pt x="86" y="92"/>
                    </a:lnTo>
                    <a:lnTo>
                      <a:pt x="74" y="96"/>
                    </a:lnTo>
                    <a:lnTo>
                      <a:pt x="62" y="100"/>
                    </a:lnTo>
                    <a:lnTo>
                      <a:pt x="50" y="102"/>
                    </a:lnTo>
                    <a:lnTo>
                      <a:pt x="40" y="100"/>
                    </a:lnTo>
                    <a:lnTo>
                      <a:pt x="32" y="98"/>
                    </a:lnTo>
                    <a:lnTo>
                      <a:pt x="24" y="94"/>
                    </a:lnTo>
                    <a:lnTo>
                      <a:pt x="16" y="90"/>
                    </a:lnTo>
                    <a:lnTo>
                      <a:pt x="10" y="84"/>
                    </a:lnTo>
                    <a:lnTo>
                      <a:pt x="6" y="76"/>
                    </a:lnTo>
                    <a:lnTo>
                      <a:pt x="2" y="64"/>
                    </a:lnTo>
                    <a:lnTo>
                      <a:pt x="0" y="50"/>
                    </a:lnTo>
                    <a:lnTo>
                      <a:pt x="0" y="40"/>
                    </a:lnTo>
                    <a:lnTo>
                      <a:pt x="2" y="32"/>
                    </a:lnTo>
                    <a:lnTo>
                      <a:pt x="6" y="22"/>
                    </a:lnTo>
                    <a:lnTo>
                      <a:pt x="12" y="16"/>
                    </a:lnTo>
                    <a:lnTo>
                      <a:pt x="18" y="10"/>
                    </a:lnTo>
                    <a:lnTo>
                      <a:pt x="26" y="4"/>
                    </a:lnTo>
                    <a:lnTo>
                      <a:pt x="32" y="2"/>
                    </a:lnTo>
                    <a:lnTo>
                      <a:pt x="40" y="0"/>
                    </a:lnTo>
                    <a:lnTo>
                      <a:pt x="50" y="0"/>
                    </a:lnTo>
                    <a:lnTo>
                      <a:pt x="60" y="0"/>
                    </a:lnTo>
                    <a:lnTo>
                      <a:pt x="70" y="2"/>
                    </a:lnTo>
                    <a:lnTo>
                      <a:pt x="78" y="8"/>
                    </a:lnTo>
                    <a:lnTo>
                      <a:pt x="84" y="14"/>
                    </a:lnTo>
                    <a:lnTo>
                      <a:pt x="88" y="20"/>
                    </a:lnTo>
                    <a:lnTo>
                      <a:pt x="92" y="30"/>
                    </a:lnTo>
                    <a:lnTo>
                      <a:pt x="74" y="34"/>
                    </a:lnTo>
                    <a:lnTo>
                      <a:pt x="70" y="26"/>
                    </a:lnTo>
                    <a:lnTo>
                      <a:pt x="64" y="22"/>
                    </a:lnTo>
                    <a:lnTo>
                      <a:pt x="58" y="18"/>
                    </a:lnTo>
                    <a:lnTo>
                      <a:pt x="50" y="16"/>
                    </a:lnTo>
                    <a:lnTo>
                      <a:pt x="40" y="18"/>
                    </a:lnTo>
                    <a:lnTo>
                      <a:pt x="32" y="20"/>
                    </a:lnTo>
                    <a:lnTo>
                      <a:pt x="26" y="24"/>
                    </a:lnTo>
                    <a:lnTo>
                      <a:pt x="22" y="32"/>
                    </a:lnTo>
                    <a:lnTo>
                      <a:pt x="20" y="40"/>
                    </a:lnTo>
                    <a:lnTo>
                      <a:pt x="18" y="50"/>
                    </a:lnTo>
                    <a:lnTo>
                      <a:pt x="20" y="60"/>
                    </a:lnTo>
                    <a:lnTo>
                      <a:pt x="22" y="68"/>
                    </a:lnTo>
                    <a:lnTo>
                      <a:pt x="26" y="76"/>
                    </a:lnTo>
                    <a:lnTo>
                      <a:pt x="34" y="80"/>
                    </a:lnTo>
                    <a:lnTo>
                      <a:pt x="40" y="84"/>
                    </a:lnTo>
                    <a:lnTo>
                      <a:pt x="50" y="84"/>
                    </a:lnTo>
                    <a:lnTo>
                      <a:pt x="56" y="84"/>
                    </a:lnTo>
                    <a:lnTo>
                      <a:pt x="62" y="82"/>
                    </a:lnTo>
                    <a:lnTo>
                      <a:pt x="70" y="80"/>
                    </a:lnTo>
                    <a:lnTo>
                      <a:pt x="74" y="76"/>
                    </a:lnTo>
                    <a:lnTo>
                      <a:pt x="74" y="64"/>
                    </a:lnTo>
                    <a:lnTo>
                      <a:pt x="50" y="64"/>
                    </a:lnTo>
                    <a:close/>
                  </a:path>
                </a:pathLst>
              </a:custGeom>
              <a:solidFill>
                <a:srgbClr val="0000CC"/>
              </a:solidFill>
              <a:ln w="0">
                <a:noFill/>
                <a:round/>
                <a:headEnd/>
                <a:tailEnd/>
              </a:ln>
            </p:spPr>
            <p:txBody>
              <a:bodyPr/>
              <a:lstStyle/>
              <a:p>
                <a:endParaRPr lang="ja-JP" altLang="en-US"/>
              </a:p>
            </p:txBody>
          </p:sp>
          <p:sp>
            <p:nvSpPr>
              <p:cNvPr id="61797" name="Freeform 567"/>
              <p:cNvSpPr>
                <a:spLocks noChangeAspect="1" noEditPoints="1"/>
              </p:cNvSpPr>
              <p:nvPr/>
            </p:nvSpPr>
            <p:spPr bwMode="auto">
              <a:xfrm>
                <a:off x="4698" y="4046"/>
                <a:ext cx="85" cy="95"/>
              </a:xfrm>
              <a:custGeom>
                <a:avLst/>
                <a:gdLst>
                  <a:gd name="T0" fmla="*/ 5168 w 68"/>
                  <a:gd name="T1" fmla="*/ 5359 h 76"/>
                  <a:gd name="T2" fmla="*/ 7265 w 68"/>
                  <a:gd name="T3" fmla="*/ 5815 h 76"/>
                  <a:gd name="T4" fmla="*/ 6924 w 68"/>
                  <a:gd name="T5" fmla="*/ 6506 h 76"/>
                  <a:gd name="T6" fmla="*/ 6460 w 68"/>
                  <a:gd name="T7" fmla="*/ 7266 h 76"/>
                  <a:gd name="T8" fmla="*/ 5814 w 68"/>
                  <a:gd name="T9" fmla="*/ 7572 h 76"/>
                  <a:gd name="T10" fmla="*/ 5300 w 68"/>
                  <a:gd name="T11" fmla="*/ 7796 h 76"/>
                  <a:gd name="T12" fmla="*/ 4440 w 68"/>
                  <a:gd name="T13" fmla="*/ 8012 h 76"/>
                  <a:gd name="T14" fmla="*/ 3721 w 68"/>
                  <a:gd name="T15" fmla="*/ 8250 h 76"/>
                  <a:gd name="T16" fmla="*/ 2714 w 68"/>
                  <a:gd name="T17" fmla="*/ 8012 h 76"/>
                  <a:gd name="T18" fmla="*/ 1906 w 68"/>
                  <a:gd name="T19" fmla="*/ 7796 h 76"/>
                  <a:gd name="T20" fmla="*/ 1295 w 68"/>
                  <a:gd name="T21" fmla="*/ 7275 h 76"/>
                  <a:gd name="T22" fmla="*/ 829 w 68"/>
                  <a:gd name="T23" fmla="*/ 6929 h 76"/>
                  <a:gd name="T24" fmla="*/ 365 w 68"/>
                  <a:gd name="T25" fmla="*/ 6058 h 76"/>
                  <a:gd name="T26" fmla="*/ 0 w 68"/>
                  <a:gd name="T27" fmla="*/ 5205 h 76"/>
                  <a:gd name="T28" fmla="*/ 0 w 68"/>
                  <a:gd name="T29" fmla="*/ 4164 h 76"/>
                  <a:gd name="T30" fmla="*/ 234 w 68"/>
                  <a:gd name="T31" fmla="*/ 3050 h 76"/>
                  <a:gd name="T32" fmla="*/ 365 w 68"/>
                  <a:gd name="T33" fmla="*/ 1986 h 76"/>
                  <a:gd name="T34" fmla="*/ 1036 w 68"/>
                  <a:gd name="T35" fmla="*/ 1036 h 76"/>
                  <a:gd name="T36" fmla="*/ 1721 w 68"/>
                  <a:gd name="T37" fmla="*/ 575 h 76"/>
                  <a:gd name="T38" fmla="*/ 2530 w 68"/>
                  <a:gd name="T39" fmla="*/ 235 h 76"/>
                  <a:gd name="T40" fmla="*/ 3721 w 68"/>
                  <a:gd name="T41" fmla="*/ 0 h 76"/>
                  <a:gd name="T42" fmla="*/ 4765 w 68"/>
                  <a:gd name="T43" fmla="*/ 235 h 76"/>
                  <a:gd name="T44" fmla="*/ 5550 w 68"/>
                  <a:gd name="T45" fmla="*/ 575 h 76"/>
                  <a:gd name="T46" fmla="*/ 6221 w 68"/>
                  <a:gd name="T47" fmla="*/ 1295 h 76"/>
                  <a:gd name="T48" fmla="*/ 7265 w 68"/>
                  <a:gd name="T49" fmla="*/ 2530 h 76"/>
                  <a:gd name="T50" fmla="*/ 7275 w 68"/>
                  <a:gd name="T51" fmla="*/ 4765 h 76"/>
                  <a:gd name="T52" fmla="*/ 1906 w 68"/>
                  <a:gd name="T53" fmla="*/ 4765 h 76"/>
                  <a:gd name="T54" fmla="*/ 2151 w 68"/>
                  <a:gd name="T55" fmla="*/ 5205 h 76"/>
                  <a:gd name="T56" fmla="*/ 2382 w 68"/>
                  <a:gd name="T57" fmla="*/ 5815 h 76"/>
                  <a:gd name="T58" fmla="*/ 2530 w 68"/>
                  <a:gd name="T59" fmla="*/ 6058 h 76"/>
                  <a:gd name="T60" fmla="*/ 3050 w 68"/>
                  <a:gd name="T61" fmla="*/ 6506 h 76"/>
                  <a:gd name="T62" fmla="*/ 3721 w 68"/>
                  <a:gd name="T63" fmla="*/ 6699 h 76"/>
                  <a:gd name="T64" fmla="*/ 4240 w 68"/>
                  <a:gd name="T65" fmla="*/ 6506 h 76"/>
                  <a:gd name="T66" fmla="*/ 4440 w 68"/>
                  <a:gd name="T67" fmla="*/ 6237 h 76"/>
                  <a:gd name="T68" fmla="*/ 4940 w 68"/>
                  <a:gd name="T69" fmla="*/ 6058 h 76"/>
                  <a:gd name="T70" fmla="*/ 5168 w 68"/>
                  <a:gd name="T71" fmla="*/ 5359 h 76"/>
                  <a:gd name="T72" fmla="*/ 5300 w 68"/>
                  <a:gd name="T73" fmla="*/ 3430 h 76"/>
                  <a:gd name="T74" fmla="*/ 5168 w 68"/>
                  <a:gd name="T75" fmla="*/ 3050 h 76"/>
                  <a:gd name="T76" fmla="*/ 4940 w 68"/>
                  <a:gd name="T77" fmla="*/ 2382 h 76"/>
                  <a:gd name="T78" fmla="*/ 4765 w 68"/>
                  <a:gd name="T79" fmla="*/ 2162 h 76"/>
                  <a:gd name="T80" fmla="*/ 4240 w 68"/>
                  <a:gd name="T81" fmla="*/ 1730 h 76"/>
                  <a:gd name="T82" fmla="*/ 3721 w 68"/>
                  <a:gd name="T83" fmla="*/ 1730 h 76"/>
                  <a:gd name="T84" fmla="*/ 3050 w 68"/>
                  <a:gd name="T85" fmla="*/ 1730 h 76"/>
                  <a:gd name="T86" fmla="*/ 2530 w 68"/>
                  <a:gd name="T87" fmla="*/ 2162 h 76"/>
                  <a:gd name="T88" fmla="*/ 2151 w 68"/>
                  <a:gd name="T89" fmla="*/ 2744 h 76"/>
                  <a:gd name="T90" fmla="*/ 2151 w 68"/>
                  <a:gd name="T91" fmla="*/ 3430 h 76"/>
                  <a:gd name="T92" fmla="*/ 5300 w 68"/>
                  <a:gd name="T93" fmla="*/ 3430 h 7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68"/>
                  <a:gd name="T142" fmla="*/ 0 h 76"/>
                  <a:gd name="T143" fmla="*/ 68 w 68"/>
                  <a:gd name="T144" fmla="*/ 76 h 7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68" h="76">
                    <a:moveTo>
                      <a:pt x="48" y="50"/>
                    </a:moveTo>
                    <a:lnTo>
                      <a:pt x="66" y="54"/>
                    </a:lnTo>
                    <a:lnTo>
                      <a:pt x="64" y="60"/>
                    </a:lnTo>
                    <a:lnTo>
                      <a:pt x="60" y="66"/>
                    </a:lnTo>
                    <a:lnTo>
                      <a:pt x="54" y="70"/>
                    </a:lnTo>
                    <a:lnTo>
                      <a:pt x="50" y="72"/>
                    </a:lnTo>
                    <a:lnTo>
                      <a:pt x="42" y="74"/>
                    </a:lnTo>
                    <a:lnTo>
                      <a:pt x="34" y="76"/>
                    </a:lnTo>
                    <a:lnTo>
                      <a:pt x="26" y="74"/>
                    </a:lnTo>
                    <a:lnTo>
                      <a:pt x="18" y="72"/>
                    </a:lnTo>
                    <a:lnTo>
                      <a:pt x="12" y="68"/>
                    </a:lnTo>
                    <a:lnTo>
                      <a:pt x="8" y="64"/>
                    </a:lnTo>
                    <a:lnTo>
                      <a:pt x="4" y="56"/>
                    </a:lnTo>
                    <a:lnTo>
                      <a:pt x="0" y="48"/>
                    </a:lnTo>
                    <a:lnTo>
                      <a:pt x="0" y="38"/>
                    </a:lnTo>
                    <a:lnTo>
                      <a:pt x="2" y="28"/>
                    </a:lnTo>
                    <a:lnTo>
                      <a:pt x="4" y="18"/>
                    </a:lnTo>
                    <a:lnTo>
                      <a:pt x="10" y="10"/>
                    </a:lnTo>
                    <a:lnTo>
                      <a:pt x="16" y="6"/>
                    </a:lnTo>
                    <a:lnTo>
                      <a:pt x="24" y="2"/>
                    </a:lnTo>
                    <a:lnTo>
                      <a:pt x="34" y="0"/>
                    </a:lnTo>
                    <a:lnTo>
                      <a:pt x="44" y="2"/>
                    </a:lnTo>
                    <a:lnTo>
                      <a:pt x="52" y="6"/>
                    </a:lnTo>
                    <a:lnTo>
                      <a:pt x="58" y="12"/>
                    </a:lnTo>
                    <a:lnTo>
                      <a:pt x="66" y="24"/>
                    </a:lnTo>
                    <a:lnTo>
                      <a:pt x="68" y="44"/>
                    </a:lnTo>
                    <a:lnTo>
                      <a:pt x="18" y="44"/>
                    </a:lnTo>
                    <a:lnTo>
                      <a:pt x="20" y="48"/>
                    </a:lnTo>
                    <a:lnTo>
                      <a:pt x="22" y="54"/>
                    </a:lnTo>
                    <a:lnTo>
                      <a:pt x="24" y="56"/>
                    </a:lnTo>
                    <a:lnTo>
                      <a:pt x="28" y="60"/>
                    </a:lnTo>
                    <a:lnTo>
                      <a:pt x="34" y="62"/>
                    </a:lnTo>
                    <a:lnTo>
                      <a:pt x="40" y="60"/>
                    </a:lnTo>
                    <a:lnTo>
                      <a:pt x="42" y="58"/>
                    </a:lnTo>
                    <a:lnTo>
                      <a:pt x="46" y="56"/>
                    </a:lnTo>
                    <a:lnTo>
                      <a:pt x="48" y="50"/>
                    </a:lnTo>
                    <a:close/>
                    <a:moveTo>
                      <a:pt x="50" y="32"/>
                    </a:moveTo>
                    <a:lnTo>
                      <a:pt x="48" y="28"/>
                    </a:lnTo>
                    <a:lnTo>
                      <a:pt x="46" y="22"/>
                    </a:lnTo>
                    <a:lnTo>
                      <a:pt x="44" y="20"/>
                    </a:lnTo>
                    <a:lnTo>
                      <a:pt x="40" y="16"/>
                    </a:lnTo>
                    <a:lnTo>
                      <a:pt x="34" y="16"/>
                    </a:lnTo>
                    <a:lnTo>
                      <a:pt x="28" y="16"/>
                    </a:lnTo>
                    <a:lnTo>
                      <a:pt x="24" y="20"/>
                    </a:lnTo>
                    <a:lnTo>
                      <a:pt x="20" y="26"/>
                    </a:lnTo>
                    <a:lnTo>
                      <a:pt x="20" y="32"/>
                    </a:lnTo>
                    <a:lnTo>
                      <a:pt x="50" y="32"/>
                    </a:lnTo>
                    <a:close/>
                  </a:path>
                </a:pathLst>
              </a:custGeom>
              <a:solidFill>
                <a:srgbClr val="0000CC"/>
              </a:solidFill>
              <a:ln w="0">
                <a:noFill/>
                <a:round/>
                <a:headEnd/>
                <a:tailEnd/>
              </a:ln>
            </p:spPr>
            <p:txBody>
              <a:bodyPr/>
              <a:lstStyle/>
              <a:p>
                <a:endParaRPr lang="ja-JP" altLang="en-US"/>
              </a:p>
            </p:txBody>
          </p:sp>
          <p:sp>
            <p:nvSpPr>
              <p:cNvPr id="61798" name="Freeform 568"/>
              <p:cNvSpPr>
                <a:spLocks noChangeAspect="1"/>
              </p:cNvSpPr>
              <p:nvPr/>
            </p:nvSpPr>
            <p:spPr bwMode="auto">
              <a:xfrm>
                <a:off x="4782" y="4020"/>
                <a:ext cx="118" cy="125"/>
              </a:xfrm>
              <a:custGeom>
                <a:avLst/>
                <a:gdLst>
                  <a:gd name="T0" fmla="*/ 4485 w 94"/>
                  <a:gd name="T1" fmla="*/ 10828 h 100"/>
                  <a:gd name="T2" fmla="*/ 0 w 94"/>
                  <a:gd name="T3" fmla="*/ 0 h 100"/>
                  <a:gd name="T4" fmla="*/ 2360 w 94"/>
                  <a:gd name="T5" fmla="*/ 0 h 100"/>
                  <a:gd name="T6" fmla="*/ 5484 w 94"/>
                  <a:gd name="T7" fmla="*/ 8016 h 100"/>
                  <a:gd name="T8" fmla="*/ 8800 w 94"/>
                  <a:gd name="T9" fmla="*/ 0 h 100"/>
                  <a:gd name="T10" fmla="*/ 11136 w 94"/>
                  <a:gd name="T11" fmla="*/ 0 h 100"/>
                  <a:gd name="T12" fmla="*/ 6546 w 94"/>
                  <a:gd name="T13" fmla="*/ 10828 h 100"/>
                  <a:gd name="T14" fmla="*/ 4485 w 94"/>
                  <a:gd name="T15" fmla="*/ 10828 h 100"/>
                  <a:gd name="T16" fmla="*/ 0 60000 65536"/>
                  <a:gd name="T17" fmla="*/ 0 60000 65536"/>
                  <a:gd name="T18" fmla="*/ 0 60000 65536"/>
                  <a:gd name="T19" fmla="*/ 0 60000 65536"/>
                  <a:gd name="T20" fmla="*/ 0 60000 65536"/>
                  <a:gd name="T21" fmla="*/ 0 60000 65536"/>
                  <a:gd name="T22" fmla="*/ 0 60000 65536"/>
                  <a:gd name="T23" fmla="*/ 0 60000 65536"/>
                  <a:gd name="T24" fmla="*/ 0 w 94"/>
                  <a:gd name="T25" fmla="*/ 0 h 100"/>
                  <a:gd name="T26" fmla="*/ 94 w 94"/>
                  <a:gd name="T27" fmla="*/ 100 h 1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94" h="100">
                    <a:moveTo>
                      <a:pt x="38" y="100"/>
                    </a:moveTo>
                    <a:lnTo>
                      <a:pt x="0" y="0"/>
                    </a:lnTo>
                    <a:lnTo>
                      <a:pt x="20" y="0"/>
                    </a:lnTo>
                    <a:lnTo>
                      <a:pt x="46" y="74"/>
                    </a:lnTo>
                    <a:lnTo>
                      <a:pt x="74" y="0"/>
                    </a:lnTo>
                    <a:lnTo>
                      <a:pt x="94" y="0"/>
                    </a:lnTo>
                    <a:lnTo>
                      <a:pt x="56" y="100"/>
                    </a:lnTo>
                    <a:lnTo>
                      <a:pt x="38" y="100"/>
                    </a:lnTo>
                    <a:close/>
                  </a:path>
                </a:pathLst>
              </a:custGeom>
              <a:solidFill>
                <a:srgbClr val="0000CC"/>
              </a:solidFill>
              <a:ln w="0">
                <a:noFill/>
                <a:round/>
                <a:headEnd/>
                <a:tailEnd/>
              </a:ln>
            </p:spPr>
            <p:txBody>
              <a:bodyPr/>
              <a:lstStyle/>
              <a:p>
                <a:endParaRPr lang="ja-JP" altLang="en-US"/>
              </a:p>
            </p:txBody>
          </p:sp>
          <p:sp>
            <p:nvSpPr>
              <p:cNvPr id="61799" name="Freeform 569"/>
              <p:cNvSpPr>
                <a:spLocks noChangeAspect="1" noEditPoints="1"/>
              </p:cNvSpPr>
              <p:nvPr/>
            </p:nvSpPr>
            <p:spPr bwMode="auto">
              <a:xfrm>
                <a:off x="793" y="330"/>
                <a:ext cx="95" cy="85"/>
              </a:xfrm>
              <a:custGeom>
                <a:avLst/>
                <a:gdLst>
                  <a:gd name="T0" fmla="*/ 2162 w 76"/>
                  <a:gd name="T1" fmla="*/ 6924 h 68"/>
                  <a:gd name="T2" fmla="*/ 1036 w 76"/>
                  <a:gd name="T3" fmla="*/ 6221 h 68"/>
                  <a:gd name="T4" fmla="*/ 235 w 76"/>
                  <a:gd name="T5" fmla="*/ 5300 h 68"/>
                  <a:gd name="T6" fmla="*/ 0 w 76"/>
                  <a:gd name="T7" fmla="*/ 3721 h 68"/>
                  <a:gd name="T8" fmla="*/ 235 w 76"/>
                  <a:gd name="T9" fmla="*/ 2151 h 68"/>
                  <a:gd name="T10" fmla="*/ 829 w 76"/>
                  <a:gd name="T11" fmla="*/ 1036 h 68"/>
                  <a:gd name="T12" fmla="*/ 1730 w 76"/>
                  <a:gd name="T13" fmla="*/ 570 h 68"/>
                  <a:gd name="T14" fmla="*/ 3050 w 76"/>
                  <a:gd name="T15" fmla="*/ 365 h 68"/>
                  <a:gd name="T16" fmla="*/ 6237 w 76"/>
                  <a:gd name="T17" fmla="*/ 365 h 68"/>
                  <a:gd name="T18" fmla="*/ 7572 w 76"/>
                  <a:gd name="T19" fmla="*/ 234 h 68"/>
                  <a:gd name="T20" fmla="*/ 8012 w 76"/>
                  <a:gd name="T21" fmla="*/ 1906 h 68"/>
                  <a:gd name="T22" fmla="*/ 7275 w 76"/>
                  <a:gd name="T23" fmla="*/ 2151 h 68"/>
                  <a:gd name="T24" fmla="*/ 7266 w 76"/>
                  <a:gd name="T25" fmla="*/ 2382 h 68"/>
                  <a:gd name="T26" fmla="*/ 7796 w 76"/>
                  <a:gd name="T27" fmla="*/ 3392 h 68"/>
                  <a:gd name="T28" fmla="*/ 8250 w 76"/>
                  <a:gd name="T29" fmla="*/ 4765 h 68"/>
                  <a:gd name="T30" fmla="*/ 7796 w 76"/>
                  <a:gd name="T31" fmla="*/ 6009 h 68"/>
                  <a:gd name="T32" fmla="*/ 6929 w 76"/>
                  <a:gd name="T33" fmla="*/ 6924 h 68"/>
                  <a:gd name="T34" fmla="*/ 5815 w 76"/>
                  <a:gd name="T35" fmla="*/ 7275 h 68"/>
                  <a:gd name="T36" fmla="*/ 4765 w 76"/>
                  <a:gd name="T37" fmla="*/ 6924 h 68"/>
                  <a:gd name="T38" fmla="*/ 3877 w 76"/>
                  <a:gd name="T39" fmla="*/ 6009 h 68"/>
                  <a:gd name="T40" fmla="*/ 3430 w 76"/>
                  <a:gd name="T41" fmla="*/ 4440 h 68"/>
                  <a:gd name="T42" fmla="*/ 3050 w 76"/>
                  <a:gd name="T43" fmla="*/ 3050 h 68"/>
                  <a:gd name="T44" fmla="*/ 2530 w 76"/>
                  <a:gd name="T45" fmla="*/ 2382 h 68"/>
                  <a:gd name="T46" fmla="*/ 1986 w 76"/>
                  <a:gd name="T47" fmla="*/ 2714 h 68"/>
                  <a:gd name="T48" fmla="*/ 1730 w 76"/>
                  <a:gd name="T49" fmla="*/ 3846 h 68"/>
                  <a:gd name="T50" fmla="*/ 1730 w 76"/>
                  <a:gd name="T51" fmla="*/ 4440 h 68"/>
                  <a:gd name="T52" fmla="*/ 2530 w 76"/>
                  <a:gd name="T53" fmla="*/ 5168 h 68"/>
                  <a:gd name="T54" fmla="*/ 4442 w 76"/>
                  <a:gd name="T55" fmla="*/ 3050 h 68"/>
                  <a:gd name="T56" fmla="*/ 4765 w 76"/>
                  <a:gd name="T57" fmla="*/ 4440 h 68"/>
                  <a:gd name="T58" fmla="*/ 5359 w 76"/>
                  <a:gd name="T59" fmla="*/ 5168 h 68"/>
                  <a:gd name="T60" fmla="*/ 6058 w 76"/>
                  <a:gd name="T61" fmla="*/ 5168 h 68"/>
                  <a:gd name="T62" fmla="*/ 6506 w 76"/>
                  <a:gd name="T63" fmla="*/ 4440 h 68"/>
                  <a:gd name="T64" fmla="*/ 6506 w 76"/>
                  <a:gd name="T65" fmla="*/ 3721 h 68"/>
                  <a:gd name="T66" fmla="*/ 6058 w 76"/>
                  <a:gd name="T67" fmla="*/ 2714 h 68"/>
                  <a:gd name="T68" fmla="*/ 5359 w 76"/>
                  <a:gd name="T69" fmla="*/ 2530 h 68"/>
                  <a:gd name="T70" fmla="*/ 4287 w 76"/>
                  <a:gd name="T71" fmla="*/ 2382 h 6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76"/>
                  <a:gd name="T109" fmla="*/ 0 h 68"/>
                  <a:gd name="T110" fmla="*/ 76 w 76"/>
                  <a:gd name="T111" fmla="*/ 68 h 68"/>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76" h="68">
                    <a:moveTo>
                      <a:pt x="24" y="48"/>
                    </a:moveTo>
                    <a:lnTo>
                      <a:pt x="20" y="64"/>
                    </a:lnTo>
                    <a:lnTo>
                      <a:pt x="14" y="62"/>
                    </a:lnTo>
                    <a:lnTo>
                      <a:pt x="10" y="58"/>
                    </a:lnTo>
                    <a:lnTo>
                      <a:pt x="6" y="54"/>
                    </a:lnTo>
                    <a:lnTo>
                      <a:pt x="2" y="50"/>
                    </a:lnTo>
                    <a:lnTo>
                      <a:pt x="2" y="42"/>
                    </a:lnTo>
                    <a:lnTo>
                      <a:pt x="0" y="34"/>
                    </a:lnTo>
                    <a:lnTo>
                      <a:pt x="2" y="26"/>
                    </a:lnTo>
                    <a:lnTo>
                      <a:pt x="2" y="20"/>
                    </a:lnTo>
                    <a:lnTo>
                      <a:pt x="4" y="16"/>
                    </a:lnTo>
                    <a:lnTo>
                      <a:pt x="8" y="10"/>
                    </a:lnTo>
                    <a:lnTo>
                      <a:pt x="12" y="6"/>
                    </a:lnTo>
                    <a:lnTo>
                      <a:pt x="16" y="6"/>
                    </a:lnTo>
                    <a:lnTo>
                      <a:pt x="20" y="4"/>
                    </a:lnTo>
                    <a:lnTo>
                      <a:pt x="28" y="4"/>
                    </a:lnTo>
                    <a:lnTo>
                      <a:pt x="50" y="4"/>
                    </a:lnTo>
                    <a:lnTo>
                      <a:pt x="58" y="4"/>
                    </a:lnTo>
                    <a:lnTo>
                      <a:pt x="64" y="4"/>
                    </a:lnTo>
                    <a:lnTo>
                      <a:pt x="70" y="2"/>
                    </a:lnTo>
                    <a:lnTo>
                      <a:pt x="74" y="0"/>
                    </a:lnTo>
                    <a:lnTo>
                      <a:pt x="74" y="18"/>
                    </a:lnTo>
                    <a:lnTo>
                      <a:pt x="72" y="20"/>
                    </a:lnTo>
                    <a:lnTo>
                      <a:pt x="68" y="20"/>
                    </a:lnTo>
                    <a:lnTo>
                      <a:pt x="66" y="20"/>
                    </a:lnTo>
                    <a:lnTo>
                      <a:pt x="66" y="22"/>
                    </a:lnTo>
                    <a:lnTo>
                      <a:pt x="70" y="26"/>
                    </a:lnTo>
                    <a:lnTo>
                      <a:pt x="72" y="32"/>
                    </a:lnTo>
                    <a:lnTo>
                      <a:pt x="74" y="38"/>
                    </a:lnTo>
                    <a:lnTo>
                      <a:pt x="76" y="44"/>
                    </a:lnTo>
                    <a:lnTo>
                      <a:pt x="74" y="50"/>
                    </a:lnTo>
                    <a:lnTo>
                      <a:pt x="72" y="56"/>
                    </a:lnTo>
                    <a:lnTo>
                      <a:pt x="70" y="62"/>
                    </a:lnTo>
                    <a:lnTo>
                      <a:pt x="64" y="64"/>
                    </a:lnTo>
                    <a:lnTo>
                      <a:pt x="60" y="66"/>
                    </a:lnTo>
                    <a:lnTo>
                      <a:pt x="54" y="68"/>
                    </a:lnTo>
                    <a:lnTo>
                      <a:pt x="48" y="66"/>
                    </a:lnTo>
                    <a:lnTo>
                      <a:pt x="44" y="64"/>
                    </a:lnTo>
                    <a:lnTo>
                      <a:pt x="38" y="62"/>
                    </a:lnTo>
                    <a:lnTo>
                      <a:pt x="36" y="56"/>
                    </a:lnTo>
                    <a:lnTo>
                      <a:pt x="34" y="50"/>
                    </a:lnTo>
                    <a:lnTo>
                      <a:pt x="32" y="42"/>
                    </a:lnTo>
                    <a:lnTo>
                      <a:pt x="30" y="34"/>
                    </a:lnTo>
                    <a:lnTo>
                      <a:pt x="28" y="28"/>
                    </a:lnTo>
                    <a:lnTo>
                      <a:pt x="26" y="22"/>
                    </a:lnTo>
                    <a:lnTo>
                      <a:pt x="24" y="22"/>
                    </a:lnTo>
                    <a:lnTo>
                      <a:pt x="20" y="24"/>
                    </a:lnTo>
                    <a:lnTo>
                      <a:pt x="18" y="26"/>
                    </a:lnTo>
                    <a:lnTo>
                      <a:pt x="16" y="30"/>
                    </a:lnTo>
                    <a:lnTo>
                      <a:pt x="16" y="36"/>
                    </a:lnTo>
                    <a:lnTo>
                      <a:pt x="16" y="40"/>
                    </a:lnTo>
                    <a:lnTo>
                      <a:pt x="16" y="42"/>
                    </a:lnTo>
                    <a:lnTo>
                      <a:pt x="20" y="46"/>
                    </a:lnTo>
                    <a:lnTo>
                      <a:pt x="24" y="48"/>
                    </a:lnTo>
                    <a:close/>
                    <a:moveTo>
                      <a:pt x="40" y="22"/>
                    </a:moveTo>
                    <a:lnTo>
                      <a:pt x="42" y="28"/>
                    </a:lnTo>
                    <a:lnTo>
                      <a:pt x="44" y="34"/>
                    </a:lnTo>
                    <a:lnTo>
                      <a:pt x="44" y="42"/>
                    </a:lnTo>
                    <a:lnTo>
                      <a:pt x="46" y="46"/>
                    </a:lnTo>
                    <a:lnTo>
                      <a:pt x="50" y="48"/>
                    </a:lnTo>
                    <a:lnTo>
                      <a:pt x="52" y="48"/>
                    </a:lnTo>
                    <a:lnTo>
                      <a:pt x="56" y="48"/>
                    </a:lnTo>
                    <a:lnTo>
                      <a:pt x="58" y="46"/>
                    </a:lnTo>
                    <a:lnTo>
                      <a:pt x="60" y="42"/>
                    </a:lnTo>
                    <a:lnTo>
                      <a:pt x="62" y="38"/>
                    </a:lnTo>
                    <a:lnTo>
                      <a:pt x="60" y="34"/>
                    </a:lnTo>
                    <a:lnTo>
                      <a:pt x="58" y="28"/>
                    </a:lnTo>
                    <a:lnTo>
                      <a:pt x="56" y="26"/>
                    </a:lnTo>
                    <a:lnTo>
                      <a:pt x="52" y="24"/>
                    </a:lnTo>
                    <a:lnTo>
                      <a:pt x="50" y="24"/>
                    </a:lnTo>
                    <a:lnTo>
                      <a:pt x="44" y="22"/>
                    </a:lnTo>
                    <a:lnTo>
                      <a:pt x="40" y="22"/>
                    </a:lnTo>
                    <a:close/>
                  </a:path>
                </a:pathLst>
              </a:custGeom>
              <a:solidFill>
                <a:srgbClr val="000000"/>
              </a:solidFill>
              <a:ln w="0">
                <a:noFill/>
                <a:round/>
                <a:headEnd/>
                <a:tailEnd/>
              </a:ln>
            </p:spPr>
            <p:txBody>
              <a:bodyPr/>
              <a:lstStyle/>
              <a:p>
                <a:endParaRPr lang="ja-JP" altLang="en-US"/>
              </a:p>
            </p:txBody>
          </p:sp>
          <p:sp>
            <p:nvSpPr>
              <p:cNvPr id="61800" name="Rectangle 570"/>
              <p:cNvSpPr>
                <a:spLocks noChangeAspect="1" noChangeArrowheads="1"/>
              </p:cNvSpPr>
              <p:nvPr/>
            </p:nvSpPr>
            <p:spPr bwMode="auto">
              <a:xfrm>
                <a:off x="793" y="296"/>
                <a:ext cx="23" cy="25"/>
              </a:xfrm>
              <a:prstGeom prst="rect">
                <a:avLst/>
              </a:prstGeom>
              <a:solidFill>
                <a:srgbClr val="000000"/>
              </a:solidFill>
              <a:ln w="0">
                <a:noFill/>
                <a:miter lim="800000"/>
                <a:headEnd/>
                <a:tailEnd/>
              </a:ln>
            </p:spPr>
            <p:txBody>
              <a:bodyPr/>
              <a:lstStyle/>
              <a:p>
                <a:endParaRPr lang="ja-JP" altLang="en-US">
                  <a:solidFill>
                    <a:srgbClr val="000000"/>
                  </a:solidFill>
                  <a:latin typeface="Times New Roman" pitchFamily="18" charset="0"/>
                  <a:ea typeface="ＭＳ 明朝" pitchFamily="17" charset="-128"/>
                </a:endParaRPr>
              </a:p>
            </p:txBody>
          </p:sp>
          <p:sp>
            <p:nvSpPr>
              <p:cNvPr id="61801" name="Freeform 571"/>
              <p:cNvSpPr>
                <a:spLocks noChangeAspect="1"/>
              </p:cNvSpPr>
              <p:nvPr/>
            </p:nvSpPr>
            <p:spPr bwMode="auto">
              <a:xfrm>
                <a:off x="795" y="210"/>
                <a:ext cx="93" cy="83"/>
              </a:xfrm>
              <a:custGeom>
                <a:avLst/>
                <a:gdLst>
                  <a:gd name="T0" fmla="*/ 8682 w 74"/>
                  <a:gd name="T1" fmla="*/ 2420 h 66"/>
                  <a:gd name="T2" fmla="*/ 7547 w 74"/>
                  <a:gd name="T3" fmla="*/ 2420 h 66"/>
                  <a:gd name="T4" fmla="*/ 8029 w 74"/>
                  <a:gd name="T5" fmla="*/ 2913 h 66"/>
                  <a:gd name="T6" fmla="*/ 8507 w 74"/>
                  <a:gd name="T7" fmla="*/ 3663 h 66"/>
                  <a:gd name="T8" fmla="*/ 8682 w 74"/>
                  <a:gd name="T9" fmla="*/ 4447 h 66"/>
                  <a:gd name="T10" fmla="*/ 8990 w 74"/>
                  <a:gd name="T11" fmla="*/ 5348 h 66"/>
                  <a:gd name="T12" fmla="*/ 8682 w 74"/>
                  <a:gd name="T13" fmla="*/ 6079 h 66"/>
                  <a:gd name="T14" fmla="*/ 8507 w 74"/>
                  <a:gd name="T15" fmla="*/ 6875 h 66"/>
                  <a:gd name="T16" fmla="*/ 8029 w 74"/>
                  <a:gd name="T17" fmla="*/ 7284 h 66"/>
                  <a:gd name="T18" fmla="*/ 7547 w 74"/>
                  <a:gd name="T19" fmla="*/ 7876 h 66"/>
                  <a:gd name="T20" fmla="*/ 6487 w 74"/>
                  <a:gd name="T21" fmla="*/ 8082 h 66"/>
                  <a:gd name="T22" fmla="*/ 5630 w 74"/>
                  <a:gd name="T23" fmla="*/ 8082 h 66"/>
                  <a:gd name="T24" fmla="*/ 0 w 74"/>
                  <a:gd name="T25" fmla="*/ 8082 h 66"/>
                  <a:gd name="T26" fmla="*/ 0 w 74"/>
                  <a:gd name="T27" fmla="*/ 5792 h 66"/>
                  <a:gd name="T28" fmla="*/ 4107 w 74"/>
                  <a:gd name="T29" fmla="*/ 5792 h 66"/>
                  <a:gd name="T30" fmla="*/ 5154 w 74"/>
                  <a:gd name="T31" fmla="*/ 5792 h 66"/>
                  <a:gd name="T32" fmla="*/ 5728 w 74"/>
                  <a:gd name="T33" fmla="*/ 5792 h 66"/>
                  <a:gd name="T34" fmla="*/ 6286 w 74"/>
                  <a:gd name="T35" fmla="*/ 5712 h 66"/>
                  <a:gd name="T36" fmla="*/ 6487 w 74"/>
                  <a:gd name="T37" fmla="*/ 5712 h 66"/>
                  <a:gd name="T38" fmla="*/ 7076 w 74"/>
                  <a:gd name="T39" fmla="*/ 5196 h 66"/>
                  <a:gd name="T40" fmla="*/ 7076 w 74"/>
                  <a:gd name="T41" fmla="*/ 4834 h 66"/>
                  <a:gd name="T42" fmla="*/ 7199 w 74"/>
                  <a:gd name="T43" fmla="*/ 4447 h 66"/>
                  <a:gd name="T44" fmla="*/ 7076 w 74"/>
                  <a:gd name="T45" fmla="*/ 3663 h 66"/>
                  <a:gd name="T46" fmla="*/ 6769 w 74"/>
                  <a:gd name="T47" fmla="*/ 3286 h 66"/>
                  <a:gd name="T48" fmla="*/ 6487 w 74"/>
                  <a:gd name="T49" fmla="*/ 2689 h 66"/>
                  <a:gd name="T50" fmla="*/ 6024 w 74"/>
                  <a:gd name="T51" fmla="*/ 2420 h 66"/>
                  <a:gd name="T52" fmla="*/ 5630 w 74"/>
                  <a:gd name="T53" fmla="*/ 2420 h 66"/>
                  <a:gd name="T54" fmla="*/ 4793 w 74"/>
                  <a:gd name="T55" fmla="*/ 2420 h 66"/>
                  <a:gd name="T56" fmla="*/ 3627 w 74"/>
                  <a:gd name="T57" fmla="*/ 2420 h 66"/>
                  <a:gd name="T58" fmla="*/ 0 w 74"/>
                  <a:gd name="T59" fmla="*/ 2420 h 66"/>
                  <a:gd name="T60" fmla="*/ 0 w 74"/>
                  <a:gd name="T61" fmla="*/ 0 h 66"/>
                  <a:gd name="T62" fmla="*/ 8682 w 74"/>
                  <a:gd name="T63" fmla="*/ 0 h 66"/>
                  <a:gd name="T64" fmla="*/ 8682 w 74"/>
                  <a:gd name="T65" fmla="*/ 2420 h 6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74"/>
                  <a:gd name="T100" fmla="*/ 0 h 66"/>
                  <a:gd name="T101" fmla="*/ 74 w 74"/>
                  <a:gd name="T102" fmla="*/ 66 h 6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74" h="66">
                    <a:moveTo>
                      <a:pt x="72" y="20"/>
                    </a:moveTo>
                    <a:lnTo>
                      <a:pt x="62" y="20"/>
                    </a:lnTo>
                    <a:lnTo>
                      <a:pt x="66" y="24"/>
                    </a:lnTo>
                    <a:lnTo>
                      <a:pt x="70" y="30"/>
                    </a:lnTo>
                    <a:lnTo>
                      <a:pt x="72" y="36"/>
                    </a:lnTo>
                    <a:lnTo>
                      <a:pt x="74" y="44"/>
                    </a:lnTo>
                    <a:lnTo>
                      <a:pt x="72" y="50"/>
                    </a:lnTo>
                    <a:lnTo>
                      <a:pt x="70" y="56"/>
                    </a:lnTo>
                    <a:lnTo>
                      <a:pt x="66" y="60"/>
                    </a:lnTo>
                    <a:lnTo>
                      <a:pt x="62" y="64"/>
                    </a:lnTo>
                    <a:lnTo>
                      <a:pt x="54" y="66"/>
                    </a:lnTo>
                    <a:lnTo>
                      <a:pt x="46" y="66"/>
                    </a:lnTo>
                    <a:lnTo>
                      <a:pt x="0" y="66"/>
                    </a:lnTo>
                    <a:lnTo>
                      <a:pt x="0" y="48"/>
                    </a:lnTo>
                    <a:lnTo>
                      <a:pt x="34" y="48"/>
                    </a:lnTo>
                    <a:lnTo>
                      <a:pt x="42" y="48"/>
                    </a:lnTo>
                    <a:lnTo>
                      <a:pt x="48" y="48"/>
                    </a:lnTo>
                    <a:lnTo>
                      <a:pt x="52" y="46"/>
                    </a:lnTo>
                    <a:lnTo>
                      <a:pt x="54" y="46"/>
                    </a:lnTo>
                    <a:lnTo>
                      <a:pt x="58" y="42"/>
                    </a:lnTo>
                    <a:lnTo>
                      <a:pt x="58" y="40"/>
                    </a:lnTo>
                    <a:lnTo>
                      <a:pt x="60" y="36"/>
                    </a:lnTo>
                    <a:lnTo>
                      <a:pt x="58" y="30"/>
                    </a:lnTo>
                    <a:lnTo>
                      <a:pt x="56" y="26"/>
                    </a:lnTo>
                    <a:lnTo>
                      <a:pt x="54" y="22"/>
                    </a:lnTo>
                    <a:lnTo>
                      <a:pt x="50" y="20"/>
                    </a:lnTo>
                    <a:lnTo>
                      <a:pt x="46" y="20"/>
                    </a:lnTo>
                    <a:lnTo>
                      <a:pt x="40" y="20"/>
                    </a:lnTo>
                    <a:lnTo>
                      <a:pt x="30" y="20"/>
                    </a:lnTo>
                    <a:lnTo>
                      <a:pt x="0" y="20"/>
                    </a:lnTo>
                    <a:lnTo>
                      <a:pt x="0" y="0"/>
                    </a:lnTo>
                    <a:lnTo>
                      <a:pt x="72" y="0"/>
                    </a:lnTo>
                    <a:lnTo>
                      <a:pt x="72" y="20"/>
                    </a:lnTo>
                    <a:close/>
                  </a:path>
                </a:pathLst>
              </a:custGeom>
              <a:solidFill>
                <a:srgbClr val="000000"/>
              </a:solidFill>
              <a:ln w="0">
                <a:noFill/>
                <a:round/>
                <a:headEnd/>
                <a:tailEnd/>
              </a:ln>
            </p:spPr>
            <p:txBody>
              <a:bodyPr/>
              <a:lstStyle/>
              <a:p>
                <a:endParaRPr lang="ja-JP" altLang="en-US"/>
              </a:p>
            </p:txBody>
          </p:sp>
        </p:grpSp>
        <p:sp>
          <p:nvSpPr>
            <p:cNvPr id="61465" name="Text Box 590"/>
            <p:cNvSpPr txBox="1">
              <a:spLocks noChangeArrowheads="1"/>
            </p:cNvSpPr>
            <p:nvPr/>
          </p:nvSpPr>
          <p:spPr bwMode="auto">
            <a:xfrm rot="-5400000">
              <a:off x="3982693" y="2058110"/>
              <a:ext cx="860425" cy="366712"/>
            </a:xfrm>
            <a:prstGeom prst="rect">
              <a:avLst/>
            </a:prstGeom>
            <a:noFill/>
            <a:ln w="9525">
              <a:noFill/>
              <a:miter lim="800000"/>
              <a:headEnd/>
              <a:tailEnd/>
            </a:ln>
          </p:spPr>
          <p:txBody>
            <a:bodyPr wrap="none">
              <a:spAutoFit/>
            </a:bodyPr>
            <a:lstStyle/>
            <a:p>
              <a:r>
                <a:rPr lang="en-US" altLang="ja-JP" b="1">
                  <a:solidFill>
                    <a:srgbClr val="000000"/>
                  </a:solidFill>
                  <a:latin typeface="Symbol" pitchFamily="18" charset="2"/>
                  <a:ea typeface="ＭＳ 明朝" pitchFamily="17" charset="-128"/>
                </a:rPr>
                <a:t>n</a:t>
              </a:r>
              <a:r>
                <a:rPr lang="en-US" altLang="ja-JP" b="1" baseline="-25000">
                  <a:solidFill>
                    <a:srgbClr val="000000"/>
                  </a:solidFill>
                  <a:latin typeface="Symbol" pitchFamily="18" charset="2"/>
                  <a:ea typeface="ＭＳ 明朝" pitchFamily="17" charset="-128"/>
                </a:rPr>
                <a:t>m</a:t>
              </a:r>
              <a:r>
                <a:rPr lang="en-US" altLang="ja-JP" b="1">
                  <a:solidFill>
                    <a:srgbClr val="000000"/>
                  </a:solidFill>
                  <a:latin typeface="Times New Roman" pitchFamily="18" charset="0"/>
                  <a:ea typeface="ＭＳ 明朝" pitchFamily="17" charset="-128"/>
                </a:rPr>
                <a:t> flux</a:t>
              </a:r>
            </a:p>
          </p:txBody>
        </p:sp>
      </p:grpSp>
      <p:sp>
        <p:nvSpPr>
          <p:cNvPr id="564" name="コンテンツ プレースホルダ 2"/>
          <p:cNvSpPr>
            <a:spLocks noGrp="1"/>
          </p:cNvSpPr>
          <p:nvPr>
            <p:ph idx="1"/>
          </p:nvPr>
        </p:nvSpPr>
        <p:spPr>
          <a:xfrm>
            <a:off x="0" y="1214438"/>
            <a:ext cx="8229600" cy="5500687"/>
          </a:xfrm>
        </p:spPr>
        <p:txBody>
          <a:bodyPr rtlCol="0">
            <a:normAutofit fontScale="92500" lnSpcReduction="20000"/>
          </a:bodyPr>
          <a:lstStyle/>
          <a:p>
            <a:pPr lvl="1" eaLnBrk="1" fontAlgn="auto" hangingPunct="1">
              <a:spcAft>
                <a:spcPts val="0"/>
              </a:spcAft>
              <a:buFontTx/>
              <a:buNone/>
              <a:defRPr/>
            </a:pPr>
            <a:endParaRPr lang="en-US" altLang="ja-JP" sz="2100" dirty="0" smtClean="0">
              <a:cs typeface="Times New Roman" pitchFamily="18" charset="0"/>
            </a:endParaRPr>
          </a:p>
          <a:p>
            <a:pPr eaLnBrk="1" fontAlgn="auto" hangingPunct="1">
              <a:spcAft>
                <a:spcPts val="0"/>
              </a:spcAft>
              <a:defRPr/>
            </a:pPr>
            <a:r>
              <a:rPr lang="en-US" altLang="ja-JP" sz="2100" dirty="0" smtClean="0">
                <a:cs typeface="Times New Roman" pitchFamily="18" charset="0"/>
              </a:rPr>
              <a:t>Off-axis angle</a:t>
            </a:r>
          </a:p>
          <a:p>
            <a:pPr lvl="1" eaLnBrk="1" fontAlgn="auto" hangingPunct="1">
              <a:spcAft>
                <a:spcPts val="0"/>
              </a:spcAft>
              <a:defRPr/>
            </a:pPr>
            <a:r>
              <a:rPr lang="en-US" altLang="ja-JP" sz="2100" dirty="0" smtClean="0">
                <a:solidFill>
                  <a:srgbClr val="0070C0"/>
                </a:solidFill>
                <a:cs typeface="Times New Roman" pitchFamily="18" charset="0"/>
              </a:rPr>
              <a:t>On-Axis: Wide Energy Coverage, </a:t>
            </a:r>
          </a:p>
          <a:p>
            <a:pPr lvl="1" eaLnBrk="1" fontAlgn="auto" hangingPunct="1">
              <a:spcAft>
                <a:spcPts val="0"/>
              </a:spcAft>
              <a:buFont typeface="Arial" pitchFamily="34" charset="0"/>
              <a:buNone/>
              <a:defRPr/>
            </a:pPr>
            <a:r>
              <a:rPr lang="ja-JP" altLang="en-US" sz="2100" dirty="0" smtClean="0">
                <a:cs typeface="Times New Roman" pitchFamily="18" charset="0"/>
              </a:rPr>
              <a:t>       ○</a:t>
            </a:r>
            <a:r>
              <a:rPr lang="en-US" altLang="ja-JP" sz="2100" dirty="0" smtClean="0">
                <a:cs typeface="Times New Roman" pitchFamily="18" charset="0"/>
              </a:rPr>
              <a:t>Energy Spectrum Measurement</a:t>
            </a:r>
          </a:p>
          <a:p>
            <a:pPr lvl="1" eaLnBrk="1" fontAlgn="auto" hangingPunct="1">
              <a:spcAft>
                <a:spcPts val="0"/>
              </a:spcAft>
              <a:buFont typeface="Arial" pitchFamily="34" charset="0"/>
              <a:buNone/>
              <a:defRPr/>
            </a:pPr>
            <a:r>
              <a:rPr lang="ja-JP" altLang="en-US" sz="2100" dirty="0" smtClean="0">
                <a:cs typeface="Times New Roman" pitchFamily="18" charset="0"/>
              </a:rPr>
              <a:t>       </a:t>
            </a:r>
            <a:r>
              <a:rPr lang="en-US" altLang="ja-JP" sz="2100" dirty="0" smtClean="0">
                <a:cs typeface="Times New Roman" pitchFamily="18" charset="0"/>
              </a:rPr>
              <a:t>×Control of π</a:t>
            </a:r>
            <a:r>
              <a:rPr lang="en-US" altLang="ja-JP" sz="2100" baseline="30000" dirty="0" smtClean="0">
                <a:cs typeface="Times New Roman" pitchFamily="18" charset="0"/>
              </a:rPr>
              <a:t>0</a:t>
            </a:r>
            <a:r>
              <a:rPr lang="en-US" altLang="ja-JP" sz="2100" dirty="0" smtClean="0">
                <a:cs typeface="Times New Roman" pitchFamily="18" charset="0"/>
              </a:rPr>
              <a:t> Background</a:t>
            </a:r>
          </a:p>
          <a:p>
            <a:pPr lvl="1" eaLnBrk="1" fontAlgn="auto" hangingPunct="1">
              <a:spcAft>
                <a:spcPts val="0"/>
              </a:spcAft>
              <a:defRPr/>
            </a:pPr>
            <a:r>
              <a:rPr lang="en-US" altLang="ja-JP" sz="2100" dirty="0" smtClean="0">
                <a:solidFill>
                  <a:srgbClr val="0070C0"/>
                </a:solidFill>
                <a:cs typeface="Times New Roman" pitchFamily="18" charset="0"/>
              </a:rPr>
              <a:t>Off-Axis: Narrow Energy Coverage, </a:t>
            </a:r>
          </a:p>
          <a:p>
            <a:pPr lvl="1" eaLnBrk="1" fontAlgn="auto" hangingPunct="1">
              <a:spcAft>
                <a:spcPts val="0"/>
              </a:spcAft>
              <a:buFont typeface="Arial" pitchFamily="34" charset="0"/>
              <a:buNone/>
              <a:defRPr/>
            </a:pPr>
            <a:r>
              <a:rPr lang="ja-JP" altLang="en-US" sz="2100" dirty="0" smtClean="0">
                <a:cs typeface="Times New Roman" pitchFamily="18" charset="0"/>
              </a:rPr>
              <a:t>       ○</a:t>
            </a:r>
            <a:r>
              <a:rPr lang="en-US" altLang="ja-JP" sz="2100" dirty="0" smtClean="0">
                <a:cs typeface="Times New Roman" pitchFamily="18" charset="0"/>
              </a:rPr>
              <a:t>Control of π</a:t>
            </a:r>
            <a:r>
              <a:rPr lang="en-US" altLang="ja-JP" sz="2100" baseline="30000" dirty="0" smtClean="0">
                <a:cs typeface="Times New Roman" pitchFamily="18" charset="0"/>
              </a:rPr>
              <a:t>0</a:t>
            </a:r>
            <a:r>
              <a:rPr lang="en-US" altLang="ja-JP" sz="2100" dirty="0" smtClean="0">
                <a:cs typeface="Times New Roman" pitchFamily="18" charset="0"/>
              </a:rPr>
              <a:t> Background</a:t>
            </a:r>
          </a:p>
          <a:p>
            <a:pPr lvl="1" eaLnBrk="1" fontAlgn="auto" hangingPunct="1">
              <a:spcAft>
                <a:spcPts val="0"/>
              </a:spcAft>
              <a:buFont typeface="Arial" pitchFamily="34" charset="0"/>
              <a:buNone/>
              <a:defRPr/>
            </a:pPr>
            <a:r>
              <a:rPr lang="ja-JP" altLang="en-US" sz="2100" dirty="0" smtClean="0">
                <a:cs typeface="Times New Roman" pitchFamily="18" charset="0"/>
              </a:rPr>
              <a:t>       </a:t>
            </a:r>
            <a:r>
              <a:rPr lang="en-US" altLang="ja-JP" sz="2100" dirty="0" smtClean="0">
                <a:cs typeface="Times New Roman" pitchFamily="18" charset="0"/>
              </a:rPr>
              <a:t>×Energy Spectrum Measurement</a:t>
            </a:r>
          </a:p>
          <a:p>
            <a:pPr lvl="1" eaLnBrk="1" fontAlgn="auto" hangingPunct="1">
              <a:spcAft>
                <a:spcPts val="0"/>
              </a:spcAft>
              <a:buFont typeface="Arial" pitchFamily="34" charset="0"/>
              <a:buNone/>
              <a:defRPr/>
            </a:pPr>
            <a:r>
              <a:rPr lang="ja-JP" altLang="en-US" sz="2100" dirty="0" smtClean="0">
                <a:cs typeface="Times New Roman" pitchFamily="18" charset="0"/>
              </a:rPr>
              <a:t>　　　　　　　　　→</a:t>
            </a:r>
            <a:r>
              <a:rPr lang="en-US" altLang="ja-JP" sz="2100" dirty="0" smtClean="0">
                <a:cs typeface="Times New Roman" pitchFamily="18" charset="0"/>
              </a:rPr>
              <a:t> Counting Experiment</a:t>
            </a:r>
          </a:p>
          <a:p>
            <a:pPr eaLnBrk="1" fontAlgn="auto" hangingPunct="1">
              <a:spcAft>
                <a:spcPts val="0"/>
              </a:spcAft>
              <a:defRPr/>
            </a:pPr>
            <a:r>
              <a:rPr lang="en-US" altLang="ja-JP" sz="2100" dirty="0" smtClean="0">
                <a:cs typeface="Times New Roman" pitchFamily="18" charset="0"/>
              </a:rPr>
              <a:t>Baseline</a:t>
            </a:r>
          </a:p>
          <a:p>
            <a:pPr lvl="1" eaLnBrk="1" fontAlgn="auto" hangingPunct="1">
              <a:spcAft>
                <a:spcPts val="0"/>
              </a:spcAft>
              <a:defRPr/>
            </a:pPr>
            <a:r>
              <a:rPr lang="en-US" altLang="ja-JP" sz="2100" dirty="0" smtClean="0">
                <a:solidFill>
                  <a:srgbClr val="0070C0"/>
                </a:solidFill>
                <a:cs typeface="Times New Roman" pitchFamily="18" charset="0"/>
              </a:rPr>
              <a:t>Long: </a:t>
            </a:r>
          </a:p>
          <a:p>
            <a:pPr lvl="1" eaLnBrk="1" fontAlgn="auto" hangingPunct="1">
              <a:spcAft>
                <a:spcPts val="0"/>
              </a:spcAft>
              <a:buFont typeface="Arial" pitchFamily="34" charset="0"/>
              <a:buNone/>
              <a:defRPr/>
            </a:pPr>
            <a:r>
              <a:rPr lang="ja-JP" altLang="en-US" sz="2100" dirty="0" smtClean="0">
                <a:cs typeface="Times New Roman" pitchFamily="18" charset="0"/>
              </a:rPr>
              <a:t>      ○ </a:t>
            </a:r>
            <a:r>
              <a:rPr lang="en-US" altLang="ja-JP" sz="2100" dirty="0" smtClean="0">
                <a:cs typeface="Times New Roman" pitchFamily="18" charset="0"/>
              </a:rPr>
              <a:t>2</a:t>
            </a:r>
            <a:r>
              <a:rPr lang="en-US" altLang="ja-JP" sz="2100" baseline="30000" dirty="0" smtClean="0">
                <a:cs typeface="Times New Roman" pitchFamily="18" charset="0"/>
              </a:rPr>
              <a:t>nd</a:t>
            </a:r>
            <a:r>
              <a:rPr lang="en-US" altLang="ja-JP" sz="2100" dirty="0" smtClean="0">
                <a:cs typeface="Times New Roman" pitchFamily="18" charset="0"/>
              </a:rPr>
              <a:t> </a:t>
            </a:r>
            <a:r>
              <a:rPr lang="en-US" altLang="ja-JP" sz="2100" dirty="0" err="1" smtClean="0">
                <a:cs typeface="Times New Roman" pitchFamily="18" charset="0"/>
              </a:rPr>
              <a:t>Osc</a:t>
            </a:r>
            <a:r>
              <a:rPr lang="en-US" altLang="ja-JP" sz="2100" dirty="0" smtClean="0">
                <a:cs typeface="Times New Roman" pitchFamily="18" charset="0"/>
              </a:rPr>
              <a:t>. Max. at Measurable Energy</a:t>
            </a:r>
          </a:p>
          <a:p>
            <a:pPr lvl="1" eaLnBrk="1" fontAlgn="auto" hangingPunct="1">
              <a:spcAft>
                <a:spcPts val="0"/>
              </a:spcAft>
              <a:buFont typeface="Arial" pitchFamily="34" charset="0"/>
              <a:buNone/>
              <a:defRPr/>
            </a:pPr>
            <a:r>
              <a:rPr lang="en-US" altLang="ja-JP" sz="2100" dirty="0" smtClean="0">
                <a:cs typeface="Times New Roman" pitchFamily="18" charset="0"/>
              </a:rPr>
              <a:t>      × Less Statistics</a:t>
            </a:r>
          </a:p>
          <a:p>
            <a:pPr lvl="1" eaLnBrk="1" fontAlgn="auto" hangingPunct="1">
              <a:spcAft>
                <a:spcPts val="0"/>
              </a:spcAft>
              <a:buFont typeface="Arial" pitchFamily="34" charset="0"/>
              <a:buNone/>
              <a:defRPr/>
            </a:pPr>
            <a:r>
              <a:rPr lang="en-US" altLang="ja-JP" sz="2100" dirty="0" smtClean="0">
                <a:cs typeface="Times New Roman" pitchFamily="18" charset="0"/>
              </a:rPr>
              <a:t>       ?  Large Matter Effect</a:t>
            </a:r>
          </a:p>
          <a:p>
            <a:pPr lvl="1" eaLnBrk="1" fontAlgn="auto" hangingPunct="1">
              <a:spcAft>
                <a:spcPts val="0"/>
              </a:spcAft>
              <a:defRPr/>
            </a:pPr>
            <a:r>
              <a:rPr lang="en-US" altLang="ja-JP" sz="2100" dirty="0" smtClean="0">
                <a:solidFill>
                  <a:srgbClr val="0070C0"/>
                </a:solidFill>
                <a:cs typeface="Times New Roman" pitchFamily="18" charset="0"/>
              </a:rPr>
              <a:t>Short:</a:t>
            </a:r>
          </a:p>
          <a:p>
            <a:pPr lvl="1" eaLnBrk="1" fontAlgn="auto" hangingPunct="1">
              <a:spcAft>
                <a:spcPts val="0"/>
              </a:spcAft>
              <a:buFont typeface="Arial" pitchFamily="34" charset="0"/>
              <a:buNone/>
              <a:defRPr/>
            </a:pPr>
            <a:r>
              <a:rPr lang="ja-JP" altLang="en-US" sz="2100" dirty="0" smtClean="0">
                <a:cs typeface="Times New Roman" pitchFamily="18" charset="0"/>
              </a:rPr>
              <a:t>      ○ </a:t>
            </a:r>
            <a:r>
              <a:rPr lang="en-US" altLang="ja-JP" sz="2100" dirty="0" smtClean="0">
                <a:cs typeface="Times New Roman" pitchFamily="18" charset="0"/>
              </a:rPr>
              <a:t>High Statistics</a:t>
            </a:r>
          </a:p>
          <a:p>
            <a:pPr lvl="1" eaLnBrk="1" fontAlgn="auto" hangingPunct="1">
              <a:spcAft>
                <a:spcPts val="0"/>
              </a:spcAft>
              <a:buFontTx/>
              <a:buNone/>
              <a:defRPr/>
            </a:pPr>
            <a:r>
              <a:rPr lang="ja-JP" altLang="en-US" sz="2100" dirty="0" smtClean="0">
                <a:cs typeface="Times New Roman" pitchFamily="18" charset="0"/>
              </a:rPr>
              <a:t>      </a:t>
            </a:r>
            <a:r>
              <a:rPr lang="en-US" altLang="ja-JP" sz="2100" dirty="0" smtClean="0">
                <a:cs typeface="Times New Roman" pitchFamily="18" charset="0"/>
              </a:rPr>
              <a:t>× 2</a:t>
            </a:r>
            <a:r>
              <a:rPr lang="en-US" altLang="ja-JP" sz="2100" baseline="30000" dirty="0" smtClean="0">
                <a:cs typeface="Times New Roman" pitchFamily="18" charset="0"/>
              </a:rPr>
              <a:t>nd</a:t>
            </a:r>
            <a:r>
              <a:rPr lang="en-US" altLang="ja-JP" sz="2100" dirty="0" smtClean="0">
                <a:cs typeface="Times New Roman" pitchFamily="18" charset="0"/>
              </a:rPr>
              <a:t> </a:t>
            </a:r>
            <a:r>
              <a:rPr lang="en-US" altLang="ja-JP" sz="2100" dirty="0" err="1" smtClean="0">
                <a:cs typeface="Times New Roman" pitchFamily="18" charset="0"/>
              </a:rPr>
              <a:t>Osc.Max.Too</a:t>
            </a:r>
            <a:r>
              <a:rPr lang="en-US" altLang="ja-JP" sz="2100" dirty="0" smtClean="0">
                <a:cs typeface="Times New Roman" pitchFamily="18" charset="0"/>
              </a:rPr>
              <a:t> Low Energy to Measure</a:t>
            </a:r>
          </a:p>
          <a:p>
            <a:pPr lvl="1" eaLnBrk="1" fontAlgn="auto" hangingPunct="1">
              <a:spcAft>
                <a:spcPts val="0"/>
              </a:spcAft>
              <a:buFontTx/>
              <a:buNone/>
              <a:defRPr/>
            </a:pPr>
            <a:r>
              <a:rPr lang="en-US" altLang="ja-JP" sz="2100" dirty="0" smtClean="0">
                <a:cs typeface="Times New Roman" pitchFamily="18" charset="0"/>
              </a:rPr>
              <a:t>       ?  Less Matter Effect</a:t>
            </a:r>
          </a:p>
          <a:p>
            <a:pPr lvl="1" eaLnBrk="1" fontAlgn="auto" hangingPunct="1">
              <a:spcAft>
                <a:spcPts val="0"/>
              </a:spcAft>
              <a:buFontTx/>
              <a:buNone/>
              <a:defRPr/>
            </a:pPr>
            <a:endParaRPr lang="en-US" altLang="ja-JP" sz="2100" dirty="0" smtClean="0">
              <a:cs typeface="Times New Roman" pitchFamily="18" charset="0"/>
            </a:endParaRPr>
          </a:p>
        </p:txBody>
      </p:sp>
      <p:sp>
        <p:nvSpPr>
          <p:cNvPr id="61446" name="Text Box 15"/>
          <p:cNvSpPr txBox="1">
            <a:spLocks noChangeArrowheads="1"/>
          </p:cNvSpPr>
          <p:nvPr/>
        </p:nvSpPr>
        <p:spPr bwMode="auto">
          <a:xfrm>
            <a:off x="8378825" y="6491288"/>
            <a:ext cx="765175" cy="366712"/>
          </a:xfrm>
          <a:prstGeom prst="rect">
            <a:avLst/>
          </a:prstGeom>
          <a:solidFill>
            <a:schemeClr val="bg1">
              <a:alpha val="0"/>
            </a:schemeClr>
          </a:solidFill>
          <a:ln w="9525">
            <a:noFill/>
            <a:miter lim="800000"/>
            <a:headEnd/>
            <a:tailEnd/>
          </a:ln>
        </p:spPr>
        <p:txBody>
          <a:bodyPr wrap="none">
            <a:spAutoFit/>
          </a:bodyPr>
          <a:lstStyle/>
          <a:p>
            <a:r>
              <a:rPr lang="en-US" altLang="ja-JP">
                <a:solidFill>
                  <a:srgbClr val="000000"/>
                </a:solidFill>
                <a:latin typeface="Times New Roman" pitchFamily="18" charset="0"/>
                <a:ea typeface="ＭＳ 明朝" pitchFamily="17" charset="-128"/>
              </a:rPr>
              <a:t>(E/L)</a:t>
            </a:r>
          </a:p>
        </p:txBody>
      </p:sp>
      <p:grpSp>
        <p:nvGrpSpPr>
          <p:cNvPr id="61447" name="グループ化 587"/>
          <p:cNvGrpSpPr>
            <a:grpSpLocks/>
          </p:cNvGrpSpPr>
          <p:nvPr/>
        </p:nvGrpSpPr>
        <p:grpSpPr bwMode="auto">
          <a:xfrm>
            <a:off x="6929438" y="4429125"/>
            <a:ext cx="1984375" cy="941388"/>
            <a:chOff x="5257800" y="1752600"/>
            <a:chExt cx="1984375" cy="941388"/>
          </a:xfrm>
        </p:grpSpPr>
        <p:sp>
          <p:nvSpPr>
            <p:cNvPr id="61452" name="Line 9"/>
            <p:cNvSpPr>
              <a:spLocks noChangeShapeType="1"/>
            </p:cNvSpPr>
            <p:nvPr/>
          </p:nvSpPr>
          <p:spPr bwMode="auto">
            <a:xfrm>
              <a:off x="5257800" y="1966913"/>
              <a:ext cx="792163" cy="0"/>
            </a:xfrm>
            <a:prstGeom prst="line">
              <a:avLst/>
            </a:prstGeom>
            <a:noFill/>
            <a:ln w="31750">
              <a:solidFill>
                <a:srgbClr val="000000"/>
              </a:solidFill>
              <a:round/>
              <a:headEnd/>
              <a:tailEnd/>
            </a:ln>
          </p:spPr>
          <p:txBody>
            <a:bodyPr/>
            <a:lstStyle/>
            <a:p>
              <a:endParaRPr lang="ja-JP" altLang="en-US"/>
            </a:p>
          </p:txBody>
        </p:sp>
        <p:sp>
          <p:nvSpPr>
            <p:cNvPr id="61453" name="Line 10"/>
            <p:cNvSpPr>
              <a:spLocks noChangeShapeType="1"/>
            </p:cNvSpPr>
            <p:nvPr/>
          </p:nvSpPr>
          <p:spPr bwMode="auto">
            <a:xfrm>
              <a:off x="5257800" y="2254250"/>
              <a:ext cx="792163" cy="0"/>
            </a:xfrm>
            <a:prstGeom prst="line">
              <a:avLst/>
            </a:prstGeom>
            <a:noFill/>
            <a:ln w="31750">
              <a:solidFill>
                <a:srgbClr val="FF0000"/>
              </a:solidFill>
              <a:round/>
              <a:headEnd/>
              <a:tailEnd/>
            </a:ln>
          </p:spPr>
          <p:txBody>
            <a:bodyPr/>
            <a:lstStyle/>
            <a:p>
              <a:endParaRPr lang="ja-JP" altLang="en-US"/>
            </a:p>
          </p:txBody>
        </p:sp>
        <p:sp>
          <p:nvSpPr>
            <p:cNvPr id="61454" name="Line 11"/>
            <p:cNvSpPr>
              <a:spLocks noChangeShapeType="1"/>
            </p:cNvSpPr>
            <p:nvPr/>
          </p:nvSpPr>
          <p:spPr bwMode="auto">
            <a:xfrm>
              <a:off x="5257800" y="2543175"/>
              <a:ext cx="792163" cy="0"/>
            </a:xfrm>
            <a:prstGeom prst="line">
              <a:avLst/>
            </a:prstGeom>
            <a:noFill/>
            <a:ln w="31750">
              <a:solidFill>
                <a:srgbClr val="0000FF"/>
              </a:solidFill>
              <a:round/>
              <a:headEnd/>
              <a:tailEnd/>
            </a:ln>
          </p:spPr>
          <p:txBody>
            <a:bodyPr/>
            <a:lstStyle/>
            <a:p>
              <a:endParaRPr lang="ja-JP" altLang="en-US"/>
            </a:p>
          </p:txBody>
        </p:sp>
        <p:sp>
          <p:nvSpPr>
            <p:cNvPr id="61455" name="Text Box 12"/>
            <p:cNvSpPr txBox="1">
              <a:spLocks noChangeArrowheads="1"/>
            </p:cNvSpPr>
            <p:nvPr/>
          </p:nvSpPr>
          <p:spPr bwMode="auto">
            <a:xfrm>
              <a:off x="6121400" y="2038350"/>
              <a:ext cx="974725" cy="366713"/>
            </a:xfrm>
            <a:prstGeom prst="rect">
              <a:avLst/>
            </a:prstGeom>
            <a:noFill/>
            <a:ln w="9525">
              <a:noFill/>
              <a:miter lim="800000"/>
              <a:headEnd/>
              <a:tailEnd/>
            </a:ln>
          </p:spPr>
          <p:txBody>
            <a:bodyPr wrap="none">
              <a:spAutoFit/>
            </a:bodyPr>
            <a:lstStyle/>
            <a:p>
              <a:r>
                <a:rPr lang="en-US" altLang="ja-JP">
                  <a:solidFill>
                    <a:srgbClr val="FF0066"/>
                  </a:solidFill>
                  <a:latin typeface="Symbol" pitchFamily="18" charset="2"/>
                  <a:ea typeface="ＭＳ 明朝" pitchFamily="17" charset="-128"/>
                </a:rPr>
                <a:t>d</a:t>
              </a:r>
              <a:r>
                <a:rPr lang="en-US" altLang="ja-JP" baseline="-25000">
                  <a:solidFill>
                    <a:srgbClr val="FF0066"/>
                  </a:solidFill>
                  <a:latin typeface="Times New Roman" pitchFamily="18" charset="0"/>
                  <a:ea typeface="ＭＳ 明朝" pitchFamily="17" charset="-128"/>
                </a:rPr>
                <a:t>CP</a:t>
              </a:r>
              <a:r>
                <a:rPr lang="en-US" altLang="ja-JP">
                  <a:solidFill>
                    <a:srgbClr val="FF0066"/>
                  </a:solidFill>
                  <a:latin typeface="Times New Roman" pitchFamily="18" charset="0"/>
                  <a:ea typeface="ＭＳ 明朝" pitchFamily="17" charset="-128"/>
                </a:rPr>
                <a:t>=90</a:t>
              </a:r>
            </a:p>
          </p:txBody>
        </p:sp>
        <p:sp>
          <p:nvSpPr>
            <p:cNvPr id="61456" name="Text Box 13"/>
            <p:cNvSpPr txBox="1">
              <a:spLocks noChangeArrowheads="1"/>
            </p:cNvSpPr>
            <p:nvPr/>
          </p:nvSpPr>
          <p:spPr bwMode="auto">
            <a:xfrm>
              <a:off x="6121400" y="2327275"/>
              <a:ext cx="1120775" cy="366713"/>
            </a:xfrm>
            <a:prstGeom prst="rect">
              <a:avLst/>
            </a:prstGeom>
            <a:noFill/>
            <a:ln w="9525">
              <a:noFill/>
              <a:miter lim="800000"/>
              <a:headEnd/>
              <a:tailEnd/>
            </a:ln>
          </p:spPr>
          <p:txBody>
            <a:bodyPr wrap="none">
              <a:spAutoFit/>
            </a:bodyPr>
            <a:lstStyle/>
            <a:p>
              <a:r>
                <a:rPr lang="en-US" altLang="ja-JP">
                  <a:solidFill>
                    <a:srgbClr val="0000FF"/>
                  </a:solidFill>
                  <a:latin typeface="Symbol" pitchFamily="18" charset="2"/>
                  <a:ea typeface="ＭＳ 明朝" pitchFamily="17" charset="-128"/>
                </a:rPr>
                <a:t>d</a:t>
              </a:r>
              <a:r>
                <a:rPr lang="en-US" altLang="ja-JP" baseline="-25000">
                  <a:solidFill>
                    <a:srgbClr val="0000FF"/>
                  </a:solidFill>
                  <a:latin typeface="Times New Roman" pitchFamily="18" charset="0"/>
                  <a:ea typeface="ＭＳ 明朝" pitchFamily="17" charset="-128"/>
                </a:rPr>
                <a:t>CP</a:t>
              </a:r>
              <a:r>
                <a:rPr lang="en-US" altLang="ja-JP">
                  <a:solidFill>
                    <a:srgbClr val="0000FF"/>
                  </a:solidFill>
                  <a:latin typeface="Times New Roman" pitchFamily="18" charset="0"/>
                  <a:ea typeface="ＭＳ 明朝" pitchFamily="17" charset="-128"/>
                </a:rPr>
                <a:t>=270</a:t>
              </a:r>
            </a:p>
          </p:txBody>
        </p:sp>
        <p:sp>
          <p:nvSpPr>
            <p:cNvPr id="61457" name="Text Box 14"/>
            <p:cNvSpPr txBox="1">
              <a:spLocks noChangeArrowheads="1"/>
            </p:cNvSpPr>
            <p:nvPr/>
          </p:nvSpPr>
          <p:spPr bwMode="auto">
            <a:xfrm>
              <a:off x="6121400" y="1752600"/>
              <a:ext cx="828675" cy="366713"/>
            </a:xfrm>
            <a:prstGeom prst="rect">
              <a:avLst/>
            </a:prstGeom>
            <a:noFill/>
            <a:ln w="9525">
              <a:noFill/>
              <a:miter lim="800000"/>
              <a:headEnd/>
              <a:tailEnd/>
            </a:ln>
          </p:spPr>
          <p:txBody>
            <a:bodyPr wrap="none">
              <a:spAutoFit/>
            </a:bodyPr>
            <a:lstStyle/>
            <a:p>
              <a:r>
                <a:rPr lang="en-US" altLang="ja-JP">
                  <a:solidFill>
                    <a:srgbClr val="000000"/>
                  </a:solidFill>
                  <a:latin typeface="Symbol" pitchFamily="18" charset="2"/>
                  <a:ea typeface="ＭＳ 明朝" pitchFamily="17" charset="-128"/>
                </a:rPr>
                <a:t>d</a:t>
              </a:r>
              <a:r>
                <a:rPr lang="en-US" altLang="ja-JP" baseline="-25000">
                  <a:solidFill>
                    <a:srgbClr val="000000"/>
                  </a:solidFill>
                  <a:latin typeface="Times New Roman" pitchFamily="18" charset="0"/>
                  <a:ea typeface="ＭＳ 明朝" pitchFamily="17" charset="-128"/>
                </a:rPr>
                <a:t>CP</a:t>
              </a:r>
              <a:r>
                <a:rPr lang="en-US" altLang="ja-JP">
                  <a:solidFill>
                    <a:srgbClr val="000000"/>
                  </a:solidFill>
                  <a:latin typeface="Times New Roman" pitchFamily="18" charset="0"/>
                  <a:ea typeface="ＭＳ 明朝" pitchFamily="17" charset="-128"/>
                </a:rPr>
                <a:t>=0</a:t>
              </a:r>
            </a:p>
          </p:txBody>
        </p:sp>
      </p:grpSp>
      <p:sp>
        <p:nvSpPr>
          <p:cNvPr id="61448" name="Text Box 8"/>
          <p:cNvSpPr txBox="1">
            <a:spLocks noChangeArrowheads="1"/>
          </p:cNvSpPr>
          <p:nvPr/>
        </p:nvSpPr>
        <p:spPr bwMode="auto">
          <a:xfrm>
            <a:off x="7286625" y="5214938"/>
            <a:ext cx="1741488" cy="738187"/>
          </a:xfrm>
          <a:prstGeom prst="rect">
            <a:avLst/>
          </a:prstGeom>
          <a:noFill/>
          <a:ln w="9525">
            <a:noFill/>
            <a:miter lim="800000"/>
            <a:headEnd/>
            <a:tailEnd/>
          </a:ln>
        </p:spPr>
        <p:txBody>
          <a:bodyPr wrap="none">
            <a:spAutoFit/>
          </a:bodyPr>
          <a:lstStyle/>
          <a:p>
            <a:r>
              <a:rPr lang="en-US" altLang="ja-JP" sz="1400">
                <a:solidFill>
                  <a:srgbClr val="000000"/>
                </a:solidFill>
                <a:latin typeface="Symbol" pitchFamily="18" charset="2"/>
                <a:ea typeface="ＭＳ 明朝" pitchFamily="17" charset="-128"/>
              </a:rPr>
              <a:t>D</a:t>
            </a:r>
            <a:r>
              <a:rPr lang="en-US" altLang="ja-JP" sz="1400">
                <a:solidFill>
                  <a:srgbClr val="000000"/>
                </a:solidFill>
                <a:latin typeface="Times New Roman" pitchFamily="18" charset="0"/>
                <a:ea typeface="ＭＳ 明朝" pitchFamily="17" charset="-128"/>
              </a:rPr>
              <a:t>m</a:t>
            </a:r>
            <a:r>
              <a:rPr lang="en-US" altLang="ja-JP" sz="1400" baseline="-25000">
                <a:solidFill>
                  <a:srgbClr val="000000"/>
                </a:solidFill>
                <a:latin typeface="Times New Roman" pitchFamily="18" charset="0"/>
                <a:ea typeface="ＭＳ 明朝" pitchFamily="17" charset="-128"/>
              </a:rPr>
              <a:t>31</a:t>
            </a:r>
            <a:r>
              <a:rPr lang="en-US" altLang="ja-JP" sz="1400" baseline="30000">
                <a:solidFill>
                  <a:srgbClr val="000000"/>
                </a:solidFill>
                <a:latin typeface="Times New Roman" pitchFamily="18" charset="0"/>
                <a:ea typeface="ＭＳ 明朝" pitchFamily="17" charset="-128"/>
              </a:rPr>
              <a:t>2</a:t>
            </a:r>
            <a:r>
              <a:rPr lang="en-US" altLang="ja-JP" sz="1400">
                <a:solidFill>
                  <a:srgbClr val="000000"/>
                </a:solidFill>
                <a:latin typeface="Times New Roman" pitchFamily="18" charset="0"/>
                <a:ea typeface="ＭＳ 明朝" pitchFamily="17" charset="-128"/>
              </a:rPr>
              <a:t> = 2.5x10</a:t>
            </a:r>
            <a:r>
              <a:rPr lang="en-US" altLang="ja-JP" sz="1400" baseline="30000">
                <a:solidFill>
                  <a:srgbClr val="000000"/>
                </a:solidFill>
                <a:latin typeface="Times New Roman" pitchFamily="18" charset="0"/>
                <a:ea typeface="ＭＳ 明朝" pitchFamily="17" charset="-128"/>
              </a:rPr>
              <a:t>-3 </a:t>
            </a:r>
            <a:r>
              <a:rPr lang="en-US" altLang="ja-JP" sz="1400">
                <a:solidFill>
                  <a:srgbClr val="000000"/>
                </a:solidFill>
                <a:latin typeface="Times New Roman" pitchFamily="18" charset="0"/>
                <a:ea typeface="ＭＳ 明朝" pitchFamily="17" charset="-128"/>
              </a:rPr>
              <a:t>eV</a:t>
            </a:r>
            <a:r>
              <a:rPr lang="en-US" altLang="ja-JP" sz="1400" baseline="30000">
                <a:solidFill>
                  <a:srgbClr val="000000"/>
                </a:solidFill>
                <a:latin typeface="Times New Roman" pitchFamily="18" charset="0"/>
                <a:ea typeface="ＭＳ 明朝" pitchFamily="17" charset="-128"/>
              </a:rPr>
              <a:t>2</a:t>
            </a:r>
            <a:r>
              <a:rPr lang="en-US" altLang="ja-JP" sz="1400">
                <a:solidFill>
                  <a:srgbClr val="000000"/>
                </a:solidFill>
                <a:latin typeface="Times New Roman" pitchFamily="18" charset="0"/>
                <a:ea typeface="ＭＳ 明朝" pitchFamily="17" charset="-128"/>
              </a:rPr>
              <a:t> </a:t>
            </a:r>
          </a:p>
          <a:p>
            <a:r>
              <a:rPr lang="en-US" altLang="ja-JP" sz="1400">
                <a:solidFill>
                  <a:srgbClr val="000000"/>
                </a:solidFill>
                <a:latin typeface="Times New Roman" pitchFamily="18" charset="0"/>
                <a:ea typeface="ＭＳ 明朝" pitchFamily="17" charset="-128"/>
              </a:rPr>
              <a:t>sin</a:t>
            </a:r>
            <a:r>
              <a:rPr lang="en-US" altLang="ja-JP" sz="1400" baseline="30000">
                <a:solidFill>
                  <a:srgbClr val="000000"/>
                </a:solidFill>
                <a:latin typeface="Times New Roman" pitchFamily="18" charset="0"/>
                <a:ea typeface="ＭＳ 明朝" pitchFamily="17" charset="-128"/>
              </a:rPr>
              <a:t>2</a:t>
            </a:r>
            <a:r>
              <a:rPr lang="en-US" altLang="ja-JP" sz="1400">
                <a:solidFill>
                  <a:srgbClr val="000000"/>
                </a:solidFill>
                <a:latin typeface="Times New Roman" pitchFamily="18" charset="0"/>
                <a:ea typeface="ＭＳ 明朝" pitchFamily="17" charset="-128"/>
              </a:rPr>
              <a:t>2</a:t>
            </a:r>
            <a:r>
              <a:rPr lang="en-US" altLang="ja-JP" sz="1400">
                <a:solidFill>
                  <a:srgbClr val="000000"/>
                </a:solidFill>
                <a:latin typeface="Symbol" pitchFamily="18" charset="2"/>
                <a:ea typeface="ＭＳ 明朝" pitchFamily="17" charset="-128"/>
              </a:rPr>
              <a:t>q</a:t>
            </a:r>
            <a:r>
              <a:rPr lang="en-US" altLang="ja-JP" sz="1400" baseline="-25000">
                <a:solidFill>
                  <a:srgbClr val="000000"/>
                </a:solidFill>
                <a:latin typeface="Times New Roman" pitchFamily="18" charset="0"/>
                <a:ea typeface="ＭＳ 明朝" pitchFamily="17" charset="-128"/>
              </a:rPr>
              <a:t>13</a:t>
            </a:r>
            <a:r>
              <a:rPr lang="en-US" altLang="ja-JP" sz="1400">
                <a:solidFill>
                  <a:srgbClr val="000000"/>
                </a:solidFill>
                <a:latin typeface="Times New Roman" pitchFamily="18" charset="0"/>
                <a:ea typeface="ＭＳ 明朝" pitchFamily="17" charset="-128"/>
              </a:rPr>
              <a:t> = 0.1</a:t>
            </a:r>
          </a:p>
          <a:p>
            <a:r>
              <a:rPr lang="en-US" altLang="ja-JP" sz="1400">
                <a:solidFill>
                  <a:srgbClr val="000000"/>
                </a:solidFill>
                <a:latin typeface="Times New Roman" pitchFamily="18" charset="0"/>
                <a:ea typeface="ＭＳ 明朝" pitchFamily="17" charset="-128"/>
              </a:rPr>
              <a:t>No matter effects</a:t>
            </a:r>
          </a:p>
        </p:txBody>
      </p:sp>
      <p:sp>
        <p:nvSpPr>
          <p:cNvPr id="61449" name="正方形/長方形 606"/>
          <p:cNvSpPr>
            <a:spLocks noChangeArrowheads="1"/>
          </p:cNvSpPr>
          <p:nvPr/>
        </p:nvSpPr>
        <p:spPr bwMode="auto">
          <a:xfrm>
            <a:off x="5929313" y="4071938"/>
            <a:ext cx="2725737" cy="338137"/>
          </a:xfrm>
          <a:prstGeom prst="rect">
            <a:avLst/>
          </a:prstGeom>
          <a:noFill/>
          <a:ln w="9525">
            <a:noFill/>
            <a:miter lim="800000"/>
            <a:headEnd/>
            <a:tailEnd/>
          </a:ln>
        </p:spPr>
        <p:txBody>
          <a:bodyPr wrap="none">
            <a:spAutoFit/>
          </a:bodyPr>
          <a:lstStyle/>
          <a:p>
            <a:pPr algn="ctr"/>
            <a:r>
              <a:rPr lang="en-US" altLang="ja-JP" sz="1600">
                <a:solidFill>
                  <a:srgbClr val="000000"/>
                </a:solidFill>
                <a:latin typeface="Times New Roman" pitchFamily="18" charset="0"/>
                <a:ea typeface="ＭＳ 明朝" pitchFamily="17" charset="-128"/>
              </a:rPr>
              <a:t>ν</a:t>
            </a:r>
            <a:r>
              <a:rPr lang="en-US" altLang="ja-JP" sz="1600" baseline="-25000">
                <a:solidFill>
                  <a:srgbClr val="000000"/>
                </a:solidFill>
                <a:latin typeface="Times New Roman" pitchFamily="18" charset="0"/>
                <a:ea typeface="ＭＳ 明朝" pitchFamily="17" charset="-128"/>
              </a:rPr>
              <a:t>μ</a:t>
            </a:r>
            <a:r>
              <a:rPr lang="en-US" altLang="ja-JP" sz="1600">
                <a:solidFill>
                  <a:srgbClr val="000000"/>
                </a:solidFill>
                <a:latin typeface="Times New Roman" pitchFamily="18" charset="0"/>
                <a:ea typeface="ＭＳ 明朝" pitchFamily="17" charset="-128"/>
              </a:rPr>
              <a:t> </a:t>
            </a:r>
            <a:r>
              <a:rPr lang="en-US" altLang="ja-JP" sz="1600">
                <a:solidFill>
                  <a:srgbClr val="000000"/>
                </a:solidFill>
                <a:latin typeface="Times New Roman" pitchFamily="18" charset="0"/>
                <a:ea typeface="ＭＳ 明朝" pitchFamily="17" charset="-128"/>
                <a:sym typeface="Wingdings" pitchFamily="2" charset="2"/>
              </a:rPr>
              <a:t> ν</a:t>
            </a:r>
            <a:r>
              <a:rPr lang="en-US" altLang="ja-JP" sz="1600" baseline="-25000">
                <a:solidFill>
                  <a:srgbClr val="000000"/>
                </a:solidFill>
                <a:latin typeface="Times New Roman" pitchFamily="18" charset="0"/>
                <a:ea typeface="ＭＳ 明朝" pitchFamily="17" charset="-128"/>
                <a:sym typeface="Wingdings" pitchFamily="2" charset="2"/>
              </a:rPr>
              <a:t>e</a:t>
            </a:r>
            <a:r>
              <a:rPr lang="en-US" altLang="ja-JP" sz="1600">
                <a:solidFill>
                  <a:srgbClr val="000000"/>
                </a:solidFill>
                <a:latin typeface="Times New Roman" pitchFamily="18" charset="0"/>
                <a:ea typeface="ＭＳ 明朝" pitchFamily="17" charset="-128"/>
                <a:sym typeface="Wingdings" pitchFamily="2" charset="2"/>
              </a:rPr>
              <a:t> </a:t>
            </a:r>
            <a:r>
              <a:rPr lang="en-US" altLang="ja-JP" sz="1600">
                <a:solidFill>
                  <a:srgbClr val="000000"/>
                </a:solidFill>
                <a:latin typeface="Times New Roman" pitchFamily="18" charset="0"/>
                <a:ea typeface="ＭＳ 明朝" pitchFamily="17" charset="-128"/>
              </a:rPr>
              <a:t>oscillation probability </a:t>
            </a:r>
          </a:p>
        </p:txBody>
      </p:sp>
      <p:sp>
        <p:nvSpPr>
          <p:cNvPr id="61450" name="Text Box 7"/>
          <p:cNvSpPr txBox="1">
            <a:spLocks noChangeArrowheads="1"/>
          </p:cNvSpPr>
          <p:nvPr/>
        </p:nvSpPr>
        <p:spPr bwMode="auto">
          <a:xfrm rot="-5400000">
            <a:off x="3933032" y="4853781"/>
            <a:ext cx="2044700" cy="338137"/>
          </a:xfrm>
          <a:prstGeom prst="rect">
            <a:avLst/>
          </a:prstGeom>
          <a:noFill/>
          <a:ln w="9525">
            <a:noFill/>
            <a:miter lim="800000"/>
            <a:headEnd/>
            <a:tailEnd/>
          </a:ln>
        </p:spPr>
        <p:txBody>
          <a:bodyPr wrap="none">
            <a:spAutoFit/>
          </a:bodyPr>
          <a:lstStyle/>
          <a:p>
            <a:r>
              <a:rPr lang="en-US" altLang="ja-JP" sz="1600">
                <a:solidFill>
                  <a:srgbClr val="000000"/>
                </a:solidFill>
                <a:latin typeface="Times New Roman" pitchFamily="18" charset="0"/>
                <a:ea typeface="ＭＳ 明朝" pitchFamily="17" charset="-128"/>
              </a:rPr>
              <a:t>Oscillation probability</a:t>
            </a:r>
          </a:p>
        </p:txBody>
      </p:sp>
      <p:sp>
        <p:nvSpPr>
          <p:cNvPr id="71691" name="スライド番号プレースホルダ 575"/>
          <p:cNvSpPr>
            <a:spLocks noGrp="1"/>
          </p:cNvSpPr>
          <p:nvPr>
            <p:ph type="sldNum" sz="quarter" idx="12"/>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5958CBF-C1D2-48C8-86AE-B1A8918BB17A}" type="slidenum">
              <a:rPr lang="ja-JP" altLang="en-US" smtClean="0">
                <a:solidFill>
                  <a:srgbClr val="898989"/>
                </a:solidFill>
              </a:rPr>
              <a:pPr fontAlgn="base">
                <a:spcBef>
                  <a:spcPct val="0"/>
                </a:spcBef>
                <a:spcAft>
                  <a:spcPct val="0"/>
                </a:spcAft>
                <a:defRPr/>
              </a:pPr>
              <a:t>24</a:t>
            </a:fld>
            <a:endParaRPr lang="ja-JP" altLang="en-US" smtClean="0">
              <a:solidFill>
                <a:srgbClr val="898989"/>
              </a:solidFill>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6" descr="Satellite_View_of_Japan_1999"/>
          <p:cNvPicPr>
            <a:picLocks noGrp="1" noChangeAspect="1" noChangeArrowheads="1"/>
          </p:cNvPicPr>
          <p:nvPr>
            <p:ph/>
          </p:nvPr>
        </p:nvPicPr>
        <p:blipFill>
          <a:blip r:embed="rId3" cstate="print"/>
          <a:srcRect/>
          <a:stretch>
            <a:fillRect/>
          </a:stretch>
        </p:blipFill>
        <p:spPr>
          <a:xfrm>
            <a:off x="3779838" y="0"/>
            <a:ext cx="5376862" cy="6867525"/>
          </a:xfrm>
        </p:spPr>
      </p:pic>
      <p:pic>
        <p:nvPicPr>
          <p:cNvPr id="19459" name="Picture 13" descr="HK-2detectors-041014"/>
          <p:cNvPicPr>
            <a:picLocks noChangeAspect="1" noChangeArrowheads="1"/>
          </p:cNvPicPr>
          <p:nvPr/>
        </p:nvPicPr>
        <p:blipFill>
          <a:blip r:embed="rId4" cstate="print"/>
          <a:srcRect l="10832" t="19495" r="34583" b="29951"/>
          <a:stretch>
            <a:fillRect/>
          </a:stretch>
        </p:blipFill>
        <p:spPr bwMode="auto">
          <a:xfrm>
            <a:off x="57150" y="407988"/>
            <a:ext cx="3646488" cy="2346325"/>
          </a:xfrm>
          <a:prstGeom prst="rect">
            <a:avLst/>
          </a:prstGeom>
          <a:noFill/>
          <a:ln w="28575">
            <a:solidFill>
              <a:srgbClr val="FFFF00"/>
            </a:solidFill>
            <a:miter lim="800000"/>
            <a:headEnd/>
            <a:tailEnd/>
          </a:ln>
        </p:spPr>
      </p:pic>
      <p:sp>
        <p:nvSpPr>
          <p:cNvPr id="19460" name="Line 11"/>
          <p:cNvSpPr>
            <a:spLocks noChangeShapeType="1"/>
          </p:cNvSpPr>
          <p:nvPr/>
        </p:nvSpPr>
        <p:spPr bwMode="auto">
          <a:xfrm flipH="1" flipV="1">
            <a:off x="6650038" y="3997325"/>
            <a:ext cx="1057275" cy="30163"/>
          </a:xfrm>
          <a:prstGeom prst="line">
            <a:avLst/>
          </a:prstGeom>
          <a:noFill/>
          <a:ln w="28575">
            <a:solidFill>
              <a:srgbClr val="FFFF00"/>
            </a:solidFill>
            <a:round/>
            <a:headEnd/>
            <a:tailEnd type="arrow" w="lg" len="lg"/>
          </a:ln>
        </p:spPr>
        <p:txBody>
          <a:bodyPr/>
          <a:lstStyle/>
          <a:p>
            <a:endParaRPr lang="ja-JP" altLang="en-US" smtClean="0">
              <a:solidFill>
                <a:srgbClr val="FFFFFF"/>
              </a:solidFill>
              <a:ea typeface="ＭＳ Ｐゴシック"/>
            </a:endParaRPr>
          </a:p>
        </p:txBody>
      </p:sp>
      <p:sp>
        <p:nvSpPr>
          <p:cNvPr id="19461" name="Line 12"/>
          <p:cNvSpPr>
            <a:spLocks noChangeShapeType="1"/>
          </p:cNvSpPr>
          <p:nvPr/>
        </p:nvSpPr>
        <p:spPr bwMode="auto">
          <a:xfrm flipH="1">
            <a:off x="5788025" y="4048125"/>
            <a:ext cx="1930400" cy="41275"/>
          </a:xfrm>
          <a:prstGeom prst="line">
            <a:avLst/>
          </a:prstGeom>
          <a:noFill/>
          <a:ln w="28575">
            <a:solidFill>
              <a:srgbClr val="FF9900"/>
            </a:solidFill>
            <a:round/>
            <a:headEnd/>
            <a:tailEnd type="arrow" w="lg" len="lg"/>
          </a:ln>
        </p:spPr>
        <p:txBody>
          <a:bodyPr/>
          <a:lstStyle/>
          <a:p>
            <a:endParaRPr lang="ja-JP" altLang="en-US" smtClean="0">
              <a:solidFill>
                <a:srgbClr val="FFFFFF"/>
              </a:solidFill>
              <a:ea typeface="ＭＳ Ｐゴシック"/>
            </a:endParaRPr>
          </a:p>
        </p:txBody>
      </p:sp>
      <p:pic>
        <p:nvPicPr>
          <p:cNvPr id="19462" name="Picture 13" descr="マークカラー"/>
          <p:cNvPicPr>
            <a:picLocks noChangeAspect="1" noChangeArrowheads="1"/>
          </p:cNvPicPr>
          <p:nvPr/>
        </p:nvPicPr>
        <p:blipFill>
          <a:blip r:embed="rId5" cstate="print"/>
          <a:srcRect/>
          <a:stretch>
            <a:fillRect/>
          </a:stretch>
        </p:blipFill>
        <p:spPr bwMode="auto">
          <a:xfrm>
            <a:off x="7802563" y="3927475"/>
            <a:ext cx="242887" cy="217488"/>
          </a:xfrm>
          <a:prstGeom prst="rect">
            <a:avLst/>
          </a:prstGeom>
          <a:noFill/>
          <a:ln w="9525">
            <a:noFill/>
            <a:miter lim="800000"/>
            <a:headEnd/>
            <a:tailEnd/>
          </a:ln>
        </p:spPr>
      </p:pic>
      <p:sp>
        <p:nvSpPr>
          <p:cNvPr id="19463" name="テキスト ボックス 14"/>
          <p:cNvSpPr txBox="1">
            <a:spLocks noChangeArrowheads="1"/>
          </p:cNvSpPr>
          <p:nvPr/>
        </p:nvSpPr>
        <p:spPr bwMode="auto">
          <a:xfrm>
            <a:off x="1065213" y="6243638"/>
            <a:ext cx="2624137" cy="638175"/>
          </a:xfrm>
          <a:prstGeom prst="rect">
            <a:avLst/>
          </a:prstGeom>
          <a:noFill/>
          <a:ln w="9525">
            <a:noFill/>
            <a:miter lim="800000"/>
            <a:headEnd/>
            <a:tailEnd/>
          </a:ln>
        </p:spPr>
        <p:txBody>
          <a:bodyPr lIns="0" tIns="0" rIns="0" bIns="0">
            <a:spAutoFit/>
          </a:bodyPr>
          <a:lstStyle/>
          <a:p>
            <a:pPr defTabSz="912813"/>
            <a:r>
              <a:rPr lang="en-US" altLang="ja-JP" sz="1400" smtClean="0">
                <a:solidFill>
                  <a:srgbClr val="FFFFFF"/>
                </a:solidFill>
                <a:latin typeface="Times New Roman" pitchFamily="18" charset="0"/>
                <a:ea typeface="ＭＳ 明朝" pitchFamily="17" charset="-128"/>
              </a:rPr>
              <a:t>P32 proposal (Lar TPC R&amp;D)</a:t>
            </a:r>
          </a:p>
          <a:p>
            <a:pPr defTabSz="912813"/>
            <a:r>
              <a:rPr lang="en-US" altLang="ja-JP" sz="1400" smtClean="0">
                <a:solidFill>
                  <a:srgbClr val="FFFFFF"/>
                </a:solidFill>
                <a:latin typeface="Times New Roman" pitchFamily="18" charset="0"/>
                <a:ea typeface="ＭＳ 明朝" pitchFamily="17" charset="-128"/>
              </a:rPr>
              <a:t>Recommended by J-PARC PAC</a:t>
            </a:r>
          </a:p>
          <a:p>
            <a:pPr defTabSz="912813"/>
            <a:r>
              <a:rPr lang="en-US" altLang="ja-JP" sz="1400" smtClean="0">
                <a:solidFill>
                  <a:srgbClr val="FFFFFF"/>
                </a:solidFill>
                <a:latin typeface="Times New Roman" pitchFamily="18" charset="0"/>
                <a:ea typeface="ＭＳ 明朝" pitchFamily="17" charset="-128"/>
              </a:rPr>
              <a:t>(Jan 2010), arXiv:0804.2111</a:t>
            </a:r>
          </a:p>
        </p:txBody>
      </p:sp>
      <p:pic>
        <p:nvPicPr>
          <p:cNvPr id="19464" name="Picture 3"/>
          <p:cNvPicPr>
            <a:picLocks noChangeAspect="1" noChangeArrowheads="1"/>
          </p:cNvPicPr>
          <p:nvPr/>
        </p:nvPicPr>
        <p:blipFill>
          <a:blip r:embed="rId6" cstate="print"/>
          <a:srcRect l="3087" t="11220" r="3087" b="2068"/>
          <a:stretch>
            <a:fillRect/>
          </a:stretch>
        </p:blipFill>
        <p:spPr bwMode="auto">
          <a:xfrm>
            <a:off x="76200" y="3873500"/>
            <a:ext cx="3621088" cy="2317750"/>
          </a:xfrm>
          <a:prstGeom prst="rect">
            <a:avLst/>
          </a:prstGeom>
          <a:noFill/>
          <a:ln w="28575">
            <a:solidFill>
              <a:srgbClr val="FF9900"/>
            </a:solidFill>
            <a:miter lim="800000"/>
            <a:headEnd/>
            <a:tailEnd/>
          </a:ln>
        </p:spPr>
      </p:pic>
      <p:sp>
        <p:nvSpPr>
          <p:cNvPr id="19465" name="Text Box 16"/>
          <p:cNvSpPr txBox="1">
            <a:spLocks noChangeArrowheads="1"/>
          </p:cNvSpPr>
          <p:nvPr/>
        </p:nvSpPr>
        <p:spPr bwMode="auto">
          <a:xfrm>
            <a:off x="133350" y="50800"/>
            <a:ext cx="3124200" cy="274638"/>
          </a:xfrm>
          <a:prstGeom prst="rect">
            <a:avLst/>
          </a:prstGeom>
          <a:noFill/>
          <a:ln w="9525">
            <a:noFill/>
            <a:miter lim="800000"/>
            <a:headEnd/>
            <a:tailEnd/>
          </a:ln>
        </p:spPr>
        <p:txBody>
          <a:bodyPr wrap="none" lIns="0" tIns="0" rIns="0" bIns="0">
            <a:spAutoFit/>
          </a:bodyPr>
          <a:lstStyle/>
          <a:p>
            <a:r>
              <a:rPr lang="en-US" altLang="ja-JP" smtClean="0">
                <a:solidFill>
                  <a:srgbClr val="FFFFFF"/>
                </a:solidFill>
                <a:ea typeface="ＭＳ Ｐゴシック"/>
              </a:rPr>
              <a:t>Kamioka L=295km OA=2.5deg</a:t>
            </a:r>
          </a:p>
        </p:txBody>
      </p:sp>
      <p:sp>
        <p:nvSpPr>
          <p:cNvPr id="19466" name="Text Box 17"/>
          <p:cNvSpPr txBox="1">
            <a:spLocks noChangeArrowheads="1"/>
          </p:cNvSpPr>
          <p:nvPr/>
        </p:nvSpPr>
        <p:spPr bwMode="auto">
          <a:xfrm>
            <a:off x="85725" y="3284984"/>
            <a:ext cx="3568700" cy="553998"/>
          </a:xfrm>
          <a:prstGeom prst="rect">
            <a:avLst/>
          </a:prstGeom>
          <a:noFill/>
          <a:ln w="9525">
            <a:noFill/>
            <a:miter lim="800000"/>
            <a:headEnd/>
            <a:tailEnd/>
          </a:ln>
        </p:spPr>
        <p:txBody>
          <a:bodyPr wrap="square" lIns="0" tIns="0" rIns="0" bIns="0">
            <a:spAutoFit/>
          </a:bodyPr>
          <a:lstStyle/>
          <a:p>
            <a:r>
              <a:rPr lang="en-US" altLang="ja-JP" dirty="0" err="1" smtClean="0">
                <a:solidFill>
                  <a:srgbClr val="FFFFFF"/>
                </a:solidFill>
                <a:ea typeface="ＭＳ Ｐゴシック"/>
              </a:rPr>
              <a:t>Okinoshima</a:t>
            </a:r>
            <a:r>
              <a:rPr lang="en-US" altLang="ja-JP" dirty="0" smtClean="0">
                <a:solidFill>
                  <a:srgbClr val="FFFFFF"/>
                </a:solidFill>
                <a:ea typeface="ＭＳ Ｐゴシック"/>
              </a:rPr>
              <a:t> L=658km OA=0.78deg</a:t>
            </a:r>
          </a:p>
          <a:p>
            <a:r>
              <a:rPr lang="en-US" altLang="ja-JP" dirty="0" smtClean="0">
                <a:solidFill>
                  <a:srgbClr val="FFFFFF"/>
                </a:solidFill>
                <a:ea typeface="ＭＳ Ｐゴシック"/>
              </a:rPr>
              <a:t>               </a:t>
            </a:r>
            <a:r>
              <a:rPr lang="en-US" altLang="ja-JP" b="1" i="1" dirty="0" smtClean="0">
                <a:solidFill>
                  <a:srgbClr val="FFFFFF"/>
                </a:solidFill>
                <a:ea typeface="ＭＳ Ｐゴシック"/>
              </a:rPr>
              <a:t>Almost On-Axis      </a:t>
            </a:r>
          </a:p>
        </p:txBody>
      </p:sp>
      <p:sp>
        <p:nvSpPr>
          <p:cNvPr id="19467" name="Line 18"/>
          <p:cNvSpPr>
            <a:spLocks noChangeShapeType="1"/>
          </p:cNvSpPr>
          <p:nvPr/>
        </p:nvSpPr>
        <p:spPr bwMode="auto">
          <a:xfrm flipV="1">
            <a:off x="3708400" y="4222750"/>
            <a:ext cx="1890713" cy="1993900"/>
          </a:xfrm>
          <a:prstGeom prst="line">
            <a:avLst/>
          </a:prstGeom>
          <a:noFill/>
          <a:ln w="9525">
            <a:solidFill>
              <a:srgbClr val="FF9900"/>
            </a:solidFill>
            <a:round/>
            <a:headEnd/>
            <a:tailEnd/>
          </a:ln>
        </p:spPr>
        <p:txBody>
          <a:bodyPr/>
          <a:lstStyle/>
          <a:p>
            <a:endParaRPr lang="ja-JP" altLang="en-US" smtClean="0">
              <a:solidFill>
                <a:srgbClr val="FFFFFF"/>
              </a:solidFill>
              <a:ea typeface="ＭＳ Ｐゴシック"/>
            </a:endParaRPr>
          </a:p>
        </p:txBody>
      </p:sp>
      <p:sp>
        <p:nvSpPr>
          <p:cNvPr id="19468" name="Line 19"/>
          <p:cNvSpPr>
            <a:spLocks noChangeShapeType="1"/>
          </p:cNvSpPr>
          <p:nvPr/>
        </p:nvSpPr>
        <p:spPr bwMode="auto">
          <a:xfrm>
            <a:off x="3749675" y="3822700"/>
            <a:ext cx="1871663" cy="246063"/>
          </a:xfrm>
          <a:prstGeom prst="line">
            <a:avLst/>
          </a:prstGeom>
          <a:noFill/>
          <a:ln w="9525">
            <a:solidFill>
              <a:srgbClr val="FF9900"/>
            </a:solidFill>
            <a:round/>
            <a:headEnd/>
            <a:tailEnd/>
          </a:ln>
        </p:spPr>
        <p:txBody>
          <a:bodyPr/>
          <a:lstStyle/>
          <a:p>
            <a:endParaRPr lang="ja-JP" altLang="en-US" smtClean="0">
              <a:solidFill>
                <a:srgbClr val="FFFFFF"/>
              </a:solidFill>
              <a:ea typeface="ＭＳ Ｐゴシック"/>
            </a:endParaRPr>
          </a:p>
        </p:txBody>
      </p:sp>
      <p:sp>
        <p:nvSpPr>
          <p:cNvPr id="19469" name="Line 20"/>
          <p:cNvSpPr>
            <a:spLocks noChangeShapeType="1"/>
          </p:cNvSpPr>
          <p:nvPr/>
        </p:nvSpPr>
        <p:spPr bwMode="auto">
          <a:xfrm>
            <a:off x="3708400" y="2774950"/>
            <a:ext cx="2814638" cy="1212850"/>
          </a:xfrm>
          <a:prstGeom prst="line">
            <a:avLst/>
          </a:prstGeom>
          <a:noFill/>
          <a:ln w="9525">
            <a:solidFill>
              <a:srgbClr val="FFFF00"/>
            </a:solidFill>
            <a:round/>
            <a:headEnd/>
            <a:tailEnd/>
          </a:ln>
        </p:spPr>
        <p:txBody>
          <a:bodyPr/>
          <a:lstStyle/>
          <a:p>
            <a:endParaRPr lang="ja-JP" altLang="en-US" smtClean="0">
              <a:solidFill>
                <a:srgbClr val="FFFFFF"/>
              </a:solidFill>
              <a:ea typeface="ＭＳ Ｐゴシック"/>
            </a:endParaRPr>
          </a:p>
        </p:txBody>
      </p:sp>
      <p:sp>
        <p:nvSpPr>
          <p:cNvPr id="19470" name="Line 21"/>
          <p:cNvSpPr>
            <a:spLocks noChangeShapeType="1"/>
          </p:cNvSpPr>
          <p:nvPr/>
        </p:nvSpPr>
        <p:spPr bwMode="auto">
          <a:xfrm>
            <a:off x="3749675" y="381000"/>
            <a:ext cx="2817813" cy="3522663"/>
          </a:xfrm>
          <a:prstGeom prst="line">
            <a:avLst/>
          </a:prstGeom>
          <a:noFill/>
          <a:ln w="9525">
            <a:solidFill>
              <a:srgbClr val="FFFF00"/>
            </a:solidFill>
            <a:round/>
            <a:headEnd/>
            <a:tailEnd/>
          </a:ln>
        </p:spPr>
        <p:txBody>
          <a:bodyPr/>
          <a:lstStyle/>
          <a:p>
            <a:endParaRPr lang="ja-JP" altLang="en-US" smtClean="0">
              <a:solidFill>
                <a:srgbClr val="FFFFFF"/>
              </a:solidFill>
              <a:ea typeface="ＭＳ Ｐゴシック"/>
            </a:endParaRPr>
          </a:p>
        </p:txBody>
      </p:sp>
      <p:sp>
        <p:nvSpPr>
          <p:cNvPr id="15" name="タイトル 14"/>
          <p:cNvSpPr>
            <a:spLocks noGrp="1"/>
          </p:cNvSpPr>
          <p:nvPr>
            <p:ph type="title" idx="4294967295"/>
          </p:nvPr>
        </p:nvSpPr>
        <p:spPr>
          <a:xfrm>
            <a:off x="3793505" y="0"/>
            <a:ext cx="5350495" cy="1143000"/>
          </a:xfrm>
        </p:spPr>
        <p:txBody>
          <a:bodyPr/>
          <a:lstStyle/>
          <a:p>
            <a:r>
              <a:rPr kumimoji="1" lang="en-US" altLang="ja-JP" sz="4400" b="1" dirty="0" smtClean="0">
                <a:solidFill>
                  <a:schemeClr val="tx1"/>
                </a:solidFill>
                <a:latin typeface="Times New Roman"/>
                <a:ea typeface="ＭＳ Ｐゴシック"/>
                <a:cs typeface="+mj-cs"/>
              </a:rPr>
              <a:t>Scenarios from J-PARC</a:t>
            </a:r>
            <a:endParaRPr kumimoji="1" lang="ja-JP" alt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490" name="Picture 2"/>
          <p:cNvPicPr>
            <a:picLocks noChangeAspect="1" noChangeArrowheads="1"/>
          </p:cNvPicPr>
          <p:nvPr/>
        </p:nvPicPr>
        <p:blipFill>
          <a:blip r:embed="rId3" cstate="print"/>
          <a:srcRect/>
          <a:stretch>
            <a:fillRect/>
          </a:stretch>
        </p:blipFill>
        <p:spPr bwMode="auto">
          <a:xfrm>
            <a:off x="71438" y="0"/>
            <a:ext cx="8905875" cy="6858000"/>
          </a:xfrm>
          <a:prstGeom prst="rect">
            <a:avLst/>
          </a:prstGeom>
          <a:noFill/>
          <a:ln w="9525">
            <a:noFill/>
            <a:miter lim="800000"/>
            <a:headEnd/>
            <a:tailEnd/>
          </a:ln>
        </p:spPr>
      </p:pic>
      <p:sp>
        <p:nvSpPr>
          <p:cNvPr id="63491" name="正方形/長方形 2"/>
          <p:cNvSpPr>
            <a:spLocks noChangeArrowheads="1"/>
          </p:cNvSpPr>
          <p:nvPr/>
        </p:nvSpPr>
        <p:spPr bwMode="auto">
          <a:xfrm>
            <a:off x="0" y="6643688"/>
            <a:ext cx="9144000" cy="214312"/>
          </a:xfrm>
          <a:prstGeom prst="rect">
            <a:avLst/>
          </a:prstGeom>
          <a:solidFill>
            <a:schemeClr val="bg1"/>
          </a:solidFill>
          <a:ln w="9525" algn="ctr">
            <a:noFill/>
            <a:round/>
            <a:headEnd/>
            <a:tailEnd/>
          </a:ln>
        </p:spPr>
        <p:txBody>
          <a:bodyPr lIns="91378" tIns="45690" rIns="91378" bIns="45690"/>
          <a:lstStyle/>
          <a:p>
            <a:pPr defTabSz="912813"/>
            <a:endParaRPr kumimoji="0" lang="ja-JP" altLang="en-US" sz="2400">
              <a:solidFill>
                <a:srgbClr val="000000"/>
              </a:solidFill>
              <a:latin typeface="Times New Roman" pitchFamily="18" charset="0"/>
              <a:ea typeface="ＭＳ 明朝" pitchFamily="17" charset="-128"/>
            </a:endParaRPr>
          </a:p>
        </p:txBody>
      </p:sp>
      <p:sp>
        <p:nvSpPr>
          <p:cNvPr id="4" name="正方形/長方形 3"/>
          <p:cNvSpPr/>
          <p:nvPr/>
        </p:nvSpPr>
        <p:spPr>
          <a:xfrm>
            <a:off x="8001000" y="6357938"/>
            <a:ext cx="928688" cy="5000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378" tIns="45690" rIns="91378" bIns="45690" anchor="ctr"/>
          <a:lstStyle/>
          <a:p>
            <a:pPr algn="ctr" defTabSz="913696" fontAlgn="auto">
              <a:spcBef>
                <a:spcPts val="0"/>
              </a:spcBef>
              <a:spcAft>
                <a:spcPts val="0"/>
              </a:spcAft>
              <a:defRPr/>
            </a:pPr>
            <a:endParaRPr lang="ja-JP" altLang="en-US" dirty="0">
              <a:solidFill>
                <a:prstClr val="white"/>
              </a:solidFill>
            </a:endParaRPr>
          </a:p>
        </p:txBody>
      </p:sp>
      <p:sp>
        <p:nvSpPr>
          <p:cNvPr id="5" name="正方形/長方形 4"/>
          <p:cNvSpPr/>
          <p:nvPr/>
        </p:nvSpPr>
        <p:spPr>
          <a:xfrm>
            <a:off x="214313" y="6429375"/>
            <a:ext cx="571500" cy="2857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378" tIns="45690" rIns="91378" bIns="45690" anchor="ctr"/>
          <a:lstStyle/>
          <a:p>
            <a:pPr algn="ctr" defTabSz="913696" fontAlgn="auto">
              <a:spcBef>
                <a:spcPts val="0"/>
              </a:spcBef>
              <a:spcAft>
                <a:spcPts val="0"/>
              </a:spcAft>
              <a:defRPr/>
            </a:pPr>
            <a:endParaRPr lang="ja-JP" altLang="en-US" dirty="0">
              <a:solidFill>
                <a:prstClr val="white"/>
              </a:solidFill>
            </a:endParaRPr>
          </a:p>
        </p:txBody>
      </p:sp>
      <p:sp>
        <p:nvSpPr>
          <p:cNvPr id="6" name="正方形/長方形 5"/>
          <p:cNvSpPr/>
          <p:nvPr/>
        </p:nvSpPr>
        <p:spPr>
          <a:xfrm>
            <a:off x="0" y="0"/>
            <a:ext cx="142875"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90" fontAlgn="auto">
              <a:spcBef>
                <a:spcPts val="0"/>
              </a:spcBef>
              <a:spcAft>
                <a:spcPts val="0"/>
              </a:spcAft>
              <a:defRPr/>
            </a:pPr>
            <a:endParaRPr lang="ja-JP" altLang="en-US">
              <a:solidFill>
                <a:prstClr val="white"/>
              </a:solidFill>
            </a:endParaRPr>
          </a:p>
        </p:txBody>
      </p:sp>
      <p:pic>
        <p:nvPicPr>
          <p:cNvPr id="63495" name="Picture 3"/>
          <p:cNvPicPr>
            <a:picLocks noChangeAspect="1" noChangeArrowheads="1"/>
          </p:cNvPicPr>
          <p:nvPr/>
        </p:nvPicPr>
        <p:blipFill>
          <a:blip r:embed="rId4" cstate="print"/>
          <a:srcRect l="3087" t="11220" r="3087" b="2068"/>
          <a:stretch>
            <a:fillRect/>
          </a:stretch>
        </p:blipFill>
        <p:spPr bwMode="auto">
          <a:xfrm>
            <a:off x="1214438" y="3429000"/>
            <a:ext cx="1895475" cy="1143000"/>
          </a:xfrm>
          <a:prstGeom prst="rect">
            <a:avLst/>
          </a:prstGeom>
          <a:noFill/>
          <a:ln w="9525">
            <a:noFill/>
            <a:miter lim="800000"/>
            <a:headEnd/>
            <a:tailEnd/>
          </a:ln>
        </p:spPr>
      </p:pic>
      <p:sp>
        <p:nvSpPr>
          <p:cNvPr id="8" name="正方形/長方形 7"/>
          <p:cNvSpPr/>
          <p:nvPr/>
        </p:nvSpPr>
        <p:spPr>
          <a:xfrm>
            <a:off x="7786688" y="2286000"/>
            <a:ext cx="928687" cy="2857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90" fontAlgn="auto">
              <a:spcBef>
                <a:spcPts val="0"/>
              </a:spcBef>
              <a:spcAft>
                <a:spcPts val="0"/>
              </a:spcAft>
              <a:defRPr/>
            </a:pPr>
            <a:endParaRPr lang="ja-JP" altLang="en-US">
              <a:solidFill>
                <a:prstClr val="white"/>
              </a:solidFill>
            </a:endParaRPr>
          </a:p>
        </p:txBody>
      </p:sp>
      <p:sp>
        <p:nvSpPr>
          <p:cNvPr id="10" name="正方形/長方形 9"/>
          <p:cNvSpPr/>
          <p:nvPr/>
        </p:nvSpPr>
        <p:spPr>
          <a:xfrm>
            <a:off x="285750" y="142875"/>
            <a:ext cx="428625" cy="64293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90" fontAlgn="auto">
              <a:spcBef>
                <a:spcPts val="0"/>
              </a:spcBef>
              <a:spcAft>
                <a:spcPts val="0"/>
              </a:spcAft>
              <a:defRPr/>
            </a:pPr>
            <a:endParaRPr lang="ja-JP" altLang="en-US">
              <a:solidFill>
                <a:prstClr val="white"/>
              </a:solidFill>
            </a:endParaRPr>
          </a:p>
        </p:txBody>
      </p:sp>
      <p:sp>
        <p:nvSpPr>
          <p:cNvPr id="11" name="正方形/長方形 10"/>
          <p:cNvSpPr/>
          <p:nvPr/>
        </p:nvSpPr>
        <p:spPr>
          <a:xfrm>
            <a:off x="571500" y="142875"/>
            <a:ext cx="5214938" cy="5715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90" fontAlgn="auto">
              <a:spcBef>
                <a:spcPts val="0"/>
              </a:spcBef>
              <a:spcAft>
                <a:spcPts val="0"/>
              </a:spcAft>
              <a:defRPr/>
            </a:pPr>
            <a:endParaRPr lang="ja-JP" altLang="en-US">
              <a:solidFill>
                <a:prstClr val="white"/>
              </a:solidFill>
            </a:endParaRPr>
          </a:p>
        </p:txBody>
      </p:sp>
      <p:sp>
        <p:nvSpPr>
          <p:cNvPr id="12" name="タイトル 1"/>
          <p:cNvSpPr txBox="1">
            <a:spLocks/>
          </p:cNvSpPr>
          <p:nvPr/>
        </p:nvSpPr>
        <p:spPr>
          <a:xfrm>
            <a:off x="-314325" y="-142875"/>
            <a:ext cx="8229600" cy="1143000"/>
          </a:xfrm>
          <a:prstGeom prst="rect">
            <a:avLst/>
          </a:prstGeom>
        </p:spPr>
        <p:txBody>
          <a:bodyPr lIns="91369" tIns="45685" rIns="91369" bIns="45685" anchor="ctr">
            <a:normAutofit/>
          </a:bodyPr>
          <a:lstStyle/>
          <a:p>
            <a:pPr defTabSz="913696" fontAlgn="auto">
              <a:spcAft>
                <a:spcPts val="0"/>
              </a:spcAft>
              <a:defRPr/>
            </a:pPr>
            <a:r>
              <a:rPr lang="en-US" altLang="ja-JP" sz="3600" dirty="0">
                <a:solidFill>
                  <a:srgbClr val="000000"/>
                </a:solidFill>
                <a:latin typeface="Times New Roman"/>
                <a:ea typeface="ＭＳ 明朝"/>
                <a:cs typeface="Times New Roman" pitchFamily="18" charset="0"/>
              </a:rPr>
              <a:t>               </a:t>
            </a:r>
            <a:r>
              <a:rPr lang="en-US" altLang="ja-JP" sz="3600" i="1" dirty="0">
                <a:solidFill>
                  <a:srgbClr val="000000"/>
                </a:solidFill>
                <a:effectLst>
                  <a:outerShdw blurRad="38100" dist="38100" dir="2700000" algn="tl">
                    <a:srgbClr val="000000">
                      <a:alpha val="43137"/>
                    </a:srgbClr>
                  </a:outerShdw>
                </a:effectLst>
                <a:latin typeface="Times New Roman"/>
                <a:ea typeface="ＭＳ 明朝"/>
                <a:cs typeface="Times New Roman" pitchFamily="18" charset="0"/>
              </a:rPr>
              <a:t>J-PARC to </a:t>
            </a:r>
            <a:r>
              <a:rPr lang="en-US" altLang="ja-JP" sz="3600" i="1" dirty="0" err="1">
                <a:solidFill>
                  <a:srgbClr val="000000"/>
                </a:solidFill>
                <a:effectLst>
                  <a:outerShdw blurRad="38100" dist="38100" dir="2700000" algn="tl">
                    <a:srgbClr val="000000">
                      <a:alpha val="43137"/>
                    </a:srgbClr>
                  </a:outerShdw>
                </a:effectLst>
                <a:latin typeface="Times New Roman"/>
                <a:ea typeface="ＭＳ 明朝"/>
                <a:cs typeface="Times New Roman" pitchFamily="18" charset="0"/>
              </a:rPr>
              <a:t>Okinoshima</a:t>
            </a:r>
            <a:r>
              <a:rPr lang="en-US" altLang="ja-JP" sz="3600" i="1" dirty="0">
                <a:solidFill>
                  <a:srgbClr val="000000"/>
                </a:solidFill>
                <a:latin typeface="Times New Roman"/>
                <a:ea typeface="ＭＳ 明朝"/>
                <a:cs typeface="Times New Roman" pitchFamily="18" charset="0"/>
              </a:rPr>
              <a:t>                        </a:t>
            </a:r>
            <a:endParaRPr lang="ja-JP" altLang="en-US" sz="3600" i="1" dirty="0">
              <a:solidFill>
                <a:prstClr val="black"/>
              </a:solidFill>
              <a:latin typeface="Times New Roman"/>
              <a:ea typeface="ＭＳ 明朝"/>
            </a:endParaRPr>
          </a:p>
        </p:txBody>
      </p:sp>
      <p:sp>
        <p:nvSpPr>
          <p:cNvPr id="63500" name="テキスト ボックス 12"/>
          <p:cNvSpPr txBox="1">
            <a:spLocks noChangeArrowheads="1"/>
          </p:cNvSpPr>
          <p:nvPr/>
        </p:nvSpPr>
        <p:spPr bwMode="auto">
          <a:xfrm>
            <a:off x="6429375" y="142875"/>
            <a:ext cx="2286000" cy="646113"/>
          </a:xfrm>
          <a:prstGeom prst="rect">
            <a:avLst/>
          </a:prstGeom>
          <a:solidFill>
            <a:schemeClr val="bg1"/>
          </a:solidFill>
          <a:ln w="9525">
            <a:noFill/>
            <a:miter lim="800000"/>
            <a:headEnd/>
            <a:tailEnd/>
          </a:ln>
        </p:spPr>
        <p:txBody>
          <a:bodyPr>
            <a:spAutoFit/>
          </a:bodyPr>
          <a:lstStyle/>
          <a:p>
            <a:pPr defTabSz="912813"/>
            <a:r>
              <a:rPr lang="en-US" altLang="ja-JP" sz="1200">
                <a:solidFill>
                  <a:srgbClr val="000000"/>
                </a:solidFill>
                <a:latin typeface="Times New Roman" pitchFamily="18" charset="0"/>
                <a:ea typeface="ＭＳ 明朝" pitchFamily="17" charset="-128"/>
              </a:rPr>
              <a:t>P32 proposal (Lar TPC R&amp;D)</a:t>
            </a:r>
          </a:p>
          <a:p>
            <a:pPr defTabSz="912813"/>
            <a:r>
              <a:rPr lang="en-US" altLang="ja-JP" sz="1200">
                <a:solidFill>
                  <a:srgbClr val="000000"/>
                </a:solidFill>
                <a:latin typeface="Times New Roman" pitchFamily="18" charset="0"/>
                <a:ea typeface="ＭＳ 明朝" pitchFamily="17" charset="-128"/>
              </a:rPr>
              <a:t>Recommended by J-PARC PAC</a:t>
            </a:r>
          </a:p>
          <a:p>
            <a:pPr defTabSz="912813"/>
            <a:r>
              <a:rPr lang="en-US" altLang="ja-JP" sz="1200">
                <a:solidFill>
                  <a:srgbClr val="000000"/>
                </a:solidFill>
                <a:latin typeface="Times New Roman" pitchFamily="18" charset="0"/>
                <a:ea typeface="ＭＳ 明朝" pitchFamily="17" charset="-128"/>
              </a:rPr>
              <a:t>(Jan 2010), arXiv:0804.2111</a:t>
            </a:r>
            <a:endParaRPr lang="ja-JP" altLang="en-US" sz="1200">
              <a:solidFill>
                <a:srgbClr val="000000"/>
              </a:solidFill>
              <a:latin typeface="Times New Roman" pitchFamily="18" charset="0"/>
              <a:ea typeface="ＭＳ 明朝" pitchFamily="17" charset="-128"/>
            </a:endParaRPr>
          </a:p>
        </p:txBody>
      </p:sp>
      <p:sp>
        <p:nvSpPr>
          <p:cNvPr id="14" name="正方形/長方形 13"/>
          <p:cNvSpPr/>
          <p:nvPr/>
        </p:nvSpPr>
        <p:spPr>
          <a:xfrm>
            <a:off x="8858250" y="2786063"/>
            <a:ext cx="71438" cy="6429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90" fontAlgn="auto">
              <a:spcBef>
                <a:spcPts val="0"/>
              </a:spcBef>
              <a:spcAft>
                <a:spcPts val="0"/>
              </a:spcAft>
              <a:defRPr/>
            </a:pPr>
            <a:endParaRPr lang="ja-JP" altLang="en-US">
              <a:solidFill>
                <a:prstClr val="white"/>
              </a:solidFill>
            </a:endParaRPr>
          </a:p>
        </p:txBody>
      </p:sp>
      <p:sp>
        <p:nvSpPr>
          <p:cNvPr id="15" name="テキスト ボックス 14"/>
          <p:cNvSpPr txBox="1"/>
          <p:nvPr/>
        </p:nvSpPr>
        <p:spPr>
          <a:xfrm>
            <a:off x="0" y="0"/>
            <a:ext cx="1287532" cy="369332"/>
          </a:xfrm>
          <a:prstGeom prst="rect">
            <a:avLst/>
          </a:prstGeom>
          <a:noFill/>
        </p:spPr>
        <p:txBody>
          <a:bodyPr wrap="none" rtlCol="0">
            <a:spAutoFit/>
          </a:bodyPr>
          <a:lstStyle/>
          <a:p>
            <a:r>
              <a:rPr kumimoji="1" lang="en-US" altLang="ja-JP" dirty="0" smtClean="0"/>
              <a:t>Scenario 1</a:t>
            </a:r>
            <a:endParaRPr kumimoji="1" lang="ja-JP" altLang="en-US" dirty="0"/>
          </a:p>
        </p:txBody>
      </p:sp>
      <p:sp>
        <p:nvSpPr>
          <p:cNvPr id="17" name="スライド番号プレースホルダ 16"/>
          <p:cNvSpPr>
            <a:spLocks noGrp="1"/>
          </p:cNvSpPr>
          <p:nvPr>
            <p:ph type="sldNum" sz="quarter" idx="12"/>
          </p:nvPr>
        </p:nvSpPr>
        <p:spPr/>
        <p:txBody>
          <a:bodyPr/>
          <a:lstStyle/>
          <a:p>
            <a:pPr>
              <a:defRPr/>
            </a:pPr>
            <a:fld id="{57522E41-0226-41B0-9405-1CB24BE84B09}" type="slidenum">
              <a:rPr lang="ja-JP" altLang="en-US" smtClean="0"/>
              <a:pPr>
                <a:defRPr/>
              </a:pPr>
              <a:t>26</a:t>
            </a:fld>
            <a:endParaRPr lang="ja-JP" alt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514" name="Picture 2"/>
          <p:cNvPicPr>
            <a:picLocks noChangeAspect="1" noChangeArrowheads="1"/>
          </p:cNvPicPr>
          <p:nvPr/>
        </p:nvPicPr>
        <p:blipFill>
          <a:blip r:embed="rId3" cstate="print"/>
          <a:srcRect/>
          <a:stretch>
            <a:fillRect/>
          </a:stretch>
        </p:blipFill>
        <p:spPr bwMode="auto">
          <a:xfrm>
            <a:off x="71438" y="0"/>
            <a:ext cx="8905875" cy="6858000"/>
          </a:xfrm>
          <a:prstGeom prst="rect">
            <a:avLst/>
          </a:prstGeom>
          <a:noFill/>
          <a:ln w="9525">
            <a:noFill/>
            <a:miter lim="800000"/>
            <a:headEnd/>
            <a:tailEnd/>
          </a:ln>
        </p:spPr>
      </p:pic>
      <p:sp>
        <p:nvSpPr>
          <p:cNvPr id="64515" name="正方形/長方形 2"/>
          <p:cNvSpPr>
            <a:spLocks noChangeArrowheads="1"/>
          </p:cNvSpPr>
          <p:nvPr/>
        </p:nvSpPr>
        <p:spPr bwMode="auto">
          <a:xfrm>
            <a:off x="0" y="6643688"/>
            <a:ext cx="9144000" cy="214312"/>
          </a:xfrm>
          <a:prstGeom prst="rect">
            <a:avLst/>
          </a:prstGeom>
          <a:solidFill>
            <a:schemeClr val="bg1"/>
          </a:solidFill>
          <a:ln w="9525" algn="ctr">
            <a:noFill/>
            <a:round/>
            <a:headEnd/>
            <a:tailEnd/>
          </a:ln>
        </p:spPr>
        <p:txBody>
          <a:bodyPr lIns="91378" tIns="45690" rIns="91378" bIns="45690"/>
          <a:lstStyle/>
          <a:p>
            <a:pPr defTabSz="912813"/>
            <a:endParaRPr kumimoji="0" lang="ja-JP" altLang="en-US" sz="2400">
              <a:solidFill>
                <a:srgbClr val="000000"/>
              </a:solidFill>
              <a:latin typeface="Times New Roman" pitchFamily="18" charset="0"/>
              <a:ea typeface="ＭＳ 明朝" pitchFamily="17" charset="-128"/>
            </a:endParaRPr>
          </a:p>
        </p:txBody>
      </p:sp>
      <p:sp>
        <p:nvSpPr>
          <p:cNvPr id="4" name="正方形/長方形 3"/>
          <p:cNvSpPr/>
          <p:nvPr/>
        </p:nvSpPr>
        <p:spPr>
          <a:xfrm>
            <a:off x="214313" y="6429375"/>
            <a:ext cx="571500" cy="2857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378" tIns="45690" rIns="91378" bIns="45690" anchor="ctr"/>
          <a:lstStyle/>
          <a:p>
            <a:pPr algn="ctr" defTabSz="913696" fontAlgn="auto">
              <a:spcBef>
                <a:spcPts val="0"/>
              </a:spcBef>
              <a:spcAft>
                <a:spcPts val="0"/>
              </a:spcAft>
              <a:defRPr/>
            </a:pPr>
            <a:endParaRPr lang="ja-JP" altLang="en-US" dirty="0">
              <a:solidFill>
                <a:prstClr val="white"/>
              </a:solidFill>
            </a:endParaRPr>
          </a:p>
        </p:txBody>
      </p:sp>
      <p:sp>
        <p:nvSpPr>
          <p:cNvPr id="5" name="正方形/長方形 4"/>
          <p:cNvSpPr/>
          <p:nvPr/>
        </p:nvSpPr>
        <p:spPr>
          <a:xfrm>
            <a:off x="8001000" y="6357938"/>
            <a:ext cx="928688" cy="5000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378" tIns="45690" rIns="91378" bIns="45690" anchor="ctr"/>
          <a:lstStyle/>
          <a:p>
            <a:pPr algn="ctr" defTabSz="913696" fontAlgn="auto">
              <a:spcBef>
                <a:spcPts val="0"/>
              </a:spcBef>
              <a:spcAft>
                <a:spcPts val="0"/>
              </a:spcAft>
              <a:defRPr/>
            </a:pPr>
            <a:endParaRPr lang="ja-JP" altLang="en-US" dirty="0">
              <a:solidFill>
                <a:prstClr val="white"/>
              </a:solidFill>
            </a:endParaRPr>
          </a:p>
        </p:txBody>
      </p:sp>
      <p:sp>
        <p:nvSpPr>
          <p:cNvPr id="6" name="正方形/長方形 5"/>
          <p:cNvSpPr/>
          <p:nvPr/>
        </p:nvSpPr>
        <p:spPr>
          <a:xfrm>
            <a:off x="0" y="0"/>
            <a:ext cx="142875"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90" fontAlgn="auto">
              <a:spcBef>
                <a:spcPts val="0"/>
              </a:spcBef>
              <a:spcAft>
                <a:spcPts val="0"/>
              </a:spcAft>
              <a:defRPr/>
            </a:pPr>
            <a:endParaRPr lang="ja-JP" altLang="en-US">
              <a:solidFill>
                <a:prstClr val="white"/>
              </a:solidFill>
            </a:endParaRPr>
          </a:p>
        </p:txBody>
      </p:sp>
      <p:pic>
        <p:nvPicPr>
          <p:cNvPr id="64519" name="Picture 3"/>
          <p:cNvPicPr>
            <a:picLocks noChangeAspect="1" noChangeArrowheads="1"/>
          </p:cNvPicPr>
          <p:nvPr/>
        </p:nvPicPr>
        <p:blipFill>
          <a:blip r:embed="rId4" cstate="print"/>
          <a:srcRect l="3087" t="11220" r="3087" b="2068"/>
          <a:stretch>
            <a:fillRect/>
          </a:stretch>
        </p:blipFill>
        <p:spPr bwMode="auto">
          <a:xfrm>
            <a:off x="1214438" y="3429000"/>
            <a:ext cx="1895475" cy="1143000"/>
          </a:xfrm>
          <a:prstGeom prst="rect">
            <a:avLst/>
          </a:prstGeom>
          <a:noFill/>
          <a:ln w="9525">
            <a:noFill/>
            <a:miter lim="800000"/>
            <a:headEnd/>
            <a:tailEnd/>
          </a:ln>
        </p:spPr>
      </p:pic>
      <p:sp>
        <p:nvSpPr>
          <p:cNvPr id="8" name="正方形/長方形 7"/>
          <p:cNvSpPr/>
          <p:nvPr/>
        </p:nvSpPr>
        <p:spPr>
          <a:xfrm>
            <a:off x="7786688" y="2286000"/>
            <a:ext cx="928687" cy="2857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90" fontAlgn="auto">
              <a:spcBef>
                <a:spcPts val="0"/>
              </a:spcBef>
              <a:spcAft>
                <a:spcPts val="0"/>
              </a:spcAft>
              <a:defRPr/>
            </a:pPr>
            <a:endParaRPr lang="ja-JP" altLang="en-US">
              <a:solidFill>
                <a:prstClr val="white"/>
              </a:solidFill>
            </a:endParaRPr>
          </a:p>
        </p:txBody>
      </p:sp>
      <p:sp>
        <p:nvSpPr>
          <p:cNvPr id="12" name="正方形/長方形 11"/>
          <p:cNvSpPr/>
          <p:nvPr/>
        </p:nvSpPr>
        <p:spPr>
          <a:xfrm>
            <a:off x="285750" y="142875"/>
            <a:ext cx="428625" cy="64293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90" fontAlgn="auto">
              <a:spcBef>
                <a:spcPts val="0"/>
              </a:spcBef>
              <a:spcAft>
                <a:spcPts val="0"/>
              </a:spcAft>
              <a:defRPr/>
            </a:pPr>
            <a:endParaRPr lang="ja-JP" altLang="en-US">
              <a:solidFill>
                <a:prstClr val="white"/>
              </a:solidFill>
            </a:endParaRPr>
          </a:p>
        </p:txBody>
      </p:sp>
      <p:sp>
        <p:nvSpPr>
          <p:cNvPr id="13" name="正方形/長方形 12"/>
          <p:cNvSpPr/>
          <p:nvPr/>
        </p:nvSpPr>
        <p:spPr>
          <a:xfrm>
            <a:off x="571500" y="142875"/>
            <a:ext cx="5214938" cy="5715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90" fontAlgn="auto">
              <a:spcBef>
                <a:spcPts val="0"/>
              </a:spcBef>
              <a:spcAft>
                <a:spcPts val="0"/>
              </a:spcAft>
              <a:defRPr/>
            </a:pPr>
            <a:endParaRPr lang="ja-JP" altLang="en-US">
              <a:solidFill>
                <a:prstClr val="white"/>
              </a:solidFill>
            </a:endParaRPr>
          </a:p>
        </p:txBody>
      </p:sp>
      <p:sp>
        <p:nvSpPr>
          <p:cNvPr id="14" name="タイトル 1"/>
          <p:cNvSpPr txBox="1">
            <a:spLocks/>
          </p:cNvSpPr>
          <p:nvPr/>
        </p:nvSpPr>
        <p:spPr>
          <a:xfrm>
            <a:off x="-314325" y="-142875"/>
            <a:ext cx="8229600" cy="1143000"/>
          </a:xfrm>
          <a:prstGeom prst="rect">
            <a:avLst/>
          </a:prstGeom>
        </p:spPr>
        <p:txBody>
          <a:bodyPr lIns="91369" tIns="45685" rIns="91369" bIns="45685" anchor="ctr">
            <a:normAutofit/>
          </a:bodyPr>
          <a:lstStyle/>
          <a:p>
            <a:pPr defTabSz="913696" fontAlgn="auto">
              <a:spcAft>
                <a:spcPts val="0"/>
              </a:spcAft>
              <a:defRPr/>
            </a:pPr>
            <a:r>
              <a:rPr lang="en-US" altLang="ja-JP" sz="3600" dirty="0">
                <a:solidFill>
                  <a:srgbClr val="000000"/>
                </a:solidFill>
                <a:latin typeface="Times New Roman"/>
                <a:ea typeface="ＭＳ 明朝"/>
                <a:cs typeface="Times New Roman" pitchFamily="18" charset="0"/>
              </a:rPr>
              <a:t>               </a:t>
            </a:r>
            <a:r>
              <a:rPr lang="en-US" altLang="ja-JP" sz="3600" i="1" dirty="0">
                <a:solidFill>
                  <a:srgbClr val="000000"/>
                </a:solidFill>
                <a:effectLst>
                  <a:outerShdw blurRad="38100" dist="38100" dir="2700000" algn="tl">
                    <a:srgbClr val="000000">
                      <a:alpha val="43137"/>
                    </a:srgbClr>
                  </a:outerShdw>
                </a:effectLst>
                <a:latin typeface="Times New Roman"/>
                <a:ea typeface="ＭＳ 明朝"/>
                <a:cs typeface="Times New Roman" pitchFamily="18" charset="0"/>
              </a:rPr>
              <a:t>J-PARC to </a:t>
            </a:r>
            <a:r>
              <a:rPr lang="en-US" altLang="ja-JP" sz="3600" i="1" dirty="0" err="1">
                <a:solidFill>
                  <a:srgbClr val="000000"/>
                </a:solidFill>
                <a:effectLst>
                  <a:outerShdw blurRad="38100" dist="38100" dir="2700000" algn="tl">
                    <a:srgbClr val="000000">
                      <a:alpha val="43137"/>
                    </a:srgbClr>
                  </a:outerShdw>
                </a:effectLst>
                <a:latin typeface="Times New Roman"/>
                <a:ea typeface="ＭＳ 明朝"/>
                <a:cs typeface="Times New Roman" pitchFamily="18" charset="0"/>
              </a:rPr>
              <a:t>Okinoshima</a:t>
            </a:r>
            <a:r>
              <a:rPr lang="en-US" altLang="ja-JP" sz="3600" dirty="0">
                <a:solidFill>
                  <a:srgbClr val="000000"/>
                </a:solidFill>
                <a:latin typeface="Times New Roman"/>
                <a:ea typeface="ＭＳ 明朝"/>
                <a:cs typeface="Times New Roman" pitchFamily="18" charset="0"/>
              </a:rPr>
              <a:t>                        </a:t>
            </a:r>
            <a:endParaRPr lang="ja-JP" altLang="en-US" sz="3600" dirty="0">
              <a:solidFill>
                <a:prstClr val="black"/>
              </a:solidFill>
              <a:latin typeface="Times New Roman"/>
              <a:ea typeface="ＭＳ 明朝"/>
            </a:endParaRPr>
          </a:p>
        </p:txBody>
      </p:sp>
      <p:sp>
        <p:nvSpPr>
          <p:cNvPr id="64524" name="テキスト ボックス 14"/>
          <p:cNvSpPr txBox="1">
            <a:spLocks noChangeArrowheads="1"/>
          </p:cNvSpPr>
          <p:nvPr/>
        </p:nvSpPr>
        <p:spPr bwMode="auto">
          <a:xfrm>
            <a:off x="6429375" y="142875"/>
            <a:ext cx="2286000" cy="646113"/>
          </a:xfrm>
          <a:prstGeom prst="rect">
            <a:avLst/>
          </a:prstGeom>
          <a:solidFill>
            <a:schemeClr val="bg1"/>
          </a:solidFill>
          <a:ln w="9525">
            <a:noFill/>
            <a:miter lim="800000"/>
            <a:headEnd/>
            <a:tailEnd/>
          </a:ln>
        </p:spPr>
        <p:txBody>
          <a:bodyPr>
            <a:spAutoFit/>
          </a:bodyPr>
          <a:lstStyle/>
          <a:p>
            <a:pPr defTabSz="912813"/>
            <a:r>
              <a:rPr lang="en-US" altLang="ja-JP" sz="1200">
                <a:solidFill>
                  <a:srgbClr val="000000"/>
                </a:solidFill>
                <a:latin typeface="Times New Roman" pitchFamily="18" charset="0"/>
                <a:ea typeface="ＭＳ 明朝" pitchFamily="17" charset="-128"/>
              </a:rPr>
              <a:t>P32 proposal (Lar TPC R&amp;D)</a:t>
            </a:r>
          </a:p>
          <a:p>
            <a:pPr defTabSz="912813"/>
            <a:r>
              <a:rPr lang="en-US" altLang="ja-JP" sz="1200">
                <a:solidFill>
                  <a:srgbClr val="000000"/>
                </a:solidFill>
                <a:latin typeface="Times New Roman" pitchFamily="18" charset="0"/>
                <a:ea typeface="ＭＳ 明朝" pitchFamily="17" charset="-128"/>
              </a:rPr>
              <a:t>Recommended by J-PARC PAC</a:t>
            </a:r>
          </a:p>
          <a:p>
            <a:pPr defTabSz="912813"/>
            <a:r>
              <a:rPr lang="en-US" altLang="ja-JP" sz="1200">
                <a:solidFill>
                  <a:srgbClr val="000000"/>
                </a:solidFill>
                <a:latin typeface="Times New Roman" pitchFamily="18" charset="0"/>
                <a:ea typeface="ＭＳ 明朝" pitchFamily="17" charset="-128"/>
              </a:rPr>
              <a:t>(Jan 2010), arXiv:0804.2111</a:t>
            </a:r>
            <a:endParaRPr lang="ja-JP" altLang="en-US" sz="1200">
              <a:solidFill>
                <a:srgbClr val="000000"/>
              </a:solidFill>
              <a:latin typeface="Times New Roman" pitchFamily="18" charset="0"/>
              <a:ea typeface="ＭＳ 明朝" pitchFamily="17" charset="-128"/>
            </a:endParaRPr>
          </a:p>
        </p:txBody>
      </p:sp>
      <p:sp>
        <p:nvSpPr>
          <p:cNvPr id="16" name="正方形/長方形 15"/>
          <p:cNvSpPr/>
          <p:nvPr/>
        </p:nvSpPr>
        <p:spPr>
          <a:xfrm>
            <a:off x="8858250" y="2786063"/>
            <a:ext cx="71438" cy="6429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90" fontAlgn="auto">
              <a:spcBef>
                <a:spcPts val="0"/>
              </a:spcBef>
              <a:spcAft>
                <a:spcPts val="0"/>
              </a:spcAft>
              <a:defRPr/>
            </a:pPr>
            <a:endParaRPr lang="ja-JP" altLang="en-US">
              <a:solidFill>
                <a:prstClr val="white"/>
              </a:solidFill>
            </a:endParaRPr>
          </a:p>
        </p:txBody>
      </p:sp>
      <p:sp>
        <p:nvSpPr>
          <p:cNvPr id="15" name="テキスト ボックス 14"/>
          <p:cNvSpPr txBox="1"/>
          <p:nvPr/>
        </p:nvSpPr>
        <p:spPr>
          <a:xfrm>
            <a:off x="0" y="0"/>
            <a:ext cx="1287532" cy="369332"/>
          </a:xfrm>
          <a:prstGeom prst="rect">
            <a:avLst/>
          </a:prstGeom>
          <a:noFill/>
        </p:spPr>
        <p:txBody>
          <a:bodyPr wrap="none" rtlCol="0">
            <a:spAutoFit/>
          </a:bodyPr>
          <a:lstStyle/>
          <a:p>
            <a:r>
              <a:rPr kumimoji="1" lang="en-US" altLang="ja-JP" dirty="0" smtClean="0"/>
              <a:t>Scenario 1</a:t>
            </a:r>
            <a:endParaRPr kumimoji="1" lang="ja-JP" altLang="en-US" dirty="0"/>
          </a:p>
        </p:txBody>
      </p:sp>
      <p:sp>
        <p:nvSpPr>
          <p:cNvPr id="17" name="テキスト ボックス 16"/>
          <p:cNvSpPr txBox="1"/>
          <p:nvPr/>
        </p:nvSpPr>
        <p:spPr>
          <a:xfrm>
            <a:off x="1907704" y="5445224"/>
            <a:ext cx="5409045" cy="707886"/>
          </a:xfrm>
          <a:prstGeom prst="rect">
            <a:avLst/>
          </a:prstGeom>
          <a:solidFill>
            <a:srgbClr val="FFFF00"/>
          </a:solidFill>
        </p:spPr>
        <p:txBody>
          <a:bodyPr wrap="none" rtlCol="0">
            <a:spAutoFit/>
          </a:bodyPr>
          <a:lstStyle/>
          <a:p>
            <a:r>
              <a:rPr kumimoji="1" lang="en-US" altLang="ja-JP" sz="4000" b="1" dirty="0" smtClean="0">
                <a:solidFill>
                  <a:srgbClr val="FF0000"/>
                </a:solidFill>
              </a:rPr>
              <a:t>KEK’s primary option</a:t>
            </a:r>
            <a:endParaRPr kumimoji="1" lang="ja-JP" altLang="en-US" sz="4000" b="1" dirty="0">
              <a:solidFill>
                <a:srgbClr val="FF0000"/>
              </a:solidFill>
            </a:endParaRPr>
          </a:p>
        </p:txBody>
      </p:sp>
      <p:sp>
        <p:nvSpPr>
          <p:cNvPr id="18" name="スライド番号プレースホルダ 17"/>
          <p:cNvSpPr>
            <a:spLocks noGrp="1"/>
          </p:cNvSpPr>
          <p:nvPr>
            <p:ph type="sldNum" sz="quarter" idx="12"/>
          </p:nvPr>
        </p:nvSpPr>
        <p:spPr/>
        <p:txBody>
          <a:bodyPr/>
          <a:lstStyle/>
          <a:p>
            <a:pPr>
              <a:defRPr/>
            </a:pPr>
            <a:fld id="{57522E41-0226-41B0-9405-1CB24BE84B09}" type="slidenum">
              <a:rPr lang="ja-JP" altLang="en-US" smtClean="0"/>
              <a:pPr>
                <a:defRPr/>
              </a:pPr>
              <a:t>27</a:t>
            </a:fld>
            <a:endParaRPr lang="ja-JP"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7826" name="Picture 2"/>
          <p:cNvPicPr>
            <a:picLocks noChangeAspect="1" noChangeArrowheads="1"/>
          </p:cNvPicPr>
          <p:nvPr/>
        </p:nvPicPr>
        <p:blipFill>
          <a:blip r:embed="rId3" cstate="print"/>
          <a:srcRect/>
          <a:stretch>
            <a:fillRect/>
          </a:stretch>
        </p:blipFill>
        <p:spPr bwMode="auto">
          <a:xfrm>
            <a:off x="1285875" y="0"/>
            <a:ext cx="6924675" cy="6924675"/>
          </a:xfrm>
          <a:prstGeom prst="rect">
            <a:avLst/>
          </a:prstGeom>
          <a:noFill/>
          <a:ln w="9525">
            <a:noFill/>
            <a:miter lim="800000"/>
            <a:headEnd/>
            <a:tailEnd/>
          </a:ln>
        </p:spPr>
      </p:pic>
      <p:sp>
        <p:nvSpPr>
          <p:cNvPr id="77827" name="テキスト ボックス 6"/>
          <p:cNvSpPr txBox="1">
            <a:spLocks noChangeArrowheads="1"/>
          </p:cNvSpPr>
          <p:nvPr/>
        </p:nvSpPr>
        <p:spPr bwMode="auto">
          <a:xfrm>
            <a:off x="3286125" y="4143375"/>
            <a:ext cx="1500188" cy="369888"/>
          </a:xfrm>
          <a:prstGeom prst="rect">
            <a:avLst/>
          </a:prstGeom>
          <a:noFill/>
          <a:ln w="9525">
            <a:noFill/>
            <a:miter lim="800000"/>
            <a:headEnd/>
            <a:tailEnd/>
          </a:ln>
        </p:spPr>
        <p:txBody>
          <a:bodyPr>
            <a:spAutoFit/>
          </a:bodyPr>
          <a:lstStyle/>
          <a:p>
            <a:r>
              <a:rPr lang="en-US" altLang="ja-JP">
                <a:solidFill>
                  <a:srgbClr val="000000"/>
                </a:solidFill>
                <a:latin typeface="Times New Roman" pitchFamily="18" charset="0"/>
                <a:ea typeface="ＭＳ 明朝" pitchFamily="17" charset="-128"/>
                <a:cs typeface="Times New Roman" pitchFamily="18" charset="0"/>
              </a:rPr>
              <a:t>Okinoshima</a:t>
            </a:r>
            <a:endParaRPr lang="ja-JP" altLang="en-US">
              <a:solidFill>
                <a:srgbClr val="000000"/>
              </a:solidFill>
              <a:latin typeface="Times New Roman" pitchFamily="18" charset="0"/>
              <a:ea typeface="ＭＳ 明朝" pitchFamily="17" charset="-128"/>
              <a:cs typeface="Times New Roman" pitchFamily="18" charset="0"/>
            </a:endParaRPr>
          </a:p>
        </p:txBody>
      </p:sp>
      <p:sp>
        <p:nvSpPr>
          <p:cNvPr id="77828" name="テキスト ボックス 7"/>
          <p:cNvSpPr txBox="1">
            <a:spLocks noChangeArrowheads="1"/>
          </p:cNvSpPr>
          <p:nvPr/>
        </p:nvSpPr>
        <p:spPr bwMode="auto">
          <a:xfrm>
            <a:off x="3643313" y="4929188"/>
            <a:ext cx="1687512" cy="646112"/>
          </a:xfrm>
          <a:prstGeom prst="rect">
            <a:avLst/>
          </a:prstGeom>
          <a:solidFill>
            <a:schemeClr val="bg1"/>
          </a:solidFill>
          <a:ln w="9525">
            <a:noFill/>
            <a:miter lim="800000"/>
            <a:headEnd/>
            <a:tailEnd/>
          </a:ln>
        </p:spPr>
        <p:txBody>
          <a:bodyPr wrap="none">
            <a:spAutoFit/>
          </a:bodyPr>
          <a:lstStyle/>
          <a:p>
            <a:r>
              <a:rPr lang="en-US" altLang="ja-JP">
                <a:solidFill>
                  <a:srgbClr val="000000"/>
                </a:solidFill>
                <a:latin typeface="Times New Roman" pitchFamily="18" charset="0"/>
                <a:ea typeface="ＭＳ 明朝" pitchFamily="17" charset="-128"/>
                <a:cs typeface="Times New Roman" pitchFamily="18" charset="0"/>
              </a:rPr>
              <a:t>658km</a:t>
            </a:r>
          </a:p>
          <a:p>
            <a:r>
              <a:rPr lang="en-US" altLang="ja-JP">
                <a:solidFill>
                  <a:srgbClr val="000000"/>
                </a:solidFill>
                <a:latin typeface="Times New Roman" pitchFamily="18" charset="0"/>
                <a:ea typeface="ＭＳ 明朝" pitchFamily="17" charset="-128"/>
                <a:cs typeface="Times New Roman" pitchFamily="18" charset="0"/>
              </a:rPr>
              <a:t>0.8deg. Off-axis</a:t>
            </a:r>
            <a:endParaRPr lang="ja-JP" altLang="en-US">
              <a:solidFill>
                <a:srgbClr val="000000"/>
              </a:solidFill>
              <a:latin typeface="Times New Roman" pitchFamily="18" charset="0"/>
              <a:ea typeface="ＭＳ 明朝" pitchFamily="17" charset="-128"/>
              <a:cs typeface="Times New Roman" pitchFamily="18" charset="0"/>
            </a:endParaRPr>
          </a:p>
        </p:txBody>
      </p:sp>
      <p:cxnSp>
        <p:nvCxnSpPr>
          <p:cNvPr id="12" name="直線矢印コネクタ 11"/>
          <p:cNvCxnSpPr/>
          <p:nvPr/>
        </p:nvCxnSpPr>
        <p:spPr>
          <a:xfrm rot="10800000" flipV="1">
            <a:off x="3571875" y="4572000"/>
            <a:ext cx="3500438" cy="142875"/>
          </a:xfrm>
          <a:prstGeom prst="straightConnector1">
            <a:avLst/>
          </a:prstGeom>
          <a:ln w="41275">
            <a:solidFill>
              <a:srgbClr val="C00000"/>
            </a:solidFill>
            <a:tailEnd type="arrow"/>
          </a:ln>
        </p:spPr>
        <p:style>
          <a:lnRef idx="1">
            <a:schemeClr val="accent1"/>
          </a:lnRef>
          <a:fillRef idx="0">
            <a:schemeClr val="accent1"/>
          </a:fillRef>
          <a:effectRef idx="0">
            <a:schemeClr val="accent1"/>
          </a:effectRef>
          <a:fontRef idx="minor">
            <a:schemeClr val="tx1"/>
          </a:fontRef>
        </p:style>
      </p:cxnSp>
      <p:pic>
        <p:nvPicPr>
          <p:cNvPr id="77830" name="Picture 6" descr="wbkg"/>
          <p:cNvPicPr>
            <a:picLocks noChangeAspect="1" noChangeArrowheads="1"/>
          </p:cNvPicPr>
          <p:nvPr/>
        </p:nvPicPr>
        <p:blipFill>
          <a:blip r:embed="rId4" cstate="print"/>
          <a:srcRect/>
          <a:stretch>
            <a:fillRect/>
          </a:stretch>
        </p:blipFill>
        <p:spPr bwMode="auto">
          <a:xfrm>
            <a:off x="5000625" y="785813"/>
            <a:ext cx="3240088" cy="3214687"/>
          </a:xfrm>
          <a:prstGeom prst="rect">
            <a:avLst/>
          </a:prstGeom>
          <a:noFill/>
          <a:ln w="9525">
            <a:noFill/>
            <a:miter lim="800000"/>
            <a:headEnd/>
            <a:tailEnd/>
          </a:ln>
        </p:spPr>
      </p:pic>
      <p:pic>
        <p:nvPicPr>
          <p:cNvPr id="77831" name="Picture 6" descr="sens_wbkg"/>
          <p:cNvPicPr>
            <a:picLocks noChangeAspect="1" noChangeArrowheads="1"/>
          </p:cNvPicPr>
          <p:nvPr/>
        </p:nvPicPr>
        <p:blipFill>
          <a:blip r:embed="rId5" cstate="print"/>
          <a:srcRect/>
          <a:stretch>
            <a:fillRect/>
          </a:stretch>
        </p:blipFill>
        <p:spPr bwMode="auto">
          <a:xfrm>
            <a:off x="0" y="3000375"/>
            <a:ext cx="3286125" cy="3286125"/>
          </a:xfrm>
          <a:prstGeom prst="rect">
            <a:avLst/>
          </a:prstGeom>
          <a:noFill/>
          <a:ln w="9525">
            <a:noFill/>
            <a:miter lim="800000"/>
            <a:headEnd/>
            <a:tailEnd/>
          </a:ln>
        </p:spPr>
      </p:pic>
      <p:sp>
        <p:nvSpPr>
          <p:cNvPr id="77832" name="テキスト ボックス 18"/>
          <p:cNvSpPr txBox="1">
            <a:spLocks noChangeArrowheads="1"/>
          </p:cNvSpPr>
          <p:nvPr/>
        </p:nvSpPr>
        <p:spPr bwMode="auto">
          <a:xfrm>
            <a:off x="0" y="1000125"/>
            <a:ext cx="3851275" cy="1754188"/>
          </a:xfrm>
          <a:prstGeom prst="rect">
            <a:avLst/>
          </a:prstGeom>
          <a:noFill/>
          <a:ln w="9525">
            <a:noFill/>
            <a:miter lim="800000"/>
            <a:headEnd/>
            <a:tailEnd/>
          </a:ln>
        </p:spPr>
        <p:txBody>
          <a:bodyPr wrap="none">
            <a:spAutoFit/>
          </a:bodyPr>
          <a:lstStyle/>
          <a:p>
            <a:pPr>
              <a:buFont typeface="Arial" pitchFamily="34" charset="0"/>
              <a:buChar char="•"/>
            </a:pPr>
            <a:r>
              <a:rPr lang="en-US" altLang="ja-JP">
                <a:solidFill>
                  <a:srgbClr val="000000"/>
                </a:solidFill>
                <a:latin typeface="Times New Roman" pitchFamily="18" charset="0"/>
                <a:ea typeface="ＭＳ 明朝" pitchFamily="17" charset="-128"/>
              </a:rPr>
              <a:t>Cover 1</a:t>
            </a:r>
            <a:r>
              <a:rPr lang="en-US" altLang="ja-JP" baseline="30000">
                <a:solidFill>
                  <a:srgbClr val="000000"/>
                </a:solidFill>
                <a:latin typeface="Times New Roman" pitchFamily="18" charset="0"/>
                <a:ea typeface="ＭＳ 明朝" pitchFamily="17" charset="-128"/>
              </a:rPr>
              <a:t>st</a:t>
            </a:r>
            <a:r>
              <a:rPr lang="en-US" altLang="ja-JP">
                <a:solidFill>
                  <a:srgbClr val="000000"/>
                </a:solidFill>
                <a:latin typeface="Times New Roman" pitchFamily="18" charset="0"/>
                <a:ea typeface="ＭＳ 明朝" pitchFamily="17" charset="-128"/>
              </a:rPr>
              <a:t>  and 2</a:t>
            </a:r>
            <a:r>
              <a:rPr lang="en-US" altLang="ja-JP" baseline="30000">
                <a:solidFill>
                  <a:srgbClr val="000000"/>
                </a:solidFill>
                <a:latin typeface="Times New Roman" pitchFamily="18" charset="0"/>
                <a:ea typeface="ＭＳ 明朝" pitchFamily="17" charset="-128"/>
              </a:rPr>
              <a:t>nd</a:t>
            </a:r>
            <a:r>
              <a:rPr lang="en-US" altLang="ja-JP">
                <a:solidFill>
                  <a:srgbClr val="000000"/>
                </a:solidFill>
                <a:latin typeface="Times New Roman" pitchFamily="18" charset="0"/>
                <a:ea typeface="ＭＳ 明朝" pitchFamily="17" charset="-128"/>
              </a:rPr>
              <a:t> Maximum</a:t>
            </a:r>
          </a:p>
          <a:p>
            <a:pPr>
              <a:buFont typeface="Arial" pitchFamily="34" charset="0"/>
              <a:buChar char="•"/>
            </a:pPr>
            <a:r>
              <a:rPr lang="en-US" altLang="ja-JP">
                <a:solidFill>
                  <a:srgbClr val="000000"/>
                </a:solidFill>
                <a:latin typeface="Times New Roman" pitchFamily="18" charset="0"/>
                <a:ea typeface="ＭＳ 明朝" pitchFamily="17" charset="-128"/>
              </a:rPr>
              <a:t>Neutrino Run Only  5Years×1.66MW</a:t>
            </a:r>
          </a:p>
          <a:p>
            <a:pPr>
              <a:buFont typeface="Arial" pitchFamily="34" charset="0"/>
              <a:buChar char="•"/>
            </a:pPr>
            <a:r>
              <a:rPr lang="en-US" altLang="ja-JP">
                <a:solidFill>
                  <a:srgbClr val="000000"/>
                </a:solidFill>
                <a:latin typeface="Times New Roman" pitchFamily="18" charset="0"/>
                <a:ea typeface="ＭＳ 明朝" pitchFamily="17" charset="-128"/>
              </a:rPr>
              <a:t>100kt Liq. Ar TPC</a:t>
            </a:r>
          </a:p>
          <a:p>
            <a:pPr lvl="1"/>
            <a:r>
              <a:rPr lang="en-US" altLang="ja-JP">
                <a:solidFill>
                  <a:srgbClr val="000000"/>
                </a:solidFill>
                <a:latin typeface="Times New Roman" pitchFamily="18" charset="0"/>
                <a:ea typeface="ＭＳ 明朝" pitchFamily="17" charset="-128"/>
              </a:rPr>
              <a:t>-Good Energy Resolution</a:t>
            </a:r>
          </a:p>
          <a:p>
            <a:pPr lvl="1"/>
            <a:r>
              <a:rPr lang="en-US" altLang="ja-JP">
                <a:solidFill>
                  <a:srgbClr val="000000"/>
                </a:solidFill>
                <a:latin typeface="Times New Roman" pitchFamily="18" charset="0"/>
                <a:ea typeface="ＭＳ 明朝" pitchFamily="17" charset="-128"/>
              </a:rPr>
              <a:t>-Good e/π</a:t>
            </a:r>
            <a:r>
              <a:rPr lang="ja-JP" altLang="en-US" baseline="30000">
                <a:solidFill>
                  <a:srgbClr val="000000"/>
                </a:solidFill>
                <a:latin typeface="Times New Roman" pitchFamily="18" charset="0"/>
                <a:ea typeface="ＭＳ 明朝" pitchFamily="17" charset="-128"/>
              </a:rPr>
              <a:t>０</a:t>
            </a:r>
            <a:r>
              <a:rPr lang="en-US" altLang="ja-JP">
                <a:solidFill>
                  <a:srgbClr val="000000"/>
                </a:solidFill>
                <a:latin typeface="Times New Roman" pitchFamily="18" charset="0"/>
                <a:ea typeface="ＭＳ 明朝" pitchFamily="17" charset="-128"/>
              </a:rPr>
              <a:t>discrimination</a:t>
            </a:r>
          </a:p>
          <a:p>
            <a:pPr>
              <a:buFont typeface="Arial" pitchFamily="34" charset="0"/>
              <a:buChar char="•"/>
            </a:pPr>
            <a:r>
              <a:rPr lang="en-US" altLang="ja-JP">
                <a:solidFill>
                  <a:srgbClr val="000000"/>
                </a:solidFill>
                <a:latin typeface="Times New Roman" pitchFamily="18" charset="0"/>
                <a:ea typeface="ＭＳ 明朝" pitchFamily="17" charset="-128"/>
              </a:rPr>
              <a:t>Keeping Reasonable Statistics</a:t>
            </a:r>
            <a:endParaRPr lang="ja-JP" altLang="en-US">
              <a:solidFill>
                <a:srgbClr val="000000"/>
              </a:solidFill>
              <a:latin typeface="Times New Roman" pitchFamily="18" charset="0"/>
              <a:ea typeface="ＭＳ 明朝" pitchFamily="17" charset="-128"/>
            </a:endParaRPr>
          </a:p>
        </p:txBody>
      </p:sp>
      <p:sp>
        <p:nvSpPr>
          <p:cNvPr id="77833" name="タイトル 1"/>
          <p:cNvSpPr txBox="1">
            <a:spLocks/>
          </p:cNvSpPr>
          <p:nvPr/>
        </p:nvSpPr>
        <p:spPr bwMode="auto">
          <a:xfrm>
            <a:off x="357188" y="0"/>
            <a:ext cx="8229600" cy="1143000"/>
          </a:xfrm>
          <a:prstGeom prst="rect">
            <a:avLst/>
          </a:prstGeom>
          <a:noFill/>
          <a:ln w="9525">
            <a:noFill/>
            <a:miter lim="800000"/>
            <a:headEnd/>
            <a:tailEnd/>
          </a:ln>
        </p:spPr>
        <p:txBody>
          <a:bodyPr anchor="ctr"/>
          <a:lstStyle/>
          <a:p>
            <a:pPr algn="ctr"/>
            <a:r>
              <a:rPr lang="en-US" altLang="ja-JP" sz="3600">
                <a:solidFill>
                  <a:srgbClr val="000000"/>
                </a:solidFill>
                <a:latin typeface="Times New Roman" pitchFamily="18" charset="0"/>
                <a:ea typeface="ＭＳ 明朝" pitchFamily="17" charset="-128"/>
                <a:cs typeface="Times New Roman" pitchFamily="18" charset="0"/>
              </a:rPr>
              <a:t>Scenario 1 </a:t>
            </a:r>
            <a:endParaRPr lang="ja-JP" altLang="en-US" sz="3600">
              <a:solidFill>
                <a:srgbClr val="000000"/>
              </a:solidFill>
              <a:latin typeface="Times New Roman" pitchFamily="18" charset="0"/>
              <a:ea typeface="ＭＳ 明朝" pitchFamily="17" charset="-128"/>
              <a:cs typeface="Times New Roman" pitchFamily="18" charset="0"/>
            </a:endParaRPr>
          </a:p>
        </p:txBody>
      </p:sp>
      <p:sp>
        <p:nvSpPr>
          <p:cNvPr id="77834" name="テキスト ボックス 20"/>
          <p:cNvSpPr txBox="1">
            <a:spLocks noChangeArrowheads="1"/>
          </p:cNvSpPr>
          <p:nvPr/>
        </p:nvSpPr>
        <p:spPr bwMode="auto">
          <a:xfrm>
            <a:off x="5715000" y="1000125"/>
            <a:ext cx="769938" cy="369888"/>
          </a:xfrm>
          <a:prstGeom prst="rect">
            <a:avLst/>
          </a:prstGeom>
          <a:noFill/>
          <a:ln w="9525">
            <a:noFill/>
            <a:miter lim="800000"/>
            <a:headEnd/>
            <a:tailEnd/>
          </a:ln>
        </p:spPr>
        <p:txBody>
          <a:bodyPr wrap="none">
            <a:spAutoFit/>
          </a:bodyPr>
          <a:lstStyle/>
          <a:p>
            <a:r>
              <a:rPr lang="en-US" altLang="ja-JP">
                <a:solidFill>
                  <a:srgbClr val="000000"/>
                </a:solidFill>
                <a:latin typeface="Times New Roman" pitchFamily="18" charset="0"/>
                <a:ea typeface="ＭＳ 明朝" pitchFamily="17" charset="-128"/>
              </a:rPr>
              <a:t>δ=0°</a:t>
            </a:r>
          </a:p>
        </p:txBody>
      </p:sp>
      <p:sp>
        <p:nvSpPr>
          <p:cNvPr id="77835" name="テキスト ボックス 21"/>
          <p:cNvSpPr txBox="1">
            <a:spLocks noChangeArrowheads="1"/>
          </p:cNvSpPr>
          <p:nvPr/>
        </p:nvSpPr>
        <p:spPr bwMode="auto">
          <a:xfrm>
            <a:off x="6000750" y="285750"/>
            <a:ext cx="1243013" cy="369888"/>
          </a:xfrm>
          <a:prstGeom prst="rect">
            <a:avLst/>
          </a:prstGeom>
          <a:noFill/>
          <a:ln w="9525">
            <a:noFill/>
            <a:miter lim="800000"/>
            <a:headEnd/>
            <a:tailEnd/>
          </a:ln>
        </p:spPr>
        <p:txBody>
          <a:bodyPr wrap="none">
            <a:spAutoFit/>
          </a:bodyPr>
          <a:lstStyle/>
          <a:p>
            <a:r>
              <a:rPr lang="en-US" altLang="ja-JP">
                <a:solidFill>
                  <a:srgbClr val="000000"/>
                </a:solidFill>
                <a:latin typeface="Times New Roman" pitchFamily="18" charset="0"/>
                <a:ea typeface="ＭＳ 明朝" pitchFamily="17" charset="-128"/>
              </a:rPr>
              <a:t>ν</a:t>
            </a:r>
            <a:r>
              <a:rPr lang="en-US" altLang="ja-JP" baseline="-25000">
                <a:solidFill>
                  <a:srgbClr val="000000"/>
                </a:solidFill>
                <a:latin typeface="Times New Roman" pitchFamily="18" charset="0"/>
                <a:ea typeface="ＭＳ 明朝" pitchFamily="17" charset="-128"/>
              </a:rPr>
              <a:t>e</a:t>
            </a:r>
            <a:r>
              <a:rPr lang="en-US" altLang="ja-JP">
                <a:solidFill>
                  <a:srgbClr val="000000"/>
                </a:solidFill>
                <a:latin typeface="Times New Roman" pitchFamily="18" charset="0"/>
                <a:ea typeface="ＭＳ 明朝" pitchFamily="17" charset="-128"/>
              </a:rPr>
              <a:t>Spectrum</a:t>
            </a:r>
            <a:endParaRPr lang="ja-JP" altLang="en-US" baseline="-25000">
              <a:solidFill>
                <a:srgbClr val="000000"/>
              </a:solidFill>
              <a:latin typeface="Times New Roman" pitchFamily="18" charset="0"/>
              <a:ea typeface="ＭＳ 明朝" pitchFamily="17" charset="-128"/>
            </a:endParaRPr>
          </a:p>
        </p:txBody>
      </p:sp>
      <p:sp>
        <p:nvSpPr>
          <p:cNvPr id="77836" name="テキスト ボックス 22"/>
          <p:cNvSpPr txBox="1">
            <a:spLocks noChangeArrowheads="1"/>
          </p:cNvSpPr>
          <p:nvPr/>
        </p:nvSpPr>
        <p:spPr bwMode="auto">
          <a:xfrm>
            <a:off x="7831138" y="4143375"/>
            <a:ext cx="1312862" cy="646113"/>
          </a:xfrm>
          <a:prstGeom prst="rect">
            <a:avLst/>
          </a:prstGeom>
          <a:noFill/>
          <a:ln w="9525">
            <a:noFill/>
            <a:miter lim="800000"/>
            <a:headEnd/>
            <a:tailEnd/>
          </a:ln>
        </p:spPr>
        <p:txBody>
          <a:bodyPr wrap="none">
            <a:spAutoFit/>
          </a:bodyPr>
          <a:lstStyle/>
          <a:p>
            <a:r>
              <a:rPr lang="en-US" altLang="ja-JP">
                <a:solidFill>
                  <a:srgbClr val="000000"/>
                </a:solidFill>
                <a:latin typeface="Times New Roman" pitchFamily="18" charset="0"/>
                <a:ea typeface="ＭＳ 明朝" pitchFamily="17" charset="-128"/>
              </a:rPr>
              <a:t>Beam ν</a:t>
            </a:r>
            <a:r>
              <a:rPr lang="en-US" altLang="ja-JP" baseline="-25000">
                <a:solidFill>
                  <a:srgbClr val="000000"/>
                </a:solidFill>
                <a:latin typeface="Times New Roman" pitchFamily="18" charset="0"/>
                <a:ea typeface="ＭＳ 明朝" pitchFamily="17" charset="-128"/>
              </a:rPr>
              <a:t>e</a:t>
            </a:r>
          </a:p>
          <a:p>
            <a:r>
              <a:rPr lang="en-US" altLang="ja-JP">
                <a:solidFill>
                  <a:srgbClr val="000000"/>
                </a:solidFill>
                <a:latin typeface="Times New Roman" pitchFamily="18" charset="0"/>
                <a:ea typeface="ＭＳ 明朝" pitchFamily="17" charset="-128"/>
              </a:rPr>
              <a:t>Background</a:t>
            </a:r>
            <a:endParaRPr lang="ja-JP" altLang="en-US" baseline="-25000">
              <a:solidFill>
                <a:srgbClr val="000000"/>
              </a:solidFill>
              <a:latin typeface="Times New Roman" pitchFamily="18" charset="0"/>
              <a:ea typeface="ＭＳ 明朝" pitchFamily="17" charset="-128"/>
            </a:endParaRPr>
          </a:p>
        </p:txBody>
      </p:sp>
      <p:sp>
        <p:nvSpPr>
          <p:cNvPr id="77837" name="テキスト ボックス 23"/>
          <p:cNvSpPr txBox="1">
            <a:spLocks noChangeArrowheads="1"/>
          </p:cNvSpPr>
          <p:nvPr/>
        </p:nvSpPr>
        <p:spPr bwMode="auto">
          <a:xfrm>
            <a:off x="357188" y="2928938"/>
            <a:ext cx="2708275" cy="369887"/>
          </a:xfrm>
          <a:prstGeom prst="rect">
            <a:avLst/>
          </a:prstGeom>
          <a:noFill/>
          <a:ln w="9525">
            <a:noFill/>
            <a:miter lim="800000"/>
            <a:headEnd/>
            <a:tailEnd/>
          </a:ln>
        </p:spPr>
        <p:txBody>
          <a:bodyPr wrap="none">
            <a:spAutoFit/>
          </a:bodyPr>
          <a:lstStyle/>
          <a:p>
            <a:r>
              <a:rPr lang="en-US" altLang="ja-JP">
                <a:solidFill>
                  <a:srgbClr val="000000"/>
                </a:solidFill>
                <a:latin typeface="Times New Roman" pitchFamily="18" charset="0"/>
                <a:ea typeface="ＭＳ 明朝" pitchFamily="17" charset="-128"/>
              </a:rPr>
              <a:t>CP Measurement  Potential</a:t>
            </a:r>
            <a:endParaRPr lang="ja-JP" altLang="en-US">
              <a:solidFill>
                <a:srgbClr val="000000"/>
              </a:solidFill>
              <a:latin typeface="Times New Roman" pitchFamily="18" charset="0"/>
              <a:ea typeface="ＭＳ 明朝" pitchFamily="17" charset="-128"/>
            </a:endParaRPr>
          </a:p>
        </p:txBody>
      </p:sp>
      <p:sp>
        <p:nvSpPr>
          <p:cNvPr id="77838" name="テキスト ボックス 24"/>
          <p:cNvSpPr txBox="1">
            <a:spLocks noChangeArrowheads="1"/>
          </p:cNvSpPr>
          <p:nvPr/>
        </p:nvSpPr>
        <p:spPr bwMode="auto">
          <a:xfrm>
            <a:off x="4214813" y="6488113"/>
            <a:ext cx="2379662" cy="369887"/>
          </a:xfrm>
          <a:prstGeom prst="rect">
            <a:avLst/>
          </a:prstGeom>
          <a:noFill/>
          <a:ln w="9525">
            <a:noFill/>
            <a:miter lim="800000"/>
            <a:headEnd/>
            <a:tailEnd/>
          </a:ln>
        </p:spPr>
        <p:txBody>
          <a:bodyPr wrap="none">
            <a:spAutoFit/>
          </a:bodyPr>
          <a:lstStyle/>
          <a:p>
            <a:r>
              <a:rPr lang="en-US" altLang="ja-JP">
                <a:solidFill>
                  <a:srgbClr val="000000"/>
                </a:solidFill>
                <a:latin typeface="Times New Roman" pitchFamily="18" charset="0"/>
                <a:ea typeface="ＭＳ 明朝" pitchFamily="17" charset="-128"/>
              </a:rPr>
              <a:t>NP08, arXiv:0804.2111</a:t>
            </a:r>
            <a:endParaRPr lang="ja-JP" altLang="en-US">
              <a:solidFill>
                <a:srgbClr val="000000"/>
              </a:solidFill>
              <a:latin typeface="Times New Roman" pitchFamily="18" charset="0"/>
              <a:ea typeface="ＭＳ 明朝" pitchFamily="17" charset="-128"/>
            </a:endParaRPr>
          </a:p>
        </p:txBody>
      </p:sp>
      <p:sp>
        <p:nvSpPr>
          <p:cNvPr id="77839" name="テキスト ボックス 14"/>
          <p:cNvSpPr txBox="1">
            <a:spLocks noChangeArrowheads="1"/>
          </p:cNvSpPr>
          <p:nvPr/>
        </p:nvSpPr>
        <p:spPr bwMode="auto">
          <a:xfrm>
            <a:off x="7286625" y="1000125"/>
            <a:ext cx="885825" cy="369888"/>
          </a:xfrm>
          <a:prstGeom prst="rect">
            <a:avLst/>
          </a:prstGeom>
          <a:noFill/>
          <a:ln w="9525">
            <a:noFill/>
            <a:miter lim="800000"/>
            <a:headEnd/>
            <a:tailEnd/>
          </a:ln>
        </p:spPr>
        <p:txBody>
          <a:bodyPr wrap="none">
            <a:spAutoFit/>
          </a:bodyPr>
          <a:lstStyle/>
          <a:p>
            <a:r>
              <a:rPr lang="en-US" altLang="ja-JP">
                <a:solidFill>
                  <a:srgbClr val="000000"/>
                </a:solidFill>
                <a:latin typeface="Times New Roman" pitchFamily="18" charset="0"/>
                <a:ea typeface="ＭＳ 明朝" pitchFamily="17" charset="-128"/>
              </a:rPr>
              <a:t>δ=90°</a:t>
            </a:r>
          </a:p>
        </p:txBody>
      </p:sp>
      <p:sp>
        <p:nvSpPr>
          <p:cNvPr id="77840" name="テキスト ボックス 15"/>
          <p:cNvSpPr txBox="1">
            <a:spLocks noChangeArrowheads="1"/>
          </p:cNvSpPr>
          <p:nvPr/>
        </p:nvSpPr>
        <p:spPr bwMode="auto">
          <a:xfrm>
            <a:off x="5643563" y="2643188"/>
            <a:ext cx="1000125" cy="369887"/>
          </a:xfrm>
          <a:prstGeom prst="rect">
            <a:avLst/>
          </a:prstGeom>
          <a:noFill/>
          <a:ln w="9525">
            <a:noFill/>
            <a:miter lim="800000"/>
            <a:headEnd/>
            <a:tailEnd/>
          </a:ln>
        </p:spPr>
        <p:txBody>
          <a:bodyPr wrap="none">
            <a:spAutoFit/>
          </a:bodyPr>
          <a:lstStyle/>
          <a:p>
            <a:r>
              <a:rPr lang="en-US" altLang="ja-JP">
                <a:solidFill>
                  <a:srgbClr val="000000"/>
                </a:solidFill>
                <a:latin typeface="Times New Roman" pitchFamily="18" charset="0"/>
                <a:ea typeface="ＭＳ 明朝" pitchFamily="17" charset="-128"/>
              </a:rPr>
              <a:t>δ=180°</a:t>
            </a:r>
          </a:p>
        </p:txBody>
      </p:sp>
      <p:sp>
        <p:nvSpPr>
          <p:cNvPr id="77841" name="テキスト ボックス 25"/>
          <p:cNvSpPr txBox="1">
            <a:spLocks noChangeArrowheads="1"/>
          </p:cNvSpPr>
          <p:nvPr/>
        </p:nvSpPr>
        <p:spPr bwMode="auto">
          <a:xfrm>
            <a:off x="7215188" y="2643188"/>
            <a:ext cx="1000125" cy="369887"/>
          </a:xfrm>
          <a:prstGeom prst="rect">
            <a:avLst/>
          </a:prstGeom>
          <a:noFill/>
          <a:ln w="9525">
            <a:noFill/>
            <a:miter lim="800000"/>
            <a:headEnd/>
            <a:tailEnd/>
          </a:ln>
        </p:spPr>
        <p:txBody>
          <a:bodyPr wrap="none">
            <a:spAutoFit/>
          </a:bodyPr>
          <a:lstStyle/>
          <a:p>
            <a:r>
              <a:rPr lang="en-US" altLang="ja-JP">
                <a:solidFill>
                  <a:srgbClr val="000000"/>
                </a:solidFill>
                <a:latin typeface="Times New Roman" pitchFamily="18" charset="0"/>
                <a:ea typeface="ＭＳ 明朝" pitchFamily="17" charset="-128"/>
              </a:rPr>
              <a:t>δ=270°</a:t>
            </a:r>
          </a:p>
        </p:txBody>
      </p:sp>
      <p:cxnSp>
        <p:nvCxnSpPr>
          <p:cNvPr id="28" name="直線矢印コネクタ 27"/>
          <p:cNvCxnSpPr/>
          <p:nvPr/>
        </p:nvCxnSpPr>
        <p:spPr>
          <a:xfrm rot="10800000">
            <a:off x="7215188" y="3857625"/>
            <a:ext cx="714375" cy="428625"/>
          </a:xfrm>
          <a:prstGeom prst="straightConnector1">
            <a:avLst/>
          </a:prstGeom>
          <a:ln w="31750">
            <a:tailEnd type="arrow"/>
          </a:ln>
        </p:spPr>
        <p:style>
          <a:lnRef idx="1">
            <a:schemeClr val="accent1"/>
          </a:lnRef>
          <a:fillRef idx="0">
            <a:schemeClr val="accent1"/>
          </a:fillRef>
          <a:effectRef idx="0">
            <a:schemeClr val="accent1"/>
          </a:effectRef>
          <a:fontRef idx="minor">
            <a:schemeClr val="tx1"/>
          </a:fontRef>
        </p:style>
      </p:cxnSp>
      <p:sp>
        <p:nvSpPr>
          <p:cNvPr id="77843" name="テキスト ボックス 26"/>
          <p:cNvSpPr txBox="1">
            <a:spLocks noChangeArrowheads="1"/>
          </p:cNvSpPr>
          <p:nvPr/>
        </p:nvSpPr>
        <p:spPr bwMode="auto">
          <a:xfrm>
            <a:off x="5429250" y="642938"/>
            <a:ext cx="2520950" cy="307975"/>
          </a:xfrm>
          <a:prstGeom prst="rect">
            <a:avLst/>
          </a:prstGeom>
          <a:solidFill>
            <a:schemeClr val="bg1"/>
          </a:solidFill>
          <a:ln w="9525">
            <a:noFill/>
            <a:miter lim="800000"/>
            <a:headEnd/>
            <a:tailEnd/>
          </a:ln>
        </p:spPr>
        <p:txBody>
          <a:bodyPr wrap="none">
            <a:spAutoFit/>
          </a:bodyPr>
          <a:lstStyle/>
          <a:p>
            <a:r>
              <a:rPr lang="en-US" altLang="ja-JP" sz="1400">
                <a:solidFill>
                  <a:srgbClr val="000000"/>
                </a:solidFill>
                <a:latin typeface="Times New Roman" pitchFamily="18" charset="0"/>
                <a:ea typeface="ＭＳ 明朝" pitchFamily="17" charset="-128"/>
              </a:rPr>
              <a:t>sin</a:t>
            </a:r>
            <a:r>
              <a:rPr lang="en-US" altLang="ja-JP" sz="1400" baseline="30000">
                <a:solidFill>
                  <a:srgbClr val="000000"/>
                </a:solidFill>
                <a:latin typeface="Times New Roman" pitchFamily="18" charset="0"/>
                <a:ea typeface="ＭＳ 明朝" pitchFamily="17" charset="-128"/>
              </a:rPr>
              <a:t>2</a:t>
            </a:r>
            <a:r>
              <a:rPr lang="en-US" altLang="ja-JP" sz="1400">
                <a:solidFill>
                  <a:srgbClr val="000000"/>
                </a:solidFill>
                <a:latin typeface="Times New Roman" pitchFamily="18" charset="0"/>
                <a:ea typeface="ＭＳ 明朝" pitchFamily="17" charset="-128"/>
              </a:rPr>
              <a:t>2θ</a:t>
            </a:r>
            <a:r>
              <a:rPr lang="en-US" altLang="ja-JP" sz="1400" baseline="-25000">
                <a:solidFill>
                  <a:srgbClr val="000000"/>
                </a:solidFill>
                <a:latin typeface="Times New Roman" pitchFamily="18" charset="0"/>
                <a:ea typeface="ＭＳ 明朝" pitchFamily="17" charset="-128"/>
              </a:rPr>
              <a:t>13</a:t>
            </a:r>
            <a:r>
              <a:rPr lang="en-US" altLang="ja-JP" sz="1400">
                <a:solidFill>
                  <a:srgbClr val="000000"/>
                </a:solidFill>
                <a:latin typeface="Times New Roman" pitchFamily="18" charset="0"/>
                <a:ea typeface="ＭＳ 明朝" pitchFamily="17" charset="-128"/>
              </a:rPr>
              <a:t>=0.03,Normal Hierarchy</a:t>
            </a:r>
            <a:endParaRPr lang="ja-JP" altLang="en-US" sz="1400">
              <a:solidFill>
                <a:srgbClr val="000000"/>
              </a:solidFill>
              <a:latin typeface="Times New Roman" pitchFamily="18" charset="0"/>
              <a:ea typeface="ＭＳ 明朝" pitchFamily="17" charset="-128"/>
            </a:endParaRPr>
          </a:p>
        </p:txBody>
      </p:sp>
      <p:sp>
        <p:nvSpPr>
          <p:cNvPr id="77844" name="テキスト ボックス 22"/>
          <p:cNvSpPr txBox="1">
            <a:spLocks noChangeArrowheads="1"/>
          </p:cNvSpPr>
          <p:nvPr/>
        </p:nvSpPr>
        <p:spPr bwMode="auto">
          <a:xfrm>
            <a:off x="2357438" y="4286250"/>
            <a:ext cx="439737" cy="369888"/>
          </a:xfrm>
          <a:prstGeom prst="rect">
            <a:avLst/>
          </a:prstGeom>
          <a:noFill/>
          <a:ln w="9525">
            <a:noFill/>
            <a:miter lim="800000"/>
            <a:headEnd/>
            <a:tailEnd/>
          </a:ln>
        </p:spPr>
        <p:txBody>
          <a:bodyPr wrap="none">
            <a:spAutoFit/>
          </a:bodyPr>
          <a:lstStyle/>
          <a:p>
            <a:r>
              <a:rPr lang="en-US" altLang="ja-JP">
                <a:solidFill>
                  <a:srgbClr val="000000"/>
                </a:solidFill>
                <a:latin typeface="Symbol" pitchFamily="18" charset="2"/>
                <a:ea typeface="ＭＳ 明朝" pitchFamily="17" charset="-128"/>
              </a:rPr>
              <a:t>3s</a:t>
            </a:r>
            <a:endParaRPr lang="ja-JP" altLang="en-US">
              <a:solidFill>
                <a:srgbClr val="000000"/>
              </a:solidFill>
              <a:latin typeface="Symbol" pitchFamily="18" charset="2"/>
              <a:ea typeface="ＭＳ 明朝" pitchFamily="17" charset="-128"/>
            </a:endParaRPr>
          </a:p>
        </p:txBody>
      </p:sp>
      <p:cxnSp>
        <p:nvCxnSpPr>
          <p:cNvPr id="31" name="直線矢印コネクタ 30"/>
          <p:cNvCxnSpPr/>
          <p:nvPr/>
        </p:nvCxnSpPr>
        <p:spPr>
          <a:xfrm rot="10800000">
            <a:off x="2214563" y="4500563"/>
            <a:ext cx="214312" cy="1587"/>
          </a:xfrm>
          <a:prstGeom prst="straightConnector1">
            <a:avLst/>
          </a:prstGeom>
          <a:ln w="158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3750" name="スライド番号プレースホルダ 21"/>
          <p:cNvSpPr>
            <a:spLocks noGrp="1"/>
          </p:cNvSpPr>
          <p:nvPr>
            <p:ph type="sldNum" sz="quarter" idx="12"/>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5D4C5C3-CCDB-41E5-B04C-EFA5B2F84D3E}" type="slidenum">
              <a:rPr lang="ja-JP" altLang="en-US" smtClean="0">
                <a:solidFill>
                  <a:srgbClr val="898989"/>
                </a:solidFill>
              </a:rPr>
              <a:pPr fontAlgn="base">
                <a:spcBef>
                  <a:spcPct val="0"/>
                </a:spcBef>
                <a:spcAft>
                  <a:spcPct val="0"/>
                </a:spcAft>
                <a:defRPr/>
              </a:pPr>
              <a:t>28</a:t>
            </a:fld>
            <a:endParaRPr lang="ja-JP" altLang="en-US" smtClean="0">
              <a:solidFill>
                <a:srgbClr val="898989"/>
              </a:solidFill>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562" name="Picture 1"/>
          <p:cNvPicPr>
            <a:picLocks noChangeAspect="1" noChangeArrowheads="1"/>
          </p:cNvPicPr>
          <p:nvPr/>
        </p:nvPicPr>
        <p:blipFill>
          <a:blip r:embed="rId3" cstate="print"/>
          <a:srcRect/>
          <a:stretch>
            <a:fillRect/>
          </a:stretch>
        </p:blipFill>
        <p:spPr bwMode="auto">
          <a:xfrm>
            <a:off x="0" y="765175"/>
            <a:ext cx="5148263" cy="6092825"/>
          </a:xfrm>
          <a:prstGeom prst="rect">
            <a:avLst/>
          </a:prstGeom>
          <a:noFill/>
          <a:ln w="12700">
            <a:noFill/>
            <a:miter lim="800000"/>
            <a:headEnd/>
            <a:tailEnd/>
          </a:ln>
        </p:spPr>
      </p:pic>
      <p:sp>
        <p:nvSpPr>
          <p:cNvPr id="66563" name="テキスト ボックス 3"/>
          <p:cNvSpPr txBox="1">
            <a:spLocks noChangeArrowheads="1"/>
          </p:cNvSpPr>
          <p:nvPr/>
        </p:nvSpPr>
        <p:spPr bwMode="auto">
          <a:xfrm>
            <a:off x="1619250" y="5732463"/>
            <a:ext cx="2500313" cy="369887"/>
          </a:xfrm>
          <a:prstGeom prst="rect">
            <a:avLst/>
          </a:prstGeom>
          <a:noFill/>
          <a:ln w="9525">
            <a:noFill/>
            <a:miter lim="800000"/>
            <a:headEnd/>
            <a:tailEnd/>
          </a:ln>
        </p:spPr>
        <p:txBody>
          <a:bodyPr>
            <a:spAutoFit/>
          </a:bodyPr>
          <a:lstStyle/>
          <a:p>
            <a:pPr defTabSz="912813"/>
            <a:r>
              <a:rPr lang="en-US" altLang="ja-JP">
                <a:solidFill>
                  <a:srgbClr val="000000"/>
                </a:solidFill>
                <a:latin typeface="Times New Roman" pitchFamily="18" charset="0"/>
                <a:ea typeface="ＭＳ 明朝" pitchFamily="17" charset="-128"/>
              </a:rPr>
              <a:t>ν run  and  ν run</a:t>
            </a:r>
            <a:endParaRPr lang="ja-JP" altLang="en-US">
              <a:solidFill>
                <a:srgbClr val="000000"/>
              </a:solidFill>
              <a:latin typeface="Times New Roman" pitchFamily="18" charset="0"/>
              <a:ea typeface="ＭＳ 明朝" pitchFamily="17" charset="-128"/>
            </a:endParaRPr>
          </a:p>
        </p:txBody>
      </p:sp>
      <p:sp>
        <p:nvSpPr>
          <p:cNvPr id="66564" name="テキスト ボックス 5"/>
          <p:cNvSpPr txBox="1">
            <a:spLocks noChangeArrowheads="1"/>
          </p:cNvSpPr>
          <p:nvPr/>
        </p:nvSpPr>
        <p:spPr bwMode="auto">
          <a:xfrm>
            <a:off x="684213" y="2924175"/>
            <a:ext cx="2500312" cy="369888"/>
          </a:xfrm>
          <a:prstGeom prst="rect">
            <a:avLst/>
          </a:prstGeom>
          <a:noFill/>
          <a:ln w="9525">
            <a:noFill/>
            <a:miter lim="800000"/>
            <a:headEnd/>
            <a:tailEnd/>
          </a:ln>
        </p:spPr>
        <p:txBody>
          <a:bodyPr>
            <a:spAutoFit/>
          </a:bodyPr>
          <a:lstStyle/>
          <a:p>
            <a:pPr defTabSz="912813"/>
            <a:r>
              <a:rPr lang="en-US" altLang="ja-JP">
                <a:solidFill>
                  <a:srgbClr val="000000"/>
                </a:solidFill>
                <a:latin typeface="Times New Roman" pitchFamily="18" charset="0"/>
                <a:ea typeface="ＭＳ 明朝" pitchFamily="17" charset="-128"/>
              </a:rPr>
              <a:t>ν run  only</a:t>
            </a:r>
            <a:endParaRPr lang="ja-JP" altLang="en-US">
              <a:solidFill>
                <a:srgbClr val="000000"/>
              </a:solidFill>
              <a:latin typeface="Times New Roman" pitchFamily="18" charset="0"/>
              <a:ea typeface="ＭＳ 明朝" pitchFamily="17" charset="-128"/>
            </a:endParaRPr>
          </a:p>
        </p:txBody>
      </p:sp>
      <p:sp>
        <p:nvSpPr>
          <p:cNvPr id="9" name="正方形/長方形 8"/>
          <p:cNvSpPr/>
          <p:nvPr/>
        </p:nvSpPr>
        <p:spPr>
          <a:xfrm>
            <a:off x="4071938" y="6429375"/>
            <a:ext cx="5072062" cy="4286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90" fontAlgn="auto">
              <a:spcBef>
                <a:spcPts val="0"/>
              </a:spcBef>
              <a:spcAft>
                <a:spcPts val="0"/>
              </a:spcAft>
              <a:defRPr/>
            </a:pPr>
            <a:endParaRPr lang="ja-JP" altLang="en-US">
              <a:solidFill>
                <a:prstClr val="white"/>
              </a:solidFill>
            </a:endParaRPr>
          </a:p>
        </p:txBody>
      </p:sp>
      <p:sp>
        <p:nvSpPr>
          <p:cNvPr id="7" name="タイトル 6"/>
          <p:cNvSpPr>
            <a:spLocks noGrp="1"/>
          </p:cNvSpPr>
          <p:nvPr>
            <p:ph type="title" idx="4294967295"/>
          </p:nvPr>
        </p:nvSpPr>
        <p:spPr>
          <a:xfrm>
            <a:off x="1187624" y="260648"/>
            <a:ext cx="7510289" cy="692150"/>
          </a:xfrm>
        </p:spPr>
        <p:txBody>
          <a:bodyPr rtlCol="0">
            <a:normAutofit fontScale="90000"/>
          </a:bodyPr>
          <a:lstStyle/>
          <a:p>
            <a:pPr defTabSz="913790" eaLnBrk="1" fontAlgn="auto" hangingPunct="1">
              <a:spcAft>
                <a:spcPts val="0"/>
              </a:spcAft>
              <a:defRPr/>
            </a:pPr>
            <a:r>
              <a:rPr lang="en-US" altLang="ja-JP" dirty="0" smtClean="0"/>
              <a:t>J-PARC to </a:t>
            </a:r>
            <a:r>
              <a:rPr lang="en-US" altLang="ja-JP" dirty="0" err="1" smtClean="0"/>
              <a:t>Okinoshima</a:t>
            </a:r>
            <a:r>
              <a:rPr lang="en-US" altLang="ja-JP" dirty="0" smtClean="0"/>
              <a:t>: Sensitivities</a:t>
            </a:r>
            <a:endParaRPr lang="ja-JP" altLang="en-US" dirty="0"/>
          </a:p>
        </p:txBody>
      </p:sp>
      <p:pic>
        <p:nvPicPr>
          <p:cNvPr id="66567" name="Picture 2"/>
          <p:cNvPicPr>
            <a:picLocks noChangeAspect="1" noChangeArrowheads="1"/>
          </p:cNvPicPr>
          <p:nvPr/>
        </p:nvPicPr>
        <p:blipFill>
          <a:blip r:embed="rId4" cstate="print"/>
          <a:srcRect/>
          <a:stretch>
            <a:fillRect/>
          </a:stretch>
        </p:blipFill>
        <p:spPr bwMode="auto">
          <a:xfrm>
            <a:off x="5076825" y="1484313"/>
            <a:ext cx="3863975" cy="4968875"/>
          </a:xfrm>
          <a:prstGeom prst="rect">
            <a:avLst/>
          </a:prstGeom>
          <a:noFill/>
          <a:ln w="9525">
            <a:noFill/>
            <a:miter lim="800000"/>
            <a:headEnd/>
            <a:tailEnd/>
          </a:ln>
        </p:spPr>
      </p:pic>
      <p:sp>
        <p:nvSpPr>
          <p:cNvPr id="66568" name="テキスト ボックス 9"/>
          <p:cNvSpPr txBox="1">
            <a:spLocks noChangeArrowheads="1"/>
          </p:cNvSpPr>
          <p:nvPr/>
        </p:nvSpPr>
        <p:spPr bwMode="auto">
          <a:xfrm>
            <a:off x="1403350" y="620713"/>
            <a:ext cx="1984375" cy="461962"/>
          </a:xfrm>
          <a:prstGeom prst="rect">
            <a:avLst/>
          </a:prstGeom>
          <a:solidFill>
            <a:srgbClr val="FFFF00"/>
          </a:solidFill>
          <a:ln w="9525">
            <a:noFill/>
            <a:miter lim="800000"/>
            <a:headEnd/>
            <a:tailEnd/>
          </a:ln>
        </p:spPr>
        <p:txBody>
          <a:bodyPr wrap="none">
            <a:spAutoFit/>
          </a:bodyPr>
          <a:lstStyle/>
          <a:p>
            <a:r>
              <a:rPr lang="en-US" altLang="ja-JP" sz="2400" b="1">
                <a:solidFill>
                  <a:srgbClr val="FF0000"/>
                </a:solidFill>
              </a:rPr>
              <a:t>CP Violation</a:t>
            </a:r>
            <a:endParaRPr lang="ja-JP" altLang="en-US" sz="2400" b="1">
              <a:solidFill>
                <a:srgbClr val="FF0000"/>
              </a:solidFill>
            </a:endParaRPr>
          </a:p>
        </p:txBody>
      </p:sp>
      <p:sp>
        <p:nvSpPr>
          <p:cNvPr id="66569" name="テキスト ボックス 10"/>
          <p:cNvSpPr txBox="1">
            <a:spLocks noChangeArrowheads="1"/>
          </p:cNvSpPr>
          <p:nvPr/>
        </p:nvSpPr>
        <p:spPr bwMode="auto">
          <a:xfrm>
            <a:off x="6011863" y="1125538"/>
            <a:ext cx="1606550" cy="460375"/>
          </a:xfrm>
          <a:prstGeom prst="rect">
            <a:avLst/>
          </a:prstGeom>
          <a:solidFill>
            <a:srgbClr val="FFFF00"/>
          </a:solidFill>
          <a:ln w="9525">
            <a:noFill/>
            <a:miter lim="800000"/>
            <a:headEnd/>
            <a:tailEnd/>
          </a:ln>
        </p:spPr>
        <p:txBody>
          <a:bodyPr wrap="none">
            <a:spAutoFit/>
          </a:bodyPr>
          <a:lstStyle/>
          <a:p>
            <a:r>
              <a:rPr lang="en-US" altLang="ja-JP" sz="2400" b="1">
                <a:solidFill>
                  <a:srgbClr val="FF0000"/>
                </a:solidFill>
              </a:rPr>
              <a:t>Hierarchy</a:t>
            </a:r>
            <a:endParaRPr lang="ja-JP" altLang="en-US" sz="2400" b="1">
              <a:solidFill>
                <a:srgbClr val="FF0000"/>
              </a:solidFill>
            </a:endParaRPr>
          </a:p>
        </p:txBody>
      </p:sp>
      <p:sp>
        <p:nvSpPr>
          <p:cNvPr id="10" name="テキスト ボックス 9"/>
          <p:cNvSpPr txBox="1"/>
          <p:nvPr/>
        </p:nvSpPr>
        <p:spPr>
          <a:xfrm>
            <a:off x="0" y="0"/>
            <a:ext cx="1287532" cy="369332"/>
          </a:xfrm>
          <a:prstGeom prst="rect">
            <a:avLst/>
          </a:prstGeom>
          <a:noFill/>
        </p:spPr>
        <p:txBody>
          <a:bodyPr wrap="none" rtlCol="0">
            <a:spAutoFit/>
          </a:bodyPr>
          <a:lstStyle/>
          <a:p>
            <a:r>
              <a:rPr kumimoji="1" lang="en-US" altLang="ja-JP" dirty="0" smtClean="0"/>
              <a:t>Scenario 1</a:t>
            </a:r>
            <a:endParaRPr kumimoji="1" lang="ja-JP" altLang="en-US" dirty="0"/>
          </a:p>
        </p:txBody>
      </p:sp>
      <p:sp>
        <p:nvSpPr>
          <p:cNvPr id="11" name="スライド番号プレースホルダ 10"/>
          <p:cNvSpPr>
            <a:spLocks noGrp="1"/>
          </p:cNvSpPr>
          <p:nvPr>
            <p:ph type="sldNum" sz="quarter" idx="12"/>
          </p:nvPr>
        </p:nvSpPr>
        <p:spPr/>
        <p:txBody>
          <a:bodyPr/>
          <a:lstStyle/>
          <a:p>
            <a:pPr>
              <a:defRPr/>
            </a:pPr>
            <a:fld id="{1033821D-C68F-48BA-BB24-BF83FD69CB40}" type="slidenum">
              <a:rPr lang="ja-JP" altLang="en-US" smtClean="0"/>
              <a:pPr>
                <a:defRPr/>
              </a:pPr>
              <a:t>29</a:t>
            </a:fld>
            <a:endParaRPr lang="ja-JP" alt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4" name="スライド番号プレースホルダ 3"/>
          <p:cNvSpPr>
            <a:spLocks noGrp="1"/>
          </p:cNvSpPr>
          <p:nvPr>
            <p:ph type="sldNum" sz="quarter" idx="12"/>
          </p:nvPr>
        </p:nvSpPr>
        <p:spPr/>
        <p:txBody>
          <a:bodyPr/>
          <a:lstStyle/>
          <a:p>
            <a:pPr>
              <a:defRPr/>
            </a:pPr>
            <a:fld id="{540A5602-4DF6-41C9-960C-CF876E81D6E9}" type="slidenum">
              <a:rPr lang="en-US" altLang="ja-JP">
                <a:solidFill>
                  <a:prstClr val="black">
                    <a:tint val="75000"/>
                  </a:prstClr>
                </a:solidFill>
              </a:rPr>
              <a:pPr>
                <a:defRPr/>
              </a:pPr>
              <a:t>3</a:t>
            </a:fld>
            <a:endParaRPr lang="en-US" altLang="ja-JP">
              <a:solidFill>
                <a:prstClr val="black">
                  <a:tint val="75000"/>
                </a:prstClr>
              </a:solidFill>
            </a:endParaRPr>
          </a:p>
        </p:txBody>
      </p:sp>
      <p:pic>
        <p:nvPicPr>
          <p:cNvPr id="25603" name="Picture 2" descr="Case3修正"/>
          <p:cNvPicPr>
            <a:picLocks noChangeAspect="1" noChangeArrowheads="1"/>
          </p:cNvPicPr>
          <p:nvPr/>
        </p:nvPicPr>
        <p:blipFill>
          <a:blip r:embed="rId3" cstate="print"/>
          <a:srcRect/>
          <a:stretch>
            <a:fillRect/>
          </a:stretch>
        </p:blipFill>
        <p:spPr bwMode="auto">
          <a:xfrm>
            <a:off x="539750" y="1301963"/>
            <a:ext cx="8001000" cy="5081587"/>
          </a:xfrm>
          <a:prstGeom prst="rect">
            <a:avLst/>
          </a:prstGeom>
          <a:noFill/>
          <a:ln w="9525">
            <a:noFill/>
            <a:miter lim="800000"/>
            <a:headEnd/>
            <a:tailEnd/>
          </a:ln>
        </p:spPr>
      </p:pic>
      <p:sp>
        <p:nvSpPr>
          <p:cNvPr id="25604" name="Line 3"/>
          <p:cNvSpPr>
            <a:spLocks noChangeShapeType="1"/>
          </p:cNvSpPr>
          <p:nvPr/>
        </p:nvSpPr>
        <p:spPr bwMode="auto">
          <a:xfrm>
            <a:off x="4038600" y="1517863"/>
            <a:ext cx="1901825" cy="1092200"/>
          </a:xfrm>
          <a:prstGeom prst="line">
            <a:avLst/>
          </a:prstGeom>
          <a:noFill/>
          <a:ln w="28575">
            <a:solidFill>
              <a:srgbClr val="FF00FF"/>
            </a:solidFill>
            <a:round/>
            <a:headEnd/>
            <a:tailEnd type="triangle" w="med" len="med"/>
          </a:ln>
        </p:spPr>
        <p:txBody>
          <a:bodyPr wrap="none" anchor="ctr"/>
          <a:lstStyle/>
          <a:p>
            <a:endParaRPr lang="ja-JP" altLang="en-US" smtClean="0">
              <a:solidFill>
                <a:prstClr val="black"/>
              </a:solidFill>
              <a:ea typeface="ＭＳ Ｐゴシック"/>
            </a:endParaRPr>
          </a:p>
        </p:txBody>
      </p:sp>
      <p:sp>
        <p:nvSpPr>
          <p:cNvPr id="25605" name="Text Box 4"/>
          <p:cNvSpPr txBox="1">
            <a:spLocks noChangeArrowheads="1"/>
          </p:cNvSpPr>
          <p:nvPr/>
        </p:nvSpPr>
        <p:spPr bwMode="auto">
          <a:xfrm>
            <a:off x="1835150" y="1517863"/>
            <a:ext cx="3600450" cy="727075"/>
          </a:xfrm>
          <a:prstGeom prst="rect">
            <a:avLst/>
          </a:prstGeom>
          <a:solidFill>
            <a:schemeClr val="bg1"/>
          </a:solidFill>
          <a:ln w="9525">
            <a:solidFill>
              <a:schemeClr val="tx1"/>
            </a:solidFill>
            <a:miter lim="800000"/>
            <a:headEnd/>
            <a:tailEnd/>
          </a:ln>
        </p:spPr>
        <p:txBody>
          <a:bodyPr>
            <a:spAutoFit/>
          </a:bodyPr>
          <a:lstStyle/>
          <a:p>
            <a:pPr algn="ctr">
              <a:spcBef>
                <a:spcPct val="50000"/>
              </a:spcBef>
            </a:pPr>
            <a:r>
              <a:rPr lang="en-US" altLang="ja-JP" sz="2000" b="1" smtClean="0">
                <a:solidFill>
                  <a:prstClr val="black"/>
                </a:solidFill>
                <a:ea typeface="ＭＳ ゴシック" pitchFamily="49" charset="-128"/>
              </a:rPr>
              <a:t>Materials and Life Science</a:t>
            </a:r>
          </a:p>
          <a:p>
            <a:pPr algn="ctr">
              <a:lnSpc>
                <a:spcPct val="55000"/>
              </a:lnSpc>
              <a:spcBef>
                <a:spcPct val="50000"/>
              </a:spcBef>
            </a:pPr>
            <a:r>
              <a:rPr lang="en-US" altLang="ja-JP" sz="2000" b="1" smtClean="0">
                <a:solidFill>
                  <a:prstClr val="black"/>
                </a:solidFill>
                <a:ea typeface="ＭＳ ゴシック" pitchFamily="49" charset="-128"/>
              </a:rPr>
              <a:t>Experimental Facility</a:t>
            </a:r>
          </a:p>
        </p:txBody>
      </p:sp>
      <p:sp>
        <p:nvSpPr>
          <p:cNvPr id="25606" name="Line 5"/>
          <p:cNvSpPr>
            <a:spLocks noChangeShapeType="1"/>
          </p:cNvSpPr>
          <p:nvPr/>
        </p:nvSpPr>
        <p:spPr bwMode="auto">
          <a:xfrm flipH="1">
            <a:off x="7061200" y="1922675"/>
            <a:ext cx="495300" cy="395288"/>
          </a:xfrm>
          <a:prstGeom prst="line">
            <a:avLst/>
          </a:prstGeom>
          <a:noFill/>
          <a:ln w="28575">
            <a:solidFill>
              <a:srgbClr val="FF00FF"/>
            </a:solidFill>
            <a:round/>
            <a:headEnd/>
            <a:tailEnd type="triangle" w="med" len="med"/>
          </a:ln>
        </p:spPr>
        <p:txBody>
          <a:bodyPr wrap="none" anchor="ctr"/>
          <a:lstStyle/>
          <a:p>
            <a:endParaRPr lang="ja-JP" altLang="en-US" smtClean="0">
              <a:solidFill>
                <a:prstClr val="black"/>
              </a:solidFill>
              <a:ea typeface="ＭＳ Ｐゴシック"/>
            </a:endParaRPr>
          </a:p>
        </p:txBody>
      </p:sp>
      <p:sp>
        <p:nvSpPr>
          <p:cNvPr id="25607" name="Text Box 6"/>
          <p:cNvSpPr txBox="1">
            <a:spLocks noChangeArrowheads="1"/>
          </p:cNvSpPr>
          <p:nvPr/>
        </p:nvSpPr>
        <p:spPr bwMode="auto">
          <a:xfrm>
            <a:off x="6159500" y="1643275"/>
            <a:ext cx="2322513" cy="304800"/>
          </a:xfrm>
          <a:prstGeom prst="rect">
            <a:avLst/>
          </a:prstGeom>
          <a:solidFill>
            <a:srgbClr val="FFFFCC"/>
          </a:solidFill>
          <a:ln w="9525">
            <a:noFill/>
            <a:miter lim="800000"/>
            <a:headEnd/>
            <a:tailEnd/>
          </a:ln>
        </p:spPr>
        <p:txBody>
          <a:bodyPr>
            <a:spAutoFit/>
          </a:bodyPr>
          <a:lstStyle/>
          <a:p>
            <a:pPr algn="ctr">
              <a:spcBef>
                <a:spcPct val="50000"/>
              </a:spcBef>
            </a:pPr>
            <a:r>
              <a:rPr lang="en-US" altLang="ja-JP" sz="1400" b="1" smtClean="0">
                <a:solidFill>
                  <a:prstClr val="black"/>
                </a:solidFill>
                <a:latin typeface="Verdana" pitchFamily="34" charset="0"/>
                <a:ea typeface="ＭＳ ゴシック" pitchFamily="49" charset="-128"/>
              </a:rPr>
              <a:t>Hadron Beam Facility</a:t>
            </a:r>
            <a:endParaRPr lang="en-US" altLang="ja-JP" sz="1000" b="1" smtClean="0">
              <a:solidFill>
                <a:prstClr val="black"/>
              </a:solidFill>
              <a:latin typeface="ＭＳ ゴシック" pitchFamily="49" charset="-128"/>
              <a:ea typeface="ＭＳ ゴシック" pitchFamily="49" charset="-128"/>
            </a:endParaRPr>
          </a:p>
        </p:txBody>
      </p:sp>
      <p:sp>
        <p:nvSpPr>
          <p:cNvPr id="25610" name="Rectangle 9"/>
          <p:cNvSpPr>
            <a:spLocks noGrp="1" noChangeArrowheads="1"/>
          </p:cNvSpPr>
          <p:nvPr>
            <p:ph type="title" idx="4294967295"/>
          </p:nvPr>
        </p:nvSpPr>
        <p:spPr>
          <a:xfrm>
            <a:off x="467544" y="0"/>
            <a:ext cx="8229600" cy="836712"/>
          </a:xfrm>
        </p:spPr>
        <p:txBody>
          <a:bodyPr/>
          <a:lstStyle/>
          <a:p>
            <a:pPr>
              <a:spcBef>
                <a:spcPct val="50000"/>
              </a:spcBef>
            </a:pPr>
            <a:r>
              <a:rPr lang="en-US" altLang="ja-JP" sz="3200" dirty="0" smtClean="0"/>
              <a:t> </a:t>
            </a:r>
            <a:r>
              <a:rPr lang="en-US" altLang="ja-JP" sz="3200" b="1" dirty="0" smtClean="0">
                <a:solidFill>
                  <a:prstClr val="black"/>
                </a:solidFill>
                <a:latin typeface="Verdana" pitchFamily="34" charset="0"/>
                <a:ea typeface="ＭＳ ゴシック" pitchFamily="49" charset="-128"/>
              </a:rPr>
              <a:t>J-PARC</a:t>
            </a:r>
            <a:br>
              <a:rPr lang="en-US" altLang="ja-JP" sz="3200" b="1" dirty="0" smtClean="0">
                <a:solidFill>
                  <a:prstClr val="black"/>
                </a:solidFill>
                <a:latin typeface="Verdana" pitchFamily="34" charset="0"/>
                <a:ea typeface="ＭＳ ゴシック" pitchFamily="49" charset="-128"/>
              </a:rPr>
            </a:br>
            <a:r>
              <a:rPr lang="en-US" altLang="ja-JP" sz="2400" b="1" dirty="0" smtClean="0">
                <a:solidFill>
                  <a:srgbClr val="FF0000"/>
                </a:solidFill>
                <a:latin typeface="Verdana" pitchFamily="34" charset="0"/>
                <a:ea typeface="ＭＳ ゴシック" pitchFamily="49" charset="-128"/>
              </a:rPr>
              <a:t>J</a:t>
            </a:r>
            <a:r>
              <a:rPr lang="en-US" altLang="ja-JP" sz="2400" b="1" dirty="0" smtClean="0">
                <a:solidFill>
                  <a:prstClr val="black"/>
                </a:solidFill>
                <a:latin typeface="Verdana" pitchFamily="34" charset="0"/>
                <a:ea typeface="ＭＳ ゴシック" pitchFamily="49" charset="-128"/>
              </a:rPr>
              <a:t>apan </a:t>
            </a:r>
            <a:r>
              <a:rPr lang="en-US" altLang="ja-JP" sz="2400" b="1" dirty="0" smtClean="0">
                <a:solidFill>
                  <a:srgbClr val="FF0000"/>
                </a:solidFill>
                <a:latin typeface="Verdana" pitchFamily="34" charset="0"/>
                <a:ea typeface="ＭＳ ゴシック" pitchFamily="49" charset="-128"/>
              </a:rPr>
              <a:t>P</a:t>
            </a:r>
            <a:r>
              <a:rPr lang="en-US" altLang="ja-JP" sz="2400" b="1" dirty="0" smtClean="0">
                <a:solidFill>
                  <a:prstClr val="black"/>
                </a:solidFill>
                <a:latin typeface="Verdana" pitchFamily="34" charset="0"/>
                <a:ea typeface="ＭＳ ゴシック" pitchFamily="49" charset="-128"/>
              </a:rPr>
              <a:t>roton </a:t>
            </a:r>
            <a:r>
              <a:rPr lang="en-US" altLang="ja-JP" sz="2400" b="1" dirty="0" smtClean="0">
                <a:solidFill>
                  <a:srgbClr val="FF0000"/>
                </a:solidFill>
                <a:latin typeface="Verdana" pitchFamily="34" charset="0"/>
                <a:ea typeface="ＭＳ ゴシック" pitchFamily="49" charset="-128"/>
              </a:rPr>
              <a:t>A</a:t>
            </a:r>
            <a:r>
              <a:rPr lang="en-US" altLang="ja-JP" sz="2400" b="1" dirty="0" smtClean="0">
                <a:solidFill>
                  <a:prstClr val="black"/>
                </a:solidFill>
                <a:latin typeface="Verdana" pitchFamily="34" charset="0"/>
                <a:ea typeface="ＭＳ ゴシック" pitchFamily="49" charset="-128"/>
              </a:rPr>
              <a:t>ccelerator </a:t>
            </a:r>
            <a:r>
              <a:rPr lang="en-US" altLang="ja-JP" sz="2400" b="1" dirty="0" smtClean="0">
                <a:solidFill>
                  <a:srgbClr val="FF0000"/>
                </a:solidFill>
                <a:latin typeface="Verdana" pitchFamily="34" charset="0"/>
                <a:ea typeface="ＭＳ ゴシック" pitchFamily="49" charset="-128"/>
              </a:rPr>
              <a:t>R</a:t>
            </a:r>
            <a:r>
              <a:rPr lang="en-US" altLang="ja-JP" sz="2400" b="1" dirty="0" smtClean="0">
                <a:solidFill>
                  <a:prstClr val="black"/>
                </a:solidFill>
                <a:latin typeface="Verdana" pitchFamily="34" charset="0"/>
                <a:ea typeface="ＭＳ ゴシック" pitchFamily="49" charset="-128"/>
              </a:rPr>
              <a:t>esearch </a:t>
            </a:r>
            <a:r>
              <a:rPr lang="en-US" altLang="ja-JP" sz="2400" b="1" dirty="0" smtClean="0">
                <a:solidFill>
                  <a:srgbClr val="FF0000"/>
                </a:solidFill>
                <a:latin typeface="Verdana" pitchFamily="34" charset="0"/>
                <a:ea typeface="ＭＳ ゴシック" pitchFamily="49" charset="-128"/>
              </a:rPr>
              <a:t>C</a:t>
            </a:r>
            <a:r>
              <a:rPr lang="en-US" altLang="ja-JP" sz="2400" b="1" dirty="0" smtClean="0">
                <a:solidFill>
                  <a:prstClr val="black"/>
                </a:solidFill>
                <a:latin typeface="Verdana" pitchFamily="34" charset="0"/>
                <a:ea typeface="ＭＳ ゴシック" pitchFamily="49" charset="-128"/>
              </a:rPr>
              <a:t>omplex</a:t>
            </a:r>
            <a:endParaRPr lang="en-US" altLang="ja-JP" sz="3200" b="1" dirty="0" smtClean="0">
              <a:solidFill>
                <a:prstClr val="black"/>
              </a:solidFill>
              <a:latin typeface="Verdana" pitchFamily="34" charset="0"/>
              <a:ea typeface="ＭＳ ゴシック" pitchFamily="49" charset="-128"/>
            </a:endParaRPr>
          </a:p>
        </p:txBody>
      </p:sp>
      <p:sp>
        <p:nvSpPr>
          <p:cNvPr id="25611" name="Text Box 10"/>
          <p:cNvSpPr txBox="1">
            <a:spLocks noChangeArrowheads="1"/>
          </p:cNvSpPr>
          <p:nvPr/>
        </p:nvSpPr>
        <p:spPr bwMode="auto">
          <a:xfrm>
            <a:off x="609600" y="6269250"/>
            <a:ext cx="7975600" cy="400110"/>
          </a:xfrm>
          <a:prstGeom prst="rect">
            <a:avLst/>
          </a:prstGeom>
          <a:solidFill>
            <a:srgbClr val="FFCCCC"/>
          </a:solidFill>
          <a:ln w="9525">
            <a:noFill/>
            <a:miter lim="800000"/>
            <a:headEnd/>
            <a:tailEnd/>
          </a:ln>
        </p:spPr>
        <p:txBody>
          <a:bodyPr>
            <a:spAutoFit/>
          </a:bodyPr>
          <a:lstStyle/>
          <a:p>
            <a:pPr algn="ctr">
              <a:spcBef>
                <a:spcPct val="50000"/>
              </a:spcBef>
            </a:pPr>
            <a:r>
              <a:rPr lang="en-US" altLang="ja-JP" sz="2000" b="1" dirty="0" smtClean="0">
                <a:solidFill>
                  <a:prstClr val="black"/>
                </a:solidFill>
                <a:latin typeface="Verdana" pitchFamily="34" charset="0"/>
                <a:ea typeface="ＭＳ ゴシック" pitchFamily="49" charset="-128"/>
              </a:rPr>
              <a:t>Construction: JFY01~08 (Neutrino: JFY04~08)</a:t>
            </a:r>
          </a:p>
        </p:txBody>
      </p:sp>
      <p:sp>
        <p:nvSpPr>
          <p:cNvPr id="25612" name="Rectangle 11"/>
          <p:cNvSpPr>
            <a:spLocks noChangeArrowheads="1"/>
          </p:cNvSpPr>
          <p:nvPr/>
        </p:nvSpPr>
        <p:spPr bwMode="auto">
          <a:xfrm>
            <a:off x="2051720" y="908720"/>
            <a:ext cx="5346700" cy="376238"/>
          </a:xfrm>
          <a:prstGeom prst="rect">
            <a:avLst/>
          </a:prstGeom>
          <a:noFill/>
          <a:ln w="9525">
            <a:solidFill>
              <a:schemeClr val="accent2"/>
            </a:solidFill>
            <a:miter lim="800000"/>
            <a:headEnd/>
            <a:tailEnd/>
          </a:ln>
        </p:spPr>
        <p:txBody>
          <a:bodyPr>
            <a:spAutoFit/>
          </a:bodyPr>
          <a:lstStyle/>
          <a:p>
            <a:pPr algn="ctr">
              <a:spcBef>
                <a:spcPct val="20000"/>
              </a:spcBef>
              <a:buClr>
                <a:srgbClr val="800080"/>
              </a:buClr>
              <a:buSzPct val="60000"/>
              <a:buFont typeface="Wingdings" pitchFamily="2" charset="2"/>
              <a:buNone/>
            </a:pPr>
            <a:r>
              <a:rPr lang="en-US" altLang="ja-JP" b="1" dirty="0" smtClean="0">
                <a:solidFill>
                  <a:srgbClr val="C0504D"/>
                </a:solidFill>
                <a:latin typeface="Verdana" pitchFamily="34" charset="0"/>
                <a:ea typeface="ＭＳ Ｐゴシック"/>
              </a:rPr>
              <a:t>Joint Project between KEK and JAEA</a:t>
            </a:r>
            <a:endParaRPr lang="en-US" altLang="ja-JP" dirty="0" smtClean="0">
              <a:solidFill>
                <a:srgbClr val="C0504D"/>
              </a:solidFill>
              <a:latin typeface="Tahoma" pitchFamily="34" charset="0"/>
              <a:ea typeface="ＭＳ Ｐゴシック"/>
            </a:endParaRPr>
          </a:p>
        </p:txBody>
      </p:sp>
      <p:sp>
        <p:nvSpPr>
          <p:cNvPr id="25613" name="Line 19"/>
          <p:cNvSpPr>
            <a:spLocks noChangeShapeType="1"/>
          </p:cNvSpPr>
          <p:nvPr/>
        </p:nvSpPr>
        <p:spPr bwMode="auto">
          <a:xfrm flipV="1">
            <a:off x="2654300" y="4832563"/>
            <a:ext cx="254000" cy="720725"/>
          </a:xfrm>
          <a:prstGeom prst="line">
            <a:avLst/>
          </a:prstGeom>
          <a:noFill/>
          <a:ln w="28575">
            <a:noFill/>
            <a:round/>
            <a:headEnd/>
            <a:tailEnd type="triangle" w="med" len="med"/>
          </a:ln>
        </p:spPr>
        <p:txBody>
          <a:bodyPr wrap="none" anchor="ctr"/>
          <a:lstStyle/>
          <a:p>
            <a:endParaRPr lang="ja-JP" altLang="en-US" smtClean="0">
              <a:solidFill>
                <a:prstClr val="black"/>
              </a:solidFill>
              <a:ea typeface="ＭＳ Ｐゴシック"/>
            </a:endParaRPr>
          </a:p>
        </p:txBody>
      </p:sp>
      <p:sp>
        <p:nvSpPr>
          <p:cNvPr id="25614" name="Text Box 20"/>
          <p:cNvSpPr txBox="1">
            <a:spLocks noChangeArrowheads="1"/>
          </p:cNvSpPr>
          <p:nvPr/>
        </p:nvSpPr>
        <p:spPr bwMode="auto">
          <a:xfrm>
            <a:off x="1619250" y="5334213"/>
            <a:ext cx="1655763" cy="741362"/>
          </a:xfrm>
          <a:prstGeom prst="rect">
            <a:avLst/>
          </a:prstGeom>
          <a:solidFill>
            <a:srgbClr val="FFFFCC"/>
          </a:solidFill>
          <a:ln w="38100">
            <a:solidFill>
              <a:srgbClr val="FF0000"/>
            </a:solidFill>
            <a:miter lim="800000"/>
            <a:headEnd/>
            <a:tailEnd/>
          </a:ln>
        </p:spPr>
        <p:txBody>
          <a:bodyPr>
            <a:spAutoFit/>
          </a:bodyPr>
          <a:lstStyle/>
          <a:p>
            <a:pPr algn="ctr">
              <a:spcBef>
                <a:spcPct val="50000"/>
              </a:spcBef>
            </a:pPr>
            <a:r>
              <a:rPr lang="en-US" altLang="ja-JP" sz="1600" b="1" smtClean="0">
                <a:solidFill>
                  <a:prstClr val="black"/>
                </a:solidFill>
                <a:ea typeface="ＭＳ ゴシック" pitchFamily="49" charset="-128"/>
              </a:rPr>
              <a:t>Linac</a:t>
            </a:r>
          </a:p>
          <a:p>
            <a:pPr algn="ctr">
              <a:spcBef>
                <a:spcPct val="50000"/>
              </a:spcBef>
            </a:pPr>
            <a:r>
              <a:rPr lang="en-US" altLang="ja-JP" sz="1600" b="1" smtClean="0">
                <a:solidFill>
                  <a:prstClr val="black"/>
                </a:solidFill>
                <a:ea typeface="ＭＳ ゴシック" pitchFamily="49" charset="-128"/>
              </a:rPr>
              <a:t>180</a:t>
            </a:r>
            <a:r>
              <a:rPr lang="en-US" altLang="ja-JP" sz="1600" b="1" smtClean="0">
                <a:solidFill>
                  <a:prstClr val="black"/>
                </a:solidFill>
                <a:ea typeface="Arial Unicode MS" pitchFamily="50" charset="-128"/>
                <a:cs typeface="Arial Unicode MS" pitchFamily="50" charset="-128"/>
              </a:rPr>
              <a:t>→400 MeV</a:t>
            </a:r>
          </a:p>
        </p:txBody>
      </p:sp>
      <p:pic>
        <p:nvPicPr>
          <p:cNvPr id="25615" name="Picture 21"/>
          <p:cNvPicPr>
            <a:picLocks noChangeAspect="1" noChangeArrowheads="1"/>
          </p:cNvPicPr>
          <p:nvPr/>
        </p:nvPicPr>
        <p:blipFill>
          <a:blip r:embed="rId4" cstate="print"/>
          <a:srcRect/>
          <a:stretch>
            <a:fillRect/>
          </a:stretch>
        </p:blipFill>
        <p:spPr bwMode="auto">
          <a:xfrm>
            <a:off x="1358900" y="4038813"/>
            <a:ext cx="2743200" cy="1192212"/>
          </a:xfrm>
          <a:prstGeom prst="rect">
            <a:avLst/>
          </a:prstGeom>
          <a:noFill/>
          <a:ln w="12700">
            <a:noFill/>
            <a:miter lim="800000"/>
            <a:headEnd/>
            <a:tailEnd/>
          </a:ln>
        </p:spPr>
      </p:pic>
      <p:sp>
        <p:nvSpPr>
          <p:cNvPr id="25616" name="Freeform 24"/>
          <p:cNvSpPr>
            <a:spLocks/>
          </p:cNvSpPr>
          <p:nvPr/>
        </p:nvSpPr>
        <p:spPr bwMode="auto">
          <a:xfrm>
            <a:off x="4229100" y="3232363"/>
            <a:ext cx="836613" cy="131762"/>
          </a:xfrm>
          <a:custGeom>
            <a:avLst/>
            <a:gdLst>
              <a:gd name="T0" fmla="*/ 0 w 527"/>
              <a:gd name="T1" fmla="*/ 0 h 83"/>
              <a:gd name="T2" fmla="*/ 2147483647 w 527"/>
              <a:gd name="T3" fmla="*/ 2147483647 h 83"/>
              <a:gd name="T4" fmla="*/ 2147483647 w 527"/>
              <a:gd name="T5" fmla="*/ 2147483647 h 83"/>
              <a:gd name="T6" fmla="*/ 2147483647 w 527"/>
              <a:gd name="T7" fmla="*/ 2147483647 h 83"/>
              <a:gd name="T8" fmla="*/ 2147483647 w 527"/>
              <a:gd name="T9" fmla="*/ 2147483647 h 83"/>
              <a:gd name="T10" fmla="*/ 2147483647 w 527"/>
              <a:gd name="T11" fmla="*/ 2147483647 h 83"/>
              <a:gd name="T12" fmla="*/ 2147483647 w 527"/>
              <a:gd name="T13" fmla="*/ 2147483647 h 83"/>
              <a:gd name="T14" fmla="*/ 2147483647 w 527"/>
              <a:gd name="T15" fmla="*/ 2147483647 h 83"/>
              <a:gd name="T16" fmla="*/ 2147483647 w 527"/>
              <a:gd name="T17" fmla="*/ 2147483647 h 83"/>
              <a:gd name="T18" fmla="*/ 2147483647 w 527"/>
              <a:gd name="T19" fmla="*/ 2147483647 h 83"/>
              <a:gd name="T20" fmla="*/ 2147483647 w 527"/>
              <a:gd name="T21" fmla="*/ 2147483647 h 83"/>
              <a:gd name="T22" fmla="*/ 2147483647 w 527"/>
              <a:gd name="T23" fmla="*/ 2147483647 h 83"/>
              <a:gd name="T24" fmla="*/ 2147483647 w 527"/>
              <a:gd name="T25" fmla="*/ 2147483647 h 83"/>
              <a:gd name="T26" fmla="*/ 2147483647 w 527"/>
              <a:gd name="T27" fmla="*/ 2147483647 h 83"/>
              <a:gd name="T28" fmla="*/ 2147483647 w 527"/>
              <a:gd name="T29" fmla="*/ 2147483647 h 83"/>
              <a:gd name="T30" fmla="*/ 2147483647 w 527"/>
              <a:gd name="T31" fmla="*/ 2147483647 h 83"/>
              <a:gd name="T32" fmla="*/ 2147483647 w 527"/>
              <a:gd name="T33" fmla="*/ 2147483647 h 83"/>
              <a:gd name="T34" fmla="*/ 2147483647 w 527"/>
              <a:gd name="T35" fmla="*/ 2147483647 h 83"/>
              <a:gd name="T36" fmla="*/ 2147483647 w 527"/>
              <a:gd name="T37" fmla="*/ 2147483647 h 83"/>
              <a:gd name="T38" fmla="*/ 2147483647 w 527"/>
              <a:gd name="T39" fmla="*/ 2147483647 h 83"/>
              <a:gd name="T40" fmla="*/ 2147483647 w 527"/>
              <a:gd name="T41" fmla="*/ 2147483647 h 83"/>
              <a:gd name="T42" fmla="*/ 0 w 527"/>
              <a:gd name="T43" fmla="*/ 0 h 83"/>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527"/>
              <a:gd name="T67" fmla="*/ 0 h 83"/>
              <a:gd name="T68" fmla="*/ 527 w 527"/>
              <a:gd name="T69" fmla="*/ 83 h 83"/>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527" h="83">
                <a:moveTo>
                  <a:pt x="0" y="0"/>
                </a:moveTo>
                <a:lnTo>
                  <a:pt x="24" y="4"/>
                </a:lnTo>
                <a:lnTo>
                  <a:pt x="47" y="8"/>
                </a:lnTo>
                <a:lnTo>
                  <a:pt x="68" y="12"/>
                </a:lnTo>
                <a:lnTo>
                  <a:pt x="87" y="13"/>
                </a:lnTo>
                <a:lnTo>
                  <a:pt x="124" y="19"/>
                </a:lnTo>
                <a:lnTo>
                  <a:pt x="156" y="25"/>
                </a:lnTo>
                <a:lnTo>
                  <a:pt x="186" y="30"/>
                </a:lnTo>
                <a:lnTo>
                  <a:pt x="213" y="34"/>
                </a:lnTo>
                <a:lnTo>
                  <a:pt x="239" y="38"/>
                </a:lnTo>
                <a:lnTo>
                  <a:pt x="263" y="42"/>
                </a:lnTo>
                <a:lnTo>
                  <a:pt x="288" y="45"/>
                </a:lnTo>
                <a:lnTo>
                  <a:pt x="314" y="49"/>
                </a:lnTo>
                <a:lnTo>
                  <a:pt x="341" y="53"/>
                </a:lnTo>
                <a:lnTo>
                  <a:pt x="371" y="59"/>
                </a:lnTo>
                <a:lnTo>
                  <a:pt x="403" y="64"/>
                </a:lnTo>
                <a:lnTo>
                  <a:pt x="440" y="70"/>
                </a:lnTo>
                <a:lnTo>
                  <a:pt x="459" y="72"/>
                </a:lnTo>
                <a:lnTo>
                  <a:pt x="480" y="75"/>
                </a:lnTo>
                <a:lnTo>
                  <a:pt x="502" y="79"/>
                </a:lnTo>
                <a:lnTo>
                  <a:pt x="527" y="83"/>
                </a:lnTo>
                <a:lnTo>
                  <a:pt x="0" y="0"/>
                </a:lnTo>
                <a:close/>
              </a:path>
            </a:pathLst>
          </a:custGeom>
          <a:solidFill>
            <a:srgbClr val="FFFFFF"/>
          </a:solidFill>
          <a:ln w="60325">
            <a:solidFill>
              <a:schemeClr val="hlink"/>
            </a:solidFill>
            <a:round/>
            <a:headEnd/>
            <a:tailEnd/>
          </a:ln>
        </p:spPr>
        <p:txBody>
          <a:bodyPr/>
          <a:lstStyle/>
          <a:p>
            <a:endParaRPr lang="ja-JP" altLang="en-US" smtClean="0">
              <a:solidFill>
                <a:prstClr val="black"/>
              </a:solidFill>
              <a:ea typeface="ＭＳ Ｐゴシック"/>
            </a:endParaRPr>
          </a:p>
        </p:txBody>
      </p:sp>
      <p:sp>
        <p:nvSpPr>
          <p:cNvPr id="25617" name="Line 28"/>
          <p:cNvSpPr>
            <a:spLocks noChangeShapeType="1"/>
          </p:cNvSpPr>
          <p:nvPr/>
        </p:nvSpPr>
        <p:spPr bwMode="auto">
          <a:xfrm flipH="1" flipV="1">
            <a:off x="5867400" y="3622888"/>
            <a:ext cx="609600" cy="1754187"/>
          </a:xfrm>
          <a:prstGeom prst="line">
            <a:avLst/>
          </a:prstGeom>
          <a:noFill/>
          <a:ln w="28575">
            <a:solidFill>
              <a:schemeClr val="hlink"/>
            </a:solidFill>
            <a:round/>
            <a:headEnd/>
            <a:tailEnd type="triangle" w="med" len="med"/>
          </a:ln>
        </p:spPr>
        <p:txBody>
          <a:bodyPr wrap="none" anchor="ctr"/>
          <a:lstStyle/>
          <a:p>
            <a:endParaRPr lang="ja-JP" altLang="en-US" smtClean="0">
              <a:solidFill>
                <a:prstClr val="black"/>
              </a:solidFill>
              <a:ea typeface="ＭＳ Ｐゴシック"/>
            </a:endParaRPr>
          </a:p>
        </p:txBody>
      </p:sp>
      <p:sp>
        <p:nvSpPr>
          <p:cNvPr id="25618" name="Freeform 29"/>
          <p:cNvSpPr>
            <a:spLocks/>
          </p:cNvSpPr>
          <p:nvPr/>
        </p:nvSpPr>
        <p:spPr bwMode="auto">
          <a:xfrm>
            <a:off x="4716463" y="2310025"/>
            <a:ext cx="3425825" cy="1439863"/>
          </a:xfrm>
          <a:custGeom>
            <a:avLst/>
            <a:gdLst>
              <a:gd name="T0" fmla="*/ 2147483647 w 2158"/>
              <a:gd name="T1" fmla="*/ 2147483647 h 907"/>
              <a:gd name="T2" fmla="*/ 2147483647 w 2158"/>
              <a:gd name="T3" fmla="*/ 2147483647 h 907"/>
              <a:gd name="T4" fmla="*/ 2147483647 w 2158"/>
              <a:gd name="T5" fmla="*/ 2147483647 h 907"/>
              <a:gd name="T6" fmla="*/ 2147483647 w 2158"/>
              <a:gd name="T7" fmla="*/ 2147483647 h 907"/>
              <a:gd name="T8" fmla="*/ 2147483647 w 2158"/>
              <a:gd name="T9" fmla="*/ 2147483647 h 907"/>
              <a:gd name="T10" fmla="*/ 2147483647 w 2158"/>
              <a:gd name="T11" fmla="*/ 2147483647 h 907"/>
              <a:gd name="T12" fmla="*/ 2147483647 w 2158"/>
              <a:gd name="T13" fmla="*/ 2147483647 h 907"/>
              <a:gd name="T14" fmla="*/ 2147483647 w 2158"/>
              <a:gd name="T15" fmla="*/ 2147483647 h 907"/>
              <a:gd name="T16" fmla="*/ 2147483647 w 2158"/>
              <a:gd name="T17" fmla="*/ 2147483647 h 907"/>
              <a:gd name="T18" fmla="*/ 2147483647 w 2158"/>
              <a:gd name="T19" fmla="*/ 2147483647 h 907"/>
              <a:gd name="T20" fmla="*/ 2147483647 w 2158"/>
              <a:gd name="T21" fmla="*/ 2147483647 h 907"/>
              <a:gd name="T22" fmla="*/ 2147483647 w 2158"/>
              <a:gd name="T23" fmla="*/ 2147483647 h 907"/>
              <a:gd name="T24" fmla="*/ 2147483647 w 2158"/>
              <a:gd name="T25" fmla="*/ 2147483647 h 907"/>
              <a:gd name="T26" fmla="*/ 2147483647 w 2158"/>
              <a:gd name="T27" fmla="*/ 2147483647 h 907"/>
              <a:gd name="T28" fmla="*/ 2147483647 w 2158"/>
              <a:gd name="T29" fmla="*/ 2147483647 h 907"/>
              <a:gd name="T30" fmla="*/ 2147483647 w 2158"/>
              <a:gd name="T31" fmla="*/ 2147483647 h 907"/>
              <a:gd name="T32" fmla="*/ 2147483647 w 2158"/>
              <a:gd name="T33" fmla="*/ 2147483647 h 907"/>
              <a:gd name="T34" fmla="*/ 2147483647 w 2158"/>
              <a:gd name="T35" fmla="*/ 2147483647 h 907"/>
              <a:gd name="T36" fmla="*/ 2147483647 w 2158"/>
              <a:gd name="T37" fmla="*/ 2147483647 h 907"/>
              <a:gd name="T38" fmla="*/ 2147483647 w 2158"/>
              <a:gd name="T39" fmla="*/ 2147483647 h 907"/>
              <a:gd name="T40" fmla="*/ 2147483647 w 2158"/>
              <a:gd name="T41" fmla="*/ 2147483647 h 907"/>
              <a:gd name="T42" fmla="*/ 2147483647 w 2158"/>
              <a:gd name="T43" fmla="*/ 2147483647 h 907"/>
              <a:gd name="T44" fmla="*/ 2147483647 w 2158"/>
              <a:gd name="T45" fmla="*/ 2147483647 h 907"/>
              <a:gd name="T46" fmla="*/ 2147483647 w 2158"/>
              <a:gd name="T47" fmla="*/ 2147483647 h 907"/>
              <a:gd name="T48" fmla="*/ 2147483647 w 2158"/>
              <a:gd name="T49" fmla="*/ 2147483647 h 907"/>
              <a:gd name="T50" fmla="*/ 2147483647 w 2158"/>
              <a:gd name="T51" fmla="*/ 2147483647 h 907"/>
              <a:gd name="T52" fmla="*/ 2147483647 w 2158"/>
              <a:gd name="T53" fmla="*/ 2147483647 h 907"/>
              <a:gd name="T54" fmla="*/ 2147483647 w 2158"/>
              <a:gd name="T55" fmla="*/ 2147483647 h 907"/>
              <a:gd name="T56" fmla="*/ 2147483647 w 2158"/>
              <a:gd name="T57" fmla="*/ 2147483647 h 907"/>
              <a:gd name="T58" fmla="*/ 2147483647 w 2158"/>
              <a:gd name="T59" fmla="*/ 2147483647 h 907"/>
              <a:gd name="T60" fmla="*/ 2147483647 w 2158"/>
              <a:gd name="T61" fmla="*/ 2147483647 h 907"/>
              <a:gd name="T62" fmla="*/ 2147483647 w 2158"/>
              <a:gd name="T63" fmla="*/ 2147483647 h 907"/>
              <a:gd name="T64" fmla="*/ 2147483647 w 2158"/>
              <a:gd name="T65" fmla="*/ 2147483647 h 907"/>
              <a:gd name="T66" fmla="*/ 2147483647 w 2158"/>
              <a:gd name="T67" fmla="*/ 2147483647 h 907"/>
              <a:gd name="T68" fmla="*/ 2147483647 w 2158"/>
              <a:gd name="T69" fmla="*/ 2147483647 h 907"/>
              <a:gd name="T70" fmla="*/ 2147483647 w 2158"/>
              <a:gd name="T71" fmla="*/ 2147483647 h 907"/>
              <a:gd name="T72" fmla="*/ 2147483647 w 2158"/>
              <a:gd name="T73" fmla="*/ 2147483647 h 907"/>
              <a:gd name="T74" fmla="*/ 2147483647 w 2158"/>
              <a:gd name="T75" fmla="*/ 2147483647 h 907"/>
              <a:gd name="T76" fmla="*/ 2147483647 w 2158"/>
              <a:gd name="T77" fmla="*/ 2147483647 h 907"/>
              <a:gd name="T78" fmla="*/ 2147483647 w 2158"/>
              <a:gd name="T79" fmla="*/ 2147483647 h 907"/>
              <a:gd name="T80" fmla="*/ 2147483647 w 2158"/>
              <a:gd name="T81" fmla="*/ 2147483647 h 907"/>
              <a:gd name="T82" fmla="*/ 2147483647 w 2158"/>
              <a:gd name="T83" fmla="*/ 2147483647 h 907"/>
              <a:gd name="T84" fmla="*/ 2147483647 w 2158"/>
              <a:gd name="T85" fmla="*/ 2147483647 h 907"/>
              <a:gd name="T86" fmla="*/ 0 w 2158"/>
              <a:gd name="T87" fmla="*/ 2147483647 h 907"/>
              <a:gd name="T88" fmla="*/ 2147483647 w 2158"/>
              <a:gd name="T89" fmla="*/ 2147483647 h 907"/>
              <a:gd name="T90" fmla="*/ 2147483647 w 2158"/>
              <a:gd name="T91" fmla="*/ 2147483647 h 907"/>
              <a:gd name="T92" fmla="*/ 2147483647 w 2158"/>
              <a:gd name="T93" fmla="*/ 2147483647 h 907"/>
              <a:gd name="T94" fmla="*/ 2147483647 w 2158"/>
              <a:gd name="T95" fmla="*/ 2147483647 h 907"/>
              <a:gd name="T96" fmla="*/ 2147483647 w 2158"/>
              <a:gd name="T97" fmla="*/ 2147483647 h 907"/>
              <a:gd name="T98" fmla="*/ 2147483647 w 2158"/>
              <a:gd name="T99" fmla="*/ 2147483647 h 907"/>
              <a:gd name="T100" fmla="*/ 2147483647 w 2158"/>
              <a:gd name="T101" fmla="*/ 2147483647 h 907"/>
              <a:gd name="T102" fmla="*/ 2147483647 w 2158"/>
              <a:gd name="T103" fmla="*/ 2147483647 h 907"/>
              <a:gd name="T104" fmla="*/ 2147483647 w 2158"/>
              <a:gd name="T105" fmla="*/ 2147483647 h 907"/>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2158"/>
              <a:gd name="T160" fmla="*/ 0 h 907"/>
              <a:gd name="T161" fmla="*/ 2158 w 2158"/>
              <a:gd name="T162" fmla="*/ 907 h 907"/>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2158" h="907">
                <a:moveTo>
                  <a:pt x="393" y="726"/>
                </a:moveTo>
                <a:lnTo>
                  <a:pt x="496" y="747"/>
                </a:lnTo>
                <a:lnTo>
                  <a:pt x="600" y="769"/>
                </a:lnTo>
                <a:lnTo>
                  <a:pt x="707" y="792"/>
                </a:lnTo>
                <a:lnTo>
                  <a:pt x="814" y="814"/>
                </a:lnTo>
                <a:lnTo>
                  <a:pt x="922" y="837"/>
                </a:lnTo>
                <a:lnTo>
                  <a:pt x="1031" y="856"/>
                </a:lnTo>
                <a:lnTo>
                  <a:pt x="1138" y="875"/>
                </a:lnTo>
                <a:lnTo>
                  <a:pt x="1247" y="888"/>
                </a:lnTo>
                <a:lnTo>
                  <a:pt x="1354" y="899"/>
                </a:lnTo>
                <a:lnTo>
                  <a:pt x="1460" y="905"/>
                </a:lnTo>
                <a:lnTo>
                  <a:pt x="1512" y="907"/>
                </a:lnTo>
                <a:lnTo>
                  <a:pt x="1565" y="907"/>
                </a:lnTo>
                <a:lnTo>
                  <a:pt x="1616" y="905"/>
                </a:lnTo>
                <a:lnTo>
                  <a:pt x="1667" y="903"/>
                </a:lnTo>
                <a:lnTo>
                  <a:pt x="1717" y="897"/>
                </a:lnTo>
                <a:lnTo>
                  <a:pt x="1766" y="892"/>
                </a:lnTo>
                <a:lnTo>
                  <a:pt x="1815" y="884"/>
                </a:lnTo>
                <a:lnTo>
                  <a:pt x="1864" y="875"/>
                </a:lnTo>
                <a:lnTo>
                  <a:pt x="1913" y="863"/>
                </a:lnTo>
                <a:lnTo>
                  <a:pt x="1958" y="850"/>
                </a:lnTo>
                <a:lnTo>
                  <a:pt x="2005" y="833"/>
                </a:lnTo>
                <a:lnTo>
                  <a:pt x="2050" y="816"/>
                </a:lnTo>
                <a:lnTo>
                  <a:pt x="2066" y="807"/>
                </a:lnTo>
                <a:lnTo>
                  <a:pt x="2081" y="798"/>
                </a:lnTo>
                <a:lnTo>
                  <a:pt x="2096" y="784"/>
                </a:lnTo>
                <a:lnTo>
                  <a:pt x="2109" y="769"/>
                </a:lnTo>
                <a:lnTo>
                  <a:pt x="2122" y="754"/>
                </a:lnTo>
                <a:lnTo>
                  <a:pt x="2131" y="735"/>
                </a:lnTo>
                <a:lnTo>
                  <a:pt x="2141" y="715"/>
                </a:lnTo>
                <a:lnTo>
                  <a:pt x="2148" y="694"/>
                </a:lnTo>
                <a:lnTo>
                  <a:pt x="2154" y="672"/>
                </a:lnTo>
                <a:lnTo>
                  <a:pt x="2158" y="649"/>
                </a:lnTo>
                <a:lnTo>
                  <a:pt x="2158" y="624"/>
                </a:lnTo>
                <a:lnTo>
                  <a:pt x="2156" y="600"/>
                </a:lnTo>
                <a:lnTo>
                  <a:pt x="2150" y="576"/>
                </a:lnTo>
                <a:lnTo>
                  <a:pt x="2143" y="551"/>
                </a:lnTo>
                <a:lnTo>
                  <a:pt x="2131" y="525"/>
                </a:lnTo>
                <a:lnTo>
                  <a:pt x="2118" y="500"/>
                </a:lnTo>
                <a:lnTo>
                  <a:pt x="2101" y="478"/>
                </a:lnTo>
                <a:lnTo>
                  <a:pt x="2086" y="457"/>
                </a:lnTo>
                <a:lnTo>
                  <a:pt x="2071" y="438"/>
                </a:lnTo>
                <a:lnTo>
                  <a:pt x="2056" y="423"/>
                </a:lnTo>
                <a:lnTo>
                  <a:pt x="2041" y="408"/>
                </a:lnTo>
                <a:lnTo>
                  <a:pt x="2024" y="395"/>
                </a:lnTo>
                <a:lnTo>
                  <a:pt x="2009" y="382"/>
                </a:lnTo>
                <a:lnTo>
                  <a:pt x="1994" y="372"/>
                </a:lnTo>
                <a:lnTo>
                  <a:pt x="1962" y="350"/>
                </a:lnTo>
                <a:lnTo>
                  <a:pt x="1928" y="329"/>
                </a:lnTo>
                <a:lnTo>
                  <a:pt x="1911" y="318"/>
                </a:lnTo>
                <a:lnTo>
                  <a:pt x="1892" y="307"/>
                </a:lnTo>
                <a:lnTo>
                  <a:pt x="1874" y="293"/>
                </a:lnTo>
                <a:lnTo>
                  <a:pt x="1855" y="278"/>
                </a:lnTo>
                <a:lnTo>
                  <a:pt x="1791" y="231"/>
                </a:lnTo>
                <a:lnTo>
                  <a:pt x="1731" y="186"/>
                </a:lnTo>
                <a:lnTo>
                  <a:pt x="1670" y="147"/>
                </a:lnTo>
                <a:lnTo>
                  <a:pt x="1610" y="113"/>
                </a:lnTo>
                <a:lnTo>
                  <a:pt x="1548" y="81"/>
                </a:lnTo>
                <a:lnTo>
                  <a:pt x="1482" y="56"/>
                </a:lnTo>
                <a:lnTo>
                  <a:pt x="1448" y="45"/>
                </a:lnTo>
                <a:lnTo>
                  <a:pt x="1411" y="36"/>
                </a:lnTo>
                <a:lnTo>
                  <a:pt x="1375" y="28"/>
                </a:lnTo>
                <a:lnTo>
                  <a:pt x="1336" y="23"/>
                </a:lnTo>
                <a:lnTo>
                  <a:pt x="1260" y="13"/>
                </a:lnTo>
                <a:lnTo>
                  <a:pt x="1183" y="6"/>
                </a:lnTo>
                <a:lnTo>
                  <a:pt x="1104" y="2"/>
                </a:lnTo>
                <a:lnTo>
                  <a:pt x="1025" y="0"/>
                </a:lnTo>
                <a:lnTo>
                  <a:pt x="946" y="2"/>
                </a:lnTo>
                <a:lnTo>
                  <a:pt x="867" y="6"/>
                </a:lnTo>
                <a:lnTo>
                  <a:pt x="786" y="13"/>
                </a:lnTo>
                <a:lnTo>
                  <a:pt x="709" y="23"/>
                </a:lnTo>
                <a:lnTo>
                  <a:pt x="630" y="34"/>
                </a:lnTo>
                <a:lnTo>
                  <a:pt x="555" y="49"/>
                </a:lnTo>
                <a:lnTo>
                  <a:pt x="479" y="68"/>
                </a:lnTo>
                <a:lnTo>
                  <a:pt x="408" y="88"/>
                </a:lnTo>
                <a:lnTo>
                  <a:pt x="338" y="111"/>
                </a:lnTo>
                <a:lnTo>
                  <a:pt x="271" y="137"/>
                </a:lnTo>
                <a:lnTo>
                  <a:pt x="207" y="166"/>
                </a:lnTo>
                <a:lnTo>
                  <a:pt x="146" y="196"/>
                </a:lnTo>
                <a:lnTo>
                  <a:pt x="116" y="214"/>
                </a:lnTo>
                <a:lnTo>
                  <a:pt x="90" y="233"/>
                </a:lnTo>
                <a:lnTo>
                  <a:pt x="67" y="252"/>
                </a:lnTo>
                <a:lnTo>
                  <a:pt x="49" y="271"/>
                </a:lnTo>
                <a:lnTo>
                  <a:pt x="32" y="292"/>
                </a:lnTo>
                <a:lnTo>
                  <a:pt x="20" y="310"/>
                </a:lnTo>
                <a:lnTo>
                  <a:pt x="11" y="331"/>
                </a:lnTo>
                <a:lnTo>
                  <a:pt x="3" y="352"/>
                </a:lnTo>
                <a:lnTo>
                  <a:pt x="0" y="372"/>
                </a:lnTo>
                <a:lnTo>
                  <a:pt x="0" y="393"/>
                </a:lnTo>
                <a:lnTo>
                  <a:pt x="2" y="414"/>
                </a:lnTo>
                <a:lnTo>
                  <a:pt x="5" y="435"/>
                </a:lnTo>
                <a:lnTo>
                  <a:pt x="11" y="453"/>
                </a:lnTo>
                <a:lnTo>
                  <a:pt x="20" y="474"/>
                </a:lnTo>
                <a:lnTo>
                  <a:pt x="32" y="495"/>
                </a:lnTo>
                <a:lnTo>
                  <a:pt x="45" y="514"/>
                </a:lnTo>
                <a:lnTo>
                  <a:pt x="62" y="534"/>
                </a:lnTo>
                <a:lnTo>
                  <a:pt x="79" y="553"/>
                </a:lnTo>
                <a:lnTo>
                  <a:pt x="98" y="572"/>
                </a:lnTo>
                <a:lnTo>
                  <a:pt x="118" y="589"/>
                </a:lnTo>
                <a:lnTo>
                  <a:pt x="141" y="606"/>
                </a:lnTo>
                <a:lnTo>
                  <a:pt x="163" y="623"/>
                </a:lnTo>
                <a:lnTo>
                  <a:pt x="188" y="640"/>
                </a:lnTo>
                <a:lnTo>
                  <a:pt x="214" y="655"/>
                </a:lnTo>
                <a:lnTo>
                  <a:pt x="271" y="683"/>
                </a:lnTo>
                <a:lnTo>
                  <a:pt x="329" y="709"/>
                </a:lnTo>
                <a:lnTo>
                  <a:pt x="391" y="730"/>
                </a:lnTo>
                <a:lnTo>
                  <a:pt x="453" y="745"/>
                </a:lnTo>
              </a:path>
            </a:pathLst>
          </a:custGeom>
          <a:noFill/>
          <a:ln w="60325">
            <a:solidFill>
              <a:schemeClr val="hlink"/>
            </a:solidFill>
            <a:round/>
            <a:headEnd/>
            <a:tailEnd/>
          </a:ln>
        </p:spPr>
        <p:txBody>
          <a:bodyPr/>
          <a:lstStyle/>
          <a:p>
            <a:endParaRPr lang="ja-JP" altLang="en-US" smtClean="0">
              <a:solidFill>
                <a:prstClr val="black"/>
              </a:solidFill>
              <a:ea typeface="ＭＳ Ｐゴシック"/>
            </a:endParaRPr>
          </a:p>
        </p:txBody>
      </p:sp>
      <p:grpSp>
        <p:nvGrpSpPr>
          <p:cNvPr id="2" name="Group 36"/>
          <p:cNvGrpSpPr>
            <a:grpSpLocks/>
          </p:cNvGrpSpPr>
          <p:nvPr/>
        </p:nvGrpSpPr>
        <p:grpSpPr bwMode="auto">
          <a:xfrm>
            <a:off x="4940300" y="2514813"/>
            <a:ext cx="3594100" cy="2387600"/>
            <a:chOff x="3112" y="1536"/>
            <a:chExt cx="2264" cy="1504"/>
          </a:xfrm>
        </p:grpSpPr>
        <p:sp>
          <p:nvSpPr>
            <p:cNvPr id="25627" name="Text Box 37"/>
            <p:cNvSpPr txBox="1">
              <a:spLocks noChangeArrowheads="1"/>
            </p:cNvSpPr>
            <p:nvPr/>
          </p:nvSpPr>
          <p:spPr bwMode="auto">
            <a:xfrm>
              <a:off x="4032" y="2592"/>
              <a:ext cx="1344" cy="448"/>
            </a:xfrm>
            <a:prstGeom prst="rect">
              <a:avLst/>
            </a:prstGeom>
            <a:solidFill>
              <a:srgbClr val="FF0000"/>
            </a:solidFill>
            <a:ln w="9525">
              <a:solidFill>
                <a:srgbClr val="FF0000"/>
              </a:solidFill>
              <a:miter lim="800000"/>
              <a:headEnd/>
              <a:tailEnd/>
            </a:ln>
          </p:spPr>
          <p:txBody>
            <a:bodyPr>
              <a:spAutoFit/>
            </a:bodyPr>
            <a:lstStyle/>
            <a:p>
              <a:pPr algn="ctr">
                <a:spcBef>
                  <a:spcPct val="50000"/>
                </a:spcBef>
              </a:pPr>
              <a:r>
                <a:rPr lang="en-US" altLang="ja-JP" sz="2000" b="1" smtClean="0">
                  <a:solidFill>
                    <a:prstClr val="white"/>
                  </a:solidFill>
                  <a:ea typeface="ＭＳ ゴシック" pitchFamily="49" charset="-128"/>
                </a:rPr>
                <a:t>Neutrino to Kamiokande</a:t>
              </a:r>
            </a:p>
          </p:txBody>
        </p:sp>
        <p:sp>
          <p:nvSpPr>
            <p:cNvPr id="25628" name="Freeform 38"/>
            <p:cNvSpPr>
              <a:spLocks/>
            </p:cNvSpPr>
            <p:nvPr/>
          </p:nvSpPr>
          <p:spPr bwMode="auto">
            <a:xfrm>
              <a:off x="3112" y="1536"/>
              <a:ext cx="1352" cy="1008"/>
            </a:xfrm>
            <a:custGeom>
              <a:avLst/>
              <a:gdLst>
                <a:gd name="T0" fmla="*/ 200 w 1352"/>
                <a:gd name="T1" fmla="*/ 0 h 1008"/>
                <a:gd name="T2" fmla="*/ 56 w 1352"/>
                <a:gd name="T3" fmla="*/ 96 h 1008"/>
                <a:gd name="T4" fmla="*/ 56 w 1352"/>
                <a:gd name="T5" fmla="*/ 288 h 1008"/>
                <a:gd name="T6" fmla="*/ 392 w 1352"/>
                <a:gd name="T7" fmla="*/ 480 h 1008"/>
                <a:gd name="T8" fmla="*/ 1352 w 1352"/>
                <a:gd name="T9" fmla="*/ 1008 h 1008"/>
                <a:gd name="T10" fmla="*/ 0 60000 65536"/>
                <a:gd name="T11" fmla="*/ 0 60000 65536"/>
                <a:gd name="T12" fmla="*/ 0 60000 65536"/>
                <a:gd name="T13" fmla="*/ 0 60000 65536"/>
                <a:gd name="T14" fmla="*/ 0 60000 65536"/>
                <a:gd name="T15" fmla="*/ 0 w 1352"/>
                <a:gd name="T16" fmla="*/ 0 h 1008"/>
                <a:gd name="T17" fmla="*/ 1352 w 1352"/>
                <a:gd name="T18" fmla="*/ 1008 h 1008"/>
              </a:gdLst>
              <a:ahLst/>
              <a:cxnLst>
                <a:cxn ang="T10">
                  <a:pos x="T0" y="T1"/>
                </a:cxn>
                <a:cxn ang="T11">
                  <a:pos x="T2" y="T3"/>
                </a:cxn>
                <a:cxn ang="T12">
                  <a:pos x="T4" y="T5"/>
                </a:cxn>
                <a:cxn ang="T13">
                  <a:pos x="T6" y="T7"/>
                </a:cxn>
                <a:cxn ang="T14">
                  <a:pos x="T8" y="T9"/>
                </a:cxn>
              </a:cxnLst>
              <a:rect l="T15" t="T16" r="T17" b="T18"/>
              <a:pathLst>
                <a:path w="1352" h="1008">
                  <a:moveTo>
                    <a:pt x="200" y="0"/>
                  </a:moveTo>
                  <a:cubicBezTo>
                    <a:pt x="140" y="24"/>
                    <a:pt x="80" y="48"/>
                    <a:pt x="56" y="96"/>
                  </a:cubicBezTo>
                  <a:cubicBezTo>
                    <a:pt x="32" y="144"/>
                    <a:pt x="0" y="224"/>
                    <a:pt x="56" y="288"/>
                  </a:cubicBezTo>
                  <a:cubicBezTo>
                    <a:pt x="112" y="352"/>
                    <a:pt x="176" y="360"/>
                    <a:pt x="392" y="480"/>
                  </a:cubicBezTo>
                  <a:cubicBezTo>
                    <a:pt x="608" y="600"/>
                    <a:pt x="1168" y="904"/>
                    <a:pt x="1352" y="1008"/>
                  </a:cubicBezTo>
                </a:path>
              </a:pathLst>
            </a:custGeom>
            <a:noFill/>
            <a:ln w="57150">
              <a:solidFill>
                <a:srgbClr val="FF0000"/>
              </a:solidFill>
              <a:miter lim="800000"/>
              <a:headEnd/>
              <a:tailEnd type="arrow" w="med" len="med"/>
            </a:ln>
          </p:spPr>
          <p:txBody>
            <a:bodyPr wrap="none"/>
            <a:lstStyle/>
            <a:p>
              <a:endParaRPr lang="ja-JP" altLang="en-US" smtClean="0">
                <a:solidFill>
                  <a:prstClr val="black"/>
                </a:solidFill>
                <a:ea typeface="ＭＳ Ｐゴシック"/>
              </a:endParaRPr>
            </a:p>
          </p:txBody>
        </p:sp>
      </p:grpSp>
      <p:sp>
        <p:nvSpPr>
          <p:cNvPr id="25620" name="Text Box 40"/>
          <p:cNvSpPr txBox="1">
            <a:spLocks noChangeArrowheads="1"/>
          </p:cNvSpPr>
          <p:nvPr/>
        </p:nvSpPr>
        <p:spPr bwMode="auto">
          <a:xfrm>
            <a:off x="6159500" y="1247988"/>
            <a:ext cx="2733675" cy="701675"/>
          </a:xfrm>
          <a:prstGeom prst="rect">
            <a:avLst/>
          </a:prstGeom>
          <a:solidFill>
            <a:schemeClr val="bg1"/>
          </a:solidFill>
          <a:ln w="9525">
            <a:noFill/>
            <a:miter lim="800000"/>
            <a:headEnd/>
            <a:tailEnd/>
          </a:ln>
        </p:spPr>
        <p:txBody>
          <a:bodyPr>
            <a:spAutoFit/>
          </a:bodyPr>
          <a:lstStyle/>
          <a:p>
            <a:pPr algn="ctr">
              <a:spcBef>
                <a:spcPct val="50000"/>
              </a:spcBef>
            </a:pPr>
            <a:r>
              <a:rPr lang="en-US" altLang="ja-JP" sz="2000" b="1" smtClean="0">
                <a:solidFill>
                  <a:prstClr val="black"/>
                </a:solidFill>
                <a:ea typeface="ＭＳ ゴシック" pitchFamily="49" charset="-128"/>
              </a:rPr>
              <a:t>Slow Extracted Beam Facility</a:t>
            </a:r>
          </a:p>
        </p:txBody>
      </p:sp>
      <p:sp>
        <p:nvSpPr>
          <p:cNvPr id="25621" name="Line 13"/>
          <p:cNvSpPr>
            <a:spLocks noChangeShapeType="1"/>
          </p:cNvSpPr>
          <p:nvPr/>
        </p:nvSpPr>
        <p:spPr bwMode="auto">
          <a:xfrm flipH="1" flipV="1">
            <a:off x="4252913" y="3533988"/>
            <a:ext cx="639762" cy="1871662"/>
          </a:xfrm>
          <a:prstGeom prst="line">
            <a:avLst/>
          </a:prstGeom>
          <a:noFill/>
          <a:ln w="28575">
            <a:solidFill>
              <a:srgbClr val="0066FF"/>
            </a:solidFill>
            <a:round/>
            <a:headEnd/>
            <a:tailEnd type="triangle" w="med" len="med"/>
          </a:ln>
        </p:spPr>
        <p:txBody>
          <a:bodyPr wrap="none" anchor="ctr"/>
          <a:lstStyle/>
          <a:p>
            <a:endParaRPr lang="ja-JP" altLang="en-US" smtClean="0">
              <a:solidFill>
                <a:prstClr val="black"/>
              </a:solidFill>
              <a:ea typeface="ＭＳ Ｐゴシック"/>
            </a:endParaRPr>
          </a:p>
        </p:txBody>
      </p:sp>
      <p:sp>
        <p:nvSpPr>
          <p:cNvPr id="25622" name="Text Box 14"/>
          <p:cNvSpPr txBox="1">
            <a:spLocks noChangeArrowheads="1"/>
          </p:cNvSpPr>
          <p:nvPr/>
        </p:nvSpPr>
        <p:spPr bwMode="auto">
          <a:xfrm>
            <a:off x="3563938" y="5397713"/>
            <a:ext cx="2441575" cy="895350"/>
          </a:xfrm>
          <a:prstGeom prst="rect">
            <a:avLst/>
          </a:prstGeom>
          <a:solidFill>
            <a:schemeClr val="bg1"/>
          </a:solidFill>
          <a:ln w="57150">
            <a:solidFill>
              <a:srgbClr val="0066FF"/>
            </a:solidFill>
            <a:miter lim="800000"/>
            <a:headEnd/>
            <a:tailEnd/>
          </a:ln>
        </p:spPr>
        <p:txBody>
          <a:bodyPr>
            <a:spAutoFit/>
          </a:bodyPr>
          <a:lstStyle/>
          <a:p>
            <a:pPr algn="ctr">
              <a:spcBef>
                <a:spcPct val="50000"/>
              </a:spcBef>
            </a:pPr>
            <a:r>
              <a:rPr lang="en-US" altLang="ja-JP" sz="1600" b="1" smtClean="0">
                <a:solidFill>
                  <a:prstClr val="black"/>
                </a:solidFill>
                <a:ea typeface="ＭＳ ゴシック" pitchFamily="49" charset="-128"/>
              </a:rPr>
              <a:t>Rapid Cycling Synchrotron</a:t>
            </a:r>
          </a:p>
          <a:p>
            <a:pPr algn="ctr">
              <a:lnSpc>
                <a:spcPct val="55000"/>
              </a:lnSpc>
              <a:spcBef>
                <a:spcPct val="50000"/>
              </a:spcBef>
            </a:pPr>
            <a:r>
              <a:rPr lang="en-US" altLang="ja-JP" sz="1600" b="1" smtClean="0">
                <a:solidFill>
                  <a:prstClr val="black"/>
                </a:solidFill>
                <a:ea typeface="ＭＳ ゴシック" pitchFamily="49" charset="-128"/>
              </a:rPr>
              <a:t>(3GeV, 25 Hz, 1MW)</a:t>
            </a:r>
          </a:p>
        </p:txBody>
      </p:sp>
      <p:sp>
        <p:nvSpPr>
          <p:cNvPr id="25623" name="Freeform 15"/>
          <p:cNvSpPr>
            <a:spLocks/>
          </p:cNvSpPr>
          <p:nvPr/>
        </p:nvSpPr>
        <p:spPr bwMode="auto">
          <a:xfrm>
            <a:off x="3635375" y="3173625"/>
            <a:ext cx="717550" cy="461963"/>
          </a:xfrm>
          <a:custGeom>
            <a:avLst/>
            <a:gdLst>
              <a:gd name="T0" fmla="*/ 2147483647 w 452"/>
              <a:gd name="T1" fmla="*/ 2147483647 h 291"/>
              <a:gd name="T2" fmla="*/ 2147483647 w 452"/>
              <a:gd name="T3" fmla="*/ 2147483647 h 291"/>
              <a:gd name="T4" fmla="*/ 2147483647 w 452"/>
              <a:gd name="T5" fmla="*/ 2147483647 h 291"/>
              <a:gd name="T6" fmla="*/ 2147483647 w 452"/>
              <a:gd name="T7" fmla="*/ 2147483647 h 291"/>
              <a:gd name="T8" fmla="*/ 2147483647 w 452"/>
              <a:gd name="T9" fmla="*/ 2147483647 h 291"/>
              <a:gd name="T10" fmla="*/ 2147483647 w 452"/>
              <a:gd name="T11" fmla="*/ 2147483647 h 291"/>
              <a:gd name="T12" fmla="*/ 2147483647 w 452"/>
              <a:gd name="T13" fmla="*/ 2147483647 h 291"/>
              <a:gd name="T14" fmla="*/ 2147483647 w 452"/>
              <a:gd name="T15" fmla="*/ 2147483647 h 291"/>
              <a:gd name="T16" fmla="*/ 2147483647 w 452"/>
              <a:gd name="T17" fmla="*/ 2147483647 h 291"/>
              <a:gd name="T18" fmla="*/ 2147483647 w 452"/>
              <a:gd name="T19" fmla="*/ 2147483647 h 291"/>
              <a:gd name="T20" fmla="*/ 2147483647 w 452"/>
              <a:gd name="T21" fmla="*/ 2147483647 h 291"/>
              <a:gd name="T22" fmla="*/ 2147483647 w 452"/>
              <a:gd name="T23" fmla="*/ 2147483647 h 291"/>
              <a:gd name="T24" fmla="*/ 2147483647 w 452"/>
              <a:gd name="T25" fmla="*/ 2147483647 h 291"/>
              <a:gd name="T26" fmla="*/ 2147483647 w 452"/>
              <a:gd name="T27" fmla="*/ 2147483647 h 291"/>
              <a:gd name="T28" fmla="*/ 2147483647 w 452"/>
              <a:gd name="T29" fmla="*/ 2147483647 h 291"/>
              <a:gd name="T30" fmla="*/ 2147483647 w 452"/>
              <a:gd name="T31" fmla="*/ 2147483647 h 291"/>
              <a:gd name="T32" fmla="*/ 2147483647 w 452"/>
              <a:gd name="T33" fmla="*/ 2147483647 h 291"/>
              <a:gd name="T34" fmla="*/ 2147483647 w 452"/>
              <a:gd name="T35" fmla="*/ 2147483647 h 291"/>
              <a:gd name="T36" fmla="*/ 2147483647 w 452"/>
              <a:gd name="T37" fmla="*/ 2147483647 h 291"/>
              <a:gd name="T38" fmla="*/ 2147483647 w 452"/>
              <a:gd name="T39" fmla="*/ 2147483647 h 291"/>
              <a:gd name="T40" fmla="*/ 2147483647 w 452"/>
              <a:gd name="T41" fmla="*/ 2147483647 h 291"/>
              <a:gd name="T42" fmla="*/ 2147483647 w 452"/>
              <a:gd name="T43" fmla="*/ 2147483647 h 291"/>
              <a:gd name="T44" fmla="*/ 2147483647 w 452"/>
              <a:gd name="T45" fmla="*/ 2147483647 h 291"/>
              <a:gd name="T46" fmla="*/ 2147483647 w 452"/>
              <a:gd name="T47" fmla="*/ 2147483647 h 291"/>
              <a:gd name="T48" fmla="*/ 2147483647 w 452"/>
              <a:gd name="T49" fmla="*/ 2147483647 h 291"/>
              <a:gd name="T50" fmla="*/ 2147483647 w 452"/>
              <a:gd name="T51" fmla="*/ 2147483647 h 291"/>
              <a:gd name="T52" fmla="*/ 2147483647 w 452"/>
              <a:gd name="T53" fmla="*/ 2147483647 h 291"/>
              <a:gd name="T54" fmla="*/ 2147483647 w 452"/>
              <a:gd name="T55" fmla="*/ 2147483647 h 291"/>
              <a:gd name="T56" fmla="*/ 2147483647 w 452"/>
              <a:gd name="T57" fmla="*/ 2147483647 h 291"/>
              <a:gd name="T58" fmla="*/ 2147483647 w 452"/>
              <a:gd name="T59" fmla="*/ 2147483647 h 291"/>
              <a:gd name="T60" fmla="*/ 2147483647 w 452"/>
              <a:gd name="T61" fmla="*/ 2147483647 h 291"/>
              <a:gd name="T62" fmla="*/ 2147483647 w 452"/>
              <a:gd name="T63" fmla="*/ 0 h 291"/>
              <a:gd name="T64" fmla="*/ 2147483647 w 452"/>
              <a:gd name="T65" fmla="*/ 2147483647 h 291"/>
              <a:gd name="T66" fmla="*/ 2147483647 w 452"/>
              <a:gd name="T67" fmla="*/ 2147483647 h 291"/>
              <a:gd name="T68" fmla="*/ 2147483647 w 452"/>
              <a:gd name="T69" fmla="*/ 2147483647 h 291"/>
              <a:gd name="T70" fmla="*/ 2147483647 w 452"/>
              <a:gd name="T71" fmla="*/ 2147483647 h 291"/>
              <a:gd name="T72" fmla="*/ 2147483647 w 452"/>
              <a:gd name="T73" fmla="*/ 2147483647 h 291"/>
              <a:gd name="T74" fmla="*/ 2147483647 w 452"/>
              <a:gd name="T75" fmla="*/ 2147483647 h 291"/>
              <a:gd name="T76" fmla="*/ 2147483647 w 452"/>
              <a:gd name="T77" fmla="*/ 2147483647 h 291"/>
              <a:gd name="T78" fmla="*/ 2147483647 w 452"/>
              <a:gd name="T79" fmla="*/ 2147483647 h 291"/>
              <a:gd name="T80" fmla="*/ 2147483647 w 452"/>
              <a:gd name="T81" fmla="*/ 2147483647 h 291"/>
              <a:gd name="T82" fmla="*/ 2147483647 w 452"/>
              <a:gd name="T83" fmla="*/ 2147483647 h 291"/>
              <a:gd name="T84" fmla="*/ 2147483647 w 452"/>
              <a:gd name="T85" fmla="*/ 2147483647 h 291"/>
              <a:gd name="T86" fmla="*/ 2147483647 w 452"/>
              <a:gd name="T87" fmla="*/ 2147483647 h 291"/>
              <a:gd name="T88" fmla="*/ 0 w 452"/>
              <a:gd name="T89" fmla="*/ 2147483647 h 291"/>
              <a:gd name="T90" fmla="*/ 0 w 452"/>
              <a:gd name="T91" fmla="*/ 2147483647 h 291"/>
              <a:gd name="T92" fmla="*/ 2147483647 w 452"/>
              <a:gd name="T93" fmla="*/ 2147483647 h 291"/>
              <a:gd name="T94" fmla="*/ 2147483647 w 452"/>
              <a:gd name="T95" fmla="*/ 2147483647 h 291"/>
              <a:gd name="T96" fmla="*/ 2147483647 w 452"/>
              <a:gd name="T97" fmla="*/ 2147483647 h 291"/>
              <a:gd name="T98" fmla="*/ 2147483647 w 452"/>
              <a:gd name="T99" fmla="*/ 2147483647 h 291"/>
              <a:gd name="T100" fmla="*/ 2147483647 w 452"/>
              <a:gd name="T101" fmla="*/ 2147483647 h 291"/>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452"/>
              <a:gd name="T154" fmla="*/ 0 h 291"/>
              <a:gd name="T155" fmla="*/ 452 w 452"/>
              <a:gd name="T156" fmla="*/ 291 h 291"/>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452" h="291">
                <a:moveTo>
                  <a:pt x="58" y="195"/>
                </a:moveTo>
                <a:lnTo>
                  <a:pt x="83" y="212"/>
                </a:lnTo>
                <a:lnTo>
                  <a:pt x="105" y="229"/>
                </a:lnTo>
                <a:lnTo>
                  <a:pt x="128" y="242"/>
                </a:lnTo>
                <a:lnTo>
                  <a:pt x="149" y="256"/>
                </a:lnTo>
                <a:lnTo>
                  <a:pt x="169" y="265"/>
                </a:lnTo>
                <a:lnTo>
                  <a:pt x="190" y="274"/>
                </a:lnTo>
                <a:lnTo>
                  <a:pt x="211" y="280"/>
                </a:lnTo>
                <a:lnTo>
                  <a:pt x="230" y="286"/>
                </a:lnTo>
                <a:lnTo>
                  <a:pt x="248" y="289"/>
                </a:lnTo>
                <a:lnTo>
                  <a:pt x="265" y="291"/>
                </a:lnTo>
                <a:lnTo>
                  <a:pt x="282" y="291"/>
                </a:lnTo>
                <a:lnTo>
                  <a:pt x="299" y="291"/>
                </a:lnTo>
                <a:lnTo>
                  <a:pt x="329" y="286"/>
                </a:lnTo>
                <a:lnTo>
                  <a:pt x="356" y="274"/>
                </a:lnTo>
                <a:lnTo>
                  <a:pt x="380" y="259"/>
                </a:lnTo>
                <a:lnTo>
                  <a:pt x="401" y="241"/>
                </a:lnTo>
                <a:lnTo>
                  <a:pt x="418" y="218"/>
                </a:lnTo>
                <a:lnTo>
                  <a:pt x="431" y="194"/>
                </a:lnTo>
                <a:lnTo>
                  <a:pt x="442" y="167"/>
                </a:lnTo>
                <a:lnTo>
                  <a:pt x="448" y="137"/>
                </a:lnTo>
                <a:lnTo>
                  <a:pt x="452" y="107"/>
                </a:lnTo>
                <a:lnTo>
                  <a:pt x="450" y="77"/>
                </a:lnTo>
                <a:lnTo>
                  <a:pt x="448" y="62"/>
                </a:lnTo>
                <a:lnTo>
                  <a:pt x="440" y="49"/>
                </a:lnTo>
                <a:lnTo>
                  <a:pt x="431" y="38"/>
                </a:lnTo>
                <a:lnTo>
                  <a:pt x="418" y="26"/>
                </a:lnTo>
                <a:lnTo>
                  <a:pt x="405" y="19"/>
                </a:lnTo>
                <a:lnTo>
                  <a:pt x="386" y="13"/>
                </a:lnTo>
                <a:lnTo>
                  <a:pt x="367" y="8"/>
                </a:lnTo>
                <a:lnTo>
                  <a:pt x="346" y="4"/>
                </a:lnTo>
                <a:lnTo>
                  <a:pt x="301" y="0"/>
                </a:lnTo>
                <a:lnTo>
                  <a:pt x="252" y="2"/>
                </a:lnTo>
                <a:lnTo>
                  <a:pt x="201" y="8"/>
                </a:lnTo>
                <a:lnTo>
                  <a:pt x="152" y="17"/>
                </a:lnTo>
                <a:lnTo>
                  <a:pt x="130" y="24"/>
                </a:lnTo>
                <a:lnTo>
                  <a:pt x="107" y="32"/>
                </a:lnTo>
                <a:lnTo>
                  <a:pt x="85" y="39"/>
                </a:lnTo>
                <a:lnTo>
                  <a:pt x="66" y="49"/>
                </a:lnTo>
                <a:lnTo>
                  <a:pt x="49" y="58"/>
                </a:lnTo>
                <a:lnTo>
                  <a:pt x="34" y="68"/>
                </a:lnTo>
                <a:lnTo>
                  <a:pt x="21" y="77"/>
                </a:lnTo>
                <a:lnTo>
                  <a:pt x="11" y="88"/>
                </a:lnTo>
                <a:lnTo>
                  <a:pt x="4" y="100"/>
                </a:lnTo>
                <a:lnTo>
                  <a:pt x="0" y="113"/>
                </a:lnTo>
                <a:lnTo>
                  <a:pt x="0" y="124"/>
                </a:lnTo>
                <a:lnTo>
                  <a:pt x="4" y="135"/>
                </a:lnTo>
                <a:lnTo>
                  <a:pt x="13" y="148"/>
                </a:lnTo>
                <a:lnTo>
                  <a:pt x="24" y="162"/>
                </a:lnTo>
                <a:lnTo>
                  <a:pt x="43" y="173"/>
                </a:lnTo>
                <a:lnTo>
                  <a:pt x="64" y="186"/>
                </a:lnTo>
              </a:path>
            </a:pathLst>
          </a:custGeom>
          <a:noFill/>
          <a:ln w="60325">
            <a:solidFill>
              <a:srgbClr val="0066FF"/>
            </a:solidFill>
            <a:round/>
            <a:headEnd/>
            <a:tailEnd/>
          </a:ln>
        </p:spPr>
        <p:txBody>
          <a:bodyPr/>
          <a:lstStyle/>
          <a:p>
            <a:endParaRPr lang="ja-JP" altLang="en-US" smtClean="0">
              <a:solidFill>
                <a:prstClr val="black"/>
              </a:solidFill>
              <a:ea typeface="ＭＳ Ｐゴシック"/>
            </a:endParaRPr>
          </a:p>
        </p:txBody>
      </p:sp>
      <p:sp>
        <p:nvSpPr>
          <p:cNvPr id="25624" name="Freeform 17"/>
          <p:cNvSpPr>
            <a:spLocks/>
          </p:cNvSpPr>
          <p:nvPr/>
        </p:nvSpPr>
        <p:spPr bwMode="auto">
          <a:xfrm>
            <a:off x="3849688" y="3533988"/>
            <a:ext cx="358775" cy="477837"/>
          </a:xfrm>
          <a:custGeom>
            <a:avLst/>
            <a:gdLst>
              <a:gd name="T0" fmla="*/ 2147483647 w 226"/>
              <a:gd name="T1" fmla="*/ 2147483647 h 301"/>
              <a:gd name="T2" fmla="*/ 2147483647 w 226"/>
              <a:gd name="T3" fmla="*/ 2147483647 h 301"/>
              <a:gd name="T4" fmla="*/ 2147483647 w 226"/>
              <a:gd name="T5" fmla="*/ 2147483647 h 301"/>
              <a:gd name="T6" fmla="*/ 2147483647 w 226"/>
              <a:gd name="T7" fmla="*/ 2147483647 h 301"/>
              <a:gd name="T8" fmla="*/ 2147483647 w 226"/>
              <a:gd name="T9" fmla="*/ 2147483647 h 301"/>
              <a:gd name="T10" fmla="*/ 2147483647 w 226"/>
              <a:gd name="T11" fmla="*/ 2147483647 h 301"/>
              <a:gd name="T12" fmla="*/ 2147483647 w 226"/>
              <a:gd name="T13" fmla="*/ 2147483647 h 301"/>
              <a:gd name="T14" fmla="*/ 2147483647 w 226"/>
              <a:gd name="T15" fmla="*/ 2147483647 h 301"/>
              <a:gd name="T16" fmla="*/ 2147483647 w 226"/>
              <a:gd name="T17" fmla="*/ 2147483647 h 301"/>
              <a:gd name="T18" fmla="*/ 2147483647 w 226"/>
              <a:gd name="T19" fmla="*/ 2147483647 h 301"/>
              <a:gd name="T20" fmla="*/ 2147483647 w 226"/>
              <a:gd name="T21" fmla="*/ 2147483647 h 301"/>
              <a:gd name="T22" fmla="*/ 2147483647 w 226"/>
              <a:gd name="T23" fmla="*/ 2147483647 h 301"/>
              <a:gd name="T24" fmla="*/ 2147483647 w 226"/>
              <a:gd name="T25" fmla="*/ 2147483647 h 301"/>
              <a:gd name="T26" fmla="*/ 2147483647 w 226"/>
              <a:gd name="T27" fmla="*/ 2147483647 h 301"/>
              <a:gd name="T28" fmla="*/ 2147483647 w 226"/>
              <a:gd name="T29" fmla="*/ 2147483647 h 301"/>
              <a:gd name="T30" fmla="*/ 2147483647 w 226"/>
              <a:gd name="T31" fmla="*/ 2147483647 h 301"/>
              <a:gd name="T32" fmla="*/ 2147483647 w 226"/>
              <a:gd name="T33" fmla="*/ 2147483647 h 301"/>
              <a:gd name="T34" fmla="*/ 2147483647 w 226"/>
              <a:gd name="T35" fmla="*/ 2147483647 h 301"/>
              <a:gd name="T36" fmla="*/ 2147483647 w 226"/>
              <a:gd name="T37" fmla="*/ 2147483647 h 301"/>
              <a:gd name="T38" fmla="*/ 2147483647 w 226"/>
              <a:gd name="T39" fmla="*/ 2147483647 h 301"/>
              <a:gd name="T40" fmla="*/ 2147483647 w 226"/>
              <a:gd name="T41" fmla="*/ 2147483647 h 301"/>
              <a:gd name="T42" fmla="*/ 2147483647 w 226"/>
              <a:gd name="T43" fmla="*/ 2147483647 h 301"/>
              <a:gd name="T44" fmla="*/ 2147483647 w 226"/>
              <a:gd name="T45" fmla="*/ 2147483647 h 301"/>
              <a:gd name="T46" fmla="*/ 2147483647 w 226"/>
              <a:gd name="T47" fmla="*/ 2147483647 h 301"/>
              <a:gd name="T48" fmla="*/ 2147483647 w 226"/>
              <a:gd name="T49" fmla="*/ 2147483647 h 301"/>
              <a:gd name="T50" fmla="*/ 2147483647 w 226"/>
              <a:gd name="T51" fmla="*/ 2147483647 h 301"/>
              <a:gd name="T52" fmla="*/ 2147483647 w 226"/>
              <a:gd name="T53" fmla="*/ 2147483647 h 301"/>
              <a:gd name="T54" fmla="*/ 0 w 226"/>
              <a:gd name="T55" fmla="*/ 2147483647 h 301"/>
              <a:gd name="T56" fmla="*/ 0 w 226"/>
              <a:gd name="T57" fmla="*/ 0 h 30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226"/>
              <a:gd name="T88" fmla="*/ 0 h 301"/>
              <a:gd name="T89" fmla="*/ 226 w 226"/>
              <a:gd name="T90" fmla="*/ 301 h 30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226" h="301">
                <a:moveTo>
                  <a:pt x="142" y="301"/>
                </a:moveTo>
                <a:lnTo>
                  <a:pt x="164" y="291"/>
                </a:lnTo>
                <a:lnTo>
                  <a:pt x="183" y="282"/>
                </a:lnTo>
                <a:lnTo>
                  <a:pt x="196" y="273"/>
                </a:lnTo>
                <a:lnTo>
                  <a:pt x="209" y="261"/>
                </a:lnTo>
                <a:lnTo>
                  <a:pt x="217" y="252"/>
                </a:lnTo>
                <a:lnTo>
                  <a:pt x="223" y="241"/>
                </a:lnTo>
                <a:lnTo>
                  <a:pt x="226" y="229"/>
                </a:lnTo>
                <a:lnTo>
                  <a:pt x="226" y="218"/>
                </a:lnTo>
                <a:lnTo>
                  <a:pt x="224" y="207"/>
                </a:lnTo>
                <a:lnTo>
                  <a:pt x="221" y="194"/>
                </a:lnTo>
                <a:lnTo>
                  <a:pt x="215" y="182"/>
                </a:lnTo>
                <a:lnTo>
                  <a:pt x="206" y="171"/>
                </a:lnTo>
                <a:lnTo>
                  <a:pt x="198" y="158"/>
                </a:lnTo>
                <a:lnTo>
                  <a:pt x="187" y="147"/>
                </a:lnTo>
                <a:lnTo>
                  <a:pt x="175" y="135"/>
                </a:lnTo>
                <a:lnTo>
                  <a:pt x="162" y="124"/>
                </a:lnTo>
                <a:lnTo>
                  <a:pt x="136" y="102"/>
                </a:lnTo>
                <a:lnTo>
                  <a:pt x="108" y="81"/>
                </a:lnTo>
                <a:lnTo>
                  <a:pt x="80" y="60"/>
                </a:lnTo>
                <a:lnTo>
                  <a:pt x="53" y="43"/>
                </a:lnTo>
                <a:lnTo>
                  <a:pt x="42" y="36"/>
                </a:lnTo>
                <a:lnTo>
                  <a:pt x="31" y="28"/>
                </a:lnTo>
                <a:lnTo>
                  <a:pt x="21" y="21"/>
                </a:lnTo>
                <a:lnTo>
                  <a:pt x="14" y="15"/>
                </a:lnTo>
                <a:lnTo>
                  <a:pt x="8" y="11"/>
                </a:lnTo>
                <a:lnTo>
                  <a:pt x="4" y="6"/>
                </a:lnTo>
                <a:lnTo>
                  <a:pt x="0" y="2"/>
                </a:lnTo>
                <a:lnTo>
                  <a:pt x="0" y="0"/>
                </a:lnTo>
              </a:path>
            </a:pathLst>
          </a:custGeom>
          <a:noFill/>
          <a:ln w="60325">
            <a:solidFill>
              <a:srgbClr val="0066FF"/>
            </a:solidFill>
            <a:round/>
            <a:headEnd/>
            <a:tailEnd/>
          </a:ln>
        </p:spPr>
        <p:txBody>
          <a:bodyPr/>
          <a:lstStyle/>
          <a:p>
            <a:endParaRPr lang="ja-JP" altLang="en-US" smtClean="0">
              <a:solidFill>
                <a:prstClr val="black"/>
              </a:solidFill>
              <a:ea typeface="ＭＳ Ｐゴシック"/>
            </a:endParaRPr>
          </a:p>
        </p:txBody>
      </p:sp>
      <p:sp>
        <p:nvSpPr>
          <p:cNvPr id="25625" name="Text Box 26"/>
          <p:cNvSpPr txBox="1">
            <a:spLocks noChangeArrowheads="1"/>
          </p:cNvSpPr>
          <p:nvPr/>
        </p:nvSpPr>
        <p:spPr bwMode="auto">
          <a:xfrm>
            <a:off x="6248400" y="5046875"/>
            <a:ext cx="2212975" cy="1127125"/>
          </a:xfrm>
          <a:prstGeom prst="rect">
            <a:avLst/>
          </a:prstGeom>
          <a:solidFill>
            <a:srgbClr val="FFFFCC"/>
          </a:solidFill>
          <a:ln w="57150">
            <a:solidFill>
              <a:schemeClr val="hlink"/>
            </a:solidFill>
            <a:miter lim="800000"/>
            <a:headEnd/>
            <a:tailEnd/>
          </a:ln>
        </p:spPr>
        <p:txBody>
          <a:bodyPr>
            <a:spAutoFit/>
          </a:bodyPr>
          <a:lstStyle/>
          <a:p>
            <a:pPr algn="ctr">
              <a:spcBef>
                <a:spcPct val="50000"/>
              </a:spcBef>
            </a:pPr>
            <a:r>
              <a:rPr lang="en-US" altLang="ja-JP" sz="1600" b="1" smtClean="0">
                <a:solidFill>
                  <a:prstClr val="black"/>
                </a:solidFill>
                <a:ea typeface="ＭＳ ゴシック" pitchFamily="49" charset="-128"/>
              </a:rPr>
              <a:t>Main Ring</a:t>
            </a:r>
          </a:p>
          <a:p>
            <a:pPr algn="ctr">
              <a:spcBef>
                <a:spcPct val="50000"/>
              </a:spcBef>
            </a:pPr>
            <a:r>
              <a:rPr lang="en-US" altLang="ja-JP" sz="1600" b="1" smtClean="0">
                <a:solidFill>
                  <a:prstClr val="black"/>
                </a:solidFill>
                <a:ea typeface="ＭＳ ゴシック" pitchFamily="49" charset="-128"/>
              </a:rPr>
              <a:t>(30 GeV, 0.3 Hz, </a:t>
            </a:r>
          </a:p>
          <a:p>
            <a:pPr algn="ctr">
              <a:spcBef>
                <a:spcPct val="50000"/>
              </a:spcBef>
            </a:pPr>
            <a:r>
              <a:rPr lang="en-US" altLang="ja-JP" sz="1600" b="1" smtClean="0">
                <a:solidFill>
                  <a:prstClr val="black"/>
                </a:solidFill>
                <a:ea typeface="ＭＳ ゴシック" pitchFamily="49" charset="-128"/>
              </a:rPr>
              <a:t>0.75 MW</a:t>
            </a:r>
            <a:r>
              <a:rPr lang="en-US" altLang="ja-JP" sz="1600" b="1" smtClean="0">
                <a:solidFill>
                  <a:prstClr val="black"/>
                </a:solidFill>
                <a:ea typeface="Arial Unicode MS" pitchFamily="50" charset="-128"/>
                <a:cs typeface="Arial Unicode MS" pitchFamily="50" charset="-128"/>
              </a:rPr>
              <a:t>→ 1.66 MW</a:t>
            </a:r>
            <a:r>
              <a:rPr lang="en-US" altLang="ja-JP" sz="1600" b="1" smtClean="0">
                <a:solidFill>
                  <a:prstClr val="black"/>
                </a:solidFill>
                <a:ea typeface="ＭＳ ゴシック" pitchFamily="49" charset="-128"/>
              </a:rPr>
              <a:t>)</a:t>
            </a:r>
          </a:p>
        </p:txBody>
      </p:sp>
      <p:pic>
        <p:nvPicPr>
          <p:cNvPr id="25626" name="図 23" descr="図2.png"/>
          <p:cNvPicPr>
            <a:picLocks noChangeAspect="1"/>
          </p:cNvPicPr>
          <p:nvPr/>
        </p:nvPicPr>
        <p:blipFill>
          <a:blip r:embed="rId5" cstate="print"/>
          <a:srcRect l="664"/>
          <a:stretch>
            <a:fillRect/>
          </a:stretch>
        </p:blipFill>
        <p:spPr bwMode="auto">
          <a:xfrm>
            <a:off x="0" y="2454314"/>
            <a:ext cx="3074971" cy="180084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 name="正方形/長方形 94"/>
          <p:cNvSpPr/>
          <p:nvPr/>
        </p:nvSpPr>
        <p:spPr>
          <a:xfrm>
            <a:off x="6715125" y="3500438"/>
            <a:ext cx="214313" cy="21431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90" fontAlgn="auto">
              <a:spcBef>
                <a:spcPts val="0"/>
              </a:spcBef>
              <a:spcAft>
                <a:spcPts val="0"/>
              </a:spcAft>
              <a:defRPr/>
            </a:pPr>
            <a:endParaRPr lang="ja-JP" altLang="en-US">
              <a:solidFill>
                <a:srgbClr val="FFFFFF"/>
              </a:solidFill>
            </a:endParaRPr>
          </a:p>
        </p:txBody>
      </p:sp>
      <p:sp>
        <p:nvSpPr>
          <p:cNvPr id="2" name="スライド番号プレースホルダ 1"/>
          <p:cNvSpPr>
            <a:spLocks noGrp="1"/>
          </p:cNvSpPr>
          <p:nvPr>
            <p:ph type="sldNum" sz="quarter" idx="12"/>
          </p:nvPr>
        </p:nvSpPr>
        <p:spPr/>
        <p:txBody>
          <a:bodyPr rtlCol="0"/>
          <a:lstStyle/>
          <a:p>
            <a:pPr defTabSz="913696" fontAlgn="auto">
              <a:spcBef>
                <a:spcPts val="0"/>
              </a:spcBef>
              <a:spcAft>
                <a:spcPts val="0"/>
              </a:spcAft>
              <a:defRPr/>
            </a:pPr>
            <a:fld id="{9E2C549B-AE33-41E2-B7AD-960D9643D759}" type="slidenum">
              <a:rPr lang="ja-JP" altLang="en-US">
                <a:solidFill>
                  <a:srgbClr val="000000">
                    <a:tint val="75000"/>
                  </a:srgbClr>
                </a:solidFill>
                <a:latin typeface="+mn-lt"/>
                <a:ea typeface="+mn-ea"/>
              </a:rPr>
              <a:pPr defTabSz="913696" fontAlgn="auto">
                <a:spcBef>
                  <a:spcPts val="0"/>
                </a:spcBef>
                <a:spcAft>
                  <a:spcPts val="0"/>
                </a:spcAft>
                <a:defRPr/>
              </a:pPr>
              <a:t>30</a:t>
            </a:fld>
            <a:endParaRPr lang="ja-JP" altLang="en-US">
              <a:solidFill>
                <a:srgbClr val="000000">
                  <a:tint val="75000"/>
                </a:srgbClr>
              </a:solidFill>
              <a:latin typeface="+mn-lt"/>
              <a:ea typeface="+mn-ea"/>
            </a:endParaRPr>
          </a:p>
        </p:txBody>
      </p:sp>
      <p:sp>
        <p:nvSpPr>
          <p:cNvPr id="98308" name="Text Box 25"/>
          <p:cNvSpPr txBox="1">
            <a:spLocks noChangeArrowheads="1"/>
          </p:cNvSpPr>
          <p:nvPr/>
        </p:nvSpPr>
        <p:spPr bwMode="auto">
          <a:xfrm>
            <a:off x="360363" y="765175"/>
            <a:ext cx="8604250" cy="923925"/>
          </a:xfrm>
          <a:prstGeom prst="rect">
            <a:avLst/>
          </a:prstGeom>
          <a:noFill/>
          <a:ln w="9525">
            <a:noFill/>
            <a:miter lim="800000"/>
            <a:headEnd/>
            <a:tailEnd/>
          </a:ln>
        </p:spPr>
        <p:txBody>
          <a:bodyPr>
            <a:spAutoFit/>
          </a:bodyPr>
          <a:lstStyle/>
          <a:p>
            <a:pPr>
              <a:buFont typeface="Wingdings" pitchFamily="2" charset="2"/>
              <a:buChar char="l"/>
            </a:pPr>
            <a:r>
              <a:rPr lang="ja-JP" altLang="en-US" b="1" dirty="0">
                <a:solidFill>
                  <a:srgbClr val="000000"/>
                </a:solidFill>
                <a:latin typeface="Times" pitchFamily="18" charset="0"/>
                <a:ea typeface="ＭＳ 明朝" pitchFamily="17" charset="-128"/>
                <a:cs typeface="Times" pitchFamily="18" charset="0"/>
              </a:rPr>
              <a:t>　</a:t>
            </a:r>
            <a:r>
              <a:rPr lang="en-US" altLang="ja-JP" b="1" dirty="0">
                <a:solidFill>
                  <a:srgbClr val="000000"/>
                </a:solidFill>
                <a:latin typeface="Times" pitchFamily="18" charset="0"/>
                <a:ea typeface="ＭＳ 明朝" pitchFamily="17" charset="-128"/>
                <a:cs typeface="Times" pitchFamily="18" charset="0"/>
              </a:rPr>
              <a:t>ν</a:t>
            </a:r>
            <a:r>
              <a:rPr lang="ja-JP" altLang="en-US" b="1" dirty="0">
                <a:solidFill>
                  <a:srgbClr val="000000"/>
                </a:solidFill>
                <a:latin typeface="Times" pitchFamily="18" charset="0"/>
                <a:ea typeface="ＭＳ 明朝" pitchFamily="17" charset="-128"/>
                <a:cs typeface="Times" pitchFamily="18" charset="0"/>
              </a:rPr>
              <a:t> ＋ </a:t>
            </a:r>
            <a:r>
              <a:rPr lang="en-US" altLang="ja-JP" b="1" dirty="0">
                <a:solidFill>
                  <a:srgbClr val="000000"/>
                </a:solidFill>
                <a:latin typeface="Times" pitchFamily="18" charset="0"/>
                <a:ea typeface="ＭＳ 明朝" pitchFamily="17" charset="-128"/>
                <a:cs typeface="Times" pitchFamily="18" charset="0"/>
              </a:rPr>
              <a:t>K</a:t>
            </a:r>
            <a:r>
              <a:rPr lang="ja-JP" altLang="en-US" b="1" baseline="30000" dirty="0">
                <a:solidFill>
                  <a:srgbClr val="000000"/>
                </a:solidFill>
                <a:latin typeface="Times" pitchFamily="18" charset="0"/>
                <a:ea typeface="ＭＳ 明朝" pitchFamily="17" charset="-128"/>
                <a:cs typeface="Times" pitchFamily="18" charset="0"/>
              </a:rPr>
              <a:t>＋ </a:t>
            </a:r>
            <a:r>
              <a:rPr lang="en-US" altLang="ja-JP" b="1" dirty="0">
                <a:solidFill>
                  <a:srgbClr val="000000"/>
                </a:solidFill>
                <a:latin typeface="Times" pitchFamily="18" charset="0"/>
                <a:ea typeface="ＭＳ 明朝" pitchFamily="17" charset="-128"/>
                <a:cs typeface="Times" pitchFamily="18" charset="0"/>
              </a:rPr>
              <a:t>mode:  </a:t>
            </a:r>
            <a:r>
              <a:rPr lang="en-US" altLang="ja-JP" b="1" dirty="0" err="1">
                <a:solidFill>
                  <a:srgbClr val="FF0000"/>
                </a:solidFill>
                <a:latin typeface="Times" pitchFamily="18" charset="0"/>
                <a:ea typeface="ＭＳ 明朝" pitchFamily="17" charset="-128"/>
                <a:cs typeface="Times" pitchFamily="18" charset="0"/>
              </a:rPr>
              <a:t>LAr</a:t>
            </a:r>
            <a:r>
              <a:rPr lang="ja-JP" altLang="en-US" b="1" dirty="0">
                <a:solidFill>
                  <a:srgbClr val="FF0000"/>
                </a:solidFill>
                <a:latin typeface="Times" pitchFamily="18" charset="0"/>
                <a:ea typeface="ＭＳ 明朝" pitchFamily="17" charset="-128"/>
                <a:cs typeface="Times" pitchFamily="18" charset="0"/>
              </a:rPr>
              <a:t>（</a:t>
            </a:r>
            <a:r>
              <a:rPr lang="en-US" altLang="ja-JP" b="1" dirty="0">
                <a:solidFill>
                  <a:srgbClr val="FF0000"/>
                </a:solidFill>
                <a:latin typeface="Times" pitchFamily="18" charset="0"/>
                <a:ea typeface="ＭＳ 明朝" pitchFamily="17" charset="-128"/>
                <a:cs typeface="Times" pitchFamily="18" charset="0"/>
              </a:rPr>
              <a:t>100kt×10years</a:t>
            </a:r>
            <a:r>
              <a:rPr lang="ja-JP" altLang="en-US" b="1" dirty="0">
                <a:solidFill>
                  <a:srgbClr val="FF0000"/>
                </a:solidFill>
                <a:latin typeface="Times" pitchFamily="18" charset="0"/>
                <a:ea typeface="ＭＳ 明朝" pitchFamily="17" charset="-128"/>
                <a:cs typeface="Times" pitchFamily="18" charset="0"/>
              </a:rPr>
              <a:t>）＝～</a:t>
            </a:r>
            <a:r>
              <a:rPr lang="en-US" altLang="ja-JP" b="1" dirty="0">
                <a:solidFill>
                  <a:srgbClr val="FF0000"/>
                </a:solidFill>
                <a:latin typeface="Times" pitchFamily="18" charset="0"/>
                <a:ea typeface="ＭＳ 明朝" pitchFamily="17" charset="-128"/>
                <a:cs typeface="Times" pitchFamily="18" charset="0"/>
              </a:rPr>
              <a:t>7×WC</a:t>
            </a:r>
            <a:r>
              <a:rPr lang="ja-JP" altLang="en-US" b="1" dirty="0">
                <a:solidFill>
                  <a:srgbClr val="FF0000"/>
                </a:solidFill>
                <a:latin typeface="Times" pitchFamily="18" charset="0"/>
                <a:ea typeface="ＭＳ 明朝" pitchFamily="17" charset="-128"/>
                <a:cs typeface="Times" pitchFamily="18" charset="0"/>
              </a:rPr>
              <a:t>（</a:t>
            </a:r>
            <a:r>
              <a:rPr lang="en-US" altLang="ja-JP" b="1" dirty="0">
                <a:solidFill>
                  <a:srgbClr val="FF0000"/>
                </a:solidFill>
                <a:latin typeface="Times" pitchFamily="18" charset="0"/>
                <a:ea typeface="ＭＳ 明朝" pitchFamily="17" charset="-128"/>
                <a:cs typeface="Times" pitchFamily="18" charset="0"/>
              </a:rPr>
              <a:t>500kt×10yeas</a:t>
            </a:r>
            <a:r>
              <a:rPr lang="ja-JP" altLang="en-US" b="1" dirty="0">
                <a:solidFill>
                  <a:srgbClr val="FF0000"/>
                </a:solidFill>
                <a:latin typeface="Times" pitchFamily="18" charset="0"/>
                <a:ea typeface="ＭＳ 明朝" pitchFamily="17" charset="-128"/>
                <a:cs typeface="Times" pitchFamily="18" charset="0"/>
              </a:rPr>
              <a:t>）</a:t>
            </a:r>
            <a:r>
              <a:rPr lang="ja-JP" altLang="en-US" b="1" dirty="0">
                <a:solidFill>
                  <a:srgbClr val="000000"/>
                </a:solidFill>
                <a:latin typeface="Times" pitchFamily="18" charset="0"/>
                <a:ea typeface="ＭＳ 明朝" pitchFamily="17" charset="-128"/>
                <a:cs typeface="Times" pitchFamily="18" charset="0"/>
              </a:rPr>
              <a:t>　　</a:t>
            </a:r>
          </a:p>
          <a:p>
            <a:pPr>
              <a:buFont typeface="Wingdings" pitchFamily="2" charset="2"/>
              <a:buChar char="l"/>
            </a:pPr>
            <a:endParaRPr lang="ja-JP" altLang="en-US" b="1" dirty="0">
              <a:solidFill>
                <a:srgbClr val="000000"/>
              </a:solidFill>
              <a:latin typeface="Times" pitchFamily="18" charset="0"/>
              <a:ea typeface="ＭＳ 明朝" pitchFamily="17" charset="-128"/>
              <a:cs typeface="Times" pitchFamily="18" charset="0"/>
            </a:endParaRPr>
          </a:p>
          <a:p>
            <a:pPr>
              <a:buFont typeface="Wingdings" pitchFamily="2" charset="2"/>
              <a:buChar char="l"/>
            </a:pPr>
            <a:r>
              <a:rPr lang="ja-JP" altLang="en-US" b="1" dirty="0">
                <a:solidFill>
                  <a:srgbClr val="000000"/>
                </a:solidFill>
                <a:latin typeface="Times" pitchFamily="18" charset="0"/>
                <a:ea typeface="ＭＳ 明朝" pitchFamily="17" charset="-128"/>
                <a:cs typeface="Times" pitchFamily="18" charset="0"/>
              </a:rPr>
              <a:t>　</a:t>
            </a:r>
            <a:r>
              <a:rPr lang="en-US" altLang="ja-JP" b="1" dirty="0">
                <a:solidFill>
                  <a:srgbClr val="000000"/>
                </a:solidFill>
                <a:latin typeface="Times" pitchFamily="18" charset="0"/>
                <a:ea typeface="ＭＳ 明朝" pitchFamily="17" charset="-128"/>
                <a:cs typeface="Times" pitchFamily="18" charset="0"/>
              </a:rPr>
              <a:t>e</a:t>
            </a:r>
            <a:r>
              <a:rPr lang="ja-JP" altLang="en-US" b="1" dirty="0">
                <a:solidFill>
                  <a:srgbClr val="000000"/>
                </a:solidFill>
                <a:latin typeface="Times" pitchFamily="18" charset="0"/>
                <a:ea typeface="ＭＳ 明朝" pitchFamily="17" charset="-128"/>
                <a:cs typeface="Times" pitchFamily="18" charset="0"/>
              </a:rPr>
              <a:t>　＋ </a:t>
            </a:r>
            <a:r>
              <a:rPr lang="en-US" altLang="ja-JP" b="1" dirty="0">
                <a:solidFill>
                  <a:srgbClr val="000000"/>
                </a:solidFill>
                <a:latin typeface="Times" pitchFamily="18" charset="0"/>
                <a:ea typeface="ＭＳ 明朝" pitchFamily="17" charset="-128"/>
                <a:cs typeface="Times" pitchFamily="18" charset="0"/>
              </a:rPr>
              <a:t>π</a:t>
            </a:r>
            <a:r>
              <a:rPr lang="en-US" altLang="ja-JP" b="1" baseline="30000" dirty="0">
                <a:solidFill>
                  <a:srgbClr val="000000"/>
                </a:solidFill>
                <a:latin typeface="Times" pitchFamily="18" charset="0"/>
                <a:ea typeface="ＭＳ 明朝" pitchFamily="17" charset="-128"/>
                <a:cs typeface="Times" pitchFamily="18" charset="0"/>
              </a:rPr>
              <a:t>0 </a:t>
            </a:r>
            <a:r>
              <a:rPr lang="en-US" altLang="ja-JP" b="1" dirty="0">
                <a:solidFill>
                  <a:srgbClr val="000000"/>
                </a:solidFill>
                <a:latin typeface="Times" pitchFamily="18" charset="0"/>
                <a:ea typeface="ＭＳ 明朝" pitchFamily="17" charset="-128"/>
                <a:cs typeface="Times" pitchFamily="18" charset="0"/>
              </a:rPr>
              <a:t>mode:</a:t>
            </a:r>
            <a:r>
              <a:rPr lang="ja-JP" altLang="en-US" b="1" dirty="0">
                <a:solidFill>
                  <a:srgbClr val="000000"/>
                </a:solidFill>
                <a:latin typeface="Times" pitchFamily="18" charset="0"/>
                <a:ea typeface="ＭＳ 明朝" pitchFamily="17" charset="-128"/>
                <a:cs typeface="Times" pitchFamily="18" charset="0"/>
              </a:rPr>
              <a:t>　</a:t>
            </a:r>
            <a:r>
              <a:rPr lang="en-US" altLang="ja-JP" b="1" dirty="0" err="1">
                <a:solidFill>
                  <a:srgbClr val="000000"/>
                </a:solidFill>
                <a:latin typeface="Times" pitchFamily="18" charset="0"/>
                <a:ea typeface="ＭＳ 明朝" pitchFamily="17" charset="-128"/>
                <a:cs typeface="Times" pitchFamily="18" charset="0"/>
              </a:rPr>
              <a:t>LAr</a:t>
            </a:r>
            <a:r>
              <a:rPr lang="ja-JP" altLang="en-US" b="1" dirty="0">
                <a:solidFill>
                  <a:srgbClr val="000000"/>
                </a:solidFill>
                <a:latin typeface="Times" pitchFamily="18" charset="0"/>
                <a:ea typeface="ＭＳ 明朝" pitchFamily="17" charset="-128"/>
                <a:cs typeface="Times" pitchFamily="18" charset="0"/>
              </a:rPr>
              <a:t>（</a:t>
            </a:r>
            <a:r>
              <a:rPr lang="en-US" altLang="ja-JP" b="1" dirty="0">
                <a:solidFill>
                  <a:srgbClr val="000000"/>
                </a:solidFill>
                <a:latin typeface="Times" pitchFamily="18" charset="0"/>
                <a:ea typeface="ＭＳ 明朝" pitchFamily="17" charset="-128"/>
                <a:cs typeface="Times" pitchFamily="18" charset="0"/>
              </a:rPr>
              <a:t>100kt×10years</a:t>
            </a:r>
            <a:r>
              <a:rPr lang="ja-JP" altLang="en-US" b="1" dirty="0">
                <a:solidFill>
                  <a:srgbClr val="000000"/>
                </a:solidFill>
                <a:latin typeface="Times" pitchFamily="18" charset="0"/>
                <a:ea typeface="ＭＳ 明朝" pitchFamily="17" charset="-128"/>
                <a:cs typeface="Times" pitchFamily="18" charset="0"/>
              </a:rPr>
              <a:t>）＝～</a:t>
            </a:r>
            <a:r>
              <a:rPr lang="en-US" altLang="ja-JP" b="1" dirty="0">
                <a:solidFill>
                  <a:srgbClr val="000000"/>
                </a:solidFill>
                <a:latin typeface="Times" pitchFamily="18" charset="0"/>
                <a:ea typeface="ＭＳ 明朝" pitchFamily="17" charset="-128"/>
                <a:cs typeface="Times" pitchFamily="18" charset="0"/>
              </a:rPr>
              <a:t>1/2×WC</a:t>
            </a:r>
            <a:r>
              <a:rPr lang="ja-JP" altLang="en-US" b="1" dirty="0">
                <a:solidFill>
                  <a:srgbClr val="000000"/>
                </a:solidFill>
                <a:latin typeface="Times" pitchFamily="18" charset="0"/>
                <a:ea typeface="ＭＳ 明朝" pitchFamily="17" charset="-128"/>
                <a:cs typeface="Times" pitchFamily="18" charset="0"/>
              </a:rPr>
              <a:t>（</a:t>
            </a:r>
            <a:r>
              <a:rPr lang="en-US" altLang="ja-JP" b="1" dirty="0">
                <a:solidFill>
                  <a:srgbClr val="000000"/>
                </a:solidFill>
                <a:latin typeface="Times" pitchFamily="18" charset="0"/>
                <a:ea typeface="ＭＳ 明朝" pitchFamily="17" charset="-128"/>
                <a:cs typeface="Times" pitchFamily="18" charset="0"/>
              </a:rPr>
              <a:t>500kt×10years</a:t>
            </a:r>
            <a:r>
              <a:rPr lang="ja-JP" altLang="en-US" b="1" dirty="0">
                <a:solidFill>
                  <a:srgbClr val="000000"/>
                </a:solidFill>
                <a:latin typeface="Times" pitchFamily="18" charset="0"/>
                <a:ea typeface="ＭＳ 明朝" pitchFamily="17" charset="-128"/>
                <a:cs typeface="Times" pitchFamily="18" charset="0"/>
              </a:rPr>
              <a:t>）</a:t>
            </a:r>
          </a:p>
        </p:txBody>
      </p:sp>
      <p:grpSp>
        <p:nvGrpSpPr>
          <p:cNvPr id="98309" name="Group 48"/>
          <p:cNvGrpSpPr>
            <a:grpSpLocks/>
          </p:cNvGrpSpPr>
          <p:nvPr/>
        </p:nvGrpSpPr>
        <p:grpSpPr bwMode="auto">
          <a:xfrm>
            <a:off x="107950" y="2270125"/>
            <a:ext cx="4464050" cy="4310063"/>
            <a:chOff x="68" y="1434"/>
            <a:chExt cx="2812" cy="2715"/>
          </a:xfrm>
        </p:grpSpPr>
        <p:sp>
          <p:nvSpPr>
            <p:cNvPr id="98388" name="Rectangle 22"/>
            <p:cNvSpPr>
              <a:spLocks noChangeArrowheads="1"/>
            </p:cNvSpPr>
            <p:nvPr/>
          </p:nvSpPr>
          <p:spPr bwMode="auto">
            <a:xfrm>
              <a:off x="678" y="1672"/>
              <a:ext cx="1500" cy="143"/>
            </a:xfrm>
            <a:prstGeom prst="rect">
              <a:avLst/>
            </a:prstGeom>
            <a:solidFill>
              <a:schemeClr val="bg1"/>
            </a:solidFill>
            <a:ln w="9525">
              <a:noFill/>
              <a:miter lim="800000"/>
              <a:headEnd/>
              <a:tailEnd/>
            </a:ln>
          </p:spPr>
          <p:txBody>
            <a:bodyPr wrap="none" anchor="ctr"/>
            <a:lstStyle/>
            <a:p>
              <a:endParaRPr lang="ja-JP" altLang="en-US">
                <a:solidFill>
                  <a:srgbClr val="000000"/>
                </a:solidFill>
                <a:latin typeface="Calibri" pitchFamily="34" charset="0"/>
              </a:endParaRPr>
            </a:p>
          </p:txBody>
        </p:sp>
        <p:sp>
          <p:nvSpPr>
            <p:cNvPr id="98389" name="Oval 27"/>
            <p:cNvSpPr>
              <a:spLocks noChangeArrowheads="1"/>
            </p:cNvSpPr>
            <p:nvPr/>
          </p:nvSpPr>
          <p:spPr bwMode="auto">
            <a:xfrm>
              <a:off x="930" y="2886"/>
              <a:ext cx="45" cy="45"/>
            </a:xfrm>
            <a:prstGeom prst="ellipse">
              <a:avLst/>
            </a:prstGeom>
            <a:solidFill>
              <a:srgbClr val="FF0000"/>
            </a:solidFill>
            <a:ln w="9525">
              <a:solidFill>
                <a:schemeClr val="tx1"/>
              </a:solidFill>
              <a:round/>
              <a:headEnd/>
              <a:tailEnd/>
            </a:ln>
          </p:spPr>
          <p:txBody>
            <a:bodyPr wrap="none" anchor="ctr"/>
            <a:lstStyle/>
            <a:p>
              <a:endParaRPr lang="ja-JP" altLang="en-US">
                <a:solidFill>
                  <a:srgbClr val="000000"/>
                </a:solidFill>
                <a:latin typeface="Calibri" pitchFamily="34" charset="0"/>
              </a:endParaRPr>
            </a:p>
          </p:txBody>
        </p:sp>
        <p:pic>
          <p:nvPicPr>
            <p:cNvPr id="98390" name="Picture 39" descr="knu"/>
            <p:cNvPicPr>
              <a:picLocks noChangeAspect="1" noChangeArrowheads="1"/>
            </p:cNvPicPr>
            <p:nvPr/>
          </p:nvPicPr>
          <p:blipFill>
            <a:blip r:embed="rId3" cstate="print"/>
            <a:srcRect/>
            <a:stretch>
              <a:fillRect/>
            </a:stretch>
          </p:blipFill>
          <p:spPr bwMode="auto">
            <a:xfrm>
              <a:off x="68" y="1434"/>
              <a:ext cx="2812" cy="2715"/>
            </a:xfrm>
            <a:prstGeom prst="rect">
              <a:avLst/>
            </a:prstGeom>
            <a:noFill/>
            <a:ln w="9525">
              <a:noFill/>
              <a:miter lim="800000"/>
              <a:headEnd/>
              <a:tailEnd/>
            </a:ln>
          </p:spPr>
        </p:pic>
        <p:sp>
          <p:nvSpPr>
            <p:cNvPr id="98391" name="Rectangle 43"/>
            <p:cNvSpPr>
              <a:spLocks noChangeArrowheads="1"/>
            </p:cNvSpPr>
            <p:nvPr/>
          </p:nvSpPr>
          <p:spPr bwMode="auto">
            <a:xfrm>
              <a:off x="975" y="3294"/>
              <a:ext cx="1724" cy="499"/>
            </a:xfrm>
            <a:prstGeom prst="rect">
              <a:avLst/>
            </a:prstGeom>
            <a:solidFill>
              <a:schemeClr val="bg1"/>
            </a:solidFill>
            <a:ln w="9525">
              <a:solidFill>
                <a:schemeClr val="bg1"/>
              </a:solidFill>
              <a:miter lim="800000"/>
              <a:headEnd/>
              <a:tailEnd/>
            </a:ln>
          </p:spPr>
          <p:txBody>
            <a:bodyPr wrap="none" anchor="ctr"/>
            <a:lstStyle/>
            <a:p>
              <a:endParaRPr lang="ja-JP" altLang="en-US">
                <a:solidFill>
                  <a:srgbClr val="000000"/>
                </a:solidFill>
                <a:latin typeface="Calibri" pitchFamily="34" charset="0"/>
              </a:endParaRPr>
            </a:p>
          </p:txBody>
        </p:sp>
        <p:sp>
          <p:nvSpPr>
            <p:cNvPr id="98392" name="Rectangle 44"/>
            <p:cNvSpPr>
              <a:spLocks noChangeArrowheads="1"/>
            </p:cNvSpPr>
            <p:nvPr/>
          </p:nvSpPr>
          <p:spPr bwMode="auto">
            <a:xfrm>
              <a:off x="1927" y="3158"/>
              <a:ext cx="772" cy="272"/>
            </a:xfrm>
            <a:prstGeom prst="rect">
              <a:avLst/>
            </a:prstGeom>
            <a:solidFill>
              <a:schemeClr val="bg1"/>
            </a:solidFill>
            <a:ln w="9525">
              <a:solidFill>
                <a:schemeClr val="bg1"/>
              </a:solidFill>
              <a:miter lim="800000"/>
              <a:headEnd/>
              <a:tailEnd/>
            </a:ln>
          </p:spPr>
          <p:txBody>
            <a:bodyPr wrap="none" anchor="ctr"/>
            <a:lstStyle/>
            <a:p>
              <a:endParaRPr lang="ja-JP" altLang="en-US">
                <a:solidFill>
                  <a:srgbClr val="000000"/>
                </a:solidFill>
                <a:latin typeface="Calibri" pitchFamily="34" charset="0"/>
              </a:endParaRPr>
            </a:p>
          </p:txBody>
        </p:sp>
        <p:sp>
          <p:nvSpPr>
            <p:cNvPr id="98393" name="Rectangle 45"/>
            <p:cNvSpPr>
              <a:spLocks noChangeArrowheads="1"/>
            </p:cNvSpPr>
            <p:nvPr/>
          </p:nvSpPr>
          <p:spPr bwMode="auto">
            <a:xfrm>
              <a:off x="930" y="3612"/>
              <a:ext cx="90" cy="136"/>
            </a:xfrm>
            <a:prstGeom prst="rect">
              <a:avLst/>
            </a:prstGeom>
            <a:solidFill>
              <a:schemeClr val="bg1"/>
            </a:solidFill>
            <a:ln w="9525">
              <a:solidFill>
                <a:schemeClr val="bg1"/>
              </a:solidFill>
              <a:miter lim="800000"/>
              <a:headEnd/>
              <a:tailEnd/>
            </a:ln>
          </p:spPr>
          <p:txBody>
            <a:bodyPr wrap="none" anchor="ctr"/>
            <a:lstStyle/>
            <a:p>
              <a:endParaRPr lang="ja-JP" altLang="en-US">
                <a:solidFill>
                  <a:srgbClr val="000000"/>
                </a:solidFill>
                <a:latin typeface="Calibri" pitchFamily="34" charset="0"/>
              </a:endParaRPr>
            </a:p>
          </p:txBody>
        </p:sp>
        <p:sp>
          <p:nvSpPr>
            <p:cNvPr id="98394" name="Rectangle 46"/>
            <p:cNvSpPr>
              <a:spLocks noChangeArrowheads="1"/>
            </p:cNvSpPr>
            <p:nvPr/>
          </p:nvSpPr>
          <p:spPr bwMode="auto">
            <a:xfrm>
              <a:off x="657" y="3339"/>
              <a:ext cx="90" cy="136"/>
            </a:xfrm>
            <a:prstGeom prst="rect">
              <a:avLst/>
            </a:prstGeom>
            <a:solidFill>
              <a:schemeClr val="bg1"/>
            </a:solidFill>
            <a:ln w="9525">
              <a:solidFill>
                <a:schemeClr val="bg1"/>
              </a:solidFill>
              <a:miter lim="800000"/>
              <a:headEnd/>
              <a:tailEnd/>
            </a:ln>
          </p:spPr>
          <p:txBody>
            <a:bodyPr wrap="none" anchor="ctr"/>
            <a:lstStyle/>
            <a:p>
              <a:endParaRPr lang="ja-JP" altLang="en-US">
                <a:solidFill>
                  <a:srgbClr val="000000"/>
                </a:solidFill>
                <a:latin typeface="Calibri" pitchFamily="34" charset="0"/>
              </a:endParaRPr>
            </a:p>
          </p:txBody>
        </p:sp>
      </p:grpSp>
      <p:sp>
        <p:nvSpPr>
          <p:cNvPr id="98310" name="Text Box 50"/>
          <p:cNvSpPr txBox="1">
            <a:spLocks noChangeArrowheads="1"/>
          </p:cNvSpPr>
          <p:nvPr/>
        </p:nvSpPr>
        <p:spPr bwMode="auto">
          <a:xfrm>
            <a:off x="539750" y="3135313"/>
            <a:ext cx="1804988" cy="307975"/>
          </a:xfrm>
          <a:prstGeom prst="rect">
            <a:avLst/>
          </a:prstGeom>
          <a:noFill/>
          <a:ln w="9525">
            <a:noFill/>
            <a:miter lim="800000"/>
            <a:headEnd/>
            <a:tailEnd/>
          </a:ln>
        </p:spPr>
        <p:txBody>
          <a:bodyPr wrap="none">
            <a:spAutoFit/>
          </a:bodyPr>
          <a:lstStyle/>
          <a:p>
            <a:r>
              <a:rPr lang="en-US" altLang="ja-JP" sz="1400" b="1">
                <a:solidFill>
                  <a:srgbClr val="FF33CC"/>
                </a:solidFill>
                <a:latin typeface="Calibri" pitchFamily="34" charset="0"/>
              </a:rPr>
              <a:t>SUSY</a:t>
            </a:r>
            <a:r>
              <a:rPr lang="ja-JP" altLang="en-US" sz="1400" b="1">
                <a:solidFill>
                  <a:srgbClr val="FF33CC"/>
                </a:solidFill>
                <a:latin typeface="Calibri" pitchFamily="34" charset="0"/>
              </a:rPr>
              <a:t>　</a:t>
            </a:r>
            <a:r>
              <a:rPr lang="en-US" altLang="ja-JP" sz="1400" b="1">
                <a:solidFill>
                  <a:srgbClr val="FF33CC"/>
                </a:solidFill>
                <a:latin typeface="Calibri" pitchFamily="34" charset="0"/>
              </a:rPr>
              <a:t>GUT</a:t>
            </a:r>
            <a:r>
              <a:rPr lang="ja-JP" altLang="en-US" sz="1400" b="1">
                <a:solidFill>
                  <a:srgbClr val="FF33CC"/>
                </a:solidFill>
                <a:latin typeface="Calibri" pitchFamily="34" charset="0"/>
              </a:rPr>
              <a:t> </a:t>
            </a:r>
            <a:r>
              <a:rPr lang="en-US" altLang="ja-JP" sz="1400" b="1">
                <a:solidFill>
                  <a:srgbClr val="FF33CC"/>
                </a:solidFill>
                <a:latin typeface="Calibri" pitchFamily="34" charset="0"/>
              </a:rPr>
              <a:t>prediction</a:t>
            </a:r>
            <a:endParaRPr lang="ja-JP" altLang="en-US" sz="1400" b="1">
              <a:solidFill>
                <a:srgbClr val="FF33CC"/>
              </a:solidFill>
              <a:latin typeface="Calibri" pitchFamily="34" charset="0"/>
            </a:endParaRPr>
          </a:p>
        </p:txBody>
      </p:sp>
      <p:sp>
        <p:nvSpPr>
          <p:cNvPr id="98311" name="Rectangle 52"/>
          <p:cNvSpPr>
            <a:spLocks noChangeArrowheads="1"/>
          </p:cNvSpPr>
          <p:nvPr/>
        </p:nvSpPr>
        <p:spPr bwMode="auto">
          <a:xfrm>
            <a:off x="1042988" y="2486025"/>
            <a:ext cx="2376487" cy="215900"/>
          </a:xfrm>
          <a:prstGeom prst="rect">
            <a:avLst/>
          </a:prstGeom>
          <a:solidFill>
            <a:schemeClr val="bg1"/>
          </a:solidFill>
          <a:ln w="9525">
            <a:solidFill>
              <a:schemeClr val="bg1"/>
            </a:solidFill>
            <a:miter lim="800000"/>
            <a:headEnd/>
            <a:tailEnd/>
          </a:ln>
        </p:spPr>
        <p:txBody>
          <a:bodyPr wrap="none" anchor="ctr"/>
          <a:lstStyle/>
          <a:p>
            <a:endParaRPr lang="ja-JP" altLang="en-US">
              <a:solidFill>
                <a:srgbClr val="000000"/>
              </a:solidFill>
              <a:latin typeface="Calibri" pitchFamily="34" charset="0"/>
            </a:endParaRPr>
          </a:p>
        </p:txBody>
      </p:sp>
      <p:pic>
        <p:nvPicPr>
          <p:cNvPr id="98312" name="Picture 40" descr="epi0"/>
          <p:cNvPicPr>
            <a:picLocks noChangeAspect="1" noChangeArrowheads="1"/>
          </p:cNvPicPr>
          <p:nvPr/>
        </p:nvPicPr>
        <p:blipFill>
          <a:blip r:embed="rId4" cstate="print"/>
          <a:srcRect/>
          <a:stretch>
            <a:fillRect/>
          </a:stretch>
        </p:blipFill>
        <p:spPr bwMode="auto">
          <a:xfrm>
            <a:off x="4716463" y="2397125"/>
            <a:ext cx="4316412" cy="4194175"/>
          </a:xfrm>
          <a:prstGeom prst="rect">
            <a:avLst/>
          </a:prstGeom>
          <a:noFill/>
          <a:ln w="9525">
            <a:noFill/>
            <a:miter lim="800000"/>
            <a:headEnd/>
            <a:tailEnd/>
          </a:ln>
        </p:spPr>
      </p:pic>
      <p:sp>
        <p:nvSpPr>
          <p:cNvPr id="98313" name="Rectangle 47"/>
          <p:cNvSpPr>
            <a:spLocks noChangeArrowheads="1"/>
          </p:cNvSpPr>
          <p:nvPr/>
        </p:nvSpPr>
        <p:spPr bwMode="auto">
          <a:xfrm>
            <a:off x="6007100" y="5151438"/>
            <a:ext cx="2736850" cy="792162"/>
          </a:xfrm>
          <a:prstGeom prst="rect">
            <a:avLst/>
          </a:prstGeom>
          <a:solidFill>
            <a:schemeClr val="bg1"/>
          </a:solidFill>
          <a:ln w="9525">
            <a:solidFill>
              <a:schemeClr val="bg1"/>
            </a:solidFill>
            <a:miter lim="800000"/>
            <a:headEnd/>
            <a:tailEnd/>
          </a:ln>
        </p:spPr>
        <p:txBody>
          <a:bodyPr wrap="none" anchor="ctr"/>
          <a:lstStyle/>
          <a:p>
            <a:endParaRPr lang="ja-JP" altLang="en-US">
              <a:solidFill>
                <a:srgbClr val="000000"/>
              </a:solidFill>
              <a:latin typeface="Calibri" pitchFamily="34" charset="0"/>
            </a:endParaRPr>
          </a:p>
        </p:txBody>
      </p:sp>
      <p:sp>
        <p:nvSpPr>
          <p:cNvPr id="98314" name="Rectangle 53"/>
          <p:cNvSpPr>
            <a:spLocks noChangeArrowheads="1"/>
          </p:cNvSpPr>
          <p:nvPr/>
        </p:nvSpPr>
        <p:spPr bwMode="auto">
          <a:xfrm>
            <a:off x="5575300" y="2632075"/>
            <a:ext cx="2376488" cy="215900"/>
          </a:xfrm>
          <a:prstGeom prst="rect">
            <a:avLst/>
          </a:prstGeom>
          <a:solidFill>
            <a:schemeClr val="bg1"/>
          </a:solidFill>
          <a:ln w="9525">
            <a:solidFill>
              <a:schemeClr val="bg1"/>
            </a:solidFill>
            <a:miter lim="800000"/>
            <a:headEnd/>
            <a:tailEnd/>
          </a:ln>
        </p:spPr>
        <p:txBody>
          <a:bodyPr wrap="none" anchor="ctr"/>
          <a:lstStyle/>
          <a:p>
            <a:endParaRPr lang="ja-JP" altLang="en-US">
              <a:solidFill>
                <a:srgbClr val="000000"/>
              </a:solidFill>
              <a:latin typeface="Calibri" pitchFamily="34" charset="0"/>
            </a:endParaRPr>
          </a:p>
        </p:txBody>
      </p:sp>
      <p:sp>
        <p:nvSpPr>
          <p:cNvPr id="98315" name="Rectangle 54"/>
          <p:cNvSpPr>
            <a:spLocks noChangeArrowheads="1"/>
          </p:cNvSpPr>
          <p:nvPr/>
        </p:nvSpPr>
        <p:spPr bwMode="auto">
          <a:xfrm>
            <a:off x="5216525" y="5727700"/>
            <a:ext cx="215900" cy="144463"/>
          </a:xfrm>
          <a:prstGeom prst="rect">
            <a:avLst/>
          </a:prstGeom>
          <a:solidFill>
            <a:schemeClr val="bg1"/>
          </a:solidFill>
          <a:ln w="9525">
            <a:solidFill>
              <a:schemeClr val="bg1"/>
            </a:solidFill>
            <a:miter lim="800000"/>
            <a:headEnd/>
            <a:tailEnd/>
          </a:ln>
        </p:spPr>
        <p:txBody>
          <a:bodyPr wrap="none" anchor="ctr"/>
          <a:lstStyle/>
          <a:p>
            <a:endParaRPr lang="ja-JP" altLang="en-US">
              <a:solidFill>
                <a:srgbClr val="000000"/>
              </a:solidFill>
              <a:latin typeface="Calibri" pitchFamily="34" charset="0"/>
            </a:endParaRPr>
          </a:p>
        </p:txBody>
      </p:sp>
      <p:sp>
        <p:nvSpPr>
          <p:cNvPr id="98316" name="Rectangle 55"/>
          <p:cNvSpPr>
            <a:spLocks noChangeArrowheads="1"/>
          </p:cNvSpPr>
          <p:nvPr/>
        </p:nvSpPr>
        <p:spPr bwMode="auto">
          <a:xfrm>
            <a:off x="5287963" y="5583238"/>
            <a:ext cx="215900" cy="144462"/>
          </a:xfrm>
          <a:prstGeom prst="rect">
            <a:avLst/>
          </a:prstGeom>
          <a:solidFill>
            <a:schemeClr val="bg1"/>
          </a:solidFill>
          <a:ln w="9525">
            <a:solidFill>
              <a:schemeClr val="bg1"/>
            </a:solidFill>
            <a:miter lim="800000"/>
            <a:headEnd/>
            <a:tailEnd/>
          </a:ln>
        </p:spPr>
        <p:txBody>
          <a:bodyPr wrap="none" anchor="ctr"/>
          <a:lstStyle/>
          <a:p>
            <a:endParaRPr lang="ja-JP" altLang="en-US">
              <a:solidFill>
                <a:srgbClr val="000000"/>
              </a:solidFill>
              <a:latin typeface="Calibri" pitchFamily="34" charset="0"/>
            </a:endParaRPr>
          </a:p>
        </p:txBody>
      </p:sp>
      <p:sp>
        <p:nvSpPr>
          <p:cNvPr id="98317" name="Rectangle 56"/>
          <p:cNvSpPr>
            <a:spLocks noChangeArrowheads="1"/>
          </p:cNvSpPr>
          <p:nvPr/>
        </p:nvSpPr>
        <p:spPr bwMode="auto">
          <a:xfrm>
            <a:off x="5432425" y="5438775"/>
            <a:ext cx="215900" cy="144463"/>
          </a:xfrm>
          <a:prstGeom prst="rect">
            <a:avLst/>
          </a:prstGeom>
          <a:solidFill>
            <a:schemeClr val="bg1"/>
          </a:solidFill>
          <a:ln w="9525">
            <a:solidFill>
              <a:schemeClr val="bg1"/>
            </a:solidFill>
            <a:miter lim="800000"/>
            <a:headEnd/>
            <a:tailEnd/>
          </a:ln>
        </p:spPr>
        <p:txBody>
          <a:bodyPr wrap="none" anchor="ctr"/>
          <a:lstStyle/>
          <a:p>
            <a:endParaRPr lang="ja-JP" altLang="en-US">
              <a:solidFill>
                <a:srgbClr val="000000"/>
              </a:solidFill>
              <a:latin typeface="Calibri" pitchFamily="34" charset="0"/>
            </a:endParaRPr>
          </a:p>
        </p:txBody>
      </p:sp>
      <p:sp>
        <p:nvSpPr>
          <p:cNvPr id="98318" name="Rectangle 57"/>
          <p:cNvSpPr>
            <a:spLocks noChangeArrowheads="1"/>
          </p:cNvSpPr>
          <p:nvPr/>
        </p:nvSpPr>
        <p:spPr bwMode="auto">
          <a:xfrm>
            <a:off x="5575300" y="5295900"/>
            <a:ext cx="215900" cy="144463"/>
          </a:xfrm>
          <a:prstGeom prst="rect">
            <a:avLst/>
          </a:prstGeom>
          <a:solidFill>
            <a:schemeClr val="bg1"/>
          </a:solidFill>
          <a:ln w="9525">
            <a:solidFill>
              <a:schemeClr val="bg1"/>
            </a:solidFill>
            <a:miter lim="800000"/>
            <a:headEnd/>
            <a:tailEnd/>
          </a:ln>
        </p:spPr>
        <p:txBody>
          <a:bodyPr wrap="none" anchor="ctr"/>
          <a:lstStyle/>
          <a:p>
            <a:endParaRPr lang="ja-JP" altLang="en-US">
              <a:solidFill>
                <a:srgbClr val="000000"/>
              </a:solidFill>
              <a:latin typeface="Calibri" pitchFamily="34" charset="0"/>
            </a:endParaRPr>
          </a:p>
        </p:txBody>
      </p:sp>
      <p:sp>
        <p:nvSpPr>
          <p:cNvPr id="98319" name="Rectangle 58"/>
          <p:cNvSpPr>
            <a:spLocks noChangeArrowheads="1"/>
          </p:cNvSpPr>
          <p:nvPr/>
        </p:nvSpPr>
        <p:spPr bwMode="auto">
          <a:xfrm>
            <a:off x="5719763" y="5151438"/>
            <a:ext cx="215900" cy="144462"/>
          </a:xfrm>
          <a:prstGeom prst="rect">
            <a:avLst/>
          </a:prstGeom>
          <a:solidFill>
            <a:schemeClr val="bg1"/>
          </a:solidFill>
          <a:ln w="9525">
            <a:solidFill>
              <a:schemeClr val="bg1"/>
            </a:solidFill>
            <a:miter lim="800000"/>
            <a:headEnd/>
            <a:tailEnd/>
          </a:ln>
        </p:spPr>
        <p:txBody>
          <a:bodyPr wrap="none" anchor="ctr"/>
          <a:lstStyle/>
          <a:p>
            <a:endParaRPr lang="ja-JP" altLang="en-US">
              <a:solidFill>
                <a:srgbClr val="000000"/>
              </a:solidFill>
              <a:latin typeface="Calibri" pitchFamily="34" charset="0"/>
            </a:endParaRPr>
          </a:p>
        </p:txBody>
      </p:sp>
      <p:sp>
        <p:nvSpPr>
          <p:cNvPr id="98320" name="Rectangle 59"/>
          <p:cNvSpPr>
            <a:spLocks noChangeArrowheads="1"/>
          </p:cNvSpPr>
          <p:nvPr/>
        </p:nvSpPr>
        <p:spPr bwMode="auto">
          <a:xfrm>
            <a:off x="5719763" y="5080000"/>
            <a:ext cx="215900" cy="144463"/>
          </a:xfrm>
          <a:prstGeom prst="rect">
            <a:avLst/>
          </a:prstGeom>
          <a:solidFill>
            <a:schemeClr val="bg1"/>
          </a:solidFill>
          <a:ln w="9525">
            <a:solidFill>
              <a:schemeClr val="bg1"/>
            </a:solidFill>
            <a:miter lim="800000"/>
            <a:headEnd/>
            <a:tailEnd/>
          </a:ln>
        </p:spPr>
        <p:txBody>
          <a:bodyPr wrap="none" anchor="ctr"/>
          <a:lstStyle/>
          <a:p>
            <a:endParaRPr lang="ja-JP" altLang="en-US">
              <a:solidFill>
                <a:srgbClr val="000000"/>
              </a:solidFill>
              <a:latin typeface="Calibri" pitchFamily="34" charset="0"/>
            </a:endParaRPr>
          </a:p>
        </p:txBody>
      </p:sp>
      <p:sp>
        <p:nvSpPr>
          <p:cNvPr id="98321" name="Rectangle 60"/>
          <p:cNvSpPr>
            <a:spLocks noChangeArrowheads="1"/>
          </p:cNvSpPr>
          <p:nvPr/>
        </p:nvSpPr>
        <p:spPr bwMode="auto">
          <a:xfrm>
            <a:off x="5864225" y="5006975"/>
            <a:ext cx="215900" cy="144463"/>
          </a:xfrm>
          <a:prstGeom prst="rect">
            <a:avLst/>
          </a:prstGeom>
          <a:solidFill>
            <a:schemeClr val="bg1"/>
          </a:solidFill>
          <a:ln w="9525">
            <a:solidFill>
              <a:schemeClr val="bg1"/>
            </a:solidFill>
            <a:miter lim="800000"/>
            <a:headEnd/>
            <a:tailEnd/>
          </a:ln>
        </p:spPr>
        <p:txBody>
          <a:bodyPr wrap="none" anchor="ctr"/>
          <a:lstStyle/>
          <a:p>
            <a:endParaRPr lang="ja-JP" altLang="en-US">
              <a:solidFill>
                <a:srgbClr val="000000"/>
              </a:solidFill>
              <a:latin typeface="Calibri" pitchFamily="34" charset="0"/>
            </a:endParaRPr>
          </a:p>
        </p:txBody>
      </p:sp>
      <p:sp>
        <p:nvSpPr>
          <p:cNvPr id="98322" name="Rectangle 61"/>
          <p:cNvSpPr>
            <a:spLocks noChangeArrowheads="1"/>
          </p:cNvSpPr>
          <p:nvPr/>
        </p:nvSpPr>
        <p:spPr bwMode="auto">
          <a:xfrm>
            <a:off x="6008688" y="4864100"/>
            <a:ext cx="215900" cy="144463"/>
          </a:xfrm>
          <a:prstGeom prst="rect">
            <a:avLst/>
          </a:prstGeom>
          <a:solidFill>
            <a:schemeClr val="bg1"/>
          </a:solidFill>
          <a:ln w="9525">
            <a:solidFill>
              <a:schemeClr val="bg1"/>
            </a:solidFill>
            <a:miter lim="800000"/>
            <a:headEnd/>
            <a:tailEnd/>
          </a:ln>
        </p:spPr>
        <p:txBody>
          <a:bodyPr wrap="none" anchor="ctr"/>
          <a:lstStyle/>
          <a:p>
            <a:endParaRPr lang="ja-JP" altLang="en-US">
              <a:solidFill>
                <a:srgbClr val="000000"/>
              </a:solidFill>
              <a:latin typeface="Calibri" pitchFamily="34" charset="0"/>
            </a:endParaRPr>
          </a:p>
        </p:txBody>
      </p:sp>
      <p:sp>
        <p:nvSpPr>
          <p:cNvPr id="98323" name="Rectangle 62"/>
          <p:cNvSpPr>
            <a:spLocks noChangeArrowheads="1"/>
          </p:cNvSpPr>
          <p:nvPr/>
        </p:nvSpPr>
        <p:spPr bwMode="auto">
          <a:xfrm>
            <a:off x="6151563" y="4719638"/>
            <a:ext cx="215900" cy="144462"/>
          </a:xfrm>
          <a:prstGeom prst="rect">
            <a:avLst/>
          </a:prstGeom>
          <a:solidFill>
            <a:schemeClr val="bg1"/>
          </a:solidFill>
          <a:ln w="9525">
            <a:solidFill>
              <a:schemeClr val="bg1"/>
            </a:solidFill>
            <a:miter lim="800000"/>
            <a:headEnd/>
            <a:tailEnd/>
          </a:ln>
        </p:spPr>
        <p:txBody>
          <a:bodyPr wrap="none" anchor="ctr"/>
          <a:lstStyle/>
          <a:p>
            <a:endParaRPr lang="ja-JP" altLang="en-US">
              <a:solidFill>
                <a:srgbClr val="000000"/>
              </a:solidFill>
              <a:latin typeface="Calibri" pitchFamily="34" charset="0"/>
            </a:endParaRPr>
          </a:p>
        </p:txBody>
      </p:sp>
      <p:sp>
        <p:nvSpPr>
          <p:cNvPr id="98324" name="Rectangle 63"/>
          <p:cNvSpPr>
            <a:spLocks noChangeArrowheads="1"/>
          </p:cNvSpPr>
          <p:nvPr/>
        </p:nvSpPr>
        <p:spPr bwMode="auto">
          <a:xfrm>
            <a:off x="6296025" y="4575175"/>
            <a:ext cx="215900" cy="144463"/>
          </a:xfrm>
          <a:prstGeom prst="rect">
            <a:avLst/>
          </a:prstGeom>
          <a:solidFill>
            <a:schemeClr val="bg1"/>
          </a:solidFill>
          <a:ln w="9525">
            <a:solidFill>
              <a:schemeClr val="bg1"/>
            </a:solidFill>
            <a:miter lim="800000"/>
            <a:headEnd/>
            <a:tailEnd/>
          </a:ln>
        </p:spPr>
        <p:txBody>
          <a:bodyPr wrap="none" anchor="ctr"/>
          <a:lstStyle/>
          <a:p>
            <a:endParaRPr lang="ja-JP" altLang="en-US">
              <a:solidFill>
                <a:srgbClr val="000000"/>
              </a:solidFill>
              <a:latin typeface="Calibri" pitchFamily="34" charset="0"/>
            </a:endParaRPr>
          </a:p>
        </p:txBody>
      </p:sp>
      <p:sp>
        <p:nvSpPr>
          <p:cNvPr id="98325" name="Rectangle 64"/>
          <p:cNvSpPr>
            <a:spLocks noChangeArrowheads="1"/>
          </p:cNvSpPr>
          <p:nvPr/>
        </p:nvSpPr>
        <p:spPr bwMode="auto">
          <a:xfrm>
            <a:off x="6440488" y="4432300"/>
            <a:ext cx="215900" cy="144463"/>
          </a:xfrm>
          <a:prstGeom prst="rect">
            <a:avLst/>
          </a:prstGeom>
          <a:solidFill>
            <a:schemeClr val="bg1"/>
          </a:solidFill>
          <a:ln w="9525">
            <a:solidFill>
              <a:schemeClr val="bg1"/>
            </a:solidFill>
            <a:miter lim="800000"/>
            <a:headEnd/>
            <a:tailEnd/>
          </a:ln>
        </p:spPr>
        <p:txBody>
          <a:bodyPr wrap="none" anchor="ctr"/>
          <a:lstStyle/>
          <a:p>
            <a:endParaRPr lang="ja-JP" altLang="en-US">
              <a:solidFill>
                <a:srgbClr val="000000"/>
              </a:solidFill>
              <a:latin typeface="Calibri" pitchFamily="34" charset="0"/>
            </a:endParaRPr>
          </a:p>
        </p:txBody>
      </p:sp>
      <p:sp>
        <p:nvSpPr>
          <p:cNvPr id="98326" name="Rectangle 65"/>
          <p:cNvSpPr>
            <a:spLocks noChangeArrowheads="1"/>
          </p:cNvSpPr>
          <p:nvPr/>
        </p:nvSpPr>
        <p:spPr bwMode="auto">
          <a:xfrm>
            <a:off x="6583363" y="4287838"/>
            <a:ext cx="215900" cy="144462"/>
          </a:xfrm>
          <a:prstGeom prst="rect">
            <a:avLst/>
          </a:prstGeom>
          <a:solidFill>
            <a:schemeClr val="bg1"/>
          </a:solidFill>
          <a:ln w="9525">
            <a:solidFill>
              <a:schemeClr val="bg1"/>
            </a:solidFill>
            <a:miter lim="800000"/>
            <a:headEnd/>
            <a:tailEnd/>
          </a:ln>
        </p:spPr>
        <p:txBody>
          <a:bodyPr wrap="none" anchor="ctr"/>
          <a:lstStyle/>
          <a:p>
            <a:endParaRPr lang="ja-JP" altLang="en-US">
              <a:solidFill>
                <a:srgbClr val="000000"/>
              </a:solidFill>
              <a:latin typeface="Calibri" pitchFamily="34" charset="0"/>
            </a:endParaRPr>
          </a:p>
        </p:txBody>
      </p:sp>
      <p:sp>
        <p:nvSpPr>
          <p:cNvPr id="98327" name="Rectangle 66"/>
          <p:cNvSpPr>
            <a:spLocks noChangeArrowheads="1"/>
          </p:cNvSpPr>
          <p:nvPr/>
        </p:nvSpPr>
        <p:spPr bwMode="auto">
          <a:xfrm>
            <a:off x="6727825" y="4143375"/>
            <a:ext cx="215900" cy="144463"/>
          </a:xfrm>
          <a:prstGeom prst="rect">
            <a:avLst/>
          </a:prstGeom>
          <a:solidFill>
            <a:schemeClr val="bg1"/>
          </a:solidFill>
          <a:ln w="9525">
            <a:solidFill>
              <a:schemeClr val="bg1"/>
            </a:solidFill>
            <a:miter lim="800000"/>
            <a:headEnd/>
            <a:tailEnd/>
          </a:ln>
        </p:spPr>
        <p:txBody>
          <a:bodyPr wrap="none" anchor="ctr"/>
          <a:lstStyle/>
          <a:p>
            <a:endParaRPr lang="ja-JP" altLang="en-US">
              <a:solidFill>
                <a:srgbClr val="000000"/>
              </a:solidFill>
              <a:latin typeface="Calibri" pitchFamily="34" charset="0"/>
            </a:endParaRPr>
          </a:p>
        </p:txBody>
      </p:sp>
      <p:sp>
        <p:nvSpPr>
          <p:cNvPr id="98328" name="Rectangle 67"/>
          <p:cNvSpPr>
            <a:spLocks noChangeArrowheads="1"/>
          </p:cNvSpPr>
          <p:nvPr/>
        </p:nvSpPr>
        <p:spPr bwMode="auto">
          <a:xfrm>
            <a:off x="6872288" y="4000500"/>
            <a:ext cx="215900" cy="144463"/>
          </a:xfrm>
          <a:prstGeom prst="rect">
            <a:avLst/>
          </a:prstGeom>
          <a:solidFill>
            <a:schemeClr val="bg1"/>
          </a:solidFill>
          <a:ln w="9525">
            <a:solidFill>
              <a:schemeClr val="bg1"/>
            </a:solidFill>
            <a:miter lim="800000"/>
            <a:headEnd/>
            <a:tailEnd/>
          </a:ln>
        </p:spPr>
        <p:txBody>
          <a:bodyPr wrap="none" anchor="ctr"/>
          <a:lstStyle/>
          <a:p>
            <a:endParaRPr lang="ja-JP" altLang="en-US">
              <a:solidFill>
                <a:srgbClr val="000000"/>
              </a:solidFill>
              <a:latin typeface="Calibri" pitchFamily="34" charset="0"/>
            </a:endParaRPr>
          </a:p>
        </p:txBody>
      </p:sp>
      <p:sp>
        <p:nvSpPr>
          <p:cNvPr id="98329" name="Rectangle 68"/>
          <p:cNvSpPr>
            <a:spLocks noChangeArrowheads="1"/>
          </p:cNvSpPr>
          <p:nvPr/>
        </p:nvSpPr>
        <p:spPr bwMode="auto">
          <a:xfrm>
            <a:off x="7016750" y="3856038"/>
            <a:ext cx="215900" cy="144462"/>
          </a:xfrm>
          <a:prstGeom prst="rect">
            <a:avLst/>
          </a:prstGeom>
          <a:solidFill>
            <a:schemeClr val="bg1"/>
          </a:solidFill>
          <a:ln w="9525">
            <a:solidFill>
              <a:schemeClr val="bg1"/>
            </a:solidFill>
            <a:miter lim="800000"/>
            <a:headEnd/>
            <a:tailEnd/>
          </a:ln>
        </p:spPr>
        <p:txBody>
          <a:bodyPr wrap="none" anchor="ctr"/>
          <a:lstStyle/>
          <a:p>
            <a:endParaRPr lang="ja-JP" altLang="en-US">
              <a:solidFill>
                <a:srgbClr val="000000"/>
              </a:solidFill>
              <a:latin typeface="Calibri" pitchFamily="34" charset="0"/>
            </a:endParaRPr>
          </a:p>
        </p:txBody>
      </p:sp>
      <p:sp>
        <p:nvSpPr>
          <p:cNvPr id="98330" name="Rectangle 69"/>
          <p:cNvSpPr>
            <a:spLocks noChangeArrowheads="1"/>
          </p:cNvSpPr>
          <p:nvPr/>
        </p:nvSpPr>
        <p:spPr bwMode="auto">
          <a:xfrm>
            <a:off x="7159625" y="3783013"/>
            <a:ext cx="215900" cy="144462"/>
          </a:xfrm>
          <a:prstGeom prst="rect">
            <a:avLst/>
          </a:prstGeom>
          <a:solidFill>
            <a:schemeClr val="bg1"/>
          </a:solidFill>
          <a:ln w="9525">
            <a:solidFill>
              <a:schemeClr val="bg1"/>
            </a:solidFill>
            <a:miter lim="800000"/>
            <a:headEnd/>
            <a:tailEnd/>
          </a:ln>
        </p:spPr>
        <p:txBody>
          <a:bodyPr wrap="none" anchor="ctr"/>
          <a:lstStyle/>
          <a:p>
            <a:endParaRPr lang="ja-JP" altLang="en-US">
              <a:solidFill>
                <a:srgbClr val="000000"/>
              </a:solidFill>
              <a:latin typeface="Calibri" pitchFamily="34" charset="0"/>
            </a:endParaRPr>
          </a:p>
        </p:txBody>
      </p:sp>
      <p:sp>
        <p:nvSpPr>
          <p:cNvPr id="98331" name="Rectangle 70"/>
          <p:cNvSpPr>
            <a:spLocks noChangeArrowheads="1"/>
          </p:cNvSpPr>
          <p:nvPr/>
        </p:nvSpPr>
        <p:spPr bwMode="auto">
          <a:xfrm>
            <a:off x="7593013" y="3208338"/>
            <a:ext cx="215900" cy="144462"/>
          </a:xfrm>
          <a:prstGeom prst="rect">
            <a:avLst/>
          </a:prstGeom>
          <a:solidFill>
            <a:schemeClr val="bg1"/>
          </a:solidFill>
          <a:ln w="9525">
            <a:solidFill>
              <a:schemeClr val="bg1"/>
            </a:solidFill>
            <a:miter lim="800000"/>
            <a:headEnd/>
            <a:tailEnd/>
          </a:ln>
        </p:spPr>
        <p:txBody>
          <a:bodyPr wrap="none" anchor="ctr"/>
          <a:lstStyle/>
          <a:p>
            <a:endParaRPr lang="ja-JP" altLang="en-US">
              <a:solidFill>
                <a:srgbClr val="000000"/>
              </a:solidFill>
              <a:latin typeface="Calibri" pitchFamily="34" charset="0"/>
            </a:endParaRPr>
          </a:p>
        </p:txBody>
      </p:sp>
      <p:sp>
        <p:nvSpPr>
          <p:cNvPr id="98332" name="Rectangle 71"/>
          <p:cNvSpPr>
            <a:spLocks noChangeArrowheads="1"/>
          </p:cNvSpPr>
          <p:nvPr/>
        </p:nvSpPr>
        <p:spPr bwMode="auto">
          <a:xfrm>
            <a:off x="7232650" y="3711575"/>
            <a:ext cx="144463" cy="71438"/>
          </a:xfrm>
          <a:prstGeom prst="rect">
            <a:avLst/>
          </a:prstGeom>
          <a:solidFill>
            <a:schemeClr val="bg1"/>
          </a:solidFill>
          <a:ln w="9525">
            <a:solidFill>
              <a:schemeClr val="bg1"/>
            </a:solidFill>
            <a:miter lim="800000"/>
            <a:headEnd/>
            <a:tailEnd/>
          </a:ln>
        </p:spPr>
        <p:txBody>
          <a:bodyPr wrap="none" anchor="ctr"/>
          <a:lstStyle/>
          <a:p>
            <a:endParaRPr lang="ja-JP" altLang="en-US">
              <a:solidFill>
                <a:srgbClr val="000000"/>
              </a:solidFill>
              <a:latin typeface="Calibri" pitchFamily="34" charset="0"/>
            </a:endParaRPr>
          </a:p>
        </p:txBody>
      </p:sp>
      <p:sp>
        <p:nvSpPr>
          <p:cNvPr id="98333" name="Rectangle 72"/>
          <p:cNvSpPr>
            <a:spLocks noChangeArrowheads="1"/>
          </p:cNvSpPr>
          <p:nvPr/>
        </p:nvSpPr>
        <p:spPr bwMode="auto">
          <a:xfrm>
            <a:off x="7304088" y="3640138"/>
            <a:ext cx="215900" cy="144462"/>
          </a:xfrm>
          <a:prstGeom prst="rect">
            <a:avLst/>
          </a:prstGeom>
          <a:solidFill>
            <a:schemeClr val="bg1"/>
          </a:solidFill>
          <a:ln w="9525">
            <a:solidFill>
              <a:schemeClr val="bg1"/>
            </a:solidFill>
            <a:miter lim="800000"/>
            <a:headEnd/>
            <a:tailEnd/>
          </a:ln>
        </p:spPr>
        <p:txBody>
          <a:bodyPr wrap="none" anchor="ctr"/>
          <a:lstStyle/>
          <a:p>
            <a:endParaRPr lang="ja-JP" altLang="en-US">
              <a:solidFill>
                <a:srgbClr val="000000"/>
              </a:solidFill>
              <a:latin typeface="Calibri" pitchFamily="34" charset="0"/>
            </a:endParaRPr>
          </a:p>
        </p:txBody>
      </p:sp>
      <p:sp>
        <p:nvSpPr>
          <p:cNvPr id="98334" name="Rectangle 73"/>
          <p:cNvSpPr>
            <a:spLocks noChangeArrowheads="1"/>
          </p:cNvSpPr>
          <p:nvPr/>
        </p:nvSpPr>
        <p:spPr bwMode="auto">
          <a:xfrm>
            <a:off x="7448550" y="3208338"/>
            <a:ext cx="215900" cy="144462"/>
          </a:xfrm>
          <a:prstGeom prst="rect">
            <a:avLst/>
          </a:prstGeom>
          <a:solidFill>
            <a:schemeClr val="bg1"/>
          </a:solidFill>
          <a:ln w="9525">
            <a:solidFill>
              <a:schemeClr val="bg1"/>
            </a:solidFill>
            <a:miter lim="800000"/>
            <a:headEnd/>
            <a:tailEnd/>
          </a:ln>
        </p:spPr>
        <p:txBody>
          <a:bodyPr wrap="none" anchor="ctr"/>
          <a:lstStyle/>
          <a:p>
            <a:endParaRPr lang="ja-JP" altLang="en-US">
              <a:solidFill>
                <a:srgbClr val="000000"/>
              </a:solidFill>
              <a:latin typeface="Calibri" pitchFamily="34" charset="0"/>
            </a:endParaRPr>
          </a:p>
        </p:txBody>
      </p:sp>
      <p:sp>
        <p:nvSpPr>
          <p:cNvPr id="98335" name="Oval 77"/>
          <p:cNvSpPr>
            <a:spLocks noChangeArrowheads="1"/>
          </p:cNvSpPr>
          <p:nvPr/>
        </p:nvSpPr>
        <p:spPr bwMode="auto">
          <a:xfrm>
            <a:off x="5724525" y="5006975"/>
            <a:ext cx="142875" cy="71438"/>
          </a:xfrm>
          <a:prstGeom prst="ellipse">
            <a:avLst/>
          </a:prstGeom>
          <a:solidFill>
            <a:schemeClr val="bg1"/>
          </a:solidFill>
          <a:ln w="9525">
            <a:solidFill>
              <a:schemeClr val="bg1"/>
            </a:solidFill>
            <a:round/>
            <a:headEnd/>
            <a:tailEnd/>
          </a:ln>
        </p:spPr>
        <p:txBody>
          <a:bodyPr wrap="none" anchor="ctr"/>
          <a:lstStyle/>
          <a:p>
            <a:endParaRPr lang="ja-JP" altLang="en-US">
              <a:solidFill>
                <a:srgbClr val="000000"/>
              </a:solidFill>
              <a:latin typeface="Calibri" pitchFamily="34" charset="0"/>
            </a:endParaRPr>
          </a:p>
        </p:txBody>
      </p:sp>
      <p:sp>
        <p:nvSpPr>
          <p:cNvPr id="98336" name="Text Box 78"/>
          <p:cNvSpPr txBox="1">
            <a:spLocks noChangeArrowheads="1"/>
          </p:cNvSpPr>
          <p:nvPr/>
        </p:nvSpPr>
        <p:spPr bwMode="auto">
          <a:xfrm>
            <a:off x="6240463" y="5783263"/>
            <a:ext cx="2595562" cy="392112"/>
          </a:xfrm>
          <a:prstGeom prst="rect">
            <a:avLst/>
          </a:prstGeom>
          <a:noFill/>
          <a:ln w="25400">
            <a:solidFill>
              <a:srgbClr val="3333FF"/>
            </a:solidFill>
            <a:miter lim="800000"/>
            <a:headEnd/>
            <a:tailEnd/>
          </a:ln>
        </p:spPr>
        <p:txBody>
          <a:bodyPr wrap="none">
            <a:spAutoFit/>
          </a:bodyPr>
          <a:lstStyle/>
          <a:p>
            <a:r>
              <a:rPr lang="ja-JP" altLang="en-US" b="1">
                <a:solidFill>
                  <a:srgbClr val="3333FF"/>
                </a:solidFill>
                <a:latin typeface="Calibri" pitchFamily="34" charset="0"/>
              </a:rPr>
              <a:t>ｐ　→　ｅ＋</a:t>
            </a:r>
            <a:r>
              <a:rPr lang="en-US" altLang="ja-JP" b="1">
                <a:solidFill>
                  <a:srgbClr val="3333FF"/>
                </a:solidFill>
                <a:latin typeface="Calibri" pitchFamily="34" charset="0"/>
              </a:rPr>
              <a:t>π</a:t>
            </a:r>
            <a:r>
              <a:rPr lang="ja-JP" altLang="en-US" b="1" baseline="30000">
                <a:solidFill>
                  <a:srgbClr val="3333FF"/>
                </a:solidFill>
                <a:latin typeface="Calibri" pitchFamily="34" charset="0"/>
              </a:rPr>
              <a:t>０　</a:t>
            </a:r>
            <a:r>
              <a:rPr lang="en-US" altLang="ja-JP" b="1">
                <a:solidFill>
                  <a:srgbClr val="3333FF"/>
                </a:solidFill>
                <a:latin typeface="Calibri" pitchFamily="34" charset="0"/>
              </a:rPr>
              <a:t>(90%CL)</a:t>
            </a:r>
          </a:p>
        </p:txBody>
      </p:sp>
      <p:sp>
        <p:nvSpPr>
          <p:cNvPr id="98337" name="Text Box 79"/>
          <p:cNvSpPr txBox="1">
            <a:spLocks noChangeArrowheads="1"/>
          </p:cNvSpPr>
          <p:nvPr/>
        </p:nvSpPr>
        <p:spPr bwMode="auto">
          <a:xfrm>
            <a:off x="684213" y="2486025"/>
            <a:ext cx="2471737" cy="369888"/>
          </a:xfrm>
          <a:prstGeom prst="rect">
            <a:avLst/>
          </a:prstGeom>
          <a:solidFill>
            <a:schemeClr val="bg1"/>
          </a:solidFill>
          <a:ln w="25400">
            <a:solidFill>
              <a:srgbClr val="FF0000"/>
            </a:solidFill>
            <a:miter lim="800000"/>
            <a:headEnd/>
            <a:tailEnd/>
          </a:ln>
        </p:spPr>
        <p:txBody>
          <a:bodyPr wrap="none">
            <a:spAutoFit/>
          </a:bodyPr>
          <a:lstStyle/>
          <a:p>
            <a:r>
              <a:rPr lang="ja-JP" altLang="en-US" b="1">
                <a:solidFill>
                  <a:srgbClr val="FF0000"/>
                </a:solidFill>
                <a:latin typeface="Calibri" pitchFamily="34" charset="0"/>
              </a:rPr>
              <a:t>ｐ　→　</a:t>
            </a:r>
            <a:r>
              <a:rPr lang="en-US" altLang="ja-JP" b="1">
                <a:solidFill>
                  <a:srgbClr val="FF0000"/>
                </a:solidFill>
                <a:latin typeface="Calibri" pitchFamily="34" charset="0"/>
              </a:rPr>
              <a:t> ν </a:t>
            </a:r>
            <a:r>
              <a:rPr lang="ja-JP" altLang="en-US" b="1">
                <a:solidFill>
                  <a:srgbClr val="FF0000"/>
                </a:solidFill>
                <a:latin typeface="Calibri" pitchFamily="34" charset="0"/>
              </a:rPr>
              <a:t>＋Ｋ</a:t>
            </a:r>
            <a:r>
              <a:rPr lang="ja-JP" altLang="en-US" b="1" baseline="30000">
                <a:solidFill>
                  <a:srgbClr val="FF0000"/>
                </a:solidFill>
                <a:latin typeface="Calibri" pitchFamily="34" charset="0"/>
              </a:rPr>
              <a:t>＋ </a:t>
            </a:r>
            <a:r>
              <a:rPr lang="en-US" altLang="ja-JP" b="1">
                <a:solidFill>
                  <a:srgbClr val="FF0000"/>
                </a:solidFill>
                <a:latin typeface="Calibri" pitchFamily="34" charset="0"/>
              </a:rPr>
              <a:t> (90%CL)</a:t>
            </a:r>
            <a:endParaRPr lang="en-US" altLang="ja-JP" b="1" baseline="30000">
              <a:solidFill>
                <a:srgbClr val="FF0000"/>
              </a:solidFill>
              <a:latin typeface="Calibri" pitchFamily="34" charset="0"/>
            </a:endParaRPr>
          </a:p>
        </p:txBody>
      </p:sp>
      <p:sp>
        <p:nvSpPr>
          <p:cNvPr id="98338" name="Line 86"/>
          <p:cNvSpPr>
            <a:spLocks noChangeShapeType="1"/>
          </p:cNvSpPr>
          <p:nvPr/>
        </p:nvSpPr>
        <p:spPr bwMode="auto">
          <a:xfrm flipV="1">
            <a:off x="3132138" y="4143375"/>
            <a:ext cx="0" cy="287338"/>
          </a:xfrm>
          <a:prstGeom prst="line">
            <a:avLst/>
          </a:prstGeom>
          <a:noFill/>
          <a:ln w="38100">
            <a:solidFill>
              <a:srgbClr val="FF0000"/>
            </a:solidFill>
            <a:round/>
            <a:headEnd/>
            <a:tailEnd type="triangle" w="med" len="med"/>
          </a:ln>
        </p:spPr>
        <p:txBody>
          <a:bodyPr/>
          <a:lstStyle/>
          <a:p>
            <a:endParaRPr lang="ja-JP" altLang="en-US"/>
          </a:p>
        </p:txBody>
      </p:sp>
      <p:sp>
        <p:nvSpPr>
          <p:cNvPr id="98339" name="Text Box 87"/>
          <p:cNvSpPr txBox="1">
            <a:spLocks noChangeArrowheads="1"/>
          </p:cNvSpPr>
          <p:nvPr/>
        </p:nvSpPr>
        <p:spPr bwMode="auto">
          <a:xfrm>
            <a:off x="2598738" y="4359275"/>
            <a:ext cx="1473200" cy="523875"/>
          </a:xfrm>
          <a:prstGeom prst="rect">
            <a:avLst/>
          </a:prstGeom>
          <a:noFill/>
          <a:ln w="9525">
            <a:noFill/>
            <a:miter lim="800000"/>
            <a:headEnd/>
            <a:tailEnd/>
          </a:ln>
        </p:spPr>
        <p:txBody>
          <a:bodyPr wrap="none">
            <a:spAutoFit/>
          </a:bodyPr>
          <a:lstStyle/>
          <a:p>
            <a:pPr algn="ctr"/>
            <a:r>
              <a:rPr lang="en-US" altLang="ja-JP" sz="1400" b="1">
                <a:solidFill>
                  <a:srgbClr val="FF0000"/>
                </a:solidFill>
                <a:latin typeface="Calibri" pitchFamily="34" charset="0"/>
              </a:rPr>
              <a:t>Water Cherenkov</a:t>
            </a:r>
            <a:endParaRPr lang="ja-JP" altLang="en-US" sz="1400" b="1">
              <a:solidFill>
                <a:srgbClr val="FF0000"/>
              </a:solidFill>
              <a:latin typeface="Calibri" pitchFamily="34" charset="0"/>
            </a:endParaRPr>
          </a:p>
          <a:p>
            <a:pPr algn="ctr"/>
            <a:r>
              <a:rPr lang="ja-JP" altLang="en-US" sz="1400" b="1">
                <a:solidFill>
                  <a:srgbClr val="FF0000"/>
                </a:solidFill>
                <a:latin typeface="Calibri" pitchFamily="34" charset="0"/>
              </a:rPr>
              <a:t>５００ｋｔ</a:t>
            </a:r>
            <a:r>
              <a:rPr lang="en-US" altLang="ja-JP" sz="1400" b="1">
                <a:solidFill>
                  <a:srgbClr val="FF0000"/>
                </a:solidFill>
                <a:latin typeface="Calibri" pitchFamily="34" charset="0"/>
              </a:rPr>
              <a:t>×</a:t>
            </a:r>
            <a:r>
              <a:rPr lang="ja-JP" altLang="en-US" sz="1400" b="1">
                <a:solidFill>
                  <a:srgbClr val="FF0000"/>
                </a:solidFill>
                <a:latin typeface="Calibri" pitchFamily="34" charset="0"/>
              </a:rPr>
              <a:t>１０年</a:t>
            </a:r>
          </a:p>
        </p:txBody>
      </p:sp>
      <p:sp>
        <p:nvSpPr>
          <p:cNvPr id="98340" name="Text Box 89"/>
          <p:cNvSpPr txBox="1">
            <a:spLocks noChangeArrowheads="1"/>
          </p:cNvSpPr>
          <p:nvPr/>
        </p:nvSpPr>
        <p:spPr bwMode="auto">
          <a:xfrm>
            <a:off x="2055813" y="3567113"/>
            <a:ext cx="1444625" cy="523875"/>
          </a:xfrm>
          <a:prstGeom prst="rect">
            <a:avLst/>
          </a:prstGeom>
          <a:noFill/>
          <a:ln w="9525">
            <a:noFill/>
            <a:miter lim="800000"/>
            <a:headEnd/>
            <a:tailEnd/>
          </a:ln>
        </p:spPr>
        <p:txBody>
          <a:bodyPr wrap="none">
            <a:spAutoFit/>
          </a:bodyPr>
          <a:lstStyle/>
          <a:p>
            <a:pPr algn="ctr"/>
            <a:r>
              <a:rPr lang="en-US" altLang="ja-JP" sz="1400" b="1">
                <a:solidFill>
                  <a:srgbClr val="FF0000"/>
                </a:solidFill>
                <a:latin typeface="Calibri" pitchFamily="34" charset="0"/>
              </a:rPr>
              <a:t>Liquid Argon TPC</a:t>
            </a:r>
            <a:endParaRPr lang="ja-JP" altLang="en-US" sz="1400" b="1">
              <a:solidFill>
                <a:srgbClr val="FF0000"/>
              </a:solidFill>
              <a:latin typeface="Calibri" pitchFamily="34" charset="0"/>
            </a:endParaRPr>
          </a:p>
          <a:p>
            <a:pPr algn="ctr"/>
            <a:r>
              <a:rPr lang="ja-JP" altLang="en-US" sz="1400" b="1">
                <a:solidFill>
                  <a:srgbClr val="FF0000"/>
                </a:solidFill>
                <a:latin typeface="Calibri" pitchFamily="34" charset="0"/>
              </a:rPr>
              <a:t>１００ｋｔ</a:t>
            </a:r>
            <a:r>
              <a:rPr lang="en-US" altLang="ja-JP" sz="1400" b="1">
                <a:solidFill>
                  <a:srgbClr val="FF0000"/>
                </a:solidFill>
                <a:latin typeface="Calibri" pitchFamily="34" charset="0"/>
              </a:rPr>
              <a:t>×</a:t>
            </a:r>
            <a:r>
              <a:rPr lang="ja-JP" altLang="en-US" sz="1400" b="1">
                <a:solidFill>
                  <a:srgbClr val="FF0000"/>
                </a:solidFill>
                <a:latin typeface="Calibri" pitchFamily="34" charset="0"/>
              </a:rPr>
              <a:t>１０年</a:t>
            </a:r>
          </a:p>
        </p:txBody>
      </p:sp>
      <p:sp>
        <p:nvSpPr>
          <p:cNvPr id="98341" name="Line 90"/>
          <p:cNvSpPr>
            <a:spLocks noChangeShapeType="1"/>
          </p:cNvSpPr>
          <p:nvPr/>
        </p:nvSpPr>
        <p:spPr bwMode="auto">
          <a:xfrm flipV="1">
            <a:off x="7667625" y="3351213"/>
            <a:ext cx="0" cy="287337"/>
          </a:xfrm>
          <a:prstGeom prst="line">
            <a:avLst/>
          </a:prstGeom>
          <a:noFill/>
          <a:ln w="38100">
            <a:solidFill>
              <a:srgbClr val="0000FF"/>
            </a:solidFill>
            <a:round/>
            <a:headEnd/>
            <a:tailEnd type="triangle" w="med" len="med"/>
          </a:ln>
        </p:spPr>
        <p:txBody>
          <a:bodyPr/>
          <a:lstStyle/>
          <a:p>
            <a:endParaRPr lang="ja-JP" altLang="en-US"/>
          </a:p>
        </p:txBody>
      </p:sp>
      <p:sp>
        <p:nvSpPr>
          <p:cNvPr id="98342" name="Text Box 91"/>
          <p:cNvSpPr txBox="1">
            <a:spLocks noChangeArrowheads="1"/>
          </p:cNvSpPr>
          <p:nvPr/>
        </p:nvSpPr>
        <p:spPr bwMode="auto">
          <a:xfrm>
            <a:off x="7172325" y="3567113"/>
            <a:ext cx="1546225" cy="523875"/>
          </a:xfrm>
          <a:prstGeom prst="rect">
            <a:avLst/>
          </a:prstGeom>
          <a:noFill/>
          <a:ln w="9525">
            <a:noFill/>
            <a:miter lim="800000"/>
            <a:headEnd/>
            <a:tailEnd/>
          </a:ln>
        </p:spPr>
        <p:txBody>
          <a:bodyPr wrap="none">
            <a:spAutoFit/>
          </a:bodyPr>
          <a:lstStyle/>
          <a:p>
            <a:pPr algn="ctr"/>
            <a:r>
              <a:rPr lang="en-US" altLang="ja-JP" sz="1400" b="1">
                <a:solidFill>
                  <a:srgbClr val="3333FF"/>
                </a:solidFill>
                <a:latin typeface="Calibri" pitchFamily="34" charset="0"/>
              </a:rPr>
              <a:t>Water Cherenkov</a:t>
            </a:r>
            <a:endParaRPr lang="ja-JP" altLang="en-US" sz="1400" b="1">
              <a:solidFill>
                <a:srgbClr val="3333FF"/>
              </a:solidFill>
              <a:latin typeface="Calibri" pitchFamily="34" charset="0"/>
            </a:endParaRPr>
          </a:p>
          <a:p>
            <a:pPr algn="ctr"/>
            <a:r>
              <a:rPr lang="ja-JP" altLang="en-US" sz="1400" b="1">
                <a:solidFill>
                  <a:srgbClr val="3333FF"/>
                </a:solidFill>
                <a:latin typeface="Calibri" pitchFamily="34" charset="0"/>
              </a:rPr>
              <a:t>５００ｋｔ</a:t>
            </a:r>
            <a:r>
              <a:rPr lang="en-US" altLang="ja-JP" sz="1400" b="1">
                <a:solidFill>
                  <a:srgbClr val="3333FF"/>
                </a:solidFill>
                <a:latin typeface="Calibri" pitchFamily="34" charset="0"/>
              </a:rPr>
              <a:t>×</a:t>
            </a:r>
            <a:r>
              <a:rPr lang="ja-JP" altLang="en-US" sz="1400" b="1">
                <a:solidFill>
                  <a:srgbClr val="3333FF"/>
                </a:solidFill>
                <a:latin typeface="Calibri" pitchFamily="34" charset="0"/>
              </a:rPr>
              <a:t>１０</a:t>
            </a:r>
            <a:r>
              <a:rPr lang="en-US" altLang="ja-JP" sz="1400" b="1">
                <a:solidFill>
                  <a:srgbClr val="3333FF"/>
                </a:solidFill>
                <a:latin typeface="Calibri" pitchFamily="34" charset="0"/>
              </a:rPr>
              <a:t>years</a:t>
            </a:r>
            <a:endParaRPr lang="ja-JP" altLang="en-US" sz="1400" b="1">
              <a:solidFill>
                <a:srgbClr val="3333FF"/>
              </a:solidFill>
              <a:latin typeface="Calibri" pitchFamily="34" charset="0"/>
            </a:endParaRPr>
          </a:p>
        </p:txBody>
      </p:sp>
      <p:sp>
        <p:nvSpPr>
          <p:cNvPr id="98343" name="Line 92"/>
          <p:cNvSpPr>
            <a:spLocks noChangeShapeType="1"/>
          </p:cNvSpPr>
          <p:nvPr/>
        </p:nvSpPr>
        <p:spPr bwMode="auto">
          <a:xfrm flipV="1">
            <a:off x="7019925" y="3709988"/>
            <a:ext cx="0" cy="433387"/>
          </a:xfrm>
          <a:prstGeom prst="line">
            <a:avLst/>
          </a:prstGeom>
          <a:noFill/>
          <a:ln w="38100">
            <a:solidFill>
              <a:srgbClr val="0000FF"/>
            </a:solidFill>
            <a:round/>
            <a:headEnd/>
            <a:tailEnd type="triangle" w="med" len="med"/>
          </a:ln>
        </p:spPr>
        <p:txBody>
          <a:bodyPr/>
          <a:lstStyle/>
          <a:p>
            <a:endParaRPr lang="ja-JP" altLang="en-US"/>
          </a:p>
        </p:txBody>
      </p:sp>
      <p:sp>
        <p:nvSpPr>
          <p:cNvPr id="98344" name="Text Box 93"/>
          <p:cNvSpPr txBox="1">
            <a:spLocks noChangeArrowheads="1"/>
          </p:cNvSpPr>
          <p:nvPr/>
        </p:nvSpPr>
        <p:spPr bwMode="auto">
          <a:xfrm>
            <a:off x="6380163" y="4129088"/>
            <a:ext cx="1546225" cy="523875"/>
          </a:xfrm>
          <a:prstGeom prst="rect">
            <a:avLst/>
          </a:prstGeom>
          <a:noFill/>
          <a:ln w="9525">
            <a:noFill/>
            <a:miter lim="800000"/>
            <a:headEnd/>
            <a:tailEnd/>
          </a:ln>
        </p:spPr>
        <p:txBody>
          <a:bodyPr wrap="none">
            <a:spAutoFit/>
          </a:bodyPr>
          <a:lstStyle/>
          <a:p>
            <a:pPr algn="ctr"/>
            <a:r>
              <a:rPr lang="en-US" altLang="ja-JP" sz="1400" b="1">
                <a:solidFill>
                  <a:srgbClr val="7030A0"/>
                </a:solidFill>
                <a:latin typeface="Calibri" pitchFamily="34" charset="0"/>
              </a:rPr>
              <a:t>Liquid Argon TPC</a:t>
            </a:r>
            <a:endParaRPr lang="ja-JP" altLang="en-US" sz="1400" b="1">
              <a:solidFill>
                <a:srgbClr val="7030A0"/>
              </a:solidFill>
              <a:latin typeface="Calibri" pitchFamily="34" charset="0"/>
            </a:endParaRPr>
          </a:p>
          <a:p>
            <a:pPr algn="ctr"/>
            <a:r>
              <a:rPr lang="ja-JP" altLang="en-US" sz="1400" b="1">
                <a:solidFill>
                  <a:srgbClr val="7030A0"/>
                </a:solidFill>
                <a:latin typeface="Calibri" pitchFamily="34" charset="0"/>
              </a:rPr>
              <a:t>１００ｋｔ</a:t>
            </a:r>
            <a:r>
              <a:rPr lang="en-US" altLang="ja-JP" sz="1400" b="1">
                <a:solidFill>
                  <a:srgbClr val="7030A0"/>
                </a:solidFill>
                <a:latin typeface="Calibri" pitchFamily="34" charset="0"/>
              </a:rPr>
              <a:t>×</a:t>
            </a:r>
            <a:r>
              <a:rPr lang="ja-JP" altLang="en-US" sz="1400" b="1">
                <a:solidFill>
                  <a:srgbClr val="7030A0"/>
                </a:solidFill>
                <a:latin typeface="Calibri" pitchFamily="34" charset="0"/>
              </a:rPr>
              <a:t>１０</a:t>
            </a:r>
            <a:r>
              <a:rPr lang="en-US" altLang="ja-JP" sz="1400" b="1">
                <a:solidFill>
                  <a:srgbClr val="7030A0"/>
                </a:solidFill>
                <a:latin typeface="Calibri" pitchFamily="34" charset="0"/>
              </a:rPr>
              <a:t>years</a:t>
            </a:r>
            <a:endParaRPr lang="ja-JP" altLang="en-US" sz="1400" b="1">
              <a:solidFill>
                <a:srgbClr val="7030A0"/>
              </a:solidFill>
              <a:latin typeface="Calibri" pitchFamily="34" charset="0"/>
            </a:endParaRPr>
          </a:p>
        </p:txBody>
      </p:sp>
      <p:sp>
        <p:nvSpPr>
          <p:cNvPr id="98345" name="Rectangle 94"/>
          <p:cNvSpPr>
            <a:spLocks noChangeArrowheads="1"/>
          </p:cNvSpPr>
          <p:nvPr/>
        </p:nvSpPr>
        <p:spPr bwMode="auto">
          <a:xfrm>
            <a:off x="755650" y="6230938"/>
            <a:ext cx="3959225" cy="288925"/>
          </a:xfrm>
          <a:prstGeom prst="rect">
            <a:avLst/>
          </a:prstGeom>
          <a:solidFill>
            <a:schemeClr val="bg1"/>
          </a:solidFill>
          <a:ln w="9525">
            <a:solidFill>
              <a:schemeClr val="bg1"/>
            </a:solidFill>
            <a:miter lim="800000"/>
            <a:headEnd/>
            <a:tailEnd/>
          </a:ln>
        </p:spPr>
        <p:txBody>
          <a:bodyPr wrap="none" anchor="ctr"/>
          <a:lstStyle/>
          <a:p>
            <a:pPr algn="ctr"/>
            <a:endParaRPr lang="ja-JP" altLang="ja-JP">
              <a:solidFill>
                <a:srgbClr val="000000"/>
              </a:solidFill>
              <a:latin typeface="Calibri" pitchFamily="34" charset="0"/>
            </a:endParaRPr>
          </a:p>
        </p:txBody>
      </p:sp>
      <p:sp>
        <p:nvSpPr>
          <p:cNvPr id="98346" name="Rectangle 95"/>
          <p:cNvSpPr>
            <a:spLocks noChangeArrowheads="1"/>
          </p:cNvSpPr>
          <p:nvPr/>
        </p:nvSpPr>
        <p:spPr bwMode="auto">
          <a:xfrm>
            <a:off x="5076825" y="6230938"/>
            <a:ext cx="3959225" cy="288925"/>
          </a:xfrm>
          <a:prstGeom prst="rect">
            <a:avLst/>
          </a:prstGeom>
          <a:solidFill>
            <a:schemeClr val="bg1"/>
          </a:solidFill>
          <a:ln w="9525">
            <a:solidFill>
              <a:schemeClr val="bg1"/>
            </a:solidFill>
            <a:miter lim="800000"/>
            <a:headEnd/>
            <a:tailEnd/>
          </a:ln>
        </p:spPr>
        <p:txBody>
          <a:bodyPr wrap="none" anchor="ctr"/>
          <a:lstStyle/>
          <a:p>
            <a:endParaRPr lang="ja-JP" altLang="en-US">
              <a:solidFill>
                <a:srgbClr val="000000"/>
              </a:solidFill>
              <a:latin typeface="Calibri" pitchFamily="34" charset="0"/>
            </a:endParaRPr>
          </a:p>
        </p:txBody>
      </p:sp>
      <p:sp>
        <p:nvSpPr>
          <p:cNvPr id="98347" name="Text Box 97"/>
          <p:cNvSpPr txBox="1">
            <a:spLocks noChangeArrowheads="1"/>
          </p:cNvSpPr>
          <p:nvPr/>
        </p:nvSpPr>
        <p:spPr bwMode="auto">
          <a:xfrm>
            <a:off x="1270000" y="6224588"/>
            <a:ext cx="565150" cy="366712"/>
          </a:xfrm>
          <a:prstGeom prst="rect">
            <a:avLst/>
          </a:prstGeom>
          <a:solidFill>
            <a:schemeClr val="bg1"/>
          </a:solidFill>
          <a:ln w="9525">
            <a:noFill/>
            <a:miter lim="800000"/>
            <a:headEnd/>
            <a:tailEnd/>
          </a:ln>
        </p:spPr>
        <p:txBody>
          <a:bodyPr wrap="none">
            <a:spAutoFit/>
          </a:bodyPr>
          <a:lstStyle/>
          <a:p>
            <a:r>
              <a:rPr lang="en-US" altLang="ja-JP">
                <a:solidFill>
                  <a:srgbClr val="000000"/>
                </a:solidFill>
                <a:latin typeface="Calibri" pitchFamily="34" charset="0"/>
              </a:rPr>
              <a:t>100</a:t>
            </a:r>
          </a:p>
        </p:txBody>
      </p:sp>
      <p:sp>
        <p:nvSpPr>
          <p:cNvPr id="98348" name="Text Box 98"/>
          <p:cNvSpPr txBox="1">
            <a:spLocks noChangeArrowheads="1"/>
          </p:cNvSpPr>
          <p:nvPr/>
        </p:nvSpPr>
        <p:spPr bwMode="auto">
          <a:xfrm>
            <a:off x="2124075" y="6224588"/>
            <a:ext cx="692150" cy="366712"/>
          </a:xfrm>
          <a:prstGeom prst="rect">
            <a:avLst/>
          </a:prstGeom>
          <a:solidFill>
            <a:schemeClr val="bg1"/>
          </a:solidFill>
          <a:ln w="9525">
            <a:noFill/>
            <a:miter lim="800000"/>
            <a:headEnd/>
            <a:tailEnd/>
          </a:ln>
        </p:spPr>
        <p:txBody>
          <a:bodyPr wrap="none">
            <a:spAutoFit/>
          </a:bodyPr>
          <a:lstStyle/>
          <a:p>
            <a:r>
              <a:rPr lang="en-US" altLang="ja-JP">
                <a:solidFill>
                  <a:srgbClr val="000000"/>
                </a:solidFill>
                <a:latin typeface="Calibri" pitchFamily="34" charset="0"/>
              </a:rPr>
              <a:t>1000</a:t>
            </a:r>
          </a:p>
        </p:txBody>
      </p:sp>
      <p:sp>
        <p:nvSpPr>
          <p:cNvPr id="98349" name="Text Box 99"/>
          <p:cNvSpPr txBox="1">
            <a:spLocks noChangeArrowheads="1"/>
          </p:cNvSpPr>
          <p:nvPr/>
        </p:nvSpPr>
        <p:spPr bwMode="auto">
          <a:xfrm>
            <a:off x="3059113" y="6230938"/>
            <a:ext cx="819150" cy="366712"/>
          </a:xfrm>
          <a:prstGeom prst="rect">
            <a:avLst/>
          </a:prstGeom>
          <a:solidFill>
            <a:schemeClr val="bg1"/>
          </a:solidFill>
          <a:ln w="9525">
            <a:noFill/>
            <a:miter lim="800000"/>
            <a:headEnd/>
            <a:tailEnd/>
          </a:ln>
        </p:spPr>
        <p:txBody>
          <a:bodyPr wrap="none">
            <a:spAutoFit/>
          </a:bodyPr>
          <a:lstStyle/>
          <a:p>
            <a:r>
              <a:rPr lang="en-US" altLang="ja-JP">
                <a:solidFill>
                  <a:srgbClr val="000000"/>
                </a:solidFill>
                <a:latin typeface="Calibri" pitchFamily="34" charset="0"/>
              </a:rPr>
              <a:t>10000</a:t>
            </a:r>
          </a:p>
        </p:txBody>
      </p:sp>
      <p:sp>
        <p:nvSpPr>
          <p:cNvPr id="98350" name="Text Box 100"/>
          <p:cNvSpPr txBox="1">
            <a:spLocks noChangeArrowheads="1"/>
          </p:cNvSpPr>
          <p:nvPr/>
        </p:nvSpPr>
        <p:spPr bwMode="auto">
          <a:xfrm>
            <a:off x="3887788" y="6224588"/>
            <a:ext cx="1144587" cy="369887"/>
          </a:xfrm>
          <a:prstGeom prst="rect">
            <a:avLst/>
          </a:prstGeom>
          <a:noFill/>
          <a:ln w="9525">
            <a:noFill/>
            <a:miter lim="800000"/>
            <a:headEnd/>
            <a:tailEnd/>
          </a:ln>
        </p:spPr>
        <p:txBody>
          <a:bodyPr wrap="none">
            <a:spAutoFit/>
          </a:bodyPr>
          <a:lstStyle/>
          <a:p>
            <a:r>
              <a:rPr lang="en-US" altLang="ja-JP">
                <a:solidFill>
                  <a:srgbClr val="000000"/>
                </a:solidFill>
                <a:latin typeface="Calibri" pitchFamily="34" charset="0"/>
              </a:rPr>
              <a:t>(kt×year)</a:t>
            </a:r>
          </a:p>
        </p:txBody>
      </p:sp>
      <p:sp>
        <p:nvSpPr>
          <p:cNvPr id="98351" name="Text Box 101"/>
          <p:cNvSpPr txBox="1">
            <a:spLocks noChangeArrowheads="1"/>
          </p:cNvSpPr>
          <p:nvPr/>
        </p:nvSpPr>
        <p:spPr bwMode="auto">
          <a:xfrm>
            <a:off x="5807075" y="6230938"/>
            <a:ext cx="565150" cy="366712"/>
          </a:xfrm>
          <a:prstGeom prst="rect">
            <a:avLst/>
          </a:prstGeom>
          <a:solidFill>
            <a:schemeClr val="bg1"/>
          </a:solidFill>
          <a:ln w="9525">
            <a:noFill/>
            <a:miter lim="800000"/>
            <a:headEnd/>
            <a:tailEnd/>
          </a:ln>
        </p:spPr>
        <p:txBody>
          <a:bodyPr wrap="none">
            <a:spAutoFit/>
          </a:bodyPr>
          <a:lstStyle/>
          <a:p>
            <a:r>
              <a:rPr lang="en-US" altLang="ja-JP">
                <a:solidFill>
                  <a:srgbClr val="000000"/>
                </a:solidFill>
                <a:latin typeface="Calibri" pitchFamily="34" charset="0"/>
              </a:rPr>
              <a:t>100</a:t>
            </a:r>
          </a:p>
        </p:txBody>
      </p:sp>
      <p:sp>
        <p:nvSpPr>
          <p:cNvPr id="98352" name="Text Box 102"/>
          <p:cNvSpPr txBox="1">
            <a:spLocks noChangeArrowheads="1"/>
          </p:cNvSpPr>
          <p:nvPr/>
        </p:nvSpPr>
        <p:spPr bwMode="auto">
          <a:xfrm>
            <a:off x="6688138" y="6230938"/>
            <a:ext cx="692150" cy="366712"/>
          </a:xfrm>
          <a:prstGeom prst="rect">
            <a:avLst/>
          </a:prstGeom>
          <a:solidFill>
            <a:schemeClr val="bg1"/>
          </a:solidFill>
          <a:ln w="9525">
            <a:noFill/>
            <a:miter lim="800000"/>
            <a:headEnd/>
            <a:tailEnd/>
          </a:ln>
        </p:spPr>
        <p:txBody>
          <a:bodyPr wrap="none">
            <a:spAutoFit/>
          </a:bodyPr>
          <a:lstStyle/>
          <a:p>
            <a:r>
              <a:rPr lang="en-US" altLang="ja-JP">
                <a:solidFill>
                  <a:srgbClr val="000000"/>
                </a:solidFill>
                <a:latin typeface="Calibri" pitchFamily="34" charset="0"/>
              </a:rPr>
              <a:t>1000</a:t>
            </a:r>
          </a:p>
        </p:txBody>
      </p:sp>
      <p:sp>
        <p:nvSpPr>
          <p:cNvPr id="98353" name="Text Box 103"/>
          <p:cNvSpPr txBox="1">
            <a:spLocks noChangeArrowheads="1"/>
          </p:cNvSpPr>
          <p:nvPr/>
        </p:nvSpPr>
        <p:spPr bwMode="auto">
          <a:xfrm>
            <a:off x="7524750" y="6230938"/>
            <a:ext cx="819150" cy="366712"/>
          </a:xfrm>
          <a:prstGeom prst="rect">
            <a:avLst/>
          </a:prstGeom>
          <a:solidFill>
            <a:schemeClr val="bg1"/>
          </a:solidFill>
          <a:ln w="9525">
            <a:noFill/>
            <a:miter lim="800000"/>
            <a:headEnd/>
            <a:tailEnd/>
          </a:ln>
        </p:spPr>
        <p:txBody>
          <a:bodyPr wrap="none">
            <a:spAutoFit/>
          </a:bodyPr>
          <a:lstStyle/>
          <a:p>
            <a:r>
              <a:rPr lang="en-US" altLang="ja-JP">
                <a:solidFill>
                  <a:srgbClr val="000000"/>
                </a:solidFill>
                <a:latin typeface="Calibri" pitchFamily="34" charset="0"/>
              </a:rPr>
              <a:t>10000</a:t>
            </a:r>
          </a:p>
        </p:txBody>
      </p:sp>
      <p:sp>
        <p:nvSpPr>
          <p:cNvPr id="98354" name="Rectangle 105"/>
          <p:cNvSpPr>
            <a:spLocks noChangeArrowheads="1"/>
          </p:cNvSpPr>
          <p:nvPr/>
        </p:nvSpPr>
        <p:spPr bwMode="auto">
          <a:xfrm>
            <a:off x="4716463" y="2414588"/>
            <a:ext cx="431800" cy="3887787"/>
          </a:xfrm>
          <a:prstGeom prst="rect">
            <a:avLst/>
          </a:prstGeom>
          <a:solidFill>
            <a:schemeClr val="bg1"/>
          </a:solidFill>
          <a:ln w="9525">
            <a:solidFill>
              <a:schemeClr val="bg1"/>
            </a:solidFill>
            <a:miter lim="800000"/>
            <a:headEnd/>
            <a:tailEnd/>
          </a:ln>
        </p:spPr>
        <p:txBody>
          <a:bodyPr wrap="none" anchor="ctr"/>
          <a:lstStyle/>
          <a:p>
            <a:endParaRPr lang="ja-JP" altLang="en-US">
              <a:solidFill>
                <a:srgbClr val="000000"/>
              </a:solidFill>
              <a:latin typeface="Calibri" pitchFamily="34" charset="0"/>
            </a:endParaRPr>
          </a:p>
        </p:txBody>
      </p:sp>
      <p:sp>
        <p:nvSpPr>
          <p:cNvPr id="98355" name="Rectangle 106"/>
          <p:cNvSpPr>
            <a:spLocks noChangeArrowheads="1"/>
          </p:cNvSpPr>
          <p:nvPr/>
        </p:nvSpPr>
        <p:spPr bwMode="auto">
          <a:xfrm>
            <a:off x="179388" y="2270125"/>
            <a:ext cx="431800" cy="3960813"/>
          </a:xfrm>
          <a:prstGeom prst="rect">
            <a:avLst/>
          </a:prstGeom>
          <a:solidFill>
            <a:schemeClr val="bg1"/>
          </a:solidFill>
          <a:ln w="9525">
            <a:solidFill>
              <a:schemeClr val="bg1"/>
            </a:solidFill>
            <a:miter lim="800000"/>
            <a:headEnd/>
            <a:tailEnd/>
          </a:ln>
        </p:spPr>
        <p:txBody>
          <a:bodyPr wrap="none" anchor="ctr"/>
          <a:lstStyle/>
          <a:p>
            <a:endParaRPr lang="ja-JP" altLang="en-US">
              <a:solidFill>
                <a:srgbClr val="000000"/>
              </a:solidFill>
              <a:latin typeface="Calibri" pitchFamily="34" charset="0"/>
            </a:endParaRPr>
          </a:p>
        </p:txBody>
      </p:sp>
      <p:sp>
        <p:nvSpPr>
          <p:cNvPr id="98356" name="Text Box 107"/>
          <p:cNvSpPr txBox="1">
            <a:spLocks noChangeArrowheads="1"/>
          </p:cNvSpPr>
          <p:nvPr/>
        </p:nvSpPr>
        <p:spPr bwMode="auto">
          <a:xfrm>
            <a:off x="87313" y="3206750"/>
            <a:ext cx="606425" cy="366713"/>
          </a:xfrm>
          <a:prstGeom prst="rect">
            <a:avLst/>
          </a:prstGeom>
          <a:noFill/>
          <a:ln w="9525">
            <a:noFill/>
            <a:miter lim="800000"/>
            <a:headEnd/>
            <a:tailEnd/>
          </a:ln>
        </p:spPr>
        <p:txBody>
          <a:bodyPr wrap="none">
            <a:spAutoFit/>
          </a:bodyPr>
          <a:lstStyle/>
          <a:p>
            <a:r>
              <a:rPr lang="en-US" altLang="ja-JP">
                <a:solidFill>
                  <a:srgbClr val="000000"/>
                </a:solidFill>
                <a:latin typeface="Calibri" pitchFamily="34" charset="0"/>
              </a:rPr>
              <a:t>10</a:t>
            </a:r>
            <a:r>
              <a:rPr lang="en-US" altLang="ja-JP" baseline="30000">
                <a:solidFill>
                  <a:srgbClr val="000000"/>
                </a:solidFill>
                <a:latin typeface="Calibri" pitchFamily="34" charset="0"/>
              </a:rPr>
              <a:t>35</a:t>
            </a:r>
          </a:p>
        </p:txBody>
      </p:sp>
      <p:sp>
        <p:nvSpPr>
          <p:cNvPr id="98357" name="Text Box 108"/>
          <p:cNvSpPr txBox="1">
            <a:spLocks noChangeArrowheads="1"/>
          </p:cNvSpPr>
          <p:nvPr/>
        </p:nvSpPr>
        <p:spPr bwMode="auto">
          <a:xfrm>
            <a:off x="77788" y="4143375"/>
            <a:ext cx="606425" cy="366713"/>
          </a:xfrm>
          <a:prstGeom prst="rect">
            <a:avLst/>
          </a:prstGeom>
          <a:noFill/>
          <a:ln w="9525">
            <a:noFill/>
            <a:miter lim="800000"/>
            <a:headEnd/>
            <a:tailEnd/>
          </a:ln>
        </p:spPr>
        <p:txBody>
          <a:bodyPr wrap="none">
            <a:spAutoFit/>
          </a:bodyPr>
          <a:lstStyle/>
          <a:p>
            <a:r>
              <a:rPr lang="en-US" altLang="ja-JP">
                <a:solidFill>
                  <a:srgbClr val="000000"/>
                </a:solidFill>
                <a:latin typeface="Calibri" pitchFamily="34" charset="0"/>
              </a:rPr>
              <a:t>10</a:t>
            </a:r>
            <a:r>
              <a:rPr lang="en-US" altLang="ja-JP" baseline="30000">
                <a:solidFill>
                  <a:srgbClr val="000000"/>
                </a:solidFill>
                <a:latin typeface="Calibri" pitchFamily="34" charset="0"/>
              </a:rPr>
              <a:t>34</a:t>
            </a:r>
          </a:p>
        </p:txBody>
      </p:sp>
      <p:sp>
        <p:nvSpPr>
          <p:cNvPr id="98358" name="Text Box 109"/>
          <p:cNvSpPr txBox="1">
            <a:spLocks noChangeArrowheads="1"/>
          </p:cNvSpPr>
          <p:nvPr/>
        </p:nvSpPr>
        <p:spPr bwMode="auto">
          <a:xfrm>
            <a:off x="77788" y="5072063"/>
            <a:ext cx="606425" cy="366712"/>
          </a:xfrm>
          <a:prstGeom prst="rect">
            <a:avLst/>
          </a:prstGeom>
          <a:noFill/>
          <a:ln w="9525">
            <a:noFill/>
            <a:miter lim="800000"/>
            <a:headEnd/>
            <a:tailEnd/>
          </a:ln>
        </p:spPr>
        <p:txBody>
          <a:bodyPr wrap="none">
            <a:spAutoFit/>
          </a:bodyPr>
          <a:lstStyle/>
          <a:p>
            <a:r>
              <a:rPr lang="en-US" altLang="ja-JP">
                <a:solidFill>
                  <a:srgbClr val="000000"/>
                </a:solidFill>
                <a:latin typeface="Calibri" pitchFamily="34" charset="0"/>
              </a:rPr>
              <a:t>10</a:t>
            </a:r>
            <a:r>
              <a:rPr lang="en-US" altLang="ja-JP" baseline="30000">
                <a:solidFill>
                  <a:srgbClr val="000000"/>
                </a:solidFill>
                <a:latin typeface="Calibri" pitchFamily="34" charset="0"/>
              </a:rPr>
              <a:t>33</a:t>
            </a:r>
          </a:p>
        </p:txBody>
      </p:sp>
      <p:sp>
        <p:nvSpPr>
          <p:cNvPr id="98359" name="Text Box 110"/>
          <p:cNvSpPr txBox="1">
            <a:spLocks noChangeArrowheads="1"/>
          </p:cNvSpPr>
          <p:nvPr/>
        </p:nvSpPr>
        <p:spPr bwMode="auto">
          <a:xfrm>
            <a:off x="77788" y="2270125"/>
            <a:ext cx="606425" cy="366713"/>
          </a:xfrm>
          <a:prstGeom prst="rect">
            <a:avLst/>
          </a:prstGeom>
          <a:noFill/>
          <a:ln w="9525">
            <a:noFill/>
            <a:miter lim="800000"/>
            <a:headEnd/>
            <a:tailEnd/>
          </a:ln>
        </p:spPr>
        <p:txBody>
          <a:bodyPr wrap="none">
            <a:spAutoFit/>
          </a:bodyPr>
          <a:lstStyle/>
          <a:p>
            <a:r>
              <a:rPr lang="en-US" altLang="ja-JP">
                <a:solidFill>
                  <a:srgbClr val="000000"/>
                </a:solidFill>
                <a:latin typeface="Calibri" pitchFamily="34" charset="0"/>
              </a:rPr>
              <a:t>10</a:t>
            </a:r>
            <a:r>
              <a:rPr lang="en-US" altLang="ja-JP" baseline="30000">
                <a:solidFill>
                  <a:srgbClr val="000000"/>
                </a:solidFill>
                <a:latin typeface="Calibri" pitchFamily="34" charset="0"/>
              </a:rPr>
              <a:t>36</a:t>
            </a:r>
          </a:p>
        </p:txBody>
      </p:sp>
      <p:sp>
        <p:nvSpPr>
          <p:cNvPr id="98360" name="Text Box 111"/>
          <p:cNvSpPr txBox="1">
            <a:spLocks noChangeArrowheads="1"/>
          </p:cNvSpPr>
          <p:nvPr/>
        </p:nvSpPr>
        <p:spPr bwMode="auto">
          <a:xfrm>
            <a:off x="4613275" y="2414588"/>
            <a:ext cx="606425" cy="366712"/>
          </a:xfrm>
          <a:prstGeom prst="rect">
            <a:avLst/>
          </a:prstGeom>
          <a:noFill/>
          <a:ln w="9525">
            <a:noFill/>
            <a:miter lim="800000"/>
            <a:headEnd/>
            <a:tailEnd/>
          </a:ln>
        </p:spPr>
        <p:txBody>
          <a:bodyPr wrap="none">
            <a:spAutoFit/>
          </a:bodyPr>
          <a:lstStyle/>
          <a:p>
            <a:r>
              <a:rPr lang="en-US" altLang="ja-JP">
                <a:solidFill>
                  <a:srgbClr val="000000"/>
                </a:solidFill>
                <a:latin typeface="Calibri" pitchFamily="34" charset="0"/>
              </a:rPr>
              <a:t>10</a:t>
            </a:r>
            <a:r>
              <a:rPr lang="en-US" altLang="ja-JP" baseline="30000">
                <a:solidFill>
                  <a:srgbClr val="000000"/>
                </a:solidFill>
                <a:latin typeface="Calibri" pitchFamily="34" charset="0"/>
              </a:rPr>
              <a:t>36</a:t>
            </a:r>
          </a:p>
        </p:txBody>
      </p:sp>
      <p:sp>
        <p:nvSpPr>
          <p:cNvPr id="98361" name="Text Box 112"/>
          <p:cNvSpPr txBox="1">
            <a:spLocks noChangeArrowheads="1"/>
          </p:cNvSpPr>
          <p:nvPr/>
        </p:nvSpPr>
        <p:spPr bwMode="auto">
          <a:xfrm>
            <a:off x="4613275" y="3278188"/>
            <a:ext cx="606425" cy="366712"/>
          </a:xfrm>
          <a:prstGeom prst="rect">
            <a:avLst/>
          </a:prstGeom>
          <a:noFill/>
          <a:ln w="9525">
            <a:noFill/>
            <a:miter lim="800000"/>
            <a:headEnd/>
            <a:tailEnd/>
          </a:ln>
        </p:spPr>
        <p:txBody>
          <a:bodyPr wrap="none">
            <a:spAutoFit/>
          </a:bodyPr>
          <a:lstStyle/>
          <a:p>
            <a:r>
              <a:rPr lang="en-US" altLang="ja-JP">
                <a:solidFill>
                  <a:srgbClr val="000000"/>
                </a:solidFill>
                <a:latin typeface="Calibri" pitchFamily="34" charset="0"/>
              </a:rPr>
              <a:t>10</a:t>
            </a:r>
            <a:r>
              <a:rPr lang="en-US" altLang="ja-JP" baseline="30000">
                <a:solidFill>
                  <a:srgbClr val="000000"/>
                </a:solidFill>
                <a:latin typeface="Calibri" pitchFamily="34" charset="0"/>
              </a:rPr>
              <a:t>35</a:t>
            </a:r>
          </a:p>
        </p:txBody>
      </p:sp>
      <p:sp>
        <p:nvSpPr>
          <p:cNvPr id="98362" name="Text Box 113"/>
          <p:cNvSpPr txBox="1">
            <a:spLocks noChangeArrowheads="1"/>
          </p:cNvSpPr>
          <p:nvPr/>
        </p:nvSpPr>
        <p:spPr bwMode="auto">
          <a:xfrm>
            <a:off x="4613275" y="4214813"/>
            <a:ext cx="606425" cy="366712"/>
          </a:xfrm>
          <a:prstGeom prst="rect">
            <a:avLst/>
          </a:prstGeom>
          <a:noFill/>
          <a:ln w="9525">
            <a:noFill/>
            <a:miter lim="800000"/>
            <a:headEnd/>
            <a:tailEnd/>
          </a:ln>
        </p:spPr>
        <p:txBody>
          <a:bodyPr wrap="none">
            <a:spAutoFit/>
          </a:bodyPr>
          <a:lstStyle/>
          <a:p>
            <a:r>
              <a:rPr lang="en-US" altLang="ja-JP">
                <a:solidFill>
                  <a:srgbClr val="000000"/>
                </a:solidFill>
                <a:latin typeface="Calibri" pitchFamily="34" charset="0"/>
              </a:rPr>
              <a:t>10</a:t>
            </a:r>
            <a:r>
              <a:rPr lang="en-US" altLang="ja-JP" baseline="30000">
                <a:solidFill>
                  <a:srgbClr val="000000"/>
                </a:solidFill>
                <a:latin typeface="Calibri" pitchFamily="34" charset="0"/>
              </a:rPr>
              <a:t>34</a:t>
            </a:r>
          </a:p>
        </p:txBody>
      </p:sp>
      <p:sp>
        <p:nvSpPr>
          <p:cNvPr id="98363" name="Text Box 114"/>
          <p:cNvSpPr txBox="1">
            <a:spLocks noChangeArrowheads="1"/>
          </p:cNvSpPr>
          <p:nvPr/>
        </p:nvSpPr>
        <p:spPr bwMode="auto">
          <a:xfrm>
            <a:off x="4613275" y="5072063"/>
            <a:ext cx="606425" cy="366712"/>
          </a:xfrm>
          <a:prstGeom prst="rect">
            <a:avLst/>
          </a:prstGeom>
          <a:noFill/>
          <a:ln w="9525">
            <a:noFill/>
            <a:miter lim="800000"/>
            <a:headEnd/>
            <a:tailEnd/>
          </a:ln>
        </p:spPr>
        <p:txBody>
          <a:bodyPr wrap="none">
            <a:spAutoFit/>
          </a:bodyPr>
          <a:lstStyle/>
          <a:p>
            <a:r>
              <a:rPr lang="en-US" altLang="ja-JP">
                <a:solidFill>
                  <a:srgbClr val="000000"/>
                </a:solidFill>
                <a:latin typeface="Calibri" pitchFamily="34" charset="0"/>
              </a:rPr>
              <a:t>10</a:t>
            </a:r>
            <a:r>
              <a:rPr lang="en-US" altLang="ja-JP" baseline="30000">
                <a:solidFill>
                  <a:srgbClr val="000000"/>
                </a:solidFill>
                <a:latin typeface="Calibri" pitchFamily="34" charset="0"/>
              </a:rPr>
              <a:t>33</a:t>
            </a:r>
          </a:p>
        </p:txBody>
      </p:sp>
      <p:sp>
        <p:nvSpPr>
          <p:cNvPr id="98364" name="Text Box 115"/>
          <p:cNvSpPr txBox="1">
            <a:spLocks noChangeArrowheads="1"/>
          </p:cNvSpPr>
          <p:nvPr/>
        </p:nvSpPr>
        <p:spPr bwMode="auto">
          <a:xfrm rot="-5400000">
            <a:off x="-573881" y="2945606"/>
            <a:ext cx="1377950" cy="306388"/>
          </a:xfrm>
          <a:prstGeom prst="rect">
            <a:avLst/>
          </a:prstGeom>
          <a:noFill/>
          <a:ln w="9525">
            <a:noFill/>
            <a:miter lim="800000"/>
            <a:headEnd/>
            <a:tailEnd/>
          </a:ln>
        </p:spPr>
        <p:txBody>
          <a:bodyPr wrap="none">
            <a:spAutoFit/>
          </a:bodyPr>
          <a:lstStyle/>
          <a:p>
            <a:r>
              <a:rPr lang="en-US" altLang="ja-JP" sz="1400" b="1">
                <a:solidFill>
                  <a:srgbClr val="000000"/>
                </a:solidFill>
                <a:latin typeface="Calibri" pitchFamily="34" charset="0"/>
              </a:rPr>
              <a:t>Life time (years)</a:t>
            </a:r>
            <a:endParaRPr lang="ja-JP" altLang="en-US" sz="1400" b="1">
              <a:solidFill>
                <a:srgbClr val="000000"/>
              </a:solidFill>
              <a:latin typeface="Calibri" pitchFamily="34" charset="0"/>
            </a:endParaRPr>
          </a:p>
        </p:txBody>
      </p:sp>
      <p:sp>
        <p:nvSpPr>
          <p:cNvPr id="98365" name="Text Box 116"/>
          <p:cNvSpPr txBox="1">
            <a:spLocks noChangeArrowheads="1"/>
          </p:cNvSpPr>
          <p:nvPr/>
        </p:nvSpPr>
        <p:spPr bwMode="auto">
          <a:xfrm rot="-5400000">
            <a:off x="3945732" y="2945606"/>
            <a:ext cx="1377950" cy="306387"/>
          </a:xfrm>
          <a:prstGeom prst="rect">
            <a:avLst/>
          </a:prstGeom>
          <a:noFill/>
          <a:ln w="9525">
            <a:noFill/>
            <a:miter lim="800000"/>
            <a:headEnd/>
            <a:tailEnd/>
          </a:ln>
        </p:spPr>
        <p:txBody>
          <a:bodyPr wrap="none">
            <a:spAutoFit/>
          </a:bodyPr>
          <a:lstStyle/>
          <a:p>
            <a:r>
              <a:rPr lang="en-US" altLang="ja-JP" sz="1400" b="1">
                <a:solidFill>
                  <a:srgbClr val="000000"/>
                </a:solidFill>
                <a:latin typeface="Calibri" pitchFamily="34" charset="0"/>
              </a:rPr>
              <a:t>Life time (years)</a:t>
            </a:r>
            <a:endParaRPr lang="ja-JP" altLang="en-US" sz="1400" b="1">
              <a:solidFill>
                <a:srgbClr val="000000"/>
              </a:solidFill>
              <a:latin typeface="Calibri" pitchFamily="34" charset="0"/>
            </a:endParaRPr>
          </a:p>
        </p:txBody>
      </p:sp>
      <p:sp>
        <p:nvSpPr>
          <p:cNvPr id="98366" name="Text Box 120"/>
          <p:cNvSpPr txBox="1">
            <a:spLocks noChangeArrowheads="1"/>
          </p:cNvSpPr>
          <p:nvPr/>
        </p:nvSpPr>
        <p:spPr bwMode="auto">
          <a:xfrm>
            <a:off x="8072438" y="6308725"/>
            <a:ext cx="1144587" cy="369888"/>
          </a:xfrm>
          <a:prstGeom prst="rect">
            <a:avLst/>
          </a:prstGeom>
          <a:noFill/>
          <a:ln w="9525">
            <a:noFill/>
            <a:miter lim="800000"/>
            <a:headEnd/>
            <a:tailEnd/>
          </a:ln>
        </p:spPr>
        <p:txBody>
          <a:bodyPr wrap="none">
            <a:spAutoFit/>
          </a:bodyPr>
          <a:lstStyle/>
          <a:p>
            <a:r>
              <a:rPr lang="en-US" altLang="ja-JP">
                <a:solidFill>
                  <a:srgbClr val="000000"/>
                </a:solidFill>
                <a:latin typeface="Calibri" pitchFamily="34" charset="0"/>
              </a:rPr>
              <a:t>(kt×year)</a:t>
            </a:r>
          </a:p>
        </p:txBody>
      </p:sp>
      <p:sp>
        <p:nvSpPr>
          <p:cNvPr id="98367" name="Text Box 121"/>
          <p:cNvSpPr txBox="1">
            <a:spLocks noChangeArrowheads="1"/>
          </p:cNvSpPr>
          <p:nvPr/>
        </p:nvSpPr>
        <p:spPr bwMode="auto">
          <a:xfrm>
            <a:off x="642938" y="4643438"/>
            <a:ext cx="1289050" cy="304800"/>
          </a:xfrm>
          <a:prstGeom prst="rect">
            <a:avLst/>
          </a:prstGeom>
          <a:noFill/>
          <a:ln w="31750">
            <a:noFill/>
            <a:miter lim="800000"/>
            <a:headEnd/>
            <a:tailEnd/>
          </a:ln>
        </p:spPr>
        <p:txBody>
          <a:bodyPr wrap="none">
            <a:spAutoFit/>
          </a:bodyPr>
          <a:lstStyle/>
          <a:p>
            <a:r>
              <a:rPr lang="en-US" altLang="ja-JP" sz="1400" b="1">
                <a:solidFill>
                  <a:srgbClr val="FF33CC"/>
                </a:solidFill>
                <a:latin typeface="Calibri" pitchFamily="34" charset="0"/>
              </a:rPr>
              <a:t>Super-K limit</a:t>
            </a:r>
          </a:p>
        </p:txBody>
      </p:sp>
      <p:sp>
        <p:nvSpPr>
          <p:cNvPr id="89" name="Rectangle 12"/>
          <p:cNvSpPr txBox="1">
            <a:spLocks noChangeArrowheads="1"/>
          </p:cNvSpPr>
          <p:nvPr/>
        </p:nvSpPr>
        <p:spPr bwMode="auto">
          <a:xfrm>
            <a:off x="804863" y="0"/>
            <a:ext cx="7696200" cy="547688"/>
          </a:xfrm>
          <a:prstGeom prst="rect">
            <a:avLst/>
          </a:prstGeom>
          <a:noFill/>
          <a:ln w="9525">
            <a:noFill/>
            <a:miter lim="800000"/>
            <a:headEnd/>
            <a:tailEnd/>
          </a:ln>
        </p:spPr>
        <p:txBody>
          <a:bodyPr lIns="91369" tIns="45685" rIns="91369" bIns="45685" anchor="ctr"/>
          <a:lstStyle/>
          <a:p>
            <a:pPr algn="ctr" defTabSz="913790" eaLnBrk="0" hangingPunct="0">
              <a:defRPr/>
            </a:pPr>
            <a:r>
              <a:rPr lang="en-US" altLang="ja-JP" sz="3200" b="1" kern="0" dirty="0" smtClean="0">
                <a:solidFill>
                  <a:srgbClr val="000000"/>
                </a:solidFill>
                <a:latin typeface="Times New Roman" pitchFamily="18" charset="0"/>
                <a:ea typeface="ＭＳ Ｐゴシック"/>
                <a:cs typeface="Times New Roman" pitchFamily="18" charset="0"/>
              </a:rPr>
              <a:t>100kt </a:t>
            </a:r>
            <a:r>
              <a:rPr lang="en-US" altLang="ja-JP" sz="3200" b="1" kern="0" dirty="0" err="1" smtClean="0">
                <a:solidFill>
                  <a:srgbClr val="000000"/>
                </a:solidFill>
                <a:latin typeface="Times New Roman" pitchFamily="18" charset="0"/>
                <a:ea typeface="ＭＳ Ｐゴシック"/>
                <a:cs typeface="Times New Roman" pitchFamily="18" charset="0"/>
              </a:rPr>
              <a:t>LiqAr</a:t>
            </a:r>
            <a:r>
              <a:rPr lang="en-US" altLang="ja-JP" sz="3200" b="1" kern="0" dirty="0" smtClean="0">
                <a:solidFill>
                  <a:srgbClr val="000000"/>
                </a:solidFill>
                <a:latin typeface="Times New Roman" pitchFamily="18" charset="0"/>
                <a:ea typeface="ＭＳ Ｐゴシック"/>
                <a:cs typeface="Times New Roman" pitchFamily="18" charset="0"/>
              </a:rPr>
              <a:t> also for Proton decay search!</a:t>
            </a:r>
            <a:endParaRPr lang="en-US" altLang="ja-JP" sz="3200" b="1" kern="0" dirty="0">
              <a:solidFill>
                <a:srgbClr val="000000"/>
              </a:solidFill>
              <a:latin typeface="Times New Roman" pitchFamily="18" charset="0"/>
              <a:ea typeface="ＭＳ Ｐゴシック"/>
              <a:cs typeface="Times New Roman" pitchFamily="18" charset="0"/>
            </a:endParaRPr>
          </a:p>
        </p:txBody>
      </p:sp>
      <p:sp>
        <p:nvSpPr>
          <p:cNvPr id="92" name="正方形/長方形 91"/>
          <p:cNvSpPr/>
          <p:nvPr/>
        </p:nvSpPr>
        <p:spPr>
          <a:xfrm>
            <a:off x="2500313" y="3214688"/>
            <a:ext cx="214312" cy="21431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90" fontAlgn="auto">
              <a:spcBef>
                <a:spcPts val="0"/>
              </a:spcBef>
              <a:spcAft>
                <a:spcPts val="0"/>
              </a:spcAft>
              <a:defRPr/>
            </a:pPr>
            <a:endParaRPr lang="ja-JP" altLang="en-US">
              <a:solidFill>
                <a:srgbClr val="FFFFFF"/>
              </a:solidFill>
            </a:endParaRPr>
          </a:p>
        </p:txBody>
      </p:sp>
      <p:sp>
        <p:nvSpPr>
          <p:cNvPr id="90" name="正方形/長方形 89"/>
          <p:cNvSpPr/>
          <p:nvPr/>
        </p:nvSpPr>
        <p:spPr>
          <a:xfrm>
            <a:off x="214313" y="6072188"/>
            <a:ext cx="285750" cy="3571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90" fontAlgn="auto">
              <a:spcBef>
                <a:spcPts val="0"/>
              </a:spcBef>
              <a:spcAft>
                <a:spcPts val="0"/>
              </a:spcAft>
              <a:defRPr/>
            </a:pPr>
            <a:endParaRPr lang="ja-JP" altLang="en-US">
              <a:solidFill>
                <a:srgbClr val="FFFFFF"/>
              </a:solidFill>
            </a:endParaRPr>
          </a:p>
        </p:txBody>
      </p:sp>
      <p:sp>
        <p:nvSpPr>
          <p:cNvPr id="98371" name="Line 88"/>
          <p:cNvSpPr>
            <a:spLocks noChangeShapeType="1"/>
          </p:cNvSpPr>
          <p:nvPr/>
        </p:nvSpPr>
        <p:spPr bwMode="auto">
          <a:xfrm flipV="1">
            <a:off x="2500313" y="3357563"/>
            <a:ext cx="0" cy="287337"/>
          </a:xfrm>
          <a:prstGeom prst="line">
            <a:avLst/>
          </a:prstGeom>
          <a:noFill/>
          <a:ln w="38100">
            <a:solidFill>
              <a:srgbClr val="FF0000"/>
            </a:solidFill>
            <a:round/>
            <a:headEnd/>
            <a:tailEnd type="triangle" w="med" len="med"/>
          </a:ln>
        </p:spPr>
        <p:txBody>
          <a:bodyPr/>
          <a:lstStyle/>
          <a:p>
            <a:endParaRPr lang="ja-JP" altLang="en-US"/>
          </a:p>
        </p:txBody>
      </p:sp>
      <p:sp>
        <p:nvSpPr>
          <p:cNvPr id="93" name="正方形/長方形 92"/>
          <p:cNvSpPr/>
          <p:nvPr/>
        </p:nvSpPr>
        <p:spPr>
          <a:xfrm>
            <a:off x="3429000" y="3857625"/>
            <a:ext cx="214313" cy="21431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90" fontAlgn="auto">
              <a:spcBef>
                <a:spcPts val="0"/>
              </a:spcBef>
              <a:spcAft>
                <a:spcPts val="0"/>
              </a:spcAft>
              <a:defRPr/>
            </a:pPr>
            <a:endParaRPr lang="ja-JP" altLang="en-US">
              <a:solidFill>
                <a:srgbClr val="FFFFFF"/>
              </a:solidFill>
            </a:endParaRPr>
          </a:p>
        </p:txBody>
      </p:sp>
      <p:sp>
        <p:nvSpPr>
          <p:cNvPr id="98373" name="Rectangle 49"/>
          <p:cNvSpPr>
            <a:spLocks noChangeArrowheads="1"/>
          </p:cNvSpPr>
          <p:nvPr/>
        </p:nvSpPr>
        <p:spPr bwMode="auto">
          <a:xfrm>
            <a:off x="612775" y="3357563"/>
            <a:ext cx="3744913" cy="1428750"/>
          </a:xfrm>
          <a:prstGeom prst="rect">
            <a:avLst/>
          </a:prstGeom>
          <a:solidFill>
            <a:srgbClr val="FFFF00">
              <a:alpha val="30196"/>
            </a:srgbClr>
          </a:solidFill>
          <a:ln w="9525">
            <a:solidFill>
              <a:srgbClr val="FF33CC"/>
            </a:solidFill>
            <a:miter lim="800000"/>
            <a:headEnd/>
            <a:tailEnd/>
          </a:ln>
        </p:spPr>
        <p:txBody>
          <a:bodyPr wrap="none" anchor="ctr"/>
          <a:lstStyle/>
          <a:p>
            <a:pPr algn="ctr"/>
            <a:endParaRPr lang="ja-JP" altLang="ja-JP">
              <a:solidFill>
                <a:srgbClr val="000000"/>
              </a:solidFill>
              <a:latin typeface="Calibri" pitchFamily="34" charset="0"/>
            </a:endParaRPr>
          </a:p>
        </p:txBody>
      </p:sp>
      <p:sp>
        <p:nvSpPr>
          <p:cNvPr id="96" name="正方形/長方形 95"/>
          <p:cNvSpPr/>
          <p:nvPr/>
        </p:nvSpPr>
        <p:spPr>
          <a:xfrm>
            <a:off x="6715125" y="3500438"/>
            <a:ext cx="214313" cy="21431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90" fontAlgn="auto">
              <a:spcBef>
                <a:spcPts val="0"/>
              </a:spcBef>
              <a:spcAft>
                <a:spcPts val="0"/>
              </a:spcAft>
              <a:defRPr/>
            </a:pPr>
            <a:endParaRPr lang="ja-JP" altLang="en-US">
              <a:solidFill>
                <a:srgbClr val="FFFFFF"/>
              </a:solidFill>
            </a:endParaRPr>
          </a:p>
        </p:txBody>
      </p:sp>
      <p:sp>
        <p:nvSpPr>
          <p:cNvPr id="94" name="正方形/長方形 93"/>
          <p:cNvSpPr/>
          <p:nvPr/>
        </p:nvSpPr>
        <p:spPr>
          <a:xfrm>
            <a:off x="4429125" y="6072188"/>
            <a:ext cx="285750" cy="21431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90" fontAlgn="auto">
              <a:spcBef>
                <a:spcPts val="0"/>
              </a:spcBef>
              <a:spcAft>
                <a:spcPts val="0"/>
              </a:spcAft>
              <a:defRPr/>
            </a:pPr>
            <a:endParaRPr lang="ja-JP" altLang="en-US">
              <a:solidFill>
                <a:srgbClr val="FFFFFF"/>
              </a:solidFill>
            </a:endParaRPr>
          </a:p>
        </p:txBody>
      </p:sp>
      <p:sp>
        <p:nvSpPr>
          <p:cNvPr id="97" name="正方形/長方形 96"/>
          <p:cNvSpPr/>
          <p:nvPr/>
        </p:nvSpPr>
        <p:spPr>
          <a:xfrm>
            <a:off x="7929563" y="3000375"/>
            <a:ext cx="214312" cy="21431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90" fontAlgn="auto">
              <a:spcBef>
                <a:spcPts val="0"/>
              </a:spcBef>
              <a:spcAft>
                <a:spcPts val="0"/>
              </a:spcAft>
              <a:defRPr/>
            </a:pPr>
            <a:endParaRPr lang="ja-JP" altLang="en-US">
              <a:solidFill>
                <a:srgbClr val="FFFFFF"/>
              </a:solidFill>
            </a:endParaRPr>
          </a:p>
        </p:txBody>
      </p:sp>
      <p:sp>
        <p:nvSpPr>
          <p:cNvPr id="98377" name="Text Box 121"/>
          <p:cNvSpPr txBox="1">
            <a:spLocks noChangeArrowheads="1"/>
          </p:cNvSpPr>
          <p:nvPr/>
        </p:nvSpPr>
        <p:spPr bwMode="auto">
          <a:xfrm>
            <a:off x="5143500" y="4214813"/>
            <a:ext cx="1289050" cy="307975"/>
          </a:xfrm>
          <a:prstGeom prst="rect">
            <a:avLst/>
          </a:prstGeom>
          <a:noFill/>
          <a:ln w="31750">
            <a:noFill/>
            <a:miter lim="800000"/>
            <a:headEnd/>
            <a:tailEnd/>
          </a:ln>
        </p:spPr>
        <p:txBody>
          <a:bodyPr>
            <a:spAutoFit/>
          </a:bodyPr>
          <a:lstStyle/>
          <a:p>
            <a:r>
              <a:rPr lang="en-US" altLang="ja-JP" sz="1400" b="1">
                <a:solidFill>
                  <a:srgbClr val="FF33CC"/>
                </a:solidFill>
                <a:latin typeface="Calibri" pitchFamily="34" charset="0"/>
              </a:rPr>
              <a:t>Super-K limit</a:t>
            </a:r>
          </a:p>
        </p:txBody>
      </p:sp>
      <p:sp>
        <p:nvSpPr>
          <p:cNvPr id="98378" name="Text Box 75"/>
          <p:cNvSpPr txBox="1">
            <a:spLocks noChangeArrowheads="1"/>
          </p:cNvSpPr>
          <p:nvPr/>
        </p:nvSpPr>
        <p:spPr bwMode="auto">
          <a:xfrm>
            <a:off x="5126038" y="2338388"/>
            <a:ext cx="1804987" cy="307975"/>
          </a:xfrm>
          <a:prstGeom prst="rect">
            <a:avLst/>
          </a:prstGeom>
          <a:noFill/>
          <a:ln w="9525">
            <a:noFill/>
            <a:miter lim="800000"/>
            <a:headEnd/>
            <a:tailEnd/>
          </a:ln>
        </p:spPr>
        <p:txBody>
          <a:bodyPr wrap="none">
            <a:spAutoFit/>
          </a:bodyPr>
          <a:lstStyle/>
          <a:p>
            <a:r>
              <a:rPr lang="en-US" altLang="ja-JP" sz="1400" b="1">
                <a:solidFill>
                  <a:srgbClr val="FF33CC"/>
                </a:solidFill>
                <a:latin typeface="Calibri" pitchFamily="34" charset="0"/>
              </a:rPr>
              <a:t>SUSY</a:t>
            </a:r>
            <a:r>
              <a:rPr lang="ja-JP" altLang="en-US" sz="1400" b="1">
                <a:solidFill>
                  <a:srgbClr val="FF33CC"/>
                </a:solidFill>
                <a:latin typeface="Calibri" pitchFamily="34" charset="0"/>
              </a:rPr>
              <a:t>　</a:t>
            </a:r>
            <a:r>
              <a:rPr lang="en-US" altLang="ja-JP" sz="1400" b="1">
                <a:solidFill>
                  <a:srgbClr val="FF33CC"/>
                </a:solidFill>
                <a:latin typeface="Calibri" pitchFamily="34" charset="0"/>
              </a:rPr>
              <a:t>GUT</a:t>
            </a:r>
            <a:r>
              <a:rPr lang="ja-JP" altLang="en-US" sz="1400" b="1">
                <a:solidFill>
                  <a:srgbClr val="FF33CC"/>
                </a:solidFill>
                <a:latin typeface="Calibri" pitchFamily="34" charset="0"/>
              </a:rPr>
              <a:t> </a:t>
            </a:r>
            <a:r>
              <a:rPr lang="en-US" altLang="ja-JP" sz="1400" b="1">
                <a:solidFill>
                  <a:srgbClr val="FF33CC"/>
                </a:solidFill>
                <a:latin typeface="Calibri" pitchFamily="34" charset="0"/>
              </a:rPr>
              <a:t>prediction</a:t>
            </a:r>
            <a:endParaRPr lang="ja-JP" altLang="en-US" sz="1400" b="1">
              <a:solidFill>
                <a:srgbClr val="FF33CC"/>
              </a:solidFill>
              <a:latin typeface="Calibri" pitchFamily="34" charset="0"/>
            </a:endParaRPr>
          </a:p>
        </p:txBody>
      </p:sp>
      <p:sp>
        <p:nvSpPr>
          <p:cNvPr id="85" name="正方形/長方形 84"/>
          <p:cNvSpPr/>
          <p:nvPr/>
        </p:nvSpPr>
        <p:spPr>
          <a:xfrm>
            <a:off x="571500" y="2286000"/>
            <a:ext cx="142875" cy="1428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90" fontAlgn="auto">
              <a:spcBef>
                <a:spcPts val="0"/>
              </a:spcBef>
              <a:spcAft>
                <a:spcPts val="0"/>
              </a:spcAft>
              <a:defRPr/>
            </a:pPr>
            <a:endParaRPr lang="ja-JP" altLang="en-US">
              <a:solidFill>
                <a:srgbClr val="FFFFFF"/>
              </a:solidFill>
            </a:endParaRPr>
          </a:p>
        </p:txBody>
      </p:sp>
      <p:sp>
        <p:nvSpPr>
          <p:cNvPr id="86" name="正方形/長方形 85"/>
          <p:cNvSpPr/>
          <p:nvPr/>
        </p:nvSpPr>
        <p:spPr>
          <a:xfrm>
            <a:off x="8643938" y="5143500"/>
            <a:ext cx="142875" cy="1428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90" fontAlgn="auto">
              <a:spcBef>
                <a:spcPts val="0"/>
              </a:spcBef>
              <a:spcAft>
                <a:spcPts val="0"/>
              </a:spcAft>
              <a:defRPr/>
            </a:pPr>
            <a:endParaRPr lang="ja-JP" altLang="en-US">
              <a:solidFill>
                <a:srgbClr val="FFFFFF"/>
              </a:solidFill>
            </a:endParaRPr>
          </a:p>
        </p:txBody>
      </p:sp>
      <p:sp>
        <p:nvSpPr>
          <p:cNvPr id="87" name="正方形/長方形 86"/>
          <p:cNvSpPr/>
          <p:nvPr/>
        </p:nvSpPr>
        <p:spPr>
          <a:xfrm>
            <a:off x="7143750" y="2571750"/>
            <a:ext cx="1071563" cy="3571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90" fontAlgn="auto">
              <a:spcBef>
                <a:spcPts val="0"/>
              </a:spcBef>
              <a:spcAft>
                <a:spcPts val="0"/>
              </a:spcAft>
              <a:defRPr/>
            </a:pPr>
            <a:endParaRPr lang="ja-JP" altLang="en-US">
              <a:solidFill>
                <a:srgbClr val="FFFFFF"/>
              </a:solidFill>
            </a:endParaRPr>
          </a:p>
        </p:txBody>
      </p:sp>
      <p:sp>
        <p:nvSpPr>
          <p:cNvPr id="88" name="正方形/長方形 87"/>
          <p:cNvSpPr/>
          <p:nvPr/>
        </p:nvSpPr>
        <p:spPr>
          <a:xfrm>
            <a:off x="6858000" y="3500438"/>
            <a:ext cx="142875" cy="1428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90" fontAlgn="auto">
              <a:spcBef>
                <a:spcPts val="0"/>
              </a:spcBef>
              <a:spcAft>
                <a:spcPts val="0"/>
              </a:spcAft>
              <a:defRPr/>
            </a:pPr>
            <a:endParaRPr lang="ja-JP" altLang="en-US">
              <a:solidFill>
                <a:srgbClr val="FFFFFF"/>
              </a:solidFill>
            </a:endParaRPr>
          </a:p>
        </p:txBody>
      </p:sp>
      <p:sp>
        <p:nvSpPr>
          <p:cNvPr id="99" name="正方形/長方形 98"/>
          <p:cNvSpPr/>
          <p:nvPr/>
        </p:nvSpPr>
        <p:spPr>
          <a:xfrm>
            <a:off x="5072063" y="2500313"/>
            <a:ext cx="142875" cy="460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90" fontAlgn="auto">
              <a:spcBef>
                <a:spcPts val="0"/>
              </a:spcBef>
              <a:spcAft>
                <a:spcPts val="0"/>
              </a:spcAft>
              <a:defRPr/>
            </a:pPr>
            <a:endParaRPr lang="ja-JP" altLang="en-US">
              <a:solidFill>
                <a:srgbClr val="FFFFFF"/>
              </a:solidFill>
            </a:endParaRPr>
          </a:p>
        </p:txBody>
      </p:sp>
      <p:sp>
        <p:nvSpPr>
          <p:cNvPr id="100" name="正方形/長方形 99"/>
          <p:cNvSpPr/>
          <p:nvPr/>
        </p:nvSpPr>
        <p:spPr>
          <a:xfrm>
            <a:off x="4929188" y="2357438"/>
            <a:ext cx="285750" cy="1428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90" fontAlgn="auto">
              <a:spcBef>
                <a:spcPts val="0"/>
              </a:spcBef>
              <a:spcAft>
                <a:spcPts val="0"/>
              </a:spcAft>
              <a:defRPr/>
            </a:pPr>
            <a:endParaRPr lang="ja-JP" altLang="en-US">
              <a:solidFill>
                <a:srgbClr val="FFFFFF"/>
              </a:solidFill>
            </a:endParaRPr>
          </a:p>
        </p:txBody>
      </p:sp>
      <p:sp>
        <p:nvSpPr>
          <p:cNvPr id="101" name="正方形/長方形 100"/>
          <p:cNvSpPr/>
          <p:nvPr/>
        </p:nvSpPr>
        <p:spPr>
          <a:xfrm>
            <a:off x="1357313" y="6215063"/>
            <a:ext cx="3000375" cy="460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90" fontAlgn="auto">
              <a:spcBef>
                <a:spcPts val="0"/>
              </a:spcBef>
              <a:spcAft>
                <a:spcPts val="0"/>
              </a:spcAft>
              <a:defRPr/>
            </a:pPr>
            <a:endParaRPr lang="ja-JP" altLang="en-US">
              <a:solidFill>
                <a:srgbClr val="FFFFFF"/>
              </a:solidFill>
            </a:endParaRPr>
          </a:p>
        </p:txBody>
      </p:sp>
      <p:sp>
        <p:nvSpPr>
          <p:cNvPr id="102" name="正方形/長方形 101"/>
          <p:cNvSpPr/>
          <p:nvPr/>
        </p:nvSpPr>
        <p:spPr>
          <a:xfrm>
            <a:off x="5143500" y="2357438"/>
            <a:ext cx="46038" cy="4000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90" fontAlgn="auto">
              <a:spcBef>
                <a:spcPts val="0"/>
              </a:spcBef>
              <a:spcAft>
                <a:spcPts val="0"/>
              </a:spcAft>
              <a:defRPr/>
            </a:pPr>
            <a:endParaRPr lang="ja-JP" altLang="en-US">
              <a:solidFill>
                <a:srgbClr val="FFFFFF"/>
              </a:solidFill>
            </a:endParaRPr>
          </a:p>
        </p:txBody>
      </p:sp>
      <p:sp>
        <p:nvSpPr>
          <p:cNvPr id="98387" name="Rectangle 74"/>
          <p:cNvSpPr>
            <a:spLocks noChangeArrowheads="1"/>
          </p:cNvSpPr>
          <p:nvPr/>
        </p:nvSpPr>
        <p:spPr bwMode="auto">
          <a:xfrm>
            <a:off x="5214938" y="2571750"/>
            <a:ext cx="3643312" cy="1785938"/>
          </a:xfrm>
          <a:prstGeom prst="rect">
            <a:avLst/>
          </a:prstGeom>
          <a:solidFill>
            <a:srgbClr val="FFFF00">
              <a:alpha val="30196"/>
            </a:srgbClr>
          </a:solidFill>
          <a:ln w="9525">
            <a:solidFill>
              <a:srgbClr val="FF33CC"/>
            </a:solidFill>
            <a:miter lim="800000"/>
            <a:headEnd/>
            <a:tailEnd/>
          </a:ln>
        </p:spPr>
        <p:txBody>
          <a:bodyPr wrap="none" anchor="ctr"/>
          <a:lstStyle/>
          <a:p>
            <a:pPr algn="ctr"/>
            <a:endParaRPr lang="ja-JP" altLang="ja-JP">
              <a:solidFill>
                <a:srgbClr val="000000"/>
              </a:solidFill>
              <a:latin typeface="Calibri" pitchFamily="34"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8722" name="Picture 2"/>
          <p:cNvPicPr>
            <a:picLocks noChangeAspect="1" noChangeArrowheads="1"/>
          </p:cNvPicPr>
          <p:nvPr/>
        </p:nvPicPr>
        <p:blipFill>
          <a:blip r:embed="rId3" cstate="print"/>
          <a:srcRect/>
          <a:stretch>
            <a:fillRect/>
          </a:stretch>
        </p:blipFill>
        <p:spPr bwMode="auto">
          <a:xfrm>
            <a:off x="0" y="620688"/>
            <a:ext cx="9114382" cy="6237312"/>
          </a:xfrm>
          <a:prstGeom prst="rect">
            <a:avLst/>
          </a:prstGeom>
          <a:noFill/>
          <a:ln w="9525">
            <a:noFill/>
            <a:miter lim="800000"/>
            <a:headEnd/>
            <a:tailEnd/>
          </a:ln>
        </p:spPr>
      </p:pic>
      <p:sp>
        <p:nvSpPr>
          <p:cNvPr id="3" name="タイトル 2"/>
          <p:cNvSpPr>
            <a:spLocks noGrp="1"/>
          </p:cNvSpPr>
          <p:nvPr>
            <p:ph type="title" idx="4294967295"/>
          </p:nvPr>
        </p:nvSpPr>
        <p:spPr>
          <a:xfrm>
            <a:off x="467544" y="0"/>
            <a:ext cx="8229600" cy="692696"/>
          </a:xfrm>
        </p:spPr>
        <p:txBody>
          <a:bodyPr/>
          <a:lstStyle/>
          <a:p>
            <a:r>
              <a:rPr kumimoji="1" lang="ja-JP" altLang="en-US" sz="4000" dirty="0" smtClean="0"/>
              <a:t>R</a:t>
            </a:r>
            <a:r>
              <a:rPr kumimoji="1" lang="en-US" altLang="ja-JP" sz="4000" dirty="0" smtClean="0"/>
              <a:t>&amp;D</a:t>
            </a:r>
            <a:r>
              <a:rPr kumimoji="1" lang="en-US" altLang="ja-JP" sz="4000" baseline="0" dirty="0" smtClean="0"/>
              <a:t> steps toward 100kt </a:t>
            </a:r>
            <a:r>
              <a:rPr kumimoji="1" lang="en-US" altLang="ja-JP" sz="4000" baseline="0" dirty="0" err="1" smtClean="0"/>
              <a:t>Lar</a:t>
            </a:r>
            <a:r>
              <a:rPr kumimoji="1" lang="en-US" altLang="ja-JP" sz="4000" baseline="0" dirty="0" smtClean="0"/>
              <a:t> detector</a:t>
            </a:r>
            <a:endParaRPr kumimoji="1" lang="ja-JP" altLang="en-US" sz="4000" dirty="0"/>
          </a:p>
        </p:txBody>
      </p:sp>
      <p:sp>
        <p:nvSpPr>
          <p:cNvPr id="4" name="スライド番号プレースホルダ 3"/>
          <p:cNvSpPr>
            <a:spLocks noGrp="1"/>
          </p:cNvSpPr>
          <p:nvPr>
            <p:ph type="sldNum" sz="quarter" idx="12"/>
          </p:nvPr>
        </p:nvSpPr>
        <p:spPr/>
        <p:txBody>
          <a:bodyPr/>
          <a:lstStyle/>
          <a:p>
            <a:pPr>
              <a:defRPr/>
            </a:pPr>
            <a:fld id="{1033821D-C68F-48BA-BB24-BF83FD69CB40}" type="slidenum">
              <a:rPr lang="ja-JP" altLang="en-US" smtClean="0"/>
              <a:pPr>
                <a:defRPr/>
              </a:pPr>
              <a:t>31</a:t>
            </a:fld>
            <a:endParaRPr lang="ja-JP" altLang="en-US"/>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a:xfrm>
            <a:off x="467544" y="0"/>
            <a:ext cx="8229600" cy="1143000"/>
          </a:xfrm>
        </p:spPr>
        <p:txBody>
          <a:bodyPr/>
          <a:lstStyle/>
          <a:p>
            <a:r>
              <a:rPr kumimoji="1" lang="en-US" altLang="ja-JP" dirty="0" smtClean="0"/>
              <a:t>R&amp;D effort toward large </a:t>
            </a:r>
            <a:r>
              <a:rPr kumimoji="1" lang="en-US" altLang="ja-JP" dirty="0" err="1" smtClean="0"/>
              <a:t>LAr</a:t>
            </a:r>
            <a:r>
              <a:rPr kumimoji="1" lang="en-US" altLang="ja-JP" dirty="0" smtClean="0"/>
              <a:t> TPC: T32 experiment</a:t>
            </a:r>
            <a:endParaRPr kumimoji="1" lang="ja-JP" altLang="en-US" dirty="0"/>
          </a:p>
        </p:txBody>
      </p:sp>
      <p:sp>
        <p:nvSpPr>
          <p:cNvPr id="2" name="スライド番号プレースホルダ 1"/>
          <p:cNvSpPr>
            <a:spLocks noGrp="1"/>
          </p:cNvSpPr>
          <p:nvPr>
            <p:ph type="sldNum" sz="quarter" idx="12"/>
          </p:nvPr>
        </p:nvSpPr>
        <p:spPr/>
        <p:txBody>
          <a:bodyPr/>
          <a:lstStyle/>
          <a:p>
            <a:pPr>
              <a:defRPr/>
            </a:pPr>
            <a:fld id="{115C4DD1-4690-40A9-9A43-6796E516B662}" type="slidenum">
              <a:rPr lang="en-US" altLang="ja-JP" smtClean="0"/>
              <a:pPr>
                <a:defRPr/>
              </a:pPr>
              <a:t>32</a:t>
            </a:fld>
            <a:endParaRPr lang="en-US" altLang="ja-JP"/>
          </a:p>
        </p:txBody>
      </p:sp>
      <p:pic>
        <p:nvPicPr>
          <p:cNvPr id="201730" name="Picture 2"/>
          <p:cNvPicPr>
            <a:picLocks noGrp="1" noChangeAspect="1" noChangeArrowheads="1"/>
          </p:cNvPicPr>
          <p:nvPr>
            <p:ph idx="1"/>
          </p:nvPr>
        </p:nvPicPr>
        <p:blipFill>
          <a:blip r:embed="rId3" cstate="print"/>
          <a:srcRect/>
          <a:stretch>
            <a:fillRect/>
          </a:stretch>
        </p:blipFill>
        <p:spPr bwMode="auto">
          <a:xfrm>
            <a:off x="0" y="1268760"/>
            <a:ext cx="5076056" cy="1519584"/>
          </a:xfrm>
          <a:prstGeom prst="rect">
            <a:avLst/>
          </a:prstGeom>
          <a:noFill/>
          <a:ln w="9525">
            <a:noFill/>
            <a:miter lim="800000"/>
            <a:headEnd/>
            <a:tailEnd/>
          </a:ln>
        </p:spPr>
      </p:pic>
      <p:sp>
        <p:nvSpPr>
          <p:cNvPr id="8" name="テキスト ボックス 7"/>
          <p:cNvSpPr txBox="1"/>
          <p:nvPr/>
        </p:nvSpPr>
        <p:spPr>
          <a:xfrm>
            <a:off x="251520" y="2708920"/>
            <a:ext cx="4163127" cy="369332"/>
          </a:xfrm>
          <a:prstGeom prst="rect">
            <a:avLst/>
          </a:prstGeom>
          <a:noFill/>
        </p:spPr>
        <p:txBody>
          <a:bodyPr wrap="none" rtlCol="0">
            <a:spAutoFit/>
          </a:bodyPr>
          <a:lstStyle/>
          <a:p>
            <a:pPr fontAlgn="auto">
              <a:spcBef>
                <a:spcPts val="0"/>
              </a:spcBef>
              <a:spcAft>
                <a:spcPts val="0"/>
              </a:spcAft>
            </a:pPr>
            <a:r>
              <a:rPr lang="en-US" altLang="ja-JP" dirty="0" smtClean="0">
                <a:solidFill>
                  <a:srgbClr val="2E2E48"/>
                </a:solidFill>
                <a:latin typeface="Times New Roman"/>
                <a:ea typeface="ＭＳ Ｐゴシック"/>
              </a:rPr>
              <a:t>ETHZ, KEK, Iwate, </a:t>
            </a:r>
            <a:r>
              <a:rPr lang="en-US" altLang="ja-JP" dirty="0" err="1" smtClean="0">
                <a:solidFill>
                  <a:srgbClr val="2E2E48"/>
                </a:solidFill>
                <a:latin typeface="Times New Roman"/>
                <a:ea typeface="ＭＳ Ｐゴシック"/>
              </a:rPr>
              <a:t>Waseda</a:t>
            </a:r>
            <a:r>
              <a:rPr lang="en-US" altLang="ja-JP" dirty="0" smtClean="0">
                <a:solidFill>
                  <a:srgbClr val="2E2E48"/>
                </a:solidFill>
                <a:latin typeface="Times New Roman"/>
                <a:ea typeface="ＭＳ Ｐゴシック"/>
              </a:rPr>
              <a:t>  (36members)</a:t>
            </a:r>
            <a:endParaRPr lang="ja-JP" altLang="en-US" dirty="0">
              <a:solidFill>
                <a:srgbClr val="2E2E48"/>
              </a:solidFill>
              <a:latin typeface="Times New Roman"/>
              <a:ea typeface="ＭＳ Ｐゴシック"/>
            </a:endParaRPr>
          </a:p>
        </p:txBody>
      </p:sp>
      <p:pic>
        <p:nvPicPr>
          <p:cNvPr id="201731" name="Picture 3"/>
          <p:cNvPicPr>
            <a:picLocks noChangeAspect="1" noChangeArrowheads="1"/>
          </p:cNvPicPr>
          <p:nvPr/>
        </p:nvPicPr>
        <p:blipFill>
          <a:blip r:embed="rId4" cstate="print"/>
          <a:srcRect/>
          <a:stretch>
            <a:fillRect/>
          </a:stretch>
        </p:blipFill>
        <p:spPr bwMode="auto">
          <a:xfrm>
            <a:off x="0" y="3361432"/>
            <a:ext cx="4903638" cy="3496568"/>
          </a:xfrm>
          <a:prstGeom prst="rect">
            <a:avLst/>
          </a:prstGeom>
          <a:noFill/>
          <a:ln w="9525">
            <a:noFill/>
            <a:miter lim="800000"/>
            <a:headEnd/>
            <a:tailEnd/>
          </a:ln>
        </p:spPr>
      </p:pic>
      <p:cxnSp>
        <p:nvCxnSpPr>
          <p:cNvPr id="11" name="直線コネクタ 10"/>
          <p:cNvCxnSpPr/>
          <p:nvPr/>
        </p:nvCxnSpPr>
        <p:spPr>
          <a:xfrm>
            <a:off x="323528" y="4293096"/>
            <a:ext cx="4032448"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 name="直線コネクタ 13"/>
          <p:cNvCxnSpPr/>
          <p:nvPr/>
        </p:nvCxnSpPr>
        <p:spPr>
          <a:xfrm flipV="1">
            <a:off x="1267245" y="5157192"/>
            <a:ext cx="2944715" cy="20492"/>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 name="直線コネクタ 20"/>
          <p:cNvCxnSpPr/>
          <p:nvPr/>
        </p:nvCxnSpPr>
        <p:spPr>
          <a:xfrm>
            <a:off x="2555776" y="5445224"/>
            <a:ext cx="1296144"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3" name="直線コネクタ 22"/>
          <p:cNvCxnSpPr/>
          <p:nvPr/>
        </p:nvCxnSpPr>
        <p:spPr>
          <a:xfrm>
            <a:off x="251520" y="6021288"/>
            <a:ext cx="4248472"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5" name="直線コネクタ 24"/>
          <p:cNvCxnSpPr/>
          <p:nvPr/>
        </p:nvCxnSpPr>
        <p:spPr>
          <a:xfrm>
            <a:off x="251520" y="6309320"/>
            <a:ext cx="504056"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pic>
        <p:nvPicPr>
          <p:cNvPr id="201732" name="Picture 4"/>
          <p:cNvPicPr>
            <a:picLocks noChangeAspect="1" noChangeArrowheads="1"/>
          </p:cNvPicPr>
          <p:nvPr/>
        </p:nvPicPr>
        <p:blipFill>
          <a:blip r:embed="rId5" cstate="print"/>
          <a:srcRect/>
          <a:stretch>
            <a:fillRect/>
          </a:stretch>
        </p:blipFill>
        <p:spPr bwMode="auto">
          <a:xfrm>
            <a:off x="5436096" y="1196752"/>
            <a:ext cx="3495675" cy="4486275"/>
          </a:xfrm>
          <a:prstGeom prst="rect">
            <a:avLst/>
          </a:prstGeom>
          <a:noFill/>
          <a:ln w="9525">
            <a:noFill/>
            <a:miter lim="800000"/>
            <a:headEnd/>
            <a:tailEnd/>
          </a:ln>
        </p:spPr>
      </p:pic>
      <p:sp>
        <p:nvSpPr>
          <p:cNvPr id="28" name="テキスト ボックス 27"/>
          <p:cNvSpPr txBox="1"/>
          <p:nvPr/>
        </p:nvSpPr>
        <p:spPr>
          <a:xfrm>
            <a:off x="7668344" y="1556792"/>
            <a:ext cx="1120820" cy="369332"/>
          </a:xfrm>
          <a:prstGeom prst="rect">
            <a:avLst/>
          </a:prstGeom>
          <a:noFill/>
        </p:spPr>
        <p:txBody>
          <a:bodyPr wrap="none" rtlCol="0">
            <a:spAutoFit/>
          </a:bodyPr>
          <a:lstStyle/>
          <a:p>
            <a:pPr fontAlgn="auto">
              <a:spcBef>
                <a:spcPts val="0"/>
              </a:spcBef>
              <a:spcAft>
                <a:spcPts val="0"/>
              </a:spcAft>
            </a:pPr>
            <a:r>
              <a:rPr lang="en-US" altLang="ja-JP" dirty="0" smtClean="0">
                <a:solidFill>
                  <a:srgbClr val="2E2E48"/>
                </a:solidFill>
                <a:latin typeface="Times New Roman"/>
                <a:ea typeface="ＭＳ Ｐゴシック"/>
              </a:rPr>
              <a:t>K1.1 Line</a:t>
            </a:r>
            <a:endParaRPr lang="ja-JP" altLang="en-US" dirty="0">
              <a:solidFill>
                <a:srgbClr val="2E2E48"/>
              </a:solidFill>
              <a:latin typeface="Times New Roman"/>
              <a:ea typeface="ＭＳ Ｐゴシック"/>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67544" y="0"/>
            <a:ext cx="8229600" cy="836712"/>
          </a:xfrm>
        </p:spPr>
        <p:txBody>
          <a:bodyPr/>
          <a:lstStyle/>
          <a:p>
            <a:r>
              <a:rPr kumimoji="1" lang="en-US" altLang="ja-JP" dirty="0" smtClean="0"/>
              <a:t>T32 test beam at J-PARC</a:t>
            </a:r>
            <a:endParaRPr kumimoji="1" lang="ja-JP" altLang="en-US" dirty="0"/>
          </a:p>
        </p:txBody>
      </p:sp>
      <p:sp>
        <p:nvSpPr>
          <p:cNvPr id="4" name="スライド番号プレースホルダ 3"/>
          <p:cNvSpPr>
            <a:spLocks noGrp="1"/>
          </p:cNvSpPr>
          <p:nvPr>
            <p:ph type="sldNum" sz="quarter" idx="12"/>
          </p:nvPr>
        </p:nvSpPr>
        <p:spPr/>
        <p:txBody>
          <a:bodyPr/>
          <a:lstStyle/>
          <a:p>
            <a:pPr>
              <a:defRPr/>
            </a:pPr>
            <a:fld id="{D0C8DF98-D7F0-406B-AA76-CEBD327FAD83}" type="slidenum">
              <a:rPr lang="en-US" altLang="ja-JP" smtClean="0"/>
              <a:pPr>
                <a:defRPr/>
              </a:pPr>
              <a:t>33</a:t>
            </a:fld>
            <a:endParaRPr lang="en-US" altLang="ja-JP"/>
          </a:p>
        </p:txBody>
      </p:sp>
      <p:pic>
        <p:nvPicPr>
          <p:cNvPr id="161794" name="Picture 2"/>
          <p:cNvPicPr>
            <a:picLocks noGrp="1" noChangeAspect="1" noChangeArrowheads="1"/>
          </p:cNvPicPr>
          <p:nvPr>
            <p:ph idx="1"/>
          </p:nvPr>
        </p:nvPicPr>
        <p:blipFill>
          <a:blip r:embed="rId3" cstate="print"/>
          <a:srcRect/>
          <a:stretch>
            <a:fillRect/>
          </a:stretch>
        </p:blipFill>
        <p:spPr bwMode="auto">
          <a:xfrm>
            <a:off x="0" y="764704"/>
            <a:ext cx="4960473" cy="3747120"/>
          </a:xfrm>
          <a:prstGeom prst="rect">
            <a:avLst/>
          </a:prstGeom>
          <a:noFill/>
          <a:ln w="9525">
            <a:noFill/>
            <a:miter lim="800000"/>
            <a:headEnd/>
            <a:tailEnd/>
          </a:ln>
        </p:spPr>
      </p:pic>
      <p:pic>
        <p:nvPicPr>
          <p:cNvPr id="161796" name="Picture 4"/>
          <p:cNvPicPr>
            <a:picLocks noChangeAspect="1" noChangeArrowheads="1"/>
          </p:cNvPicPr>
          <p:nvPr/>
        </p:nvPicPr>
        <p:blipFill>
          <a:blip r:embed="rId4" cstate="print"/>
          <a:srcRect r="42759"/>
          <a:stretch>
            <a:fillRect/>
          </a:stretch>
        </p:blipFill>
        <p:spPr bwMode="auto">
          <a:xfrm>
            <a:off x="4823520" y="908720"/>
            <a:ext cx="4320480" cy="5714615"/>
          </a:xfrm>
          <a:prstGeom prst="rect">
            <a:avLst/>
          </a:prstGeom>
          <a:noFill/>
          <a:ln w="9525">
            <a:noFill/>
            <a:miter lim="800000"/>
            <a:headEnd/>
            <a:tailEnd/>
          </a:ln>
        </p:spPr>
      </p:pic>
      <p:sp>
        <p:nvSpPr>
          <p:cNvPr id="8" name="テキスト プレースホルダ 7"/>
          <p:cNvSpPr>
            <a:spLocks noGrp="1"/>
          </p:cNvSpPr>
          <p:nvPr>
            <p:ph type="body" idx="4294967295"/>
          </p:nvPr>
        </p:nvSpPr>
        <p:spPr>
          <a:xfrm>
            <a:off x="0" y="4509120"/>
            <a:ext cx="4788024" cy="2348880"/>
          </a:xfrm>
        </p:spPr>
        <p:txBody>
          <a:bodyPr>
            <a:normAutofit fontScale="85000" lnSpcReduction="20000"/>
          </a:bodyPr>
          <a:lstStyle/>
          <a:p>
            <a:r>
              <a:rPr lang="en-US" altLang="ja-JP" dirty="0" smtClean="0"/>
              <a:t>First beam data taken in Oct/Nov, 2010</a:t>
            </a:r>
          </a:p>
          <a:p>
            <a:r>
              <a:rPr lang="en-US" altLang="ja-JP" dirty="0" smtClean="0"/>
              <a:t>Results will be presented in PAC (Jul.2011)</a:t>
            </a:r>
          </a:p>
          <a:p>
            <a:r>
              <a:rPr lang="en-US" altLang="ja-JP" dirty="0" smtClean="0"/>
              <a:t>Possible beam 2011(?)</a:t>
            </a:r>
          </a:p>
          <a:p>
            <a:r>
              <a:rPr lang="en-US" altLang="ja-JP" dirty="0" smtClean="0"/>
              <a:t>See Maruyama’s talk</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27" name="Rectangle 11"/>
          <p:cNvSpPr>
            <a:spLocks/>
          </p:cNvSpPr>
          <p:nvPr/>
        </p:nvSpPr>
        <p:spPr bwMode="auto">
          <a:xfrm>
            <a:off x="179388" y="-106363"/>
            <a:ext cx="8759825" cy="811213"/>
          </a:xfrm>
          <a:prstGeom prst="rect">
            <a:avLst/>
          </a:prstGeom>
          <a:noFill/>
          <a:ln w="12700" cap="flat">
            <a:noFill/>
            <a:miter lim="800000"/>
            <a:headEnd type="none" w="med" len="med"/>
            <a:tailEnd type="none" w="med" len="med"/>
          </a:ln>
        </p:spPr>
        <p:txBody>
          <a:bodyPr lIns="0" tIns="0" rIns="0" bIns="0" anchor="ctr"/>
          <a:lstStyle/>
          <a:p>
            <a:pPr algn="ctr" defTabSz="913790" fontAlgn="auto">
              <a:spcBef>
                <a:spcPts val="0"/>
              </a:spcBef>
              <a:spcAft>
                <a:spcPts val="0"/>
              </a:spcAft>
              <a:defRPr/>
            </a:pPr>
            <a:r>
              <a:rPr lang="en-US" altLang="ja-JP" sz="4100" i="1" dirty="0" err="1">
                <a:solidFill>
                  <a:prstClr val="black"/>
                </a:solidFill>
                <a:effectLst>
                  <a:outerShdw blurRad="38100" dist="38100" dir="2700000" algn="tl">
                    <a:srgbClr val="000000">
                      <a:alpha val="43137"/>
                    </a:srgbClr>
                  </a:outerShdw>
                </a:effectLst>
                <a:latin typeface="Times New Roman"/>
                <a:ea typeface="ＭＳ Ｐゴシック" charset="-128"/>
              </a:rPr>
              <a:t>LAr</a:t>
            </a:r>
            <a:r>
              <a:rPr lang="en-US" altLang="ja-JP" sz="4100" i="1" dirty="0">
                <a:solidFill>
                  <a:prstClr val="black"/>
                </a:solidFill>
                <a:effectLst>
                  <a:outerShdw blurRad="38100" dist="38100" dir="2700000" algn="tl">
                    <a:srgbClr val="000000">
                      <a:alpha val="43137"/>
                    </a:srgbClr>
                  </a:outerShdw>
                </a:effectLst>
                <a:latin typeface="Times New Roman"/>
                <a:ea typeface="ＭＳ Ｐゴシック" charset="-128"/>
              </a:rPr>
              <a:t> LEM-TPC </a:t>
            </a:r>
            <a:r>
              <a:rPr lang="en-US" altLang="ja-JP" sz="4100" i="1" dirty="0" smtClean="0">
                <a:solidFill>
                  <a:prstClr val="black"/>
                </a:solidFill>
                <a:effectLst>
                  <a:outerShdw blurRad="38100" dist="38100" dir="2700000" algn="tl">
                    <a:srgbClr val="000000">
                      <a:alpha val="43137"/>
                    </a:srgbClr>
                  </a:outerShdw>
                </a:effectLst>
                <a:latin typeface="Times New Roman"/>
                <a:ea typeface="ＭＳ Ｐゴシック" charset="-128"/>
              </a:rPr>
              <a:t>3L R&amp;D by ETHZ</a:t>
            </a:r>
            <a:endParaRPr lang="en-US" altLang="ja-JP" sz="4100" i="1" dirty="0">
              <a:solidFill>
                <a:prstClr val="black"/>
              </a:solidFill>
              <a:effectLst>
                <a:outerShdw blurRad="38100" dist="38100" dir="2700000" algn="tl">
                  <a:srgbClr val="000000">
                    <a:alpha val="43137"/>
                  </a:srgbClr>
                </a:outerShdw>
              </a:effectLst>
              <a:latin typeface="Times New Roman"/>
              <a:ea typeface="ＭＳ Ｐゴシック" charset="-128"/>
            </a:endParaRPr>
          </a:p>
        </p:txBody>
      </p:sp>
      <p:pic>
        <p:nvPicPr>
          <p:cNvPr id="29" name="図 28" descr="図2.png"/>
          <p:cNvPicPr>
            <a:picLocks noChangeAspect="1"/>
          </p:cNvPicPr>
          <p:nvPr/>
        </p:nvPicPr>
        <p:blipFill>
          <a:blip r:embed="rId3" cstate="print"/>
          <a:stretch>
            <a:fillRect/>
          </a:stretch>
        </p:blipFill>
        <p:spPr>
          <a:xfrm>
            <a:off x="0" y="1484784"/>
            <a:ext cx="2305566" cy="5112568"/>
          </a:xfrm>
          <a:prstGeom prst="rect">
            <a:avLst/>
          </a:prstGeom>
        </p:spPr>
      </p:pic>
      <p:pic>
        <p:nvPicPr>
          <p:cNvPr id="450562" name="Picture 2"/>
          <p:cNvPicPr>
            <a:picLocks noChangeAspect="1" noChangeArrowheads="1"/>
          </p:cNvPicPr>
          <p:nvPr/>
        </p:nvPicPr>
        <p:blipFill>
          <a:blip r:embed="rId4" cstate="print"/>
          <a:srcRect/>
          <a:stretch>
            <a:fillRect/>
          </a:stretch>
        </p:blipFill>
        <p:spPr bwMode="auto">
          <a:xfrm>
            <a:off x="2697940" y="1988840"/>
            <a:ext cx="6446060" cy="4869160"/>
          </a:xfrm>
          <a:prstGeom prst="rect">
            <a:avLst/>
          </a:prstGeom>
          <a:noFill/>
          <a:ln w="9525">
            <a:noFill/>
            <a:miter lim="800000"/>
            <a:headEnd/>
            <a:tailEnd/>
          </a:ln>
        </p:spPr>
      </p:pic>
      <p:pic>
        <p:nvPicPr>
          <p:cNvPr id="28" name="図 27" descr="図1.png"/>
          <p:cNvPicPr>
            <a:picLocks noChangeAspect="1"/>
          </p:cNvPicPr>
          <p:nvPr/>
        </p:nvPicPr>
        <p:blipFill>
          <a:blip r:embed="rId5" cstate="print"/>
          <a:stretch>
            <a:fillRect/>
          </a:stretch>
        </p:blipFill>
        <p:spPr>
          <a:xfrm>
            <a:off x="2627784" y="1268760"/>
            <a:ext cx="1944216" cy="1859040"/>
          </a:xfrm>
          <a:prstGeom prst="rect">
            <a:avLst/>
          </a:prstGeom>
        </p:spPr>
      </p:pic>
      <p:sp>
        <p:nvSpPr>
          <p:cNvPr id="31" name="正方形/長方形 30"/>
          <p:cNvSpPr/>
          <p:nvPr/>
        </p:nvSpPr>
        <p:spPr>
          <a:xfrm>
            <a:off x="5580112" y="620688"/>
            <a:ext cx="2967864" cy="461665"/>
          </a:xfrm>
          <a:prstGeom prst="rect">
            <a:avLst/>
          </a:prstGeom>
        </p:spPr>
        <p:txBody>
          <a:bodyPr wrap="none">
            <a:spAutoFit/>
          </a:bodyPr>
          <a:lstStyle/>
          <a:p>
            <a:r>
              <a:rPr lang="en-US" altLang="ja-JP" sz="2400" dirty="0" smtClean="0"/>
              <a:t>See F. </a:t>
            </a:r>
            <a:r>
              <a:rPr lang="en-US" altLang="ja-JP" sz="2400" dirty="0" err="1" smtClean="0"/>
              <a:t>Resnati’s</a:t>
            </a:r>
            <a:r>
              <a:rPr lang="en-US" altLang="ja-JP" sz="2400" dirty="0" smtClean="0"/>
              <a:t> talk</a:t>
            </a:r>
            <a:endParaRPr lang="ja-JP" altLang="en-US" sz="2400" dirty="0"/>
          </a:p>
        </p:txBody>
      </p:sp>
      <p:sp>
        <p:nvSpPr>
          <p:cNvPr id="32" name="テキスト ボックス 31"/>
          <p:cNvSpPr txBox="1"/>
          <p:nvPr/>
        </p:nvSpPr>
        <p:spPr>
          <a:xfrm>
            <a:off x="0" y="620688"/>
            <a:ext cx="2771800" cy="646331"/>
          </a:xfrm>
          <a:prstGeom prst="rect">
            <a:avLst/>
          </a:prstGeom>
          <a:noFill/>
        </p:spPr>
        <p:txBody>
          <a:bodyPr wrap="square" rtlCol="0">
            <a:spAutoFit/>
          </a:bodyPr>
          <a:lstStyle/>
          <a:p>
            <a:r>
              <a:rPr lang="en-US" altLang="ja-JP" dirty="0" smtClean="0"/>
              <a:t>Development of 2d double phase readout</a:t>
            </a:r>
            <a:endParaRPr kumimoji="1" lang="ja-JP" altLang="en-US" dirty="0"/>
          </a:p>
        </p:txBody>
      </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2453" name="Picture 5"/>
          <p:cNvPicPr>
            <a:picLocks noChangeAspect="1" noChangeArrowheads="1"/>
          </p:cNvPicPr>
          <p:nvPr/>
        </p:nvPicPr>
        <p:blipFill>
          <a:blip r:embed="rId3" cstate="print"/>
          <a:srcRect/>
          <a:stretch>
            <a:fillRect/>
          </a:stretch>
        </p:blipFill>
        <p:spPr bwMode="auto">
          <a:xfrm>
            <a:off x="0" y="1340768"/>
            <a:ext cx="4371540" cy="1944216"/>
          </a:xfrm>
          <a:prstGeom prst="rect">
            <a:avLst/>
          </a:prstGeom>
          <a:noFill/>
          <a:ln w="9525">
            <a:noFill/>
            <a:miter lim="800000"/>
            <a:headEnd/>
            <a:tailEnd/>
          </a:ln>
        </p:spPr>
      </p:pic>
      <p:sp>
        <p:nvSpPr>
          <p:cNvPr id="2" name="タイトル 1"/>
          <p:cNvSpPr>
            <a:spLocks noGrp="1"/>
          </p:cNvSpPr>
          <p:nvPr>
            <p:ph type="title"/>
          </p:nvPr>
        </p:nvSpPr>
        <p:spPr>
          <a:xfrm>
            <a:off x="467544" y="0"/>
            <a:ext cx="8229600" cy="692696"/>
          </a:xfrm>
        </p:spPr>
        <p:txBody>
          <a:bodyPr/>
          <a:lstStyle/>
          <a:p>
            <a:r>
              <a:rPr kumimoji="1" lang="en-US" altLang="ja-JP" sz="3600" dirty="0" smtClean="0"/>
              <a:t>J-PARC-</a:t>
            </a:r>
            <a:r>
              <a:rPr kumimoji="1" lang="en-US" altLang="ja-JP" sz="3600" dirty="0" err="1" smtClean="0"/>
              <a:t>Okinoshima</a:t>
            </a:r>
            <a:r>
              <a:rPr kumimoji="1" lang="en-US" altLang="ja-JP" sz="3600" dirty="0" smtClean="0"/>
              <a:t> feasibility studies</a:t>
            </a:r>
            <a:endParaRPr kumimoji="1" lang="ja-JP" altLang="en-US" sz="3600" dirty="0"/>
          </a:p>
        </p:txBody>
      </p:sp>
      <p:sp>
        <p:nvSpPr>
          <p:cNvPr id="4" name="スライド番号プレースホルダ 3"/>
          <p:cNvSpPr>
            <a:spLocks noGrp="1"/>
          </p:cNvSpPr>
          <p:nvPr>
            <p:ph type="sldNum" sz="quarter" idx="12"/>
          </p:nvPr>
        </p:nvSpPr>
        <p:spPr/>
        <p:txBody>
          <a:bodyPr/>
          <a:lstStyle/>
          <a:p>
            <a:pPr>
              <a:defRPr/>
            </a:pPr>
            <a:fld id="{C0E18ACC-2C78-40CC-B8AF-3F43221B1553}" type="slidenum">
              <a:rPr lang="en-US" altLang="ja-JP" smtClean="0"/>
              <a:pPr>
                <a:defRPr/>
              </a:pPr>
              <a:t>35</a:t>
            </a:fld>
            <a:endParaRPr lang="en-US" altLang="ja-JP"/>
          </a:p>
        </p:txBody>
      </p:sp>
      <p:pic>
        <p:nvPicPr>
          <p:cNvPr id="232450" name="Picture 2"/>
          <p:cNvPicPr>
            <a:picLocks noGrp="1" noChangeAspect="1" noChangeArrowheads="1"/>
          </p:cNvPicPr>
          <p:nvPr>
            <p:ph idx="1"/>
          </p:nvPr>
        </p:nvPicPr>
        <p:blipFill>
          <a:blip r:embed="rId4" cstate="print"/>
          <a:srcRect t="29092"/>
          <a:stretch>
            <a:fillRect/>
          </a:stretch>
        </p:blipFill>
        <p:spPr bwMode="auto">
          <a:xfrm>
            <a:off x="4751512" y="4253691"/>
            <a:ext cx="4392488" cy="2604309"/>
          </a:xfrm>
          <a:prstGeom prst="rect">
            <a:avLst/>
          </a:prstGeom>
          <a:noFill/>
          <a:ln w="9525">
            <a:noFill/>
            <a:miter lim="800000"/>
            <a:headEnd/>
            <a:tailEnd/>
          </a:ln>
        </p:spPr>
      </p:pic>
      <p:sp>
        <p:nvSpPr>
          <p:cNvPr id="6" name="テキスト ボックス 5"/>
          <p:cNvSpPr txBox="1"/>
          <p:nvPr/>
        </p:nvSpPr>
        <p:spPr>
          <a:xfrm>
            <a:off x="0" y="548680"/>
            <a:ext cx="1992853" cy="369332"/>
          </a:xfrm>
          <a:prstGeom prst="rect">
            <a:avLst/>
          </a:prstGeom>
          <a:noFill/>
        </p:spPr>
        <p:txBody>
          <a:bodyPr wrap="none" rtlCol="0">
            <a:spAutoFit/>
          </a:bodyPr>
          <a:lstStyle/>
          <a:p>
            <a:r>
              <a:rPr kumimoji="1" lang="en-US" altLang="ja-JP" dirty="0" smtClean="0"/>
              <a:t>(Some examples)</a:t>
            </a:r>
            <a:endParaRPr kumimoji="1" lang="ja-JP" altLang="en-US" dirty="0"/>
          </a:p>
        </p:txBody>
      </p:sp>
      <p:pic>
        <p:nvPicPr>
          <p:cNvPr id="232451" name="Picture 3"/>
          <p:cNvPicPr>
            <a:picLocks noChangeAspect="1" noChangeArrowheads="1"/>
          </p:cNvPicPr>
          <p:nvPr/>
        </p:nvPicPr>
        <p:blipFill>
          <a:blip r:embed="rId5" cstate="print"/>
          <a:srcRect/>
          <a:stretch>
            <a:fillRect/>
          </a:stretch>
        </p:blipFill>
        <p:spPr bwMode="auto">
          <a:xfrm>
            <a:off x="0" y="3185592"/>
            <a:ext cx="4740184" cy="3672408"/>
          </a:xfrm>
          <a:prstGeom prst="rect">
            <a:avLst/>
          </a:prstGeom>
          <a:noFill/>
          <a:ln w="9525">
            <a:noFill/>
            <a:miter lim="800000"/>
            <a:headEnd/>
            <a:tailEnd/>
          </a:ln>
        </p:spPr>
      </p:pic>
      <p:pic>
        <p:nvPicPr>
          <p:cNvPr id="232452" name="Picture 4"/>
          <p:cNvPicPr>
            <a:picLocks noChangeAspect="1" noChangeArrowheads="1"/>
          </p:cNvPicPr>
          <p:nvPr/>
        </p:nvPicPr>
        <p:blipFill>
          <a:blip r:embed="rId6" cstate="print"/>
          <a:srcRect b="31992"/>
          <a:stretch>
            <a:fillRect/>
          </a:stretch>
        </p:blipFill>
        <p:spPr bwMode="auto">
          <a:xfrm>
            <a:off x="4013473" y="836712"/>
            <a:ext cx="5130527" cy="2543987"/>
          </a:xfrm>
          <a:prstGeom prst="rect">
            <a:avLst/>
          </a:prstGeom>
          <a:noFill/>
          <a:ln w="9525">
            <a:noFill/>
            <a:miter lim="800000"/>
            <a:headEnd/>
            <a:tailEnd/>
          </a:ln>
        </p:spPr>
      </p:pic>
      <p:sp>
        <p:nvSpPr>
          <p:cNvPr id="10" name="テキスト ボックス 9"/>
          <p:cNvSpPr txBox="1"/>
          <p:nvPr/>
        </p:nvSpPr>
        <p:spPr>
          <a:xfrm>
            <a:off x="0" y="980728"/>
            <a:ext cx="1043876" cy="369332"/>
          </a:xfrm>
          <a:prstGeom prst="rect">
            <a:avLst/>
          </a:prstGeom>
          <a:solidFill>
            <a:srgbClr val="FFFF00"/>
          </a:solidFill>
        </p:spPr>
        <p:txBody>
          <a:bodyPr wrap="none" rtlCol="0">
            <a:spAutoFit/>
          </a:bodyPr>
          <a:lstStyle/>
          <a:p>
            <a:r>
              <a:rPr kumimoji="1" lang="en-US" altLang="ja-JP" dirty="0" smtClean="0">
                <a:solidFill>
                  <a:srgbClr val="FF0000"/>
                </a:solidFill>
              </a:rPr>
              <a:t>Site visit</a:t>
            </a:r>
            <a:endParaRPr kumimoji="1" lang="ja-JP" altLang="en-US" dirty="0">
              <a:solidFill>
                <a:srgbClr val="FF0000"/>
              </a:solidFill>
            </a:endParaRPr>
          </a:p>
        </p:txBody>
      </p:sp>
      <p:sp>
        <p:nvSpPr>
          <p:cNvPr id="11" name="テキスト ボックス 10"/>
          <p:cNvSpPr txBox="1"/>
          <p:nvPr/>
        </p:nvSpPr>
        <p:spPr>
          <a:xfrm>
            <a:off x="5508104" y="3933056"/>
            <a:ext cx="2416046" cy="369332"/>
          </a:xfrm>
          <a:prstGeom prst="rect">
            <a:avLst/>
          </a:prstGeom>
          <a:solidFill>
            <a:srgbClr val="FFFF00"/>
          </a:solidFill>
        </p:spPr>
        <p:txBody>
          <a:bodyPr wrap="none" rtlCol="0">
            <a:spAutoFit/>
          </a:bodyPr>
          <a:lstStyle/>
          <a:p>
            <a:r>
              <a:rPr kumimoji="1" lang="en-US" altLang="ja-JP" dirty="0" smtClean="0">
                <a:solidFill>
                  <a:srgbClr val="FF0000"/>
                </a:solidFill>
              </a:rPr>
              <a:t>Potential </a:t>
            </a:r>
            <a:r>
              <a:rPr kumimoji="1" lang="en-US" altLang="ja-JP" dirty="0" err="1" smtClean="0">
                <a:solidFill>
                  <a:srgbClr val="FF0000"/>
                </a:solidFill>
              </a:rPr>
              <a:t>LiqAr</a:t>
            </a:r>
            <a:r>
              <a:rPr kumimoji="1" lang="en-US" altLang="ja-JP" dirty="0" smtClean="0">
                <a:solidFill>
                  <a:srgbClr val="FF0000"/>
                </a:solidFill>
              </a:rPr>
              <a:t> supply</a:t>
            </a:r>
            <a:endParaRPr kumimoji="1" lang="ja-JP" altLang="en-US" dirty="0">
              <a:solidFill>
                <a:srgbClr val="FF0000"/>
              </a:solidFill>
            </a:endParaRPr>
          </a:p>
        </p:txBody>
      </p:sp>
      <p:sp>
        <p:nvSpPr>
          <p:cNvPr id="13" name="テキスト ボックス 12"/>
          <p:cNvSpPr txBox="1"/>
          <p:nvPr/>
        </p:nvSpPr>
        <p:spPr>
          <a:xfrm>
            <a:off x="6834778" y="6488668"/>
            <a:ext cx="2309222" cy="369332"/>
          </a:xfrm>
          <a:prstGeom prst="rect">
            <a:avLst/>
          </a:prstGeom>
          <a:solidFill>
            <a:srgbClr val="FFFF00"/>
          </a:solidFill>
        </p:spPr>
        <p:txBody>
          <a:bodyPr wrap="none" rtlCol="0">
            <a:spAutoFit/>
          </a:bodyPr>
          <a:lstStyle/>
          <a:p>
            <a:r>
              <a:rPr kumimoji="1" lang="en-US" altLang="ja-JP" b="1" dirty="0" smtClean="0">
                <a:solidFill>
                  <a:srgbClr val="FF0000"/>
                </a:solidFill>
              </a:rPr>
              <a:t>See Yoshioka’s talk</a:t>
            </a:r>
            <a:endParaRPr kumimoji="1" lang="ja-JP" altLang="en-US" b="1"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図 10" descr="cpv-allowed-large.pdf"/>
          <p:cNvPicPr>
            <a:picLocks noChangeAspect="1"/>
          </p:cNvPicPr>
          <p:nvPr/>
        </p:nvPicPr>
        <p:blipFill>
          <a:blip r:embed="rId3" cstate="screen">
            <a:extLst>
              <a:ext uri="{28A0092B-C50C-407E-A947-70E740481C1C}">
                <a14:useLocalDpi xmlns="" xmlns:a14="http://schemas.microsoft.com/office/drawing/2010/main"/>
              </a:ext>
            </a:extLst>
          </a:blip>
          <a:stretch>
            <a:fillRect/>
          </a:stretch>
        </p:blipFill>
        <p:spPr>
          <a:xfrm>
            <a:off x="158254" y="4015318"/>
            <a:ext cx="3948199" cy="2214981"/>
          </a:xfrm>
          <a:prstGeom prst="rect">
            <a:avLst/>
          </a:prstGeom>
        </p:spPr>
      </p:pic>
      <p:pic>
        <p:nvPicPr>
          <p:cNvPr id="12" name="図 11" descr="NHassumed_new.pdf"/>
          <p:cNvPicPr>
            <a:picLocks noChangeAspect="1"/>
          </p:cNvPicPr>
          <p:nvPr/>
        </p:nvPicPr>
        <p:blipFill>
          <a:blip r:embed="rId4" cstate="print">
            <a:extLst>
              <a:ext uri="{28A0092B-C50C-407E-A947-70E740481C1C}">
                <a14:useLocalDpi xmlns="" xmlns:a14="http://schemas.microsoft.com/office/drawing/2010/main"/>
              </a:ext>
            </a:extLst>
          </a:blip>
          <a:stretch>
            <a:fillRect/>
          </a:stretch>
        </p:blipFill>
        <p:spPr>
          <a:xfrm>
            <a:off x="6240458" y="2777534"/>
            <a:ext cx="3123611" cy="2908550"/>
          </a:xfrm>
          <a:prstGeom prst="rect">
            <a:avLst/>
          </a:prstGeom>
        </p:spPr>
      </p:pic>
      <p:sp>
        <p:nvSpPr>
          <p:cNvPr id="13" name="タイトル 1"/>
          <p:cNvSpPr txBox="1">
            <a:spLocks/>
          </p:cNvSpPr>
          <p:nvPr/>
        </p:nvSpPr>
        <p:spPr bwMode="auto">
          <a:xfrm>
            <a:off x="2" y="171676"/>
            <a:ext cx="9143999" cy="706438"/>
          </a:xfrm>
          <a:prstGeom prst="rect">
            <a:avLst/>
          </a:prstGeom>
          <a:noFill/>
          <a:ln w="12700">
            <a:noFill/>
            <a:miter lim="800000"/>
            <a:headEnd/>
            <a:tailEnd/>
          </a:ln>
          <a:effectLst/>
        </p:spPr>
        <p:txBody>
          <a:bodyPr vert="horz" wrap="square" lIns="34083" tIns="34083" rIns="34083" bIns="34083" numCol="1" anchor="ctr" anchorCtr="0" compatLnSpc="1">
            <a:prstTxWarp prst="textNoShape">
              <a:avLst/>
            </a:prstTxWarp>
          </a:bodyPr>
          <a:lstStyle>
            <a:lvl1pPr algn="ctr" rtl="0" fontAlgn="base">
              <a:spcBef>
                <a:spcPct val="0"/>
              </a:spcBef>
              <a:spcAft>
                <a:spcPct val="0"/>
              </a:spcAft>
              <a:defRPr sz="4100">
                <a:solidFill>
                  <a:schemeClr val="tx1"/>
                </a:solidFill>
                <a:latin typeface="Gill Sans"/>
                <a:ea typeface="+mj-ea"/>
                <a:cs typeface="Gill Sans"/>
                <a:sym typeface="Gill Sans Light" charset="0"/>
              </a:defRPr>
            </a:lvl1pPr>
            <a:lvl2pPr algn="ctr" rtl="0" fontAlgn="base">
              <a:spcBef>
                <a:spcPct val="0"/>
              </a:spcBef>
              <a:spcAft>
                <a:spcPct val="0"/>
              </a:spcAft>
              <a:defRPr sz="4100">
                <a:solidFill>
                  <a:schemeClr val="tx1"/>
                </a:solidFill>
                <a:latin typeface="Gill Sans Light" charset="0"/>
                <a:sym typeface="Gill Sans Light" charset="0"/>
              </a:defRPr>
            </a:lvl2pPr>
            <a:lvl3pPr algn="ctr" rtl="0" fontAlgn="base">
              <a:spcBef>
                <a:spcPct val="0"/>
              </a:spcBef>
              <a:spcAft>
                <a:spcPct val="0"/>
              </a:spcAft>
              <a:defRPr sz="4100">
                <a:solidFill>
                  <a:schemeClr val="tx1"/>
                </a:solidFill>
                <a:latin typeface="Gill Sans Light" charset="0"/>
                <a:sym typeface="Gill Sans Light" charset="0"/>
              </a:defRPr>
            </a:lvl3pPr>
            <a:lvl4pPr algn="ctr" rtl="0" fontAlgn="base">
              <a:spcBef>
                <a:spcPct val="0"/>
              </a:spcBef>
              <a:spcAft>
                <a:spcPct val="0"/>
              </a:spcAft>
              <a:defRPr sz="4100">
                <a:solidFill>
                  <a:schemeClr val="tx1"/>
                </a:solidFill>
                <a:latin typeface="Gill Sans Light" charset="0"/>
                <a:sym typeface="Gill Sans Light" charset="0"/>
              </a:defRPr>
            </a:lvl4pPr>
            <a:lvl5pPr algn="ctr" rtl="0" fontAlgn="base">
              <a:spcBef>
                <a:spcPct val="0"/>
              </a:spcBef>
              <a:spcAft>
                <a:spcPct val="0"/>
              </a:spcAft>
              <a:defRPr sz="4100">
                <a:solidFill>
                  <a:schemeClr val="tx1"/>
                </a:solidFill>
                <a:latin typeface="Gill Sans Light" charset="0"/>
                <a:sym typeface="Gill Sans Light" charset="0"/>
              </a:defRPr>
            </a:lvl5pPr>
            <a:lvl6pPr marL="345566" algn="ctr" rtl="0" fontAlgn="base">
              <a:spcBef>
                <a:spcPct val="0"/>
              </a:spcBef>
              <a:spcAft>
                <a:spcPct val="0"/>
              </a:spcAft>
              <a:defRPr sz="4100">
                <a:solidFill>
                  <a:schemeClr val="tx1"/>
                </a:solidFill>
                <a:latin typeface="Gill Sans Light" charset="0"/>
                <a:sym typeface="Gill Sans Light" charset="0"/>
              </a:defRPr>
            </a:lvl6pPr>
            <a:lvl7pPr marL="691134" algn="ctr" rtl="0" fontAlgn="base">
              <a:spcBef>
                <a:spcPct val="0"/>
              </a:spcBef>
              <a:spcAft>
                <a:spcPct val="0"/>
              </a:spcAft>
              <a:defRPr sz="4100">
                <a:solidFill>
                  <a:schemeClr val="tx1"/>
                </a:solidFill>
                <a:latin typeface="Gill Sans Light" charset="0"/>
                <a:sym typeface="Gill Sans Light" charset="0"/>
              </a:defRPr>
            </a:lvl7pPr>
            <a:lvl8pPr marL="1036700" algn="ctr" rtl="0" fontAlgn="base">
              <a:spcBef>
                <a:spcPct val="0"/>
              </a:spcBef>
              <a:spcAft>
                <a:spcPct val="0"/>
              </a:spcAft>
              <a:defRPr sz="4100">
                <a:solidFill>
                  <a:schemeClr val="tx1"/>
                </a:solidFill>
                <a:latin typeface="Gill Sans Light" charset="0"/>
                <a:sym typeface="Gill Sans Light" charset="0"/>
              </a:defRPr>
            </a:lvl8pPr>
            <a:lvl9pPr marL="1382266" algn="ctr" rtl="0" fontAlgn="base">
              <a:spcBef>
                <a:spcPct val="0"/>
              </a:spcBef>
              <a:spcAft>
                <a:spcPct val="0"/>
              </a:spcAft>
              <a:defRPr sz="4100">
                <a:solidFill>
                  <a:schemeClr val="tx1"/>
                </a:solidFill>
                <a:latin typeface="Gill Sans Light" charset="0"/>
                <a:sym typeface="Gill Sans Light" charset="0"/>
              </a:defRPr>
            </a:lvl9pPr>
          </a:lstStyle>
          <a:p>
            <a:r>
              <a:rPr lang="en-US" altLang="ja-JP" sz="4400" dirty="0" smtClean="0"/>
              <a:t>J-PARC-</a:t>
            </a:r>
            <a:r>
              <a:rPr lang="en-US" altLang="ja-JP" sz="4400" dirty="0" err="1" smtClean="0"/>
              <a:t>HyperK</a:t>
            </a:r>
            <a:r>
              <a:rPr lang="en-US" altLang="ja-JP" sz="4400" dirty="0" smtClean="0"/>
              <a:t> @ </a:t>
            </a:r>
            <a:r>
              <a:rPr lang="en-US" altLang="ja-JP" sz="4400" dirty="0" err="1" smtClean="0"/>
              <a:t>Kamioka</a:t>
            </a:r>
            <a:r>
              <a:rPr lang="en-US" altLang="ja-JP" sz="4400" dirty="0" smtClean="0"/>
              <a:t> </a:t>
            </a:r>
          </a:p>
        </p:txBody>
      </p:sp>
      <p:sp>
        <p:nvSpPr>
          <p:cNvPr id="15" name="テキスト ボックス 14"/>
          <p:cNvSpPr txBox="1"/>
          <p:nvPr/>
        </p:nvSpPr>
        <p:spPr>
          <a:xfrm>
            <a:off x="251520" y="764704"/>
            <a:ext cx="8592702" cy="1220732"/>
          </a:xfrm>
          <a:prstGeom prst="rect">
            <a:avLst/>
          </a:prstGeom>
          <a:noFill/>
        </p:spPr>
        <p:txBody>
          <a:bodyPr wrap="none" lIns="81167" tIns="40583" rIns="81167" bIns="40583" rtlCol="0">
            <a:spAutoFit/>
          </a:bodyPr>
          <a:lstStyle/>
          <a:p>
            <a:r>
              <a:rPr lang="en-US" altLang="ja-JP" dirty="0" smtClean="0">
                <a:solidFill>
                  <a:srgbClr val="414141"/>
                </a:solidFill>
                <a:latin typeface="Gill Sans Light" charset="0"/>
                <a:ea typeface="+mn-ea"/>
                <a:sym typeface="Gill Sans Light" charset="0"/>
              </a:rPr>
              <a:t> discovery of (</a:t>
            </a:r>
            <a:r>
              <a:rPr lang="en-US" altLang="ja-JP" dirty="0" smtClean="0">
                <a:solidFill>
                  <a:srgbClr val="414141"/>
                </a:solidFill>
                <a:latin typeface="Symbol" charset="2"/>
                <a:ea typeface="+mn-ea"/>
                <a:cs typeface="Symbol" charset="2"/>
                <a:sym typeface="Gill Sans Light" charset="0"/>
              </a:rPr>
              <a:t>q</a:t>
            </a:r>
            <a:r>
              <a:rPr lang="en-US" altLang="ja-JP" baseline="-25000" dirty="0" smtClean="0">
                <a:solidFill>
                  <a:srgbClr val="414141"/>
                </a:solidFill>
                <a:latin typeface="Gill Sans Light" charset="0"/>
                <a:ea typeface="+mn-ea"/>
                <a:sym typeface="Gill Sans Light" charset="0"/>
              </a:rPr>
              <a:t>23</a:t>
            </a:r>
            <a:r>
              <a:rPr lang="en-US" altLang="ja-JP" dirty="0" smtClean="0">
                <a:solidFill>
                  <a:srgbClr val="414141"/>
                </a:solidFill>
                <a:latin typeface="Gill Sans Light" charset="0"/>
                <a:ea typeface="+mn-ea"/>
                <a:sym typeface="Gill Sans Light" charset="0"/>
              </a:rPr>
              <a:t>, </a:t>
            </a:r>
            <a:r>
              <a:rPr lang="en-US" altLang="ja-JP" dirty="0" smtClean="0">
                <a:solidFill>
                  <a:srgbClr val="414141"/>
                </a:solidFill>
                <a:latin typeface="Symbol" charset="2"/>
                <a:ea typeface="+mn-ea"/>
                <a:cs typeface="Symbol" charset="2"/>
                <a:sym typeface="Gill Sans Light" charset="0"/>
              </a:rPr>
              <a:t>D</a:t>
            </a:r>
            <a:r>
              <a:rPr lang="en-US" altLang="ja-JP" dirty="0" smtClean="0">
                <a:solidFill>
                  <a:srgbClr val="414141"/>
                </a:solidFill>
                <a:latin typeface="Gill Sans Light" charset="0"/>
                <a:ea typeface="+mn-ea"/>
                <a:sym typeface="Gill Sans Light" charset="0"/>
              </a:rPr>
              <a:t>m</a:t>
            </a:r>
            <a:r>
              <a:rPr lang="en-US" altLang="ja-JP" baseline="30000" dirty="0" smtClean="0">
                <a:solidFill>
                  <a:srgbClr val="414141"/>
                </a:solidFill>
                <a:latin typeface="Gill Sans Light" charset="0"/>
                <a:ea typeface="+mn-ea"/>
                <a:sym typeface="Gill Sans Light" charset="0"/>
              </a:rPr>
              <a:t>2</a:t>
            </a:r>
            <a:r>
              <a:rPr lang="en-US" altLang="ja-JP" baseline="-25000" dirty="0" smtClean="0">
                <a:solidFill>
                  <a:srgbClr val="414141"/>
                </a:solidFill>
                <a:latin typeface="Gill Sans Light" charset="0"/>
                <a:ea typeface="+mn-ea"/>
                <a:sym typeface="Gill Sans Light" charset="0"/>
              </a:rPr>
              <a:t>23</a:t>
            </a:r>
            <a:r>
              <a:rPr lang="en-US" altLang="ja-JP" dirty="0" smtClean="0">
                <a:solidFill>
                  <a:srgbClr val="414141"/>
                </a:solidFill>
                <a:latin typeface="Gill Sans Light" charset="0"/>
                <a:ea typeface="+mn-ea"/>
                <a:sym typeface="Gill Sans Light" charset="0"/>
              </a:rPr>
              <a:t>) </a:t>
            </a:r>
            <a:r>
              <a:rPr lang="en-US" altLang="ja-JP" dirty="0" smtClean="0">
                <a:solidFill>
                  <a:srgbClr val="414141"/>
                </a:solidFill>
                <a:latin typeface="Gill Sans Light" charset="0"/>
                <a:ea typeface="+mn-ea"/>
                <a:sym typeface="Wingdings"/>
              </a:rPr>
              <a:t> (</a:t>
            </a:r>
            <a:r>
              <a:rPr lang="en-US" altLang="ja-JP" dirty="0" smtClean="0">
                <a:solidFill>
                  <a:srgbClr val="414141"/>
                </a:solidFill>
                <a:latin typeface="Symbol" charset="2"/>
                <a:ea typeface="+mn-ea"/>
                <a:cs typeface="Symbol" charset="2"/>
                <a:sym typeface="Wingdings"/>
              </a:rPr>
              <a:t>q</a:t>
            </a:r>
            <a:r>
              <a:rPr lang="en-US" altLang="ja-JP" baseline="-25000" dirty="0" smtClean="0">
                <a:solidFill>
                  <a:srgbClr val="414141"/>
                </a:solidFill>
                <a:latin typeface="Gill Sans Light" charset="0"/>
                <a:ea typeface="+mn-ea"/>
                <a:sym typeface="Wingdings"/>
              </a:rPr>
              <a:t>12</a:t>
            </a:r>
            <a:r>
              <a:rPr lang="en-US" altLang="ja-JP" dirty="0" smtClean="0">
                <a:solidFill>
                  <a:srgbClr val="414141"/>
                </a:solidFill>
                <a:latin typeface="Gill Sans Light" charset="0"/>
                <a:ea typeface="+mn-ea"/>
                <a:sym typeface="Wingdings"/>
              </a:rPr>
              <a:t>, </a:t>
            </a:r>
            <a:r>
              <a:rPr lang="en-US" altLang="ja-JP" dirty="0" smtClean="0">
                <a:solidFill>
                  <a:srgbClr val="414141"/>
                </a:solidFill>
                <a:latin typeface="Symbol" charset="2"/>
                <a:ea typeface="+mn-ea"/>
                <a:cs typeface="Symbol" charset="2"/>
                <a:sym typeface="Wingdings"/>
              </a:rPr>
              <a:t>D</a:t>
            </a:r>
            <a:r>
              <a:rPr lang="en-US" altLang="ja-JP" dirty="0" smtClean="0">
                <a:solidFill>
                  <a:srgbClr val="414141"/>
                </a:solidFill>
                <a:latin typeface="Gill Sans Light" charset="0"/>
                <a:ea typeface="+mn-ea"/>
                <a:sym typeface="Wingdings"/>
              </a:rPr>
              <a:t>m</a:t>
            </a:r>
            <a:r>
              <a:rPr lang="en-US" altLang="ja-JP" baseline="30000" dirty="0" smtClean="0">
                <a:solidFill>
                  <a:srgbClr val="414141"/>
                </a:solidFill>
                <a:latin typeface="Gill Sans Light" charset="0"/>
                <a:ea typeface="+mn-ea"/>
                <a:sym typeface="Wingdings"/>
              </a:rPr>
              <a:t>2</a:t>
            </a:r>
            <a:r>
              <a:rPr lang="en-US" altLang="ja-JP" baseline="-25000" dirty="0" smtClean="0">
                <a:solidFill>
                  <a:srgbClr val="414141"/>
                </a:solidFill>
                <a:latin typeface="Gill Sans Light" charset="0"/>
                <a:ea typeface="+mn-ea"/>
                <a:sym typeface="Wingdings"/>
              </a:rPr>
              <a:t>12</a:t>
            </a:r>
            <a:r>
              <a:rPr lang="en-US" altLang="ja-JP" dirty="0" smtClean="0">
                <a:solidFill>
                  <a:srgbClr val="414141"/>
                </a:solidFill>
                <a:latin typeface="Gill Sans Light" charset="0"/>
                <a:ea typeface="+mn-ea"/>
                <a:sym typeface="Wingdings"/>
              </a:rPr>
              <a:t>)  </a:t>
            </a:r>
            <a:r>
              <a:rPr lang="en-US" altLang="ja-JP" dirty="0" smtClean="0">
                <a:solidFill>
                  <a:srgbClr val="414141"/>
                </a:solidFill>
                <a:latin typeface="Symbol" charset="2"/>
                <a:ea typeface="+mn-ea"/>
                <a:cs typeface="Symbol" charset="2"/>
                <a:sym typeface="Wingdings"/>
              </a:rPr>
              <a:t>q</a:t>
            </a:r>
            <a:r>
              <a:rPr lang="en-US" altLang="ja-JP" baseline="-25000" dirty="0" smtClean="0">
                <a:solidFill>
                  <a:srgbClr val="414141"/>
                </a:solidFill>
                <a:latin typeface="Gill Sans Light" charset="0"/>
                <a:ea typeface="+mn-ea"/>
                <a:sym typeface="Wingdings"/>
              </a:rPr>
              <a:t>13</a:t>
            </a:r>
            <a:r>
              <a:rPr lang="en-US" altLang="ja-JP" dirty="0" smtClean="0">
                <a:solidFill>
                  <a:srgbClr val="414141"/>
                </a:solidFill>
                <a:latin typeface="Gill Sans Light" charset="0"/>
                <a:ea typeface="+mn-ea"/>
                <a:sym typeface="Wingdings"/>
              </a:rPr>
              <a:t> in a few year</a:t>
            </a:r>
          </a:p>
          <a:p>
            <a:r>
              <a:rPr lang="en-US" altLang="ja-JP" sz="2500" dirty="0">
                <a:solidFill>
                  <a:srgbClr val="414141"/>
                </a:solidFill>
                <a:latin typeface="Gill Sans Light" charset="0"/>
                <a:ea typeface="+mn-ea"/>
                <a:sym typeface="Wingdings"/>
              </a:rPr>
              <a:t> </a:t>
            </a:r>
            <a:r>
              <a:rPr lang="en-US" altLang="ja-JP" sz="2500" dirty="0" smtClean="0">
                <a:solidFill>
                  <a:srgbClr val="414141"/>
                </a:solidFill>
                <a:latin typeface="Gill Sans Light" charset="0"/>
                <a:ea typeface="+mn-ea"/>
                <a:sym typeface="Wingdings"/>
              </a:rPr>
              <a:t>            remaining </a:t>
            </a:r>
            <a:r>
              <a:rPr lang="en-US" altLang="ja-JP" sz="2500" dirty="0" err="1" smtClean="0">
                <a:solidFill>
                  <a:srgbClr val="414141"/>
                </a:solidFill>
                <a:latin typeface="Gill Sans Light" charset="0"/>
                <a:ea typeface="+mn-ea"/>
                <a:sym typeface="Wingdings"/>
              </a:rPr>
              <a:t>param</a:t>
            </a:r>
            <a:r>
              <a:rPr lang="en-US" altLang="ja-JP" sz="2500" dirty="0" smtClean="0">
                <a:solidFill>
                  <a:srgbClr val="414141"/>
                </a:solidFill>
                <a:latin typeface="Gill Sans Light" charset="0"/>
                <a:ea typeface="+mn-ea"/>
                <a:sym typeface="Wingdings"/>
              </a:rPr>
              <a:t>. will be </a:t>
            </a:r>
            <a:r>
              <a:rPr lang="en-US" altLang="ja-JP" sz="2500" dirty="0" smtClean="0">
                <a:solidFill>
                  <a:srgbClr val="FF6600"/>
                </a:solidFill>
                <a:latin typeface="Gill Sans Light" charset="0"/>
                <a:ea typeface="+mn-ea"/>
                <a:sym typeface="Wingdings"/>
              </a:rPr>
              <a:t> </a:t>
            </a:r>
            <a:r>
              <a:rPr lang="en-US" altLang="ja-JP" sz="2800" b="1" dirty="0" err="1" smtClean="0">
                <a:solidFill>
                  <a:srgbClr val="FF0000"/>
                </a:solidFill>
                <a:latin typeface="Symbol" charset="2"/>
                <a:ea typeface="+mn-ea"/>
                <a:cs typeface="Symbol" charset="2"/>
                <a:sym typeface="Wingdings"/>
              </a:rPr>
              <a:t>d</a:t>
            </a:r>
            <a:r>
              <a:rPr lang="en-US" altLang="ja-JP" sz="2800" b="1" baseline="-25000" dirty="0" err="1" smtClean="0">
                <a:solidFill>
                  <a:srgbClr val="FF0000"/>
                </a:solidFill>
                <a:latin typeface="Gill Sans Light" charset="0"/>
                <a:ea typeface="+mn-ea"/>
                <a:sym typeface="Wingdings"/>
              </a:rPr>
              <a:t>CP</a:t>
            </a:r>
            <a:r>
              <a:rPr lang="en-US" altLang="ja-JP" sz="2800" b="1" dirty="0" smtClean="0">
                <a:solidFill>
                  <a:srgbClr val="FF0000"/>
                </a:solidFill>
                <a:latin typeface="Gill Sans Light" charset="0"/>
                <a:ea typeface="+mn-ea"/>
                <a:sym typeface="Wingdings"/>
              </a:rPr>
              <a:t>,  mass-hierarchy, </a:t>
            </a:r>
          </a:p>
          <a:p>
            <a:r>
              <a:rPr lang="en-US" altLang="ja-JP" sz="2800" b="1" dirty="0" smtClean="0">
                <a:solidFill>
                  <a:srgbClr val="FF0000"/>
                </a:solidFill>
                <a:latin typeface="Gill Sans Light" charset="0"/>
                <a:ea typeface="+mn-ea"/>
                <a:cs typeface="Symbol" charset="2"/>
                <a:sym typeface="Wingdings"/>
              </a:rPr>
              <a:t>                                                </a:t>
            </a:r>
            <a:r>
              <a:rPr lang="en-US" altLang="ja-JP" sz="2800" b="1" dirty="0" smtClean="0">
                <a:solidFill>
                  <a:srgbClr val="FF0000"/>
                </a:solidFill>
                <a:latin typeface="Symbol" charset="2"/>
                <a:ea typeface="+mn-ea"/>
                <a:cs typeface="Symbol" charset="2"/>
                <a:sym typeface="Wingdings"/>
              </a:rPr>
              <a:t>q</a:t>
            </a:r>
            <a:r>
              <a:rPr lang="en-US" altLang="ja-JP" sz="2800" b="1" baseline="-25000" dirty="0" smtClean="0">
                <a:solidFill>
                  <a:srgbClr val="FF0000"/>
                </a:solidFill>
                <a:latin typeface="Gill Sans Light" charset="0"/>
                <a:ea typeface="+mn-ea"/>
                <a:sym typeface="Wingdings"/>
              </a:rPr>
              <a:t>23</a:t>
            </a:r>
            <a:r>
              <a:rPr lang="en-US" altLang="ja-JP" sz="2800" b="1" dirty="0" smtClean="0">
                <a:solidFill>
                  <a:srgbClr val="FF0000"/>
                </a:solidFill>
                <a:latin typeface="Gill Sans Light" charset="0"/>
                <a:ea typeface="+mn-ea"/>
                <a:sym typeface="Wingdings"/>
              </a:rPr>
              <a:t>-octant</a:t>
            </a:r>
            <a:endParaRPr lang="ja-JP" altLang="en-US" sz="2800" b="1" dirty="0">
              <a:solidFill>
                <a:srgbClr val="FF0000"/>
              </a:solidFill>
              <a:latin typeface="Gill Sans Light" charset="0"/>
              <a:ea typeface="+mn-ea"/>
              <a:sym typeface="Gill Sans Light" charset="0"/>
            </a:endParaRPr>
          </a:p>
        </p:txBody>
      </p:sp>
      <p:sp>
        <p:nvSpPr>
          <p:cNvPr id="16" name="右矢印 15"/>
          <p:cNvSpPr/>
          <p:nvPr/>
        </p:nvSpPr>
        <p:spPr bwMode="auto">
          <a:xfrm>
            <a:off x="467544" y="1124744"/>
            <a:ext cx="856739" cy="438452"/>
          </a:xfrm>
          <a:prstGeom prst="rightArrow">
            <a:avLst/>
          </a:prstGeom>
          <a:solidFill>
            <a:srgbClr val="0000FF"/>
          </a:solidFill>
          <a:ln w="12700" cap="flat" cmpd="sng" algn="ctr">
            <a:noFill/>
            <a:prstDash val="solid"/>
            <a:round/>
            <a:headEnd type="none" w="med" len="med"/>
            <a:tailEnd type="none" w="med" len="med"/>
          </a:ln>
          <a:effectLst/>
        </p:spPr>
        <p:txBody>
          <a:bodyPr vert="horz" wrap="square" lIns="81167" tIns="40583" rIns="81167" bIns="40583" numCol="1" rtlCol="0" anchor="t" anchorCtr="0" compatLnSpc="1">
            <a:prstTxWarp prst="textNoShape">
              <a:avLst/>
            </a:prstTxWarp>
          </a:bodyPr>
          <a:lstStyle/>
          <a:p>
            <a:pPr algn="ctr" defTabSz="811675"/>
            <a:endParaRPr kumimoji="0" lang="ja-JP" altLang="en-US" sz="3700" dirty="0">
              <a:solidFill>
                <a:srgbClr val="414141"/>
              </a:solidFill>
              <a:latin typeface="Gill Sans Light" charset="0"/>
              <a:ea typeface="+mn-ea"/>
              <a:sym typeface="Gill Sans Light" charset="0"/>
            </a:endParaRPr>
          </a:p>
        </p:txBody>
      </p:sp>
      <p:pic>
        <p:nvPicPr>
          <p:cNvPr id="24" name="図 23" descr="enurec.png"/>
          <p:cNvPicPr>
            <a:picLocks noChangeAspect="1"/>
          </p:cNvPicPr>
          <p:nvPr/>
        </p:nvPicPr>
        <p:blipFill>
          <a:blip r:embed="rId5" cstate="screen">
            <a:extLst>
              <a:ext uri="{28A0092B-C50C-407E-A947-70E740481C1C}">
                <a14:useLocalDpi xmlns="" xmlns:a14="http://schemas.microsoft.com/office/drawing/2010/main"/>
              </a:ext>
            </a:extLst>
          </a:blip>
          <a:stretch>
            <a:fillRect/>
          </a:stretch>
        </p:blipFill>
        <p:spPr>
          <a:xfrm>
            <a:off x="1671537" y="1865485"/>
            <a:ext cx="2409039" cy="2158485"/>
          </a:xfrm>
          <a:prstGeom prst="rect">
            <a:avLst/>
          </a:prstGeom>
        </p:spPr>
      </p:pic>
      <p:pic>
        <p:nvPicPr>
          <p:cNvPr id="25" name="図 24" descr="sn13_sn23_par80_1.eps"/>
          <p:cNvPicPr>
            <a:picLocks noChangeAspect="1"/>
          </p:cNvPicPr>
          <p:nvPr/>
        </p:nvPicPr>
        <p:blipFill>
          <a:blip r:embed="rId6" cstate="screen">
            <a:extLst>
              <a:ext uri="{28A0092B-C50C-407E-A947-70E740481C1C}">
                <a14:useLocalDpi xmlns="" xmlns:a14="http://schemas.microsoft.com/office/drawing/2010/main"/>
              </a:ext>
            </a:extLst>
          </a:blip>
          <a:stretch>
            <a:fillRect/>
          </a:stretch>
        </p:blipFill>
        <p:spPr>
          <a:xfrm>
            <a:off x="4193680" y="2516949"/>
            <a:ext cx="2131210" cy="2097097"/>
          </a:xfrm>
          <a:prstGeom prst="rect">
            <a:avLst/>
          </a:prstGeom>
        </p:spPr>
      </p:pic>
      <p:sp>
        <p:nvSpPr>
          <p:cNvPr id="26" name="テキスト ボックス 25"/>
          <p:cNvSpPr txBox="1"/>
          <p:nvPr/>
        </p:nvSpPr>
        <p:spPr>
          <a:xfrm>
            <a:off x="6482861" y="4565385"/>
            <a:ext cx="495741" cy="358958"/>
          </a:xfrm>
          <a:prstGeom prst="rect">
            <a:avLst/>
          </a:prstGeom>
          <a:noFill/>
        </p:spPr>
        <p:txBody>
          <a:bodyPr wrap="none" lIns="81167" tIns="40583" rIns="81167" bIns="40583" rtlCol="0">
            <a:spAutoFit/>
          </a:bodyPr>
          <a:lstStyle/>
          <a:p>
            <a:pPr algn="ctr"/>
            <a:r>
              <a:rPr lang="en-US" altLang="ja-JP" dirty="0" smtClean="0">
                <a:solidFill>
                  <a:srgbClr val="0000FF"/>
                </a:solidFill>
                <a:latin typeface="Gill Sans Light" charset="0"/>
                <a:ea typeface="+mn-ea"/>
                <a:sym typeface="Gill Sans Light" charset="0"/>
              </a:rPr>
              <a:t> 3</a:t>
            </a:r>
            <a:r>
              <a:rPr lang="en-US" altLang="ja-JP" dirty="0" smtClean="0">
                <a:solidFill>
                  <a:srgbClr val="0000FF"/>
                </a:solidFill>
                <a:latin typeface="Symbol" charset="2"/>
                <a:ea typeface="+mn-ea"/>
                <a:cs typeface="Symbol" charset="2"/>
                <a:sym typeface="Gill Sans Light" charset="0"/>
              </a:rPr>
              <a:t>s</a:t>
            </a:r>
            <a:endParaRPr lang="ja-JP" altLang="en-US" dirty="0">
              <a:solidFill>
                <a:srgbClr val="0000FF"/>
              </a:solidFill>
              <a:latin typeface="Symbol" charset="2"/>
              <a:ea typeface="+mn-ea"/>
              <a:cs typeface="Symbol" charset="2"/>
              <a:sym typeface="Gill Sans Light" charset="0"/>
            </a:endParaRPr>
          </a:p>
        </p:txBody>
      </p:sp>
      <p:grpSp>
        <p:nvGrpSpPr>
          <p:cNvPr id="2" name="図形グループ 33"/>
          <p:cNvGrpSpPr/>
          <p:nvPr/>
        </p:nvGrpSpPr>
        <p:grpSpPr>
          <a:xfrm>
            <a:off x="7380312" y="3501008"/>
            <a:ext cx="1563256" cy="923330"/>
            <a:chOff x="5365303" y="3718150"/>
            <a:chExt cx="1785261" cy="1020579"/>
          </a:xfrm>
        </p:grpSpPr>
        <p:sp>
          <p:nvSpPr>
            <p:cNvPr id="27" name="テキスト ボックス 26"/>
            <p:cNvSpPr txBox="1"/>
            <p:nvPr/>
          </p:nvSpPr>
          <p:spPr>
            <a:xfrm>
              <a:off x="5581329" y="3718150"/>
              <a:ext cx="1569235" cy="1020579"/>
            </a:xfrm>
            <a:prstGeom prst="rect">
              <a:avLst/>
            </a:prstGeom>
            <a:noFill/>
          </p:spPr>
          <p:txBody>
            <a:bodyPr wrap="none" rtlCol="0">
              <a:spAutoFit/>
            </a:bodyPr>
            <a:lstStyle/>
            <a:p>
              <a:r>
                <a:rPr lang="en-US" altLang="ja-JP" dirty="0" smtClean="0">
                  <a:solidFill>
                    <a:srgbClr val="414141"/>
                  </a:solidFill>
                  <a:latin typeface="Gill Sans Light" charset="0"/>
                  <a:ea typeface="+mn-ea"/>
                  <a:sym typeface="Gill Sans Light" charset="0"/>
                </a:rPr>
                <a:t> sin</a:t>
              </a:r>
              <a:r>
                <a:rPr lang="en-US" altLang="ja-JP" baseline="30000" dirty="0" smtClean="0">
                  <a:solidFill>
                    <a:srgbClr val="414141"/>
                  </a:solidFill>
                  <a:latin typeface="Gill Sans Light" charset="0"/>
                  <a:ea typeface="+mn-ea"/>
                  <a:sym typeface="Gill Sans Light" charset="0"/>
                </a:rPr>
                <a:t>2</a:t>
              </a:r>
              <a:r>
                <a:rPr lang="en-US" altLang="ja-JP" dirty="0" smtClean="0">
                  <a:solidFill>
                    <a:srgbClr val="414141"/>
                  </a:solidFill>
                  <a:latin typeface="Symbol" charset="2"/>
                  <a:ea typeface="+mn-ea"/>
                  <a:cs typeface="Symbol" charset="2"/>
                  <a:sym typeface="Gill Sans Light" charset="0"/>
                </a:rPr>
                <a:t>q</a:t>
              </a:r>
              <a:r>
                <a:rPr lang="en-US" altLang="ja-JP" baseline="-25000" dirty="0" smtClean="0">
                  <a:solidFill>
                    <a:srgbClr val="414141"/>
                  </a:solidFill>
                  <a:latin typeface="Gill Sans Light" charset="0"/>
                  <a:ea typeface="+mn-ea"/>
                  <a:sym typeface="Gill Sans Light" charset="0"/>
                </a:rPr>
                <a:t>23</a:t>
              </a:r>
              <a:r>
                <a:rPr lang="en-US" altLang="ja-JP" dirty="0" smtClean="0">
                  <a:solidFill>
                    <a:srgbClr val="414141"/>
                  </a:solidFill>
                  <a:latin typeface="Gill Sans Light" charset="0"/>
                  <a:ea typeface="+mn-ea"/>
                  <a:sym typeface="Gill Sans Light" charset="0"/>
                </a:rPr>
                <a:t>=0.6</a:t>
              </a:r>
            </a:p>
            <a:p>
              <a:r>
                <a:rPr lang="en-US" altLang="ja-JP" dirty="0">
                  <a:solidFill>
                    <a:srgbClr val="414141"/>
                  </a:solidFill>
                  <a:latin typeface="Gill Sans Light" charset="0"/>
                  <a:ea typeface="+mn-ea"/>
                  <a:sym typeface="Gill Sans Light" charset="0"/>
                </a:rPr>
                <a:t> </a:t>
              </a:r>
              <a:r>
                <a:rPr lang="en-US" altLang="ja-JP" dirty="0" smtClean="0">
                  <a:solidFill>
                    <a:srgbClr val="414141"/>
                  </a:solidFill>
                  <a:latin typeface="Gill Sans Light" charset="0"/>
                  <a:ea typeface="+mn-ea"/>
                  <a:sym typeface="Gill Sans Light" charset="0"/>
                </a:rPr>
                <a:t>sin</a:t>
              </a:r>
              <a:r>
                <a:rPr lang="en-US" altLang="ja-JP" baseline="30000" dirty="0" smtClean="0">
                  <a:solidFill>
                    <a:srgbClr val="414141"/>
                  </a:solidFill>
                  <a:latin typeface="Gill Sans Light" charset="0"/>
                  <a:ea typeface="+mn-ea"/>
                  <a:sym typeface="Gill Sans Light" charset="0"/>
                </a:rPr>
                <a:t>2</a:t>
              </a:r>
              <a:r>
                <a:rPr lang="en-US" altLang="ja-JP" dirty="0" smtClean="0">
                  <a:solidFill>
                    <a:srgbClr val="414141"/>
                  </a:solidFill>
                  <a:latin typeface="Symbol" charset="2"/>
                  <a:ea typeface="+mn-ea"/>
                  <a:cs typeface="Symbol" charset="2"/>
                  <a:sym typeface="Gill Sans Light" charset="0"/>
                </a:rPr>
                <a:t>q</a:t>
              </a:r>
              <a:r>
                <a:rPr lang="en-US" altLang="ja-JP" baseline="-25000" dirty="0">
                  <a:solidFill>
                    <a:srgbClr val="414141"/>
                  </a:solidFill>
                  <a:latin typeface="Gill Sans Light" charset="0"/>
                  <a:ea typeface="+mn-ea"/>
                  <a:sym typeface="Gill Sans Light" charset="0"/>
                </a:rPr>
                <a:t>2</a:t>
              </a:r>
              <a:r>
                <a:rPr lang="en-US" altLang="ja-JP" baseline="-25000" dirty="0" smtClean="0">
                  <a:solidFill>
                    <a:srgbClr val="414141"/>
                  </a:solidFill>
                  <a:latin typeface="Gill Sans Light" charset="0"/>
                  <a:ea typeface="+mn-ea"/>
                  <a:sym typeface="Gill Sans Light" charset="0"/>
                </a:rPr>
                <a:t>3</a:t>
              </a:r>
              <a:r>
                <a:rPr lang="en-US" altLang="ja-JP" dirty="0" smtClean="0">
                  <a:solidFill>
                    <a:srgbClr val="414141"/>
                  </a:solidFill>
                  <a:latin typeface="Gill Sans Light" charset="0"/>
                  <a:ea typeface="+mn-ea"/>
                  <a:sym typeface="Gill Sans Light" charset="0"/>
                </a:rPr>
                <a:t>=0.5</a:t>
              </a:r>
            </a:p>
            <a:p>
              <a:r>
                <a:rPr lang="en-US" altLang="ja-JP" dirty="0">
                  <a:solidFill>
                    <a:srgbClr val="414141"/>
                  </a:solidFill>
                  <a:latin typeface="Gill Sans Light" charset="0"/>
                  <a:ea typeface="+mn-ea"/>
                  <a:sym typeface="Gill Sans Light" charset="0"/>
                </a:rPr>
                <a:t> </a:t>
              </a:r>
              <a:r>
                <a:rPr lang="en-US" altLang="ja-JP" dirty="0" smtClean="0">
                  <a:solidFill>
                    <a:srgbClr val="414141"/>
                  </a:solidFill>
                  <a:latin typeface="Gill Sans Light" charset="0"/>
                  <a:ea typeface="+mn-ea"/>
                  <a:sym typeface="Gill Sans Light" charset="0"/>
                </a:rPr>
                <a:t>sin</a:t>
              </a:r>
              <a:r>
                <a:rPr lang="en-US" altLang="ja-JP" baseline="30000" dirty="0" smtClean="0">
                  <a:solidFill>
                    <a:srgbClr val="414141"/>
                  </a:solidFill>
                  <a:latin typeface="Gill Sans Light" charset="0"/>
                  <a:ea typeface="+mn-ea"/>
                  <a:sym typeface="Gill Sans Light" charset="0"/>
                </a:rPr>
                <a:t>2</a:t>
              </a:r>
              <a:r>
                <a:rPr lang="en-US" altLang="ja-JP" dirty="0" smtClean="0">
                  <a:solidFill>
                    <a:srgbClr val="414141"/>
                  </a:solidFill>
                  <a:latin typeface="Symbol" charset="2"/>
                  <a:ea typeface="+mn-ea"/>
                  <a:cs typeface="Symbol" charset="2"/>
                  <a:sym typeface="Gill Sans Light" charset="0"/>
                </a:rPr>
                <a:t>q</a:t>
              </a:r>
              <a:r>
                <a:rPr lang="en-US" altLang="ja-JP" baseline="-25000" dirty="0" smtClean="0">
                  <a:solidFill>
                    <a:srgbClr val="414141"/>
                  </a:solidFill>
                  <a:latin typeface="Gill Sans Light" charset="0"/>
                  <a:ea typeface="+mn-ea"/>
                  <a:sym typeface="Gill Sans Light" charset="0"/>
                </a:rPr>
                <a:t>23</a:t>
              </a:r>
              <a:r>
                <a:rPr lang="en-US" altLang="ja-JP" dirty="0" smtClean="0">
                  <a:solidFill>
                    <a:srgbClr val="414141"/>
                  </a:solidFill>
                  <a:latin typeface="Gill Sans Light" charset="0"/>
                  <a:ea typeface="+mn-ea"/>
                  <a:sym typeface="Gill Sans Light" charset="0"/>
                </a:rPr>
                <a:t>=0.4</a:t>
              </a:r>
              <a:endParaRPr lang="ja-JP" altLang="en-US" dirty="0">
                <a:solidFill>
                  <a:srgbClr val="414141"/>
                </a:solidFill>
                <a:latin typeface="Gill Sans Light" charset="0"/>
                <a:ea typeface="+mn-ea"/>
                <a:sym typeface="Gill Sans Light" charset="0"/>
              </a:endParaRPr>
            </a:p>
          </p:txBody>
        </p:sp>
        <p:cxnSp>
          <p:nvCxnSpPr>
            <p:cNvPr id="29" name="直線コネクタ 28"/>
            <p:cNvCxnSpPr/>
            <p:nvPr/>
          </p:nvCxnSpPr>
          <p:spPr bwMode="auto">
            <a:xfrm>
              <a:off x="5365303" y="3934172"/>
              <a:ext cx="288032" cy="0"/>
            </a:xfrm>
            <a:prstGeom prst="line">
              <a:avLst/>
            </a:prstGeom>
            <a:solidFill>
              <a:srgbClr val="6C7472"/>
            </a:solidFill>
            <a:ln w="76200" cap="flat" cmpd="sng" algn="ctr">
              <a:solidFill>
                <a:srgbClr val="008000"/>
              </a:solidFill>
              <a:prstDash val="solid"/>
              <a:round/>
              <a:headEnd type="none" w="med" len="med"/>
              <a:tailEnd type="none" w="med" len="med"/>
            </a:ln>
            <a:effectLst/>
          </p:spPr>
        </p:cxnSp>
        <p:cxnSp>
          <p:nvCxnSpPr>
            <p:cNvPr id="31" name="直線コネクタ 30"/>
            <p:cNvCxnSpPr/>
            <p:nvPr/>
          </p:nvCxnSpPr>
          <p:spPr bwMode="auto">
            <a:xfrm>
              <a:off x="5365303" y="4222204"/>
              <a:ext cx="288032" cy="0"/>
            </a:xfrm>
            <a:prstGeom prst="line">
              <a:avLst/>
            </a:prstGeom>
            <a:solidFill>
              <a:srgbClr val="6C7472"/>
            </a:solidFill>
            <a:ln w="76200" cap="flat" cmpd="sng" algn="ctr">
              <a:solidFill>
                <a:srgbClr val="FF0000"/>
              </a:solidFill>
              <a:prstDash val="solid"/>
              <a:round/>
              <a:headEnd type="none" w="med" len="med"/>
              <a:tailEnd type="none" w="med" len="med"/>
            </a:ln>
            <a:effectLst/>
          </p:spPr>
        </p:cxnSp>
        <p:cxnSp>
          <p:nvCxnSpPr>
            <p:cNvPr id="32" name="直線コネクタ 31"/>
            <p:cNvCxnSpPr/>
            <p:nvPr/>
          </p:nvCxnSpPr>
          <p:spPr bwMode="auto">
            <a:xfrm>
              <a:off x="5365303" y="4510236"/>
              <a:ext cx="288032" cy="0"/>
            </a:xfrm>
            <a:prstGeom prst="line">
              <a:avLst/>
            </a:prstGeom>
            <a:solidFill>
              <a:srgbClr val="6C7472"/>
            </a:solidFill>
            <a:ln w="76200" cap="flat" cmpd="sng" algn="ctr">
              <a:solidFill>
                <a:schemeClr val="tx1"/>
              </a:solidFill>
              <a:prstDash val="solid"/>
              <a:round/>
              <a:headEnd type="none" w="med" len="med"/>
              <a:tailEnd type="none" w="med" len="med"/>
            </a:ln>
            <a:effectLst/>
          </p:spPr>
        </p:cxnSp>
      </p:grpSp>
      <p:sp>
        <p:nvSpPr>
          <p:cNvPr id="35" name="テキスト ボックス 34"/>
          <p:cNvSpPr txBox="1"/>
          <p:nvPr/>
        </p:nvSpPr>
        <p:spPr>
          <a:xfrm>
            <a:off x="4337187" y="2060924"/>
            <a:ext cx="2018594" cy="635956"/>
          </a:xfrm>
          <a:prstGeom prst="rect">
            <a:avLst/>
          </a:prstGeom>
          <a:noFill/>
          <a:ln w="38100" cmpd="sng">
            <a:solidFill>
              <a:srgbClr val="FF0000"/>
            </a:solidFill>
          </a:ln>
        </p:spPr>
        <p:txBody>
          <a:bodyPr wrap="none" lIns="81167" tIns="40583" rIns="81167" bIns="40583" rtlCol="0">
            <a:spAutoFit/>
          </a:bodyPr>
          <a:lstStyle/>
          <a:p>
            <a:pPr algn="ctr"/>
            <a:r>
              <a:rPr lang="en-US" altLang="ja-JP" dirty="0" smtClean="0">
                <a:solidFill>
                  <a:srgbClr val="FF0000"/>
                </a:solidFill>
                <a:latin typeface="Gill Sans Light" charset="0"/>
                <a:ea typeface="+mn-ea"/>
                <a:sym typeface="Gill Sans Light" charset="0"/>
              </a:rPr>
              <a:t> resolve </a:t>
            </a:r>
            <a:r>
              <a:rPr lang="en-US" altLang="ja-JP" dirty="0" smtClean="0">
                <a:solidFill>
                  <a:srgbClr val="FF0000"/>
                </a:solidFill>
                <a:latin typeface="Symbol" charset="2"/>
                <a:ea typeface="+mn-ea"/>
                <a:cs typeface="Symbol" charset="2"/>
                <a:sym typeface="Gill Sans Light" charset="0"/>
              </a:rPr>
              <a:t>q</a:t>
            </a:r>
            <a:r>
              <a:rPr lang="en-US" altLang="ja-JP" baseline="-25000" dirty="0" smtClean="0">
                <a:solidFill>
                  <a:srgbClr val="FF0000"/>
                </a:solidFill>
                <a:latin typeface="Gill Sans Light" charset="0"/>
                <a:ea typeface="+mn-ea"/>
                <a:sym typeface="Gill Sans Light" charset="0"/>
              </a:rPr>
              <a:t>23</a:t>
            </a:r>
            <a:r>
              <a:rPr lang="en-US" altLang="ja-JP" dirty="0" smtClean="0">
                <a:solidFill>
                  <a:srgbClr val="FF0000"/>
                </a:solidFill>
                <a:latin typeface="Gill Sans Light" charset="0"/>
                <a:ea typeface="+mn-ea"/>
                <a:sym typeface="Gill Sans Light" charset="0"/>
              </a:rPr>
              <a:t> octant</a:t>
            </a:r>
          </a:p>
          <a:p>
            <a:pPr algn="ctr"/>
            <a:r>
              <a:rPr lang="en-US" altLang="ja-JP" dirty="0" smtClean="0">
                <a:solidFill>
                  <a:srgbClr val="FF0000"/>
                </a:solidFill>
                <a:latin typeface="Gill Sans Light" charset="0"/>
                <a:ea typeface="+mn-ea"/>
                <a:sym typeface="Gill Sans Light" charset="0"/>
              </a:rPr>
              <a:t>w/ atmospheric </a:t>
            </a:r>
            <a:r>
              <a:rPr lang="en-US" altLang="ja-JP" dirty="0" smtClean="0">
                <a:solidFill>
                  <a:srgbClr val="FF0000"/>
                </a:solidFill>
                <a:latin typeface="Symbol" charset="2"/>
                <a:ea typeface="+mn-ea"/>
                <a:cs typeface="Symbol" charset="2"/>
                <a:sym typeface="Gill Sans Light" charset="0"/>
              </a:rPr>
              <a:t>n</a:t>
            </a:r>
            <a:endParaRPr lang="ja-JP" altLang="en-US" dirty="0">
              <a:solidFill>
                <a:srgbClr val="FF0000"/>
              </a:solidFill>
              <a:latin typeface="Symbol" charset="2"/>
              <a:ea typeface="+mn-ea"/>
              <a:cs typeface="Symbol" charset="2"/>
              <a:sym typeface="Gill Sans Light" charset="0"/>
            </a:endParaRPr>
          </a:p>
        </p:txBody>
      </p:sp>
      <p:sp>
        <p:nvSpPr>
          <p:cNvPr id="36" name="テキスト ボックス 35"/>
          <p:cNvSpPr txBox="1"/>
          <p:nvPr/>
        </p:nvSpPr>
        <p:spPr>
          <a:xfrm>
            <a:off x="6807939" y="2060924"/>
            <a:ext cx="1887593" cy="943747"/>
          </a:xfrm>
          <a:prstGeom prst="rect">
            <a:avLst/>
          </a:prstGeom>
          <a:noFill/>
          <a:ln w="38100" cmpd="sng">
            <a:solidFill>
              <a:srgbClr val="FF0000"/>
            </a:solidFill>
          </a:ln>
        </p:spPr>
        <p:txBody>
          <a:bodyPr wrap="square" lIns="81167" tIns="40583" rIns="81167" bIns="40583" rtlCol="0">
            <a:spAutoFit/>
          </a:bodyPr>
          <a:lstStyle/>
          <a:p>
            <a:pPr algn="ctr"/>
            <a:r>
              <a:rPr lang="en-US" altLang="ja-JP" dirty="0" smtClean="0">
                <a:solidFill>
                  <a:srgbClr val="FF0000"/>
                </a:solidFill>
                <a:latin typeface="Gill Sans Light" charset="0"/>
                <a:ea typeface="+mn-ea"/>
                <a:sym typeface="Gill Sans Light" charset="0"/>
              </a:rPr>
              <a:t> mass hierarchy determination w/ atmospheric </a:t>
            </a:r>
            <a:r>
              <a:rPr lang="en-US" altLang="ja-JP" dirty="0" smtClean="0">
                <a:solidFill>
                  <a:srgbClr val="FF0000"/>
                </a:solidFill>
                <a:latin typeface="Symbol" charset="2"/>
                <a:ea typeface="+mn-ea"/>
                <a:cs typeface="Symbol" charset="2"/>
                <a:sym typeface="Gill Sans Light" charset="0"/>
              </a:rPr>
              <a:t>n</a:t>
            </a:r>
            <a:endParaRPr lang="ja-JP" altLang="en-US" dirty="0">
              <a:solidFill>
                <a:srgbClr val="FF0000"/>
              </a:solidFill>
              <a:latin typeface="Symbol" charset="2"/>
              <a:ea typeface="+mn-ea"/>
              <a:cs typeface="Symbol" charset="2"/>
              <a:sym typeface="Gill Sans Light" charset="0"/>
            </a:endParaRPr>
          </a:p>
        </p:txBody>
      </p:sp>
      <p:sp>
        <p:nvSpPr>
          <p:cNvPr id="37" name="テキスト ボックス 36"/>
          <p:cNvSpPr txBox="1"/>
          <p:nvPr/>
        </p:nvSpPr>
        <p:spPr>
          <a:xfrm>
            <a:off x="63054" y="2071956"/>
            <a:ext cx="1545430" cy="943733"/>
          </a:xfrm>
          <a:prstGeom prst="rect">
            <a:avLst/>
          </a:prstGeom>
          <a:noFill/>
          <a:ln w="38100" cmpd="sng">
            <a:solidFill>
              <a:srgbClr val="FF0000"/>
            </a:solidFill>
          </a:ln>
        </p:spPr>
        <p:txBody>
          <a:bodyPr wrap="square" lIns="81167" tIns="40583" rIns="81167" bIns="40583" rtlCol="0">
            <a:spAutoFit/>
          </a:bodyPr>
          <a:lstStyle/>
          <a:p>
            <a:pPr algn="ctr"/>
            <a:r>
              <a:rPr lang="en-US" altLang="ja-JP" dirty="0" smtClean="0">
                <a:solidFill>
                  <a:srgbClr val="FF0000"/>
                </a:solidFill>
                <a:latin typeface="Gill Sans Light" charset="0"/>
                <a:ea typeface="+mn-ea"/>
                <a:sym typeface="Gill Sans Light" charset="0"/>
              </a:rPr>
              <a:t> </a:t>
            </a:r>
            <a:r>
              <a:rPr lang="en-US" altLang="ja-JP" dirty="0" err="1" smtClean="0">
                <a:solidFill>
                  <a:srgbClr val="FF0000"/>
                </a:solidFill>
                <a:latin typeface="Gill Sans Light" charset="0"/>
                <a:ea typeface="+mn-ea"/>
                <a:sym typeface="Gill Sans Light" charset="0"/>
              </a:rPr>
              <a:t>leptonic</a:t>
            </a:r>
            <a:r>
              <a:rPr lang="en-US" altLang="ja-JP" dirty="0" smtClean="0">
                <a:solidFill>
                  <a:srgbClr val="FF0000"/>
                </a:solidFill>
                <a:latin typeface="Gill Sans Light" charset="0"/>
                <a:ea typeface="+mn-ea"/>
                <a:sym typeface="Gill Sans Light" charset="0"/>
              </a:rPr>
              <a:t> CPV w/ JPARC </a:t>
            </a:r>
            <a:r>
              <a:rPr lang="en-US" altLang="ja-JP" dirty="0" smtClean="0">
                <a:solidFill>
                  <a:srgbClr val="FF0000"/>
                </a:solidFill>
                <a:latin typeface="Symbol" charset="2"/>
                <a:ea typeface="+mn-ea"/>
                <a:cs typeface="Symbol" charset="2"/>
                <a:sym typeface="Gill Sans Light" charset="0"/>
              </a:rPr>
              <a:t>n</a:t>
            </a:r>
            <a:endParaRPr lang="ja-JP" altLang="en-US" dirty="0">
              <a:solidFill>
                <a:srgbClr val="FF0000"/>
              </a:solidFill>
              <a:latin typeface="Symbol" charset="2"/>
              <a:ea typeface="+mn-ea"/>
              <a:cs typeface="Symbol" charset="2"/>
              <a:sym typeface="Gill Sans Light" charset="0"/>
            </a:endParaRPr>
          </a:p>
        </p:txBody>
      </p:sp>
      <p:pic>
        <p:nvPicPr>
          <p:cNvPr id="38" name="図 37" descr="sn13_sn23_par80_2.eps"/>
          <p:cNvPicPr>
            <a:picLocks noChangeAspect="1"/>
          </p:cNvPicPr>
          <p:nvPr/>
        </p:nvPicPr>
        <p:blipFill>
          <a:blip r:embed="rId7" cstate="screen">
            <a:extLst>
              <a:ext uri="{28A0092B-C50C-407E-A947-70E740481C1C}">
                <a14:useLocalDpi xmlns="" xmlns:a14="http://schemas.microsoft.com/office/drawing/2010/main"/>
              </a:ext>
            </a:extLst>
          </a:blip>
          <a:stretch>
            <a:fillRect/>
          </a:stretch>
        </p:blipFill>
        <p:spPr>
          <a:xfrm>
            <a:off x="4193678" y="4210760"/>
            <a:ext cx="2118598" cy="2084687"/>
          </a:xfrm>
          <a:prstGeom prst="rect">
            <a:avLst/>
          </a:prstGeom>
        </p:spPr>
      </p:pic>
      <p:sp>
        <p:nvSpPr>
          <p:cNvPr id="39" name="テキスト ボックス 38"/>
          <p:cNvSpPr txBox="1"/>
          <p:nvPr/>
        </p:nvSpPr>
        <p:spPr>
          <a:xfrm>
            <a:off x="5202535" y="6176186"/>
            <a:ext cx="3677702" cy="635956"/>
          </a:xfrm>
          <a:prstGeom prst="rect">
            <a:avLst/>
          </a:prstGeom>
          <a:noFill/>
        </p:spPr>
        <p:txBody>
          <a:bodyPr wrap="none" lIns="81167" tIns="40583" rIns="81167" bIns="40583" rtlCol="0">
            <a:spAutoFit/>
          </a:bodyPr>
          <a:lstStyle/>
          <a:p>
            <a:r>
              <a:rPr lang="en-US" altLang="ja-JP" dirty="0" smtClean="0">
                <a:solidFill>
                  <a:srgbClr val="FF6600"/>
                </a:solidFill>
                <a:latin typeface="Gill Sans Light" charset="0"/>
                <a:ea typeface="+mn-ea"/>
                <a:sym typeface="Gill Sans Light" charset="0"/>
              </a:rPr>
              <a:t>4 </a:t>
            </a:r>
            <a:r>
              <a:rPr lang="en-US" altLang="ja-JP" dirty="0" err="1" smtClean="0">
                <a:solidFill>
                  <a:srgbClr val="FF6600"/>
                </a:solidFill>
                <a:latin typeface="Gill Sans Light" charset="0"/>
                <a:ea typeface="+mn-ea"/>
                <a:sym typeface="Gill Sans Light" charset="0"/>
              </a:rPr>
              <a:t>yrs</a:t>
            </a:r>
            <a:r>
              <a:rPr lang="en-US" altLang="ja-JP" dirty="0" smtClean="0">
                <a:solidFill>
                  <a:srgbClr val="FF6600"/>
                </a:solidFill>
                <a:latin typeface="Gill Sans Light" charset="0"/>
                <a:ea typeface="+mn-ea"/>
                <a:sym typeface="Gill Sans Light" charset="0"/>
              </a:rPr>
              <a:t> exposure of atm. </a:t>
            </a:r>
            <a:r>
              <a:rPr lang="en-US" altLang="ja-JP" dirty="0" smtClean="0">
                <a:solidFill>
                  <a:srgbClr val="FF6600"/>
                </a:solidFill>
                <a:latin typeface="Symbol" charset="2"/>
                <a:ea typeface="+mn-ea"/>
                <a:cs typeface="Symbol" charset="2"/>
                <a:sym typeface="Gill Sans Light" charset="0"/>
              </a:rPr>
              <a:t>n</a:t>
            </a:r>
            <a:r>
              <a:rPr lang="en-US" altLang="ja-JP" dirty="0" smtClean="0">
                <a:solidFill>
                  <a:srgbClr val="FF6600"/>
                </a:solidFill>
                <a:latin typeface="Gill Sans Light" charset="0"/>
                <a:ea typeface="+mn-ea"/>
                <a:sym typeface="Gill Sans Light" charset="0"/>
              </a:rPr>
              <a:t> data.</a:t>
            </a:r>
          </a:p>
          <a:p>
            <a:r>
              <a:rPr lang="en-US" altLang="ja-JP" dirty="0" smtClean="0">
                <a:solidFill>
                  <a:srgbClr val="FF6600"/>
                </a:solidFill>
                <a:latin typeface="Gill Sans Light" charset="0"/>
                <a:ea typeface="+mn-ea"/>
                <a:sym typeface="Gill Sans Light" charset="0"/>
              </a:rPr>
              <a:t>Super-K syst. errors are assumed.</a:t>
            </a:r>
            <a:endParaRPr lang="ja-JP" altLang="en-US" dirty="0">
              <a:solidFill>
                <a:srgbClr val="FF6600"/>
              </a:solidFill>
              <a:latin typeface="Gill Sans Light" charset="0"/>
              <a:ea typeface="+mn-ea"/>
              <a:sym typeface="Gill Sans Light" charset="0"/>
            </a:endParaRPr>
          </a:p>
        </p:txBody>
      </p:sp>
      <p:sp>
        <p:nvSpPr>
          <p:cNvPr id="40" name="テキスト ボックス 39"/>
          <p:cNvSpPr txBox="1"/>
          <p:nvPr/>
        </p:nvSpPr>
        <p:spPr>
          <a:xfrm>
            <a:off x="788789" y="6191580"/>
            <a:ext cx="3473030" cy="635956"/>
          </a:xfrm>
          <a:prstGeom prst="rect">
            <a:avLst/>
          </a:prstGeom>
          <a:noFill/>
        </p:spPr>
        <p:txBody>
          <a:bodyPr wrap="none" lIns="81167" tIns="40583" rIns="81167" bIns="40583" rtlCol="0">
            <a:spAutoFit/>
          </a:bodyPr>
          <a:lstStyle/>
          <a:p>
            <a:r>
              <a:rPr lang="en-US" altLang="ja-JP" dirty="0">
                <a:solidFill>
                  <a:srgbClr val="FF6600"/>
                </a:solidFill>
                <a:latin typeface="Gill Sans Light" charset="0"/>
                <a:ea typeface="+mn-ea"/>
                <a:sym typeface="Gill Sans Light" charset="0"/>
              </a:rPr>
              <a:t>5</a:t>
            </a:r>
            <a:r>
              <a:rPr lang="en-US" altLang="ja-JP" dirty="0" smtClean="0">
                <a:solidFill>
                  <a:srgbClr val="FF6600"/>
                </a:solidFill>
                <a:latin typeface="Gill Sans Light" charset="0"/>
                <a:ea typeface="+mn-ea"/>
                <a:sym typeface="Gill Sans Light" charset="0"/>
              </a:rPr>
              <a:t> </a:t>
            </a:r>
            <a:r>
              <a:rPr lang="en-US" altLang="ja-JP" dirty="0" err="1" smtClean="0">
                <a:solidFill>
                  <a:srgbClr val="FF6600"/>
                </a:solidFill>
                <a:latin typeface="Gill Sans Light" charset="0"/>
                <a:ea typeface="+mn-ea"/>
                <a:sym typeface="Gill Sans Light" charset="0"/>
              </a:rPr>
              <a:t>yrs</a:t>
            </a:r>
            <a:r>
              <a:rPr lang="en-US" altLang="ja-JP" dirty="0" smtClean="0">
                <a:solidFill>
                  <a:srgbClr val="FF6600"/>
                </a:solidFill>
                <a:latin typeface="Gill Sans Light" charset="0"/>
                <a:ea typeface="+mn-ea"/>
                <a:sym typeface="Gill Sans Light" charset="0"/>
              </a:rPr>
              <a:t> of 1.66 MW JPARC </a:t>
            </a:r>
            <a:r>
              <a:rPr lang="en-US" altLang="ja-JP" dirty="0" smtClean="0">
                <a:solidFill>
                  <a:srgbClr val="FF6600"/>
                </a:solidFill>
                <a:latin typeface="Symbol" charset="2"/>
                <a:ea typeface="+mn-ea"/>
                <a:cs typeface="Symbol" charset="2"/>
                <a:sym typeface="Gill Sans Light" charset="0"/>
              </a:rPr>
              <a:t>n</a:t>
            </a:r>
            <a:r>
              <a:rPr lang="en-US" altLang="ja-JP" dirty="0" smtClean="0">
                <a:solidFill>
                  <a:srgbClr val="FF6600"/>
                </a:solidFill>
                <a:latin typeface="Gill Sans Light" charset="0"/>
                <a:ea typeface="+mn-ea"/>
                <a:sym typeface="Gill Sans Light" charset="0"/>
              </a:rPr>
              <a:t> data.</a:t>
            </a:r>
          </a:p>
          <a:p>
            <a:r>
              <a:rPr lang="en-US" altLang="ja-JP" dirty="0" smtClean="0">
                <a:solidFill>
                  <a:srgbClr val="FF6600"/>
                </a:solidFill>
                <a:latin typeface="Gill Sans Light" charset="0"/>
                <a:ea typeface="+mn-ea"/>
                <a:sym typeface="Gill Sans Light" charset="0"/>
              </a:rPr>
              <a:t>5% syst. errors are assumed.</a:t>
            </a:r>
            <a:endParaRPr lang="ja-JP" altLang="en-US" dirty="0">
              <a:solidFill>
                <a:srgbClr val="FF6600"/>
              </a:solidFill>
              <a:latin typeface="Gill Sans Light" charset="0"/>
              <a:ea typeface="+mn-ea"/>
              <a:sym typeface="Gill Sans Light" charset="0"/>
            </a:endParaRPr>
          </a:p>
        </p:txBody>
      </p:sp>
    </p:spTree>
    <p:extLst>
      <p:ext uri="{BB962C8B-B14F-4D97-AF65-F5344CB8AC3E}">
        <p14:creationId xmlns="" xmlns:p14="http://schemas.microsoft.com/office/powerpoint/2010/main" val="3965070736"/>
      </p:ext>
    </p:extLst>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endParaRPr kumimoji="1" lang="ja-JP" altLang="en-US"/>
          </a:p>
        </p:txBody>
      </p:sp>
      <p:pic>
        <p:nvPicPr>
          <p:cNvPr id="3" name="図 2" descr="hk-crosssection.eps"/>
          <p:cNvPicPr>
            <a:picLocks noChangeAspect="1"/>
          </p:cNvPicPr>
          <p:nvPr/>
        </p:nvPicPr>
        <p:blipFill rotWithShape="1">
          <a:blip r:embed="rId3" cstate="screen">
            <a:extLst>
              <a:ext uri="{28A0092B-C50C-407E-A947-70E740481C1C}">
                <a14:useLocalDpi xmlns="" xmlns:a14="http://schemas.microsoft.com/office/drawing/2010/main"/>
              </a:ext>
            </a:extLst>
          </a:blip>
          <a:srcRect r="75" b="311"/>
          <a:stretch/>
        </p:blipFill>
        <p:spPr>
          <a:xfrm>
            <a:off x="3292428" y="301968"/>
            <a:ext cx="5504158" cy="6295446"/>
          </a:xfrm>
          <a:prstGeom prst="rect">
            <a:avLst/>
          </a:prstGeom>
        </p:spPr>
        <p:style>
          <a:lnRef idx="1">
            <a:schemeClr val="accent2"/>
          </a:lnRef>
          <a:fillRef idx="2">
            <a:schemeClr val="accent2"/>
          </a:fillRef>
          <a:effectRef idx="1">
            <a:schemeClr val="accent2"/>
          </a:effectRef>
          <a:fontRef idx="minor">
            <a:schemeClr val="dk1"/>
          </a:fontRef>
        </p:style>
      </p:pic>
      <p:pic>
        <p:nvPicPr>
          <p:cNvPr id="4" name="Picture 2"/>
          <p:cNvPicPr>
            <a:picLocks noChangeAspect="1" noChangeArrowheads="1"/>
          </p:cNvPicPr>
          <p:nvPr/>
        </p:nvPicPr>
        <p:blipFill rotWithShape="1">
          <a:blip r:embed="rId4" cstate="screen">
            <a:extLst>
              <a:ext uri="{28A0092B-C50C-407E-A947-70E740481C1C}">
                <a14:useLocalDpi xmlns="" xmlns:a14="http://schemas.microsoft.com/office/drawing/2010/main"/>
              </a:ext>
            </a:extLst>
          </a:blip>
          <a:srcRect/>
          <a:stretch/>
        </p:blipFill>
        <p:spPr bwMode="auto">
          <a:xfrm>
            <a:off x="2" y="301969"/>
            <a:ext cx="3176307" cy="1934507"/>
          </a:xfrm>
          <a:prstGeom prst="rect">
            <a:avLst/>
          </a:prstGeom>
          <a:noFill/>
          <a:ln w="12700">
            <a:noFill/>
            <a:miter lim="800000"/>
            <a:headEnd/>
            <a:tailEnd/>
          </a:ln>
          <a:effectLst/>
        </p:spPr>
      </p:pic>
      <p:sp>
        <p:nvSpPr>
          <p:cNvPr id="5" name="Text Box 5"/>
          <p:cNvSpPr txBox="1">
            <a:spLocks noChangeArrowheads="1"/>
          </p:cNvSpPr>
          <p:nvPr/>
        </p:nvSpPr>
        <p:spPr bwMode="auto">
          <a:xfrm>
            <a:off x="97874" y="2256364"/>
            <a:ext cx="2983065" cy="1473099"/>
          </a:xfrm>
          <a:prstGeom prst="rect">
            <a:avLst/>
          </a:prstGeom>
          <a:solidFill>
            <a:srgbClr val="45FF1E"/>
          </a:solidFill>
          <a:ln w="9525">
            <a:noFill/>
            <a:miter lim="800000"/>
            <a:headEnd/>
            <a:tailEnd/>
          </a:ln>
        </p:spPr>
        <p:txBody>
          <a:bodyPr wrap="none" lIns="87251" tIns="43626" rIns="87251" bIns="43626">
            <a:prstTxWarp prst="textNoShape">
              <a:avLst/>
            </a:prstTxWarp>
            <a:spAutoFit/>
          </a:bodyPr>
          <a:lstStyle/>
          <a:p>
            <a:r>
              <a:rPr kumimoji="0" lang="en-US" altLang="ja-JP" u="sng" dirty="0">
                <a:solidFill>
                  <a:srgbClr val="FF0000"/>
                </a:solidFill>
                <a:latin typeface="Helvetica" charset="0"/>
                <a:ea typeface="+mn-ea"/>
                <a:sym typeface="Gill Sans Light" charset="0"/>
              </a:rPr>
              <a:t>H</a:t>
            </a:r>
            <a:r>
              <a:rPr kumimoji="0" lang="en-US" altLang="ja-JP" u="sng" dirty="0" smtClean="0">
                <a:solidFill>
                  <a:srgbClr val="FF0000"/>
                </a:solidFill>
                <a:latin typeface="Helvetica" charset="0"/>
                <a:ea typeface="+mn-ea"/>
                <a:sym typeface="Gill Sans Light" charset="0"/>
              </a:rPr>
              <a:t>yper-K Base-Design</a:t>
            </a:r>
          </a:p>
          <a:p>
            <a:pPr marL="253649" indent="-253649">
              <a:buFont typeface="Arial"/>
              <a:buChar char="•"/>
            </a:pPr>
            <a:r>
              <a:rPr kumimoji="0" lang="en-US" altLang="ja-JP" sz="1400" dirty="0" smtClean="0">
                <a:solidFill>
                  <a:srgbClr val="FF0000"/>
                </a:solidFill>
                <a:latin typeface="Helvetica" charset="0"/>
                <a:ea typeface="+mn-ea"/>
                <a:sym typeface="Gill Sans Light" charset="0"/>
              </a:rPr>
              <a:t>1Mton </a:t>
            </a:r>
            <a:r>
              <a:rPr kumimoji="0" lang="en-US" altLang="ja-JP" sz="1400" dirty="0">
                <a:solidFill>
                  <a:srgbClr val="FF0000"/>
                </a:solidFill>
                <a:latin typeface="Helvetica" charset="0"/>
                <a:ea typeface="+mn-ea"/>
                <a:sym typeface="Gill Sans Light" charset="0"/>
              </a:rPr>
              <a:t>total </a:t>
            </a:r>
            <a:r>
              <a:rPr kumimoji="0" lang="en-US" altLang="ja-JP" sz="1400" dirty="0" smtClean="0">
                <a:solidFill>
                  <a:srgbClr val="FF0000"/>
                </a:solidFill>
                <a:latin typeface="Helvetica" charset="0"/>
                <a:ea typeface="+mn-ea"/>
                <a:sym typeface="Gill Sans Light" charset="0"/>
              </a:rPr>
              <a:t>volume, twin cavity</a:t>
            </a:r>
          </a:p>
          <a:p>
            <a:pPr marL="253649" indent="-253649">
              <a:buFont typeface="Arial"/>
              <a:buChar char="•"/>
            </a:pPr>
            <a:r>
              <a:rPr kumimoji="0" lang="en-US" altLang="ja-JP" sz="1400" dirty="0" smtClean="0">
                <a:solidFill>
                  <a:srgbClr val="FF0000"/>
                </a:solidFill>
                <a:latin typeface="Helvetica" charset="0"/>
                <a:ea typeface="+mn-ea"/>
                <a:sym typeface="Gill Sans Light" charset="0"/>
              </a:rPr>
              <a:t>0.54Mton </a:t>
            </a:r>
            <a:r>
              <a:rPr kumimoji="0" lang="en-US" altLang="ja-JP" sz="1400" dirty="0" err="1" smtClean="0">
                <a:solidFill>
                  <a:srgbClr val="FF0000"/>
                </a:solidFill>
                <a:latin typeface="Helvetica" charset="0"/>
                <a:ea typeface="+mn-ea"/>
                <a:sym typeface="Gill Sans Light" charset="0"/>
              </a:rPr>
              <a:t>fiducial</a:t>
            </a:r>
            <a:r>
              <a:rPr kumimoji="0" lang="en-US" altLang="ja-JP" sz="1400" dirty="0" smtClean="0">
                <a:solidFill>
                  <a:srgbClr val="FF0000"/>
                </a:solidFill>
                <a:latin typeface="Helvetica" charset="0"/>
                <a:ea typeface="+mn-ea"/>
                <a:sym typeface="Gill Sans Light" charset="0"/>
              </a:rPr>
              <a:t> volume</a:t>
            </a:r>
          </a:p>
          <a:p>
            <a:pPr marL="253649" indent="-253649">
              <a:buFont typeface="Arial"/>
              <a:buChar char="•"/>
            </a:pPr>
            <a:r>
              <a:rPr kumimoji="0" lang="en-US" altLang="ja-JP" sz="1400" dirty="0" smtClean="0">
                <a:solidFill>
                  <a:srgbClr val="FF0000"/>
                </a:solidFill>
                <a:latin typeface="Helvetica" charset="0"/>
                <a:ea typeface="+mn-ea"/>
                <a:sym typeface="Gill Sans Light" charset="0"/>
              </a:rPr>
              <a:t>Inner </a:t>
            </a:r>
            <a:r>
              <a:rPr kumimoji="0" lang="en-US" altLang="ja-JP" sz="1400" dirty="0">
                <a:solidFill>
                  <a:srgbClr val="FF0000"/>
                </a:solidFill>
                <a:latin typeface="Helvetica" charset="0"/>
                <a:ea typeface="+mn-ea"/>
                <a:sym typeface="Gill Sans Light" charset="0"/>
              </a:rPr>
              <a:t>(D43m x L250m) x 2</a:t>
            </a:r>
          </a:p>
          <a:p>
            <a:pPr marL="253649" indent="-253649">
              <a:buFont typeface="Arial"/>
              <a:buChar char="•"/>
            </a:pPr>
            <a:r>
              <a:rPr kumimoji="0" lang="en-US" altLang="ja-JP" sz="1400" dirty="0" smtClean="0">
                <a:solidFill>
                  <a:srgbClr val="FF0000"/>
                </a:solidFill>
                <a:latin typeface="Helvetica" charset="0"/>
                <a:ea typeface="+mn-ea"/>
                <a:sym typeface="Gill Sans Light" charset="0"/>
              </a:rPr>
              <a:t>Outer Detector </a:t>
            </a:r>
            <a:r>
              <a:rPr kumimoji="0" lang="en-US" altLang="ja-JP" sz="1400" dirty="0">
                <a:solidFill>
                  <a:srgbClr val="FF0000"/>
                </a:solidFill>
                <a:latin typeface="Helvetica" charset="0"/>
                <a:ea typeface="+mn-ea"/>
                <a:sym typeface="Gill Sans Light" charset="0"/>
              </a:rPr>
              <a:t>&gt;2m</a:t>
            </a:r>
          </a:p>
          <a:p>
            <a:pPr marL="253649" indent="-253649">
              <a:buFont typeface="Arial"/>
              <a:buChar char="•"/>
            </a:pPr>
            <a:r>
              <a:rPr kumimoji="0" lang="en-US" altLang="ja-JP" sz="1400" dirty="0" smtClean="0">
                <a:solidFill>
                  <a:srgbClr val="FF0000"/>
                </a:solidFill>
                <a:latin typeface="Helvetica" charset="0"/>
                <a:ea typeface="+mn-ea"/>
                <a:sym typeface="Gill Sans Light" charset="0"/>
              </a:rPr>
              <a:t>Photo </a:t>
            </a:r>
            <a:r>
              <a:rPr kumimoji="0" lang="en-US" altLang="ja-JP" sz="1400" dirty="0">
                <a:solidFill>
                  <a:srgbClr val="FF0000"/>
                </a:solidFill>
                <a:latin typeface="Helvetica" charset="0"/>
                <a:ea typeface="+mn-ea"/>
                <a:sym typeface="Gill Sans Light" charset="0"/>
              </a:rPr>
              <a:t>coverage 20% (1/2 x SK</a:t>
            </a:r>
            <a:r>
              <a:rPr kumimoji="0" lang="en-US" altLang="ja-JP" sz="1400" dirty="0" smtClean="0">
                <a:solidFill>
                  <a:srgbClr val="FF0000"/>
                </a:solidFill>
                <a:latin typeface="Helvetica" charset="0"/>
                <a:ea typeface="+mn-ea"/>
                <a:sym typeface="Gill Sans Light" charset="0"/>
              </a:rPr>
              <a:t>)</a:t>
            </a:r>
            <a:endParaRPr kumimoji="0" lang="ja-JP" altLang="en-US" sz="1400" dirty="0">
              <a:solidFill>
                <a:srgbClr val="FF0000"/>
              </a:solidFill>
              <a:latin typeface="Helvetica" charset="0"/>
              <a:ea typeface="+mn-ea"/>
              <a:sym typeface="Gill Sans Light" charset="0"/>
            </a:endParaRPr>
          </a:p>
        </p:txBody>
      </p:sp>
      <p:pic>
        <p:nvPicPr>
          <p:cNvPr id="7" name="図 6" descr="HPD.pdf"/>
          <p:cNvPicPr>
            <a:picLocks noChangeAspect="1"/>
          </p:cNvPicPr>
          <p:nvPr/>
        </p:nvPicPr>
        <p:blipFill>
          <a:blip r:embed="rId5" cstate="screen">
            <a:extLst>
              <a:ext uri="{28A0092B-C50C-407E-A947-70E740481C1C}">
                <a14:useLocalDpi xmlns="" xmlns:a14="http://schemas.microsoft.com/office/drawing/2010/main"/>
              </a:ext>
            </a:extLst>
          </a:blip>
          <a:stretch>
            <a:fillRect/>
          </a:stretch>
        </p:blipFill>
        <p:spPr>
          <a:xfrm>
            <a:off x="6970092" y="923928"/>
            <a:ext cx="2181900" cy="1593020"/>
          </a:xfrm>
          <a:prstGeom prst="rect">
            <a:avLst/>
          </a:prstGeom>
        </p:spPr>
      </p:pic>
      <p:pic>
        <p:nvPicPr>
          <p:cNvPr id="8" name="Picture 29" descr="2002-03-n18"/>
          <p:cNvPicPr>
            <a:picLocks noChangeAspect="1" noChangeArrowheads="1"/>
          </p:cNvPicPr>
          <p:nvPr/>
        </p:nvPicPr>
        <p:blipFill rotWithShape="1">
          <a:blip r:embed="rId6" cstate="screen">
            <a:extLst>
              <a:ext uri="{28A0092B-C50C-407E-A947-70E740481C1C}">
                <a14:useLocalDpi xmlns="" xmlns:a14="http://schemas.microsoft.com/office/drawing/2010/main"/>
              </a:ext>
            </a:extLst>
          </a:blip>
          <a:srcRect/>
          <a:stretch/>
        </p:blipFill>
        <p:spPr>
          <a:xfrm rot="16200000">
            <a:off x="7369227" y="2498266"/>
            <a:ext cx="1341439" cy="1639393"/>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808080">
                      <a:alpha val="74998"/>
                    </a:srgbClr>
                  </a:outerShdw>
                </a:effectLst>
              </a14:hiddenEffects>
            </a:ext>
          </a:extLst>
        </p:spPr>
      </p:pic>
      <p:sp>
        <p:nvSpPr>
          <p:cNvPr id="9" name="テキスト ボックス 8"/>
          <p:cNvSpPr txBox="1"/>
          <p:nvPr/>
        </p:nvSpPr>
        <p:spPr>
          <a:xfrm>
            <a:off x="7343800" y="2433939"/>
            <a:ext cx="1438306" cy="266625"/>
          </a:xfrm>
          <a:prstGeom prst="rect">
            <a:avLst/>
          </a:prstGeom>
          <a:noFill/>
        </p:spPr>
        <p:txBody>
          <a:bodyPr wrap="none" lIns="81167" tIns="40583" rIns="81167" bIns="40583" rtlCol="0">
            <a:spAutoFit/>
          </a:bodyPr>
          <a:lstStyle/>
          <a:p>
            <a:pPr algn="ctr"/>
            <a:r>
              <a:rPr lang="en-US" altLang="ja-JP" sz="1200" b="1" dirty="0" smtClean="0">
                <a:solidFill>
                  <a:srgbClr val="FF6600"/>
                </a:solidFill>
                <a:latin typeface="Gill Sans Light" charset="0"/>
                <a:ea typeface="+mn-ea"/>
                <a:sym typeface="Gill Sans Light" charset="0"/>
              </a:rPr>
              <a:t>20” PMT w/ cover</a:t>
            </a:r>
            <a:endParaRPr lang="ja-JP" altLang="en-US" sz="1200" b="1" dirty="0">
              <a:solidFill>
                <a:srgbClr val="FF6600"/>
              </a:solidFill>
              <a:latin typeface="Gill Sans Light" charset="0"/>
              <a:ea typeface="+mn-ea"/>
              <a:sym typeface="Gill Sans Light" charset="0"/>
            </a:endParaRPr>
          </a:p>
        </p:txBody>
      </p:sp>
      <p:pic>
        <p:nvPicPr>
          <p:cNvPr id="10" name="그림 9"/>
          <p:cNvPicPr>
            <a:picLocks noChangeAspect="1"/>
          </p:cNvPicPr>
          <p:nvPr/>
        </p:nvPicPr>
        <p:blipFill>
          <a:blip r:embed="rId7" cstate="screen">
            <a:extLst>
              <a:ext uri="{28A0092B-C50C-407E-A947-70E740481C1C}">
                <a14:useLocalDpi xmlns="" xmlns:a14="http://schemas.microsoft.com/office/drawing/2010/main"/>
              </a:ext>
            </a:extLst>
          </a:blip>
          <a:stretch>
            <a:fillRect/>
          </a:stretch>
        </p:blipFill>
        <p:spPr>
          <a:xfrm>
            <a:off x="3337419" y="5060029"/>
            <a:ext cx="2180383" cy="1215501"/>
          </a:xfrm>
          <a:prstGeom prst="rect">
            <a:avLst/>
          </a:prstGeom>
        </p:spPr>
      </p:pic>
      <p:sp>
        <p:nvSpPr>
          <p:cNvPr id="11" name="TextBox 31"/>
          <p:cNvSpPr txBox="1"/>
          <p:nvPr/>
        </p:nvSpPr>
        <p:spPr>
          <a:xfrm>
            <a:off x="3715778" y="4731930"/>
            <a:ext cx="1487398" cy="518991"/>
          </a:xfrm>
          <a:prstGeom prst="rect">
            <a:avLst/>
          </a:prstGeom>
          <a:solidFill>
            <a:schemeClr val="bg1"/>
          </a:solidFill>
          <a:ln>
            <a:solidFill>
              <a:srgbClr val="FF0000"/>
            </a:solidFill>
          </a:ln>
        </p:spPr>
        <p:txBody>
          <a:bodyPr wrap="none" lIns="87251" tIns="43626" rIns="87251" bIns="43626" rtlCol="0">
            <a:spAutoFit/>
          </a:bodyPr>
          <a:lstStyle/>
          <a:p>
            <a:pPr algn="ctr"/>
            <a:r>
              <a:rPr kumimoji="0" lang="en-US" altLang="ja-JP" sz="1400" b="1" dirty="0" smtClean="0">
                <a:solidFill>
                  <a:srgbClr val="FF0000"/>
                </a:solidFill>
                <a:latin typeface="Times New Roman" pitchFamily="18" charset="0"/>
                <a:ea typeface="Kozuka Gothic Pro B" pitchFamily="34" charset="-128"/>
                <a:cs typeface="Times New Roman" pitchFamily="18" charset="0"/>
                <a:sym typeface="Gill Sans Light" charset="0"/>
              </a:rPr>
              <a:t>FEM analysis</a:t>
            </a:r>
          </a:p>
          <a:p>
            <a:pPr algn="ctr"/>
            <a:r>
              <a:rPr kumimoji="0" lang="en-US" altLang="ja-JP" sz="1400" b="1" dirty="0" smtClean="0">
                <a:solidFill>
                  <a:srgbClr val="FF0000"/>
                </a:solidFill>
                <a:latin typeface="Times New Roman" pitchFamily="18" charset="0"/>
                <a:ea typeface="Kozuka Gothic Pro B" pitchFamily="34" charset="-128"/>
                <a:cs typeface="Times New Roman" pitchFamily="18" charset="0"/>
                <a:sym typeface="Gill Sans Light" charset="0"/>
              </a:rPr>
              <a:t>(Factor of safety)</a:t>
            </a:r>
            <a:endParaRPr kumimoji="0" lang="ko-KR" altLang="en-US" sz="1400" b="1" dirty="0">
              <a:solidFill>
                <a:srgbClr val="FF0000"/>
              </a:solidFill>
              <a:latin typeface="Times New Roman" pitchFamily="18" charset="0"/>
              <a:ea typeface="+mn-ea"/>
              <a:cs typeface="Times New Roman" pitchFamily="18" charset="0"/>
              <a:sym typeface="Gill Sans Light" charset="0"/>
            </a:endParaRPr>
          </a:p>
        </p:txBody>
      </p:sp>
      <p:pic>
        <p:nvPicPr>
          <p:cNvPr id="12" name="Picture 8" descr="D:\0_RESEARCHES\HyperKamiokande\Dis_Caverns\Result\Label.png"/>
          <p:cNvPicPr>
            <a:picLocks noChangeAspect="1" noChangeArrowheads="1"/>
          </p:cNvPicPr>
          <p:nvPr/>
        </p:nvPicPr>
        <p:blipFill>
          <a:blip r:embed="rId8" cstate="screen">
            <a:extLst>
              <a:ext uri="{BEBA8EAE-BF5A-486C-A8C5-ECC9F3942E4B}">
                <a14:imgProps xmlns="" xmlns:a14="http://schemas.microsoft.com/office/drawing/2010/main">
                  <a14:imgLayer r:embed="rId9">
                    <a14:imgEffect>
                      <a14:brightnessContrast bright="-20000" contrast="65000"/>
                    </a14:imgEffect>
                  </a14:imgLayer>
                </a14:imgProps>
              </a:ext>
              <a:ext uri="{28A0092B-C50C-407E-A947-70E740481C1C}">
                <a14:useLocalDpi xmlns="" xmlns:a14="http://schemas.microsoft.com/office/drawing/2010/main"/>
              </a:ext>
            </a:extLst>
          </a:blip>
          <a:srcRect/>
          <a:stretch>
            <a:fillRect/>
          </a:stretch>
        </p:blipFill>
        <p:spPr bwMode="auto">
          <a:xfrm>
            <a:off x="3337419" y="6362957"/>
            <a:ext cx="2171413" cy="323368"/>
          </a:xfrm>
          <a:prstGeom prst="rect">
            <a:avLst/>
          </a:prstGeom>
          <a:noFill/>
          <a:extLst>
            <a:ext uri="{909E8E84-426E-40dd-AFC4-6F175D3DCCD1}">
              <a14:hiddenFill xmlns="" xmlns:a14="http://schemas.microsoft.com/office/drawing/2010/main">
                <a:solidFill>
                  <a:srgbClr val="FFFFFF"/>
                </a:solidFill>
              </a14:hiddenFill>
            </a:ext>
          </a:extLst>
        </p:spPr>
      </p:pic>
      <p:pic>
        <p:nvPicPr>
          <p:cNvPr id="13" name="図 12" descr="map.png"/>
          <p:cNvPicPr>
            <a:picLocks noChangeAspect="1"/>
          </p:cNvPicPr>
          <p:nvPr/>
        </p:nvPicPr>
        <p:blipFill>
          <a:blip r:embed="rId10" cstate="screen">
            <a:extLst>
              <a:ext uri="{28A0092B-C50C-407E-A947-70E740481C1C}">
                <a14:useLocalDpi xmlns="" xmlns:a14="http://schemas.microsoft.com/office/drawing/2010/main"/>
              </a:ext>
            </a:extLst>
          </a:blip>
          <a:stretch>
            <a:fillRect/>
          </a:stretch>
        </p:blipFill>
        <p:spPr>
          <a:xfrm>
            <a:off x="1587237" y="1148873"/>
            <a:ext cx="1590211" cy="1107491"/>
          </a:xfrm>
          <a:prstGeom prst="rect">
            <a:avLst/>
          </a:prstGeom>
        </p:spPr>
      </p:pic>
      <p:sp>
        <p:nvSpPr>
          <p:cNvPr id="14" name="角丸四角形 13"/>
          <p:cNvSpPr/>
          <p:nvPr/>
        </p:nvSpPr>
        <p:spPr bwMode="auto">
          <a:xfrm>
            <a:off x="158254" y="4080465"/>
            <a:ext cx="3026569" cy="2475567"/>
          </a:xfrm>
          <a:prstGeom prst="roundRect">
            <a:avLst/>
          </a:prstGeom>
          <a:solidFill>
            <a:srgbClr val="FF6666"/>
          </a:solidFill>
          <a:ln w="12700" cap="flat" cmpd="sng" algn="ctr">
            <a:noFill/>
            <a:prstDash val="solid"/>
            <a:round/>
            <a:headEnd type="none" w="med" len="med"/>
            <a:tailEnd type="none" w="med" len="med"/>
          </a:ln>
          <a:effectLst/>
        </p:spPr>
        <p:txBody>
          <a:bodyPr vert="horz" wrap="square" lIns="81167" tIns="40583" rIns="81167" bIns="40583" numCol="1" rtlCol="0" anchor="t" anchorCtr="0" compatLnSpc="1">
            <a:prstTxWarp prst="textNoShape">
              <a:avLst/>
            </a:prstTxWarp>
          </a:bodyPr>
          <a:lstStyle/>
          <a:p>
            <a:pPr marL="253649" indent="-253649" defTabSz="811675">
              <a:buFont typeface="Arial"/>
              <a:buChar char="•"/>
            </a:pPr>
            <a:r>
              <a:rPr kumimoji="0" lang="en-US" altLang="ja-JP" sz="2100" dirty="0" smtClean="0">
                <a:solidFill>
                  <a:srgbClr val="414141"/>
                </a:solidFill>
                <a:latin typeface="Gill Sans Light" charset="0"/>
                <a:ea typeface="+mn-ea"/>
                <a:sym typeface="Gill Sans Light" charset="0"/>
              </a:rPr>
              <a:t>Base-design to be optimized</a:t>
            </a:r>
          </a:p>
          <a:p>
            <a:pPr marL="253649" indent="-253649" defTabSz="811675">
              <a:buFont typeface="Arial"/>
              <a:buChar char="•"/>
            </a:pPr>
            <a:r>
              <a:rPr kumimoji="0" lang="en-US" altLang="ja-JP" sz="2100" dirty="0" smtClean="0">
                <a:solidFill>
                  <a:srgbClr val="414141"/>
                </a:solidFill>
                <a:latin typeface="Gill Sans Light" charset="0"/>
                <a:ea typeface="+mn-ea"/>
                <a:sym typeface="Gill Sans Light" charset="0"/>
              </a:rPr>
              <a:t>Geological survey of the site is going on</a:t>
            </a:r>
          </a:p>
          <a:p>
            <a:pPr marL="253649" indent="-253649" defTabSz="811675">
              <a:buFont typeface="Arial"/>
              <a:buChar char="•"/>
            </a:pPr>
            <a:r>
              <a:rPr kumimoji="0" lang="en-US" altLang="ja-JP" sz="2100" dirty="0" smtClean="0">
                <a:solidFill>
                  <a:srgbClr val="414141"/>
                </a:solidFill>
                <a:latin typeface="Gill Sans Light" charset="0"/>
                <a:ea typeface="+mn-ea"/>
                <a:sym typeface="Gill Sans Light" charset="0"/>
              </a:rPr>
              <a:t>Qualitative studies on physics potential </a:t>
            </a:r>
          </a:p>
          <a:p>
            <a:pPr marL="253649" indent="-253649" defTabSz="811675">
              <a:buFont typeface="Arial"/>
              <a:buChar char="•"/>
            </a:pPr>
            <a:endParaRPr kumimoji="0" lang="ja-JP" altLang="en-US" sz="2100" dirty="0">
              <a:solidFill>
                <a:srgbClr val="414141"/>
              </a:solidFill>
              <a:latin typeface="Gill Sans Light" charset="0"/>
              <a:ea typeface="+mn-ea"/>
              <a:sym typeface="Gill Sans Light" charset="0"/>
            </a:endParaRPr>
          </a:p>
        </p:txBody>
      </p:sp>
    </p:spTree>
    <p:extLst>
      <p:ext uri="{BB962C8B-B14F-4D97-AF65-F5344CB8AC3E}">
        <p14:creationId xmlns="" xmlns:p14="http://schemas.microsoft.com/office/powerpoint/2010/main" val="1184374548"/>
      </p:ext>
    </p:extLst>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a:defRPr/>
            </a:pPr>
            <a:r>
              <a:rPr lang="en-US" altLang="ja-JP" dirty="0" smtClean="0"/>
              <a:t>Summary</a:t>
            </a:r>
            <a:endParaRPr lang="ja-JP" altLang="en-US" dirty="0"/>
          </a:p>
        </p:txBody>
      </p:sp>
      <p:sp>
        <p:nvSpPr>
          <p:cNvPr id="3" name="コンテンツ プレースホルダ 2"/>
          <p:cNvSpPr>
            <a:spLocks noGrp="1"/>
          </p:cNvSpPr>
          <p:nvPr>
            <p:ph idx="1"/>
          </p:nvPr>
        </p:nvSpPr>
        <p:spPr>
          <a:xfrm>
            <a:off x="250825" y="717550"/>
            <a:ext cx="8642350" cy="6140450"/>
          </a:xfrm>
        </p:spPr>
        <p:txBody>
          <a:bodyPr>
            <a:normAutofit fontScale="85000" lnSpcReduction="10000"/>
          </a:bodyPr>
          <a:lstStyle/>
          <a:p>
            <a:pPr>
              <a:defRPr/>
            </a:pPr>
            <a:r>
              <a:rPr lang="en-US" altLang="ja-JP" b="1" dirty="0" smtClean="0">
                <a:solidFill>
                  <a:srgbClr val="FF0000"/>
                </a:solidFill>
              </a:rPr>
              <a:t>Aim to realize an experiment to discover CPV in neutrino and Proton decay with</a:t>
            </a:r>
          </a:p>
          <a:p>
            <a:pPr lvl="1">
              <a:defRPr/>
            </a:pPr>
            <a:r>
              <a:rPr lang="en-US" altLang="ja-JP" dirty="0" smtClean="0"/>
              <a:t>Upgraded J-PARC 0.75MW </a:t>
            </a:r>
            <a:r>
              <a:rPr lang="en-US" altLang="ja-JP" dirty="0" smtClean="0">
                <a:sym typeface="Wingdings" pitchFamily="2" charset="2"/>
              </a:rPr>
              <a:t> 1.66MW (??MW)</a:t>
            </a:r>
            <a:endParaRPr lang="en-US" altLang="ja-JP" dirty="0" smtClean="0"/>
          </a:p>
          <a:p>
            <a:pPr lvl="1">
              <a:defRPr/>
            </a:pPr>
            <a:r>
              <a:rPr lang="en-US" altLang="ja-JP" dirty="0" smtClean="0"/>
              <a:t>Huge, high sensitivity detector</a:t>
            </a:r>
          </a:p>
          <a:p>
            <a:pPr>
              <a:defRPr/>
            </a:pPr>
            <a:r>
              <a:rPr lang="en-US" altLang="ja-JP" dirty="0" smtClean="0"/>
              <a:t>Possible options</a:t>
            </a:r>
          </a:p>
          <a:p>
            <a:pPr lvl="1">
              <a:defRPr/>
            </a:pPr>
            <a:r>
              <a:rPr lang="en-US" altLang="ja-JP" dirty="0" smtClean="0"/>
              <a:t>100kton </a:t>
            </a:r>
            <a:r>
              <a:rPr lang="en-US" altLang="ja-JP" dirty="0" err="1" smtClean="0"/>
              <a:t>LiqAr</a:t>
            </a:r>
            <a:r>
              <a:rPr lang="en-US" altLang="ja-JP" dirty="0" smtClean="0"/>
              <a:t> @ </a:t>
            </a:r>
            <a:r>
              <a:rPr lang="en-US" altLang="ja-JP" dirty="0" err="1" smtClean="0"/>
              <a:t>Okinoshima</a:t>
            </a:r>
            <a:r>
              <a:rPr lang="en-US" altLang="ja-JP" dirty="0" smtClean="0"/>
              <a:t>: CPV (,hierarchy)</a:t>
            </a:r>
          </a:p>
          <a:p>
            <a:pPr lvl="2">
              <a:defRPr/>
            </a:pPr>
            <a:r>
              <a:rPr lang="en-US" altLang="ja-JP" b="1" dirty="0" smtClean="0">
                <a:solidFill>
                  <a:srgbClr val="FF0000"/>
                </a:solidFill>
              </a:rPr>
              <a:t>KEK pursue this option</a:t>
            </a:r>
          </a:p>
          <a:p>
            <a:pPr lvl="1">
              <a:defRPr/>
            </a:pPr>
            <a:r>
              <a:rPr lang="en-US" altLang="ja-JP" dirty="0" smtClean="0"/>
              <a:t>~</a:t>
            </a:r>
            <a:r>
              <a:rPr lang="en-US" altLang="ja-JP" dirty="0" err="1" smtClean="0"/>
              <a:t>Mton</a:t>
            </a:r>
            <a:r>
              <a:rPr lang="en-US" altLang="ja-JP" dirty="0" smtClean="0"/>
              <a:t> Hyper-K @ </a:t>
            </a:r>
            <a:r>
              <a:rPr lang="en-US" altLang="ja-JP" dirty="0" err="1" smtClean="0"/>
              <a:t>Kamioka</a:t>
            </a:r>
            <a:r>
              <a:rPr lang="en-US" altLang="ja-JP" dirty="0" smtClean="0"/>
              <a:t>: CPV</a:t>
            </a:r>
          </a:p>
          <a:p>
            <a:pPr>
              <a:defRPr/>
            </a:pPr>
            <a:r>
              <a:rPr lang="en-US" altLang="ja-JP" dirty="0" smtClean="0"/>
              <a:t>Intensive studies and R&amp;D on going</a:t>
            </a:r>
          </a:p>
          <a:p>
            <a:pPr lvl="1">
              <a:defRPr/>
            </a:pPr>
            <a:r>
              <a:rPr lang="en-US" altLang="ja-JP" dirty="0" smtClean="0"/>
              <a:t>Physics potential</a:t>
            </a:r>
          </a:p>
          <a:p>
            <a:pPr lvl="1">
              <a:defRPr/>
            </a:pPr>
            <a:r>
              <a:rPr lang="en-US" altLang="ja-JP" dirty="0" smtClean="0"/>
              <a:t>Detector</a:t>
            </a:r>
          </a:p>
          <a:p>
            <a:pPr lvl="2">
              <a:defRPr/>
            </a:pPr>
            <a:r>
              <a:rPr lang="en-US" altLang="ja-JP" dirty="0" err="1" smtClean="0"/>
              <a:t>LiqAr</a:t>
            </a:r>
            <a:r>
              <a:rPr lang="en-US" altLang="ja-JP" dirty="0" smtClean="0"/>
              <a:t> (ETHZ/KEK/</a:t>
            </a:r>
            <a:r>
              <a:rPr lang="en-US" altLang="ja-JP" dirty="0" err="1" smtClean="0"/>
              <a:t>Waseda</a:t>
            </a:r>
            <a:r>
              <a:rPr lang="en-US" altLang="ja-JP" dirty="0" smtClean="0"/>
              <a:t>/Iwate)</a:t>
            </a:r>
          </a:p>
          <a:p>
            <a:pPr lvl="2">
              <a:defRPr/>
            </a:pPr>
            <a:r>
              <a:rPr lang="en-US" altLang="ja-JP" dirty="0" smtClean="0"/>
              <a:t>Water Cherenkov: Photo detector, site study, etc</a:t>
            </a:r>
          </a:p>
          <a:p>
            <a:pPr>
              <a:defRPr/>
            </a:pPr>
            <a:r>
              <a:rPr lang="en-US" altLang="ja-JP" dirty="0" smtClean="0"/>
              <a:t>Within few years when T2K acquire ~1MW.10</a:t>
            </a:r>
            <a:r>
              <a:rPr lang="en-US" altLang="ja-JP" baseline="30000" dirty="0" smtClean="0"/>
              <a:t>7</a:t>
            </a:r>
            <a:r>
              <a:rPr lang="en-US" altLang="ja-JP" dirty="0" smtClean="0"/>
              <a:t>s, hope (need) to decide next direction</a:t>
            </a:r>
          </a:p>
        </p:txBody>
      </p:sp>
      <p:sp>
        <p:nvSpPr>
          <p:cNvPr id="71684" name="スライド番号プレースホルダ 3"/>
          <p:cNvSpPr>
            <a:spLocks noGrp="1"/>
          </p:cNvSpPr>
          <p:nvPr>
            <p:ph type="sldNum" sz="quarter" idx="12"/>
          </p:nvPr>
        </p:nvSpPr>
        <p:spPr>
          <a:noFill/>
        </p:spPr>
        <p:txBody>
          <a:bodyPr/>
          <a:lstStyle/>
          <a:p>
            <a:fld id="{319F88D5-4E29-477E-8C1F-1D923BD63087}" type="slidenum">
              <a:rPr lang="en-US" altLang="ja-JP" smtClean="0"/>
              <a:pPr/>
              <a:t>38</a:t>
            </a:fld>
            <a:endParaRPr lang="en-US" altLang="ja-JP" smtClean="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67544" y="2708920"/>
            <a:ext cx="8229600" cy="692150"/>
          </a:xfrm>
        </p:spPr>
        <p:txBody>
          <a:bodyPr/>
          <a:lstStyle/>
          <a:p>
            <a:r>
              <a:rPr kumimoji="1" lang="en-US" altLang="ja-JP" sz="19900" dirty="0" smtClean="0"/>
              <a:t>Spare</a:t>
            </a:r>
            <a:endParaRPr kumimoji="1" lang="ja-JP" altLang="en-US" sz="19900" dirty="0"/>
          </a:p>
        </p:txBody>
      </p:sp>
      <p:sp>
        <p:nvSpPr>
          <p:cNvPr id="3" name="コンテンツ プレースホルダ 2"/>
          <p:cNvSpPr>
            <a:spLocks noGrp="1"/>
          </p:cNvSpPr>
          <p:nvPr>
            <p:ph idx="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pPr>
              <a:defRPr/>
            </a:pPr>
            <a:fld id="{228D9B2D-ECF4-4E03-A7A4-BC1340C2AF9C}" type="slidenum">
              <a:rPr lang="en-US" altLang="ja-JP" smtClean="0"/>
              <a:pPr>
                <a:defRPr/>
              </a:pPr>
              <a:t>39</a:t>
            </a:fld>
            <a:endParaRPr lang="en-US" altLang="ja-JP"/>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2008"/>
          <p:cNvPicPr>
            <a:picLocks noChangeAspect="1" noChangeArrowheads="1"/>
          </p:cNvPicPr>
          <p:nvPr/>
        </p:nvPicPr>
        <p:blipFill>
          <a:blip r:embed="rId3" cstate="print"/>
          <a:srcRect/>
          <a:stretch>
            <a:fillRect/>
          </a:stretch>
        </p:blipFill>
        <p:spPr bwMode="auto">
          <a:xfrm>
            <a:off x="0" y="0"/>
            <a:ext cx="9144000" cy="6856413"/>
          </a:xfrm>
          <a:prstGeom prst="rect">
            <a:avLst/>
          </a:prstGeom>
          <a:noFill/>
          <a:ln w="9525">
            <a:noFill/>
            <a:miter lim="800000"/>
            <a:headEnd/>
            <a:tailEnd/>
          </a:ln>
        </p:spPr>
      </p:pic>
      <p:sp>
        <p:nvSpPr>
          <p:cNvPr id="26627" name="Rectangle 3"/>
          <p:cNvSpPr>
            <a:spLocks noChangeArrowheads="1"/>
          </p:cNvSpPr>
          <p:nvPr/>
        </p:nvSpPr>
        <p:spPr bwMode="auto">
          <a:xfrm>
            <a:off x="6561138" y="131763"/>
            <a:ext cx="2482850" cy="850900"/>
          </a:xfrm>
          <a:prstGeom prst="rect">
            <a:avLst/>
          </a:prstGeom>
          <a:solidFill>
            <a:srgbClr val="000080"/>
          </a:solidFill>
          <a:ln w="28575">
            <a:solidFill>
              <a:schemeClr val="bg1"/>
            </a:solidFill>
            <a:miter lim="800000"/>
            <a:headEnd/>
            <a:tailEnd/>
          </a:ln>
        </p:spPr>
        <p:txBody>
          <a:bodyPr wrap="none">
            <a:spAutoFit/>
          </a:bodyPr>
          <a:lstStyle/>
          <a:p>
            <a:pPr algn="ctr"/>
            <a:r>
              <a:rPr lang="en-US" altLang="ja-JP" sz="2400" b="1" dirty="0">
                <a:solidFill>
                  <a:srgbClr val="FFFFFF"/>
                </a:solidFill>
                <a:latin typeface="Helvetica" pitchFamily="34" charset="0"/>
                <a:ea typeface="ＭＳ Ｐゴシック"/>
              </a:rPr>
              <a:t>J-PARC Facility</a:t>
            </a:r>
          </a:p>
          <a:p>
            <a:pPr algn="ctr"/>
            <a:r>
              <a:rPr lang="en-US" altLang="ja-JP" sz="2400" b="1" dirty="0">
                <a:solidFill>
                  <a:srgbClr val="FFFFFF"/>
                </a:solidFill>
                <a:latin typeface="Helvetica" pitchFamily="34" charset="0"/>
                <a:ea typeface="ＭＳ Ｐゴシック"/>
              </a:rPr>
              <a:t>(KEK/JAEA</a:t>
            </a:r>
            <a:r>
              <a:rPr lang="ja-JP" altLang="en-US" sz="2400" b="1" dirty="0">
                <a:solidFill>
                  <a:srgbClr val="FFFFFF"/>
                </a:solidFill>
                <a:latin typeface="Helvetica" pitchFamily="34" charset="0"/>
                <a:ea typeface="ＭＳ Ｐゴシック"/>
              </a:rPr>
              <a:t>）</a:t>
            </a:r>
          </a:p>
        </p:txBody>
      </p:sp>
      <p:sp>
        <p:nvSpPr>
          <p:cNvPr id="26628" name="Text Box 4"/>
          <p:cNvSpPr txBox="1">
            <a:spLocks noChangeArrowheads="1"/>
          </p:cNvSpPr>
          <p:nvPr/>
        </p:nvSpPr>
        <p:spPr bwMode="auto">
          <a:xfrm>
            <a:off x="3194050" y="6559550"/>
            <a:ext cx="3240088" cy="304800"/>
          </a:xfrm>
          <a:prstGeom prst="rect">
            <a:avLst/>
          </a:prstGeom>
          <a:noFill/>
          <a:ln w="9525">
            <a:noFill/>
            <a:miter lim="800000"/>
            <a:headEnd/>
            <a:tailEnd/>
          </a:ln>
        </p:spPr>
        <p:txBody>
          <a:bodyPr lIns="91400" tIns="45701" rIns="91400" bIns="45701">
            <a:spAutoFit/>
          </a:bodyPr>
          <a:lstStyle/>
          <a:p>
            <a:pPr>
              <a:spcBef>
                <a:spcPct val="50000"/>
              </a:spcBef>
            </a:pPr>
            <a:r>
              <a:rPr lang="en-US" altLang="ja-JP" sz="1400">
                <a:solidFill>
                  <a:srgbClr val="FFFFFF"/>
                </a:solidFill>
                <a:latin typeface="Helvetica" pitchFamily="34" charset="0"/>
                <a:ea typeface="ＭＳ Ｐゴシック"/>
              </a:rPr>
              <a:t>Bird’s eye photo in January of 2008</a:t>
            </a:r>
            <a:endParaRPr lang="en-US" altLang="ja-JP" sz="2800">
              <a:solidFill>
                <a:srgbClr val="FFFFFF"/>
              </a:solidFill>
              <a:latin typeface="Helvetica" pitchFamily="34" charset="0"/>
              <a:ea typeface="ＭＳ Ｐゴシック"/>
            </a:endParaRPr>
          </a:p>
        </p:txBody>
      </p:sp>
      <p:sp>
        <p:nvSpPr>
          <p:cNvPr id="26629" name="Rectangle 5"/>
          <p:cNvSpPr>
            <a:spLocks noChangeArrowheads="1"/>
          </p:cNvSpPr>
          <p:nvPr/>
        </p:nvSpPr>
        <p:spPr bwMode="auto">
          <a:xfrm>
            <a:off x="6710363" y="933450"/>
            <a:ext cx="2317750" cy="457200"/>
          </a:xfrm>
          <a:prstGeom prst="rect">
            <a:avLst/>
          </a:prstGeom>
          <a:noFill/>
          <a:ln w="12700">
            <a:noFill/>
            <a:miter lim="800000"/>
            <a:headEnd/>
            <a:tailEnd/>
          </a:ln>
        </p:spPr>
        <p:txBody>
          <a:bodyPr wrap="none">
            <a:spAutoFit/>
          </a:bodyPr>
          <a:lstStyle/>
          <a:p>
            <a:pPr algn="ctr" defTabSz="762000"/>
            <a:r>
              <a:rPr lang="en-US" altLang="ja-JP" sz="2400" b="1">
                <a:solidFill>
                  <a:srgbClr val="FFFFFF"/>
                </a:solidFill>
                <a:latin typeface="Helvetica" pitchFamily="34" charset="0"/>
                <a:ea typeface="ＭＳ Ｐゴシック"/>
              </a:rPr>
              <a:t>South to North</a:t>
            </a:r>
          </a:p>
        </p:txBody>
      </p:sp>
      <p:grpSp>
        <p:nvGrpSpPr>
          <p:cNvPr id="2" name="Group 7"/>
          <p:cNvGrpSpPr>
            <a:grpSpLocks/>
          </p:cNvGrpSpPr>
          <p:nvPr/>
        </p:nvGrpSpPr>
        <p:grpSpPr bwMode="auto">
          <a:xfrm>
            <a:off x="25400" y="2352675"/>
            <a:ext cx="6858000" cy="4400550"/>
            <a:chOff x="16" y="1482"/>
            <a:chExt cx="4320" cy="2772"/>
          </a:xfrm>
        </p:grpSpPr>
        <p:grpSp>
          <p:nvGrpSpPr>
            <p:cNvPr id="3" name="Group 8"/>
            <p:cNvGrpSpPr>
              <a:grpSpLocks/>
            </p:cNvGrpSpPr>
            <p:nvPr/>
          </p:nvGrpSpPr>
          <p:grpSpPr bwMode="auto">
            <a:xfrm>
              <a:off x="16" y="1482"/>
              <a:ext cx="4320" cy="516"/>
              <a:chOff x="16" y="1482"/>
              <a:chExt cx="4320" cy="516"/>
            </a:xfrm>
          </p:grpSpPr>
          <p:sp>
            <p:nvSpPr>
              <p:cNvPr id="26658" name="Freeform 9"/>
              <p:cNvSpPr>
                <a:spLocks/>
              </p:cNvSpPr>
              <p:nvPr/>
            </p:nvSpPr>
            <p:spPr bwMode="auto">
              <a:xfrm>
                <a:off x="1233" y="1700"/>
                <a:ext cx="3103" cy="244"/>
              </a:xfrm>
              <a:custGeom>
                <a:avLst/>
                <a:gdLst>
                  <a:gd name="T0" fmla="*/ 1571 w 3894"/>
                  <a:gd name="T1" fmla="*/ 52 h 408"/>
                  <a:gd name="T2" fmla="*/ 1501 w 3894"/>
                  <a:gd name="T3" fmla="*/ 22 h 408"/>
                  <a:gd name="T4" fmla="*/ 1410 w 3894"/>
                  <a:gd name="T5" fmla="*/ 4 h 408"/>
                  <a:gd name="T6" fmla="*/ 1227 w 3894"/>
                  <a:gd name="T7" fmla="*/ 1 h 408"/>
                  <a:gd name="T8" fmla="*/ 936 w 3894"/>
                  <a:gd name="T9" fmla="*/ 2 h 408"/>
                  <a:gd name="T10" fmla="*/ 608 w 3894"/>
                  <a:gd name="T11" fmla="*/ 8 h 408"/>
                  <a:gd name="T12" fmla="*/ 0 w 3894"/>
                  <a:gd name="T13" fmla="*/ 15 h 408"/>
                  <a:gd name="T14" fmla="*/ 0 60000 65536"/>
                  <a:gd name="T15" fmla="*/ 0 60000 65536"/>
                  <a:gd name="T16" fmla="*/ 0 60000 65536"/>
                  <a:gd name="T17" fmla="*/ 0 60000 65536"/>
                  <a:gd name="T18" fmla="*/ 0 60000 65536"/>
                  <a:gd name="T19" fmla="*/ 0 60000 65536"/>
                  <a:gd name="T20" fmla="*/ 0 60000 65536"/>
                  <a:gd name="T21" fmla="*/ 0 w 3894"/>
                  <a:gd name="T22" fmla="*/ 0 h 408"/>
                  <a:gd name="T23" fmla="*/ 3894 w 3894"/>
                  <a:gd name="T24" fmla="*/ 408 h 40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894" h="408">
                    <a:moveTo>
                      <a:pt x="3894" y="408"/>
                    </a:moveTo>
                    <a:cubicBezTo>
                      <a:pt x="3865" y="368"/>
                      <a:pt x="3789" y="232"/>
                      <a:pt x="3723" y="170"/>
                    </a:cubicBezTo>
                    <a:cubicBezTo>
                      <a:pt x="3657" y="108"/>
                      <a:pt x="3609" y="62"/>
                      <a:pt x="3496" y="34"/>
                    </a:cubicBezTo>
                    <a:cubicBezTo>
                      <a:pt x="3383" y="6"/>
                      <a:pt x="3238" y="6"/>
                      <a:pt x="3042" y="3"/>
                    </a:cubicBezTo>
                    <a:cubicBezTo>
                      <a:pt x="2846" y="0"/>
                      <a:pt x="2574" y="4"/>
                      <a:pt x="2319" y="13"/>
                    </a:cubicBezTo>
                    <a:cubicBezTo>
                      <a:pt x="2064" y="22"/>
                      <a:pt x="1895" y="43"/>
                      <a:pt x="1509" y="60"/>
                    </a:cubicBezTo>
                    <a:cubicBezTo>
                      <a:pt x="1123" y="77"/>
                      <a:pt x="314" y="105"/>
                      <a:pt x="0" y="117"/>
                    </a:cubicBezTo>
                  </a:path>
                </a:pathLst>
              </a:custGeom>
              <a:noFill/>
              <a:ln w="57150">
                <a:solidFill>
                  <a:srgbClr val="CCECFF"/>
                </a:solidFill>
                <a:round/>
                <a:headEnd/>
                <a:tailEnd type="triangle" w="med" len="med"/>
              </a:ln>
            </p:spPr>
            <p:txBody>
              <a:bodyPr/>
              <a:lstStyle/>
              <a:p>
                <a:pPr algn="ctr"/>
                <a:endParaRPr lang="ja-JP" altLang="en-US" sz="2400">
                  <a:solidFill>
                    <a:srgbClr val="000000"/>
                  </a:solidFill>
                  <a:latin typeface="Helvetica" pitchFamily="34" charset="0"/>
                  <a:ea typeface="ＭＳ Ｐゴシック"/>
                </a:endParaRPr>
              </a:p>
            </p:txBody>
          </p:sp>
          <p:sp>
            <p:nvSpPr>
              <p:cNvPr id="26659" name="Text Box 10"/>
              <p:cNvSpPr txBox="1">
                <a:spLocks noChangeArrowheads="1"/>
              </p:cNvSpPr>
              <p:nvPr/>
            </p:nvSpPr>
            <p:spPr bwMode="auto">
              <a:xfrm>
                <a:off x="16" y="1482"/>
                <a:ext cx="1728" cy="516"/>
              </a:xfrm>
              <a:prstGeom prst="rect">
                <a:avLst/>
              </a:prstGeom>
              <a:solidFill>
                <a:srgbClr val="CCFFFF">
                  <a:alpha val="23921"/>
                </a:srgbClr>
              </a:solidFill>
              <a:ln w="19050">
                <a:solidFill>
                  <a:srgbClr val="CCECFF"/>
                </a:solidFill>
                <a:miter lim="800000"/>
                <a:headEnd/>
                <a:tailEnd/>
              </a:ln>
            </p:spPr>
            <p:txBody>
              <a:bodyPr lIns="68386" tIns="34193" rIns="68386" bIns="34193">
                <a:spAutoFit/>
              </a:bodyPr>
              <a:lstStyle/>
              <a:p>
                <a:pPr defTabSz="957263">
                  <a:spcBef>
                    <a:spcPct val="50000"/>
                  </a:spcBef>
                </a:pPr>
                <a:r>
                  <a:rPr lang="en-US" altLang="ja-JP" sz="2400" b="1">
                    <a:solidFill>
                      <a:srgbClr val="CCECFF"/>
                    </a:solidFill>
                    <a:latin typeface="Helvetica" pitchFamily="34" charset="0"/>
                    <a:ea typeface="ＭＳ Ｐゴシック"/>
                  </a:rPr>
                  <a:t>Neutrino Beams</a:t>
                </a:r>
                <a:r>
                  <a:rPr lang="ja-JP" altLang="en-US" sz="2400" b="1">
                    <a:solidFill>
                      <a:srgbClr val="CCECFF"/>
                    </a:solidFill>
                    <a:latin typeface="Helvetica" pitchFamily="34" charset="0"/>
                    <a:ea typeface="ＭＳ Ｐゴシック"/>
                  </a:rPr>
                  <a:t>　</a:t>
                </a:r>
                <a:r>
                  <a:rPr lang="en-US" altLang="ja-JP" sz="2400" b="1">
                    <a:solidFill>
                      <a:srgbClr val="CCECFF"/>
                    </a:solidFill>
                    <a:latin typeface="Helvetica" pitchFamily="34" charset="0"/>
                    <a:ea typeface="ＭＳ Ｐゴシック"/>
                  </a:rPr>
                  <a:t>(to Kamioka)</a:t>
                </a:r>
                <a:endParaRPr lang="en-US" altLang="ja-JP" sz="2400">
                  <a:solidFill>
                    <a:srgbClr val="CCECFF"/>
                  </a:solidFill>
                  <a:latin typeface="Helvetica" pitchFamily="34" charset="0"/>
                  <a:ea typeface="ＭＳ Ｐゴシック"/>
                </a:endParaRPr>
              </a:p>
            </p:txBody>
          </p:sp>
        </p:grpSp>
        <p:sp>
          <p:nvSpPr>
            <p:cNvPr id="26656" name="Line 11"/>
            <p:cNvSpPr>
              <a:spLocks noChangeShapeType="1"/>
            </p:cNvSpPr>
            <p:nvPr/>
          </p:nvSpPr>
          <p:spPr bwMode="auto">
            <a:xfrm>
              <a:off x="367" y="4092"/>
              <a:ext cx="267" cy="0"/>
            </a:xfrm>
            <a:prstGeom prst="line">
              <a:avLst/>
            </a:prstGeom>
            <a:noFill/>
            <a:ln w="57150">
              <a:solidFill>
                <a:srgbClr val="CCECFF"/>
              </a:solidFill>
              <a:round/>
              <a:headEnd/>
              <a:tailEnd/>
            </a:ln>
          </p:spPr>
          <p:txBody>
            <a:bodyPr wrap="none" anchor="ctr"/>
            <a:lstStyle/>
            <a:p>
              <a:endParaRPr lang="ja-JP" altLang="en-US">
                <a:solidFill>
                  <a:srgbClr val="000000"/>
                </a:solidFill>
                <a:ea typeface="ＭＳ Ｐゴシック"/>
              </a:endParaRPr>
            </a:p>
          </p:txBody>
        </p:sp>
        <p:sp>
          <p:nvSpPr>
            <p:cNvPr id="26657" name="Rectangle 12"/>
            <p:cNvSpPr>
              <a:spLocks noChangeArrowheads="1"/>
            </p:cNvSpPr>
            <p:nvPr/>
          </p:nvSpPr>
          <p:spPr bwMode="auto">
            <a:xfrm>
              <a:off x="512" y="3963"/>
              <a:ext cx="1702" cy="291"/>
            </a:xfrm>
            <a:prstGeom prst="rect">
              <a:avLst/>
            </a:prstGeom>
            <a:noFill/>
            <a:ln w="12700">
              <a:noFill/>
              <a:miter lim="800000"/>
              <a:headEnd/>
              <a:tailEnd/>
            </a:ln>
          </p:spPr>
          <p:txBody>
            <a:bodyPr wrap="none">
              <a:spAutoFit/>
            </a:bodyPr>
            <a:lstStyle/>
            <a:p>
              <a:pPr algn="ctr" defTabSz="762000"/>
              <a:r>
                <a:rPr lang="en-US" altLang="ja-JP" sz="2400" b="1" dirty="0">
                  <a:solidFill>
                    <a:srgbClr val="CCECFF"/>
                  </a:solidFill>
                  <a:latin typeface="Helvetica" pitchFamily="34" charset="0"/>
                  <a:ea typeface="ＭＳ Ｐゴシック"/>
                </a:rPr>
                <a:t>  JFY2009 Beams</a:t>
              </a:r>
            </a:p>
          </p:txBody>
        </p:sp>
      </p:grpSp>
      <p:grpSp>
        <p:nvGrpSpPr>
          <p:cNvPr id="4" name="Group 13"/>
          <p:cNvGrpSpPr>
            <a:grpSpLocks/>
          </p:cNvGrpSpPr>
          <p:nvPr/>
        </p:nvGrpSpPr>
        <p:grpSpPr bwMode="auto">
          <a:xfrm>
            <a:off x="582613" y="1871663"/>
            <a:ext cx="6642100" cy="4625975"/>
            <a:chOff x="367" y="1179"/>
            <a:chExt cx="4184" cy="2914"/>
          </a:xfrm>
        </p:grpSpPr>
        <p:grpSp>
          <p:nvGrpSpPr>
            <p:cNvPr id="5" name="Group 14"/>
            <p:cNvGrpSpPr>
              <a:grpSpLocks/>
            </p:cNvGrpSpPr>
            <p:nvPr/>
          </p:nvGrpSpPr>
          <p:grpSpPr bwMode="auto">
            <a:xfrm>
              <a:off x="603" y="1179"/>
              <a:ext cx="3948" cy="2457"/>
              <a:chOff x="603" y="1179"/>
              <a:chExt cx="3948" cy="2457"/>
            </a:xfrm>
          </p:grpSpPr>
          <p:sp>
            <p:nvSpPr>
              <p:cNvPr id="26647" name="Text Box 15"/>
              <p:cNvSpPr txBox="1">
                <a:spLocks noChangeArrowheads="1"/>
              </p:cNvSpPr>
              <p:nvPr/>
            </p:nvSpPr>
            <p:spPr bwMode="auto">
              <a:xfrm rot="1200000">
                <a:off x="603" y="2986"/>
                <a:ext cx="1923" cy="290"/>
              </a:xfrm>
              <a:prstGeom prst="rect">
                <a:avLst/>
              </a:prstGeom>
              <a:noFill/>
              <a:ln w="9525">
                <a:noFill/>
                <a:miter lim="800000"/>
                <a:headEnd/>
                <a:tailEnd/>
              </a:ln>
            </p:spPr>
            <p:txBody>
              <a:bodyPr lIns="95740" tIns="47870" rIns="95740" bIns="47870">
                <a:spAutoFit/>
              </a:bodyPr>
              <a:lstStyle/>
              <a:p>
                <a:pPr defTabSz="957263">
                  <a:spcBef>
                    <a:spcPct val="50000"/>
                  </a:spcBef>
                </a:pPr>
                <a:r>
                  <a:rPr lang="en-US" altLang="ja-JP" sz="2400" b="1">
                    <a:solidFill>
                      <a:srgbClr val="FFCC66"/>
                    </a:solidFill>
                    <a:latin typeface="Helvetica" pitchFamily="34" charset="0"/>
                    <a:ea typeface="ＭＳ Ｐゴシック"/>
                  </a:rPr>
                  <a:t>Main ring</a:t>
                </a:r>
              </a:p>
            </p:txBody>
          </p:sp>
          <p:grpSp>
            <p:nvGrpSpPr>
              <p:cNvPr id="6" name="Group 16"/>
              <p:cNvGrpSpPr>
                <a:grpSpLocks/>
              </p:cNvGrpSpPr>
              <p:nvPr/>
            </p:nvGrpSpPr>
            <p:grpSpPr bwMode="auto">
              <a:xfrm>
                <a:off x="908" y="1179"/>
                <a:ext cx="3643" cy="2457"/>
                <a:chOff x="908" y="1179"/>
                <a:chExt cx="3643" cy="2457"/>
              </a:xfrm>
            </p:grpSpPr>
            <p:sp>
              <p:nvSpPr>
                <p:cNvPr id="26649" name="Freeform 17"/>
                <p:cNvSpPr>
                  <a:spLocks/>
                </p:cNvSpPr>
                <p:nvPr/>
              </p:nvSpPr>
              <p:spPr bwMode="auto">
                <a:xfrm>
                  <a:off x="2396" y="1276"/>
                  <a:ext cx="1048" cy="364"/>
                </a:xfrm>
                <a:custGeom>
                  <a:avLst/>
                  <a:gdLst>
                    <a:gd name="T0" fmla="*/ 1048 w 1048"/>
                    <a:gd name="T1" fmla="*/ 0 h 364"/>
                    <a:gd name="T2" fmla="*/ 0 w 1048"/>
                    <a:gd name="T3" fmla="*/ 364 h 364"/>
                    <a:gd name="T4" fmla="*/ 0 60000 65536"/>
                    <a:gd name="T5" fmla="*/ 0 60000 65536"/>
                    <a:gd name="T6" fmla="*/ 0 w 1048"/>
                    <a:gd name="T7" fmla="*/ 0 h 364"/>
                    <a:gd name="T8" fmla="*/ 1048 w 1048"/>
                    <a:gd name="T9" fmla="*/ 364 h 364"/>
                  </a:gdLst>
                  <a:ahLst/>
                  <a:cxnLst>
                    <a:cxn ang="T4">
                      <a:pos x="T0" y="T1"/>
                    </a:cxn>
                    <a:cxn ang="T5">
                      <a:pos x="T2" y="T3"/>
                    </a:cxn>
                  </a:cxnLst>
                  <a:rect l="T6" t="T7" r="T8" b="T9"/>
                  <a:pathLst>
                    <a:path w="1048" h="364">
                      <a:moveTo>
                        <a:pt x="1048" y="0"/>
                      </a:moveTo>
                      <a:lnTo>
                        <a:pt x="0" y="364"/>
                      </a:lnTo>
                    </a:path>
                  </a:pathLst>
                </a:custGeom>
                <a:noFill/>
                <a:ln w="57150">
                  <a:solidFill>
                    <a:srgbClr val="FFFF66"/>
                  </a:solidFill>
                  <a:round/>
                  <a:headEnd/>
                  <a:tailEnd/>
                </a:ln>
              </p:spPr>
              <p:txBody>
                <a:bodyPr/>
                <a:lstStyle/>
                <a:p>
                  <a:pPr algn="ctr"/>
                  <a:endParaRPr lang="ja-JP" altLang="en-US" sz="2400">
                    <a:solidFill>
                      <a:srgbClr val="000000"/>
                    </a:solidFill>
                    <a:latin typeface="Helvetica" pitchFamily="34" charset="0"/>
                    <a:ea typeface="ＭＳ Ｐゴシック"/>
                  </a:endParaRPr>
                </a:p>
              </p:txBody>
            </p:sp>
            <p:sp>
              <p:nvSpPr>
                <p:cNvPr id="26650" name="Freeform 18"/>
                <p:cNvSpPr>
                  <a:spLocks/>
                </p:cNvSpPr>
                <p:nvPr/>
              </p:nvSpPr>
              <p:spPr bwMode="auto">
                <a:xfrm>
                  <a:off x="1908" y="3056"/>
                  <a:ext cx="1956" cy="580"/>
                </a:xfrm>
                <a:custGeom>
                  <a:avLst/>
                  <a:gdLst>
                    <a:gd name="T0" fmla="*/ 0 w 1956"/>
                    <a:gd name="T1" fmla="*/ 0 h 580"/>
                    <a:gd name="T2" fmla="*/ 1956 w 1956"/>
                    <a:gd name="T3" fmla="*/ 580 h 580"/>
                    <a:gd name="T4" fmla="*/ 0 60000 65536"/>
                    <a:gd name="T5" fmla="*/ 0 60000 65536"/>
                    <a:gd name="T6" fmla="*/ 0 w 1956"/>
                    <a:gd name="T7" fmla="*/ 0 h 580"/>
                    <a:gd name="T8" fmla="*/ 1956 w 1956"/>
                    <a:gd name="T9" fmla="*/ 580 h 580"/>
                  </a:gdLst>
                  <a:ahLst/>
                  <a:cxnLst>
                    <a:cxn ang="T4">
                      <a:pos x="T0" y="T1"/>
                    </a:cxn>
                    <a:cxn ang="T5">
                      <a:pos x="T2" y="T3"/>
                    </a:cxn>
                  </a:cxnLst>
                  <a:rect l="T6" t="T7" r="T8" b="T9"/>
                  <a:pathLst>
                    <a:path w="1956" h="580">
                      <a:moveTo>
                        <a:pt x="0" y="0"/>
                      </a:moveTo>
                      <a:lnTo>
                        <a:pt x="1956" y="580"/>
                      </a:lnTo>
                    </a:path>
                  </a:pathLst>
                </a:custGeom>
                <a:noFill/>
                <a:ln w="57150">
                  <a:solidFill>
                    <a:srgbClr val="FFFF66"/>
                  </a:solidFill>
                  <a:round/>
                  <a:headEnd/>
                  <a:tailEnd type="triangle" w="med" len="med"/>
                </a:ln>
              </p:spPr>
              <p:txBody>
                <a:bodyPr/>
                <a:lstStyle/>
                <a:p>
                  <a:pPr algn="ctr"/>
                  <a:endParaRPr lang="ja-JP" altLang="en-US" sz="2400">
                    <a:solidFill>
                      <a:srgbClr val="000000"/>
                    </a:solidFill>
                    <a:latin typeface="Helvetica" pitchFamily="34" charset="0"/>
                    <a:ea typeface="ＭＳ Ｐゴシック"/>
                  </a:endParaRPr>
                </a:p>
              </p:txBody>
            </p:sp>
            <p:sp>
              <p:nvSpPr>
                <p:cNvPr id="26651" name="Freeform 19"/>
                <p:cNvSpPr>
                  <a:spLocks/>
                </p:cNvSpPr>
                <p:nvPr/>
              </p:nvSpPr>
              <p:spPr bwMode="auto">
                <a:xfrm rot="600000">
                  <a:off x="3059" y="1179"/>
                  <a:ext cx="400" cy="958"/>
                </a:xfrm>
                <a:custGeom>
                  <a:avLst/>
                  <a:gdLst>
                    <a:gd name="T0" fmla="*/ 133 w 578"/>
                    <a:gd name="T1" fmla="*/ 0 h 1033"/>
                    <a:gd name="T2" fmla="*/ 96 w 578"/>
                    <a:gd name="T3" fmla="*/ 73 h 1033"/>
                    <a:gd name="T4" fmla="*/ 13 w 578"/>
                    <a:gd name="T5" fmla="*/ 380 h 1033"/>
                    <a:gd name="T6" fmla="*/ 15 w 578"/>
                    <a:gd name="T7" fmla="*/ 517 h 1033"/>
                    <a:gd name="T8" fmla="*/ 31 w 578"/>
                    <a:gd name="T9" fmla="*/ 705 h 1033"/>
                    <a:gd name="T10" fmla="*/ 37 w 578"/>
                    <a:gd name="T11" fmla="*/ 764 h 1033"/>
                    <a:gd name="T12" fmla="*/ 0 60000 65536"/>
                    <a:gd name="T13" fmla="*/ 0 60000 65536"/>
                    <a:gd name="T14" fmla="*/ 0 60000 65536"/>
                    <a:gd name="T15" fmla="*/ 0 60000 65536"/>
                    <a:gd name="T16" fmla="*/ 0 60000 65536"/>
                    <a:gd name="T17" fmla="*/ 0 60000 65536"/>
                    <a:gd name="T18" fmla="*/ 0 w 578"/>
                    <a:gd name="T19" fmla="*/ 0 h 1033"/>
                    <a:gd name="T20" fmla="*/ 578 w 578"/>
                    <a:gd name="T21" fmla="*/ 1033 h 1033"/>
                  </a:gdLst>
                  <a:ahLst/>
                  <a:cxnLst>
                    <a:cxn ang="T12">
                      <a:pos x="T0" y="T1"/>
                    </a:cxn>
                    <a:cxn ang="T13">
                      <a:pos x="T2" y="T3"/>
                    </a:cxn>
                    <a:cxn ang="T14">
                      <a:pos x="T4" y="T5"/>
                    </a:cxn>
                    <a:cxn ang="T15">
                      <a:pos x="T6" y="T7"/>
                    </a:cxn>
                    <a:cxn ang="T16">
                      <a:pos x="T8" y="T9"/>
                    </a:cxn>
                    <a:cxn ang="T17">
                      <a:pos x="T10" y="T11"/>
                    </a:cxn>
                  </a:cxnLst>
                  <a:rect l="T18" t="T19" r="T20" b="T21"/>
                  <a:pathLst>
                    <a:path w="578" h="1033">
                      <a:moveTo>
                        <a:pt x="578" y="0"/>
                      </a:moveTo>
                      <a:cubicBezTo>
                        <a:pt x="551" y="16"/>
                        <a:pt x="503" y="13"/>
                        <a:pt x="416" y="99"/>
                      </a:cubicBezTo>
                      <a:cubicBezTo>
                        <a:pt x="329" y="185"/>
                        <a:pt x="118" y="414"/>
                        <a:pt x="59" y="514"/>
                      </a:cubicBezTo>
                      <a:cubicBezTo>
                        <a:pt x="0" y="614"/>
                        <a:pt x="51" y="626"/>
                        <a:pt x="64" y="699"/>
                      </a:cubicBezTo>
                      <a:cubicBezTo>
                        <a:pt x="77" y="772"/>
                        <a:pt x="120" y="896"/>
                        <a:pt x="136" y="952"/>
                      </a:cubicBezTo>
                      <a:cubicBezTo>
                        <a:pt x="152" y="1008"/>
                        <a:pt x="154" y="1016"/>
                        <a:pt x="159" y="1033"/>
                      </a:cubicBezTo>
                    </a:path>
                  </a:pathLst>
                </a:custGeom>
                <a:noFill/>
                <a:ln w="57150">
                  <a:solidFill>
                    <a:srgbClr val="FFFF66"/>
                  </a:solidFill>
                  <a:round/>
                  <a:headEnd/>
                  <a:tailEnd type="triangle" w="med" len="med"/>
                </a:ln>
              </p:spPr>
              <p:txBody>
                <a:bodyPr/>
                <a:lstStyle/>
                <a:p>
                  <a:pPr algn="ctr"/>
                  <a:endParaRPr lang="ja-JP" altLang="en-US" sz="2400">
                    <a:solidFill>
                      <a:srgbClr val="000000"/>
                    </a:solidFill>
                    <a:latin typeface="Helvetica" pitchFamily="34" charset="0"/>
                    <a:ea typeface="ＭＳ Ｐゴシック"/>
                  </a:endParaRPr>
                </a:p>
              </p:txBody>
            </p:sp>
            <p:sp>
              <p:nvSpPr>
                <p:cNvPr id="26654" name="Freeform 22"/>
                <p:cNvSpPr>
                  <a:spLocks/>
                </p:cNvSpPr>
                <p:nvPr/>
              </p:nvSpPr>
              <p:spPr bwMode="auto">
                <a:xfrm>
                  <a:off x="908" y="1509"/>
                  <a:ext cx="3643" cy="1787"/>
                </a:xfrm>
                <a:custGeom>
                  <a:avLst/>
                  <a:gdLst>
                    <a:gd name="T0" fmla="*/ 368 w 3643"/>
                    <a:gd name="T1" fmla="*/ 1323 h 1787"/>
                    <a:gd name="T2" fmla="*/ 676 w 3643"/>
                    <a:gd name="T3" fmla="*/ 1447 h 1787"/>
                    <a:gd name="T4" fmla="*/ 1499 w 3643"/>
                    <a:gd name="T5" fmla="*/ 1678 h 1787"/>
                    <a:gd name="T6" fmla="*/ 2332 w 3643"/>
                    <a:gd name="T7" fmla="*/ 1777 h 1787"/>
                    <a:gd name="T8" fmla="*/ 2917 w 3643"/>
                    <a:gd name="T9" fmla="*/ 1730 h 1787"/>
                    <a:gd name="T10" fmla="*/ 3387 w 3643"/>
                    <a:gd name="T11" fmla="*/ 1531 h 1787"/>
                    <a:gd name="T12" fmla="*/ 3629 w 3643"/>
                    <a:gd name="T13" fmla="*/ 1185 h 1787"/>
                    <a:gd name="T14" fmla="*/ 3478 w 3643"/>
                    <a:gd name="T15" fmla="*/ 558 h 1787"/>
                    <a:gd name="T16" fmla="*/ 3238 w 3643"/>
                    <a:gd name="T17" fmla="*/ 249 h 1787"/>
                    <a:gd name="T18" fmla="*/ 2814 w 3643"/>
                    <a:gd name="T19" fmla="*/ 59 h 1787"/>
                    <a:gd name="T20" fmla="*/ 2376 w 3643"/>
                    <a:gd name="T21" fmla="*/ 1 h 1787"/>
                    <a:gd name="T22" fmla="*/ 1852 w 3643"/>
                    <a:gd name="T23" fmla="*/ 48 h 1787"/>
                    <a:gd name="T24" fmla="*/ 1124 w 3643"/>
                    <a:gd name="T25" fmla="*/ 219 h 1787"/>
                    <a:gd name="T26" fmla="*/ 735 w 3643"/>
                    <a:gd name="T27" fmla="*/ 331 h 1787"/>
                    <a:gd name="T28" fmla="*/ 500 w 3643"/>
                    <a:gd name="T29" fmla="*/ 411 h 1787"/>
                    <a:gd name="T30" fmla="*/ 340 w 3643"/>
                    <a:gd name="T31" fmla="*/ 475 h 1787"/>
                    <a:gd name="T32" fmla="*/ 158 w 3643"/>
                    <a:gd name="T33" fmla="*/ 589 h 1787"/>
                    <a:gd name="T34" fmla="*/ 35 w 3643"/>
                    <a:gd name="T35" fmla="*/ 755 h 1787"/>
                    <a:gd name="T36" fmla="*/ 20 w 3643"/>
                    <a:gd name="T37" fmla="*/ 991 h 1787"/>
                    <a:gd name="T38" fmla="*/ 156 w 3643"/>
                    <a:gd name="T39" fmla="*/ 1179 h 1787"/>
                    <a:gd name="T40" fmla="*/ 380 w 3643"/>
                    <a:gd name="T41" fmla="*/ 1327 h 178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643"/>
                    <a:gd name="T64" fmla="*/ 0 h 1787"/>
                    <a:gd name="T65" fmla="*/ 3643 w 3643"/>
                    <a:gd name="T66" fmla="*/ 1787 h 1787"/>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643" h="1787">
                      <a:moveTo>
                        <a:pt x="368" y="1323"/>
                      </a:moveTo>
                      <a:cubicBezTo>
                        <a:pt x="419" y="1344"/>
                        <a:pt x="488" y="1388"/>
                        <a:pt x="676" y="1447"/>
                      </a:cubicBezTo>
                      <a:cubicBezTo>
                        <a:pt x="864" y="1506"/>
                        <a:pt x="1223" y="1623"/>
                        <a:pt x="1499" y="1678"/>
                      </a:cubicBezTo>
                      <a:cubicBezTo>
                        <a:pt x="1775" y="1733"/>
                        <a:pt x="2096" y="1769"/>
                        <a:pt x="2332" y="1777"/>
                      </a:cubicBezTo>
                      <a:cubicBezTo>
                        <a:pt x="2569" y="1787"/>
                        <a:pt x="2742" y="1771"/>
                        <a:pt x="2917" y="1730"/>
                      </a:cubicBezTo>
                      <a:cubicBezTo>
                        <a:pt x="3094" y="1690"/>
                        <a:pt x="3268" y="1622"/>
                        <a:pt x="3387" y="1531"/>
                      </a:cubicBezTo>
                      <a:cubicBezTo>
                        <a:pt x="3504" y="1440"/>
                        <a:pt x="3613" y="1348"/>
                        <a:pt x="3629" y="1185"/>
                      </a:cubicBezTo>
                      <a:cubicBezTo>
                        <a:pt x="3643" y="1023"/>
                        <a:pt x="3542" y="713"/>
                        <a:pt x="3478" y="558"/>
                      </a:cubicBezTo>
                      <a:cubicBezTo>
                        <a:pt x="3413" y="401"/>
                        <a:pt x="3350" y="333"/>
                        <a:pt x="3238" y="249"/>
                      </a:cubicBezTo>
                      <a:cubicBezTo>
                        <a:pt x="3128" y="166"/>
                        <a:pt x="2957" y="100"/>
                        <a:pt x="2814" y="59"/>
                      </a:cubicBezTo>
                      <a:cubicBezTo>
                        <a:pt x="2670" y="18"/>
                        <a:pt x="2536" y="4"/>
                        <a:pt x="2376" y="1"/>
                      </a:cubicBezTo>
                      <a:cubicBezTo>
                        <a:pt x="2216" y="0"/>
                        <a:pt x="2060" y="12"/>
                        <a:pt x="1852" y="48"/>
                      </a:cubicBezTo>
                      <a:cubicBezTo>
                        <a:pt x="1644" y="84"/>
                        <a:pt x="1310" y="172"/>
                        <a:pt x="1124" y="219"/>
                      </a:cubicBezTo>
                      <a:cubicBezTo>
                        <a:pt x="938" y="266"/>
                        <a:pt x="839" y="299"/>
                        <a:pt x="735" y="331"/>
                      </a:cubicBezTo>
                      <a:cubicBezTo>
                        <a:pt x="631" y="363"/>
                        <a:pt x="566" y="387"/>
                        <a:pt x="500" y="411"/>
                      </a:cubicBezTo>
                      <a:cubicBezTo>
                        <a:pt x="434" y="435"/>
                        <a:pt x="397" y="445"/>
                        <a:pt x="340" y="475"/>
                      </a:cubicBezTo>
                      <a:cubicBezTo>
                        <a:pt x="283" y="505"/>
                        <a:pt x="209" y="542"/>
                        <a:pt x="158" y="589"/>
                      </a:cubicBezTo>
                      <a:cubicBezTo>
                        <a:pt x="107" y="636"/>
                        <a:pt x="58" y="688"/>
                        <a:pt x="35" y="755"/>
                      </a:cubicBezTo>
                      <a:cubicBezTo>
                        <a:pt x="12" y="822"/>
                        <a:pt x="0" y="920"/>
                        <a:pt x="20" y="991"/>
                      </a:cubicBezTo>
                      <a:cubicBezTo>
                        <a:pt x="40" y="1062"/>
                        <a:pt x="96" y="1123"/>
                        <a:pt x="156" y="1179"/>
                      </a:cubicBezTo>
                      <a:cubicBezTo>
                        <a:pt x="216" y="1235"/>
                        <a:pt x="333" y="1296"/>
                        <a:pt x="380" y="1327"/>
                      </a:cubicBezTo>
                    </a:path>
                  </a:pathLst>
                </a:custGeom>
                <a:noFill/>
                <a:ln w="57150">
                  <a:solidFill>
                    <a:srgbClr val="FFFF66"/>
                  </a:solidFill>
                  <a:round/>
                  <a:headEnd/>
                  <a:tailEnd/>
                </a:ln>
              </p:spPr>
              <p:txBody>
                <a:bodyPr/>
                <a:lstStyle/>
                <a:p>
                  <a:pPr algn="ctr"/>
                  <a:endParaRPr lang="ja-JP" altLang="en-US" sz="2400">
                    <a:solidFill>
                      <a:srgbClr val="000000"/>
                    </a:solidFill>
                    <a:latin typeface="Helvetica" pitchFamily="34" charset="0"/>
                    <a:ea typeface="ＭＳ Ｐゴシック"/>
                  </a:endParaRPr>
                </a:p>
              </p:txBody>
            </p:sp>
          </p:grpSp>
        </p:grpSp>
        <p:sp>
          <p:nvSpPr>
            <p:cNvPr id="26645" name="Line 23"/>
            <p:cNvSpPr>
              <a:spLocks noChangeShapeType="1"/>
            </p:cNvSpPr>
            <p:nvPr/>
          </p:nvSpPr>
          <p:spPr bwMode="auto">
            <a:xfrm>
              <a:off x="367" y="3923"/>
              <a:ext cx="267" cy="0"/>
            </a:xfrm>
            <a:prstGeom prst="line">
              <a:avLst/>
            </a:prstGeom>
            <a:noFill/>
            <a:ln w="57150">
              <a:solidFill>
                <a:srgbClr val="FFFF66"/>
              </a:solidFill>
              <a:round/>
              <a:headEnd/>
              <a:tailEnd/>
            </a:ln>
          </p:spPr>
          <p:txBody>
            <a:bodyPr wrap="none" anchor="ctr"/>
            <a:lstStyle/>
            <a:p>
              <a:endParaRPr lang="ja-JP" altLang="en-US">
                <a:solidFill>
                  <a:srgbClr val="000000"/>
                </a:solidFill>
                <a:ea typeface="ＭＳ Ｐゴシック"/>
              </a:endParaRPr>
            </a:p>
          </p:txBody>
        </p:sp>
        <p:sp>
          <p:nvSpPr>
            <p:cNvPr id="26646" name="Rectangle 24"/>
            <p:cNvSpPr>
              <a:spLocks noChangeArrowheads="1"/>
            </p:cNvSpPr>
            <p:nvPr/>
          </p:nvSpPr>
          <p:spPr bwMode="auto">
            <a:xfrm>
              <a:off x="546" y="3763"/>
              <a:ext cx="1675" cy="330"/>
            </a:xfrm>
            <a:prstGeom prst="rect">
              <a:avLst/>
            </a:prstGeom>
            <a:noFill/>
            <a:ln w="12700">
              <a:noFill/>
              <a:miter lim="800000"/>
              <a:headEnd/>
              <a:tailEnd/>
            </a:ln>
          </p:spPr>
          <p:txBody>
            <a:bodyPr wrap="none">
              <a:spAutoFit/>
            </a:bodyPr>
            <a:lstStyle/>
            <a:p>
              <a:pPr defTabSz="762000"/>
              <a:r>
                <a:rPr lang="en-US" altLang="ja-JP" sz="2800" b="1" dirty="0">
                  <a:solidFill>
                    <a:srgbClr val="FFFF66"/>
                  </a:solidFill>
                  <a:latin typeface="Helvetica" pitchFamily="34" charset="0"/>
                  <a:ea typeface="ＭＳ Ｐゴシック"/>
                </a:rPr>
                <a:t> </a:t>
              </a:r>
              <a:r>
                <a:rPr lang="en-US" altLang="ja-JP" sz="800" b="1" dirty="0">
                  <a:solidFill>
                    <a:srgbClr val="FFFF66"/>
                  </a:solidFill>
                  <a:latin typeface="Helvetica" pitchFamily="34" charset="0"/>
                  <a:ea typeface="ＭＳ Ｐゴシック"/>
                </a:rPr>
                <a:t> </a:t>
              </a:r>
              <a:r>
                <a:rPr lang="en-US" altLang="ja-JP" sz="2400" b="1" dirty="0">
                  <a:solidFill>
                    <a:srgbClr val="FFFF66"/>
                  </a:solidFill>
                  <a:latin typeface="Helvetica" pitchFamily="34" charset="0"/>
                  <a:ea typeface="ＭＳ Ｐゴシック"/>
                </a:rPr>
                <a:t>JFY2008 Beams</a:t>
              </a:r>
              <a:endParaRPr lang="en-US" altLang="ja-JP" sz="2800" b="1" dirty="0">
                <a:solidFill>
                  <a:srgbClr val="CCECFF"/>
                </a:solidFill>
                <a:latin typeface="Helvetica" pitchFamily="34" charset="0"/>
                <a:ea typeface="ＭＳ Ｐゴシック"/>
              </a:endParaRPr>
            </a:p>
          </p:txBody>
        </p:sp>
      </p:grpSp>
      <p:grpSp>
        <p:nvGrpSpPr>
          <p:cNvPr id="7" name="Group 25"/>
          <p:cNvGrpSpPr>
            <a:grpSpLocks/>
          </p:cNvGrpSpPr>
          <p:nvPr/>
        </p:nvGrpSpPr>
        <p:grpSpPr bwMode="auto">
          <a:xfrm>
            <a:off x="414338" y="276225"/>
            <a:ext cx="5326062" cy="6446838"/>
            <a:chOff x="261" y="174"/>
            <a:chExt cx="3355" cy="4061"/>
          </a:xfrm>
        </p:grpSpPr>
        <p:grpSp>
          <p:nvGrpSpPr>
            <p:cNvPr id="8" name="Group 26"/>
            <p:cNvGrpSpPr>
              <a:grpSpLocks/>
            </p:cNvGrpSpPr>
            <p:nvPr/>
          </p:nvGrpSpPr>
          <p:grpSpPr bwMode="auto">
            <a:xfrm>
              <a:off x="261" y="174"/>
              <a:ext cx="3355" cy="4061"/>
              <a:chOff x="261" y="174"/>
              <a:chExt cx="3355" cy="4061"/>
            </a:xfrm>
          </p:grpSpPr>
          <p:grpSp>
            <p:nvGrpSpPr>
              <p:cNvPr id="9" name="Group 27"/>
              <p:cNvGrpSpPr>
                <a:grpSpLocks/>
              </p:cNvGrpSpPr>
              <p:nvPr/>
            </p:nvGrpSpPr>
            <p:grpSpPr bwMode="auto">
              <a:xfrm>
                <a:off x="1723" y="174"/>
                <a:ext cx="1893" cy="1284"/>
                <a:chOff x="1723" y="174"/>
                <a:chExt cx="1893" cy="1284"/>
              </a:xfrm>
            </p:grpSpPr>
            <p:sp>
              <p:nvSpPr>
                <p:cNvPr id="26640" name="Line 28"/>
                <p:cNvSpPr>
                  <a:spLocks noChangeShapeType="1"/>
                </p:cNvSpPr>
                <p:nvPr/>
              </p:nvSpPr>
              <p:spPr bwMode="auto">
                <a:xfrm flipV="1">
                  <a:off x="2335" y="931"/>
                  <a:ext cx="858" cy="5"/>
                </a:xfrm>
                <a:prstGeom prst="line">
                  <a:avLst/>
                </a:prstGeom>
                <a:noFill/>
                <a:ln w="57150">
                  <a:solidFill>
                    <a:srgbClr val="FF6666"/>
                  </a:solidFill>
                  <a:round/>
                  <a:headEnd/>
                  <a:tailEnd/>
                </a:ln>
              </p:spPr>
              <p:txBody>
                <a:bodyPr/>
                <a:lstStyle/>
                <a:p>
                  <a:endParaRPr lang="ja-JP" altLang="en-US">
                    <a:solidFill>
                      <a:srgbClr val="000000"/>
                    </a:solidFill>
                    <a:ea typeface="ＭＳ Ｐゴシック"/>
                  </a:endParaRPr>
                </a:p>
              </p:txBody>
            </p:sp>
            <p:sp>
              <p:nvSpPr>
                <p:cNvPr id="26641" name="Line 29"/>
                <p:cNvSpPr>
                  <a:spLocks noChangeShapeType="1"/>
                </p:cNvSpPr>
                <p:nvPr/>
              </p:nvSpPr>
              <p:spPr bwMode="auto">
                <a:xfrm flipH="1">
                  <a:off x="2343" y="174"/>
                  <a:ext cx="37" cy="766"/>
                </a:xfrm>
                <a:prstGeom prst="line">
                  <a:avLst/>
                </a:prstGeom>
                <a:noFill/>
                <a:ln w="57150">
                  <a:solidFill>
                    <a:srgbClr val="FF6666"/>
                  </a:solidFill>
                  <a:round/>
                  <a:headEnd/>
                  <a:tailEnd/>
                </a:ln>
              </p:spPr>
              <p:txBody>
                <a:bodyPr/>
                <a:lstStyle/>
                <a:p>
                  <a:endParaRPr lang="ja-JP" altLang="en-US">
                    <a:solidFill>
                      <a:srgbClr val="000000"/>
                    </a:solidFill>
                    <a:ea typeface="ＭＳ Ｐゴシック"/>
                  </a:endParaRPr>
                </a:p>
              </p:txBody>
            </p:sp>
            <p:sp>
              <p:nvSpPr>
                <p:cNvPr id="26642" name="Text Box 30"/>
                <p:cNvSpPr txBox="1">
                  <a:spLocks noChangeArrowheads="1"/>
                </p:cNvSpPr>
                <p:nvPr/>
              </p:nvSpPr>
              <p:spPr bwMode="auto">
                <a:xfrm>
                  <a:off x="1723" y="938"/>
                  <a:ext cx="1274" cy="520"/>
                </a:xfrm>
                <a:prstGeom prst="rect">
                  <a:avLst/>
                </a:prstGeom>
                <a:noFill/>
                <a:ln w="9525">
                  <a:noFill/>
                  <a:miter lim="800000"/>
                  <a:headEnd/>
                  <a:tailEnd/>
                </a:ln>
              </p:spPr>
              <p:txBody>
                <a:bodyPr lIns="95740" tIns="47870" rIns="95740" bIns="47870">
                  <a:spAutoFit/>
                </a:bodyPr>
                <a:lstStyle/>
                <a:p>
                  <a:pPr defTabSz="957263">
                    <a:spcBef>
                      <a:spcPct val="50000"/>
                    </a:spcBef>
                  </a:pPr>
                  <a:r>
                    <a:rPr lang="en-US" altLang="ja-JP" sz="2400" b="1">
                      <a:solidFill>
                        <a:srgbClr val="FF6666"/>
                      </a:solidFill>
                      <a:latin typeface="Helvetica" pitchFamily="34" charset="0"/>
                      <a:ea typeface="ＭＳ Ｐゴシック"/>
                    </a:rPr>
                    <a:t>3 GeV Synchrotron</a:t>
                  </a:r>
                  <a:endParaRPr lang="en-US" altLang="ja-JP" sz="2400" b="1">
                    <a:solidFill>
                      <a:srgbClr val="FFCC66"/>
                    </a:solidFill>
                    <a:latin typeface="Helvetica" pitchFamily="34" charset="0"/>
                    <a:ea typeface="ＭＳ Ｐゴシック"/>
                  </a:endParaRPr>
                </a:p>
              </p:txBody>
            </p:sp>
            <p:sp>
              <p:nvSpPr>
                <p:cNvPr id="26643" name="Oval 31"/>
                <p:cNvSpPr>
                  <a:spLocks noChangeArrowheads="1"/>
                </p:cNvSpPr>
                <p:nvPr/>
              </p:nvSpPr>
              <p:spPr bwMode="auto">
                <a:xfrm>
                  <a:off x="2944" y="922"/>
                  <a:ext cx="672" cy="357"/>
                </a:xfrm>
                <a:prstGeom prst="ellipse">
                  <a:avLst/>
                </a:prstGeom>
                <a:noFill/>
                <a:ln w="57150">
                  <a:solidFill>
                    <a:srgbClr val="FF6666"/>
                  </a:solidFill>
                  <a:round/>
                  <a:headEnd/>
                  <a:tailEnd/>
                </a:ln>
              </p:spPr>
              <p:txBody>
                <a:bodyPr wrap="none" anchor="ctr"/>
                <a:lstStyle/>
                <a:p>
                  <a:pPr algn="ctr"/>
                  <a:endParaRPr lang="ja-JP" altLang="en-US" sz="2400">
                    <a:solidFill>
                      <a:srgbClr val="000000"/>
                    </a:solidFill>
                    <a:latin typeface="Helvetica" pitchFamily="34" charset="0"/>
                    <a:ea typeface="ＭＳ Ｐゴシック"/>
                  </a:endParaRPr>
                </a:p>
              </p:txBody>
            </p:sp>
          </p:grpSp>
          <p:grpSp>
            <p:nvGrpSpPr>
              <p:cNvPr id="10" name="Group 32"/>
              <p:cNvGrpSpPr>
                <a:grpSpLocks/>
              </p:cNvGrpSpPr>
              <p:nvPr/>
            </p:nvGrpSpPr>
            <p:grpSpPr bwMode="auto">
              <a:xfrm>
                <a:off x="261" y="3589"/>
                <a:ext cx="2214" cy="646"/>
                <a:chOff x="261" y="3589"/>
                <a:chExt cx="2214" cy="646"/>
              </a:xfrm>
            </p:grpSpPr>
            <p:sp>
              <p:nvSpPr>
                <p:cNvPr id="26637" name="Rectangle 33"/>
                <p:cNvSpPr>
                  <a:spLocks noChangeArrowheads="1"/>
                </p:cNvSpPr>
                <p:nvPr/>
              </p:nvSpPr>
              <p:spPr bwMode="auto">
                <a:xfrm>
                  <a:off x="575" y="3589"/>
                  <a:ext cx="1571" cy="330"/>
                </a:xfrm>
                <a:prstGeom prst="rect">
                  <a:avLst/>
                </a:prstGeom>
                <a:noFill/>
                <a:ln w="9525">
                  <a:noFill/>
                  <a:miter lim="800000"/>
                  <a:headEnd/>
                  <a:tailEnd/>
                </a:ln>
              </p:spPr>
              <p:txBody>
                <a:bodyPr wrap="none">
                  <a:spAutoFit/>
                </a:bodyPr>
                <a:lstStyle/>
                <a:p>
                  <a:r>
                    <a:rPr lang="en-US" altLang="ja-JP" sz="2800" b="1" dirty="0">
                      <a:solidFill>
                        <a:srgbClr val="FF6666"/>
                      </a:solidFill>
                      <a:latin typeface="Helvetica" pitchFamily="34" charset="0"/>
                      <a:ea typeface="ＭＳ Ｐゴシック"/>
                    </a:rPr>
                    <a:t> </a:t>
                  </a:r>
                  <a:r>
                    <a:rPr lang="en-US" altLang="ja-JP" sz="2400" b="1" dirty="0">
                      <a:solidFill>
                        <a:srgbClr val="FF6666"/>
                      </a:solidFill>
                      <a:latin typeface="Helvetica" pitchFamily="34" charset="0"/>
                      <a:ea typeface="ＭＳ Ｐゴシック"/>
                    </a:rPr>
                    <a:t>CY2007 Beams</a:t>
                  </a:r>
                  <a:endParaRPr lang="en-US" altLang="ja-JP" sz="2800" b="1" dirty="0">
                    <a:solidFill>
                      <a:srgbClr val="FF6666"/>
                    </a:solidFill>
                    <a:latin typeface="Helvetica" pitchFamily="34" charset="0"/>
                    <a:ea typeface="ＭＳ Ｐゴシック"/>
                  </a:endParaRPr>
                </a:p>
              </p:txBody>
            </p:sp>
            <p:sp>
              <p:nvSpPr>
                <p:cNvPr id="26638" name="Line 34"/>
                <p:cNvSpPr>
                  <a:spLocks noChangeShapeType="1"/>
                </p:cNvSpPr>
                <p:nvPr/>
              </p:nvSpPr>
              <p:spPr bwMode="auto">
                <a:xfrm>
                  <a:off x="372" y="3770"/>
                  <a:ext cx="267" cy="0"/>
                </a:xfrm>
                <a:prstGeom prst="line">
                  <a:avLst/>
                </a:prstGeom>
                <a:noFill/>
                <a:ln w="57150">
                  <a:solidFill>
                    <a:srgbClr val="FF6666"/>
                  </a:solidFill>
                  <a:round/>
                  <a:headEnd/>
                  <a:tailEnd/>
                </a:ln>
              </p:spPr>
              <p:txBody>
                <a:bodyPr wrap="none" anchor="ctr"/>
                <a:lstStyle/>
                <a:p>
                  <a:endParaRPr lang="ja-JP" altLang="en-US">
                    <a:solidFill>
                      <a:srgbClr val="000000"/>
                    </a:solidFill>
                    <a:ea typeface="ＭＳ Ｐゴシック"/>
                  </a:endParaRPr>
                </a:p>
              </p:txBody>
            </p:sp>
            <p:sp>
              <p:nvSpPr>
                <p:cNvPr id="26639" name="Rectangle 35"/>
                <p:cNvSpPr>
                  <a:spLocks noChangeArrowheads="1"/>
                </p:cNvSpPr>
                <p:nvPr/>
              </p:nvSpPr>
              <p:spPr bwMode="auto">
                <a:xfrm>
                  <a:off x="261" y="3643"/>
                  <a:ext cx="2214" cy="592"/>
                </a:xfrm>
                <a:prstGeom prst="rect">
                  <a:avLst/>
                </a:prstGeom>
                <a:noFill/>
                <a:ln w="19050">
                  <a:solidFill>
                    <a:schemeClr val="bg1"/>
                  </a:solidFill>
                  <a:miter lim="800000"/>
                  <a:headEnd/>
                  <a:tailEnd/>
                </a:ln>
              </p:spPr>
              <p:txBody>
                <a:bodyPr wrap="none" anchor="ctr"/>
                <a:lstStyle/>
                <a:p>
                  <a:pPr algn="ctr"/>
                  <a:endParaRPr lang="ja-JP" altLang="en-US" sz="2400">
                    <a:solidFill>
                      <a:srgbClr val="000000"/>
                    </a:solidFill>
                    <a:latin typeface="Helvetica" pitchFamily="34" charset="0"/>
                    <a:ea typeface="ＭＳ Ｐゴシック"/>
                  </a:endParaRPr>
                </a:p>
              </p:txBody>
            </p:sp>
          </p:grpSp>
        </p:grpSp>
        <p:sp>
          <p:nvSpPr>
            <p:cNvPr id="26634" name="Rectangle 36"/>
            <p:cNvSpPr>
              <a:spLocks noChangeArrowheads="1"/>
            </p:cNvSpPr>
            <p:nvPr/>
          </p:nvSpPr>
          <p:spPr bwMode="auto">
            <a:xfrm>
              <a:off x="2594" y="255"/>
              <a:ext cx="617" cy="288"/>
            </a:xfrm>
            <a:prstGeom prst="rect">
              <a:avLst/>
            </a:prstGeom>
            <a:noFill/>
            <a:ln w="12700">
              <a:noFill/>
              <a:miter lim="800000"/>
              <a:headEnd/>
              <a:tailEnd/>
            </a:ln>
          </p:spPr>
          <p:txBody>
            <a:bodyPr wrap="none">
              <a:spAutoFit/>
            </a:bodyPr>
            <a:lstStyle/>
            <a:p>
              <a:pPr algn="ctr" defTabSz="762000"/>
              <a:r>
                <a:rPr lang="en-US" altLang="ja-JP" sz="2400" b="1">
                  <a:solidFill>
                    <a:srgbClr val="FF6666"/>
                  </a:solidFill>
                  <a:latin typeface="Helvetica" pitchFamily="34" charset="0"/>
                  <a:ea typeface="ＭＳ Ｐゴシック"/>
                </a:rPr>
                <a:t>Linac</a:t>
              </a:r>
            </a:p>
          </p:txBody>
        </p:sp>
      </p:grpSp>
      <p:sp>
        <p:nvSpPr>
          <p:cNvPr id="36" name="テキスト ボックス 35"/>
          <p:cNvSpPr txBox="1"/>
          <p:nvPr/>
        </p:nvSpPr>
        <p:spPr>
          <a:xfrm>
            <a:off x="6643702" y="3571876"/>
            <a:ext cx="2015295" cy="707886"/>
          </a:xfrm>
          <a:prstGeom prst="rect">
            <a:avLst/>
          </a:prstGeom>
          <a:solidFill>
            <a:srgbClr val="FFFF00"/>
          </a:solidFill>
        </p:spPr>
        <p:txBody>
          <a:bodyPr wrap="none" rtlCol="0">
            <a:spAutoFit/>
          </a:bodyPr>
          <a:lstStyle/>
          <a:p>
            <a:pPr fontAlgn="auto">
              <a:spcBef>
                <a:spcPts val="0"/>
              </a:spcBef>
              <a:spcAft>
                <a:spcPts val="0"/>
              </a:spcAft>
            </a:pPr>
            <a:r>
              <a:rPr lang="en-US" altLang="ja-JP" sz="2000" b="1" dirty="0">
                <a:solidFill>
                  <a:srgbClr val="000000"/>
                </a:solidFill>
                <a:latin typeface="Arial Unicode MS" pitchFamily="50" charset="-128"/>
                <a:ea typeface="Arial Unicode MS" pitchFamily="50" charset="-128"/>
                <a:cs typeface="Arial Unicode MS" pitchFamily="50" charset="-128"/>
              </a:rPr>
              <a:t>Design Intensity</a:t>
            </a:r>
          </a:p>
          <a:p>
            <a:pPr fontAlgn="auto">
              <a:spcBef>
                <a:spcPts val="0"/>
              </a:spcBef>
              <a:spcAft>
                <a:spcPts val="0"/>
              </a:spcAft>
            </a:pPr>
            <a:r>
              <a:rPr lang="en-US" altLang="ja-JP" sz="2000" b="1" dirty="0">
                <a:solidFill>
                  <a:srgbClr val="000000"/>
                </a:solidFill>
                <a:latin typeface="Arial Unicode MS" pitchFamily="50" charset="-128"/>
                <a:ea typeface="Arial Unicode MS" pitchFamily="50" charset="-128"/>
                <a:cs typeface="Arial Unicode MS" pitchFamily="50" charset="-128"/>
              </a:rPr>
              <a:t>750kW</a:t>
            </a:r>
            <a:endParaRPr lang="ja-JP" altLang="en-US" sz="2000" b="1" dirty="0">
              <a:solidFill>
                <a:srgbClr val="000000"/>
              </a:solidFill>
              <a:latin typeface="Arial Unicode MS" pitchFamily="50" charset="-128"/>
              <a:ea typeface="Arial Unicode MS" pitchFamily="50" charset="-128"/>
              <a:cs typeface="Arial Unicode MS" pitchFamily="50" charset="-128"/>
            </a:endParaRPr>
          </a:p>
        </p:txBody>
      </p:sp>
      <p:sp>
        <p:nvSpPr>
          <p:cNvPr id="35" name="テキスト ボックス 34"/>
          <p:cNvSpPr txBox="1"/>
          <p:nvPr/>
        </p:nvSpPr>
        <p:spPr>
          <a:xfrm>
            <a:off x="142844" y="142852"/>
            <a:ext cx="2736647" cy="954107"/>
          </a:xfrm>
          <a:prstGeom prst="rect">
            <a:avLst/>
          </a:prstGeom>
          <a:solidFill>
            <a:schemeClr val="accent3">
              <a:lumMod val="95000"/>
            </a:schemeClr>
          </a:solidFill>
        </p:spPr>
        <p:txBody>
          <a:bodyPr wrap="none" rtlCol="0">
            <a:spAutoFit/>
          </a:bodyPr>
          <a:lstStyle/>
          <a:p>
            <a:pPr fontAlgn="auto">
              <a:spcBef>
                <a:spcPts val="0"/>
              </a:spcBef>
              <a:spcAft>
                <a:spcPts val="0"/>
              </a:spcAft>
            </a:pPr>
            <a:r>
              <a:rPr lang="en-US" altLang="ja-JP" sz="2800" b="1" dirty="0">
                <a:solidFill>
                  <a:srgbClr val="FF0000"/>
                </a:solidFill>
                <a:latin typeface="Arial Unicode MS" pitchFamily="50" charset="-128"/>
                <a:ea typeface="Arial Unicode MS" pitchFamily="50" charset="-128"/>
                <a:cs typeface="Arial Unicode MS" pitchFamily="50" charset="-128"/>
              </a:rPr>
              <a:t>Construction</a:t>
            </a:r>
          </a:p>
          <a:p>
            <a:pPr fontAlgn="auto">
              <a:spcBef>
                <a:spcPts val="0"/>
              </a:spcBef>
              <a:spcAft>
                <a:spcPts val="0"/>
              </a:spcAft>
            </a:pPr>
            <a:r>
              <a:rPr lang="en-US" altLang="ja-JP" sz="2800" b="1" dirty="0">
                <a:solidFill>
                  <a:srgbClr val="FF0000"/>
                </a:solidFill>
                <a:latin typeface="Arial Unicode MS" pitchFamily="50" charset="-128"/>
                <a:ea typeface="Arial Unicode MS" pitchFamily="50" charset="-128"/>
                <a:cs typeface="Arial Unicode MS" pitchFamily="50" charset="-128"/>
              </a:rPr>
              <a:t>JFY2001~2008 </a:t>
            </a:r>
            <a:endParaRPr lang="ja-JP" altLang="en-US" sz="2800" b="1" dirty="0">
              <a:solidFill>
                <a:srgbClr val="FF0000"/>
              </a:solidFill>
              <a:latin typeface="Arial Unicode MS" pitchFamily="50" charset="-128"/>
              <a:ea typeface="Arial Unicode MS" pitchFamily="50" charset="-128"/>
              <a:cs typeface="Arial Unicode MS" pitchFamily="50" charset="-12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par>
                                <p:cTn id="13" presetID="2" presetClass="entr" presetSubtype="4" fill="hold" grpId="0" nodeType="withEffect">
                                  <p:stCondLst>
                                    <p:cond delay="0"/>
                                  </p:stCondLst>
                                  <p:childTnLst>
                                    <p:set>
                                      <p:cBhvr>
                                        <p:cTn id="14" dur="1" fill="hold">
                                          <p:stCondLst>
                                            <p:cond delay="0"/>
                                          </p:stCondLst>
                                        </p:cTn>
                                        <p:tgtEl>
                                          <p:spTgt spid="36"/>
                                        </p:tgtEl>
                                        <p:attrNameLst>
                                          <p:attrName>style.visibility</p:attrName>
                                        </p:attrNameLst>
                                      </p:cBhvr>
                                      <p:to>
                                        <p:strVal val="visible"/>
                                      </p:to>
                                    </p:set>
                                    <p:anim calcmode="lin" valueType="num">
                                      <p:cBhvr additive="base">
                                        <p:cTn id="15" dur="500" fill="hold"/>
                                        <p:tgtEl>
                                          <p:spTgt spid="36"/>
                                        </p:tgtEl>
                                        <p:attrNameLst>
                                          <p:attrName>ppt_x</p:attrName>
                                        </p:attrNameLst>
                                      </p:cBhvr>
                                      <p:tavLst>
                                        <p:tav tm="0">
                                          <p:val>
                                            <p:strVal val="#ppt_x"/>
                                          </p:val>
                                        </p:tav>
                                        <p:tav tm="100000">
                                          <p:val>
                                            <p:strVal val="#ppt_x"/>
                                          </p:val>
                                        </p:tav>
                                      </p:tavLst>
                                    </p:anim>
                                    <p:anim calcmode="lin" valueType="num">
                                      <p:cBhvr additive="base">
                                        <p:cTn id="16"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2" presetClass="entr" presetSubtype="2" fill="hold" nodeType="click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wipe(right)">
                                      <p:cBhvr>
                                        <p:cTn id="2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9012" name="Rectangle 4"/>
          <p:cNvSpPr>
            <a:spLocks noGrp="1"/>
          </p:cNvSpPr>
          <p:nvPr>
            <p:ph type="title"/>
          </p:nvPr>
        </p:nvSpPr>
        <p:spPr>
          <a:xfrm>
            <a:off x="468313" y="188913"/>
            <a:ext cx="8229600" cy="1143000"/>
          </a:xfrm>
        </p:spPr>
        <p:txBody>
          <a:bodyPr>
            <a:normAutofit fontScale="90000"/>
          </a:bodyPr>
          <a:lstStyle/>
          <a:p>
            <a:r>
              <a:rPr lang="en-US" altLang="ja-JP" sz="3600" smtClean="0"/>
              <a:t>Critical path toward high power operation</a:t>
            </a:r>
            <a:br>
              <a:rPr lang="en-US" altLang="ja-JP" sz="3600" smtClean="0"/>
            </a:br>
            <a:endParaRPr lang="en-US" altLang="ja-JP" sz="3600" smtClean="0"/>
          </a:p>
        </p:txBody>
      </p:sp>
      <p:sp>
        <p:nvSpPr>
          <p:cNvPr id="299013" name="Rectangle 5"/>
          <p:cNvSpPr>
            <a:spLocks noGrp="1"/>
          </p:cNvSpPr>
          <p:nvPr>
            <p:ph type="body" idx="1"/>
          </p:nvPr>
        </p:nvSpPr>
        <p:spPr>
          <a:xfrm>
            <a:off x="250825" y="836613"/>
            <a:ext cx="8893175" cy="5616575"/>
          </a:xfrm>
        </p:spPr>
        <p:txBody>
          <a:bodyPr/>
          <a:lstStyle/>
          <a:p>
            <a:pPr>
              <a:lnSpc>
                <a:spcPct val="80000"/>
              </a:lnSpc>
              <a:buFont typeface="Arial" pitchFamily="34" charset="0"/>
              <a:buNone/>
            </a:pPr>
            <a:r>
              <a:rPr lang="en-US" altLang="ja-JP" sz="2800" b="1" smtClean="0"/>
              <a:t>Space charge</a:t>
            </a:r>
          </a:p>
          <a:p>
            <a:pPr>
              <a:lnSpc>
                <a:spcPct val="80000"/>
              </a:lnSpc>
              <a:buFont typeface="Arial" pitchFamily="34" charset="0"/>
              <a:buNone/>
            </a:pPr>
            <a:endParaRPr lang="en-US" altLang="ja-JP" sz="2800" b="1" smtClean="0"/>
          </a:p>
          <a:p>
            <a:pPr>
              <a:lnSpc>
                <a:spcPct val="80000"/>
              </a:lnSpc>
            </a:pPr>
            <a:r>
              <a:rPr lang="en-US" altLang="ja-JP" sz="2000" smtClean="0"/>
              <a:t>Beam power is limited by beam loss</a:t>
            </a:r>
          </a:p>
          <a:p>
            <a:pPr lvl="1">
              <a:lnSpc>
                <a:spcPct val="80000"/>
              </a:lnSpc>
            </a:pPr>
            <a:r>
              <a:rPr lang="en-US" altLang="ja-JP" sz="2000" smtClean="0"/>
              <a:t>RCS, RCS-MR injection, and MR</a:t>
            </a:r>
          </a:p>
          <a:p>
            <a:pPr>
              <a:lnSpc>
                <a:spcPct val="80000"/>
              </a:lnSpc>
            </a:pPr>
            <a:r>
              <a:rPr lang="en-US" altLang="ja-JP" sz="2000" smtClean="0"/>
              <a:t>At what intensity, does the space charge effect become non-linear</a:t>
            </a:r>
          </a:p>
          <a:p>
            <a:pPr lvl="1">
              <a:lnSpc>
                <a:spcPct val="80000"/>
              </a:lnSpc>
            </a:pPr>
            <a:r>
              <a:rPr lang="en-US" altLang="ja-JP" sz="2000" smtClean="0">
                <a:ea typeface="ＭＳ Ｐゴシック" pitchFamily="50" charset="-128"/>
              </a:rPr>
              <a:t>MR  Beam break-up (?) instabilities observed in MR at 1.5e13 ppb (design is 4 e13 ppb). Behavior similar to other high intensity accelerators driven by broadband impedance and/or electron cloud. </a:t>
            </a:r>
          </a:p>
          <a:p>
            <a:pPr lvl="1">
              <a:lnSpc>
                <a:spcPct val="80000"/>
              </a:lnSpc>
            </a:pPr>
            <a:r>
              <a:rPr lang="en-US" altLang="ja-JP" sz="2000" smtClean="0">
                <a:solidFill>
                  <a:schemeClr val="hlink"/>
                </a:solidFill>
                <a:ea typeface="ＭＳ Ｐゴシック" pitchFamily="50" charset="-128"/>
              </a:rPr>
              <a:t>2nd harmonic RF will be installed summer  &gt;1.7e13 ppb test in fall</a:t>
            </a:r>
          </a:p>
          <a:p>
            <a:pPr>
              <a:lnSpc>
                <a:spcPct val="80000"/>
              </a:lnSpc>
              <a:buFont typeface="Arial" pitchFamily="34" charset="0"/>
              <a:buNone/>
            </a:pPr>
            <a:endParaRPr lang="en-US" altLang="ja-JP" sz="2000" smtClean="0">
              <a:solidFill>
                <a:schemeClr val="hlink"/>
              </a:solidFill>
              <a:ea typeface="ＭＳ Ｐゴシック" pitchFamily="50" charset="-128"/>
            </a:endParaRPr>
          </a:p>
          <a:p>
            <a:pPr>
              <a:lnSpc>
                <a:spcPct val="80000"/>
              </a:lnSpc>
              <a:buFont typeface="Arial" pitchFamily="34" charset="0"/>
              <a:buNone/>
            </a:pPr>
            <a:r>
              <a:rPr lang="en-US" altLang="ja-JP" sz="2000" smtClean="0">
                <a:solidFill>
                  <a:schemeClr val="hlink"/>
                </a:solidFill>
                <a:ea typeface="ＭＳ Ｐゴシック" pitchFamily="50" charset="-128"/>
              </a:rPr>
              <a:t>Long term project</a:t>
            </a:r>
          </a:p>
          <a:p>
            <a:pPr>
              <a:lnSpc>
                <a:spcPct val="80000"/>
              </a:lnSpc>
            </a:pPr>
            <a:r>
              <a:rPr lang="en-US" altLang="ja-JP" sz="2000" smtClean="0">
                <a:solidFill>
                  <a:schemeClr val="hlink"/>
                </a:solidFill>
                <a:ea typeface="ＭＳ Ｐゴシック" pitchFamily="50" charset="-128"/>
              </a:rPr>
              <a:t>Need work on more systematic studies on the nature of collective instabilities and impedance sources including possible electron cloud effects.</a:t>
            </a:r>
          </a:p>
          <a:p>
            <a:pPr>
              <a:lnSpc>
                <a:spcPct val="80000"/>
              </a:lnSpc>
            </a:pPr>
            <a:r>
              <a:rPr lang="en-US" altLang="ja-JP" sz="2000" smtClean="0">
                <a:solidFill>
                  <a:schemeClr val="hlink"/>
                </a:solidFill>
                <a:ea typeface="ＭＳ Ｐゴシック" pitchFamily="50" charset="-128"/>
              </a:rPr>
              <a:t>Possibility of RCS h=1 operation and injection to MR </a:t>
            </a:r>
          </a:p>
          <a:p>
            <a:pPr>
              <a:lnSpc>
                <a:spcPct val="80000"/>
              </a:lnSpc>
            </a:pPr>
            <a:r>
              <a:rPr lang="en-US" altLang="ja-JP" sz="2000" smtClean="0">
                <a:solidFill>
                  <a:schemeClr val="hlink"/>
                </a:solidFill>
                <a:ea typeface="Arial" pitchFamily="34" charset="0"/>
                <a:cs typeface="Times New Roman" pitchFamily="18" charset="0"/>
              </a:rPr>
              <a:t>LINAC 400MeV Operation (avoid severe space charge effect at RCS injection)  → Construction of  necessary component has been funded and  construction started</a:t>
            </a:r>
            <a:endParaRPr lang="en-US" altLang="ja-JP" sz="2000" smtClean="0"/>
          </a:p>
        </p:txBody>
      </p:sp>
      <p:sp>
        <p:nvSpPr>
          <p:cNvPr id="4" name="スライド番号プレースホルダ 3"/>
          <p:cNvSpPr>
            <a:spLocks noGrp="1"/>
          </p:cNvSpPr>
          <p:nvPr>
            <p:ph type="sldNum" sz="quarter" idx="12"/>
          </p:nvPr>
        </p:nvSpPr>
        <p:spPr/>
        <p:txBody>
          <a:bodyPr/>
          <a:lstStyle/>
          <a:p>
            <a:fld id="{15606CA4-E794-432A-BDA9-B491665EF48C}" type="slidenum">
              <a:rPr lang="ja-JP" altLang="en-US" smtClean="0">
                <a:solidFill>
                  <a:prstClr val="black">
                    <a:tint val="75000"/>
                  </a:prstClr>
                </a:solidFill>
              </a:rPr>
              <a:pPr/>
              <a:t>40</a:t>
            </a:fld>
            <a:endParaRPr lang="ja-JP" altLang="en-US" dirty="0">
              <a:solidFill>
                <a:prstClr val="black">
                  <a:tint val="75000"/>
                </a:prstClr>
              </a:solidFill>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タイトル 1"/>
          <p:cNvSpPr>
            <a:spLocks noGrp="1"/>
          </p:cNvSpPr>
          <p:nvPr>
            <p:ph type="title"/>
          </p:nvPr>
        </p:nvSpPr>
        <p:spPr>
          <a:xfrm>
            <a:off x="407988" y="288925"/>
            <a:ext cx="8229600" cy="692150"/>
          </a:xfrm>
        </p:spPr>
        <p:txBody>
          <a:bodyPr/>
          <a:lstStyle/>
          <a:p>
            <a:pPr>
              <a:defRPr/>
            </a:pPr>
            <a:r>
              <a:rPr lang="en-US" altLang="ja-JP" sz="3200" dirty="0" smtClean="0">
                <a:latin typeface="Times New Roman" pitchFamily="18" charset="0"/>
                <a:ea typeface="ＭＳ 明朝" pitchFamily="17" charset="-128"/>
                <a:cs typeface="Times New Roman" pitchFamily="18" charset="0"/>
              </a:rPr>
              <a:t>Item to be Modified </a:t>
            </a:r>
            <a:br>
              <a:rPr lang="en-US" altLang="ja-JP" sz="3200" dirty="0" smtClean="0">
                <a:latin typeface="Times New Roman" pitchFamily="18" charset="0"/>
                <a:ea typeface="ＭＳ 明朝" pitchFamily="17" charset="-128"/>
                <a:cs typeface="Times New Roman" pitchFamily="18" charset="0"/>
              </a:rPr>
            </a:br>
            <a:r>
              <a:rPr lang="en-US" altLang="ja-JP" sz="3200" dirty="0" smtClean="0">
                <a:latin typeface="Times New Roman" pitchFamily="18" charset="0"/>
                <a:ea typeface="ＭＳ 明朝" pitchFamily="17" charset="-128"/>
                <a:cs typeface="Times New Roman" pitchFamily="18" charset="0"/>
              </a:rPr>
              <a:t>from DAY1 toward High Intensity</a:t>
            </a:r>
            <a:endParaRPr lang="ja-JP" altLang="en-US" dirty="0" smtClean="0">
              <a:latin typeface="Times New Roman" pitchFamily="18" charset="0"/>
              <a:ea typeface="ＭＳ 明朝" pitchFamily="17" charset="-128"/>
              <a:cs typeface="Times New Roman" pitchFamily="18" charset="0"/>
            </a:endParaRPr>
          </a:p>
        </p:txBody>
      </p:sp>
      <p:sp>
        <p:nvSpPr>
          <p:cNvPr id="102403" name="コンテンツ プレースホルダ 2"/>
          <p:cNvSpPr>
            <a:spLocks noGrp="1"/>
          </p:cNvSpPr>
          <p:nvPr>
            <p:ph idx="1"/>
          </p:nvPr>
        </p:nvSpPr>
        <p:spPr>
          <a:xfrm>
            <a:off x="250825" y="1333500"/>
            <a:ext cx="8642350" cy="5119688"/>
          </a:xfrm>
        </p:spPr>
        <p:txBody>
          <a:bodyPr/>
          <a:lstStyle/>
          <a:p>
            <a:r>
              <a:rPr lang="en-US" altLang="ja-JP" sz="2000" dirty="0" smtClean="0">
                <a:solidFill>
                  <a:srgbClr val="0070C0"/>
                </a:solidFill>
                <a:latin typeface="Times New Roman" pitchFamily="18" charset="0"/>
                <a:ea typeface="ＭＳ 明朝" pitchFamily="17" charset="-128"/>
                <a:cs typeface="Times New Roman" pitchFamily="18" charset="0"/>
              </a:rPr>
              <a:t>No. of Bunch in MR(6</a:t>
            </a:r>
            <a:r>
              <a:rPr lang="ja-JP" altLang="en-US" sz="2000" dirty="0" smtClean="0">
                <a:solidFill>
                  <a:srgbClr val="0070C0"/>
                </a:solidFill>
                <a:latin typeface="Times New Roman" pitchFamily="18" charset="0"/>
                <a:ea typeface="ＭＳ 明朝" pitchFamily="17" charset="-128"/>
                <a:cs typeface="Times New Roman" pitchFamily="18" charset="0"/>
              </a:rPr>
              <a:t>→</a:t>
            </a:r>
            <a:r>
              <a:rPr lang="en-US" altLang="ja-JP" sz="2000" dirty="0" smtClean="0">
                <a:solidFill>
                  <a:srgbClr val="0070C0"/>
                </a:solidFill>
                <a:latin typeface="Times New Roman" pitchFamily="18" charset="0"/>
                <a:ea typeface="ＭＳ 明朝" pitchFamily="17" charset="-128"/>
                <a:cs typeface="Times New Roman" pitchFamily="18" charset="0"/>
              </a:rPr>
              <a:t>8)</a:t>
            </a:r>
          </a:p>
          <a:p>
            <a:pPr lvl="1"/>
            <a:r>
              <a:rPr lang="en-US" altLang="ja-JP" sz="2000" dirty="0" smtClean="0">
                <a:latin typeface="Times New Roman" pitchFamily="18" charset="0"/>
                <a:ea typeface="ＭＳ 明朝" pitchFamily="17" charset="-128"/>
                <a:cs typeface="Times New Roman" pitchFamily="18" charset="0"/>
              </a:rPr>
              <a:t>Fast Rise Time Extraction Kicker Magnet</a:t>
            </a:r>
          </a:p>
          <a:p>
            <a:pPr lvl="1"/>
            <a:endParaRPr lang="en-US" altLang="ja-JP" sz="2000" dirty="0" smtClean="0">
              <a:latin typeface="Times New Roman" pitchFamily="18" charset="0"/>
              <a:ea typeface="ＭＳ 明朝" pitchFamily="17" charset="-128"/>
              <a:cs typeface="Times New Roman" pitchFamily="18" charset="0"/>
            </a:endParaRPr>
          </a:p>
          <a:p>
            <a:r>
              <a:rPr lang="en-US" altLang="ja-JP" sz="2000" dirty="0" smtClean="0">
                <a:solidFill>
                  <a:srgbClr val="0070C0"/>
                </a:solidFill>
                <a:latin typeface="Times New Roman" pitchFamily="18" charset="0"/>
                <a:ea typeface="ＭＳ 明朝" pitchFamily="17" charset="-128"/>
                <a:cs typeface="Times New Roman" pitchFamily="18" charset="0"/>
              </a:rPr>
              <a:t>Increase Repetition Rate (3.5Sec</a:t>
            </a:r>
            <a:r>
              <a:rPr lang="ja-JP" altLang="en-US" sz="2000" dirty="0" smtClean="0">
                <a:solidFill>
                  <a:srgbClr val="0070C0"/>
                </a:solidFill>
                <a:latin typeface="Times New Roman" pitchFamily="18" charset="0"/>
                <a:ea typeface="ＭＳ 明朝" pitchFamily="17" charset="-128"/>
                <a:cs typeface="Times New Roman" pitchFamily="18" charset="0"/>
              </a:rPr>
              <a:t>→</a:t>
            </a:r>
            <a:r>
              <a:rPr lang="en-US" altLang="ja-JP" sz="2000" dirty="0" smtClean="0">
                <a:solidFill>
                  <a:srgbClr val="0070C0"/>
                </a:solidFill>
                <a:latin typeface="Times New Roman" pitchFamily="18" charset="0"/>
                <a:ea typeface="ＭＳ 明朝" pitchFamily="17" charset="-128"/>
                <a:cs typeface="Times New Roman" pitchFamily="18" charset="0"/>
              </a:rPr>
              <a:t>1.92Sec)</a:t>
            </a:r>
          </a:p>
          <a:p>
            <a:pPr lvl="1"/>
            <a:r>
              <a:rPr lang="en-US" altLang="ja-JP" sz="2000" dirty="0" smtClean="0">
                <a:latin typeface="Times New Roman" pitchFamily="18" charset="0"/>
                <a:ea typeface="ＭＳ 明朝" pitchFamily="17" charset="-128"/>
                <a:cs typeface="Times New Roman" pitchFamily="18" charset="0"/>
              </a:rPr>
              <a:t>RF and Magnet Power Supply Improvement</a:t>
            </a:r>
          </a:p>
          <a:p>
            <a:pPr lvl="1"/>
            <a:endParaRPr lang="en-US" altLang="ja-JP" sz="2000" dirty="0" smtClean="0">
              <a:latin typeface="Times New Roman" pitchFamily="18" charset="0"/>
              <a:ea typeface="ＭＳ 明朝" pitchFamily="17" charset="-128"/>
              <a:cs typeface="Times New Roman" pitchFamily="18" charset="0"/>
            </a:endParaRPr>
          </a:p>
          <a:p>
            <a:r>
              <a:rPr lang="en-US" altLang="ja-JP" sz="2000" dirty="0" smtClean="0">
                <a:solidFill>
                  <a:srgbClr val="0070C0"/>
                </a:solidFill>
                <a:latin typeface="Times New Roman" pitchFamily="18" charset="0"/>
                <a:ea typeface="ＭＳ 明朝" pitchFamily="17" charset="-128"/>
                <a:cs typeface="Times New Roman" pitchFamily="18" charset="0"/>
              </a:rPr>
              <a:t>RCS h=1 Operation (longer beam bunch to decrease space charge effect)</a:t>
            </a:r>
          </a:p>
          <a:p>
            <a:pPr lvl="1"/>
            <a:r>
              <a:rPr lang="en-US" altLang="ja-JP" sz="2000" dirty="0" smtClean="0">
                <a:latin typeface="Times New Roman" pitchFamily="18" charset="0"/>
                <a:ea typeface="ＭＳ 明朝" pitchFamily="17" charset="-128"/>
                <a:cs typeface="Times New Roman" pitchFamily="18" charset="0"/>
              </a:rPr>
              <a:t>RF Improvement</a:t>
            </a:r>
          </a:p>
          <a:p>
            <a:pPr lvl="1"/>
            <a:endParaRPr lang="en-US" altLang="ja-JP" sz="2000" dirty="0" smtClean="0">
              <a:latin typeface="Times New Roman" pitchFamily="18" charset="0"/>
              <a:ea typeface="ＭＳ 明朝" pitchFamily="17" charset="-128"/>
              <a:cs typeface="Times New Roman" pitchFamily="18" charset="0"/>
            </a:endParaRPr>
          </a:p>
          <a:p>
            <a:r>
              <a:rPr lang="en-US" altLang="ja-JP" sz="2000" dirty="0" smtClean="0">
                <a:solidFill>
                  <a:srgbClr val="0070C0"/>
                </a:solidFill>
                <a:latin typeface="Times New Roman" pitchFamily="18" charset="0"/>
                <a:ea typeface="ＭＳ 明朝" pitchFamily="17" charset="-128"/>
                <a:cs typeface="Times New Roman" pitchFamily="18" charset="0"/>
              </a:rPr>
              <a:t>LINAC 400MeV</a:t>
            </a:r>
            <a:r>
              <a:rPr lang="ja-JP" altLang="en-US" sz="2000" dirty="0" smtClean="0">
                <a:solidFill>
                  <a:srgbClr val="0070C0"/>
                </a:solidFill>
                <a:latin typeface="Times New Roman" pitchFamily="18" charset="0"/>
                <a:ea typeface="ＭＳ 明朝" pitchFamily="17" charset="-128"/>
                <a:cs typeface="Times New Roman" pitchFamily="18" charset="0"/>
              </a:rPr>
              <a:t> </a:t>
            </a:r>
            <a:r>
              <a:rPr lang="en-US" altLang="ja-JP" sz="2000" dirty="0" smtClean="0">
                <a:solidFill>
                  <a:srgbClr val="0070C0"/>
                </a:solidFill>
                <a:latin typeface="Times New Roman" pitchFamily="18" charset="0"/>
                <a:ea typeface="ＭＳ 明朝" pitchFamily="17" charset="-128"/>
                <a:cs typeface="Times New Roman" pitchFamily="18" charset="0"/>
              </a:rPr>
              <a:t>Operation (avoid severe space charge effect at RCS injection)</a:t>
            </a:r>
          </a:p>
          <a:p>
            <a:pPr lvl="1">
              <a:buFontTx/>
              <a:buNone/>
            </a:pPr>
            <a:endParaRPr lang="en-US" altLang="ja-JP" sz="2000" dirty="0" smtClean="0">
              <a:latin typeface="Times New Roman" pitchFamily="18" charset="0"/>
              <a:ea typeface="ＭＳ 明朝" pitchFamily="17" charset="-128"/>
              <a:cs typeface="Times New Roman" pitchFamily="18" charset="0"/>
            </a:endParaRPr>
          </a:p>
          <a:p>
            <a:endParaRPr lang="en-US" altLang="ja-JP" sz="2000" dirty="0" smtClean="0">
              <a:latin typeface="Times New Roman" pitchFamily="18" charset="0"/>
              <a:ea typeface="ＭＳ 明朝" pitchFamily="17" charset="-128"/>
              <a:cs typeface="Times New Roman" pitchFamily="18" charset="0"/>
            </a:endParaRPr>
          </a:p>
          <a:p>
            <a:pPr>
              <a:buFontTx/>
              <a:buNone/>
            </a:pPr>
            <a:r>
              <a:rPr lang="ja-JP" altLang="en-US" sz="2000" dirty="0" smtClean="0">
                <a:latin typeface="ＭＳ 明朝" pitchFamily="17" charset="-128"/>
                <a:ea typeface="ＭＳ 明朝" pitchFamily="17" charset="-128"/>
              </a:rPr>
              <a:t>　</a:t>
            </a:r>
            <a:endParaRPr lang="en-US" altLang="ja-JP" sz="2000" b="1" dirty="0" smtClean="0">
              <a:latin typeface="ＭＳ 明朝" pitchFamily="17" charset="-128"/>
              <a:ea typeface="ＭＳ 明朝" pitchFamily="17" charset="-128"/>
            </a:endParaRPr>
          </a:p>
          <a:p>
            <a:pPr>
              <a:buFontTx/>
              <a:buNone/>
            </a:pPr>
            <a:endParaRPr lang="en-US" altLang="ja-JP" dirty="0" smtClean="0"/>
          </a:p>
          <a:p>
            <a:pPr>
              <a:buFontTx/>
              <a:buNone/>
            </a:pPr>
            <a:endParaRPr lang="en-US" altLang="ja-JP" dirty="0" smtClean="0"/>
          </a:p>
          <a:p>
            <a:pPr>
              <a:buFontTx/>
              <a:buNone/>
            </a:pPr>
            <a:endParaRPr lang="en-US" altLang="ja-JP" dirty="0" smtClean="0"/>
          </a:p>
          <a:p>
            <a:pPr>
              <a:buFontTx/>
              <a:buNone/>
            </a:pPr>
            <a:endParaRPr lang="en-US" altLang="ja-JP" dirty="0" smtClean="0"/>
          </a:p>
          <a:p>
            <a:pPr>
              <a:buFontTx/>
              <a:buNone/>
            </a:pPr>
            <a:endParaRPr lang="ja-JP" altLang="en-US" dirty="0" smtClean="0"/>
          </a:p>
        </p:txBody>
      </p:sp>
      <p:sp>
        <p:nvSpPr>
          <p:cNvPr id="102404" name="テキスト ボックス 3"/>
          <p:cNvSpPr txBox="1">
            <a:spLocks noChangeArrowheads="1"/>
          </p:cNvSpPr>
          <p:nvPr/>
        </p:nvSpPr>
        <p:spPr bwMode="auto">
          <a:xfrm>
            <a:off x="2716213" y="5086350"/>
            <a:ext cx="6051550" cy="646113"/>
          </a:xfrm>
          <a:prstGeom prst="rect">
            <a:avLst/>
          </a:prstGeom>
          <a:noFill/>
          <a:ln w="9525">
            <a:noFill/>
            <a:miter lim="800000"/>
            <a:headEnd/>
            <a:tailEnd/>
          </a:ln>
        </p:spPr>
        <p:txBody>
          <a:bodyPr>
            <a:spAutoFit/>
          </a:bodyPr>
          <a:lstStyle/>
          <a:p>
            <a:r>
              <a:rPr lang="en-US" altLang="ja-JP">
                <a:solidFill>
                  <a:srgbClr val="00B050"/>
                </a:solidFill>
                <a:latin typeface="Calibri" pitchFamily="34" charset="0"/>
              </a:rPr>
              <a:t>h=2:     2 bunches×4cycle injection to MR</a:t>
            </a:r>
          </a:p>
          <a:p>
            <a:r>
              <a:rPr lang="en-US" altLang="ja-JP">
                <a:solidFill>
                  <a:srgbClr val="00B050"/>
                </a:solidFill>
                <a:latin typeface="Calibri" pitchFamily="34" charset="0"/>
              </a:rPr>
              <a:t>h=1:Single bunch with doubled no. of proton×8cycle injection</a:t>
            </a:r>
            <a:endParaRPr lang="ja-JP" altLang="en-US">
              <a:solidFill>
                <a:srgbClr val="00B050"/>
              </a:solidFill>
              <a:latin typeface="Calibri" pitchFamily="34" charset="0"/>
            </a:endParaRPr>
          </a:p>
        </p:txBody>
      </p:sp>
      <p:sp>
        <p:nvSpPr>
          <p:cNvPr id="102405" name="スライド番号プレースホルダ 4"/>
          <p:cNvSpPr>
            <a:spLocks noGrp="1"/>
          </p:cNvSpPr>
          <p:nvPr>
            <p:ph type="sldNum" sz="quarter" idx="12"/>
          </p:nvPr>
        </p:nvSpPr>
        <p:spPr>
          <a:noFill/>
        </p:spPr>
        <p:txBody>
          <a:bodyPr/>
          <a:lstStyle/>
          <a:p>
            <a:fld id="{781E3EDB-44B0-4C72-AFEC-9A13601C6400}" type="slidenum">
              <a:rPr lang="en-US" altLang="ja-JP" smtClean="0"/>
              <a:pPr/>
              <a:t>41</a:t>
            </a:fld>
            <a:endParaRPr lang="en-US" altLang="ja-JP" smtClean="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12"/>
          <p:cNvSpPr txBox="1">
            <a:spLocks noChangeArrowheads="1"/>
          </p:cNvSpPr>
          <p:nvPr/>
        </p:nvSpPr>
        <p:spPr bwMode="auto">
          <a:xfrm>
            <a:off x="0" y="142875"/>
            <a:ext cx="9144000" cy="547688"/>
          </a:xfrm>
          <a:prstGeom prst="rect">
            <a:avLst/>
          </a:prstGeom>
          <a:solidFill>
            <a:schemeClr val="bg1">
              <a:alpha val="76000"/>
            </a:schemeClr>
          </a:solidFill>
          <a:ln w="9525">
            <a:noFill/>
            <a:miter lim="800000"/>
            <a:headEnd/>
            <a:tailEnd/>
          </a:ln>
          <a:effectLst/>
        </p:spPr>
        <p:txBody>
          <a:bodyPr lIns="91328" tIns="45666" rIns="91328" bIns="45666" anchor="ctr"/>
          <a:lstStyle/>
          <a:p>
            <a:pPr algn="ctr" defTabSz="913790">
              <a:defRPr/>
            </a:pPr>
            <a:endParaRPr lang="en-US" altLang="ja-JP" sz="3200" i="1" dirty="0">
              <a:solidFill>
                <a:prstClr val="black"/>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67587" name="テキスト ボックス 5"/>
          <p:cNvSpPr txBox="1">
            <a:spLocks noChangeArrowheads="1"/>
          </p:cNvSpPr>
          <p:nvPr/>
        </p:nvSpPr>
        <p:spPr bwMode="auto">
          <a:xfrm>
            <a:off x="6864350" y="908050"/>
            <a:ext cx="2279650" cy="369888"/>
          </a:xfrm>
          <a:prstGeom prst="rect">
            <a:avLst/>
          </a:prstGeom>
          <a:noFill/>
          <a:ln w="9525">
            <a:noFill/>
            <a:miter lim="800000"/>
            <a:headEnd/>
            <a:tailEnd/>
          </a:ln>
        </p:spPr>
        <p:txBody>
          <a:bodyPr wrap="none">
            <a:spAutoFit/>
          </a:bodyPr>
          <a:lstStyle/>
          <a:p>
            <a:pPr defTabSz="912813"/>
            <a:r>
              <a:rPr lang="en-US" altLang="ja-JP">
                <a:solidFill>
                  <a:srgbClr val="000000"/>
                </a:solidFill>
                <a:latin typeface="Times New Roman" pitchFamily="18" charset="0"/>
                <a:ea typeface="ＭＳ 明朝" pitchFamily="17" charset="-128"/>
              </a:rPr>
              <a:t>arXiv:hep-ph/0402110</a:t>
            </a:r>
            <a:endParaRPr lang="ja-JP" altLang="en-US">
              <a:solidFill>
                <a:srgbClr val="000000"/>
              </a:solidFill>
              <a:latin typeface="Times New Roman" pitchFamily="18" charset="0"/>
              <a:ea typeface="ＭＳ 明朝" pitchFamily="17" charset="-128"/>
            </a:endParaRPr>
          </a:p>
        </p:txBody>
      </p:sp>
      <p:sp>
        <p:nvSpPr>
          <p:cNvPr id="67588" name="テキスト ボックス 6"/>
          <p:cNvSpPr txBox="1">
            <a:spLocks noChangeArrowheads="1"/>
          </p:cNvSpPr>
          <p:nvPr/>
        </p:nvSpPr>
        <p:spPr bwMode="auto">
          <a:xfrm>
            <a:off x="2627313" y="1052513"/>
            <a:ext cx="4137479" cy="461665"/>
          </a:xfrm>
          <a:prstGeom prst="rect">
            <a:avLst/>
          </a:prstGeom>
          <a:noFill/>
          <a:ln w="9525">
            <a:noFill/>
            <a:miter lim="800000"/>
            <a:headEnd/>
            <a:tailEnd/>
          </a:ln>
        </p:spPr>
        <p:txBody>
          <a:bodyPr wrap="none">
            <a:spAutoFit/>
          </a:bodyPr>
          <a:lstStyle/>
          <a:p>
            <a:r>
              <a:rPr lang="en-US" altLang="ja-JP" sz="2400" dirty="0"/>
              <a:t>ETHZ, </a:t>
            </a:r>
            <a:r>
              <a:rPr lang="en-US" altLang="ja-JP" sz="2400" dirty="0" smtClean="0"/>
              <a:t>Iwate, KEK</a:t>
            </a:r>
            <a:r>
              <a:rPr lang="en-US" altLang="ja-JP" sz="2400" dirty="0"/>
              <a:t>, </a:t>
            </a:r>
            <a:r>
              <a:rPr lang="en-US" altLang="ja-JP" sz="2400" dirty="0" err="1"/>
              <a:t>Waseda</a:t>
            </a:r>
            <a:r>
              <a:rPr lang="en-US" altLang="ja-JP" sz="2400" dirty="0"/>
              <a:t>, </a:t>
            </a:r>
            <a:endParaRPr lang="ja-JP" altLang="en-US" sz="2400" dirty="0"/>
          </a:p>
        </p:txBody>
      </p:sp>
      <p:sp>
        <p:nvSpPr>
          <p:cNvPr id="67589" name="タイトル 9"/>
          <p:cNvSpPr>
            <a:spLocks noGrp="1"/>
          </p:cNvSpPr>
          <p:nvPr>
            <p:ph type="title"/>
          </p:nvPr>
        </p:nvSpPr>
        <p:spPr>
          <a:xfrm>
            <a:off x="395288" y="0"/>
            <a:ext cx="8229600" cy="1143000"/>
          </a:xfrm>
        </p:spPr>
        <p:txBody>
          <a:bodyPr/>
          <a:lstStyle/>
          <a:p>
            <a:r>
              <a:rPr lang="en-US" altLang="ja-JP" sz="3200" dirty="0" smtClean="0"/>
              <a:t>Steps towards proposal of 100 </a:t>
            </a:r>
            <a:r>
              <a:rPr lang="en-US" altLang="ja-JP" sz="3200" dirty="0" err="1" smtClean="0"/>
              <a:t>kton</a:t>
            </a:r>
            <a:r>
              <a:rPr lang="en-US" altLang="ja-JP" sz="3200" dirty="0" smtClean="0"/>
              <a:t> Giant Liquid Argon TPC</a:t>
            </a:r>
            <a:endParaRPr lang="ja-JP" altLang="en-US" sz="3200" dirty="0" smtClean="0"/>
          </a:p>
        </p:txBody>
      </p:sp>
      <p:sp>
        <p:nvSpPr>
          <p:cNvPr id="11" name="コンテンツ プレースホルダ 10"/>
          <p:cNvSpPr>
            <a:spLocks noGrp="1"/>
          </p:cNvSpPr>
          <p:nvPr>
            <p:ph idx="1"/>
          </p:nvPr>
        </p:nvSpPr>
        <p:spPr>
          <a:xfrm>
            <a:off x="179388" y="1600200"/>
            <a:ext cx="8713787" cy="5257800"/>
          </a:xfrm>
        </p:spPr>
        <p:txBody>
          <a:bodyPr>
            <a:normAutofit fontScale="77500" lnSpcReduction="20000"/>
          </a:bodyPr>
          <a:lstStyle/>
          <a:p>
            <a:pPr>
              <a:defRPr/>
            </a:pPr>
            <a:r>
              <a:rPr lang="en-US" altLang="ja-JP" dirty="0" smtClean="0"/>
              <a:t>Additional improvement of detector technology beyond ICARUS T600</a:t>
            </a:r>
          </a:p>
          <a:p>
            <a:pPr lvl="1">
              <a:defRPr/>
            </a:pPr>
            <a:r>
              <a:rPr lang="en-US" altLang="ja-JP" dirty="0" smtClean="0"/>
              <a:t>long drift distance to reduce readout channel</a:t>
            </a:r>
          </a:p>
          <a:p>
            <a:pPr lvl="2">
              <a:defRPr/>
            </a:pPr>
            <a:r>
              <a:rPr lang="en-US" altLang="ja-JP" dirty="0" smtClean="0"/>
              <a:t>Signal amplification, Better purity, HV supply for drift system</a:t>
            </a:r>
          </a:p>
          <a:p>
            <a:pPr lvl="2">
              <a:defRPr/>
            </a:pPr>
            <a:r>
              <a:rPr lang="en-US" altLang="ja-JP" dirty="0" smtClean="0"/>
              <a:t>3L@CERN,  10L@KEK,  </a:t>
            </a:r>
            <a:r>
              <a:rPr lang="en-US" altLang="ja-JP" dirty="0" err="1" smtClean="0"/>
              <a:t>ArDM@CERN</a:t>
            </a:r>
            <a:endParaRPr lang="en-US" altLang="ja-JP" dirty="0" smtClean="0"/>
          </a:p>
          <a:p>
            <a:pPr lvl="1">
              <a:defRPr/>
            </a:pPr>
            <a:r>
              <a:rPr lang="en-US" altLang="ja-JP" dirty="0" smtClean="0"/>
              <a:t>Acceptable purity with No-evacuation</a:t>
            </a:r>
          </a:p>
          <a:p>
            <a:pPr lvl="2">
              <a:defRPr/>
            </a:pPr>
            <a:r>
              <a:rPr lang="en-US" altLang="ja-JP" dirty="0" smtClean="0"/>
              <a:t>6m3@CERN</a:t>
            </a:r>
          </a:p>
          <a:p>
            <a:pPr>
              <a:defRPr/>
            </a:pPr>
            <a:r>
              <a:rPr lang="en-US" altLang="ja-JP" dirty="0" smtClean="0"/>
              <a:t>Performance evaluation (detection efficiency, background suppression, etc.)</a:t>
            </a:r>
          </a:p>
          <a:p>
            <a:pPr lvl="1">
              <a:defRPr/>
            </a:pPr>
            <a:r>
              <a:rPr lang="en-US" altLang="ja-JP" dirty="0" smtClean="0"/>
              <a:t>250L@KEK for J-PARC test beam (T32): </a:t>
            </a:r>
          </a:p>
          <a:p>
            <a:pPr lvl="2">
              <a:defRPr/>
            </a:pPr>
            <a:r>
              <a:rPr lang="en-US" altLang="ja-JP" b="1" dirty="0" smtClean="0">
                <a:solidFill>
                  <a:srgbClr val="FF0000"/>
                </a:solidFill>
              </a:rPr>
              <a:t>First cosmic track observed! Beam in Oct/Nov 2010</a:t>
            </a:r>
          </a:p>
          <a:p>
            <a:pPr lvl="1">
              <a:defRPr/>
            </a:pPr>
            <a:r>
              <a:rPr lang="en-US" altLang="ja-JP" dirty="0" smtClean="0"/>
              <a:t>etc</a:t>
            </a:r>
          </a:p>
          <a:p>
            <a:pPr>
              <a:defRPr/>
            </a:pPr>
            <a:r>
              <a:rPr lang="en-US" altLang="ja-JP" dirty="0" smtClean="0"/>
              <a:t>Final prototyping</a:t>
            </a:r>
          </a:p>
          <a:p>
            <a:pPr lvl="1">
              <a:defRPr/>
            </a:pPr>
            <a:r>
              <a:rPr lang="en-US" altLang="ja-JP" dirty="0" smtClean="0"/>
              <a:t>Level of 1 </a:t>
            </a:r>
            <a:r>
              <a:rPr lang="en-US" altLang="ja-JP" dirty="0" err="1" smtClean="0"/>
              <a:t>kt</a:t>
            </a:r>
            <a:r>
              <a:rPr lang="en-US" altLang="ja-JP" dirty="0" smtClean="0"/>
              <a:t> prototype</a:t>
            </a:r>
          </a:p>
          <a:p>
            <a:pPr>
              <a:defRPr/>
            </a:pPr>
            <a:r>
              <a:rPr lang="en-US" altLang="ja-JP" dirty="0" smtClean="0"/>
              <a:t>Full engineering design and cost estimation</a:t>
            </a:r>
          </a:p>
        </p:txBody>
      </p:sp>
      <p:pic>
        <p:nvPicPr>
          <p:cNvPr id="264194" name="Picture 2"/>
          <p:cNvPicPr>
            <a:picLocks noChangeAspect="1" noChangeArrowheads="1"/>
          </p:cNvPicPr>
          <p:nvPr/>
        </p:nvPicPr>
        <p:blipFill>
          <a:blip r:embed="rId3" cstate="print"/>
          <a:srcRect/>
          <a:stretch>
            <a:fillRect/>
          </a:stretch>
        </p:blipFill>
        <p:spPr bwMode="auto">
          <a:xfrm>
            <a:off x="4983163" y="2420938"/>
            <a:ext cx="4160837" cy="2303462"/>
          </a:xfrm>
          <a:prstGeom prst="rect">
            <a:avLst/>
          </a:prstGeom>
          <a:noFill/>
          <a:ln w="9525">
            <a:noFill/>
            <a:miter lim="800000"/>
            <a:headEnd/>
            <a:tailEnd/>
          </a:ln>
        </p:spPr>
      </p:pic>
      <p:pic>
        <p:nvPicPr>
          <p:cNvPr id="264195" name="Picture 3"/>
          <p:cNvPicPr>
            <a:picLocks noChangeAspect="1" noChangeArrowheads="1"/>
          </p:cNvPicPr>
          <p:nvPr/>
        </p:nvPicPr>
        <p:blipFill>
          <a:blip r:embed="rId4" cstate="print"/>
          <a:srcRect/>
          <a:stretch>
            <a:fillRect/>
          </a:stretch>
        </p:blipFill>
        <p:spPr bwMode="auto">
          <a:xfrm>
            <a:off x="3943350" y="4781550"/>
            <a:ext cx="5200650" cy="2076450"/>
          </a:xfrm>
          <a:prstGeom prst="rect">
            <a:avLst/>
          </a:prstGeom>
          <a:noFill/>
          <a:ln w="9525">
            <a:noFill/>
            <a:miter lim="800000"/>
            <a:headEnd/>
            <a:tailEnd/>
          </a:ln>
        </p:spPr>
      </p:pic>
      <p:sp>
        <p:nvSpPr>
          <p:cNvPr id="9" name="スライド番号プレースホルダ 8"/>
          <p:cNvSpPr>
            <a:spLocks noGrp="1"/>
          </p:cNvSpPr>
          <p:nvPr>
            <p:ph type="sldNum" sz="quarter" idx="12"/>
          </p:nvPr>
        </p:nvSpPr>
        <p:spPr/>
        <p:txBody>
          <a:bodyPr/>
          <a:lstStyle/>
          <a:p>
            <a:pPr>
              <a:defRPr/>
            </a:pPr>
            <a:fld id="{C0E18ACC-2C78-40CC-B8AF-3F43221B1553}" type="slidenum">
              <a:rPr lang="en-US" altLang="ja-JP" smtClean="0"/>
              <a:pPr>
                <a:defRPr/>
              </a:pPr>
              <a:t>42</a:t>
            </a:fld>
            <a:endParaRPr lang="en-US" altLang="ja-JP"/>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64194"/>
                                        </p:tgtEl>
                                        <p:attrNameLst>
                                          <p:attrName>style.visibility</p:attrName>
                                        </p:attrNameLst>
                                      </p:cBhvr>
                                      <p:to>
                                        <p:strVal val="visible"/>
                                      </p:to>
                                    </p:set>
                                    <p:anim calcmode="lin" valueType="num">
                                      <p:cBhvr additive="base">
                                        <p:cTn id="7" dur="500" fill="hold"/>
                                        <p:tgtEl>
                                          <p:spTgt spid="264194"/>
                                        </p:tgtEl>
                                        <p:attrNameLst>
                                          <p:attrName>ppt_x</p:attrName>
                                        </p:attrNameLst>
                                      </p:cBhvr>
                                      <p:tavLst>
                                        <p:tav tm="0">
                                          <p:val>
                                            <p:strVal val="#ppt_x"/>
                                          </p:val>
                                        </p:tav>
                                        <p:tav tm="100000">
                                          <p:val>
                                            <p:strVal val="#ppt_x"/>
                                          </p:val>
                                        </p:tav>
                                      </p:tavLst>
                                    </p:anim>
                                    <p:anim calcmode="lin" valueType="num">
                                      <p:cBhvr additive="base">
                                        <p:cTn id="8" dur="500" fill="hold"/>
                                        <p:tgtEl>
                                          <p:spTgt spid="264194"/>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64195"/>
                                        </p:tgtEl>
                                        <p:attrNameLst>
                                          <p:attrName>style.visibility</p:attrName>
                                        </p:attrNameLst>
                                      </p:cBhvr>
                                      <p:to>
                                        <p:strVal val="visible"/>
                                      </p:to>
                                    </p:set>
                                    <p:anim calcmode="lin" valueType="num">
                                      <p:cBhvr additive="base">
                                        <p:cTn id="11" dur="500" fill="hold"/>
                                        <p:tgtEl>
                                          <p:spTgt spid="264195"/>
                                        </p:tgtEl>
                                        <p:attrNameLst>
                                          <p:attrName>ppt_x</p:attrName>
                                        </p:attrNameLst>
                                      </p:cBhvr>
                                      <p:tavLst>
                                        <p:tav tm="0">
                                          <p:val>
                                            <p:strVal val="#ppt_x"/>
                                          </p:val>
                                        </p:tav>
                                        <p:tav tm="100000">
                                          <p:val>
                                            <p:strVal val="#ppt_x"/>
                                          </p:val>
                                        </p:tav>
                                      </p:tavLst>
                                    </p:anim>
                                    <p:anim calcmode="lin" valueType="num">
                                      <p:cBhvr additive="base">
                                        <p:cTn id="12" dur="500" fill="hold"/>
                                        <p:tgtEl>
                                          <p:spTgt spid="26419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タイトル 3"/>
          <p:cNvSpPr>
            <a:spLocks noGrp="1"/>
          </p:cNvSpPr>
          <p:nvPr>
            <p:ph type="title"/>
          </p:nvPr>
        </p:nvSpPr>
        <p:spPr>
          <a:xfrm>
            <a:off x="142875" y="0"/>
            <a:ext cx="8858250" cy="1143000"/>
          </a:xfrm>
        </p:spPr>
        <p:txBody>
          <a:bodyPr/>
          <a:lstStyle/>
          <a:p>
            <a:pPr eaLnBrk="1" hangingPunct="1"/>
            <a:r>
              <a:rPr lang="en-US" altLang="ja-JP" sz="3600" smtClean="0">
                <a:cs typeface="Times New Roman" pitchFamily="18" charset="0"/>
              </a:rPr>
              <a:t>Accelerator Based Neutrino Project in Japan</a:t>
            </a:r>
            <a:endParaRPr lang="ja-JP" altLang="en-US" sz="3600" smtClean="0">
              <a:cs typeface="Times New Roman" pitchFamily="18" charset="0"/>
            </a:endParaRPr>
          </a:p>
        </p:txBody>
      </p:sp>
      <p:graphicFrame>
        <p:nvGraphicFramePr>
          <p:cNvPr id="6" name="表 5"/>
          <p:cNvGraphicFramePr>
            <a:graphicFrameLocks noGrp="1"/>
          </p:cNvGraphicFramePr>
          <p:nvPr/>
        </p:nvGraphicFramePr>
        <p:xfrm>
          <a:off x="142875" y="928688"/>
          <a:ext cx="8858312" cy="5394960"/>
        </p:xfrm>
        <a:graphic>
          <a:graphicData uri="http://schemas.openxmlformats.org/drawingml/2006/table">
            <a:tbl>
              <a:tblPr firstRow="1" firstCol="1" bandRow="1">
                <a:tableStyleId>{5C22544A-7EE6-4342-B048-85BDC9FD1C3A}</a:tableStyleId>
              </a:tblPr>
              <a:tblGrid>
                <a:gridCol w="2108850"/>
                <a:gridCol w="2105992"/>
                <a:gridCol w="2238011"/>
                <a:gridCol w="2405459"/>
              </a:tblGrid>
              <a:tr h="370840">
                <a:tc>
                  <a:txBody>
                    <a:bodyPr/>
                    <a:lstStyle/>
                    <a:p>
                      <a:endParaRPr kumimoji="1" lang="ja-JP" altLang="en-US" dirty="0"/>
                    </a:p>
                  </a:txBody>
                  <a:tcPr/>
                </a:tc>
                <a:tc>
                  <a:txBody>
                    <a:bodyPr/>
                    <a:lstStyle/>
                    <a:p>
                      <a:r>
                        <a:rPr kumimoji="1" lang="en-US" altLang="ja-JP" dirty="0" smtClean="0"/>
                        <a:t>K2K</a:t>
                      </a:r>
                    </a:p>
                  </a:txBody>
                  <a:tcPr/>
                </a:tc>
                <a:tc>
                  <a:txBody>
                    <a:bodyPr/>
                    <a:lstStyle/>
                    <a:p>
                      <a:r>
                        <a:rPr kumimoji="1" lang="en-US" altLang="ja-JP" dirty="0" smtClean="0"/>
                        <a:t>T2K</a:t>
                      </a:r>
                      <a:endParaRPr kumimoji="1" lang="ja-JP" altLang="en-US" dirty="0"/>
                    </a:p>
                  </a:txBody>
                  <a:tcPr/>
                </a:tc>
                <a:tc>
                  <a:txBody>
                    <a:bodyPr/>
                    <a:lstStyle/>
                    <a:p>
                      <a:r>
                        <a:rPr kumimoji="1" lang="en-US" altLang="ja-JP" dirty="0" smtClean="0"/>
                        <a:t>3</a:t>
                      </a:r>
                      <a:r>
                        <a:rPr kumimoji="1" lang="en-US" altLang="ja-JP" baseline="30000" dirty="0" smtClean="0"/>
                        <a:t>rd</a:t>
                      </a:r>
                      <a:r>
                        <a:rPr kumimoji="1" lang="en-US" altLang="ja-JP" baseline="0" dirty="0" smtClean="0"/>
                        <a:t> Generation Exp.</a:t>
                      </a:r>
                      <a:endParaRPr kumimoji="1" lang="en-US" altLang="ja-JP" dirty="0" smtClean="0"/>
                    </a:p>
                    <a:p>
                      <a:r>
                        <a:rPr kumimoji="1" lang="en-US" altLang="ja-JP" dirty="0" smtClean="0"/>
                        <a:t>  (KEK</a:t>
                      </a:r>
                      <a:r>
                        <a:rPr kumimoji="1" lang="en-US" altLang="ja-JP" baseline="0" dirty="0" smtClean="0"/>
                        <a:t> Roadmap)</a:t>
                      </a:r>
                      <a:endParaRPr kumimoji="1" lang="ja-JP" altLang="en-US" dirty="0"/>
                    </a:p>
                  </a:txBody>
                  <a:tcPr>
                    <a:solidFill>
                      <a:srgbClr val="FFC000"/>
                    </a:solidFill>
                  </a:tcPr>
                </a:tc>
              </a:tr>
              <a:tr h="410852">
                <a:tc>
                  <a:txBody>
                    <a:bodyPr/>
                    <a:lstStyle/>
                    <a:p>
                      <a:r>
                        <a:rPr kumimoji="1" lang="en-US" altLang="ja-JP" dirty="0" smtClean="0"/>
                        <a:t>Hig</a:t>
                      </a:r>
                      <a:r>
                        <a:rPr kumimoji="1" lang="en-US" altLang="ja-JP" baseline="0" dirty="0" smtClean="0"/>
                        <a:t>h Power </a:t>
                      </a:r>
                    </a:p>
                    <a:p>
                      <a:r>
                        <a:rPr kumimoji="1" lang="en-US" altLang="ja-JP" baseline="0" dirty="0" smtClean="0"/>
                        <a:t>Proton Synchrotron</a:t>
                      </a:r>
                    </a:p>
                    <a:p>
                      <a:endParaRPr kumimoji="1" lang="ja-JP" altLang="en-US" dirty="0"/>
                    </a:p>
                  </a:txBody>
                  <a:tcPr/>
                </a:tc>
                <a:tc>
                  <a:txBody>
                    <a:bodyPr/>
                    <a:lstStyle/>
                    <a:p>
                      <a:r>
                        <a:rPr kumimoji="1" lang="en-US" altLang="ja-JP" dirty="0" smtClean="0"/>
                        <a:t>KEK</a:t>
                      </a:r>
                      <a:r>
                        <a:rPr kumimoji="1" lang="en-US" altLang="ja-JP" baseline="0" dirty="0" smtClean="0"/>
                        <a:t> PS</a:t>
                      </a:r>
                    </a:p>
                    <a:p>
                      <a:r>
                        <a:rPr kumimoji="1" lang="en-US" altLang="ja-JP" baseline="0" dirty="0" smtClean="0"/>
                        <a:t>12GeV 0.005MW</a:t>
                      </a:r>
                    </a:p>
                    <a:p>
                      <a:r>
                        <a:rPr kumimoji="1" lang="en-US" altLang="ja-JP" baseline="0" dirty="0" smtClean="0"/>
                        <a:t>Existing</a:t>
                      </a:r>
                    </a:p>
                  </a:txBody>
                  <a:tcPr/>
                </a:tc>
                <a:tc>
                  <a:txBody>
                    <a:bodyPr/>
                    <a:lstStyle/>
                    <a:p>
                      <a:r>
                        <a:rPr kumimoji="1" lang="en-US" altLang="ja-JP" dirty="0" smtClean="0"/>
                        <a:t>J-PARC</a:t>
                      </a:r>
                      <a:r>
                        <a:rPr kumimoji="1" lang="en-US" altLang="ja-JP" baseline="0" dirty="0" smtClean="0"/>
                        <a:t> MR</a:t>
                      </a:r>
                    </a:p>
                    <a:p>
                      <a:r>
                        <a:rPr kumimoji="1" lang="en-US" altLang="ja-JP" baseline="0" dirty="0" smtClean="0"/>
                        <a:t>30GeV up to 0.75MW</a:t>
                      </a:r>
                    </a:p>
                    <a:p>
                      <a:r>
                        <a:rPr kumimoji="1" lang="en-US" altLang="ja-JP" baseline="0" dirty="0" smtClean="0">
                          <a:solidFill>
                            <a:srgbClr val="C00000"/>
                          </a:solidFill>
                        </a:rPr>
                        <a:t>Brand New</a:t>
                      </a:r>
                      <a:endParaRPr kumimoji="1" lang="ja-JP" altLang="en-US" dirty="0">
                        <a:solidFill>
                          <a:srgbClr val="C00000"/>
                        </a:solidFill>
                      </a:endParaRPr>
                    </a:p>
                  </a:txBody>
                  <a:tcPr>
                    <a:solidFill>
                      <a:srgbClr val="FFFF0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t>J-PARC</a:t>
                      </a:r>
                      <a:r>
                        <a:rPr kumimoji="1" lang="en-US" altLang="ja-JP" baseline="0" dirty="0" smtClean="0"/>
                        <a:t> MR </a:t>
                      </a:r>
                    </a:p>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baseline="0" dirty="0" smtClean="0">
                          <a:solidFill>
                            <a:schemeClr val="tx1"/>
                          </a:solidFill>
                        </a:rPr>
                        <a:t>30GeV 1.66MW</a:t>
                      </a:r>
                    </a:p>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baseline="0" dirty="0" smtClean="0">
                          <a:solidFill>
                            <a:srgbClr val="C00000"/>
                          </a:solidFill>
                        </a:rPr>
                        <a:t>Technically Feasible Upgrade</a:t>
                      </a:r>
                    </a:p>
                    <a:p>
                      <a:endParaRPr kumimoji="1" lang="ja-JP" altLang="en-US" dirty="0"/>
                    </a:p>
                  </a:txBody>
                  <a:tcPr>
                    <a:solidFill>
                      <a:srgbClr val="FFC000"/>
                    </a:solidFill>
                  </a:tcPr>
                </a:tc>
              </a:tr>
              <a:tr h="370840">
                <a:tc>
                  <a:txBody>
                    <a:bodyPr/>
                    <a:lstStyle/>
                    <a:p>
                      <a:r>
                        <a:rPr kumimoji="1" lang="en-US" altLang="ja-JP" dirty="0" smtClean="0"/>
                        <a:t>Neutrino </a:t>
                      </a:r>
                      <a:r>
                        <a:rPr kumimoji="1" lang="en-US" altLang="ja-JP" dirty="0" err="1" smtClean="0"/>
                        <a:t>Beamline</a:t>
                      </a:r>
                      <a:endParaRPr kumimoji="1" lang="ja-JP" altLang="en-US" dirty="0"/>
                    </a:p>
                  </a:txBody>
                  <a:tcPr/>
                </a:tc>
                <a:tc>
                  <a:txBody>
                    <a:bodyPr/>
                    <a:lstStyle/>
                    <a:p>
                      <a:r>
                        <a:rPr kumimoji="1" lang="en-US" altLang="ja-JP" dirty="0" smtClean="0"/>
                        <a:t>K2K</a:t>
                      </a:r>
                      <a:r>
                        <a:rPr kumimoji="1" lang="en-US" altLang="ja-JP" baseline="0" dirty="0" smtClean="0"/>
                        <a:t> </a:t>
                      </a:r>
                    </a:p>
                    <a:p>
                      <a:r>
                        <a:rPr kumimoji="1" lang="en-US" altLang="ja-JP" baseline="0" dirty="0" smtClean="0"/>
                        <a:t>Neutrino </a:t>
                      </a:r>
                      <a:r>
                        <a:rPr kumimoji="1" lang="en-US" altLang="ja-JP" baseline="0" dirty="0" err="1" smtClean="0"/>
                        <a:t>Beamline</a:t>
                      </a:r>
                      <a:endParaRPr kumimoji="1" lang="en-US" altLang="ja-JP" baseline="0" dirty="0" smtClean="0"/>
                    </a:p>
                    <a:p>
                      <a:r>
                        <a:rPr kumimoji="1" lang="en-US" altLang="ja-JP" baseline="0" dirty="0" smtClean="0">
                          <a:solidFill>
                            <a:srgbClr val="C00000"/>
                          </a:solidFill>
                        </a:rPr>
                        <a:t>Brand New</a:t>
                      </a:r>
                      <a:endParaRPr kumimoji="1" lang="ja-JP" altLang="en-US" dirty="0">
                        <a:solidFill>
                          <a:srgbClr val="C00000"/>
                        </a:solidFill>
                      </a:endParaRPr>
                    </a:p>
                  </a:txBody>
                  <a:tcPr>
                    <a:solidFill>
                      <a:srgbClr val="FFFF00"/>
                    </a:solidFill>
                  </a:tcPr>
                </a:tc>
                <a:tc>
                  <a:txBody>
                    <a:bodyPr/>
                    <a:lstStyle/>
                    <a:p>
                      <a:r>
                        <a:rPr kumimoji="1" lang="en-US" altLang="ja-JP" baseline="0" dirty="0" smtClean="0"/>
                        <a:t>J-PARC</a:t>
                      </a:r>
                    </a:p>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baseline="0" dirty="0" smtClean="0"/>
                        <a:t>Neutrino </a:t>
                      </a:r>
                      <a:r>
                        <a:rPr kumimoji="1" lang="en-US" altLang="ja-JP" baseline="0" dirty="0" err="1" smtClean="0"/>
                        <a:t>Beamline</a:t>
                      </a:r>
                      <a:r>
                        <a:rPr kumimoji="1" lang="en-US" altLang="ja-JP" baseline="0" dirty="0" smtClean="0"/>
                        <a:t> </a:t>
                      </a:r>
                      <a:r>
                        <a:rPr kumimoji="1" lang="en-US" altLang="ja-JP" baseline="0" dirty="0" smtClean="0">
                          <a:solidFill>
                            <a:srgbClr val="C00000"/>
                          </a:solidFill>
                        </a:rPr>
                        <a:t>Brand New</a:t>
                      </a:r>
                      <a:endParaRPr kumimoji="1" lang="ja-JP" altLang="en-US" dirty="0" smtClean="0">
                        <a:solidFill>
                          <a:srgbClr val="C00000"/>
                        </a:solidFill>
                      </a:endParaRPr>
                    </a:p>
                    <a:p>
                      <a:endParaRPr kumimoji="1" lang="ja-JP" altLang="en-US" dirty="0"/>
                    </a:p>
                  </a:txBody>
                  <a:tcPr>
                    <a:solidFill>
                      <a:srgbClr val="FFFF00"/>
                    </a:solidFill>
                  </a:tcPr>
                </a:tc>
                <a:tc>
                  <a:txBody>
                    <a:bodyPr/>
                    <a:lstStyle/>
                    <a:p>
                      <a:r>
                        <a:rPr kumimoji="1" lang="en-US" altLang="ja-JP" baseline="0" dirty="0" smtClean="0"/>
                        <a:t>J-PARC</a:t>
                      </a:r>
                    </a:p>
                    <a:p>
                      <a:r>
                        <a:rPr kumimoji="1" lang="en-US" altLang="ja-JP" baseline="0" dirty="0" smtClean="0"/>
                        <a:t>Neutrino </a:t>
                      </a:r>
                      <a:r>
                        <a:rPr kumimoji="1" lang="en-US" altLang="ja-JP" baseline="0" dirty="0" err="1" smtClean="0"/>
                        <a:t>Beamline</a:t>
                      </a:r>
                      <a:r>
                        <a:rPr kumimoji="1" lang="en-US" altLang="ja-JP" baseline="0" dirty="0" smtClean="0"/>
                        <a:t> Existing</a:t>
                      </a:r>
                      <a:endParaRPr kumimoji="1" lang="ja-JP" altLang="en-US" dirty="0" smtClean="0"/>
                    </a:p>
                    <a:p>
                      <a:endParaRPr kumimoji="1" lang="ja-JP" altLang="en-US" dirty="0"/>
                    </a:p>
                  </a:txBody>
                  <a:tcPr>
                    <a:solidFill>
                      <a:srgbClr val="FFC000"/>
                    </a:solidFill>
                  </a:tcPr>
                </a:tc>
              </a:tr>
              <a:tr h="370840">
                <a:tc>
                  <a:txBody>
                    <a:bodyPr/>
                    <a:lstStyle/>
                    <a:p>
                      <a:r>
                        <a:rPr kumimoji="1" lang="en-US" altLang="ja-JP" dirty="0" smtClean="0"/>
                        <a:t>Far Detector</a:t>
                      </a:r>
                      <a:endParaRPr kumimoji="1" lang="ja-JP" altLang="en-US" dirty="0"/>
                    </a:p>
                  </a:txBody>
                  <a:tcPr/>
                </a:tc>
                <a:tc>
                  <a:txBody>
                    <a:bodyPr/>
                    <a:lstStyle/>
                    <a:p>
                      <a:r>
                        <a:rPr kumimoji="1" lang="en-US" altLang="ja-JP" dirty="0" smtClean="0"/>
                        <a:t>Super</a:t>
                      </a:r>
                      <a:r>
                        <a:rPr kumimoji="1" lang="en-US" altLang="ja-JP" baseline="0" dirty="0" smtClean="0"/>
                        <a:t> </a:t>
                      </a:r>
                      <a:r>
                        <a:rPr kumimoji="1" lang="en-US" altLang="ja-JP" baseline="0" dirty="0" err="1" smtClean="0"/>
                        <a:t>Kamiokande</a:t>
                      </a:r>
                      <a:endParaRPr kumimoji="1" lang="en-US" altLang="ja-JP" baseline="0" dirty="0" smtClean="0"/>
                    </a:p>
                    <a:p>
                      <a:r>
                        <a:rPr kumimoji="1" lang="en-US" altLang="ja-JP" baseline="0" dirty="0" smtClean="0"/>
                        <a:t>Existing at KAMIOKA</a:t>
                      </a:r>
                      <a:endParaRPr kumimoji="1" lang="ja-JP" altLang="en-US" dirty="0"/>
                    </a:p>
                  </a:txBody>
                  <a:tcPr/>
                </a:tc>
                <a:tc>
                  <a:txBody>
                    <a:bodyPr/>
                    <a:lstStyle/>
                    <a:p>
                      <a:r>
                        <a:rPr kumimoji="1" lang="en-US" altLang="ja-JP" dirty="0" smtClean="0"/>
                        <a:t>Super</a:t>
                      </a:r>
                      <a:r>
                        <a:rPr kumimoji="1" lang="en-US" altLang="ja-JP" baseline="0" dirty="0" smtClean="0"/>
                        <a:t> </a:t>
                      </a:r>
                      <a:r>
                        <a:rPr kumimoji="1" lang="en-US" altLang="ja-JP" baseline="0" dirty="0" err="1" smtClean="0"/>
                        <a:t>Kamiokande</a:t>
                      </a:r>
                      <a:endParaRPr kumimoji="1" lang="en-US" altLang="ja-JP"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baseline="0" dirty="0" smtClean="0"/>
                        <a:t>Existing at KAMIOKA</a:t>
                      </a:r>
                      <a:endParaRPr kumimoji="1" lang="ja-JP" altLang="en-US" dirty="0" smtClean="0"/>
                    </a:p>
                    <a:p>
                      <a:endParaRPr kumimoji="1" lang="ja-JP" alt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800" b="1" i="1" baseline="0" dirty="0" smtClean="0">
                          <a:solidFill>
                            <a:srgbClr val="FFFF00"/>
                          </a:solidFill>
                        </a:rPr>
                        <a:t>Brand New</a:t>
                      </a:r>
                    </a:p>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800" b="1" i="1" baseline="0" dirty="0" smtClean="0">
                          <a:solidFill>
                            <a:srgbClr val="FFFF00"/>
                          </a:solidFill>
                        </a:rPr>
                        <a:t>-Detector Technology ?</a:t>
                      </a:r>
                    </a:p>
                    <a:p>
                      <a:pPr algn="l"/>
                      <a:r>
                        <a:rPr kumimoji="1" lang="en-US" altLang="ja-JP" sz="1800" b="1" i="1" dirty="0" smtClean="0">
                          <a:solidFill>
                            <a:srgbClr val="FFFF00"/>
                          </a:solidFill>
                        </a:rPr>
                        <a:t>-Place ?</a:t>
                      </a:r>
                    </a:p>
                    <a:p>
                      <a:pPr algn="l"/>
                      <a:r>
                        <a:rPr kumimoji="1" lang="en-US" altLang="ja-JP" sz="1800" b="1" i="1" dirty="0" smtClean="0">
                          <a:solidFill>
                            <a:srgbClr val="FFFF00"/>
                          </a:solidFill>
                        </a:rPr>
                        <a:t>  (Angle</a:t>
                      </a:r>
                      <a:r>
                        <a:rPr kumimoji="1" lang="en-US" altLang="ja-JP" sz="1800" b="1" i="1" baseline="0" dirty="0" smtClean="0">
                          <a:solidFill>
                            <a:srgbClr val="FFFF00"/>
                          </a:solidFill>
                        </a:rPr>
                        <a:t> and </a:t>
                      </a:r>
                      <a:r>
                        <a:rPr kumimoji="1" lang="en-US" altLang="ja-JP" sz="1800" b="1" i="1" dirty="0" err="1" smtClean="0">
                          <a:solidFill>
                            <a:srgbClr val="FFFF00"/>
                          </a:solidFill>
                        </a:rPr>
                        <a:t>BaseLine</a:t>
                      </a:r>
                      <a:r>
                        <a:rPr kumimoji="1" lang="en-US" altLang="ja-JP" sz="1800" b="1" i="1" dirty="0" smtClean="0">
                          <a:solidFill>
                            <a:srgbClr val="FFFF00"/>
                          </a:solidFill>
                        </a:rPr>
                        <a:t>)</a:t>
                      </a:r>
                      <a:endParaRPr kumimoji="1" lang="en-US" altLang="ja-JP" sz="1800" b="1" i="1" dirty="0">
                        <a:solidFill>
                          <a:srgbClr val="FFFF00"/>
                        </a:solidFill>
                      </a:endParaRPr>
                    </a:p>
                  </a:txBody>
                  <a:tcPr>
                    <a:solidFill>
                      <a:srgbClr val="002060"/>
                    </a:solidFill>
                  </a:tcPr>
                </a:tc>
              </a:tr>
              <a:tr h="269272">
                <a:tc>
                  <a:txBody>
                    <a:bodyPr/>
                    <a:lstStyle/>
                    <a:p>
                      <a:r>
                        <a:rPr kumimoji="1" lang="en-US" altLang="ja-JP" dirty="0" smtClean="0"/>
                        <a:t>1</a:t>
                      </a:r>
                      <a:r>
                        <a:rPr kumimoji="1" lang="en-US" altLang="ja-JP" baseline="30000" dirty="0" smtClean="0"/>
                        <a:t>st</a:t>
                      </a:r>
                      <a:r>
                        <a:rPr kumimoji="1" lang="en-US" altLang="ja-JP" baseline="0" dirty="0" smtClean="0"/>
                        <a:t> </a:t>
                      </a:r>
                      <a:r>
                        <a:rPr kumimoji="1" lang="en-US" altLang="ja-JP" dirty="0" smtClean="0"/>
                        <a:t> Priority</a:t>
                      </a:r>
                    </a:p>
                    <a:p>
                      <a:r>
                        <a:rPr kumimoji="1" lang="en-US" altLang="ja-JP" dirty="0" smtClean="0"/>
                        <a:t> Physics</a:t>
                      </a:r>
                      <a:r>
                        <a:rPr kumimoji="1" lang="en-US" altLang="ja-JP" baseline="0" dirty="0" smtClean="0"/>
                        <a:t> Case</a:t>
                      </a:r>
                      <a:endParaRPr kumimoji="1" lang="ja-JP" altLang="en-US" dirty="0"/>
                    </a:p>
                  </a:txBody>
                  <a:tcPr/>
                </a:tc>
                <a:tc>
                  <a:txBody>
                    <a:bodyPr/>
                    <a:lstStyle/>
                    <a:p>
                      <a:r>
                        <a:rPr kumimoji="1" lang="en-US" altLang="ja-JP" dirty="0" smtClean="0"/>
                        <a:t>Neutrino</a:t>
                      </a:r>
                      <a:r>
                        <a:rPr kumimoji="1" lang="en-US" altLang="ja-JP" baseline="0" dirty="0" smtClean="0"/>
                        <a:t> Oscillation</a:t>
                      </a:r>
                    </a:p>
                    <a:p>
                      <a:r>
                        <a:rPr kumimoji="1" lang="en-US" altLang="ja-JP" baseline="0" dirty="0" err="1" smtClean="0"/>
                        <a:t>ν</a:t>
                      </a:r>
                      <a:r>
                        <a:rPr kumimoji="1" lang="en-US" altLang="ja-JP" baseline="-25000" dirty="0" err="1" smtClean="0"/>
                        <a:t>μ</a:t>
                      </a:r>
                      <a:r>
                        <a:rPr kumimoji="1" lang="en-US" altLang="ja-JP" baseline="-25000" dirty="0" smtClean="0"/>
                        <a:t> </a:t>
                      </a:r>
                      <a:r>
                        <a:rPr kumimoji="1" lang="en-US" altLang="ja-JP" baseline="0" dirty="0" smtClean="0">
                          <a:sym typeface="Wingdings" pitchFamily="2" charset="2"/>
                        </a:rPr>
                        <a:t> Disappearance</a:t>
                      </a:r>
                      <a:endParaRPr kumimoji="1" lang="ja-JP" altLang="en-US" baseline="-2500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dirty="0" smtClean="0"/>
                    </a:p>
                  </a:txBody>
                  <a:tcPr/>
                </a:tc>
                <a:tc>
                  <a:txBody>
                    <a:bodyPr/>
                    <a:lstStyle/>
                    <a:p>
                      <a:r>
                        <a:rPr kumimoji="1" lang="en-US" altLang="ja-JP" dirty="0" smtClean="0"/>
                        <a:t>Neutrino</a:t>
                      </a:r>
                      <a:r>
                        <a:rPr kumimoji="1" lang="en-US" altLang="ja-JP" baseline="0" dirty="0" smtClean="0"/>
                        <a:t> Oscillation</a:t>
                      </a:r>
                    </a:p>
                    <a:p>
                      <a:r>
                        <a:rPr kumimoji="1" lang="en-US" altLang="ja-JP" baseline="0" dirty="0" err="1" smtClean="0"/>
                        <a:t>ν</a:t>
                      </a:r>
                      <a:r>
                        <a:rPr kumimoji="1" lang="en-US" altLang="ja-JP" baseline="-25000" dirty="0" err="1" smtClean="0"/>
                        <a:t>μ</a:t>
                      </a:r>
                      <a:r>
                        <a:rPr kumimoji="1" lang="en-US" altLang="ja-JP" baseline="0" dirty="0" err="1" smtClean="0">
                          <a:sym typeface="Wingdings" pitchFamily="2" charset="2"/>
                        </a:rPr>
                        <a:t></a:t>
                      </a:r>
                      <a:r>
                        <a:rPr kumimoji="1" lang="en-US" altLang="ja-JP" baseline="0" dirty="0" err="1" smtClean="0"/>
                        <a:t>ν</a:t>
                      </a:r>
                      <a:r>
                        <a:rPr kumimoji="1" lang="en-US" altLang="ja-JP" baseline="-25000" dirty="0" err="1" smtClean="0"/>
                        <a:t>e</a:t>
                      </a:r>
                      <a:r>
                        <a:rPr kumimoji="1" lang="en-US" altLang="ja-JP" baseline="-25000" dirty="0" smtClean="0"/>
                        <a:t> </a:t>
                      </a:r>
                      <a:endParaRPr kumimoji="1" lang="ja-JP" altLang="en-US" baseline="-25000" dirty="0"/>
                    </a:p>
                  </a:txBody>
                  <a:tcPr/>
                </a:tc>
                <a:tc>
                  <a:txBody>
                    <a:bodyPr/>
                    <a:lstStyle/>
                    <a:p>
                      <a:r>
                        <a:rPr kumimoji="1" lang="en-US" altLang="ja-JP" dirty="0" smtClean="0"/>
                        <a:t>Lepton</a:t>
                      </a:r>
                      <a:r>
                        <a:rPr kumimoji="1" lang="en-US" altLang="ja-JP" baseline="0" dirty="0" smtClean="0"/>
                        <a:t> Sector </a:t>
                      </a:r>
                    </a:p>
                    <a:p>
                      <a:r>
                        <a:rPr kumimoji="1" lang="en-US" altLang="ja-JP" baseline="0" dirty="0" smtClean="0"/>
                        <a:t>CP Violation</a:t>
                      </a:r>
                    </a:p>
                    <a:p>
                      <a:r>
                        <a:rPr kumimoji="1" lang="en-US" altLang="ja-JP" baseline="0" dirty="0" smtClean="0"/>
                        <a:t>+ Proton  Decay Search</a:t>
                      </a:r>
                      <a:endParaRPr kumimoji="1" lang="ja-JP" altLang="en-US" dirty="0"/>
                    </a:p>
                  </a:txBody>
                  <a:tcPr>
                    <a:solidFill>
                      <a:srgbClr val="FFC000"/>
                    </a:solidFill>
                  </a:tcPr>
                </a:tc>
              </a:tr>
            </a:tbl>
          </a:graphicData>
        </a:graphic>
      </p:graphicFrame>
      <p:sp>
        <p:nvSpPr>
          <p:cNvPr id="4" name="正方形/長方形 3"/>
          <p:cNvSpPr/>
          <p:nvPr/>
        </p:nvSpPr>
        <p:spPr>
          <a:xfrm>
            <a:off x="6572250" y="4214813"/>
            <a:ext cx="2428875" cy="1214437"/>
          </a:xfrm>
          <a:prstGeom prst="rect">
            <a:avLst/>
          </a:prstGeom>
          <a:noFill/>
          <a:ln w="5715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sp>
        <p:nvSpPr>
          <p:cNvPr id="74788" name="テキスト ボックス 6"/>
          <p:cNvSpPr txBox="1">
            <a:spLocks noChangeArrowheads="1"/>
          </p:cNvSpPr>
          <p:nvPr/>
        </p:nvSpPr>
        <p:spPr bwMode="auto">
          <a:xfrm>
            <a:off x="0" y="6488113"/>
            <a:ext cx="9144000" cy="369887"/>
          </a:xfrm>
          <a:prstGeom prst="rect">
            <a:avLst/>
          </a:prstGeom>
          <a:noFill/>
          <a:ln w="9525">
            <a:noFill/>
            <a:miter lim="800000"/>
            <a:headEnd/>
            <a:tailEnd/>
          </a:ln>
        </p:spPr>
        <p:txBody>
          <a:bodyPr>
            <a:spAutoFit/>
          </a:bodyPr>
          <a:lstStyle/>
          <a:p>
            <a:r>
              <a:rPr lang="en-US" altLang="ja-JP">
                <a:solidFill>
                  <a:srgbClr val="000000"/>
                </a:solidFill>
                <a:latin typeface="Times New Roman" pitchFamily="18" charset="0"/>
                <a:ea typeface="ＭＳ 明朝" pitchFamily="17" charset="-128"/>
              </a:rPr>
              <a:t>Able to concentrate on Far Detector issue</a:t>
            </a:r>
            <a:r>
              <a:rPr lang="ja-JP" altLang="en-US">
                <a:solidFill>
                  <a:srgbClr val="000000"/>
                </a:solidFill>
                <a:latin typeface="Times New Roman" pitchFamily="18" charset="0"/>
                <a:ea typeface="ＭＳ 明朝" pitchFamily="17" charset="-128"/>
              </a:rPr>
              <a:t> </a:t>
            </a:r>
            <a:r>
              <a:rPr lang="en-US" altLang="ja-JP">
                <a:solidFill>
                  <a:srgbClr val="000000"/>
                </a:solidFill>
                <a:latin typeface="Times New Roman" pitchFamily="18" charset="0"/>
                <a:ea typeface="ＭＳ 明朝" pitchFamily="17" charset="-128"/>
              </a:rPr>
              <a:t>toward the 3</a:t>
            </a:r>
            <a:r>
              <a:rPr lang="en-US" altLang="ja-JP" baseline="30000">
                <a:solidFill>
                  <a:srgbClr val="000000"/>
                </a:solidFill>
                <a:latin typeface="Times New Roman" pitchFamily="18" charset="0"/>
                <a:ea typeface="ＭＳ 明朝" pitchFamily="17" charset="-128"/>
              </a:rPr>
              <a:t>rd</a:t>
            </a:r>
            <a:r>
              <a:rPr lang="en-US" altLang="ja-JP">
                <a:solidFill>
                  <a:srgbClr val="000000"/>
                </a:solidFill>
                <a:latin typeface="Times New Roman" pitchFamily="18" charset="0"/>
                <a:ea typeface="ＭＳ 明朝" pitchFamily="17" charset="-128"/>
              </a:rPr>
              <a:t> Generation Experiment after T2K startup</a:t>
            </a:r>
            <a:endParaRPr lang="ja-JP" altLang="en-US">
              <a:solidFill>
                <a:srgbClr val="000000"/>
              </a:solidFill>
              <a:latin typeface="Times New Roman" pitchFamily="18" charset="0"/>
              <a:ea typeface="ＭＳ 明朝" pitchFamily="17" charset="-128"/>
            </a:endParaRPr>
          </a:p>
        </p:txBody>
      </p:sp>
      <p:sp>
        <p:nvSpPr>
          <p:cNvPr id="78885" name="スライド番号プレースホルダ 6"/>
          <p:cNvSpPr>
            <a:spLocks noGrp="1"/>
          </p:cNvSpPr>
          <p:nvPr>
            <p:ph type="sldNum" sz="quarter" idx="12"/>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5BC355B-25FE-4B9B-9333-D3316E90142C}" type="slidenum">
              <a:rPr lang="ja-JP" altLang="en-US" smtClean="0">
                <a:solidFill>
                  <a:srgbClr val="898989"/>
                </a:solidFill>
              </a:rPr>
              <a:pPr fontAlgn="base">
                <a:spcBef>
                  <a:spcPct val="0"/>
                </a:spcBef>
                <a:spcAft>
                  <a:spcPct val="0"/>
                </a:spcAft>
                <a:defRPr/>
              </a:pPr>
              <a:t>43</a:t>
            </a:fld>
            <a:endParaRPr lang="ja-JP" altLang="en-US" smtClean="0">
              <a:solidFill>
                <a:srgbClr val="898989"/>
              </a:solidFill>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rtlCol="0">
            <a:normAutofit fontScale="90000"/>
          </a:bodyPr>
          <a:lstStyle/>
          <a:p>
            <a:pPr eaLnBrk="1" fontAlgn="auto" hangingPunct="1">
              <a:spcAft>
                <a:spcPts val="0"/>
              </a:spcAft>
              <a:defRPr/>
            </a:pPr>
            <a:r>
              <a:rPr lang="en-US" altLang="ja-JP" dirty="0" smtClean="0"/>
              <a:t>Additional requirement for</a:t>
            </a:r>
            <a:br>
              <a:rPr lang="en-US" altLang="ja-JP" dirty="0" smtClean="0"/>
            </a:br>
            <a:r>
              <a:rPr lang="en-US" altLang="ja-JP" dirty="0" smtClean="0"/>
              <a:t>far detector optimization</a:t>
            </a:r>
            <a:endParaRPr lang="ja-JP" altLang="en-US" dirty="0"/>
          </a:p>
        </p:txBody>
      </p:sp>
      <p:sp>
        <p:nvSpPr>
          <p:cNvPr id="3" name="コンテンツ プレースホルダ 2"/>
          <p:cNvSpPr>
            <a:spLocks noGrp="1"/>
          </p:cNvSpPr>
          <p:nvPr>
            <p:ph idx="1"/>
          </p:nvPr>
        </p:nvSpPr>
        <p:spPr>
          <a:xfrm>
            <a:off x="457200" y="1600200"/>
            <a:ext cx="8401050" cy="4525963"/>
          </a:xfrm>
        </p:spPr>
        <p:txBody>
          <a:bodyPr rtlCol="0">
            <a:normAutofit lnSpcReduction="10000"/>
          </a:bodyPr>
          <a:lstStyle/>
          <a:p>
            <a:pPr eaLnBrk="1" fontAlgn="auto" hangingPunct="1">
              <a:spcAft>
                <a:spcPts val="0"/>
              </a:spcAft>
              <a:defRPr/>
            </a:pPr>
            <a:r>
              <a:rPr lang="en-US" altLang="ja-JP" dirty="0" smtClean="0"/>
              <a:t>Proton Decay Discovery Performance</a:t>
            </a:r>
          </a:p>
          <a:p>
            <a:pPr eaLnBrk="1" fontAlgn="auto" hangingPunct="1">
              <a:spcAft>
                <a:spcPts val="0"/>
              </a:spcAft>
              <a:defRPr/>
            </a:pPr>
            <a:endParaRPr lang="en-US" altLang="ja-JP" dirty="0" smtClean="0"/>
          </a:p>
          <a:p>
            <a:pPr eaLnBrk="1" fontAlgn="auto" hangingPunct="1">
              <a:spcAft>
                <a:spcPts val="0"/>
              </a:spcAft>
              <a:defRPr/>
            </a:pPr>
            <a:r>
              <a:rPr lang="en-US" altLang="ja-JP" dirty="0" smtClean="0"/>
              <a:t>Realization of the huge detector</a:t>
            </a:r>
          </a:p>
          <a:p>
            <a:pPr lvl="1" eaLnBrk="1" fontAlgn="auto" hangingPunct="1">
              <a:spcAft>
                <a:spcPts val="0"/>
              </a:spcAft>
              <a:defRPr/>
            </a:pPr>
            <a:r>
              <a:rPr lang="en-US" altLang="ja-JP" dirty="0" smtClean="0"/>
              <a:t>Test of the key components</a:t>
            </a:r>
          </a:p>
          <a:p>
            <a:pPr lvl="1" eaLnBrk="1" fontAlgn="auto" hangingPunct="1">
              <a:spcAft>
                <a:spcPts val="0"/>
              </a:spcAft>
              <a:defRPr/>
            </a:pPr>
            <a:r>
              <a:rPr lang="en-US" altLang="ja-JP" dirty="0" smtClean="0"/>
              <a:t>Experimentally prove the detector performance</a:t>
            </a:r>
          </a:p>
          <a:p>
            <a:pPr lvl="2" eaLnBrk="1" fontAlgn="auto" hangingPunct="1">
              <a:spcAft>
                <a:spcPts val="0"/>
              </a:spcAft>
              <a:defRPr/>
            </a:pPr>
            <a:r>
              <a:rPr lang="en-US" altLang="ja-JP" dirty="0" smtClean="0"/>
              <a:t>if necessary, good prototyping</a:t>
            </a:r>
          </a:p>
          <a:p>
            <a:pPr lvl="2" eaLnBrk="1" fontAlgn="auto" hangingPunct="1">
              <a:spcAft>
                <a:spcPts val="0"/>
              </a:spcAft>
              <a:buFont typeface="Arial" pitchFamily="34" charset="0"/>
              <a:buNone/>
              <a:defRPr/>
            </a:pPr>
            <a:r>
              <a:rPr lang="en-US" altLang="ja-JP" dirty="0" smtClean="0"/>
              <a:t>   (able to predict Huge Detector Performance well)</a:t>
            </a:r>
          </a:p>
          <a:p>
            <a:pPr lvl="2" eaLnBrk="1" fontAlgn="auto" hangingPunct="1">
              <a:spcAft>
                <a:spcPts val="0"/>
              </a:spcAft>
              <a:buFont typeface="Arial" pitchFamily="34" charset="0"/>
              <a:buNone/>
              <a:defRPr/>
            </a:pPr>
            <a:r>
              <a:rPr lang="en-US" altLang="ja-JP" dirty="0" smtClean="0"/>
              <a:t>   is important</a:t>
            </a:r>
          </a:p>
          <a:p>
            <a:pPr lvl="2" eaLnBrk="1" fontAlgn="auto" hangingPunct="1">
              <a:spcAft>
                <a:spcPts val="0"/>
              </a:spcAft>
              <a:defRPr/>
            </a:pPr>
            <a:r>
              <a:rPr lang="en-US" altLang="ja-JP" dirty="0" smtClean="0"/>
              <a:t>Test with the beam is important</a:t>
            </a:r>
          </a:p>
          <a:p>
            <a:pPr eaLnBrk="1" fontAlgn="auto" hangingPunct="1">
              <a:spcAft>
                <a:spcPts val="0"/>
              </a:spcAft>
              <a:buFont typeface="Arial" pitchFamily="34" charset="0"/>
              <a:buNone/>
              <a:defRPr/>
            </a:pPr>
            <a:endParaRPr lang="ja-JP" altLang="en-US" dirty="0"/>
          </a:p>
        </p:txBody>
      </p:sp>
      <p:sp>
        <p:nvSpPr>
          <p:cNvPr id="75780" name="テキスト ボックス 3"/>
          <p:cNvSpPr txBox="1">
            <a:spLocks noChangeArrowheads="1"/>
          </p:cNvSpPr>
          <p:nvPr/>
        </p:nvSpPr>
        <p:spPr bwMode="auto">
          <a:xfrm>
            <a:off x="852488" y="5846763"/>
            <a:ext cx="7972425" cy="461962"/>
          </a:xfrm>
          <a:prstGeom prst="rect">
            <a:avLst/>
          </a:prstGeom>
          <a:solidFill>
            <a:srgbClr val="FFFF00"/>
          </a:solidFill>
          <a:ln w="9525">
            <a:noFill/>
            <a:miter lim="800000"/>
            <a:headEnd/>
            <a:tailEnd/>
          </a:ln>
        </p:spPr>
        <p:txBody>
          <a:bodyPr wrap="none">
            <a:spAutoFit/>
          </a:bodyPr>
          <a:lstStyle/>
          <a:p>
            <a:r>
              <a:rPr lang="en-US" altLang="ja-JP" sz="2400" b="1">
                <a:solidFill>
                  <a:srgbClr val="FF0000"/>
                </a:solidFill>
                <a:latin typeface="Times New Roman" pitchFamily="18" charset="0"/>
                <a:ea typeface="ＭＳ 明朝" pitchFamily="17" charset="-128"/>
              </a:rPr>
              <a:t>KEK started R&amp;D for Huge Liq. Ar TPC</a:t>
            </a:r>
            <a:r>
              <a:rPr lang="ja-JP" altLang="en-US" sz="2400" b="1">
                <a:solidFill>
                  <a:srgbClr val="FF0000"/>
                </a:solidFill>
                <a:latin typeface="Times New Roman" pitchFamily="18" charset="0"/>
                <a:ea typeface="ＭＳ 明朝" pitchFamily="17" charset="-128"/>
              </a:rPr>
              <a:t> </a:t>
            </a:r>
            <a:r>
              <a:rPr lang="en-US" altLang="ja-JP" sz="2400" b="1">
                <a:solidFill>
                  <a:srgbClr val="FF0000"/>
                </a:solidFill>
                <a:latin typeface="Times New Roman" pitchFamily="18" charset="0"/>
                <a:ea typeface="ＭＳ 明朝" pitchFamily="17" charset="-128"/>
              </a:rPr>
              <a:t>with ETH Zurich</a:t>
            </a:r>
            <a:endParaRPr lang="ja-JP" altLang="en-US" sz="2400" b="1">
              <a:solidFill>
                <a:srgbClr val="FF0000"/>
              </a:solidFill>
              <a:latin typeface="Times New Roman" pitchFamily="18" charset="0"/>
              <a:ea typeface="ＭＳ 明朝" pitchFamily="17" charset="-128"/>
            </a:endParaRPr>
          </a:p>
        </p:txBody>
      </p:sp>
      <p:sp>
        <p:nvSpPr>
          <p:cNvPr id="77829" name="スライド番号プレースホルダ 4"/>
          <p:cNvSpPr>
            <a:spLocks noGrp="1"/>
          </p:cNvSpPr>
          <p:nvPr>
            <p:ph type="sldNum" sz="quarter" idx="12"/>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F7EB73C-1BA2-48F0-B18B-0B2CF335D771}" type="slidenum">
              <a:rPr lang="ja-JP" altLang="en-US" smtClean="0">
                <a:solidFill>
                  <a:srgbClr val="898989"/>
                </a:solidFill>
              </a:rPr>
              <a:pPr fontAlgn="base">
                <a:spcBef>
                  <a:spcPct val="0"/>
                </a:spcBef>
                <a:spcAft>
                  <a:spcPct val="0"/>
                </a:spcAft>
                <a:defRPr/>
              </a:pPr>
              <a:t>44</a:t>
            </a:fld>
            <a:endParaRPr lang="ja-JP" altLang="en-US" smtClean="0">
              <a:solidFill>
                <a:srgbClr val="898989"/>
              </a:solidFill>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12"/>
          <p:cNvSpPr txBox="1">
            <a:spLocks noChangeArrowheads="1"/>
          </p:cNvSpPr>
          <p:nvPr/>
        </p:nvSpPr>
        <p:spPr bwMode="auto">
          <a:xfrm>
            <a:off x="804863" y="0"/>
            <a:ext cx="7696200" cy="547688"/>
          </a:xfrm>
          <a:prstGeom prst="rect">
            <a:avLst/>
          </a:prstGeom>
          <a:noFill/>
          <a:ln w="9525">
            <a:noFill/>
            <a:miter lim="800000"/>
            <a:headEnd/>
            <a:tailEnd/>
          </a:ln>
        </p:spPr>
        <p:txBody>
          <a:bodyPr lIns="91369" tIns="45685" rIns="91369" bIns="45685" anchor="ctr"/>
          <a:lstStyle/>
          <a:p>
            <a:pPr algn="ctr" defTabSz="913790" eaLnBrk="0" hangingPunct="0">
              <a:defRPr/>
            </a:pPr>
            <a:r>
              <a:rPr lang="en-US" altLang="ja-JP" sz="3200" kern="0" dirty="0">
                <a:solidFill>
                  <a:srgbClr val="000000"/>
                </a:solidFill>
                <a:latin typeface="Times New Roman" pitchFamily="18" charset="0"/>
                <a:ea typeface="ＭＳ Ｐゴシック"/>
                <a:cs typeface="Times New Roman" pitchFamily="18" charset="0"/>
              </a:rPr>
              <a:t>Discovery of nucleon decay</a:t>
            </a:r>
          </a:p>
        </p:txBody>
      </p:sp>
      <p:sp>
        <p:nvSpPr>
          <p:cNvPr id="24" name="Rectangle 11"/>
          <p:cNvSpPr txBox="1">
            <a:spLocks noChangeArrowheads="1"/>
          </p:cNvSpPr>
          <p:nvPr/>
        </p:nvSpPr>
        <p:spPr>
          <a:xfrm>
            <a:off x="71438" y="750888"/>
            <a:ext cx="8769350" cy="1803400"/>
          </a:xfrm>
          <a:prstGeom prst="rect">
            <a:avLst/>
          </a:prstGeom>
          <a:ln/>
        </p:spPr>
        <p:txBody>
          <a:bodyPr/>
          <a:lstStyle/>
          <a:p>
            <a:pPr marL="624704" indent="-342640" eaLnBrk="0" hangingPunct="0">
              <a:spcBef>
                <a:spcPct val="20000"/>
              </a:spcBef>
              <a:buFont typeface="Arial" charset="0"/>
              <a:buChar char="•"/>
              <a:defRPr/>
            </a:pPr>
            <a:r>
              <a:rPr lang="en-US" altLang="ja-JP" sz="2000" kern="0" dirty="0">
                <a:solidFill>
                  <a:srgbClr val="000000"/>
                </a:solidFill>
                <a:latin typeface="Times New Roman" pitchFamily="18" charset="0"/>
                <a:ea typeface="ＭＳ 明朝" pitchFamily="17" charset="-128"/>
                <a:cs typeface="Times New Roman" pitchFamily="18" charset="0"/>
              </a:rPr>
              <a:t>High quality tracking information, high energy resolution,                             low particle energy detection energy threshold </a:t>
            </a:r>
          </a:p>
          <a:p>
            <a:pPr marL="624704" indent="-342640" eaLnBrk="0" hangingPunct="0">
              <a:spcBef>
                <a:spcPct val="20000"/>
              </a:spcBef>
              <a:defRPr/>
            </a:pPr>
            <a:r>
              <a:rPr lang="ja-JP" altLang="en-US" sz="2000" kern="0" dirty="0">
                <a:solidFill>
                  <a:srgbClr val="000000"/>
                </a:solidFill>
                <a:latin typeface="Times New Roman" pitchFamily="18" charset="0"/>
                <a:ea typeface="ＭＳ 明朝" pitchFamily="17" charset="-128"/>
                <a:cs typeface="Times New Roman" pitchFamily="18" charset="0"/>
              </a:rPr>
              <a:t>　　　</a:t>
            </a:r>
            <a:r>
              <a:rPr lang="ja-JP" altLang="en-US" sz="2000" kern="0" dirty="0">
                <a:solidFill>
                  <a:srgbClr val="00B050"/>
                </a:solidFill>
                <a:latin typeface="Times New Roman" pitchFamily="18" charset="0"/>
                <a:ea typeface="ＭＳ 明朝" pitchFamily="17" charset="-128"/>
                <a:cs typeface="Times New Roman" pitchFamily="18" charset="0"/>
              </a:rPr>
              <a:t>→　</a:t>
            </a:r>
            <a:r>
              <a:rPr lang="en-US" altLang="ja-JP" sz="2000" kern="0" dirty="0">
                <a:solidFill>
                  <a:srgbClr val="00B050"/>
                </a:solidFill>
                <a:latin typeface="Times New Roman" pitchFamily="18" charset="0"/>
                <a:ea typeface="ＭＳ 明朝" pitchFamily="17" charset="-128"/>
                <a:cs typeface="Times New Roman" pitchFamily="18" charset="0"/>
              </a:rPr>
              <a:t>Background free measurement for several decay modes</a:t>
            </a:r>
          </a:p>
          <a:p>
            <a:pPr marL="624704" indent="-342640" eaLnBrk="0" hangingPunct="0">
              <a:spcBef>
                <a:spcPts val="1230"/>
              </a:spcBef>
              <a:buFont typeface="Arial" charset="0"/>
              <a:buChar char="•"/>
              <a:defRPr/>
            </a:pPr>
            <a:r>
              <a:rPr lang="en-US" altLang="ja-JP" sz="2000" kern="0" dirty="0">
                <a:solidFill>
                  <a:srgbClr val="003DCC"/>
                </a:solidFill>
                <a:latin typeface="Times New Roman" pitchFamily="18" charset="0"/>
                <a:ea typeface="ＭＳ 明朝" pitchFamily="17" charset="-128"/>
                <a:cs typeface="Times New Roman" pitchFamily="18" charset="0"/>
              </a:rPr>
              <a:t>Possible to explore 10</a:t>
            </a:r>
            <a:r>
              <a:rPr lang="en-US" altLang="ja-JP" sz="2000" kern="0" baseline="32000" dirty="0">
                <a:solidFill>
                  <a:srgbClr val="003DCC"/>
                </a:solidFill>
                <a:latin typeface="Times New Roman" pitchFamily="18" charset="0"/>
                <a:ea typeface="ＭＳ 明朝" pitchFamily="17" charset="-128"/>
                <a:cs typeface="Times New Roman" pitchFamily="18" charset="0"/>
              </a:rPr>
              <a:t>34</a:t>
            </a:r>
            <a:r>
              <a:rPr lang="en-US" altLang="ja-JP" sz="2000" kern="0" dirty="0">
                <a:solidFill>
                  <a:srgbClr val="003DCC"/>
                </a:solidFill>
                <a:latin typeface="Times New Roman" pitchFamily="18" charset="0"/>
                <a:ea typeface="ＭＳ 明朝" pitchFamily="17" charset="-128"/>
                <a:cs typeface="Times New Roman" pitchFamily="18" charset="0"/>
              </a:rPr>
              <a:t>-10</a:t>
            </a:r>
            <a:r>
              <a:rPr lang="en-US" altLang="ja-JP" sz="2000" kern="0" baseline="32000" dirty="0">
                <a:solidFill>
                  <a:srgbClr val="003DCC"/>
                </a:solidFill>
                <a:latin typeface="Times New Roman" pitchFamily="18" charset="0"/>
                <a:ea typeface="ＭＳ 明朝" pitchFamily="17" charset="-128"/>
                <a:cs typeface="Times New Roman" pitchFamily="18" charset="0"/>
              </a:rPr>
              <a:t>35</a:t>
            </a:r>
            <a:r>
              <a:rPr lang="en-US" altLang="ja-JP" sz="2000" kern="0" dirty="0">
                <a:solidFill>
                  <a:srgbClr val="003DCC"/>
                </a:solidFill>
                <a:latin typeface="Times New Roman" pitchFamily="18" charset="0"/>
                <a:ea typeface="ＭＳ 明朝" pitchFamily="17" charset="-128"/>
                <a:cs typeface="Times New Roman" pitchFamily="18" charset="0"/>
              </a:rPr>
              <a:t> years life time within 10 years for several decay mode</a:t>
            </a:r>
          </a:p>
        </p:txBody>
      </p:sp>
      <p:sp>
        <p:nvSpPr>
          <p:cNvPr id="97284" name="Line 1"/>
          <p:cNvSpPr>
            <a:spLocks noChangeShapeType="1"/>
          </p:cNvSpPr>
          <p:nvPr/>
        </p:nvSpPr>
        <p:spPr bwMode="auto">
          <a:xfrm>
            <a:off x="4179888" y="2820988"/>
            <a:ext cx="4633912" cy="0"/>
          </a:xfrm>
          <a:prstGeom prst="line">
            <a:avLst/>
          </a:prstGeom>
          <a:noFill/>
          <a:ln w="12700">
            <a:solidFill>
              <a:srgbClr val="0044FE"/>
            </a:solidFill>
            <a:miter lim="800000"/>
            <a:headEnd type="stealth" w="med" len="med"/>
            <a:tailEnd type="stealth" w="med" len="med"/>
          </a:ln>
        </p:spPr>
        <p:txBody>
          <a:bodyPr lIns="0" tIns="0" rIns="0" bIns="0"/>
          <a:lstStyle/>
          <a:p>
            <a:endParaRPr lang="ja-JP" altLang="en-US"/>
          </a:p>
        </p:txBody>
      </p:sp>
      <p:pic>
        <p:nvPicPr>
          <p:cNvPr id="97285" name="Picture 3"/>
          <p:cNvPicPr>
            <a:picLocks noChangeAspect="1" noChangeArrowheads="1"/>
          </p:cNvPicPr>
          <p:nvPr/>
        </p:nvPicPr>
        <p:blipFill>
          <a:blip r:embed="rId3" cstate="print"/>
          <a:srcRect/>
          <a:stretch>
            <a:fillRect/>
          </a:stretch>
        </p:blipFill>
        <p:spPr bwMode="auto">
          <a:xfrm>
            <a:off x="4367213" y="3036888"/>
            <a:ext cx="4267200" cy="3249612"/>
          </a:xfrm>
          <a:prstGeom prst="rect">
            <a:avLst/>
          </a:prstGeom>
          <a:noFill/>
          <a:ln w="12700">
            <a:noFill/>
            <a:miter lim="800000"/>
            <a:headEnd/>
            <a:tailEnd/>
          </a:ln>
        </p:spPr>
      </p:pic>
      <p:sp>
        <p:nvSpPr>
          <p:cNvPr id="97286" name="Rectangle 4"/>
          <p:cNvSpPr>
            <a:spLocks/>
          </p:cNvSpPr>
          <p:nvPr/>
        </p:nvSpPr>
        <p:spPr bwMode="auto">
          <a:xfrm>
            <a:off x="6242050" y="2663825"/>
            <a:ext cx="357188" cy="173038"/>
          </a:xfrm>
          <a:prstGeom prst="rect">
            <a:avLst/>
          </a:prstGeom>
          <a:noFill/>
          <a:ln w="12700">
            <a:noFill/>
            <a:miter lim="800000"/>
            <a:headEnd/>
            <a:tailEnd/>
          </a:ln>
        </p:spPr>
        <p:txBody>
          <a:bodyPr wrap="none" lIns="0" tIns="0" rIns="0" bIns="0" anchor="ctr">
            <a:spAutoFit/>
          </a:bodyPr>
          <a:lstStyle/>
          <a:p>
            <a:pPr defTabSz="641350"/>
            <a:r>
              <a:rPr kumimoji="0" lang="en-US" altLang="ja-JP" sz="1100">
                <a:solidFill>
                  <a:srgbClr val="3333CC"/>
                </a:solidFill>
                <a:latin typeface="Times" pitchFamily="18" charset="0"/>
                <a:cs typeface="Times" pitchFamily="18" charset="0"/>
                <a:sym typeface="Times" pitchFamily="18" charset="0"/>
              </a:rPr>
              <a:t>65 cm</a:t>
            </a:r>
          </a:p>
        </p:txBody>
      </p:sp>
      <p:sp>
        <p:nvSpPr>
          <p:cNvPr id="97287" name="Rectangle 5"/>
          <p:cNvSpPr>
            <a:spLocks/>
          </p:cNvSpPr>
          <p:nvPr/>
        </p:nvSpPr>
        <p:spPr bwMode="auto">
          <a:xfrm rot="-5400000">
            <a:off x="8726488" y="4646613"/>
            <a:ext cx="357187" cy="173037"/>
          </a:xfrm>
          <a:prstGeom prst="rect">
            <a:avLst/>
          </a:prstGeom>
          <a:noFill/>
          <a:ln w="12700">
            <a:noFill/>
            <a:miter lim="800000"/>
            <a:headEnd/>
            <a:tailEnd/>
          </a:ln>
        </p:spPr>
        <p:txBody>
          <a:bodyPr wrap="none" lIns="0" tIns="0" rIns="0" bIns="0" anchor="ctr">
            <a:spAutoFit/>
          </a:bodyPr>
          <a:lstStyle/>
          <a:p>
            <a:pPr defTabSz="641350"/>
            <a:r>
              <a:rPr kumimoji="0" lang="en-US" altLang="ja-JP" sz="1100">
                <a:solidFill>
                  <a:srgbClr val="3333CC"/>
                </a:solidFill>
                <a:latin typeface="Times" pitchFamily="18" charset="0"/>
                <a:cs typeface="Times" pitchFamily="18" charset="0"/>
                <a:sym typeface="Times" pitchFamily="18" charset="0"/>
              </a:rPr>
              <a:t>53 cm</a:t>
            </a:r>
          </a:p>
        </p:txBody>
      </p:sp>
      <p:sp>
        <p:nvSpPr>
          <p:cNvPr id="97288" name="Line 6"/>
          <p:cNvSpPr>
            <a:spLocks noChangeShapeType="1"/>
          </p:cNvSpPr>
          <p:nvPr/>
        </p:nvSpPr>
        <p:spPr bwMode="auto">
          <a:xfrm rot="10800000" flipH="1">
            <a:off x="8991600" y="2965450"/>
            <a:ext cx="0" cy="3525838"/>
          </a:xfrm>
          <a:prstGeom prst="line">
            <a:avLst/>
          </a:prstGeom>
          <a:noFill/>
          <a:ln w="12700">
            <a:solidFill>
              <a:srgbClr val="0044FE"/>
            </a:solidFill>
            <a:miter lim="800000"/>
            <a:headEnd type="stealth" w="med" len="med"/>
            <a:tailEnd type="stealth" w="med" len="med"/>
          </a:ln>
        </p:spPr>
        <p:txBody>
          <a:bodyPr lIns="0" tIns="0" rIns="0" bIns="0"/>
          <a:lstStyle/>
          <a:p>
            <a:endParaRPr lang="ja-JP" altLang="en-US"/>
          </a:p>
        </p:txBody>
      </p:sp>
      <p:sp>
        <p:nvSpPr>
          <p:cNvPr id="97289" name="Rectangle 7"/>
          <p:cNvSpPr>
            <a:spLocks/>
          </p:cNvSpPr>
          <p:nvPr/>
        </p:nvSpPr>
        <p:spPr bwMode="auto">
          <a:xfrm>
            <a:off x="4402138" y="5826125"/>
            <a:ext cx="874712" cy="215900"/>
          </a:xfrm>
          <a:prstGeom prst="rect">
            <a:avLst/>
          </a:prstGeom>
          <a:noFill/>
          <a:ln w="12700">
            <a:noFill/>
            <a:miter lim="800000"/>
            <a:headEnd/>
            <a:tailEnd/>
          </a:ln>
        </p:spPr>
        <p:txBody>
          <a:bodyPr wrap="none" lIns="0" tIns="0" rIns="0" bIns="0" anchor="ctr">
            <a:spAutoFit/>
          </a:bodyPr>
          <a:lstStyle/>
          <a:p>
            <a:pPr defTabSz="641350"/>
            <a:r>
              <a:rPr kumimoji="0" lang="en-US" altLang="ja-JP" sz="1400">
                <a:solidFill>
                  <a:srgbClr val="000000"/>
                </a:solidFill>
                <a:latin typeface="Times" pitchFamily="18" charset="0"/>
                <a:cs typeface="Times" pitchFamily="18" charset="0"/>
                <a:sym typeface="Times" pitchFamily="18" charset="0"/>
              </a:rPr>
              <a:t>p=425 MeV</a:t>
            </a:r>
          </a:p>
        </p:txBody>
      </p:sp>
      <p:sp>
        <p:nvSpPr>
          <p:cNvPr id="97290" name="Rectangle 8"/>
          <p:cNvSpPr>
            <a:spLocks/>
          </p:cNvSpPr>
          <p:nvPr/>
        </p:nvSpPr>
        <p:spPr bwMode="auto">
          <a:xfrm>
            <a:off x="4813300" y="5303838"/>
            <a:ext cx="230188" cy="215900"/>
          </a:xfrm>
          <a:prstGeom prst="rect">
            <a:avLst/>
          </a:prstGeom>
          <a:noFill/>
          <a:ln w="12700">
            <a:noFill/>
            <a:miter lim="800000"/>
            <a:headEnd/>
            <a:tailEnd/>
          </a:ln>
        </p:spPr>
        <p:txBody>
          <a:bodyPr wrap="none" lIns="0" tIns="0" rIns="0" bIns="0" anchor="ctr">
            <a:spAutoFit/>
          </a:bodyPr>
          <a:lstStyle/>
          <a:p>
            <a:pPr defTabSz="641350"/>
            <a:r>
              <a:rPr kumimoji="0" lang="en-US" altLang="ja-JP" sz="1400">
                <a:solidFill>
                  <a:srgbClr val="000000"/>
                </a:solidFill>
                <a:latin typeface="Times" pitchFamily="18" charset="0"/>
                <a:cs typeface="Times" pitchFamily="18" charset="0"/>
                <a:sym typeface="Times" pitchFamily="18" charset="0"/>
              </a:rPr>
              <a:t>K+</a:t>
            </a:r>
          </a:p>
        </p:txBody>
      </p:sp>
      <p:sp>
        <p:nvSpPr>
          <p:cNvPr id="97291" name="Rectangle 9"/>
          <p:cNvSpPr>
            <a:spLocks/>
          </p:cNvSpPr>
          <p:nvPr/>
        </p:nvSpPr>
        <p:spPr bwMode="auto">
          <a:xfrm>
            <a:off x="6653213" y="4786313"/>
            <a:ext cx="204787" cy="214312"/>
          </a:xfrm>
          <a:prstGeom prst="rect">
            <a:avLst/>
          </a:prstGeom>
          <a:noFill/>
          <a:ln w="12700">
            <a:noFill/>
            <a:miter lim="800000"/>
            <a:headEnd/>
            <a:tailEnd/>
          </a:ln>
        </p:spPr>
        <p:txBody>
          <a:bodyPr wrap="none" lIns="0" tIns="0" rIns="0" bIns="0" anchor="ctr">
            <a:spAutoFit/>
          </a:bodyPr>
          <a:lstStyle/>
          <a:p>
            <a:pPr defTabSz="641350"/>
            <a:r>
              <a:rPr kumimoji="0" lang="en-US" altLang="ja-JP" sz="1400">
                <a:solidFill>
                  <a:srgbClr val="000000"/>
                </a:solidFill>
                <a:latin typeface="Times" pitchFamily="18" charset="0"/>
                <a:cs typeface="Times" pitchFamily="18" charset="0"/>
                <a:sym typeface="Times" pitchFamily="18" charset="0"/>
              </a:rPr>
              <a:t>µ+</a:t>
            </a:r>
          </a:p>
        </p:txBody>
      </p:sp>
      <p:sp>
        <p:nvSpPr>
          <p:cNvPr id="97292" name="Rectangle 10"/>
          <p:cNvSpPr>
            <a:spLocks/>
          </p:cNvSpPr>
          <p:nvPr/>
        </p:nvSpPr>
        <p:spPr bwMode="auto">
          <a:xfrm>
            <a:off x="8037513" y="3321050"/>
            <a:ext cx="180975" cy="215900"/>
          </a:xfrm>
          <a:prstGeom prst="rect">
            <a:avLst/>
          </a:prstGeom>
          <a:noFill/>
          <a:ln w="12700">
            <a:noFill/>
            <a:miter lim="800000"/>
            <a:headEnd/>
            <a:tailEnd/>
          </a:ln>
        </p:spPr>
        <p:txBody>
          <a:bodyPr wrap="none" lIns="0" tIns="0" rIns="0" bIns="0" anchor="ctr">
            <a:spAutoFit/>
          </a:bodyPr>
          <a:lstStyle/>
          <a:p>
            <a:pPr defTabSz="641350"/>
            <a:r>
              <a:rPr kumimoji="0" lang="en-US" altLang="ja-JP" sz="1400">
                <a:solidFill>
                  <a:srgbClr val="000000"/>
                </a:solidFill>
                <a:latin typeface="Times" pitchFamily="18" charset="0"/>
                <a:cs typeface="Times" pitchFamily="18" charset="0"/>
                <a:sym typeface="Times" pitchFamily="18" charset="0"/>
              </a:rPr>
              <a:t>e+</a:t>
            </a:r>
          </a:p>
        </p:txBody>
      </p:sp>
      <p:sp>
        <p:nvSpPr>
          <p:cNvPr id="97293" name="Rectangle 12"/>
          <p:cNvSpPr>
            <a:spLocks/>
          </p:cNvSpPr>
          <p:nvPr/>
        </p:nvSpPr>
        <p:spPr bwMode="auto">
          <a:xfrm>
            <a:off x="142875" y="2982913"/>
            <a:ext cx="4071938" cy="3375025"/>
          </a:xfrm>
          <a:prstGeom prst="rect">
            <a:avLst/>
          </a:prstGeom>
          <a:noFill/>
          <a:ln w="12700">
            <a:noFill/>
            <a:miter lim="800000"/>
            <a:headEnd/>
            <a:tailEnd/>
          </a:ln>
        </p:spPr>
        <p:txBody>
          <a:bodyPr lIns="0" tIns="0" rIns="0" bIns="0" anchor="ctr"/>
          <a:lstStyle/>
          <a:p>
            <a:pPr marL="400050" indent="-400050" defTabSz="641350">
              <a:spcBef>
                <a:spcPts val="1688"/>
              </a:spcBef>
              <a:buSzPct val="171000"/>
              <a:buFont typeface="Arial" pitchFamily="34" charset="0"/>
              <a:buChar char="•"/>
            </a:pPr>
            <a:r>
              <a:rPr kumimoji="0" lang="en-US" altLang="ja-JP">
                <a:solidFill>
                  <a:srgbClr val="000000"/>
                </a:solidFill>
                <a:latin typeface="Times New Roman" pitchFamily="18" charset="0"/>
                <a:ea typeface="ＭＳ 明朝" pitchFamily="17" charset="-128"/>
                <a:cs typeface="Times New Roman" pitchFamily="18" charset="0"/>
                <a:sym typeface="Gill Sans"/>
              </a:rPr>
              <a:t>Shallow depth(&gt;600 m.w.e.) is enough to suppress cosmogenic background</a:t>
            </a:r>
          </a:p>
          <a:p>
            <a:pPr marL="400050" indent="-400050" defTabSz="641350">
              <a:spcBef>
                <a:spcPts val="1688"/>
              </a:spcBef>
              <a:buSzPct val="171000"/>
              <a:buFont typeface="Arial" pitchFamily="34" charset="0"/>
              <a:buChar char="•"/>
            </a:pPr>
            <a:r>
              <a:rPr kumimoji="0" lang="en-US" altLang="ja-JP">
                <a:solidFill>
                  <a:srgbClr val="000000"/>
                </a:solidFill>
                <a:latin typeface="Times New Roman" pitchFamily="18" charset="0"/>
                <a:ea typeface="ＭＳ 明朝" pitchFamily="17" charset="-128"/>
                <a:cs typeface="Times New Roman" pitchFamily="18" charset="0"/>
                <a:sym typeface="Gill Sans"/>
              </a:rPr>
              <a:t>Main background is atmospheric neutrino</a:t>
            </a:r>
          </a:p>
          <a:p>
            <a:pPr marL="400050" indent="-400050" defTabSz="641350">
              <a:spcBef>
                <a:spcPts val="1688"/>
              </a:spcBef>
              <a:buSzPct val="171000"/>
              <a:buFont typeface="Arial" pitchFamily="34" charset="0"/>
              <a:buChar char="•"/>
            </a:pPr>
            <a:r>
              <a:rPr kumimoji="0" lang="en-US" altLang="ja-JP">
                <a:solidFill>
                  <a:srgbClr val="FF2712"/>
                </a:solidFill>
                <a:latin typeface="Times New Roman" pitchFamily="18" charset="0"/>
                <a:ea typeface="ＭＳ 明朝" pitchFamily="17" charset="-128"/>
                <a:cs typeface="Times New Roman" pitchFamily="18" charset="0"/>
                <a:sym typeface="Gill Sans"/>
              </a:rPr>
              <a:t>Never miss                                  p→νK</a:t>
            </a:r>
            <a:r>
              <a:rPr kumimoji="0" lang="en-US" altLang="ja-JP" baseline="32000">
                <a:solidFill>
                  <a:srgbClr val="FF2712"/>
                </a:solidFill>
                <a:latin typeface="Times New Roman" pitchFamily="18" charset="0"/>
                <a:ea typeface="ＭＳ 明朝" pitchFamily="17" charset="-128"/>
                <a:cs typeface="Times New Roman" pitchFamily="18" charset="0"/>
                <a:sym typeface="Gill Sans"/>
              </a:rPr>
              <a:t>+</a:t>
            </a:r>
            <a:r>
              <a:rPr kumimoji="0" lang="en-US" altLang="ja-JP">
                <a:solidFill>
                  <a:srgbClr val="FF2712"/>
                </a:solidFill>
                <a:latin typeface="Times New Roman" pitchFamily="18" charset="0"/>
                <a:ea typeface="ＭＳ 明朝" pitchFamily="17" charset="-128"/>
                <a:cs typeface="Times New Roman" pitchFamily="18" charset="0"/>
                <a:sym typeface="Gill Sans"/>
              </a:rPr>
              <a:t>, p→e</a:t>
            </a:r>
            <a:r>
              <a:rPr kumimoji="0" lang="en-US" altLang="ja-JP" baseline="32000">
                <a:solidFill>
                  <a:srgbClr val="FF2712"/>
                </a:solidFill>
                <a:latin typeface="Times New Roman" pitchFamily="18" charset="0"/>
                <a:ea typeface="ＭＳ 明朝" pitchFamily="17" charset="-128"/>
                <a:cs typeface="Times New Roman" pitchFamily="18" charset="0"/>
                <a:sym typeface="Gill Sans"/>
              </a:rPr>
              <a:t>+</a:t>
            </a:r>
            <a:r>
              <a:rPr kumimoji="0" lang="en-US" altLang="ja-JP">
                <a:solidFill>
                  <a:srgbClr val="FF2712"/>
                </a:solidFill>
                <a:latin typeface="Times New Roman" pitchFamily="18" charset="0"/>
                <a:ea typeface="ＭＳ 明朝" pitchFamily="17" charset="-128"/>
                <a:cs typeface="Times New Roman" pitchFamily="18" charset="0"/>
                <a:sym typeface="Gill Sans"/>
              </a:rPr>
              <a:t>K</a:t>
            </a:r>
            <a:r>
              <a:rPr kumimoji="0" lang="en-US" altLang="ja-JP" baseline="32000">
                <a:solidFill>
                  <a:srgbClr val="FF2712"/>
                </a:solidFill>
                <a:latin typeface="Times New Roman" pitchFamily="18" charset="0"/>
                <a:ea typeface="ＭＳ 明朝" pitchFamily="17" charset="-128"/>
                <a:cs typeface="Times New Roman" pitchFamily="18" charset="0"/>
                <a:sym typeface="Gill Sans"/>
              </a:rPr>
              <a:t>0</a:t>
            </a:r>
            <a:r>
              <a:rPr kumimoji="0" lang="en-US" altLang="ja-JP">
                <a:solidFill>
                  <a:srgbClr val="FF2712"/>
                </a:solidFill>
                <a:latin typeface="Times New Roman" pitchFamily="18" charset="0"/>
                <a:ea typeface="ＭＳ 明朝" pitchFamily="17" charset="-128"/>
                <a:cs typeface="Times New Roman" pitchFamily="18" charset="0"/>
                <a:sym typeface="Gill Sans"/>
              </a:rPr>
              <a:t>, n→e</a:t>
            </a:r>
            <a:r>
              <a:rPr kumimoji="0" lang="en-US" altLang="ja-JP" baseline="32000">
                <a:solidFill>
                  <a:srgbClr val="FF2712"/>
                </a:solidFill>
                <a:latin typeface="Times New Roman" pitchFamily="18" charset="0"/>
                <a:ea typeface="ＭＳ 明朝" pitchFamily="17" charset="-128"/>
                <a:cs typeface="Times New Roman" pitchFamily="18" charset="0"/>
                <a:sym typeface="Gill Sans"/>
              </a:rPr>
              <a:t>+</a:t>
            </a:r>
            <a:r>
              <a:rPr kumimoji="0" lang="en-US" altLang="ja-JP">
                <a:solidFill>
                  <a:srgbClr val="FF2712"/>
                </a:solidFill>
                <a:latin typeface="Times New Roman" pitchFamily="18" charset="0"/>
                <a:ea typeface="ＭＳ 明朝" pitchFamily="17" charset="-128"/>
                <a:cs typeface="Times New Roman" pitchFamily="18" charset="0"/>
                <a:sym typeface="Gill Sans"/>
              </a:rPr>
              <a:t>K</a:t>
            </a:r>
            <a:r>
              <a:rPr kumimoji="0" lang="en-US" altLang="ja-JP" baseline="32000">
                <a:solidFill>
                  <a:srgbClr val="FF2712"/>
                </a:solidFill>
                <a:latin typeface="Times New Roman" pitchFamily="18" charset="0"/>
                <a:ea typeface="ＭＳ 明朝" pitchFamily="17" charset="-128"/>
                <a:cs typeface="Times New Roman" pitchFamily="18" charset="0"/>
                <a:sym typeface="Gill Sans"/>
              </a:rPr>
              <a:t>–</a:t>
            </a:r>
            <a:r>
              <a:rPr kumimoji="0" lang="en-US" altLang="ja-JP">
                <a:solidFill>
                  <a:srgbClr val="FF2712"/>
                </a:solidFill>
                <a:latin typeface="Times New Roman" pitchFamily="18" charset="0"/>
                <a:ea typeface="ＭＳ 明朝" pitchFamily="17" charset="-128"/>
                <a:cs typeface="Times New Roman" pitchFamily="18" charset="0"/>
                <a:sym typeface="Gill Sans"/>
              </a:rPr>
              <a:t>, ...etc.</a:t>
            </a:r>
            <a:endParaRPr kumimoji="0" lang="en-US" altLang="ja-JP">
              <a:solidFill>
                <a:srgbClr val="000000"/>
              </a:solidFill>
              <a:latin typeface="Times New Roman" pitchFamily="18" charset="0"/>
              <a:ea typeface="ＭＳ 明朝" pitchFamily="17" charset="-128"/>
              <a:cs typeface="Times New Roman" pitchFamily="18" charset="0"/>
              <a:sym typeface="Gill Sans"/>
            </a:endParaRPr>
          </a:p>
          <a:p>
            <a:pPr marL="400050" indent="-400050" defTabSz="641350">
              <a:spcBef>
                <a:spcPts val="1688"/>
              </a:spcBef>
              <a:buSzPct val="171000"/>
              <a:buFont typeface="Arial" pitchFamily="34" charset="0"/>
              <a:buChar char="•"/>
            </a:pPr>
            <a:r>
              <a:rPr kumimoji="0" lang="en-US" altLang="ja-JP">
                <a:solidFill>
                  <a:srgbClr val="000000"/>
                </a:solidFill>
                <a:latin typeface="Times New Roman" pitchFamily="18" charset="0"/>
                <a:ea typeface="ＭＳ 明朝" pitchFamily="17" charset="-128"/>
                <a:cs typeface="Times New Roman" pitchFamily="18" charset="0"/>
                <a:sym typeface="Gill Sans"/>
              </a:rPr>
              <a:t>Surely detect high multiplicity final states mode </a:t>
            </a:r>
            <a:r>
              <a:rPr kumimoji="0" lang="ja-JP" altLang="en-US">
                <a:solidFill>
                  <a:srgbClr val="000000"/>
                </a:solidFill>
                <a:latin typeface="Times New Roman" pitchFamily="18" charset="0"/>
                <a:ea typeface="ＭＳ 明朝" pitchFamily="17" charset="-128"/>
                <a:cs typeface="Times New Roman" pitchFamily="18" charset="0"/>
                <a:sym typeface="Gill Sans"/>
              </a:rPr>
              <a:t>                                       </a:t>
            </a:r>
            <a:r>
              <a:rPr kumimoji="0" lang="en-US" altLang="ja-JP">
                <a:solidFill>
                  <a:srgbClr val="000000"/>
                </a:solidFill>
                <a:latin typeface="Times New Roman" pitchFamily="18" charset="0"/>
                <a:ea typeface="ＭＳ 明朝" pitchFamily="17" charset="-128"/>
                <a:cs typeface="Times New Roman" pitchFamily="18" charset="0"/>
                <a:sym typeface="Gill Sans"/>
              </a:rPr>
              <a:t>(e.g. p→µπK, ...)</a:t>
            </a:r>
          </a:p>
        </p:txBody>
      </p:sp>
      <p:sp>
        <p:nvSpPr>
          <p:cNvPr id="14" name="スライド番号プレースホルダ 13"/>
          <p:cNvSpPr>
            <a:spLocks noGrp="1"/>
          </p:cNvSpPr>
          <p:nvPr>
            <p:ph type="sldNum" sz="quarter" idx="12"/>
          </p:nvPr>
        </p:nvSpPr>
        <p:spPr/>
        <p:txBody>
          <a:bodyPr/>
          <a:lstStyle/>
          <a:p>
            <a:pPr>
              <a:defRPr/>
            </a:pPr>
            <a:fld id="{32104CFE-8276-4E2E-B231-A74584E0FCB1}" type="slidenum">
              <a:rPr lang="ja-JP" altLang="en-US" smtClean="0"/>
              <a:pPr>
                <a:defRPr/>
              </a:pPr>
              <a:t>45</a:t>
            </a:fld>
            <a:endParaRPr lang="ja-JP" altLang="en-US"/>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Group 57"/>
          <p:cNvGraphicFramePr>
            <a:graphicFrameLocks/>
          </p:cNvGraphicFramePr>
          <p:nvPr/>
        </p:nvGraphicFramePr>
        <p:xfrm>
          <a:off x="1143000" y="1401763"/>
          <a:ext cx="6672283" cy="609600"/>
        </p:xfrm>
        <a:graphic>
          <a:graphicData uri="http://schemas.openxmlformats.org/drawingml/2006/table">
            <a:tbl>
              <a:tblPr/>
              <a:tblGrid>
                <a:gridCol w="1334731"/>
                <a:gridCol w="1333358"/>
                <a:gridCol w="1336105"/>
                <a:gridCol w="1333358"/>
                <a:gridCol w="1334731"/>
              </a:tblGrid>
              <a:tr h="258159">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1" lang="en-US" altLang="ja-JP" sz="1400" b="1" i="0" u="none" strike="noStrike" cap="none" normalizeH="0" baseline="0" dirty="0" smtClean="0">
                          <a:ln>
                            <a:noFill/>
                          </a:ln>
                          <a:solidFill>
                            <a:schemeClr val="tx1"/>
                          </a:solidFill>
                          <a:effectLst>
                            <a:outerShdw blurRad="38100" dist="38100" dir="2700000" algn="tl">
                              <a:srgbClr val="000000"/>
                            </a:outerShdw>
                          </a:effectLst>
                          <a:latin typeface="Verdana" pitchFamily="34" charset="0"/>
                          <a:ea typeface="ＭＳ Ｐゴシック" charset="-128"/>
                        </a:rPr>
                        <a:t>No </a:t>
                      </a:r>
                      <a:r>
                        <a:rPr kumimoji="1" lang="en-US" altLang="ja-JP" sz="1400" b="1" i="0" u="none" strike="noStrike" cap="none" normalizeH="0" baseline="0" dirty="0" err="1" smtClean="0">
                          <a:ln>
                            <a:noFill/>
                          </a:ln>
                          <a:solidFill>
                            <a:schemeClr val="tx1"/>
                          </a:solidFill>
                          <a:effectLst>
                            <a:outerShdw blurRad="38100" dist="38100" dir="2700000" algn="tl">
                              <a:srgbClr val="000000"/>
                            </a:outerShdw>
                          </a:effectLst>
                          <a:latin typeface="Verdana" pitchFamily="34" charset="0"/>
                          <a:ea typeface="ＭＳ Ｐゴシック" charset="-128"/>
                        </a:rPr>
                        <a:t>Osc</a:t>
                      </a:r>
                      <a:r>
                        <a:rPr kumimoji="1" lang="en-US" altLang="ja-JP" sz="1400" b="1" i="0" u="none" strike="noStrike" cap="none" normalizeH="0" baseline="0" dirty="0" smtClean="0">
                          <a:ln>
                            <a:noFill/>
                          </a:ln>
                          <a:solidFill>
                            <a:schemeClr val="tx1"/>
                          </a:solidFill>
                          <a:effectLst>
                            <a:outerShdw blurRad="38100" dist="38100" dir="2700000" algn="tl">
                              <a:srgbClr val="000000"/>
                            </a:outerShdw>
                          </a:effectLst>
                          <a:latin typeface="Verdana" pitchFamily="34" charset="0"/>
                          <a:ea typeface="ＭＳ Ｐゴシック" charset="-128"/>
                        </a:rPr>
                        <a:t>.</a:t>
                      </a:r>
                      <a:endParaRPr kumimoji="1" lang="ja-JP" altLang="ja-JP" sz="1400" b="1" i="0" u="none" strike="noStrike" cap="none" normalizeH="0" baseline="0" dirty="0" smtClean="0">
                        <a:ln>
                          <a:noFill/>
                        </a:ln>
                        <a:solidFill>
                          <a:schemeClr val="tx1"/>
                        </a:solidFill>
                        <a:effectLst>
                          <a:outerShdw blurRad="38100" dist="38100" dir="2700000" algn="tl">
                            <a:srgbClr val="000000"/>
                          </a:outerShdw>
                        </a:effectLst>
                        <a:latin typeface="Verdana" pitchFamily="34" charset="0"/>
                        <a:ea typeface="ＭＳ Ｐゴシック" charset="-12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defRPr/>
                      </a:pPr>
                      <a:r>
                        <a:rPr kumimoji="1" lang="en-US" altLang="ja-JP" sz="1400" b="1" i="0" u="none" strike="noStrike" cap="none" normalizeH="0" baseline="0" dirty="0" smtClean="0">
                          <a:ln>
                            <a:noFill/>
                          </a:ln>
                          <a:solidFill>
                            <a:schemeClr val="tx1"/>
                          </a:solidFill>
                          <a:effectLst>
                            <a:outerShdw blurRad="38100" dist="38100" dir="2700000" algn="tl">
                              <a:srgbClr val="000000"/>
                            </a:outerShdw>
                          </a:effectLst>
                          <a:latin typeface="Symbol" pitchFamily="18" charset="2"/>
                          <a:ea typeface="ＭＳ Ｐゴシック" charset="-128"/>
                        </a:rPr>
                        <a:t>n</a:t>
                      </a:r>
                      <a:r>
                        <a:rPr kumimoji="1" lang="en-US" altLang="ja-JP" sz="1400" b="1" i="0" u="none" strike="noStrike" cap="none" normalizeH="0" baseline="-25000" dirty="0" smtClean="0">
                          <a:ln>
                            <a:noFill/>
                          </a:ln>
                          <a:solidFill>
                            <a:schemeClr val="tx1"/>
                          </a:solidFill>
                          <a:effectLst>
                            <a:outerShdw blurRad="38100" dist="38100" dir="2700000" algn="tl">
                              <a:srgbClr val="000000"/>
                            </a:outerShdw>
                          </a:effectLst>
                          <a:latin typeface="Symbol" pitchFamily="18" charset="2"/>
                          <a:ea typeface="ＭＳ Ｐゴシック" charset="-128"/>
                        </a:rPr>
                        <a:t>m</a:t>
                      </a:r>
                      <a:r>
                        <a:rPr kumimoji="1" lang="ja-JP" altLang="en-US" sz="1400" b="1" i="0" u="none" strike="noStrike" cap="none" normalizeH="0" baseline="-25000" dirty="0" smtClean="0">
                          <a:ln>
                            <a:noFill/>
                          </a:ln>
                          <a:solidFill>
                            <a:schemeClr val="tx1"/>
                          </a:solidFill>
                          <a:effectLst>
                            <a:outerShdw blurRad="38100" dist="38100" dir="2700000" algn="tl">
                              <a:srgbClr val="000000"/>
                            </a:outerShdw>
                          </a:effectLst>
                          <a:latin typeface="Verdana" pitchFamily="34" charset="0"/>
                          <a:ea typeface="ＭＳ Ｐゴシック" charset="-128"/>
                        </a:rPr>
                        <a:t>　</a:t>
                      </a:r>
                      <a:r>
                        <a:rPr kumimoji="1" lang="en-US" altLang="ja-JP" sz="1400" b="1" i="0" u="none" strike="noStrike" cap="none" normalizeH="0" baseline="0" dirty="0" smtClean="0">
                          <a:ln>
                            <a:noFill/>
                          </a:ln>
                          <a:solidFill>
                            <a:schemeClr val="tx1"/>
                          </a:solidFill>
                          <a:effectLst>
                            <a:outerShdw blurRad="38100" dist="38100" dir="2700000" algn="tl">
                              <a:srgbClr val="000000"/>
                            </a:outerShdw>
                          </a:effectLst>
                          <a:latin typeface="Verdana" pitchFamily="34" charset="0"/>
                          <a:ea typeface="ＭＳ Ｐゴシック" charset="-128"/>
                        </a:rPr>
                        <a:t>CC</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1" lang="en-US" altLang="ja-JP" sz="1400" b="1" i="0" u="none" strike="noStrike" cap="none" normalizeH="0" baseline="0" dirty="0" smtClean="0">
                          <a:ln>
                            <a:noFill/>
                          </a:ln>
                          <a:solidFill>
                            <a:schemeClr val="tx1"/>
                          </a:solidFill>
                          <a:effectLst>
                            <a:outerShdw blurRad="38100" dist="38100" dir="2700000" algn="tl">
                              <a:srgbClr val="000000"/>
                            </a:outerShdw>
                          </a:effectLst>
                          <a:latin typeface="Symbol" pitchFamily="18" charset="2"/>
                          <a:ea typeface="ＭＳ Ｐゴシック" charset="-128"/>
                        </a:rPr>
                        <a:t>n</a:t>
                      </a:r>
                      <a:r>
                        <a:rPr kumimoji="1" lang="en-US" altLang="ja-JP" sz="1400" b="1" i="0" u="none" strike="noStrike" cap="none" normalizeH="0" baseline="-25000" dirty="0" smtClean="0">
                          <a:ln>
                            <a:noFill/>
                          </a:ln>
                          <a:solidFill>
                            <a:schemeClr val="tx1"/>
                          </a:solidFill>
                          <a:effectLst>
                            <a:outerShdw blurRad="38100" dist="38100" dir="2700000" algn="tl">
                              <a:srgbClr val="000000"/>
                            </a:outerShdw>
                          </a:effectLst>
                          <a:latin typeface="Verdana" pitchFamily="34" charset="0"/>
                          <a:ea typeface="ＭＳ Ｐゴシック" charset="-128"/>
                        </a:rPr>
                        <a:t>e </a:t>
                      </a:r>
                      <a:r>
                        <a:rPr kumimoji="1" lang="ja-JP" altLang="en-US" sz="1400" b="1" i="0" u="none" strike="noStrike" cap="none" normalizeH="0" baseline="-25000" dirty="0" smtClean="0">
                          <a:ln>
                            <a:noFill/>
                          </a:ln>
                          <a:solidFill>
                            <a:schemeClr val="tx1"/>
                          </a:solidFill>
                          <a:effectLst>
                            <a:outerShdw blurRad="38100" dist="38100" dir="2700000" algn="tl">
                              <a:srgbClr val="000000"/>
                            </a:outerShdw>
                          </a:effectLst>
                          <a:latin typeface="Verdana" pitchFamily="34" charset="0"/>
                          <a:ea typeface="ＭＳ Ｐゴシック" charset="-128"/>
                        </a:rPr>
                        <a:t>　</a:t>
                      </a:r>
                      <a:r>
                        <a:rPr kumimoji="1" lang="en-US" altLang="ja-JP" sz="1400" b="1" i="0" u="none" strike="noStrike" cap="none" normalizeH="0" baseline="0" dirty="0" smtClean="0">
                          <a:ln>
                            <a:noFill/>
                          </a:ln>
                          <a:solidFill>
                            <a:schemeClr val="tx1"/>
                          </a:solidFill>
                          <a:effectLst>
                            <a:outerShdw blurRad="38100" dist="38100" dir="2700000" algn="tl">
                              <a:srgbClr val="000000"/>
                            </a:outerShdw>
                          </a:effectLst>
                          <a:latin typeface="Verdana" pitchFamily="34" charset="0"/>
                          <a:ea typeface="ＭＳ Ｐゴシック" charset="-128"/>
                        </a:rPr>
                        <a:t>CC</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defRPr/>
                      </a:pPr>
                      <a:r>
                        <a:rPr kumimoji="1" lang="en-US" altLang="ja-JP" sz="1400" b="1" i="0" u="none" strike="noStrike" cap="none" normalizeH="0" baseline="0" dirty="0" smtClean="0">
                          <a:ln>
                            <a:noFill/>
                          </a:ln>
                          <a:solidFill>
                            <a:schemeClr val="tx1"/>
                          </a:solidFill>
                          <a:effectLst>
                            <a:outerShdw blurRad="38100" dist="38100" dir="2700000" algn="tl">
                              <a:srgbClr val="000000"/>
                            </a:outerShdw>
                          </a:effectLst>
                          <a:latin typeface="Symbol" pitchFamily="18" charset="2"/>
                          <a:ea typeface="ＭＳ Ｐゴシック" charset="-128"/>
                        </a:rPr>
                        <a:t>n</a:t>
                      </a:r>
                      <a:r>
                        <a:rPr kumimoji="1" lang="en-US" altLang="ja-JP" sz="1400" b="1" i="0" u="none" strike="noStrike" cap="none" normalizeH="0" baseline="-25000" dirty="0" smtClean="0">
                          <a:ln>
                            <a:noFill/>
                          </a:ln>
                          <a:solidFill>
                            <a:schemeClr val="tx1"/>
                          </a:solidFill>
                          <a:effectLst>
                            <a:outerShdw blurRad="38100" dist="38100" dir="2700000" algn="tl">
                              <a:srgbClr val="000000"/>
                            </a:outerShdw>
                          </a:effectLst>
                          <a:latin typeface="Symbol" pitchFamily="18" charset="2"/>
                          <a:ea typeface="ＭＳ Ｐゴシック" charset="-128"/>
                        </a:rPr>
                        <a:t>m</a:t>
                      </a:r>
                      <a:r>
                        <a:rPr kumimoji="1" lang="ja-JP" altLang="en-US" sz="1400" b="1" i="0" u="none" strike="noStrike" cap="none" normalizeH="0" baseline="-25000" dirty="0" smtClean="0">
                          <a:ln>
                            <a:noFill/>
                          </a:ln>
                          <a:solidFill>
                            <a:schemeClr val="tx1"/>
                          </a:solidFill>
                          <a:effectLst>
                            <a:outerShdw blurRad="38100" dist="38100" dir="2700000" algn="tl">
                              <a:srgbClr val="000000"/>
                            </a:outerShdw>
                          </a:effectLst>
                          <a:latin typeface="Verdana" pitchFamily="34" charset="0"/>
                          <a:ea typeface="ＭＳ Ｐゴシック" charset="-128"/>
                        </a:rPr>
                        <a:t>　</a:t>
                      </a:r>
                      <a:r>
                        <a:rPr kumimoji="1" lang="en-US" altLang="ja-JP" sz="1400" b="1" i="0" u="none" strike="noStrike" cap="none" normalizeH="0" baseline="0" dirty="0" smtClean="0">
                          <a:ln>
                            <a:noFill/>
                          </a:ln>
                          <a:solidFill>
                            <a:schemeClr val="tx1"/>
                          </a:solidFill>
                          <a:effectLst>
                            <a:outerShdw blurRad="38100" dist="38100" dir="2700000" algn="tl">
                              <a:srgbClr val="000000"/>
                            </a:outerShdw>
                          </a:effectLst>
                          <a:latin typeface="Verdana" pitchFamily="34" charset="0"/>
                          <a:ea typeface="ＭＳ Ｐゴシック" charset="-128"/>
                        </a:rPr>
                        <a:t>CC</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defRPr/>
                      </a:pPr>
                      <a:r>
                        <a:rPr kumimoji="1" lang="en-US" altLang="ja-JP" sz="1400" b="1" i="0" u="none" strike="noStrike" cap="none" normalizeH="0" baseline="0" dirty="0" smtClean="0">
                          <a:ln>
                            <a:noFill/>
                          </a:ln>
                          <a:solidFill>
                            <a:schemeClr val="tx1"/>
                          </a:solidFill>
                          <a:effectLst>
                            <a:outerShdw blurRad="38100" dist="38100" dir="2700000" algn="tl">
                              <a:srgbClr val="000000"/>
                            </a:outerShdw>
                          </a:effectLst>
                          <a:latin typeface="Symbol" pitchFamily="18" charset="2"/>
                          <a:ea typeface="ＭＳ Ｐゴシック" charset="-128"/>
                        </a:rPr>
                        <a:t>n</a:t>
                      </a:r>
                      <a:r>
                        <a:rPr kumimoji="1" lang="en-US" altLang="ja-JP" sz="1400" b="1" i="0" u="none" strike="noStrike" cap="none" normalizeH="0" baseline="-25000" dirty="0" smtClean="0">
                          <a:ln>
                            <a:noFill/>
                          </a:ln>
                          <a:solidFill>
                            <a:schemeClr val="tx1"/>
                          </a:solidFill>
                          <a:effectLst>
                            <a:outerShdw blurRad="38100" dist="38100" dir="2700000" algn="tl">
                              <a:srgbClr val="000000"/>
                            </a:outerShdw>
                          </a:effectLst>
                          <a:latin typeface="Verdana" pitchFamily="34" charset="0"/>
                          <a:ea typeface="ＭＳ Ｐゴシック" charset="-128"/>
                        </a:rPr>
                        <a:t>e </a:t>
                      </a:r>
                      <a:r>
                        <a:rPr kumimoji="1" lang="ja-JP" altLang="en-US" sz="1400" b="1" i="0" u="none" strike="noStrike" cap="none" normalizeH="0" baseline="-25000" dirty="0" smtClean="0">
                          <a:ln>
                            <a:noFill/>
                          </a:ln>
                          <a:solidFill>
                            <a:schemeClr val="tx1"/>
                          </a:solidFill>
                          <a:effectLst>
                            <a:outerShdw blurRad="38100" dist="38100" dir="2700000" algn="tl">
                              <a:srgbClr val="000000"/>
                            </a:outerShdw>
                          </a:effectLst>
                          <a:latin typeface="Verdana" pitchFamily="34" charset="0"/>
                          <a:ea typeface="ＭＳ Ｐゴシック" charset="-128"/>
                        </a:rPr>
                        <a:t>　</a:t>
                      </a:r>
                      <a:r>
                        <a:rPr kumimoji="1" lang="en-US" altLang="ja-JP" sz="1400" b="1" i="0" u="none" strike="noStrike" cap="none" normalizeH="0" baseline="0" dirty="0" smtClean="0">
                          <a:ln>
                            <a:noFill/>
                          </a:ln>
                          <a:solidFill>
                            <a:schemeClr val="tx1"/>
                          </a:solidFill>
                          <a:effectLst>
                            <a:outerShdw blurRad="38100" dist="38100" dir="2700000" algn="tl">
                              <a:srgbClr val="000000"/>
                            </a:outerShdw>
                          </a:effectLst>
                          <a:latin typeface="Verdana" pitchFamily="34" charset="0"/>
                          <a:ea typeface="ＭＳ Ｐゴシック" charset="-128"/>
                        </a:rPr>
                        <a:t>CC</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51424">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1" lang="en-US" altLang="ja-JP" sz="1400" b="1" i="0" u="none" strike="noStrike" cap="none" normalizeH="0" baseline="0" dirty="0" smtClean="0">
                          <a:ln>
                            <a:noFill/>
                          </a:ln>
                          <a:solidFill>
                            <a:schemeClr val="tx1"/>
                          </a:solidFill>
                          <a:effectLst>
                            <a:outerShdw blurRad="38100" dist="38100" dir="2700000" algn="tl">
                              <a:srgbClr val="000000"/>
                            </a:outerShdw>
                          </a:effectLst>
                          <a:latin typeface="Verdana" pitchFamily="34" charset="0"/>
                          <a:ea typeface="ＭＳ Ｐゴシック" charset="-128"/>
                        </a:rPr>
                        <a:t>5 years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1" lang="en-US" altLang="ja-JP" sz="1400" b="1" i="0" u="none" strike="noStrike" cap="none" normalizeH="0" baseline="0" dirty="0" smtClean="0">
                          <a:ln>
                            <a:noFill/>
                          </a:ln>
                          <a:solidFill>
                            <a:schemeClr val="tx1"/>
                          </a:solidFill>
                          <a:effectLst>
                            <a:outerShdw blurRad="38100" dist="38100" dir="2700000" algn="tl">
                              <a:srgbClr val="000000"/>
                            </a:outerShdw>
                          </a:effectLst>
                          <a:latin typeface="Verdana" pitchFamily="34" charset="0"/>
                          <a:ea typeface="ＭＳ Ｐゴシック" charset="-128"/>
                        </a:rPr>
                        <a:t>82000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1" lang="en-US" altLang="ja-JP" sz="1400" b="1" i="0" u="none" strike="noStrike" cap="none" normalizeH="0" baseline="0" dirty="0" smtClean="0">
                          <a:ln>
                            <a:noFill/>
                          </a:ln>
                          <a:solidFill>
                            <a:schemeClr val="tx1"/>
                          </a:solidFill>
                          <a:effectLst>
                            <a:outerShdw blurRad="38100" dist="38100" dir="2700000" algn="tl">
                              <a:srgbClr val="000000"/>
                            </a:outerShdw>
                          </a:effectLst>
                          <a:latin typeface="Verdana" pitchFamily="34" charset="0"/>
                          <a:ea typeface="ＭＳ Ｐゴシック" charset="-128"/>
                        </a:rPr>
                        <a:t>750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1" lang="en-US" altLang="ja-JP" sz="1400" b="1" i="0" u="none" strike="noStrike" cap="none" normalizeH="0" baseline="0" dirty="0" smtClean="0">
                          <a:ln>
                            <a:noFill/>
                          </a:ln>
                          <a:solidFill>
                            <a:schemeClr val="tx1"/>
                          </a:solidFill>
                          <a:effectLst>
                            <a:outerShdw blurRad="38100" dist="38100" dir="2700000" algn="tl">
                              <a:srgbClr val="000000"/>
                            </a:outerShdw>
                          </a:effectLst>
                          <a:latin typeface="Verdana" pitchFamily="34" charset="0"/>
                          <a:ea typeface="ＭＳ Ｐゴシック" charset="-128"/>
                        </a:rPr>
                        <a:t>1460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1" lang="en-US" altLang="ja-JP" sz="1400" b="1" i="0" u="none" strike="noStrike" cap="none" normalizeH="0" baseline="0" dirty="0" smtClean="0">
                          <a:ln>
                            <a:noFill/>
                          </a:ln>
                          <a:solidFill>
                            <a:schemeClr val="tx1"/>
                          </a:solidFill>
                          <a:effectLst>
                            <a:outerShdw blurRad="38100" dist="38100" dir="2700000" algn="tl">
                              <a:srgbClr val="000000"/>
                            </a:outerShdw>
                          </a:effectLst>
                          <a:latin typeface="Verdana" pitchFamily="34" charset="0"/>
                          <a:ea typeface="ＭＳ Ｐゴシック" charset="-128"/>
                        </a:rPr>
                        <a:t>35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4" name="Group 100"/>
          <p:cNvGraphicFramePr>
            <a:graphicFrameLocks/>
          </p:cNvGraphicFramePr>
          <p:nvPr/>
        </p:nvGraphicFramePr>
        <p:xfrm>
          <a:off x="285750" y="2071688"/>
          <a:ext cx="8362950" cy="1500200"/>
        </p:xfrm>
        <a:graphic>
          <a:graphicData uri="http://schemas.openxmlformats.org/drawingml/2006/table">
            <a:tbl>
              <a:tblPr/>
              <a:tblGrid>
                <a:gridCol w="2076450"/>
                <a:gridCol w="1571625"/>
                <a:gridCol w="1570037"/>
                <a:gridCol w="1571625"/>
                <a:gridCol w="1573213"/>
              </a:tblGrid>
              <a:tr h="375050">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1" lang="en-US" altLang="ja-JP" sz="1400" b="1" i="0" u="none" strike="noStrike" cap="none" normalizeH="0" baseline="0" dirty="0" smtClean="0">
                          <a:ln>
                            <a:noFill/>
                          </a:ln>
                          <a:solidFill>
                            <a:schemeClr val="tx1"/>
                          </a:solidFill>
                          <a:effectLst>
                            <a:outerShdw blurRad="38100" dist="38100" dir="2700000" algn="tl">
                              <a:srgbClr val="000000"/>
                            </a:outerShdw>
                          </a:effectLst>
                          <a:latin typeface="Verdana" pitchFamily="34" charset="0"/>
                          <a:ea typeface="ＭＳ Ｐゴシック" charset="-128"/>
                        </a:rPr>
                        <a:t> </a:t>
                      </a:r>
                      <a:r>
                        <a:rPr kumimoji="1" lang="en-US" altLang="ja-JP" sz="1400" b="1" i="0" u="none" strike="noStrike" cap="none" normalizeH="0" baseline="0" dirty="0" err="1" smtClean="0">
                          <a:ln>
                            <a:noFill/>
                          </a:ln>
                          <a:solidFill>
                            <a:schemeClr val="tx1"/>
                          </a:solidFill>
                          <a:effectLst>
                            <a:outerShdw blurRad="38100" dist="38100" dir="2700000" algn="tl">
                              <a:srgbClr val="000000"/>
                            </a:outerShdw>
                          </a:effectLst>
                          <a:latin typeface="Symbol" pitchFamily="18" charset="2"/>
                          <a:ea typeface="ＭＳ Ｐゴシック" charset="-128"/>
                        </a:rPr>
                        <a:t>d</a:t>
                      </a:r>
                      <a:r>
                        <a:rPr kumimoji="1" lang="en-US" altLang="ja-JP" sz="1400" b="1" i="0" u="none" strike="noStrike" cap="none" normalizeH="0" baseline="-25000" dirty="0" err="1" smtClean="0">
                          <a:ln>
                            <a:noFill/>
                          </a:ln>
                          <a:solidFill>
                            <a:schemeClr val="tx1"/>
                          </a:solidFill>
                          <a:effectLst>
                            <a:outerShdw blurRad="38100" dist="38100" dir="2700000" algn="tl">
                              <a:srgbClr val="000000"/>
                            </a:outerShdw>
                          </a:effectLst>
                          <a:latin typeface="Verdana" pitchFamily="34" charset="0"/>
                          <a:ea typeface="ＭＳ Ｐゴシック" charset="-128"/>
                        </a:rPr>
                        <a:t>cp</a:t>
                      </a:r>
                      <a:r>
                        <a:rPr kumimoji="1" lang="en-US" altLang="ja-JP" sz="1400" b="1" i="0" u="none" strike="noStrike" cap="none" normalizeH="0" baseline="-25000" dirty="0" smtClean="0">
                          <a:ln>
                            <a:noFill/>
                          </a:ln>
                          <a:solidFill>
                            <a:schemeClr val="tx1"/>
                          </a:solidFill>
                          <a:effectLst>
                            <a:outerShdw blurRad="38100" dist="38100" dir="2700000" algn="tl">
                              <a:srgbClr val="000000"/>
                            </a:outerShdw>
                          </a:effectLst>
                          <a:latin typeface="Verdana" pitchFamily="34" charset="0"/>
                          <a:ea typeface="ＭＳ Ｐゴシック" charset="-128"/>
                        </a:rPr>
                        <a:t>  (deg)</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1" lang="en-US" altLang="ja-JP" sz="1400" b="1" i="0" u="none" strike="noStrike" cap="none" normalizeH="0" baseline="0" smtClean="0">
                          <a:ln>
                            <a:noFill/>
                          </a:ln>
                          <a:solidFill>
                            <a:schemeClr val="tx1"/>
                          </a:solidFill>
                          <a:effectLst>
                            <a:outerShdw blurRad="38100" dist="38100" dir="2700000" algn="tl">
                              <a:srgbClr val="000000"/>
                            </a:outerShdw>
                          </a:effectLst>
                          <a:latin typeface="Verdana" pitchFamily="34" charset="0"/>
                          <a:ea typeface="ＭＳ Ｐゴシック" charset="-128"/>
                        </a:rPr>
                        <a:t>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1" lang="en-US" altLang="ja-JP" sz="1400" b="1" i="0" u="none" strike="noStrike" cap="none" normalizeH="0" baseline="0" dirty="0" smtClean="0">
                          <a:ln>
                            <a:noFill/>
                          </a:ln>
                          <a:solidFill>
                            <a:schemeClr val="tx1"/>
                          </a:solidFill>
                          <a:effectLst>
                            <a:outerShdw blurRad="38100" dist="38100" dir="2700000" algn="tl">
                              <a:srgbClr val="000000"/>
                            </a:outerShdw>
                          </a:effectLst>
                          <a:latin typeface="Verdana" pitchFamily="34" charset="0"/>
                          <a:ea typeface="ＭＳ Ｐゴシック" charset="-128"/>
                        </a:rPr>
                        <a:t>90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1" lang="en-US" altLang="ja-JP" sz="1400" b="1" i="0" u="none" strike="noStrike" cap="none" normalizeH="0" baseline="0" smtClean="0">
                          <a:ln>
                            <a:noFill/>
                          </a:ln>
                          <a:solidFill>
                            <a:schemeClr val="tx1"/>
                          </a:solidFill>
                          <a:effectLst>
                            <a:outerShdw blurRad="38100" dist="38100" dir="2700000" algn="tl">
                              <a:srgbClr val="000000"/>
                            </a:outerShdw>
                          </a:effectLst>
                          <a:latin typeface="Verdana" pitchFamily="34" charset="0"/>
                          <a:ea typeface="ＭＳ Ｐゴシック" charset="-128"/>
                        </a:rPr>
                        <a:t>180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1" lang="en-US" altLang="ja-JP" sz="1400" b="1" i="0" u="none" strike="noStrike" cap="none" normalizeH="0" baseline="0" smtClean="0">
                          <a:ln>
                            <a:noFill/>
                          </a:ln>
                          <a:solidFill>
                            <a:schemeClr val="tx1"/>
                          </a:solidFill>
                          <a:effectLst>
                            <a:outerShdw blurRad="38100" dist="38100" dir="2700000" algn="tl">
                              <a:srgbClr val="000000"/>
                            </a:outerShdw>
                          </a:effectLst>
                          <a:latin typeface="Verdana" pitchFamily="34" charset="0"/>
                          <a:ea typeface="ＭＳ Ｐゴシック" charset="-128"/>
                        </a:rPr>
                        <a:t>270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5050">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1" lang="en-US" altLang="ja-JP" sz="1400" b="1" i="0" u="none" strike="noStrike" cap="none" normalizeH="0" baseline="0" dirty="0" smtClean="0">
                          <a:ln>
                            <a:noFill/>
                          </a:ln>
                          <a:solidFill>
                            <a:schemeClr val="tx1"/>
                          </a:solidFill>
                          <a:effectLst>
                            <a:outerShdw blurRad="38100" dist="38100" dir="2700000" algn="tl">
                              <a:srgbClr val="000000"/>
                            </a:outerShdw>
                          </a:effectLst>
                          <a:latin typeface="Verdana" pitchFamily="34" charset="0"/>
                          <a:ea typeface="ＭＳ Ｐゴシック" charset="-128"/>
                        </a:rPr>
                        <a:t>sin</a:t>
                      </a:r>
                      <a:r>
                        <a:rPr kumimoji="1" lang="en-US" altLang="ja-JP" sz="1400" b="1" i="0" u="none" strike="noStrike" cap="none" normalizeH="0" baseline="30000" dirty="0" smtClean="0">
                          <a:ln>
                            <a:noFill/>
                          </a:ln>
                          <a:solidFill>
                            <a:schemeClr val="tx1"/>
                          </a:solidFill>
                          <a:effectLst>
                            <a:outerShdw blurRad="38100" dist="38100" dir="2700000" algn="tl">
                              <a:srgbClr val="000000"/>
                            </a:outerShdw>
                          </a:effectLst>
                          <a:latin typeface="Verdana" pitchFamily="34" charset="0"/>
                          <a:ea typeface="ＭＳ Ｐゴシック" charset="-128"/>
                        </a:rPr>
                        <a:t>2</a:t>
                      </a:r>
                      <a:r>
                        <a:rPr kumimoji="1" lang="en-US" altLang="ja-JP" sz="1400" b="1" i="0" u="none" strike="noStrike" cap="none" normalizeH="0" baseline="0" dirty="0" smtClean="0">
                          <a:ln>
                            <a:noFill/>
                          </a:ln>
                          <a:solidFill>
                            <a:schemeClr val="tx1"/>
                          </a:solidFill>
                          <a:effectLst>
                            <a:outerShdw blurRad="38100" dist="38100" dir="2700000" algn="tl">
                              <a:srgbClr val="000000"/>
                            </a:outerShdw>
                          </a:effectLst>
                          <a:latin typeface="Verdana" pitchFamily="34" charset="0"/>
                          <a:ea typeface="ＭＳ Ｐゴシック" charset="-128"/>
                        </a:rPr>
                        <a:t>2</a:t>
                      </a:r>
                      <a:r>
                        <a:rPr kumimoji="1" lang="en-US" altLang="ja-JP" sz="1400" b="1" i="0" u="none" strike="noStrike" cap="none" normalizeH="0" baseline="0" dirty="0" smtClean="0">
                          <a:ln>
                            <a:noFill/>
                          </a:ln>
                          <a:solidFill>
                            <a:schemeClr val="tx1"/>
                          </a:solidFill>
                          <a:effectLst>
                            <a:outerShdw blurRad="38100" dist="38100" dir="2700000" algn="tl">
                              <a:srgbClr val="000000"/>
                            </a:outerShdw>
                          </a:effectLst>
                          <a:latin typeface="Symbol" pitchFamily="18" charset="2"/>
                          <a:ea typeface="ＭＳ Ｐゴシック" charset="-128"/>
                        </a:rPr>
                        <a:t>q</a:t>
                      </a:r>
                      <a:r>
                        <a:rPr kumimoji="1" lang="en-US" altLang="ja-JP" sz="1400" b="1" i="0" u="none" strike="noStrike" cap="none" normalizeH="0" baseline="-25000" dirty="0" smtClean="0">
                          <a:ln>
                            <a:noFill/>
                          </a:ln>
                          <a:solidFill>
                            <a:schemeClr val="tx1"/>
                          </a:solidFill>
                          <a:effectLst>
                            <a:outerShdw blurRad="38100" dist="38100" dir="2700000" algn="tl">
                              <a:srgbClr val="000000"/>
                            </a:outerShdw>
                          </a:effectLst>
                          <a:latin typeface="Verdana" pitchFamily="34" charset="0"/>
                          <a:ea typeface="ＭＳ Ｐゴシック" charset="-128"/>
                        </a:rPr>
                        <a:t>13</a:t>
                      </a:r>
                      <a:r>
                        <a:rPr kumimoji="1" lang="en-US" altLang="ja-JP" sz="1400" b="1" i="0" u="none" strike="noStrike" cap="none" normalizeH="0" baseline="0" dirty="0" smtClean="0">
                          <a:ln>
                            <a:noFill/>
                          </a:ln>
                          <a:solidFill>
                            <a:schemeClr val="tx1"/>
                          </a:solidFill>
                          <a:effectLst>
                            <a:outerShdw blurRad="38100" dist="38100" dir="2700000" algn="tl">
                              <a:srgbClr val="000000"/>
                            </a:outerShdw>
                          </a:effectLst>
                          <a:latin typeface="Verdana" pitchFamily="34" charset="0"/>
                          <a:ea typeface="ＭＳ Ｐゴシック" charset="-128"/>
                        </a:rPr>
                        <a:t>=0.1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1" lang="en-US" altLang="ja-JP" sz="14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ea typeface="ＭＳ Ｐゴシック" charset="-128"/>
                        </a:rPr>
                        <a:t>2867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1" lang="en-US" altLang="ja-JP" sz="14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ea typeface="ＭＳ Ｐゴシック" charset="-128"/>
                        </a:rPr>
                        <a:t>2062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1" lang="en-US" altLang="ja-JP" sz="1400" b="0" i="0" u="none" strike="noStrike" cap="none" normalizeH="0" baseline="0" smtClean="0">
                          <a:ln>
                            <a:noFill/>
                          </a:ln>
                          <a:solidFill>
                            <a:schemeClr val="tx1"/>
                          </a:solidFill>
                          <a:effectLst>
                            <a:outerShdw blurRad="38100" dist="38100" dir="2700000" algn="tl">
                              <a:srgbClr val="000000"/>
                            </a:outerShdw>
                          </a:effectLst>
                          <a:latin typeface="Verdana" pitchFamily="34" charset="0"/>
                          <a:ea typeface="ＭＳ Ｐゴシック" charset="-128"/>
                        </a:rPr>
                        <a:t>2659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1" lang="en-US" altLang="ja-JP" sz="1400" b="0" i="0" u="none" strike="noStrike" cap="none" normalizeH="0" baseline="0" smtClean="0">
                          <a:ln>
                            <a:noFill/>
                          </a:ln>
                          <a:solidFill>
                            <a:schemeClr val="tx1"/>
                          </a:solidFill>
                          <a:effectLst>
                            <a:outerShdw blurRad="38100" dist="38100" dir="2700000" algn="tl">
                              <a:srgbClr val="000000"/>
                            </a:outerShdw>
                          </a:effectLst>
                          <a:latin typeface="Verdana" pitchFamily="34" charset="0"/>
                          <a:ea typeface="ＭＳ Ｐゴシック" charset="-128"/>
                        </a:rPr>
                        <a:t>3464</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5050">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1" lang="en-US" altLang="ja-JP" sz="1400" b="1" i="0" u="none" strike="noStrike" cap="none" normalizeH="0" baseline="0" smtClean="0">
                          <a:ln>
                            <a:noFill/>
                          </a:ln>
                          <a:solidFill>
                            <a:schemeClr val="tx1"/>
                          </a:solidFill>
                          <a:effectLst>
                            <a:outerShdw blurRad="38100" dist="38100" dir="2700000" algn="tl">
                              <a:srgbClr val="000000"/>
                            </a:outerShdw>
                          </a:effectLst>
                          <a:latin typeface="Verdana" pitchFamily="34" charset="0"/>
                          <a:ea typeface="ＭＳ Ｐゴシック" charset="-128"/>
                        </a:rPr>
                        <a:t>sin</a:t>
                      </a:r>
                      <a:r>
                        <a:rPr kumimoji="1" lang="en-US" altLang="ja-JP" sz="1400" b="1" i="0" u="none" strike="noStrike" cap="none" normalizeH="0" baseline="30000" smtClean="0">
                          <a:ln>
                            <a:noFill/>
                          </a:ln>
                          <a:solidFill>
                            <a:schemeClr val="tx1"/>
                          </a:solidFill>
                          <a:effectLst>
                            <a:outerShdw blurRad="38100" dist="38100" dir="2700000" algn="tl">
                              <a:srgbClr val="000000"/>
                            </a:outerShdw>
                          </a:effectLst>
                          <a:latin typeface="Verdana" pitchFamily="34" charset="0"/>
                          <a:ea typeface="ＭＳ Ｐゴシック" charset="-128"/>
                        </a:rPr>
                        <a:t>2</a:t>
                      </a:r>
                      <a:r>
                        <a:rPr kumimoji="1" lang="en-US" altLang="ja-JP" sz="1400" b="1" i="0" u="none" strike="noStrike" cap="none" normalizeH="0" baseline="0" smtClean="0">
                          <a:ln>
                            <a:noFill/>
                          </a:ln>
                          <a:solidFill>
                            <a:schemeClr val="tx1"/>
                          </a:solidFill>
                          <a:effectLst>
                            <a:outerShdw blurRad="38100" dist="38100" dir="2700000" algn="tl">
                              <a:srgbClr val="000000"/>
                            </a:outerShdw>
                          </a:effectLst>
                          <a:latin typeface="Verdana" pitchFamily="34" charset="0"/>
                          <a:ea typeface="ＭＳ Ｐゴシック" charset="-128"/>
                        </a:rPr>
                        <a:t>2</a:t>
                      </a:r>
                      <a:r>
                        <a:rPr kumimoji="1" lang="en-US" altLang="ja-JP" sz="1400" b="1" i="0" u="none" strike="noStrike" cap="none" normalizeH="0" baseline="0" smtClean="0">
                          <a:ln>
                            <a:noFill/>
                          </a:ln>
                          <a:solidFill>
                            <a:schemeClr val="tx1"/>
                          </a:solidFill>
                          <a:effectLst>
                            <a:outerShdw blurRad="38100" dist="38100" dir="2700000" algn="tl">
                              <a:srgbClr val="000000"/>
                            </a:outerShdw>
                          </a:effectLst>
                          <a:latin typeface="Symbol" pitchFamily="18" charset="2"/>
                          <a:ea typeface="ＭＳ Ｐゴシック" charset="-128"/>
                        </a:rPr>
                        <a:t>q</a:t>
                      </a:r>
                      <a:r>
                        <a:rPr kumimoji="1" lang="en-US" altLang="ja-JP" sz="1400" b="1" i="0" u="none" strike="noStrike" cap="none" normalizeH="0" baseline="-25000" smtClean="0">
                          <a:ln>
                            <a:noFill/>
                          </a:ln>
                          <a:solidFill>
                            <a:schemeClr val="tx1"/>
                          </a:solidFill>
                          <a:effectLst>
                            <a:outerShdw blurRad="38100" dist="38100" dir="2700000" algn="tl">
                              <a:srgbClr val="000000"/>
                            </a:outerShdw>
                          </a:effectLst>
                          <a:latin typeface="Verdana" pitchFamily="34" charset="0"/>
                          <a:ea typeface="ＭＳ Ｐゴシック" charset="-128"/>
                        </a:rPr>
                        <a:t>13</a:t>
                      </a:r>
                      <a:r>
                        <a:rPr kumimoji="1" lang="en-US" altLang="ja-JP" sz="1400" b="1" i="0" u="none" strike="noStrike" cap="none" normalizeH="0" baseline="0" smtClean="0">
                          <a:ln>
                            <a:noFill/>
                          </a:ln>
                          <a:solidFill>
                            <a:schemeClr val="tx1"/>
                          </a:solidFill>
                          <a:effectLst>
                            <a:outerShdw blurRad="38100" dist="38100" dir="2700000" algn="tl">
                              <a:srgbClr val="000000"/>
                            </a:outerShdw>
                          </a:effectLst>
                          <a:latin typeface="Verdana" pitchFamily="34" charset="0"/>
                          <a:ea typeface="ＭＳ Ｐゴシック" charset="-128"/>
                        </a:rPr>
                        <a:t>=0.05</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1" lang="en-US" altLang="ja-JP" sz="14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ea typeface="ＭＳ Ｐゴシック" charset="-128"/>
                        </a:rPr>
                        <a:t>1489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1" lang="en-US" altLang="ja-JP" sz="14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ea typeface="ＭＳ Ｐゴシック" charset="-128"/>
                        </a:rPr>
                        <a:t>1119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1" lang="en-US" altLang="ja-JP" sz="14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ea typeface="ＭＳ Ｐゴシック" charset="-128"/>
                        </a:rPr>
                        <a:t>1342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1" lang="en-US" altLang="ja-JP" sz="14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ea typeface="ＭＳ Ｐゴシック" charset="-128"/>
                        </a:rPr>
                        <a:t>1908</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5050">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1" lang="en-US" altLang="ja-JP" sz="1400" b="1" i="0" u="none" strike="noStrike" cap="none" normalizeH="0" baseline="0" smtClean="0">
                          <a:ln>
                            <a:noFill/>
                          </a:ln>
                          <a:solidFill>
                            <a:schemeClr val="tx1"/>
                          </a:solidFill>
                          <a:effectLst>
                            <a:outerShdw blurRad="38100" dist="38100" dir="2700000" algn="tl">
                              <a:srgbClr val="000000"/>
                            </a:outerShdw>
                          </a:effectLst>
                          <a:latin typeface="Verdana" pitchFamily="34" charset="0"/>
                          <a:ea typeface="ＭＳ Ｐゴシック" charset="-128"/>
                        </a:rPr>
                        <a:t>sin</a:t>
                      </a:r>
                      <a:r>
                        <a:rPr kumimoji="1" lang="en-US" altLang="ja-JP" sz="1400" b="1" i="0" u="none" strike="noStrike" cap="none" normalizeH="0" baseline="30000" smtClean="0">
                          <a:ln>
                            <a:noFill/>
                          </a:ln>
                          <a:solidFill>
                            <a:schemeClr val="tx1"/>
                          </a:solidFill>
                          <a:effectLst>
                            <a:outerShdw blurRad="38100" dist="38100" dir="2700000" algn="tl">
                              <a:srgbClr val="000000"/>
                            </a:outerShdw>
                          </a:effectLst>
                          <a:latin typeface="Verdana" pitchFamily="34" charset="0"/>
                          <a:ea typeface="ＭＳ Ｐゴシック" charset="-128"/>
                        </a:rPr>
                        <a:t>2</a:t>
                      </a:r>
                      <a:r>
                        <a:rPr kumimoji="1" lang="en-US" altLang="ja-JP" sz="1400" b="1" i="0" u="none" strike="noStrike" cap="none" normalizeH="0" baseline="0" smtClean="0">
                          <a:ln>
                            <a:noFill/>
                          </a:ln>
                          <a:solidFill>
                            <a:schemeClr val="tx1"/>
                          </a:solidFill>
                          <a:effectLst>
                            <a:outerShdw blurRad="38100" dist="38100" dir="2700000" algn="tl">
                              <a:srgbClr val="000000"/>
                            </a:outerShdw>
                          </a:effectLst>
                          <a:latin typeface="Verdana" pitchFamily="34" charset="0"/>
                          <a:ea typeface="ＭＳ Ｐゴシック" charset="-128"/>
                        </a:rPr>
                        <a:t>2</a:t>
                      </a:r>
                      <a:r>
                        <a:rPr kumimoji="1" lang="en-US" altLang="ja-JP" sz="1400" b="1" i="0" u="none" strike="noStrike" cap="none" normalizeH="0" baseline="0" smtClean="0">
                          <a:ln>
                            <a:noFill/>
                          </a:ln>
                          <a:solidFill>
                            <a:schemeClr val="tx1"/>
                          </a:solidFill>
                          <a:effectLst>
                            <a:outerShdw blurRad="38100" dist="38100" dir="2700000" algn="tl">
                              <a:srgbClr val="000000"/>
                            </a:outerShdw>
                          </a:effectLst>
                          <a:latin typeface="Symbol" pitchFamily="18" charset="2"/>
                          <a:ea typeface="ＭＳ Ｐゴシック" charset="-128"/>
                        </a:rPr>
                        <a:t>q</a:t>
                      </a:r>
                      <a:r>
                        <a:rPr kumimoji="1" lang="en-US" altLang="ja-JP" sz="1400" b="1" i="0" u="none" strike="noStrike" cap="none" normalizeH="0" baseline="-25000" smtClean="0">
                          <a:ln>
                            <a:noFill/>
                          </a:ln>
                          <a:solidFill>
                            <a:schemeClr val="tx1"/>
                          </a:solidFill>
                          <a:effectLst>
                            <a:outerShdw blurRad="38100" dist="38100" dir="2700000" algn="tl">
                              <a:srgbClr val="000000"/>
                            </a:outerShdw>
                          </a:effectLst>
                          <a:latin typeface="Verdana" pitchFamily="34" charset="0"/>
                          <a:ea typeface="ＭＳ Ｐゴシック" charset="-128"/>
                        </a:rPr>
                        <a:t>13</a:t>
                      </a:r>
                      <a:r>
                        <a:rPr kumimoji="1" lang="en-US" altLang="ja-JP" sz="1400" b="1" i="0" u="none" strike="noStrike" cap="none" normalizeH="0" baseline="0" smtClean="0">
                          <a:ln>
                            <a:noFill/>
                          </a:ln>
                          <a:solidFill>
                            <a:schemeClr val="tx1"/>
                          </a:solidFill>
                          <a:effectLst>
                            <a:outerShdw blurRad="38100" dist="38100" dir="2700000" algn="tl">
                              <a:srgbClr val="000000"/>
                            </a:outerShdw>
                          </a:effectLst>
                          <a:latin typeface="Verdana" pitchFamily="34" charset="0"/>
                          <a:ea typeface="ＭＳ Ｐゴシック" charset="-128"/>
                        </a:rPr>
                        <a:t>=0.03</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1" lang="en-US" altLang="ja-JP" sz="14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ea typeface="ＭＳ Ｐゴシック" charset="-128"/>
                        </a:rPr>
                        <a:t>942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1" lang="en-US" altLang="ja-JP" sz="1400" b="0" i="0" u="none" strike="noStrike" cap="none" normalizeH="0" baseline="0" smtClean="0">
                          <a:ln>
                            <a:noFill/>
                          </a:ln>
                          <a:solidFill>
                            <a:schemeClr val="tx1"/>
                          </a:solidFill>
                          <a:effectLst>
                            <a:outerShdw blurRad="38100" dist="38100" dir="2700000" algn="tl">
                              <a:srgbClr val="000000"/>
                            </a:outerShdw>
                          </a:effectLst>
                          <a:latin typeface="Verdana" pitchFamily="34" charset="0"/>
                          <a:ea typeface="ＭＳ Ｐゴシック" charset="-128"/>
                        </a:rPr>
                        <a:t>506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1" lang="en-US" altLang="ja-JP" sz="1400" b="0" i="0" u="none" strike="noStrike" cap="none" normalizeH="0" baseline="0" smtClean="0">
                          <a:ln>
                            <a:noFill/>
                          </a:ln>
                          <a:solidFill>
                            <a:schemeClr val="tx1"/>
                          </a:solidFill>
                          <a:effectLst>
                            <a:outerShdw blurRad="38100" dist="38100" dir="2700000" algn="tl">
                              <a:srgbClr val="000000"/>
                            </a:outerShdw>
                          </a:effectLst>
                          <a:latin typeface="Verdana" pitchFamily="34" charset="0"/>
                          <a:ea typeface="ＭＳ Ｐゴシック" charset="-128"/>
                        </a:rPr>
                        <a:t>829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1" lang="en-US" altLang="ja-JP" sz="14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ea typeface="ＭＳ Ｐゴシック" charset="-128"/>
                        </a:rPr>
                        <a:t>1266</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5" name="Rectangle 2"/>
          <p:cNvSpPr txBox="1">
            <a:spLocks noChangeArrowheads="1"/>
          </p:cNvSpPr>
          <p:nvPr/>
        </p:nvSpPr>
        <p:spPr>
          <a:xfrm>
            <a:off x="457200" y="277813"/>
            <a:ext cx="8229600" cy="1139825"/>
          </a:xfrm>
          <a:prstGeom prst="rect">
            <a:avLst/>
          </a:prstGeom>
        </p:spPr>
        <p:txBody>
          <a:bodyPr/>
          <a:lstStyle/>
          <a:p>
            <a:pPr algn="ctr" fontAlgn="auto">
              <a:spcAft>
                <a:spcPts val="0"/>
              </a:spcAft>
              <a:defRPr/>
            </a:pPr>
            <a:r>
              <a:rPr lang="en-US" altLang="ja-JP" sz="3200" i="1" dirty="0">
                <a:solidFill>
                  <a:prstClr val="black"/>
                </a:solidFill>
                <a:effectLst>
                  <a:outerShdw blurRad="38100" dist="38100" dir="2700000" algn="tl">
                    <a:srgbClr val="000000">
                      <a:alpha val="43137"/>
                    </a:srgbClr>
                  </a:outerShdw>
                </a:effectLst>
                <a:latin typeface="Times New Roman" pitchFamily="18" charset="0"/>
                <a:ea typeface="ＭＳ ゴシック" pitchFamily="49" charset="-128"/>
                <a:cs typeface="Times New Roman" pitchFamily="18" charset="0"/>
              </a:rPr>
              <a:t>Neutrino event rate and experimental sensitivity</a:t>
            </a:r>
          </a:p>
        </p:txBody>
      </p:sp>
      <p:sp>
        <p:nvSpPr>
          <p:cNvPr id="65591" name="Rectangle 2"/>
          <p:cNvSpPr txBox="1">
            <a:spLocks noChangeArrowheads="1"/>
          </p:cNvSpPr>
          <p:nvPr/>
        </p:nvSpPr>
        <p:spPr bwMode="auto">
          <a:xfrm>
            <a:off x="0" y="857250"/>
            <a:ext cx="9144000" cy="509588"/>
          </a:xfrm>
          <a:prstGeom prst="rect">
            <a:avLst/>
          </a:prstGeom>
          <a:noFill/>
          <a:ln w="9525">
            <a:noFill/>
            <a:miter lim="800000"/>
            <a:headEnd/>
            <a:tailEnd/>
          </a:ln>
        </p:spPr>
        <p:txBody>
          <a:bodyPr/>
          <a:lstStyle/>
          <a:p>
            <a:pPr marL="342900" indent="-342900" algn="ctr">
              <a:spcBef>
                <a:spcPct val="20000"/>
              </a:spcBef>
            </a:pPr>
            <a:r>
              <a:rPr lang="en-US" altLang="ja-JP" sz="2800">
                <a:solidFill>
                  <a:srgbClr val="0044FE"/>
                </a:solidFill>
                <a:latin typeface="Times New Roman" pitchFamily="18" charset="0"/>
              </a:rPr>
              <a:t>Events in 100 kton, 658 km, 5 years @ 1.66 MW</a:t>
            </a:r>
          </a:p>
        </p:txBody>
      </p:sp>
      <p:sp>
        <p:nvSpPr>
          <p:cNvPr id="65592" name="Rectangle 4"/>
          <p:cNvSpPr>
            <a:spLocks/>
          </p:cNvSpPr>
          <p:nvPr/>
        </p:nvSpPr>
        <p:spPr bwMode="auto">
          <a:xfrm>
            <a:off x="71438" y="3643313"/>
            <a:ext cx="9001125" cy="2928937"/>
          </a:xfrm>
          <a:prstGeom prst="rect">
            <a:avLst/>
          </a:prstGeom>
          <a:solidFill>
            <a:schemeClr val="bg1"/>
          </a:solidFill>
          <a:ln w="25400">
            <a:solidFill>
              <a:schemeClr val="tx1"/>
            </a:solidFill>
            <a:miter lim="800000"/>
            <a:headEnd/>
            <a:tailEnd/>
          </a:ln>
        </p:spPr>
        <p:txBody>
          <a:bodyPr lIns="0" tIns="0" rIns="0" bIns="0" anchor="ctr"/>
          <a:lstStyle/>
          <a:p>
            <a:pPr marL="0" lvl="1" defTabSz="641350"/>
            <a:r>
              <a:rPr kumimoji="0" lang="en-US" altLang="ja-JP" sz="1700">
                <a:solidFill>
                  <a:srgbClr val="000000"/>
                </a:solidFill>
                <a:latin typeface="Times New Roman" pitchFamily="18" charset="0"/>
                <a:sym typeface="Gill Sans"/>
              </a:rPr>
              <a:t> </a:t>
            </a:r>
            <a:r>
              <a:rPr kumimoji="0" lang="ja-JP" altLang="en-US" sz="1700">
                <a:solidFill>
                  <a:srgbClr val="000000"/>
                </a:solidFill>
                <a:latin typeface="Times New Roman" pitchFamily="18" charset="0"/>
                <a:sym typeface="Gill Sans"/>
              </a:rPr>
              <a:t>　　　　　　　　＊　</a:t>
            </a:r>
            <a:r>
              <a:rPr kumimoji="0" lang="en-US" altLang="ja-JP" sz="1700">
                <a:solidFill>
                  <a:srgbClr val="000000"/>
                </a:solidFill>
                <a:latin typeface="Times New Roman" pitchFamily="18" charset="0"/>
                <a:ea typeface="ＭＳ 明朝" pitchFamily="17" charset="-128"/>
                <a:sym typeface="Gill Sans"/>
              </a:rPr>
              <a:t>×10 larger total events than T2K</a:t>
            </a:r>
          </a:p>
          <a:p>
            <a:pPr marL="0" lvl="1" defTabSz="641350"/>
            <a:r>
              <a:rPr kumimoji="0" lang="en-US" altLang="ja-JP" sz="1700">
                <a:solidFill>
                  <a:srgbClr val="000000"/>
                </a:solidFill>
                <a:latin typeface="Times New Roman" pitchFamily="18" charset="0"/>
                <a:sym typeface="Gill Sans"/>
              </a:rPr>
              <a:t> </a:t>
            </a:r>
            <a:r>
              <a:rPr kumimoji="0" lang="ja-JP" altLang="en-US" sz="1700">
                <a:solidFill>
                  <a:srgbClr val="000000"/>
                </a:solidFill>
                <a:latin typeface="Times New Roman" pitchFamily="18" charset="0"/>
                <a:sym typeface="Gill Sans"/>
              </a:rPr>
              <a:t>　　　　　　　　＊　</a:t>
            </a:r>
            <a:r>
              <a:rPr kumimoji="0" lang="en-US" altLang="ja-JP" sz="1700">
                <a:solidFill>
                  <a:srgbClr val="000000"/>
                </a:solidFill>
                <a:latin typeface="Times New Roman" pitchFamily="18" charset="0"/>
                <a:sym typeface="Gill Sans"/>
              </a:rPr>
              <a:t>High detection efficiency, excellent background suppression,  </a:t>
            </a:r>
          </a:p>
          <a:p>
            <a:pPr marL="0" lvl="1" defTabSz="641350"/>
            <a:r>
              <a:rPr kumimoji="0" lang="en-US" altLang="ja-JP" sz="1700">
                <a:solidFill>
                  <a:srgbClr val="000000"/>
                </a:solidFill>
                <a:latin typeface="Times New Roman" pitchFamily="18" charset="0"/>
                <a:sym typeface="Gill Sans"/>
              </a:rPr>
              <a:t>                             high precision electron neutrino energy spectrum measurement</a:t>
            </a:r>
            <a:endParaRPr kumimoji="0" lang="en-US" altLang="ja-JP" sz="1700">
              <a:solidFill>
                <a:srgbClr val="000000"/>
              </a:solidFill>
              <a:latin typeface="ＭＳ 明朝" pitchFamily="17" charset="-128"/>
              <a:ea typeface="ＭＳ 明朝" pitchFamily="17" charset="-128"/>
              <a:sym typeface="Gill Sans"/>
            </a:endParaRPr>
          </a:p>
          <a:p>
            <a:pPr marL="0" lvl="1" defTabSz="641350"/>
            <a:endParaRPr kumimoji="0" lang="en-US" altLang="ja-JP" sz="1700">
              <a:solidFill>
                <a:srgbClr val="000000"/>
              </a:solidFill>
              <a:latin typeface="Times New Roman" pitchFamily="18" charset="0"/>
              <a:sym typeface="Gill Sans"/>
            </a:endParaRPr>
          </a:p>
          <a:p>
            <a:pPr marL="215900" lvl="2" defTabSz="641350">
              <a:buSzPct val="100000"/>
              <a:buFont typeface="Arial" pitchFamily="34" charset="0"/>
              <a:buChar char="•"/>
            </a:pPr>
            <a:r>
              <a:rPr kumimoji="0" lang="ja-JP" altLang="en-US" sz="2000">
                <a:solidFill>
                  <a:srgbClr val="000000"/>
                </a:solidFill>
                <a:latin typeface="Times New Roman" pitchFamily="18" charset="0"/>
                <a:sym typeface="Gill Sans"/>
              </a:rPr>
              <a:t> </a:t>
            </a:r>
            <a:r>
              <a:rPr kumimoji="0" lang="en-US" altLang="ja-JP" sz="2000">
                <a:solidFill>
                  <a:srgbClr val="000000"/>
                </a:solidFill>
                <a:latin typeface="Times New Roman" pitchFamily="18" charset="0"/>
                <a:sym typeface="Gill Sans"/>
              </a:rPr>
              <a:t>CP discovery exceeds 3σ for sin</a:t>
            </a:r>
            <a:r>
              <a:rPr kumimoji="0" lang="en-US" altLang="ja-JP" sz="2000" baseline="32000">
                <a:solidFill>
                  <a:srgbClr val="000000"/>
                </a:solidFill>
                <a:latin typeface="Times New Roman" pitchFamily="18" charset="0"/>
                <a:sym typeface="Gill Sans"/>
              </a:rPr>
              <a:t>2</a:t>
            </a:r>
            <a:r>
              <a:rPr kumimoji="0" lang="en-US" altLang="ja-JP" sz="2000">
                <a:solidFill>
                  <a:srgbClr val="000000"/>
                </a:solidFill>
                <a:latin typeface="Times New Roman" pitchFamily="18" charset="0"/>
                <a:sym typeface="Gill Sans"/>
              </a:rPr>
              <a:t>2θ</a:t>
            </a:r>
            <a:r>
              <a:rPr kumimoji="0" lang="en-US" altLang="ja-JP" sz="2000" baseline="-6000">
                <a:solidFill>
                  <a:srgbClr val="000000"/>
                </a:solidFill>
                <a:latin typeface="Times New Roman" pitchFamily="18" charset="0"/>
                <a:sym typeface="Gill Sans"/>
              </a:rPr>
              <a:t>13</a:t>
            </a:r>
            <a:r>
              <a:rPr kumimoji="0" lang="en-US" altLang="ja-JP" sz="2000">
                <a:solidFill>
                  <a:srgbClr val="000000"/>
                </a:solidFill>
                <a:latin typeface="Times New Roman" pitchFamily="18" charset="0"/>
                <a:sym typeface="Gill Sans"/>
              </a:rPr>
              <a:t>&gt;0.02</a:t>
            </a:r>
          </a:p>
          <a:p>
            <a:pPr marL="215900" lvl="2" defTabSz="641350">
              <a:buSzPct val="100000"/>
              <a:buFont typeface="Arial" pitchFamily="34" charset="0"/>
              <a:buChar char="•"/>
            </a:pPr>
            <a:endParaRPr kumimoji="0" lang="en-US" altLang="ja-JP" sz="800">
              <a:solidFill>
                <a:srgbClr val="000000"/>
              </a:solidFill>
              <a:latin typeface="Times New Roman" pitchFamily="18" charset="0"/>
              <a:sym typeface="Gill Sans"/>
            </a:endParaRPr>
          </a:p>
          <a:p>
            <a:pPr marL="215900" lvl="2" defTabSz="641350">
              <a:buSzPct val="100000"/>
              <a:buFont typeface="Arial" pitchFamily="34" charset="0"/>
              <a:buChar char="•"/>
            </a:pPr>
            <a:r>
              <a:rPr kumimoji="0" lang="en-US" altLang="ja-JP" sz="2000">
                <a:solidFill>
                  <a:srgbClr val="000000"/>
                </a:solidFill>
                <a:latin typeface="Times New Roman" pitchFamily="18" charset="0"/>
                <a:sym typeface="Gill Sans"/>
              </a:rPr>
              <a:t> measure θ</a:t>
            </a:r>
            <a:r>
              <a:rPr kumimoji="0" lang="en-US" altLang="ja-JP" sz="2000" baseline="-6000">
                <a:solidFill>
                  <a:srgbClr val="000000"/>
                </a:solidFill>
                <a:latin typeface="Times New Roman" pitchFamily="18" charset="0"/>
                <a:sym typeface="Gill Sans"/>
              </a:rPr>
              <a:t>13 </a:t>
            </a:r>
            <a:r>
              <a:rPr kumimoji="0" lang="en-US" altLang="ja-JP" sz="2000">
                <a:solidFill>
                  <a:srgbClr val="000000"/>
                </a:solidFill>
                <a:latin typeface="Times New Roman" pitchFamily="18" charset="0"/>
                <a:sym typeface="Gill Sans"/>
              </a:rPr>
              <a:t>with δsin</a:t>
            </a:r>
            <a:r>
              <a:rPr kumimoji="0" lang="en-US" altLang="ja-JP" sz="2000" baseline="32000">
                <a:solidFill>
                  <a:srgbClr val="000000"/>
                </a:solidFill>
                <a:latin typeface="Times New Roman" pitchFamily="18" charset="0"/>
                <a:sym typeface="Gill Sans"/>
              </a:rPr>
              <a:t>2</a:t>
            </a:r>
            <a:r>
              <a:rPr kumimoji="0" lang="en-US" altLang="ja-JP" sz="2000">
                <a:solidFill>
                  <a:srgbClr val="000000"/>
                </a:solidFill>
                <a:latin typeface="Times New Roman" pitchFamily="18" charset="0"/>
                <a:sym typeface="Gill Sans"/>
              </a:rPr>
              <a:t>2θ</a:t>
            </a:r>
            <a:r>
              <a:rPr kumimoji="0" lang="en-US" altLang="ja-JP" sz="2000" baseline="-6000">
                <a:solidFill>
                  <a:srgbClr val="000000"/>
                </a:solidFill>
                <a:latin typeface="Times New Roman" pitchFamily="18" charset="0"/>
                <a:sym typeface="Gill Sans"/>
              </a:rPr>
              <a:t>13</a:t>
            </a:r>
            <a:r>
              <a:rPr kumimoji="0" lang="en-US" altLang="ja-JP" sz="2000">
                <a:solidFill>
                  <a:srgbClr val="000000"/>
                </a:solidFill>
                <a:latin typeface="Times New Roman" pitchFamily="18" charset="0"/>
                <a:sym typeface="Gill Sans"/>
              </a:rPr>
              <a:t>≈±0.01 and test CP at better than 90%CL if sin</a:t>
            </a:r>
            <a:r>
              <a:rPr kumimoji="0" lang="en-US" altLang="ja-JP" sz="2000" baseline="32000">
                <a:solidFill>
                  <a:srgbClr val="000000"/>
                </a:solidFill>
                <a:latin typeface="Times New Roman" pitchFamily="18" charset="0"/>
                <a:sym typeface="Gill Sans"/>
              </a:rPr>
              <a:t>2</a:t>
            </a:r>
            <a:r>
              <a:rPr kumimoji="0" lang="en-US" altLang="ja-JP" sz="2000">
                <a:solidFill>
                  <a:srgbClr val="000000"/>
                </a:solidFill>
                <a:latin typeface="Times New Roman" pitchFamily="18" charset="0"/>
                <a:sym typeface="Gill Sans"/>
              </a:rPr>
              <a:t>2θ</a:t>
            </a:r>
            <a:r>
              <a:rPr kumimoji="0" lang="en-US" altLang="ja-JP" sz="2000" baseline="-6000">
                <a:solidFill>
                  <a:srgbClr val="000000"/>
                </a:solidFill>
                <a:latin typeface="Times New Roman" pitchFamily="18" charset="0"/>
                <a:sym typeface="Gill Sans"/>
              </a:rPr>
              <a:t>13</a:t>
            </a:r>
            <a:r>
              <a:rPr kumimoji="0" lang="en-US" altLang="ja-JP" sz="2000">
                <a:solidFill>
                  <a:srgbClr val="000000"/>
                </a:solidFill>
                <a:latin typeface="Times New Roman" pitchFamily="18" charset="0"/>
                <a:sym typeface="Gill Sans"/>
              </a:rPr>
              <a:t>&gt;0.01</a:t>
            </a:r>
          </a:p>
          <a:p>
            <a:pPr marL="215900" lvl="2" defTabSz="641350">
              <a:buSzPct val="100000"/>
              <a:buFont typeface="Arial" pitchFamily="34" charset="0"/>
              <a:buChar char="•"/>
            </a:pPr>
            <a:endParaRPr kumimoji="0" lang="en-US" altLang="ja-JP" sz="800">
              <a:solidFill>
                <a:srgbClr val="000000"/>
              </a:solidFill>
              <a:latin typeface="Times New Roman" pitchFamily="18" charset="0"/>
              <a:sym typeface="Gill Sans"/>
            </a:endParaRPr>
          </a:p>
          <a:p>
            <a:pPr marL="215900" lvl="2" defTabSz="641350">
              <a:buSzPct val="100000"/>
              <a:buFont typeface="Arial" pitchFamily="34" charset="0"/>
              <a:buChar char="•"/>
            </a:pPr>
            <a:r>
              <a:rPr kumimoji="0" lang="en-US" altLang="ja-JP" sz="2000">
                <a:solidFill>
                  <a:srgbClr val="000000"/>
                </a:solidFill>
                <a:latin typeface="Times New Roman" pitchFamily="18" charset="0"/>
                <a:sym typeface="Gill Sans"/>
              </a:rPr>
              <a:t> sin</a:t>
            </a:r>
            <a:r>
              <a:rPr kumimoji="0" lang="en-US" altLang="ja-JP" sz="2000" baseline="32000">
                <a:solidFill>
                  <a:srgbClr val="000000"/>
                </a:solidFill>
                <a:latin typeface="Times New Roman" pitchFamily="18" charset="0"/>
                <a:sym typeface="Gill Sans"/>
              </a:rPr>
              <a:t>2</a:t>
            </a:r>
            <a:r>
              <a:rPr kumimoji="0" lang="en-US" altLang="ja-JP" sz="2000">
                <a:solidFill>
                  <a:srgbClr val="000000"/>
                </a:solidFill>
                <a:latin typeface="Times New Roman" pitchFamily="18" charset="0"/>
                <a:sym typeface="Gill Sans"/>
              </a:rPr>
              <a:t>2θ</a:t>
            </a:r>
            <a:r>
              <a:rPr kumimoji="0" lang="en-US" altLang="ja-JP" sz="2000" baseline="-6000">
                <a:solidFill>
                  <a:srgbClr val="000000"/>
                </a:solidFill>
                <a:latin typeface="Times New Roman" pitchFamily="18" charset="0"/>
                <a:sym typeface="Gill Sans"/>
              </a:rPr>
              <a:t>13</a:t>
            </a:r>
            <a:r>
              <a:rPr kumimoji="0" lang="en-US" altLang="ja-JP" sz="2000">
                <a:solidFill>
                  <a:srgbClr val="000000"/>
                </a:solidFill>
                <a:latin typeface="Times New Roman" pitchFamily="18" charset="0"/>
                <a:sym typeface="Gill Sans"/>
              </a:rPr>
              <a:t>&lt;0.001 @ 90%CL (if no signal is found)   one order  better than T2K</a:t>
            </a:r>
          </a:p>
          <a:p>
            <a:pPr marL="215900" lvl="2" defTabSz="641350">
              <a:buSzPct val="100000"/>
            </a:pPr>
            <a:endParaRPr kumimoji="0" lang="en-US" altLang="ja-JP" sz="2000">
              <a:solidFill>
                <a:srgbClr val="000000"/>
              </a:solidFill>
              <a:latin typeface="Times New Roman" pitchFamily="18" charset="0"/>
              <a:sym typeface="Gill Sans"/>
            </a:endParaRPr>
          </a:p>
        </p:txBody>
      </p:sp>
      <p:cxnSp>
        <p:nvCxnSpPr>
          <p:cNvPr id="10" name="直線コネクタ 9"/>
          <p:cNvCxnSpPr/>
          <p:nvPr/>
        </p:nvCxnSpPr>
        <p:spPr>
          <a:xfrm>
            <a:off x="5500688" y="1500188"/>
            <a:ext cx="214312"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直線コネクタ 12"/>
          <p:cNvCxnSpPr/>
          <p:nvPr/>
        </p:nvCxnSpPr>
        <p:spPr>
          <a:xfrm>
            <a:off x="6786563" y="1500188"/>
            <a:ext cx="214312"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テキスト ボックス 8"/>
          <p:cNvSpPr txBox="1"/>
          <p:nvPr/>
        </p:nvSpPr>
        <p:spPr>
          <a:xfrm>
            <a:off x="0" y="0"/>
            <a:ext cx="1287532" cy="369332"/>
          </a:xfrm>
          <a:prstGeom prst="rect">
            <a:avLst/>
          </a:prstGeom>
          <a:noFill/>
        </p:spPr>
        <p:txBody>
          <a:bodyPr wrap="none" rtlCol="0">
            <a:spAutoFit/>
          </a:bodyPr>
          <a:lstStyle/>
          <a:p>
            <a:r>
              <a:rPr kumimoji="1" lang="en-US" altLang="ja-JP" dirty="0" smtClean="0"/>
              <a:t>Scenario 1</a:t>
            </a:r>
            <a:endParaRPr kumimoji="1" lang="ja-JP" altLang="en-US" dirty="0"/>
          </a:p>
        </p:txBody>
      </p:sp>
      <p:sp>
        <p:nvSpPr>
          <p:cNvPr id="11" name="スライド番号プレースホルダ 10"/>
          <p:cNvSpPr>
            <a:spLocks noGrp="1"/>
          </p:cNvSpPr>
          <p:nvPr>
            <p:ph type="sldNum" sz="quarter" idx="12"/>
          </p:nvPr>
        </p:nvSpPr>
        <p:spPr/>
        <p:txBody>
          <a:bodyPr/>
          <a:lstStyle/>
          <a:p>
            <a:pPr>
              <a:defRPr/>
            </a:pPr>
            <a:fld id="{23943DCC-CB90-447D-91CE-EF57329725C9}" type="slidenum">
              <a:rPr lang="ja-JP" altLang="en-US" smtClean="0"/>
              <a:pPr>
                <a:defRPr/>
              </a:pPr>
              <a:t>46</a:t>
            </a:fld>
            <a:endParaRPr lang="ja-JP" altLang="en-US"/>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5234" name="Picture 2"/>
          <p:cNvPicPr>
            <a:picLocks noChangeAspect="1" noChangeArrowheads="1"/>
          </p:cNvPicPr>
          <p:nvPr/>
        </p:nvPicPr>
        <p:blipFill>
          <a:blip r:embed="rId3" cstate="print"/>
          <a:srcRect/>
          <a:stretch>
            <a:fillRect/>
          </a:stretch>
        </p:blipFill>
        <p:spPr bwMode="auto">
          <a:xfrm>
            <a:off x="2074863" y="0"/>
            <a:ext cx="7105650" cy="6858000"/>
          </a:xfrm>
          <a:prstGeom prst="rect">
            <a:avLst/>
          </a:prstGeom>
          <a:noFill/>
          <a:ln w="9525">
            <a:noFill/>
            <a:miter lim="800000"/>
            <a:headEnd/>
            <a:tailEnd/>
          </a:ln>
        </p:spPr>
      </p:pic>
      <p:sp>
        <p:nvSpPr>
          <p:cNvPr id="5" name="テキスト ボックス 4"/>
          <p:cNvSpPr txBox="1"/>
          <p:nvPr/>
        </p:nvSpPr>
        <p:spPr>
          <a:xfrm>
            <a:off x="0" y="500063"/>
            <a:ext cx="5000625" cy="2770187"/>
          </a:xfrm>
          <a:prstGeom prst="rect">
            <a:avLst/>
          </a:prstGeom>
          <a:noFill/>
        </p:spPr>
        <p:txBody>
          <a:bodyPr>
            <a:spAutoFit/>
          </a:bodyPr>
          <a:lstStyle/>
          <a:p>
            <a:pPr defTabSz="913790" fontAlgn="auto">
              <a:spcBef>
                <a:spcPts val="0"/>
              </a:spcBef>
              <a:spcAft>
                <a:spcPts val="0"/>
              </a:spcAft>
              <a:defRPr/>
            </a:pPr>
            <a:r>
              <a:rPr lang="en-US" altLang="ja-JP" sz="3600" i="1" dirty="0">
                <a:solidFill>
                  <a:prstClr val="black"/>
                </a:solidFill>
                <a:effectLst>
                  <a:outerShdw blurRad="38100" dist="38100" dir="2700000" algn="tl">
                    <a:srgbClr val="000000">
                      <a:alpha val="43137"/>
                    </a:srgbClr>
                  </a:outerShdw>
                </a:effectLst>
                <a:latin typeface="Times New Roman"/>
                <a:ea typeface="ＭＳ 明朝"/>
              </a:rPr>
              <a:t>J-PARC to </a:t>
            </a:r>
          </a:p>
          <a:p>
            <a:pPr defTabSz="913790" fontAlgn="auto">
              <a:spcBef>
                <a:spcPts val="0"/>
              </a:spcBef>
              <a:spcAft>
                <a:spcPts val="0"/>
              </a:spcAft>
              <a:defRPr/>
            </a:pPr>
            <a:r>
              <a:rPr lang="en-US" altLang="ja-JP" sz="3600" i="1" dirty="0" err="1">
                <a:solidFill>
                  <a:prstClr val="black"/>
                </a:solidFill>
                <a:effectLst>
                  <a:outerShdw blurRad="38100" dist="38100" dir="2700000" algn="tl">
                    <a:srgbClr val="000000">
                      <a:alpha val="43137"/>
                    </a:srgbClr>
                  </a:outerShdw>
                </a:effectLst>
                <a:latin typeface="Times New Roman"/>
                <a:ea typeface="ＭＳ 明朝"/>
              </a:rPr>
              <a:t>Okinoshima</a:t>
            </a:r>
            <a:endParaRPr lang="en-US" altLang="ja-JP" sz="3600" i="1" dirty="0">
              <a:solidFill>
                <a:prstClr val="black"/>
              </a:solidFill>
              <a:effectLst>
                <a:outerShdw blurRad="38100" dist="38100" dir="2700000" algn="tl">
                  <a:srgbClr val="000000">
                    <a:alpha val="43137"/>
                  </a:srgbClr>
                </a:outerShdw>
              </a:effectLst>
              <a:latin typeface="Times New Roman"/>
              <a:ea typeface="ＭＳ 明朝"/>
            </a:endParaRPr>
          </a:p>
          <a:p>
            <a:pPr defTabSz="913790" fontAlgn="auto">
              <a:spcBef>
                <a:spcPts val="0"/>
              </a:spcBef>
              <a:spcAft>
                <a:spcPts val="0"/>
              </a:spcAft>
              <a:defRPr/>
            </a:pPr>
            <a:endParaRPr lang="en-US" altLang="ja-JP" dirty="0">
              <a:solidFill>
                <a:prstClr val="black"/>
              </a:solidFill>
              <a:latin typeface="Times New Roman"/>
              <a:ea typeface="ＭＳ 明朝"/>
            </a:endParaRPr>
          </a:p>
          <a:p>
            <a:pPr defTabSz="913790" fontAlgn="auto">
              <a:spcBef>
                <a:spcPts val="0"/>
              </a:spcBef>
              <a:spcAft>
                <a:spcPts val="0"/>
              </a:spcAft>
              <a:defRPr/>
            </a:pPr>
            <a:r>
              <a:rPr lang="en-US" altLang="ja-JP" dirty="0">
                <a:solidFill>
                  <a:prstClr val="black"/>
                </a:solidFill>
                <a:latin typeface="Times New Roman"/>
                <a:ea typeface="ＭＳ 明朝"/>
              </a:rPr>
              <a:t> </a:t>
            </a:r>
          </a:p>
          <a:p>
            <a:pPr defTabSz="913790" fontAlgn="auto">
              <a:spcBef>
                <a:spcPts val="0"/>
              </a:spcBef>
              <a:spcAft>
                <a:spcPts val="0"/>
              </a:spcAft>
              <a:defRPr/>
            </a:pPr>
            <a:endParaRPr lang="en-US" altLang="ja-JP" dirty="0">
              <a:solidFill>
                <a:prstClr val="black"/>
              </a:solidFill>
              <a:latin typeface="Times New Roman"/>
              <a:ea typeface="ＭＳ 明朝"/>
            </a:endParaRPr>
          </a:p>
          <a:p>
            <a:pPr defTabSz="913790" fontAlgn="auto">
              <a:spcBef>
                <a:spcPts val="0"/>
              </a:spcBef>
              <a:spcAft>
                <a:spcPts val="0"/>
              </a:spcAft>
              <a:defRPr/>
            </a:pPr>
            <a:r>
              <a:rPr lang="en-US" altLang="ja-JP" dirty="0">
                <a:solidFill>
                  <a:prstClr val="black"/>
                </a:solidFill>
                <a:latin typeface="Times New Roman"/>
                <a:ea typeface="ＭＳ 明朝"/>
              </a:rPr>
              <a:t>     </a:t>
            </a:r>
            <a:r>
              <a:rPr lang="en-US" altLang="ja-JP" sz="2400" dirty="0">
                <a:solidFill>
                  <a:prstClr val="black"/>
                </a:solidFill>
                <a:latin typeface="Times New Roman"/>
                <a:ea typeface="ＭＳ 明朝"/>
              </a:rPr>
              <a:t>Mass hierarchy</a:t>
            </a:r>
          </a:p>
          <a:p>
            <a:pPr defTabSz="913790" fontAlgn="auto">
              <a:spcBef>
                <a:spcPts val="0"/>
              </a:spcBef>
              <a:spcAft>
                <a:spcPts val="0"/>
              </a:spcAft>
              <a:defRPr/>
            </a:pPr>
            <a:r>
              <a:rPr lang="en-US" altLang="ja-JP" sz="2400" dirty="0">
                <a:solidFill>
                  <a:prstClr val="black"/>
                </a:solidFill>
                <a:latin typeface="Times New Roman"/>
                <a:ea typeface="ＭＳ 明朝"/>
              </a:rPr>
              <a:t>    investigation</a:t>
            </a:r>
            <a:endParaRPr lang="ja-JP" altLang="en-US" sz="2400" dirty="0">
              <a:solidFill>
                <a:prstClr val="black"/>
              </a:solidFill>
              <a:latin typeface="Times New Roman"/>
              <a:ea typeface="ＭＳ 明朝"/>
            </a:endParaRPr>
          </a:p>
        </p:txBody>
      </p:sp>
      <p:sp>
        <p:nvSpPr>
          <p:cNvPr id="4" name="スライド番号プレースホルダ 3"/>
          <p:cNvSpPr>
            <a:spLocks noGrp="1"/>
          </p:cNvSpPr>
          <p:nvPr>
            <p:ph type="sldNum" sz="quarter" idx="12"/>
          </p:nvPr>
        </p:nvSpPr>
        <p:spPr/>
        <p:txBody>
          <a:bodyPr/>
          <a:lstStyle/>
          <a:p>
            <a:pPr>
              <a:defRPr/>
            </a:pPr>
            <a:fld id="{A2EAE6B1-C81E-4656-8FE4-8F9D4294D347}" type="slidenum">
              <a:rPr lang="ja-JP" altLang="en-US" smtClean="0"/>
              <a:pPr>
                <a:defRPr/>
              </a:pPr>
              <a:t>47</a:t>
            </a:fld>
            <a:endParaRPr lang="ja-JP" altLang="en-US"/>
          </a:p>
        </p:txBody>
      </p:sp>
    </p:spTree>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スライド番号プレースホルダ 3"/>
          <p:cNvSpPr>
            <a:spLocks noGrp="1"/>
          </p:cNvSpPr>
          <p:nvPr>
            <p:ph type="sldNum" sz="quarter" idx="12"/>
          </p:nvPr>
        </p:nvSpPr>
        <p:spPr bwMode="auto">
          <a:xfrm>
            <a:off x="457200" y="6356350"/>
            <a:ext cx="2133600" cy="365125"/>
          </a:xfrm>
          <a:noFill/>
          <a:ln>
            <a:miter lim="800000"/>
            <a:headEnd/>
            <a:tailEnd/>
          </a:ln>
        </p:spPr>
        <p:txBody>
          <a:bodyPr/>
          <a:lstStyle/>
          <a:p>
            <a:pPr algn="l" defTabSz="912813"/>
            <a:fld id="{83646FFA-05F9-42A6-A58D-0A4F911F9295}" type="slidenum">
              <a:rPr lang="en-US" altLang="ja-JP" smtClean="0"/>
              <a:pPr algn="l" defTabSz="912813"/>
              <a:t>48</a:t>
            </a:fld>
            <a:endParaRPr lang="en-US" altLang="ja-JP" smtClean="0"/>
          </a:p>
        </p:txBody>
      </p:sp>
      <p:pic>
        <p:nvPicPr>
          <p:cNvPr id="96259" name="Picture 2"/>
          <p:cNvPicPr>
            <a:picLocks noChangeAspect="1" noChangeArrowheads="1"/>
          </p:cNvPicPr>
          <p:nvPr/>
        </p:nvPicPr>
        <p:blipFill>
          <a:blip r:embed="rId3" cstate="print"/>
          <a:srcRect/>
          <a:stretch>
            <a:fillRect/>
          </a:stretch>
        </p:blipFill>
        <p:spPr bwMode="auto">
          <a:xfrm>
            <a:off x="238125" y="0"/>
            <a:ext cx="8399463" cy="6858000"/>
          </a:xfrm>
          <a:prstGeom prst="rect">
            <a:avLst/>
          </a:prstGeom>
          <a:noFill/>
          <a:ln w="9525">
            <a:noFill/>
            <a:miter lim="800000"/>
            <a:headEnd/>
            <a:tailEnd/>
          </a:ln>
        </p:spPr>
      </p:pic>
      <p:sp>
        <p:nvSpPr>
          <p:cNvPr id="5" name="テキスト ボックス 4"/>
          <p:cNvSpPr txBox="1"/>
          <p:nvPr/>
        </p:nvSpPr>
        <p:spPr>
          <a:xfrm>
            <a:off x="1258888" y="692150"/>
            <a:ext cx="4537075" cy="646113"/>
          </a:xfrm>
          <a:prstGeom prst="rect">
            <a:avLst/>
          </a:prstGeom>
          <a:solidFill>
            <a:schemeClr val="bg1"/>
          </a:solidFill>
        </p:spPr>
        <p:txBody>
          <a:bodyPr>
            <a:spAutoFit/>
          </a:bodyPr>
          <a:lstStyle/>
          <a:p>
            <a:pPr defTabSz="913790" fontAlgn="auto">
              <a:spcBef>
                <a:spcPts val="0"/>
              </a:spcBef>
              <a:spcAft>
                <a:spcPts val="0"/>
              </a:spcAft>
              <a:defRPr/>
            </a:pPr>
            <a:r>
              <a:rPr lang="en-US" altLang="ja-JP" sz="3600" i="1" dirty="0">
                <a:solidFill>
                  <a:prstClr val="black"/>
                </a:solidFill>
                <a:effectLst>
                  <a:outerShdw blurRad="38100" dist="38100" dir="2700000" algn="tl">
                    <a:srgbClr val="000000">
                      <a:alpha val="43137"/>
                    </a:srgbClr>
                  </a:outerShdw>
                </a:effectLst>
                <a:latin typeface="Times New Roman"/>
                <a:ea typeface="ＭＳ 明朝"/>
              </a:rPr>
              <a:t>J-PARC to </a:t>
            </a:r>
            <a:r>
              <a:rPr lang="en-US" altLang="ja-JP" sz="3600" i="1" dirty="0" err="1">
                <a:solidFill>
                  <a:prstClr val="black"/>
                </a:solidFill>
                <a:effectLst>
                  <a:outerShdw blurRad="38100" dist="38100" dir="2700000" algn="tl">
                    <a:srgbClr val="000000">
                      <a:alpha val="43137"/>
                    </a:srgbClr>
                  </a:outerShdw>
                </a:effectLst>
                <a:latin typeface="Times New Roman"/>
                <a:ea typeface="ＭＳ 明朝"/>
              </a:rPr>
              <a:t>Okinoshima</a:t>
            </a:r>
            <a:r>
              <a:rPr lang="en-US" altLang="ja-JP" dirty="0">
                <a:solidFill>
                  <a:prstClr val="black"/>
                </a:solidFill>
                <a:latin typeface="Times New Roman"/>
                <a:ea typeface="ＭＳ 明朝"/>
              </a:rPr>
              <a:t>   </a:t>
            </a:r>
            <a:r>
              <a:rPr lang="en-US" altLang="ja-JP" sz="2400" dirty="0">
                <a:solidFill>
                  <a:prstClr val="black"/>
                </a:solidFill>
                <a:latin typeface="Times New Roman"/>
                <a:ea typeface="ＭＳ 明朝"/>
              </a:rPr>
              <a:t> </a:t>
            </a:r>
            <a:endParaRPr lang="ja-JP" altLang="en-US" sz="2400" dirty="0">
              <a:solidFill>
                <a:prstClr val="black"/>
              </a:solidFill>
              <a:latin typeface="Times New Roman"/>
              <a:ea typeface="ＭＳ 明朝"/>
            </a:endParaRPr>
          </a:p>
        </p:txBody>
      </p:sp>
    </p:spTree>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706" name="Picture 3" descr="NEW"/>
          <p:cNvPicPr>
            <a:picLocks noGrp="1" noChangeAspect="1" noChangeArrowheads="1"/>
          </p:cNvPicPr>
          <p:nvPr>
            <p:ph idx="1"/>
          </p:nvPr>
        </p:nvPicPr>
        <p:blipFill>
          <a:blip r:embed="rId3" cstate="print"/>
          <a:srcRect/>
          <a:stretch>
            <a:fillRect/>
          </a:stretch>
        </p:blipFill>
        <p:spPr>
          <a:xfrm>
            <a:off x="1357313" y="214313"/>
            <a:ext cx="6408737" cy="4805362"/>
          </a:xfrm>
        </p:spPr>
      </p:pic>
      <p:pic>
        <p:nvPicPr>
          <p:cNvPr id="72707" name="図 28" descr="oscchk333.eps"/>
          <p:cNvPicPr>
            <a:picLocks noChangeAspect="1"/>
          </p:cNvPicPr>
          <p:nvPr/>
        </p:nvPicPr>
        <p:blipFill>
          <a:blip r:embed="rId4" cstate="print"/>
          <a:srcRect/>
          <a:stretch>
            <a:fillRect/>
          </a:stretch>
        </p:blipFill>
        <p:spPr bwMode="auto">
          <a:xfrm>
            <a:off x="3235325" y="2887663"/>
            <a:ext cx="2927350" cy="3679825"/>
          </a:xfrm>
          <a:prstGeom prst="rect">
            <a:avLst/>
          </a:prstGeom>
          <a:solidFill>
            <a:schemeClr val="bg1"/>
          </a:solidFill>
          <a:ln w="9525">
            <a:noFill/>
            <a:miter lim="800000"/>
            <a:headEnd/>
            <a:tailEnd/>
          </a:ln>
        </p:spPr>
      </p:pic>
      <p:pic>
        <p:nvPicPr>
          <p:cNvPr id="72708" name="図 40" descr="oscchk332.eps"/>
          <p:cNvPicPr>
            <a:picLocks noChangeAspect="1"/>
          </p:cNvPicPr>
          <p:nvPr/>
        </p:nvPicPr>
        <p:blipFill>
          <a:blip r:embed="rId5" cstate="print"/>
          <a:srcRect/>
          <a:stretch>
            <a:fillRect/>
          </a:stretch>
        </p:blipFill>
        <p:spPr bwMode="auto">
          <a:xfrm>
            <a:off x="307975" y="2887663"/>
            <a:ext cx="2979738" cy="3744912"/>
          </a:xfrm>
          <a:prstGeom prst="rect">
            <a:avLst/>
          </a:prstGeom>
          <a:solidFill>
            <a:schemeClr val="bg1"/>
          </a:solidFill>
          <a:ln w="9525">
            <a:noFill/>
            <a:miter lim="800000"/>
            <a:headEnd/>
            <a:tailEnd/>
          </a:ln>
        </p:spPr>
      </p:pic>
      <p:sp>
        <p:nvSpPr>
          <p:cNvPr id="72709" name="Line 4"/>
          <p:cNvSpPr>
            <a:spLocks noChangeShapeType="1"/>
          </p:cNvSpPr>
          <p:nvPr/>
        </p:nvSpPr>
        <p:spPr bwMode="auto">
          <a:xfrm flipH="1">
            <a:off x="1862138" y="2085975"/>
            <a:ext cx="5110162" cy="0"/>
          </a:xfrm>
          <a:prstGeom prst="line">
            <a:avLst/>
          </a:prstGeom>
          <a:noFill/>
          <a:ln w="28575">
            <a:solidFill>
              <a:srgbClr val="FF0000"/>
            </a:solidFill>
            <a:round/>
            <a:headEnd/>
            <a:tailEnd type="triangle" w="med" len="med"/>
          </a:ln>
        </p:spPr>
        <p:txBody>
          <a:bodyPr/>
          <a:lstStyle/>
          <a:p>
            <a:endParaRPr lang="ja-JP" altLang="en-US"/>
          </a:p>
        </p:txBody>
      </p:sp>
      <p:sp>
        <p:nvSpPr>
          <p:cNvPr id="72710" name="Text Box 7"/>
          <p:cNvSpPr txBox="1">
            <a:spLocks noChangeArrowheads="1"/>
          </p:cNvSpPr>
          <p:nvPr/>
        </p:nvSpPr>
        <p:spPr bwMode="auto">
          <a:xfrm>
            <a:off x="5500688" y="1143000"/>
            <a:ext cx="1631950" cy="830263"/>
          </a:xfrm>
          <a:prstGeom prst="rect">
            <a:avLst/>
          </a:prstGeom>
          <a:solidFill>
            <a:srgbClr val="A4FAAC"/>
          </a:solidFill>
          <a:ln w="9525">
            <a:noFill/>
            <a:miter lim="800000"/>
            <a:headEnd/>
            <a:tailEnd/>
          </a:ln>
        </p:spPr>
        <p:txBody>
          <a:bodyPr wrap="none">
            <a:spAutoFit/>
          </a:bodyPr>
          <a:lstStyle/>
          <a:p>
            <a:pPr algn="ctr"/>
            <a:r>
              <a:rPr lang="en-US" altLang="ja-JP" sz="1600">
                <a:solidFill>
                  <a:srgbClr val="000000"/>
                </a:solidFill>
                <a:latin typeface="Helvetica"/>
                <a:ea typeface="ＭＳ 明朝" pitchFamily="17" charset="-128"/>
                <a:cs typeface="Arial" pitchFamily="34" charset="0"/>
              </a:rPr>
              <a:t>295km</a:t>
            </a:r>
          </a:p>
          <a:p>
            <a:pPr algn="ctr"/>
            <a:r>
              <a:rPr lang="en-US" altLang="ja-JP" sz="1600">
                <a:solidFill>
                  <a:srgbClr val="000000"/>
                </a:solidFill>
                <a:latin typeface="Helvetica"/>
                <a:ea typeface="ＭＳ 明朝" pitchFamily="17" charset="-128"/>
                <a:cs typeface="Times New Roman" pitchFamily="18" charset="0"/>
              </a:rPr>
              <a:t>2.5deg. Off-axis</a:t>
            </a:r>
            <a:endParaRPr lang="en-US" altLang="ja-JP" sz="1600">
              <a:solidFill>
                <a:srgbClr val="000000"/>
              </a:solidFill>
              <a:latin typeface="Helvetica"/>
              <a:ea typeface="ＭＳ 明朝" pitchFamily="17" charset="-128"/>
              <a:cs typeface="Arial" pitchFamily="34" charset="0"/>
            </a:endParaRPr>
          </a:p>
          <a:p>
            <a:pPr algn="ctr"/>
            <a:r>
              <a:rPr lang="en-US" altLang="ja-JP" sz="1600">
                <a:solidFill>
                  <a:srgbClr val="000000"/>
                </a:solidFill>
                <a:latin typeface="ＭＳ Ｐゴシック" pitchFamily="50" charset="-128"/>
                <a:ea typeface="ＭＳ 明朝" pitchFamily="17" charset="-128"/>
                <a:cs typeface="Arial" pitchFamily="34" charset="0"/>
              </a:rPr>
              <a:t>&lt;</a:t>
            </a:r>
            <a:r>
              <a:rPr lang="en-US" altLang="ja-JP" sz="1600">
                <a:solidFill>
                  <a:srgbClr val="000000"/>
                </a:solidFill>
                <a:latin typeface="Helvetica"/>
                <a:ea typeface="ＭＳ 明朝" pitchFamily="17" charset="-128"/>
                <a:cs typeface="Arial" pitchFamily="34" charset="0"/>
              </a:rPr>
              <a:t>E</a:t>
            </a:r>
            <a:r>
              <a:rPr lang="en-US" altLang="ja-JP" sz="1600">
                <a:solidFill>
                  <a:srgbClr val="000000"/>
                </a:solidFill>
                <a:latin typeface="Symbol" pitchFamily="18" charset="2"/>
                <a:ea typeface="ＭＳ 明朝" pitchFamily="17" charset="-128"/>
                <a:cs typeface="Arial" pitchFamily="34" charset="0"/>
              </a:rPr>
              <a:t>n</a:t>
            </a:r>
            <a:r>
              <a:rPr lang="en-US" altLang="ja-JP" sz="1600">
                <a:solidFill>
                  <a:srgbClr val="000000"/>
                </a:solidFill>
                <a:latin typeface="ＭＳ Ｐゴシック" pitchFamily="50" charset="-128"/>
                <a:ea typeface="ＭＳ 明朝" pitchFamily="17" charset="-128"/>
                <a:cs typeface="Arial" pitchFamily="34" charset="0"/>
              </a:rPr>
              <a:t>&gt;</a:t>
            </a:r>
            <a:r>
              <a:rPr lang="en-US" altLang="ja-JP" sz="1600">
                <a:solidFill>
                  <a:srgbClr val="000000"/>
                </a:solidFill>
                <a:latin typeface="Helvetica"/>
                <a:ea typeface="ＭＳ 明朝" pitchFamily="17" charset="-128"/>
                <a:cs typeface="Arial" pitchFamily="34" charset="0"/>
              </a:rPr>
              <a:t>~0.6GeV</a:t>
            </a:r>
            <a:endParaRPr lang="el-GR" altLang="ja-JP" sz="1600">
              <a:solidFill>
                <a:srgbClr val="000000"/>
              </a:solidFill>
              <a:latin typeface="Helvetica"/>
              <a:ea typeface="ＭＳ 明朝" pitchFamily="17" charset="-128"/>
              <a:cs typeface="Arial" pitchFamily="34" charset="0"/>
            </a:endParaRPr>
          </a:p>
        </p:txBody>
      </p:sp>
      <p:sp>
        <p:nvSpPr>
          <p:cNvPr id="72711" name="Oval 11"/>
          <p:cNvSpPr>
            <a:spLocks noChangeArrowheads="1"/>
          </p:cNvSpPr>
          <p:nvPr/>
        </p:nvSpPr>
        <p:spPr bwMode="auto">
          <a:xfrm>
            <a:off x="6973888" y="2014538"/>
            <a:ext cx="71437" cy="71437"/>
          </a:xfrm>
          <a:prstGeom prst="ellipse">
            <a:avLst/>
          </a:prstGeom>
          <a:solidFill>
            <a:srgbClr val="FF0000"/>
          </a:solidFill>
          <a:ln w="9525">
            <a:solidFill>
              <a:srgbClr val="FF0000"/>
            </a:solidFill>
            <a:round/>
            <a:headEnd/>
            <a:tailEnd/>
          </a:ln>
        </p:spPr>
        <p:txBody>
          <a:bodyPr wrap="none" anchor="ctr"/>
          <a:lstStyle/>
          <a:p>
            <a:endParaRPr lang="ja-JP" altLang="en-US">
              <a:solidFill>
                <a:srgbClr val="000000"/>
              </a:solidFill>
              <a:latin typeface="Times New Roman" pitchFamily="18" charset="0"/>
              <a:ea typeface="ＭＳ 明朝" pitchFamily="17" charset="-128"/>
            </a:endParaRPr>
          </a:p>
        </p:txBody>
      </p:sp>
      <p:sp>
        <p:nvSpPr>
          <p:cNvPr id="72712" name="Oval 12"/>
          <p:cNvSpPr>
            <a:spLocks noChangeArrowheads="1"/>
          </p:cNvSpPr>
          <p:nvPr/>
        </p:nvSpPr>
        <p:spPr bwMode="auto">
          <a:xfrm>
            <a:off x="1789113" y="2014538"/>
            <a:ext cx="71437" cy="71437"/>
          </a:xfrm>
          <a:prstGeom prst="ellipse">
            <a:avLst/>
          </a:prstGeom>
          <a:solidFill>
            <a:srgbClr val="FF0000"/>
          </a:solidFill>
          <a:ln w="9525">
            <a:solidFill>
              <a:srgbClr val="FF0000"/>
            </a:solidFill>
            <a:round/>
            <a:headEnd/>
            <a:tailEnd/>
          </a:ln>
        </p:spPr>
        <p:txBody>
          <a:bodyPr wrap="none" anchor="ctr"/>
          <a:lstStyle/>
          <a:p>
            <a:endParaRPr lang="ja-JP" altLang="en-US">
              <a:solidFill>
                <a:srgbClr val="000000"/>
              </a:solidFill>
              <a:latin typeface="Times New Roman" pitchFamily="18" charset="0"/>
              <a:ea typeface="ＭＳ 明朝" pitchFamily="17" charset="-128"/>
            </a:endParaRPr>
          </a:p>
        </p:txBody>
      </p:sp>
      <p:sp>
        <p:nvSpPr>
          <p:cNvPr id="72713" name="Text Box 21"/>
          <p:cNvSpPr txBox="1">
            <a:spLocks noChangeArrowheads="1"/>
          </p:cNvSpPr>
          <p:nvPr/>
        </p:nvSpPr>
        <p:spPr bwMode="auto">
          <a:xfrm>
            <a:off x="6613525" y="2159000"/>
            <a:ext cx="930275" cy="457200"/>
          </a:xfrm>
          <a:prstGeom prst="rect">
            <a:avLst/>
          </a:prstGeom>
          <a:noFill/>
          <a:ln w="9525">
            <a:noFill/>
            <a:miter lim="800000"/>
            <a:headEnd/>
            <a:tailEnd/>
          </a:ln>
        </p:spPr>
        <p:txBody>
          <a:bodyPr wrap="none">
            <a:spAutoFit/>
          </a:bodyPr>
          <a:lstStyle/>
          <a:p>
            <a:r>
              <a:rPr lang="en-US" altLang="ja-JP" sz="2400">
                <a:solidFill>
                  <a:srgbClr val="000000"/>
                </a:solidFill>
                <a:latin typeface="Times New Roman" pitchFamily="18" charset="0"/>
                <a:ea typeface="ＭＳ 明朝" pitchFamily="17" charset="-128"/>
              </a:rPr>
              <a:t>Tokai</a:t>
            </a:r>
          </a:p>
        </p:txBody>
      </p:sp>
      <p:sp>
        <p:nvSpPr>
          <p:cNvPr id="72714" name="Text Box 20"/>
          <p:cNvSpPr txBox="1">
            <a:spLocks noChangeArrowheads="1"/>
          </p:cNvSpPr>
          <p:nvPr/>
        </p:nvSpPr>
        <p:spPr bwMode="auto">
          <a:xfrm>
            <a:off x="1214438" y="1643063"/>
            <a:ext cx="1311275" cy="461962"/>
          </a:xfrm>
          <a:prstGeom prst="rect">
            <a:avLst/>
          </a:prstGeom>
          <a:noFill/>
          <a:ln w="9525">
            <a:noFill/>
            <a:miter lim="800000"/>
            <a:headEnd/>
            <a:tailEnd/>
          </a:ln>
        </p:spPr>
        <p:txBody>
          <a:bodyPr wrap="none">
            <a:spAutoFit/>
          </a:bodyPr>
          <a:lstStyle/>
          <a:p>
            <a:r>
              <a:rPr lang="en-US" altLang="ja-JP" sz="2400">
                <a:solidFill>
                  <a:srgbClr val="000000"/>
                </a:solidFill>
                <a:latin typeface="Times New Roman" pitchFamily="18" charset="0"/>
                <a:ea typeface="ＭＳ 明朝" pitchFamily="17" charset="-128"/>
              </a:rPr>
              <a:t>Kamioka</a:t>
            </a:r>
          </a:p>
        </p:txBody>
      </p:sp>
      <p:sp>
        <p:nvSpPr>
          <p:cNvPr id="72715" name="テキスト ボックス 26"/>
          <p:cNvSpPr txBox="1">
            <a:spLocks noChangeArrowheads="1"/>
          </p:cNvSpPr>
          <p:nvPr/>
        </p:nvSpPr>
        <p:spPr bwMode="auto">
          <a:xfrm>
            <a:off x="0" y="785813"/>
            <a:ext cx="5510213" cy="1200150"/>
          </a:xfrm>
          <a:prstGeom prst="rect">
            <a:avLst/>
          </a:prstGeom>
          <a:noFill/>
          <a:ln w="9525">
            <a:noFill/>
            <a:miter lim="800000"/>
            <a:headEnd/>
            <a:tailEnd/>
          </a:ln>
        </p:spPr>
        <p:txBody>
          <a:bodyPr wrap="none">
            <a:spAutoFit/>
          </a:bodyPr>
          <a:lstStyle/>
          <a:p>
            <a:pPr>
              <a:buFont typeface="Arial" pitchFamily="34" charset="0"/>
              <a:buChar char="•"/>
            </a:pPr>
            <a:r>
              <a:rPr lang="en-US" altLang="ja-JP">
                <a:solidFill>
                  <a:srgbClr val="000000"/>
                </a:solidFill>
                <a:latin typeface="Times New Roman" pitchFamily="18" charset="0"/>
                <a:ea typeface="ＭＳ 明朝" pitchFamily="17" charset="-128"/>
              </a:rPr>
              <a:t>Cover 1</a:t>
            </a:r>
            <a:r>
              <a:rPr lang="en-US" altLang="ja-JP" baseline="30000">
                <a:solidFill>
                  <a:srgbClr val="000000"/>
                </a:solidFill>
                <a:latin typeface="Times New Roman" pitchFamily="18" charset="0"/>
                <a:ea typeface="ＭＳ 明朝" pitchFamily="17" charset="-128"/>
              </a:rPr>
              <a:t>st</a:t>
            </a:r>
            <a:r>
              <a:rPr lang="en-US" altLang="ja-JP">
                <a:solidFill>
                  <a:srgbClr val="000000"/>
                </a:solidFill>
                <a:latin typeface="Times New Roman" pitchFamily="18" charset="0"/>
                <a:ea typeface="ＭＳ 明朝" pitchFamily="17" charset="-128"/>
              </a:rPr>
              <a:t> Maximum Only</a:t>
            </a:r>
          </a:p>
          <a:p>
            <a:pPr>
              <a:buFont typeface="Arial" pitchFamily="34" charset="0"/>
              <a:buChar char="•"/>
            </a:pPr>
            <a:r>
              <a:rPr lang="en-US" altLang="ja-JP">
                <a:solidFill>
                  <a:srgbClr val="000000"/>
                </a:solidFill>
                <a:latin typeface="Times New Roman" pitchFamily="18" charset="0"/>
                <a:ea typeface="ＭＳ 明朝" pitchFamily="17" charset="-128"/>
              </a:rPr>
              <a:t>2.2Years Neutrino+7.8Years anti-Neutrino Run 1.66MW</a:t>
            </a:r>
          </a:p>
          <a:p>
            <a:pPr>
              <a:buFont typeface="Arial" pitchFamily="34" charset="0"/>
              <a:buChar char="•"/>
            </a:pPr>
            <a:r>
              <a:rPr lang="en-US" altLang="ja-JP">
                <a:solidFill>
                  <a:srgbClr val="000000"/>
                </a:solidFill>
                <a:latin typeface="Times New Roman" pitchFamily="18" charset="0"/>
                <a:ea typeface="ＭＳ 明朝" pitchFamily="17" charset="-128"/>
              </a:rPr>
              <a:t>540kt Water Cherenkov Detector</a:t>
            </a:r>
          </a:p>
          <a:p>
            <a:pPr lvl="1"/>
            <a:endParaRPr lang="en-US" altLang="ja-JP">
              <a:solidFill>
                <a:srgbClr val="000000"/>
              </a:solidFill>
              <a:latin typeface="Times New Roman" pitchFamily="18" charset="0"/>
              <a:ea typeface="ＭＳ 明朝" pitchFamily="17" charset="-128"/>
            </a:endParaRPr>
          </a:p>
        </p:txBody>
      </p:sp>
      <p:sp>
        <p:nvSpPr>
          <p:cNvPr id="72716" name="タイトル 1"/>
          <p:cNvSpPr txBox="1">
            <a:spLocks/>
          </p:cNvSpPr>
          <p:nvPr/>
        </p:nvSpPr>
        <p:spPr bwMode="auto">
          <a:xfrm>
            <a:off x="357188" y="0"/>
            <a:ext cx="8229600" cy="1143000"/>
          </a:xfrm>
          <a:prstGeom prst="rect">
            <a:avLst/>
          </a:prstGeom>
          <a:noFill/>
          <a:ln w="9525">
            <a:noFill/>
            <a:miter lim="800000"/>
            <a:headEnd/>
            <a:tailEnd/>
          </a:ln>
        </p:spPr>
        <p:txBody>
          <a:bodyPr anchor="ctr"/>
          <a:lstStyle/>
          <a:p>
            <a:pPr algn="ctr"/>
            <a:r>
              <a:rPr lang="en-US" altLang="ja-JP" sz="3600">
                <a:solidFill>
                  <a:srgbClr val="000000"/>
                </a:solidFill>
                <a:latin typeface="Times New Roman" pitchFamily="18" charset="0"/>
                <a:ea typeface="ＭＳ 明朝" pitchFamily="17" charset="-128"/>
                <a:cs typeface="Times New Roman" pitchFamily="18" charset="0"/>
              </a:rPr>
              <a:t>Scenario 2 </a:t>
            </a:r>
            <a:endParaRPr lang="ja-JP" altLang="en-US" sz="3600">
              <a:solidFill>
                <a:srgbClr val="000000"/>
              </a:solidFill>
              <a:latin typeface="Times New Roman" pitchFamily="18" charset="0"/>
              <a:ea typeface="ＭＳ 明朝" pitchFamily="17" charset="-128"/>
              <a:cs typeface="Times New Roman" pitchFamily="18" charset="0"/>
            </a:endParaRPr>
          </a:p>
        </p:txBody>
      </p:sp>
      <p:sp>
        <p:nvSpPr>
          <p:cNvPr id="72717" name="テキスト ボックス 29"/>
          <p:cNvSpPr txBox="1">
            <a:spLocks noChangeArrowheads="1"/>
          </p:cNvSpPr>
          <p:nvPr/>
        </p:nvSpPr>
        <p:spPr bwMode="auto">
          <a:xfrm>
            <a:off x="6000750" y="6488113"/>
            <a:ext cx="2160588" cy="369887"/>
          </a:xfrm>
          <a:prstGeom prst="rect">
            <a:avLst/>
          </a:prstGeom>
          <a:noFill/>
          <a:ln w="9525">
            <a:noFill/>
            <a:miter lim="800000"/>
            <a:headEnd/>
            <a:tailEnd/>
          </a:ln>
        </p:spPr>
        <p:txBody>
          <a:bodyPr wrap="none">
            <a:spAutoFit/>
          </a:bodyPr>
          <a:lstStyle/>
          <a:p>
            <a:r>
              <a:rPr lang="en-US" altLang="ja-JP">
                <a:solidFill>
                  <a:srgbClr val="000000"/>
                </a:solidFill>
                <a:latin typeface="Times New Roman" pitchFamily="18" charset="0"/>
                <a:ea typeface="ＭＳ 明朝" pitchFamily="17" charset="-128"/>
              </a:rPr>
              <a:t>K.Kaneyuki @NP08</a:t>
            </a:r>
            <a:endParaRPr lang="ja-JP" altLang="en-US">
              <a:solidFill>
                <a:srgbClr val="000000"/>
              </a:solidFill>
              <a:latin typeface="Times New Roman" pitchFamily="18" charset="0"/>
              <a:ea typeface="ＭＳ 明朝" pitchFamily="17" charset="-128"/>
            </a:endParaRPr>
          </a:p>
        </p:txBody>
      </p:sp>
      <p:cxnSp>
        <p:nvCxnSpPr>
          <p:cNvPr id="32" name="直線コネクタ 31"/>
          <p:cNvCxnSpPr/>
          <p:nvPr/>
        </p:nvCxnSpPr>
        <p:spPr>
          <a:xfrm>
            <a:off x="6643688" y="5857875"/>
            <a:ext cx="71437" cy="1588"/>
          </a:xfrm>
          <a:prstGeom prst="line">
            <a:avLst/>
          </a:prstGeom>
        </p:spPr>
        <p:style>
          <a:lnRef idx="1">
            <a:schemeClr val="accent1"/>
          </a:lnRef>
          <a:fillRef idx="0">
            <a:schemeClr val="accent1"/>
          </a:fillRef>
          <a:effectRef idx="0">
            <a:schemeClr val="accent1"/>
          </a:effectRef>
          <a:fontRef idx="minor">
            <a:schemeClr val="tx1"/>
          </a:fontRef>
        </p:style>
      </p:cxnSp>
      <p:sp>
        <p:nvSpPr>
          <p:cNvPr id="72719" name="テキスト ボックス 11"/>
          <p:cNvSpPr txBox="1">
            <a:spLocks noChangeArrowheads="1"/>
          </p:cNvSpPr>
          <p:nvPr/>
        </p:nvSpPr>
        <p:spPr bwMode="auto">
          <a:xfrm>
            <a:off x="0" y="3790950"/>
            <a:ext cx="282575" cy="334963"/>
          </a:xfrm>
          <a:prstGeom prst="rect">
            <a:avLst/>
          </a:prstGeom>
          <a:noFill/>
          <a:ln w="9525">
            <a:noFill/>
            <a:miter lim="800000"/>
            <a:headEnd/>
            <a:tailEnd/>
          </a:ln>
        </p:spPr>
        <p:txBody>
          <a:bodyPr wrap="none">
            <a:spAutoFit/>
          </a:bodyPr>
          <a:lstStyle/>
          <a:p>
            <a:r>
              <a:rPr lang="en-US" altLang="ja-JP">
                <a:solidFill>
                  <a:srgbClr val="000000"/>
                </a:solidFill>
                <a:latin typeface="Symbol" pitchFamily="18" charset="2"/>
                <a:ea typeface="ＭＳ 明朝" pitchFamily="17" charset="-128"/>
              </a:rPr>
              <a:t>n</a:t>
            </a:r>
            <a:r>
              <a:rPr lang="en-US" altLang="ja-JP" baseline="-25000">
                <a:solidFill>
                  <a:srgbClr val="000000"/>
                </a:solidFill>
                <a:latin typeface="Symbol" pitchFamily="18" charset="2"/>
                <a:ea typeface="ＭＳ 明朝" pitchFamily="17" charset="-128"/>
              </a:rPr>
              <a:t>m</a:t>
            </a:r>
            <a:endParaRPr lang="ja-JP" altLang="en-US" baseline="-25000">
              <a:solidFill>
                <a:srgbClr val="000000"/>
              </a:solidFill>
              <a:latin typeface="Symbol" pitchFamily="18" charset="2"/>
              <a:ea typeface="ＭＳ 明朝" pitchFamily="17" charset="-128"/>
            </a:endParaRPr>
          </a:p>
        </p:txBody>
      </p:sp>
      <p:sp>
        <p:nvSpPr>
          <p:cNvPr id="72720" name="テキスト ボックス 12"/>
          <p:cNvSpPr txBox="1">
            <a:spLocks noChangeArrowheads="1"/>
          </p:cNvSpPr>
          <p:nvPr/>
        </p:nvSpPr>
        <p:spPr bwMode="auto">
          <a:xfrm>
            <a:off x="50800" y="5470525"/>
            <a:ext cx="284163" cy="333375"/>
          </a:xfrm>
          <a:prstGeom prst="rect">
            <a:avLst/>
          </a:prstGeom>
          <a:noFill/>
          <a:ln w="9525">
            <a:noFill/>
            <a:miter lim="800000"/>
            <a:headEnd/>
            <a:tailEnd/>
          </a:ln>
        </p:spPr>
        <p:txBody>
          <a:bodyPr wrap="none">
            <a:spAutoFit/>
          </a:bodyPr>
          <a:lstStyle/>
          <a:p>
            <a:r>
              <a:rPr lang="en-US" altLang="ja-JP">
                <a:solidFill>
                  <a:srgbClr val="000000"/>
                </a:solidFill>
                <a:latin typeface="Symbol" pitchFamily="18" charset="2"/>
                <a:ea typeface="ＭＳ 明朝" pitchFamily="17" charset="-128"/>
              </a:rPr>
              <a:t>n</a:t>
            </a:r>
            <a:r>
              <a:rPr lang="en-US" altLang="ja-JP" baseline="-25000">
                <a:solidFill>
                  <a:srgbClr val="000000"/>
                </a:solidFill>
                <a:latin typeface="Symbol" pitchFamily="18" charset="2"/>
                <a:ea typeface="ＭＳ 明朝" pitchFamily="17" charset="-128"/>
              </a:rPr>
              <a:t>m</a:t>
            </a:r>
            <a:endParaRPr lang="ja-JP" altLang="en-US" baseline="-25000">
              <a:solidFill>
                <a:srgbClr val="000000"/>
              </a:solidFill>
              <a:latin typeface="Symbol" pitchFamily="18" charset="2"/>
              <a:ea typeface="ＭＳ 明朝" pitchFamily="17" charset="-128"/>
            </a:endParaRPr>
          </a:p>
        </p:txBody>
      </p:sp>
      <p:sp>
        <p:nvSpPr>
          <p:cNvPr id="72721" name="テキスト ボックス 13"/>
          <p:cNvSpPr txBox="1">
            <a:spLocks noChangeArrowheads="1"/>
          </p:cNvSpPr>
          <p:nvPr/>
        </p:nvSpPr>
        <p:spPr bwMode="auto">
          <a:xfrm>
            <a:off x="1592263" y="2952750"/>
            <a:ext cx="407987" cy="333375"/>
          </a:xfrm>
          <a:prstGeom prst="rect">
            <a:avLst/>
          </a:prstGeom>
          <a:noFill/>
          <a:ln w="9525">
            <a:noFill/>
            <a:miter lim="800000"/>
            <a:headEnd/>
            <a:tailEnd/>
          </a:ln>
        </p:spPr>
        <p:txBody>
          <a:bodyPr wrap="none">
            <a:spAutoFit/>
          </a:bodyPr>
          <a:lstStyle/>
          <a:p>
            <a:r>
              <a:rPr lang="en-US" altLang="ja-JP">
                <a:solidFill>
                  <a:srgbClr val="000000"/>
                </a:solidFill>
                <a:latin typeface="Symbol" pitchFamily="18" charset="2"/>
                <a:ea typeface="ＭＳ 明朝" pitchFamily="17" charset="-128"/>
              </a:rPr>
              <a:t>d</a:t>
            </a:r>
            <a:r>
              <a:rPr lang="en-US" altLang="ja-JP">
                <a:solidFill>
                  <a:srgbClr val="000000"/>
                </a:solidFill>
                <a:latin typeface="Franklin Gothic Medium" pitchFamily="34" charset="0"/>
                <a:ea typeface="ＭＳ 明朝" pitchFamily="17" charset="-128"/>
              </a:rPr>
              <a:t>=0</a:t>
            </a:r>
            <a:endParaRPr lang="ja-JP" altLang="en-US" baseline="-25000">
              <a:solidFill>
                <a:srgbClr val="000000"/>
              </a:solidFill>
              <a:latin typeface="Franklin Gothic Medium" pitchFamily="34" charset="0"/>
              <a:ea typeface="ＭＳ 明朝" pitchFamily="17" charset="-128"/>
            </a:endParaRPr>
          </a:p>
        </p:txBody>
      </p:sp>
      <p:sp>
        <p:nvSpPr>
          <p:cNvPr id="72722" name="テキスト ボックス 14"/>
          <p:cNvSpPr txBox="1">
            <a:spLocks noChangeArrowheads="1"/>
          </p:cNvSpPr>
          <p:nvPr/>
        </p:nvSpPr>
        <p:spPr bwMode="auto">
          <a:xfrm>
            <a:off x="4467225" y="2952750"/>
            <a:ext cx="577850" cy="333375"/>
          </a:xfrm>
          <a:prstGeom prst="rect">
            <a:avLst/>
          </a:prstGeom>
          <a:noFill/>
          <a:ln w="9525">
            <a:noFill/>
            <a:miter lim="800000"/>
            <a:headEnd/>
            <a:tailEnd/>
          </a:ln>
        </p:spPr>
        <p:txBody>
          <a:bodyPr wrap="none">
            <a:spAutoFit/>
          </a:bodyPr>
          <a:lstStyle/>
          <a:p>
            <a:r>
              <a:rPr lang="en-US" altLang="ja-JP">
                <a:solidFill>
                  <a:srgbClr val="000000"/>
                </a:solidFill>
                <a:latin typeface="Symbol" pitchFamily="18" charset="2"/>
                <a:ea typeface="ＭＳ 明朝" pitchFamily="17" charset="-128"/>
              </a:rPr>
              <a:t>d</a:t>
            </a:r>
            <a:r>
              <a:rPr lang="en-US" altLang="ja-JP">
                <a:solidFill>
                  <a:srgbClr val="000000"/>
                </a:solidFill>
                <a:latin typeface="Franklin Gothic Medium" pitchFamily="34" charset="0"/>
                <a:ea typeface="ＭＳ 明朝" pitchFamily="17" charset="-128"/>
              </a:rPr>
              <a:t>=</a:t>
            </a:r>
            <a:r>
              <a:rPr lang="en-US" altLang="ja-JP">
                <a:solidFill>
                  <a:srgbClr val="000000"/>
                </a:solidFill>
                <a:latin typeface="Symbol" pitchFamily="18" charset="2"/>
                <a:ea typeface="ＭＳ 明朝" pitchFamily="17" charset="-128"/>
              </a:rPr>
              <a:t>p</a:t>
            </a:r>
            <a:r>
              <a:rPr lang="en-US" altLang="ja-JP">
                <a:solidFill>
                  <a:srgbClr val="000000"/>
                </a:solidFill>
                <a:latin typeface="Franklin Gothic Medium" pitchFamily="34" charset="0"/>
                <a:ea typeface="ＭＳ 明朝" pitchFamily="17" charset="-128"/>
              </a:rPr>
              <a:t>/2</a:t>
            </a:r>
            <a:endParaRPr lang="ja-JP" altLang="en-US" baseline="-25000">
              <a:solidFill>
                <a:srgbClr val="000000"/>
              </a:solidFill>
              <a:latin typeface="Franklin Gothic Medium" pitchFamily="34" charset="0"/>
              <a:ea typeface="ＭＳ 明朝" pitchFamily="17" charset="-128"/>
            </a:endParaRPr>
          </a:p>
        </p:txBody>
      </p:sp>
      <p:sp>
        <p:nvSpPr>
          <p:cNvPr id="72723" name="テキスト ボックス 8"/>
          <p:cNvSpPr txBox="1">
            <a:spLocks noChangeArrowheads="1"/>
          </p:cNvSpPr>
          <p:nvPr/>
        </p:nvSpPr>
        <p:spPr bwMode="auto">
          <a:xfrm>
            <a:off x="5595938" y="4630738"/>
            <a:ext cx="484187" cy="334962"/>
          </a:xfrm>
          <a:prstGeom prst="rect">
            <a:avLst/>
          </a:prstGeom>
          <a:noFill/>
          <a:ln w="9525">
            <a:noFill/>
            <a:miter lim="800000"/>
            <a:headEnd/>
            <a:tailEnd/>
          </a:ln>
        </p:spPr>
        <p:txBody>
          <a:bodyPr>
            <a:spAutoFit/>
          </a:bodyPr>
          <a:lstStyle/>
          <a:p>
            <a:r>
              <a:rPr lang="en-US" altLang="ja-JP">
                <a:solidFill>
                  <a:srgbClr val="000000"/>
                </a:solidFill>
                <a:latin typeface="Calibri" pitchFamily="34" charset="0"/>
                <a:ea typeface="ＭＳ 明朝" pitchFamily="17" charset="-128"/>
              </a:rPr>
              <a:t>E</a:t>
            </a:r>
            <a:r>
              <a:rPr lang="en-US" altLang="ja-JP">
                <a:solidFill>
                  <a:srgbClr val="000000"/>
                </a:solidFill>
                <a:latin typeface="Symbol" pitchFamily="18" charset="2"/>
                <a:ea typeface="ＭＳ 明朝" pitchFamily="17" charset="-128"/>
              </a:rPr>
              <a:t>n</a:t>
            </a:r>
            <a:r>
              <a:rPr lang="en-US" altLang="ja-JP" baseline="30000">
                <a:solidFill>
                  <a:srgbClr val="000000"/>
                </a:solidFill>
                <a:latin typeface="Calibri" pitchFamily="34" charset="0"/>
                <a:ea typeface="ＭＳ 明朝" pitchFamily="17" charset="-128"/>
              </a:rPr>
              <a:t>rec</a:t>
            </a:r>
            <a:endParaRPr lang="ja-JP" altLang="en-US" baseline="30000">
              <a:solidFill>
                <a:srgbClr val="000000"/>
              </a:solidFill>
              <a:latin typeface="Calibri" pitchFamily="34" charset="0"/>
              <a:ea typeface="ＭＳ 明朝" pitchFamily="17" charset="-128"/>
            </a:endParaRPr>
          </a:p>
        </p:txBody>
      </p:sp>
      <p:sp>
        <p:nvSpPr>
          <p:cNvPr id="72724" name="テキスト ボックス 8"/>
          <p:cNvSpPr txBox="1">
            <a:spLocks noChangeArrowheads="1"/>
          </p:cNvSpPr>
          <p:nvPr/>
        </p:nvSpPr>
        <p:spPr bwMode="auto">
          <a:xfrm>
            <a:off x="5595938" y="6308725"/>
            <a:ext cx="484187" cy="334963"/>
          </a:xfrm>
          <a:prstGeom prst="rect">
            <a:avLst/>
          </a:prstGeom>
          <a:noFill/>
          <a:ln w="9525">
            <a:noFill/>
            <a:miter lim="800000"/>
            <a:headEnd/>
            <a:tailEnd/>
          </a:ln>
        </p:spPr>
        <p:txBody>
          <a:bodyPr>
            <a:spAutoFit/>
          </a:bodyPr>
          <a:lstStyle/>
          <a:p>
            <a:r>
              <a:rPr lang="en-US" altLang="ja-JP">
                <a:solidFill>
                  <a:srgbClr val="000000"/>
                </a:solidFill>
                <a:latin typeface="Calibri" pitchFamily="34" charset="0"/>
                <a:ea typeface="ＭＳ 明朝" pitchFamily="17" charset="-128"/>
              </a:rPr>
              <a:t>E</a:t>
            </a:r>
            <a:r>
              <a:rPr lang="en-US" altLang="ja-JP">
                <a:solidFill>
                  <a:srgbClr val="000000"/>
                </a:solidFill>
                <a:latin typeface="Symbol" pitchFamily="18" charset="2"/>
                <a:ea typeface="ＭＳ 明朝" pitchFamily="17" charset="-128"/>
              </a:rPr>
              <a:t>n</a:t>
            </a:r>
            <a:r>
              <a:rPr lang="en-US" altLang="ja-JP" baseline="30000">
                <a:solidFill>
                  <a:srgbClr val="000000"/>
                </a:solidFill>
                <a:latin typeface="Calibri" pitchFamily="34" charset="0"/>
                <a:ea typeface="ＭＳ 明朝" pitchFamily="17" charset="-128"/>
              </a:rPr>
              <a:t>rec</a:t>
            </a:r>
            <a:endParaRPr lang="ja-JP" altLang="en-US" baseline="30000">
              <a:solidFill>
                <a:srgbClr val="000000"/>
              </a:solidFill>
              <a:latin typeface="Calibri" pitchFamily="34" charset="0"/>
              <a:ea typeface="ＭＳ 明朝" pitchFamily="17" charset="-128"/>
            </a:endParaRPr>
          </a:p>
        </p:txBody>
      </p:sp>
      <p:sp>
        <p:nvSpPr>
          <p:cNvPr id="72725" name="テキスト ボックス 8"/>
          <p:cNvSpPr txBox="1">
            <a:spLocks noChangeArrowheads="1"/>
          </p:cNvSpPr>
          <p:nvPr/>
        </p:nvSpPr>
        <p:spPr bwMode="auto">
          <a:xfrm>
            <a:off x="2670175" y="6308725"/>
            <a:ext cx="482600" cy="334963"/>
          </a:xfrm>
          <a:prstGeom prst="rect">
            <a:avLst/>
          </a:prstGeom>
          <a:noFill/>
          <a:ln w="9525">
            <a:noFill/>
            <a:miter lim="800000"/>
            <a:headEnd/>
            <a:tailEnd/>
          </a:ln>
        </p:spPr>
        <p:txBody>
          <a:bodyPr>
            <a:spAutoFit/>
          </a:bodyPr>
          <a:lstStyle/>
          <a:p>
            <a:r>
              <a:rPr lang="en-US" altLang="ja-JP">
                <a:solidFill>
                  <a:srgbClr val="000000"/>
                </a:solidFill>
                <a:latin typeface="Calibri" pitchFamily="34" charset="0"/>
                <a:ea typeface="ＭＳ 明朝" pitchFamily="17" charset="-128"/>
              </a:rPr>
              <a:t>E</a:t>
            </a:r>
            <a:r>
              <a:rPr lang="en-US" altLang="ja-JP">
                <a:solidFill>
                  <a:srgbClr val="000000"/>
                </a:solidFill>
                <a:latin typeface="Symbol" pitchFamily="18" charset="2"/>
                <a:ea typeface="ＭＳ 明朝" pitchFamily="17" charset="-128"/>
              </a:rPr>
              <a:t>n</a:t>
            </a:r>
            <a:r>
              <a:rPr lang="en-US" altLang="ja-JP" baseline="30000">
                <a:solidFill>
                  <a:srgbClr val="000000"/>
                </a:solidFill>
                <a:latin typeface="Calibri" pitchFamily="34" charset="0"/>
                <a:ea typeface="ＭＳ 明朝" pitchFamily="17" charset="-128"/>
              </a:rPr>
              <a:t>rec</a:t>
            </a:r>
            <a:endParaRPr lang="ja-JP" altLang="en-US" baseline="30000">
              <a:solidFill>
                <a:srgbClr val="000000"/>
              </a:solidFill>
              <a:latin typeface="Calibri" pitchFamily="34" charset="0"/>
              <a:ea typeface="ＭＳ 明朝" pitchFamily="17" charset="-128"/>
            </a:endParaRPr>
          </a:p>
        </p:txBody>
      </p:sp>
      <p:sp>
        <p:nvSpPr>
          <p:cNvPr id="72726" name="テキスト ボックス 8"/>
          <p:cNvSpPr txBox="1">
            <a:spLocks noChangeArrowheads="1"/>
          </p:cNvSpPr>
          <p:nvPr/>
        </p:nvSpPr>
        <p:spPr bwMode="auto">
          <a:xfrm>
            <a:off x="2670175" y="4695825"/>
            <a:ext cx="482600" cy="333375"/>
          </a:xfrm>
          <a:prstGeom prst="rect">
            <a:avLst/>
          </a:prstGeom>
          <a:noFill/>
          <a:ln w="9525">
            <a:noFill/>
            <a:miter lim="800000"/>
            <a:headEnd/>
            <a:tailEnd/>
          </a:ln>
        </p:spPr>
        <p:txBody>
          <a:bodyPr>
            <a:spAutoFit/>
          </a:bodyPr>
          <a:lstStyle/>
          <a:p>
            <a:r>
              <a:rPr lang="en-US" altLang="ja-JP">
                <a:solidFill>
                  <a:srgbClr val="000000"/>
                </a:solidFill>
                <a:latin typeface="Calibri" pitchFamily="34" charset="0"/>
                <a:ea typeface="ＭＳ 明朝" pitchFamily="17" charset="-128"/>
              </a:rPr>
              <a:t>E</a:t>
            </a:r>
            <a:r>
              <a:rPr lang="en-US" altLang="ja-JP">
                <a:solidFill>
                  <a:srgbClr val="000000"/>
                </a:solidFill>
                <a:latin typeface="Symbol" pitchFamily="18" charset="2"/>
                <a:ea typeface="ＭＳ 明朝" pitchFamily="17" charset="-128"/>
              </a:rPr>
              <a:t>n</a:t>
            </a:r>
            <a:r>
              <a:rPr lang="en-US" altLang="ja-JP" baseline="30000">
                <a:solidFill>
                  <a:srgbClr val="000000"/>
                </a:solidFill>
                <a:latin typeface="Calibri" pitchFamily="34" charset="0"/>
                <a:ea typeface="ＭＳ 明朝" pitchFamily="17" charset="-128"/>
              </a:rPr>
              <a:t>rec</a:t>
            </a:r>
            <a:endParaRPr lang="ja-JP" altLang="en-US" baseline="30000">
              <a:solidFill>
                <a:srgbClr val="000000"/>
              </a:solidFill>
              <a:latin typeface="Calibri" pitchFamily="34" charset="0"/>
              <a:ea typeface="ＭＳ 明朝" pitchFamily="17" charset="-128"/>
            </a:endParaRPr>
          </a:p>
        </p:txBody>
      </p:sp>
      <p:sp>
        <p:nvSpPr>
          <p:cNvPr id="72727" name="テキスト ボックス 19"/>
          <p:cNvSpPr txBox="1">
            <a:spLocks noChangeArrowheads="1"/>
          </p:cNvSpPr>
          <p:nvPr/>
        </p:nvSpPr>
        <p:spPr bwMode="auto">
          <a:xfrm>
            <a:off x="1847850" y="4178300"/>
            <a:ext cx="881063" cy="334963"/>
          </a:xfrm>
          <a:prstGeom prst="rect">
            <a:avLst/>
          </a:prstGeom>
          <a:noFill/>
          <a:ln w="9525">
            <a:noFill/>
            <a:miter lim="800000"/>
            <a:headEnd/>
            <a:tailEnd/>
          </a:ln>
        </p:spPr>
        <p:txBody>
          <a:bodyPr wrap="none">
            <a:spAutoFit/>
          </a:bodyPr>
          <a:lstStyle/>
          <a:p>
            <a:r>
              <a:rPr lang="en-US" altLang="ja-JP">
                <a:solidFill>
                  <a:srgbClr val="FF0000"/>
                </a:solidFill>
                <a:latin typeface="Symbol" pitchFamily="18" charset="2"/>
                <a:ea typeface="ＭＳ 明朝" pitchFamily="17" charset="-128"/>
              </a:rPr>
              <a:t>nm</a:t>
            </a:r>
            <a:r>
              <a:rPr lang="en-US" altLang="ja-JP">
                <a:solidFill>
                  <a:srgbClr val="FF0000"/>
                </a:solidFill>
                <a:latin typeface="Franklin Gothic Medium" pitchFamily="34" charset="0"/>
                <a:ea typeface="ＭＳ 明朝" pitchFamily="17" charset="-128"/>
              </a:rPr>
              <a:t>+</a:t>
            </a:r>
            <a:r>
              <a:rPr lang="en-US" altLang="ja-JP">
                <a:solidFill>
                  <a:srgbClr val="FF0000"/>
                </a:solidFill>
                <a:latin typeface="Symbol" pitchFamily="18" charset="2"/>
                <a:ea typeface="ＭＳ 明朝" pitchFamily="17" charset="-128"/>
              </a:rPr>
              <a:t>nm</a:t>
            </a:r>
            <a:r>
              <a:rPr lang="en-US" altLang="ja-JP">
                <a:solidFill>
                  <a:srgbClr val="000000"/>
                </a:solidFill>
                <a:latin typeface="Times New Roman" pitchFamily="18" charset="0"/>
                <a:ea typeface="ＭＳ 明朝" pitchFamily="17" charset="-128"/>
              </a:rPr>
              <a:t> </a:t>
            </a:r>
            <a:r>
              <a:rPr lang="en-US" altLang="ja-JP">
                <a:solidFill>
                  <a:srgbClr val="FF0000"/>
                </a:solidFill>
                <a:latin typeface="Franklin Gothic Medium" pitchFamily="34" charset="0"/>
                <a:ea typeface="ＭＳ 明朝" pitchFamily="17" charset="-128"/>
              </a:rPr>
              <a:t>BG</a:t>
            </a:r>
            <a:endParaRPr lang="ja-JP" altLang="en-US">
              <a:solidFill>
                <a:srgbClr val="FF0000"/>
              </a:solidFill>
              <a:latin typeface="Franklin Gothic Medium" pitchFamily="34" charset="0"/>
              <a:ea typeface="ＭＳ 明朝" pitchFamily="17" charset="-128"/>
            </a:endParaRPr>
          </a:p>
        </p:txBody>
      </p:sp>
      <p:sp>
        <p:nvSpPr>
          <p:cNvPr id="72728" name="テキスト ボックス 20"/>
          <p:cNvSpPr txBox="1">
            <a:spLocks noChangeArrowheads="1"/>
          </p:cNvSpPr>
          <p:nvPr/>
        </p:nvSpPr>
        <p:spPr bwMode="auto">
          <a:xfrm>
            <a:off x="1847850" y="3727450"/>
            <a:ext cx="1938338" cy="368300"/>
          </a:xfrm>
          <a:prstGeom prst="rect">
            <a:avLst/>
          </a:prstGeom>
          <a:noFill/>
          <a:ln w="9525">
            <a:noFill/>
            <a:miter lim="800000"/>
            <a:headEnd/>
            <a:tailEnd/>
          </a:ln>
        </p:spPr>
        <p:txBody>
          <a:bodyPr>
            <a:spAutoFit/>
          </a:bodyPr>
          <a:lstStyle/>
          <a:p>
            <a:r>
              <a:rPr lang="en-US" altLang="ja-JP">
                <a:solidFill>
                  <a:srgbClr val="00B050"/>
                </a:solidFill>
                <a:latin typeface="Symbol" pitchFamily="18" charset="2"/>
                <a:ea typeface="ＭＳ 明朝" pitchFamily="17" charset="-128"/>
              </a:rPr>
              <a:t>nm</a:t>
            </a:r>
            <a:r>
              <a:rPr lang="en-US" altLang="ja-JP">
                <a:solidFill>
                  <a:srgbClr val="00B050"/>
                </a:solidFill>
                <a:latin typeface="Franklin Gothic Medium" pitchFamily="34" charset="0"/>
                <a:ea typeface="ＭＳ 明朝" pitchFamily="17" charset="-128"/>
              </a:rPr>
              <a:t>+</a:t>
            </a:r>
            <a:r>
              <a:rPr lang="en-US" altLang="ja-JP">
                <a:solidFill>
                  <a:srgbClr val="00B050"/>
                </a:solidFill>
                <a:latin typeface="Symbol" pitchFamily="18" charset="2"/>
                <a:ea typeface="ＭＳ 明朝" pitchFamily="17" charset="-128"/>
              </a:rPr>
              <a:t>nm+n</a:t>
            </a:r>
            <a:r>
              <a:rPr lang="en-US" altLang="ja-JP">
                <a:solidFill>
                  <a:srgbClr val="00B050"/>
                </a:solidFill>
                <a:latin typeface="Franklin Gothic Medium" pitchFamily="34" charset="0"/>
                <a:ea typeface="ＭＳ 明朝" pitchFamily="17" charset="-128"/>
              </a:rPr>
              <a:t>e</a:t>
            </a:r>
            <a:r>
              <a:rPr lang="en-US" altLang="ja-JP">
                <a:solidFill>
                  <a:srgbClr val="00B050"/>
                </a:solidFill>
                <a:latin typeface="Symbol" pitchFamily="18" charset="2"/>
                <a:ea typeface="ＭＳ 明朝" pitchFamily="17" charset="-128"/>
              </a:rPr>
              <a:t>+n</a:t>
            </a:r>
            <a:r>
              <a:rPr lang="en-US" altLang="ja-JP">
                <a:solidFill>
                  <a:srgbClr val="00B050"/>
                </a:solidFill>
                <a:latin typeface="Franklin Gothic Medium" pitchFamily="34" charset="0"/>
                <a:ea typeface="ＭＳ 明朝" pitchFamily="17" charset="-128"/>
              </a:rPr>
              <a:t>e</a:t>
            </a:r>
            <a:r>
              <a:rPr lang="en-US" altLang="ja-JP">
                <a:solidFill>
                  <a:srgbClr val="00B050"/>
                </a:solidFill>
                <a:latin typeface="Times New Roman" pitchFamily="18" charset="0"/>
                <a:ea typeface="ＭＳ 明朝" pitchFamily="17" charset="-128"/>
              </a:rPr>
              <a:t> </a:t>
            </a:r>
            <a:r>
              <a:rPr lang="en-US" altLang="ja-JP">
                <a:solidFill>
                  <a:srgbClr val="00B050"/>
                </a:solidFill>
                <a:latin typeface="Franklin Gothic Medium" pitchFamily="34" charset="0"/>
                <a:ea typeface="ＭＳ 明朝" pitchFamily="17" charset="-128"/>
              </a:rPr>
              <a:t>BG</a:t>
            </a:r>
            <a:endParaRPr lang="ja-JP" altLang="en-US">
              <a:solidFill>
                <a:srgbClr val="00B050"/>
              </a:solidFill>
              <a:latin typeface="Franklin Gothic Medium" pitchFamily="34" charset="0"/>
              <a:ea typeface="ＭＳ 明朝" pitchFamily="17" charset="-128"/>
            </a:endParaRPr>
          </a:p>
        </p:txBody>
      </p:sp>
      <p:sp>
        <p:nvSpPr>
          <p:cNvPr id="72729" name="テキスト ボックス 21"/>
          <p:cNvSpPr txBox="1">
            <a:spLocks noChangeArrowheads="1"/>
          </p:cNvSpPr>
          <p:nvPr/>
        </p:nvSpPr>
        <p:spPr bwMode="auto">
          <a:xfrm>
            <a:off x="1847850" y="3403600"/>
            <a:ext cx="857250" cy="334963"/>
          </a:xfrm>
          <a:prstGeom prst="rect">
            <a:avLst/>
          </a:prstGeom>
          <a:noFill/>
          <a:ln w="9525">
            <a:noFill/>
            <a:miter lim="800000"/>
            <a:headEnd/>
            <a:tailEnd/>
          </a:ln>
        </p:spPr>
        <p:txBody>
          <a:bodyPr wrap="none">
            <a:spAutoFit/>
          </a:bodyPr>
          <a:lstStyle/>
          <a:p>
            <a:r>
              <a:rPr lang="en-US" altLang="ja-JP">
                <a:solidFill>
                  <a:srgbClr val="000000"/>
                </a:solidFill>
                <a:latin typeface="Franklin Gothic Medium" pitchFamily="34" charset="0"/>
                <a:ea typeface="ＭＳ 明朝" pitchFamily="17" charset="-128"/>
              </a:rPr>
              <a:t>signal+BG</a:t>
            </a:r>
            <a:endParaRPr lang="ja-JP" altLang="en-US">
              <a:solidFill>
                <a:srgbClr val="000000"/>
              </a:solidFill>
              <a:latin typeface="Franklin Gothic Medium" pitchFamily="34" charset="0"/>
              <a:ea typeface="ＭＳ 明朝" pitchFamily="17" charset="-128"/>
            </a:endParaRPr>
          </a:p>
        </p:txBody>
      </p:sp>
      <p:cxnSp>
        <p:nvCxnSpPr>
          <p:cNvPr id="88" name="直線矢印コネクタ 87"/>
          <p:cNvCxnSpPr/>
          <p:nvPr/>
        </p:nvCxnSpPr>
        <p:spPr>
          <a:xfrm rot="10800000" flipV="1">
            <a:off x="1438275" y="3597275"/>
            <a:ext cx="461963" cy="193675"/>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89" name="直線矢印コネクタ 88"/>
          <p:cNvCxnSpPr/>
          <p:nvPr/>
        </p:nvCxnSpPr>
        <p:spPr>
          <a:xfrm rot="10800000" flipV="1">
            <a:off x="1438275" y="4371975"/>
            <a:ext cx="461963" cy="193675"/>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90" name="直線矢印コネクタ 89"/>
          <p:cNvCxnSpPr/>
          <p:nvPr/>
        </p:nvCxnSpPr>
        <p:spPr>
          <a:xfrm rot="10800000" flipV="1">
            <a:off x="1181100" y="3984625"/>
            <a:ext cx="666750" cy="323850"/>
          </a:xfrm>
          <a:prstGeom prst="straightConnector1">
            <a:avLst/>
          </a:prstGeom>
          <a:ln w="19050">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91" name="直線コネクタ 90"/>
          <p:cNvCxnSpPr/>
          <p:nvPr/>
        </p:nvCxnSpPr>
        <p:spPr>
          <a:xfrm>
            <a:off x="2357438" y="3786188"/>
            <a:ext cx="153987" cy="1587"/>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92" name="直線コネクタ 91"/>
          <p:cNvCxnSpPr/>
          <p:nvPr/>
        </p:nvCxnSpPr>
        <p:spPr>
          <a:xfrm>
            <a:off x="3071813" y="3786188"/>
            <a:ext cx="153987" cy="1587"/>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93" name="直線コネクタ 92"/>
          <p:cNvCxnSpPr/>
          <p:nvPr/>
        </p:nvCxnSpPr>
        <p:spPr>
          <a:xfrm>
            <a:off x="2428875" y="4286250"/>
            <a:ext cx="153988" cy="15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5" name="直線矢印コネクタ 94"/>
          <p:cNvCxnSpPr/>
          <p:nvPr/>
        </p:nvCxnSpPr>
        <p:spPr>
          <a:xfrm>
            <a:off x="3902075" y="5018088"/>
            <a:ext cx="615950" cy="1587"/>
          </a:xfrm>
          <a:prstGeom prst="straightConnector1">
            <a:avLst/>
          </a:prstGeom>
          <a:ln w="1905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96" name="直線矢印コネクタ 95"/>
          <p:cNvCxnSpPr/>
          <p:nvPr/>
        </p:nvCxnSpPr>
        <p:spPr>
          <a:xfrm>
            <a:off x="976313" y="5083175"/>
            <a:ext cx="615950" cy="1588"/>
          </a:xfrm>
          <a:prstGeom prst="straightConnector1">
            <a:avLst/>
          </a:prstGeom>
          <a:ln w="1905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97" name="直線矢印コネクタ 96"/>
          <p:cNvCxnSpPr/>
          <p:nvPr/>
        </p:nvCxnSpPr>
        <p:spPr>
          <a:xfrm>
            <a:off x="3902075" y="3340100"/>
            <a:ext cx="615950" cy="1588"/>
          </a:xfrm>
          <a:prstGeom prst="straightConnector1">
            <a:avLst/>
          </a:prstGeom>
          <a:ln w="1905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98" name="直線矢印コネクタ 97"/>
          <p:cNvCxnSpPr/>
          <p:nvPr/>
        </p:nvCxnSpPr>
        <p:spPr>
          <a:xfrm>
            <a:off x="1027113" y="3403600"/>
            <a:ext cx="615950" cy="1588"/>
          </a:xfrm>
          <a:prstGeom prst="straightConnector1">
            <a:avLst/>
          </a:prstGeom>
          <a:ln w="1905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99" name="直線コネクタ 98"/>
          <p:cNvCxnSpPr/>
          <p:nvPr/>
        </p:nvCxnSpPr>
        <p:spPr>
          <a:xfrm>
            <a:off x="103188" y="5534025"/>
            <a:ext cx="153987" cy="158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2741" name="テキスト ボックス 100"/>
          <p:cNvSpPr txBox="1">
            <a:spLocks noChangeArrowheads="1"/>
          </p:cNvSpPr>
          <p:nvPr/>
        </p:nvSpPr>
        <p:spPr bwMode="auto">
          <a:xfrm>
            <a:off x="2071688" y="2928938"/>
            <a:ext cx="2520950" cy="307975"/>
          </a:xfrm>
          <a:prstGeom prst="rect">
            <a:avLst/>
          </a:prstGeom>
          <a:noFill/>
          <a:ln w="9525">
            <a:noFill/>
            <a:miter lim="800000"/>
            <a:headEnd/>
            <a:tailEnd/>
          </a:ln>
        </p:spPr>
        <p:txBody>
          <a:bodyPr wrap="none">
            <a:spAutoFit/>
          </a:bodyPr>
          <a:lstStyle/>
          <a:p>
            <a:r>
              <a:rPr lang="en-US" altLang="ja-JP" sz="1400">
                <a:solidFill>
                  <a:srgbClr val="000000"/>
                </a:solidFill>
                <a:latin typeface="Times New Roman" pitchFamily="18" charset="0"/>
                <a:ea typeface="ＭＳ 明朝" pitchFamily="17" charset="-128"/>
              </a:rPr>
              <a:t>sin</a:t>
            </a:r>
            <a:r>
              <a:rPr lang="en-US" altLang="ja-JP" sz="1400" baseline="30000">
                <a:solidFill>
                  <a:srgbClr val="000000"/>
                </a:solidFill>
                <a:latin typeface="Times New Roman" pitchFamily="18" charset="0"/>
                <a:ea typeface="ＭＳ 明朝" pitchFamily="17" charset="-128"/>
              </a:rPr>
              <a:t>2</a:t>
            </a:r>
            <a:r>
              <a:rPr lang="en-US" altLang="ja-JP" sz="1400">
                <a:solidFill>
                  <a:srgbClr val="000000"/>
                </a:solidFill>
                <a:latin typeface="Times New Roman" pitchFamily="18" charset="0"/>
                <a:ea typeface="ＭＳ 明朝" pitchFamily="17" charset="-128"/>
              </a:rPr>
              <a:t>2θ</a:t>
            </a:r>
            <a:r>
              <a:rPr lang="en-US" altLang="ja-JP" sz="1400" baseline="-25000">
                <a:solidFill>
                  <a:srgbClr val="000000"/>
                </a:solidFill>
                <a:latin typeface="Times New Roman" pitchFamily="18" charset="0"/>
                <a:ea typeface="ＭＳ 明朝" pitchFamily="17" charset="-128"/>
              </a:rPr>
              <a:t>13</a:t>
            </a:r>
            <a:r>
              <a:rPr lang="en-US" altLang="ja-JP" sz="1400">
                <a:solidFill>
                  <a:srgbClr val="000000"/>
                </a:solidFill>
                <a:latin typeface="Times New Roman" pitchFamily="18" charset="0"/>
                <a:ea typeface="ＭＳ 明朝" pitchFamily="17" charset="-128"/>
              </a:rPr>
              <a:t>=0.03,Normal Hierarchy</a:t>
            </a:r>
            <a:endParaRPr lang="ja-JP" altLang="en-US" sz="1400">
              <a:solidFill>
                <a:srgbClr val="000000"/>
              </a:solidFill>
              <a:latin typeface="Times New Roman" pitchFamily="18" charset="0"/>
              <a:ea typeface="ＭＳ 明朝" pitchFamily="17" charset="-128"/>
            </a:endParaRPr>
          </a:p>
        </p:txBody>
      </p:sp>
      <p:pic>
        <p:nvPicPr>
          <p:cNvPr id="72742" name="図 5" descr="cpmap.eps"/>
          <p:cNvPicPr>
            <a:picLocks noChangeAspect="1"/>
          </p:cNvPicPr>
          <p:nvPr/>
        </p:nvPicPr>
        <p:blipFill>
          <a:blip r:embed="rId6" cstate="print"/>
          <a:srcRect/>
          <a:stretch>
            <a:fillRect/>
          </a:stretch>
        </p:blipFill>
        <p:spPr bwMode="auto">
          <a:xfrm>
            <a:off x="5927725" y="3071813"/>
            <a:ext cx="3216275" cy="3214687"/>
          </a:xfrm>
          <a:prstGeom prst="rect">
            <a:avLst/>
          </a:prstGeom>
          <a:solidFill>
            <a:schemeClr val="bg1"/>
          </a:solidFill>
          <a:ln w="9525">
            <a:noFill/>
            <a:miter lim="800000"/>
            <a:headEnd/>
            <a:tailEnd/>
          </a:ln>
        </p:spPr>
      </p:pic>
      <p:sp>
        <p:nvSpPr>
          <p:cNvPr id="72743" name="テキスト ボックス 18"/>
          <p:cNvSpPr txBox="1">
            <a:spLocks noChangeArrowheads="1"/>
          </p:cNvSpPr>
          <p:nvPr/>
        </p:nvSpPr>
        <p:spPr bwMode="auto">
          <a:xfrm rot="-5400000">
            <a:off x="5459413" y="3827462"/>
            <a:ext cx="819150" cy="307975"/>
          </a:xfrm>
          <a:prstGeom prst="rect">
            <a:avLst/>
          </a:prstGeom>
          <a:solidFill>
            <a:schemeClr val="bg1"/>
          </a:solidFill>
          <a:ln w="9525">
            <a:noFill/>
            <a:miter lim="800000"/>
            <a:headEnd/>
            <a:tailEnd/>
          </a:ln>
        </p:spPr>
        <p:txBody>
          <a:bodyPr wrap="none">
            <a:spAutoFit/>
          </a:bodyPr>
          <a:lstStyle/>
          <a:p>
            <a:r>
              <a:rPr lang="en-US" altLang="ja-JP" sz="1400">
                <a:solidFill>
                  <a:srgbClr val="000000"/>
                </a:solidFill>
                <a:latin typeface="Franklin Gothic Medium" pitchFamily="34" charset="0"/>
                <a:ea typeface="ＭＳ 明朝" pitchFamily="17" charset="-128"/>
              </a:rPr>
              <a:t>sin</a:t>
            </a:r>
            <a:r>
              <a:rPr lang="en-US" altLang="ja-JP" sz="1400" baseline="30000">
                <a:solidFill>
                  <a:srgbClr val="000000"/>
                </a:solidFill>
                <a:latin typeface="Franklin Gothic Medium" pitchFamily="34" charset="0"/>
                <a:ea typeface="ＭＳ 明朝" pitchFamily="17" charset="-128"/>
              </a:rPr>
              <a:t>2</a:t>
            </a:r>
            <a:r>
              <a:rPr lang="en-US" altLang="ja-JP" sz="1400">
                <a:solidFill>
                  <a:srgbClr val="000000"/>
                </a:solidFill>
                <a:latin typeface="Franklin Gothic Medium" pitchFamily="34" charset="0"/>
                <a:ea typeface="ＭＳ 明朝" pitchFamily="17" charset="-128"/>
              </a:rPr>
              <a:t>2</a:t>
            </a:r>
            <a:r>
              <a:rPr lang="en-US" altLang="ja-JP" sz="1400">
                <a:solidFill>
                  <a:srgbClr val="000000"/>
                </a:solidFill>
                <a:latin typeface="Symbol" pitchFamily="18" charset="2"/>
                <a:ea typeface="ＭＳ 明朝" pitchFamily="17" charset="-128"/>
              </a:rPr>
              <a:t>q</a:t>
            </a:r>
            <a:r>
              <a:rPr lang="en-US" altLang="ja-JP" sz="1400" baseline="-25000">
                <a:solidFill>
                  <a:srgbClr val="000000"/>
                </a:solidFill>
                <a:latin typeface="Franklin Gothic Medium" pitchFamily="34" charset="0"/>
                <a:ea typeface="ＭＳ 明朝" pitchFamily="17" charset="-128"/>
              </a:rPr>
              <a:t>13</a:t>
            </a:r>
            <a:endParaRPr lang="ja-JP" altLang="en-US" sz="1400" baseline="-25000">
              <a:solidFill>
                <a:srgbClr val="000000"/>
              </a:solidFill>
              <a:latin typeface="Franklin Gothic Medium" pitchFamily="34" charset="0"/>
              <a:ea typeface="ＭＳ 明朝" pitchFamily="17" charset="-128"/>
            </a:endParaRPr>
          </a:p>
        </p:txBody>
      </p:sp>
      <p:sp>
        <p:nvSpPr>
          <p:cNvPr id="72744" name="テキスト ボックス 17"/>
          <p:cNvSpPr txBox="1">
            <a:spLocks noChangeArrowheads="1"/>
          </p:cNvSpPr>
          <p:nvPr/>
        </p:nvSpPr>
        <p:spPr bwMode="auto">
          <a:xfrm rot="-5400000">
            <a:off x="5306219" y="5337969"/>
            <a:ext cx="1125537" cy="307975"/>
          </a:xfrm>
          <a:prstGeom prst="rect">
            <a:avLst/>
          </a:prstGeom>
          <a:solidFill>
            <a:schemeClr val="bg1"/>
          </a:solidFill>
          <a:ln w="9525">
            <a:noFill/>
            <a:miter lim="800000"/>
            <a:headEnd/>
            <a:tailEnd/>
          </a:ln>
        </p:spPr>
        <p:txBody>
          <a:bodyPr>
            <a:spAutoFit/>
          </a:bodyPr>
          <a:lstStyle/>
          <a:p>
            <a:r>
              <a:rPr lang="en-US" altLang="ja-JP" sz="1400">
                <a:solidFill>
                  <a:srgbClr val="000000"/>
                </a:solidFill>
                <a:latin typeface="Franklin Gothic Medium" pitchFamily="34" charset="0"/>
                <a:ea typeface="ＭＳ 明朝" pitchFamily="17" charset="-128"/>
              </a:rPr>
              <a:t>Fraction of </a:t>
            </a:r>
            <a:r>
              <a:rPr lang="en-US" altLang="ja-JP" sz="1400">
                <a:solidFill>
                  <a:srgbClr val="000000"/>
                </a:solidFill>
                <a:latin typeface="Symbol" pitchFamily="18" charset="2"/>
                <a:ea typeface="ＭＳ 明朝" pitchFamily="17" charset="-128"/>
              </a:rPr>
              <a:t>d</a:t>
            </a:r>
            <a:endParaRPr lang="ja-JP" altLang="en-US" sz="1400" baseline="-25000">
              <a:solidFill>
                <a:srgbClr val="000000"/>
              </a:solidFill>
              <a:latin typeface="Franklin Gothic Medium" pitchFamily="34" charset="0"/>
              <a:ea typeface="ＭＳ 明朝" pitchFamily="17" charset="-128"/>
            </a:endParaRPr>
          </a:p>
        </p:txBody>
      </p:sp>
      <p:sp>
        <p:nvSpPr>
          <p:cNvPr id="72745" name="テキスト ボックス 22"/>
          <p:cNvSpPr txBox="1">
            <a:spLocks noChangeArrowheads="1"/>
          </p:cNvSpPr>
          <p:nvPr/>
        </p:nvSpPr>
        <p:spPr bwMode="auto">
          <a:xfrm>
            <a:off x="6572250" y="3714750"/>
            <a:ext cx="439738" cy="369888"/>
          </a:xfrm>
          <a:prstGeom prst="rect">
            <a:avLst/>
          </a:prstGeom>
          <a:noFill/>
          <a:ln w="9525">
            <a:noFill/>
            <a:miter lim="800000"/>
            <a:headEnd/>
            <a:tailEnd/>
          </a:ln>
        </p:spPr>
        <p:txBody>
          <a:bodyPr wrap="none">
            <a:spAutoFit/>
          </a:bodyPr>
          <a:lstStyle/>
          <a:p>
            <a:r>
              <a:rPr lang="en-US" altLang="ja-JP">
                <a:solidFill>
                  <a:srgbClr val="000000"/>
                </a:solidFill>
                <a:latin typeface="Symbol" pitchFamily="18" charset="2"/>
                <a:ea typeface="ＭＳ 明朝" pitchFamily="17" charset="-128"/>
              </a:rPr>
              <a:t>3s</a:t>
            </a:r>
            <a:endParaRPr lang="ja-JP" altLang="en-US">
              <a:solidFill>
                <a:srgbClr val="000000"/>
              </a:solidFill>
              <a:latin typeface="Symbol" pitchFamily="18" charset="2"/>
              <a:ea typeface="ＭＳ 明朝" pitchFamily="17" charset="-128"/>
            </a:endParaRPr>
          </a:p>
        </p:txBody>
      </p:sp>
      <p:sp>
        <p:nvSpPr>
          <p:cNvPr id="72746" name="テキスト ボックス 22"/>
          <p:cNvSpPr txBox="1">
            <a:spLocks noChangeArrowheads="1"/>
          </p:cNvSpPr>
          <p:nvPr/>
        </p:nvSpPr>
        <p:spPr bwMode="auto">
          <a:xfrm>
            <a:off x="6643688" y="4929188"/>
            <a:ext cx="439737" cy="369887"/>
          </a:xfrm>
          <a:prstGeom prst="rect">
            <a:avLst/>
          </a:prstGeom>
          <a:noFill/>
          <a:ln w="9525">
            <a:noFill/>
            <a:miter lim="800000"/>
            <a:headEnd/>
            <a:tailEnd/>
          </a:ln>
        </p:spPr>
        <p:txBody>
          <a:bodyPr wrap="none">
            <a:spAutoFit/>
          </a:bodyPr>
          <a:lstStyle/>
          <a:p>
            <a:r>
              <a:rPr lang="en-US" altLang="ja-JP">
                <a:solidFill>
                  <a:srgbClr val="000000"/>
                </a:solidFill>
                <a:latin typeface="Symbol" pitchFamily="18" charset="2"/>
                <a:ea typeface="ＭＳ 明朝" pitchFamily="17" charset="-128"/>
              </a:rPr>
              <a:t>3s</a:t>
            </a:r>
            <a:endParaRPr lang="ja-JP" altLang="en-US">
              <a:solidFill>
                <a:srgbClr val="000000"/>
              </a:solidFill>
              <a:latin typeface="Symbol" pitchFamily="18" charset="2"/>
              <a:ea typeface="ＭＳ 明朝" pitchFamily="17" charset="-128"/>
            </a:endParaRPr>
          </a:p>
        </p:txBody>
      </p:sp>
      <p:cxnSp>
        <p:nvCxnSpPr>
          <p:cNvPr id="108" name="直線矢印コネクタ 107"/>
          <p:cNvCxnSpPr/>
          <p:nvPr/>
        </p:nvCxnSpPr>
        <p:spPr>
          <a:xfrm>
            <a:off x="6858000" y="4000500"/>
            <a:ext cx="285750" cy="214313"/>
          </a:xfrm>
          <a:prstGeom prst="straightConnector1">
            <a:avLst/>
          </a:prstGeom>
          <a:ln>
            <a:solidFill>
              <a:srgbClr val="92D050"/>
            </a:solidFill>
            <a:tailEnd type="arrow"/>
          </a:ln>
        </p:spPr>
        <p:style>
          <a:lnRef idx="1">
            <a:schemeClr val="accent1"/>
          </a:lnRef>
          <a:fillRef idx="0">
            <a:schemeClr val="accent1"/>
          </a:fillRef>
          <a:effectRef idx="0">
            <a:schemeClr val="accent1"/>
          </a:effectRef>
          <a:fontRef idx="minor">
            <a:schemeClr val="tx1"/>
          </a:fontRef>
        </p:style>
      </p:cxnSp>
      <p:sp>
        <p:nvSpPr>
          <p:cNvPr id="72748" name="テキスト ボックス 11"/>
          <p:cNvSpPr txBox="1">
            <a:spLocks noChangeArrowheads="1"/>
          </p:cNvSpPr>
          <p:nvPr/>
        </p:nvSpPr>
        <p:spPr bwMode="auto">
          <a:xfrm>
            <a:off x="6929438" y="3071813"/>
            <a:ext cx="1446212" cy="338137"/>
          </a:xfrm>
          <a:prstGeom prst="rect">
            <a:avLst/>
          </a:prstGeom>
          <a:noFill/>
          <a:ln w="9525">
            <a:noFill/>
            <a:miter lim="800000"/>
            <a:headEnd/>
            <a:tailEnd/>
          </a:ln>
        </p:spPr>
        <p:txBody>
          <a:bodyPr wrap="none">
            <a:spAutoFit/>
          </a:bodyPr>
          <a:lstStyle/>
          <a:p>
            <a:r>
              <a:rPr lang="en-US" altLang="ja-JP" sz="1600">
                <a:solidFill>
                  <a:srgbClr val="000000"/>
                </a:solidFill>
                <a:latin typeface="Franklin Gothic Medium" pitchFamily="34" charset="0"/>
                <a:ea typeface="ＭＳ 明朝" pitchFamily="17" charset="-128"/>
              </a:rPr>
              <a:t>CP sensitivity </a:t>
            </a:r>
            <a:endParaRPr lang="ja-JP" altLang="en-US" sz="1600">
              <a:solidFill>
                <a:srgbClr val="000000"/>
              </a:solidFill>
              <a:latin typeface="Franklin Gothic Medium" pitchFamily="34" charset="0"/>
              <a:ea typeface="ＭＳ 明朝" pitchFamily="17" charset="-128"/>
            </a:endParaRPr>
          </a:p>
        </p:txBody>
      </p:sp>
      <p:sp>
        <p:nvSpPr>
          <p:cNvPr id="72749" name="テキスト ボックス 46"/>
          <p:cNvSpPr txBox="1">
            <a:spLocks noChangeArrowheads="1"/>
          </p:cNvSpPr>
          <p:nvPr/>
        </p:nvSpPr>
        <p:spPr bwMode="auto">
          <a:xfrm>
            <a:off x="8215313" y="6143625"/>
            <a:ext cx="749300" cy="307975"/>
          </a:xfrm>
          <a:prstGeom prst="rect">
            <a:avLst/>
          </a:prstGeom>
          <a:noFill/>
          <a:ln w="9525">
            <a:noFill/>
            <a:miter lim="800000"/>
            <a:headEnd/>
            <a:tailEnd/>
          </a:ln>
        </p:spPr>
        <p:txBody>
          <a:bodyPr wrap="none">
            <a:spAutoFit/>
          </a:bodyPr>
          <a:lstStyle/>
          <a:p>
            <a:r>
              <a:rPr lang="en-US" altLang="ja-JP" sz="1400">
                <a:solidFill>
                  <a:srgbClr val="000000"/>
                </a:solidFill>
                <a:latin typeface="Times New Roman" pitchFamily="18" charset="0"/>
                <a:ea typeface="ＭＳ 明朝" pitchFamily="17" charset="-128"/>
              </a:rPr>
              <a:t>sin</a:t>
            </a:r>
            <a:r>
              <a:rPr lang="en-US" altLang="ja-JP" sz="1400" baseline="30000">
                <a:solidFill>
                  <a:srgbClr val="000000"/>
                </a:solidFill>
                <a:latin typeface="Times New Roman" pitchFamily="18" charset="0"/>
                <a:ea typeface="ＭＳ 明朝" pitchFamily="17" charset="-128"/>
              </a:rPr>
              <a:t>2</a:t>
            </a:r>
            <a:r>
              <a:rPr lang="en-US" altLang="ja-JP" sz="1400">
                <a:solidFill>
                  <a:srgbClr val="000000"/>
                </a:solidFill>
                <a:latin typeface="Times New Roman" pitchFamily="18" charset="0"/>
                <a:ea typeface="ＭＳ 明朝" pitchFamily="17" charset="-128"/>
              </a:rPr>
              <a:t>2θ</a:t>
            </a:r>
            <a:r>
              <a:rPr lang="en-US" altLang="ja-JP" sz="1400" baseline="-25000">
                <a:solidFill>
                  <a:srgbClr val="000000"/>
                </a:solidFill>
                <a:latin typeface="Times New Roman" pitchFamily="18" charset="0"/>
                <a:ea typeface="ＭＳ 明朝" pitchFamily="17" charset="-128"/>
              </a:rPr>
              <a:t>13</a:t>
            </a:r>
            <a:endParaRPr lang="ja-JP" altLang="en-US" sz="1400">
              <a:solidFill>
                <a:srgbClr val="000000"/>
              </a:solidFill>
              <a:latin typeface="Times New Roman" pitchFamily="18" charset="0"/>
              <a:ea typeface="ＭＳ 明朝" pitchFamily="17" charset="-128"/>
            </a:endParaRPr>
          </a:p>
        </p:txBody>
      </p:sp>
      <p:sp>
        <p:nvSpPr>
          <p:cNvPr id="72750" name="テキスト ボックス 47"/>
          <p:cNvSpPr txBox="1">
            <a:spLocks noChangeArrowheads="1"/>
          </p:cNvSpPr>
          <p:nvPr/>
        </p:nvSpPr>
        <p:spPr bwMode="auto">
          <a:xfrm>
            <a:off x="8501063" y="4572000"/>
            <a:ext cx="488950" cy="307975"/>
          </a:xfrm>
          <a:prstGeom prst="rect">
            <a:avLst/>
          </a:prstGeom>
          <a:noFill/>
          <a:ln w="9525">
            <a:noFill/>
            <a:miter lim="800000"/>
            <a:headEnd/>
            <a:tailEnd/>
          </a:ln>
        </p:spPr>
        <p:txBody>
          <a:bodyPr wrap="none">
            <a:spAutoFit/>
          </a:bodyPr>
          <a:lstStyle/>
          <a:p>
            <a:r>
              <a:rPr lang="en-US" altLang="ja-JP" sz="1400">
                <a:solidFill>
                  <a:srgbClr val="000000"/>
                </a:solidFill>
                <a:latin typeface="Times New Roman" pitchFamily="18" charset="0"/>
                <a:ea typeface="ＭＳ 明朝" pitchFamily="17" charset="-128"/>
              </a:rPr>
              <a:t>deg.</a:t>
            </a:r>
            <a:endParaRPr lang="ja-JP" altLang="en-US" sz="1400">
              <a:solidFill>
                <a:srgbClr val="000000"/>
              </a:solidFill>
              <a:latin typeface="Times New Roman" pitchFamily="18" charset="0"/>
              <a:ea typeface="ＭＳ 明朝" pitchFamily="17" charset="-128"/>
            </a:endParaRPr>
          </a:p>
        </p:txBody>
      </p:sp>
      <p:sp>
        <p:nvSpPr>
          <p:cNvPr id="74799" name="スライド番号プレースホルダ 46"/>
          <p:cNvSpPr>
            <a:spLocks noGrp="1"/>
          </p:cNvSpPr>
          <p:nvPr>
            <p:ph type="sldNum" sz="quarter" idx="12"/>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3DFD28D-C89A-455A-8F2A-732EB860E6BC}" type="slidenum">
              <a:rPr lang="ja-JP" altLang="en-US" smtClean="0">
                <a:solidFill>
                  <a:srgbClr val="898989"/>
                </a:solidFill>
              </a:rPr>
              <a:pPr fontAlgn="base">
                <a:spcBef>
                  <a:spcPct val="0"/>
                </a:spcBef>
                <a:spcAft>
                  <a:spcPct val="0"/>
                </a:spcAft>
                <a:defRPr/>
              </a:pPr>
              <a:t>49</a:t>
            </a:fld>
            <a:endParaRPr lang="ja-JP" altLang="en-US" smtClean="0">
              <a:solidFill>
                <a:srgbClr val="898989"/>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スライド番号プレースホルダ 3"/>
          <p:cNvSpPr>
            <a:spLocks noGrp="1"/>
          </p:cNvSpPr>
          <p:nvPr>
            <p:ph type="sldNum" sz="quarter" idx="12"/>
          </p:nvPr>
        </p:nvSpPr>
        <p:spPr/>
        <p:txBody>
          <a:bodyPr/>
          <a:lstStyle/>
          <a:p>
            <a:pPr fontAlgn="base">
              <a:spcBef>
                <a:spcPct val="0"/>
              </a:spcBef>
              <a:spcAft>
                <a:spcPct val="0"/>
              </a:spcAft>
              <a:defRPr/>
            </a:pPr>
            <a:fld id="{46C37797-0399-45E5-9866-91E3C48B7426}" type="slidenum">
              <a:rPr lang="ja-JP" altLang="en-US" smtClean="0"/>
              <a:pPr fontAlgn="base">
                <a:spcBef>
                  <a:spcPct val="0"/>
                </a:spcBef>
                <a:spcAft>
                  <a:spcPct val="0"/>
                </a:spcAft>
                <a:defRPr/>
              </a:pPr>
              <a:t>5</a:t>
            </a:fld>
            <a:endParaRPr lang="en-US" altLang="ja-JP" smtClean="0"/>
          </a:p>
        </p:txBody>
      </p:sp>
      <p:sp>
        <p:nvSpPr>
          <p:cNvPr id="10243" name="タイトル 6"/>
          <p:cNvSpPr>
            <a:spLocks noGrp="1"/>
          </p:cNvSpPr>
          <p:nvPr>
            <p:ph type="title" idx="4294967295"/>
          </p:nvPr>
        </p:nvSpPr>
        <p:spPr>
          <a:xfrm>
            <a:off x="251520" y="0"/>
            <a:ext cx="8501090" cy="785813"/>
          </a:xfrm>
        </p:spPr>
        <p:txBody>
          <a:bodyPr/>
          <a:lstStyle/>
          <a:p>
            <a:pPr eaLnBrk="1" hangingPunct="1"/>
            <a:r>
              <a:rPr lang="en-US" altLang="ja-JP" dirty="0" smtClean="0"/>
              <a:t>Neutrino facility at J-PARC</a:t>
            </a:r>
            <a:endParaRPr lang="ja-JP" altLang="en-US" dirty="0" smtClean="0"/>
          </a:p>
        </p:txBody>
      </p:sp>
      <p:pic>
        <p:nvPicPr>
          <p:cNvPr id="10244" name="Picture 3"/>
          <p:cNvPicPr>
            <a:picLocks noChangeAspect="1" noChangeArrowheads="1"/>
          </p:cNvPicPr>
          <p:nvPr/>
        </p:nvPicPr>
        <p:blipFill>
          <a:blip r:embed="rId3" cstate="print"/>
          <a:srcRect/>
          <a:stretch>
            <a:fillRect/>
          </a:stretch>
        </p:blipFill>
        <p:spPr bwMode="auto">
          <a:xfrm>
            <a:off x="1000125" y="1500188"/>
            <a:ext cx="6761163" cy="5091112"/>
          </a:xfrm>
          <a:prstGeom prst="rect">
            <a:avLst/>
          </a:prstGeom>
          <a:noFill/>
          <a:ln w="9525">
            <a:noFill/>
            <a:miter lim="800000"/>
            <a:headEnd/>
            <a:tailEnd/>
          </a:ln>
        </p:spPr>
      </p:pic>
      <p:sp>
        <p:nvSpPr>
          <p:cNvPr id="10246" name="四角形吹き出し 30"/>
          <p:cNvSpPr>
            <a:spLocks noChangeArrowheads="1"/>
          </p:cNvSpPr>
          <p:nvPr/>
        </p:nvSpPr>
        <p:spPr bwMode="auto">
          <a:xfrm>
            <a:off x="0" y="1357313"/>
            <a:ext cx="1965325" cy="1322387"/>
          </a:xfrm>
          <a:prstGeom prst="wedgeRectCallout">
            <a:avLst>
              <a:gd name="adj1" fmla="val 24231"/>
              <a:gd name="adj2" fmla="val 74611"/>
            </a:avLst>
          </a:prstGeom>
          <a:solidFill>
            <a:schemeClr val="accent1"/>
          </a:solidFill>
          <a:ln w="25400" algn="ctr">
            <a:solidFill>
              <a:srgbClr val="385D8A"/>
            </a:solidFill>
            <a:miter lim="800000"/>
            <a:headEnd/>
            <a:tailEnd/>
          </a:ln>
        </p:spPr>
        <p:txBody>
          <a:bodyPr anchor="ctr"/>
          <a:lstStyle/>
          <a:p>
            <a:pPr algn="ctr" fontAlgn="auto">
              <a:spcBef>
                <a:spcPts val="0"/>
              </a:spcBef>
              <a:spcAft>
                <a:spcPts val="0"/>
              </a:spcAft>
            </a:pPr>
            <a:endParaRPr lang="ja-JP" altLang="en-US">
              <a:solidFill>
                <a:srgbClr val="FFFFFF"/>
              </a:solidFill>
              <a:latin typeface="Calibri" pitchFamily="34" charset="0"/>
              <a:ea typeface="ＭＳ Ｐゴシック"/>
            </a:endParaRPr>
          </a:p>
        </p:txBody>
      </p:sp>
      <p:sp>
        <p:nvSpPr>
          <p:cNvPr id="10249" name="四角形吹き出し 25"/>
          <p:cNvSpPr>
            <a:spLocks noChangeArrowheads="1"/>
          </p:cNvSpPr>
          <p:nvPr/>
        </p:nvSpPr>
        <p:spPr bwMode="auto">
          <a:xfrm>
            <a:off x="6732588" y="5013325"/>
            <a:ext cx="2357437" cy="1714500"/>
          </a:xfrm>
          <a:prstGeom prst="wedgeRectCallout">
            <a:avLst>
              <a:gd name="adj1" fmla="val -39292"/>
              <a:gd name="adj2" fmla="val -130000"/>
            </a:avLst>
          </a:prstGeom>
          <a:solidFill>
            <a:schemeClr val="accent1"/>
          </a:solidFill>
          <a:ln w="25400" algn="ctr">
            <a:solidFill>
              <a:srgbClr val="385D8A"/>
            </a:solidFill>
            <a:miter lim="800000"/>
            <a:headEnd/>
            <a:tailEnd/>
          </a:ln>
        </p:spPr>
        <p:txBody>
          <a:bodyPr anchor="ctr"/>
          <a:lstStyle/>
          <a:p>
            <a:pPr algn="ctr" fontAlgn="auto">
              <a:spcBef>
                <a:spcPts val="0"/>
              </a:spcBef>
              <a:spcAft>
                <a:spcPts val="0"/>
              </a:spcAft>
            </a:pPr>
            <a:endParaRPr lang="ja-JP" altLang="en-US">
              <a:solidFill>
                <a:srgbClr val="FFFFFF"/>
              </a:solidFill>
              <a:latin typeface="Calibri" pitchFamily="34" charset="0"/>
              <a:ea typeface="ＭＳ Ｐゴシック"/>
            </a:endParaRPr>
          </a:p>
        </p:txBody>
      </p:sp>
      <p:sp>
        <p:nvSpPr>
          <p:cNvPr id="10250" name="四角形吹き出し 24"/>
          <p:cNvSpPr>
            <a:spLocks noChangeArrowheads="1"/>
          </p:cNvSpPr>
          <p:nvPr/>
        </p:nvSpPr>
        <p:spPr bwMode="auto">
          <a:xfrm>
            <a:off x="3322638" y="1166813"/>
            <a:ext cx="915987" cy="1524000"/>
          </a:xfrm>
          <a:prstGeom prst="wedgeRectCallout">
            <a:avLst>
              <a:gd name="adj1" fmla="val -18264"/>
              <a:gd name="adj2" fmla="val 80898"/>
            </a:avLst>
          </a:prstGeom>
          <a:solidFill>
            <a:schemeClr val="accent1"/>
          </a:solidFill>
          <a:ln w="25400" algn="ctr">
            <a:solidFill>
              <a:srgbClr val="385D8A"/>
            </a:solidFill>
            <a:miter lim="800000"/>
            <a:headEnd/>
            <a:tailEnd/>
          </a:ln>
        </p:spPr>
        <p:txBody>
          <a:bodyPr anchor="ctr"/>
          <a:lstStyle/>
          <a:p>
            <a:pPr algn="ctr" fontAlgn="auto">
              <a:spcBef>
                <a:spcPts val="0"/>
              </a:spcBef>
              <a:spcAft>
                <a:spcPts val="0"/>
              </a:spcAft>
            </a:pPr>
            <a:endParaRPr lang="ja-JP" altLang="en-US">
              <a:solidFill>
                <a:srgbClr val="FFFFFF"/>
              </a:solidFill>
              <a:latin typeface="Calibri" pitchFamily="34" charset="0"/>
              <a:ea typeface="ＭＳ Ｐゴシック"/>
            </a:endParaRPr>
          </a:p>
        </p:txBody>
      </p:sp>
      <p:sp>
        <p:nvSpPr>
          <p:cNvPr id="10251" name="四角形吹き出し 23"/>
          <p:cNvSpPr>
            <a:spLocks noChangeArrowheads="1"/>
          </p:cNvSpPr>
          <p:nvPr/>
        </p:nvSpPr>
        <p:spPr bwMode="auto">
          <a:xfrm>
            <a:off x="4416425" y="1322388"/>
            <a:ext cx="1751013" cy="1320800"/>
          </a:xfrm>
          <a:prstGeom prst="wedgeRectCallout">
            <a:avLst>
              <a:gd name="adj1" fmla="val 13009"/>
              <a:gd name="adj2" fmla="val 78005"/>
            </a:avLst>
          </a:prstGeom>
          <a:solidFill>
            <a:schemeClr val="accent1"/>
          </a:solidFill>
          <a:ln w="25400" algn="ctr">
            <a:solidFill>
              <a:srgbClr val="385D8A"/>
            </a:solidFill>
            <a:miter lim="800000"/>
            <a:headEnd/>
            <a:tailEnd/>
          </a:ln>
        </p:spPr>
        <p:txBody>
          <a:bodyPr anchor="ctr"/>
          <a:lstStyle/>
          <a:p>
            <a:pPr algn="ctr" fontAlgn="auto">
              <a:spcBef>
                <a:spcPts val="0"/>
              </a:spcBef>
              <a:spcAft>
                <a:spcPts val="0"/>
              </a:spcAft>
            </a:pPr>
            <a:endParaRPr lang="ja-JP" altLang="en-US">
              <a:solidFill>
                <a:srgbClr val="FFFFFF"/>
              </a:solidFill>
              <a:latin typeface="Calibri" pitchFamily="34" charset="0"/>
              <a:ea typeface="ＭＳ Ｐゴシック"/>
            </a:endParaRPr>
          </a:p>
        </p:txBody>
      </p:sp>
      <p:sp>
        <p:nvSpPr>
          <p:cNvPr id="10252" name="四角形吹き出し 22"/>
          <p:cNvSpPr>
            <a:spLocks noChangeArrowheads="1"/>
          </p:cNvSpPr>
          <p:nvPr/>
        </p:nvSpPr>
        <p:spPr bwMode="auto">
          <a:xfrm>
            <a:off x="6572250" y="1333500"/>
            <a:ext cx="2214563" cy="1690688"/>
          </a:xfrm>
          <a:prstGeom prst="wedgeRectCallout">
            <a:avLst>
              <a:gd name="adj1" fmla="val -84051"/>
              <a:gd name="adj2" fmla="val 50282"/>
            </a:avLst>
          </a:prstGeom>
          <a:solidFill>
            <a:schemeClr val="accent1"/>
          </a:solidFill>
          <a:ln w="25400" algn="ctr">
            <a:solidFill>
              <a:srgbClr val="385D8A"/>
            </a:solidFill>
            <a:miter lim="800000"/>
            <a:headEnd/>
            <a:tailEnd/>
          </a:ln>
        </p:spPr>
        <p:txBody>
          <a:bodyPr anchor="ctr"/>
          <a:lstStyle/>
          <a:p>
            <a:pPr algn="ctr" fontAlgn="auto">
              <a:spcBef>
                <a:spcPts val="0"/>
              </a:spcBef>
              <a:spcAft>
                <a:spcPts val="0"/>
              </a:spcAft>
            </a:pPr>
            <a:endParaRPr lang="ja-JP" altLang="en-US">
              <a:solidFill>
                <a:srgbClr val="FFFFFF"/>
              </a:solidFill>
              <a:latin typeface="Calibri" pitchFamily="34" charset="0"/>
              <a:ea typeface="ＭＳ Ｐゴシック"/>
            </a:endParaRPr>
          </a:p>
        </p:txBody>
      </p:sp>
      <p:pic>
        <p:nvPicPr>
          <p:cNvPr id="10254" name="Picture 6"/>
          <p:cNvPicPr>
            <a:picLocks noChangeAspect="1" noChangeArrowheads="1"/>
          </p:cNvPicPr>
          <p:nvPr/>
        </p:nvPicPr>
        <p:blipFill>
          <a:blip r:embed="rId4" cstate="print"/>
          <a:srcRect/>
          <a:stretch>
            <a:fillRect/>
          </a:stretch>
        </p:blipFill>
        <p:spPr bwMode="auto">
          <a:xfrm>
            <a:off x="6804025" y="5084763"/>
            <a:ext cx="2214563" cy="1584325"/>
          </a:xfrm>
          <a:prstGeom prst="rect">
            <a:avLst/>
          </a:prstGeom>
          <a:noFill/>
          <a:ln w="19050">
            <a:solidFill>
              <a:srgbClr val="0000FF"/>
            </a:solidFill>
            <a:round/>
            <a:headEnd/>
            <a:tailEnd/>
          </a:ln>
        </p:spPr>
      </p:pic>
      <p:pic>
        <p:nvPicPr>
          <p:cNvPr id="10255" name="Picture 70" descr="DSC02840s"/>
          <p:cNvPicPr>
            <a:picLocks noChangeAspect="1" noChangeArrowheads="1"/>
          </p:cNvPicPr>
          <p:nvPr/>
        </p:nvPicPr>
        <p:blipFill>
          <a:blip r:embed="rId5" cstate="print"/>
          <a:srcRect/>
          <a:stretch>
            <a:fillRect/>
          </a:stretch>
        </p:blipFill>
        <p:spPr bwMode="auto">
          <a:xfrm>
            <a:off x="6572250" y="1357313"/>
            <a:ext cx="2189163" cy="1643062"/>
          </a:xfrm>
          <a:prstGeom prst="rect">
            <a:avLst/>
          </a:prstGeom>
          <a:noFill/>
          <a:ln w="9525">
            <a:noFill/>
            <a:miter lim="800000"/>
            <a:headEnd/>
            <a:tailEnd/>
          </a:ln>
        </p:spPr>
      </p:pic>
      <p:pic>
        <p:nvPicPr>
          <p:cNvPr id="10257" name="図 15" descr="IMG_5170.JPG"/>
          <p:cNvPicPr>
            <a:picLocks noChangeAspect="1"/>
          </p:cNvPicPr>
          <p:nvPr/>
        </p:nvPicPr>
        <p:blipFill>
          <a:blip r:embed="rId6" cstate="print"/>
          <a:srcRect/>
          <a:stretch>
            <a:fillRect/>
          </a:stretch>
        </p:blipFill>
        <p:spPr bwMode="auto">
          <a:xfrm>
            <a:off x="36513" y="1381125"/>
            <a:ext cx="1892300" cy="1262063"/>
          </a:xfrm>
          <a:prstGeom prst="rect">
            <a:avLst/>
          </a:prstGeom>
          <a:noFill/>
          <a:ln w="9525">
            <a:noFill/>
            <a:miter lim="800000"/>
            <a:headEnd/>
            <a:tailEnd/>
          </a:ln>
        </p:spPr>
      </p:pic>
      <p:sp>
        <p:nvSpPr>
          <p:cNvPr id="10259" name="テキスト ボックス 17"/>
          <p:cNvSpPr txBox="1">
            <a:spLocks noChangeArrowheads="1"/>
          </p:cNvSpPr>
          <p:nvPr/>
        </p:nvSpPr>
        <p:spPr bwMode="auto">
          <a:xfrm>
            <a:off x="7020272" y="908720"/>
            <a:ext cx="1326645" cy="461665"/>
          </a:xfrm>
          <a:prstGeom prst="rect">
            <a:avLst/>
          </a:prstGeom>
          <a:solidFill>
            <a:srgbClr val="FFFF00"/>
          </a:solidFill>
          <a:ln w="9525">
            <a:noFill/>
            <a:miter lim="800000"/>
            <a:headEnd/>
            <a:tailEnd/>
          </a:ln>
        </p:spPr>
        <p:txBody>
          <a:bodyPr wrap="none">
            <a:spAutoFit/>
          </a:bodyPr>
          <a:lstStyle/>
          <a:p>
            <a:pPr fontAlgn="auto">
              <a:spcBef>
                <a:spcPts val="0"/>
              </a:spcBef>
              <a:spcAft>
                <a:spcPts val="0"/>
              </a:spcAft>
            </a:pPr>
            <a:r>
              <a:rPr lang="en-US" altLang="ja-JP" sz="1200" dirty="0" smtClean="0">
                <a:solidFill>
                  <a:srgbClr val="000000"/>
                </a:solidFill>
                <a:latin typeface="Calibri" pitchFamily="34" charset="0"/>
                <a:ea typeface="ＭＳ Ｐゴシック"/>
              </a:rPr>
              <a:t>Helium gas cooled</a:t>
            </a:r>
          </a:p>
          <a:p>
            <a:pPr fontAlgn="auto">
              <a:spcBef>
                <a:spcPts val="0"/>
              </a:spcBef>
              <a:spcAft>
                <a:spcPts val="0"/>
              </a:spcAft>
            </a:pPr>
            <a:r>
              <a:rPr lang="en-US" altLang="ja-JP" sz="1200" dirty="0" smtClean="0">
                <a:solidFill>
                  <a:srgbClr val="000000"/>
                </a:solidFill>
                <a:latin typeface="Calibri" pitchFamily="34" charset="0"/>
                <a:ea typeface="ＭＳ Ｐゴシック"/>
              </a:rPr>
              <a:t>Graphite Target</a:t>
            </a:r>
            <a:endParaRPr lang="ja-JP" altLang="en-US" sz="1200" dirty="0">
              <a:solidFill>
                <a:srgbClr val="000000"/>
              </a:solidFill>
              <a:latin typeface="Calibri" pitchFamily="34" charset="0"/>
              <a:ea typeface="ＭＳ Ｐゴシック"/>
            </a:endParaRPr>
          </a:p>
        </p:txBody>
      </p:sp>
      <p:sp>
        <p:nvSpPr>
          <p:cNvPr id="10260" name="テキスト ボックス 18"/>
          <p:cNvSpPr txBox="1">
            <a:spLocks noChangeArrowheads="1"/>
          </p:cNvSpPr>
          <p:nvPr/>
        </p:nvSpPr>
        <p:spPr bwMode="auto">
          <a:xfrm>
            <a:off x="6858000" y="5072063"/>
            <a:ext cx="2457450" cy="276225"/>
          </a:xfrm>
          <a:prstGeom prst="rect">
            <a:avLst/>
          </a:prstGeom>
          <a:solidFill>
            <a:srgbClr val="FFFF00"/>
          </a:solidFill>
          <a:ln w="9525">
            <a:noFill/>
            <a:miter lim="800000"/>
            <a:headEnd/>
            <a:tailEnd/>
          </a:ln>
        </p:spPr>
        <p:txBody>
          <a:bodyPr wrap="none">
            <a:spAutoFit/>
          </a:bodyPr>
          <a:lstStyle/>
          <a:p>
            <a:pPr fontAlgn="auto">
              <a:spcBef>
                <a:spcPts val="0"/>
              </a:spcBef>
              <a:spcAft>
                <a:spcPts val="0"/>
              </a:spcAft>
            </a:pPr>
            <a:r>
              <a:rPr lang="en-US" altLang="ja-JP" sz="1200">
                <a:solidFill>
                  <a:srgbClr val="000000"/>
                </a:solidFill>
                <a:latin typeface="Calibri" pitchFamily="34" charset="0"/>
                <a:ea typeface="ＭＳ Ｐゴシック"/>
              </a:rPr>
              <a:t>Primary beamline (superconducting)</a:t>
            </a:r>
            <a:endParaRPr lang="ja-JP" altLang="en-US" sz="1200">
              <a:solidFill>
                <a:srgbClr val="000000"/>
              </a:solidFill>
              <a:latin typeface="Calibri" pitchFamily="34" charset="0"/>
              <a:ea typeface="ＭＳ Ｐゴシック"/>
            </a:endParaRPr>
          </a:p>
        </p:txBody>
      </p:sp>
      <p:sp>
        <p:nvSpPr>
          <p:cNvPr id="10261" name="テキスト ボックス 19"/>
          <p:cNvSpPr txBox="1">
            <a:spLocks noChangeArrowheads="1"/>
          </p:cNvSpPr>
          <p:nvPr/>
        </p:nvSpPr>
        <p:spPr bwMode="auto">
          <a:xfrm>
            <a:off x="4643438" y="981075"/>
            <a:ext cx="1565275" cy="276225"/>
          </a:xfrm>
          <a:prstGeom prst="rect">
            <a:avLst/>
          </a:prstGeom>
          <a:solidFill>
            <a:srgbClr val="FFFF00"/>
          </a:solidFill>
          <a:ln w="9525">
            <a:noFill/>
            <a:miter lim="800000"/>
            <a:headEnd/>
            <a:tailEnd/>
          </a:ln>
        </p:spPr>
        <p:txBody>
          <a:bodyPr wrap="none">
            <a:spAutoFit/>
          </a:bodyPr>
          <a:lstStyle/>
          <a:p>
            <a:pPr fontAlgn="auto">
              <a:spcBef>
                <a:spcPts val="0"/>
              </a:spcBef>
              <a:spcAft>
                <a:spcPts val="0"/>
              </a:spcAft>
            </a:pPr>
            <a:r>
              <a:rPr lang="en-US" altLang="ja-JP" sz="1200">
                <a:solidFill>
                  <a:srgbClr val="000000"/>
                </a:solidFill>
                <a:latin typeface="Calibri" pitchFamily="34" charset="0"/>
                <a:ea typeface="ＭＳ Ｐゴシック"/>
              </a:rPr>
              <a:t>Electromagnetic horn</a:t>
            </a:r>
            <a:endParaRPr lang="ja-JP" altLang="en-US" sz="1200">
              <a:solidFill>
                <a:srgbClr val="000000"/>
              </a:solidFill>
              <a:latin typeface="Calibri" pitchFamily="34" charset="0"/>
              <a:ea typeface="ＭＳ Ｐゴシック"/>
            </a:endParaRPr>
          </a:p>
        </p:txBody>
      </p:sp>
      <p:sp>
        <p:nvSpPr>
          <p:cNvPr id="10262" name="テキスト ボックス 20"/>
          <p:cNvSpPr txBox="1">
            <a:spLocks noChangeArrowheads="1"/>
          </p:cNvSpPr>
          <p:nvPr/>
        </p:nvSpPr>
        <p:spPr bwMode="auto">
          <a:xfrm>
            <a:off x="0" y="1071563"/>
            <a:ext cx="1552575" cy="276225"/>
          </a:xfrm>
          <a:prstGeom prst="rect">
            <a:avLst/>
          </a:prstGeom>
          <a:solidFill>
            <a:srgbClr val="FFFF00"/>
          </a:solidFill>
          <a:ln w="9525">
            <a:noFill/>
            <a:miter lim="800000"/>
            <a:headEnd/>
            <a:tailEnd/>
          </a:ln>
        </p:spPr>
        <p:txBody>
          <a:bodyPr wrap="none">
            <a:spAutoFit/>
          </a:bodyPr>
          <a:lstStyle/>
          <a:p>
            <a:pPr fontAlgn="auto">
              <a:spcBef>
                <a:spcPts val="0"/>
              </a:spcBef>
              <a:spcAft>
                <a:spcPts val="0"/>
              </a:spcAft>
            </a:pPr>
            <a:r>
              <a:rPr lang="en-US" altLang="ja-JP" sz="1200">
                <a:solidFill>
                  <a:srgbClr val="000000"/>
                </a:solidFill>
                <a:latin typeface="Calibri" pitchFamily="34" charset="0"/>
                <a:ea typeface="ＭＳ Ｐゴシック"/>
              </a:rPr>
              <a:t>Neutrino monitor bld.</a:t>
            </a:r>
            <a:endParaRPr lang="ja-JP" altLang="en-US" sz="1200">
              <a:solidFill>
                <a:srgbClr val="000000"/>
              </a:solidFill>
              <a:latin typeface="Calibri" pitchFamily="34" charset="0"/>
              <a:ea typeface="ＭＳ Ｐゴシック"/>
            </a:endParaRPr>
          </a:p>
        </p:txBody>
      </p:sp>
      <p:sp>
        <p:nvSpPr>
          <p:cNvPr id="10269" name="スライド番号プレースホルダ 31"/>
          <p:cNvSpPr txBox="1">
            <a:spLocks noGrp="1"/>
          </p:cNvSpPr>
          <p:nvPr/>
        </p:nvSpPr>
        <p:spPr bwMode="auto">
          <a:xfrm>
            <a:off x="6553200" y="6356350"/>
            <a:ext cx="2133600" cy="365125"/>
          </a:xfrm>
          <a:prstGeom prst="rect">
            <a:avLst/>
          </a:prstGeom>
          <a:noFill/>
          <a:ln w="9525">
            <a:noFill/>
            <a:miter lim="800000"/>
            <a:headEnd/>
            <a:tailEnd/>
          </a:ln>
        </p:spPr>
        <p:txBody>
          <a:bodyPr anchor="ctr"/>
          <a:lstStyle/>
          <a:p>
            <a:pPr algn="r" fontAlgn="auto">
              <a:spcBef>
                <a:spcPts val="0"/>
              </a:spcBef>
              <a:spcAft>
                <a:spcPts val="0"/>
              </a:spcAft>
            </a:pPr>
            <a:fld id="{A9C4E62C-0610-4A7B-996E-E3636E1620CC}" type="slidenum">
              <a:rPr lang="ja-JP" altLang="en-US" sz="1200">
                <a:solidFill>
                  <a:srgbClr val="8E8E95"/>
                </a:solidFill>
                <a:latin typeface="Times New Roman"/>
                <a:ea typeface="ＭＳ Ｐゴシック"/>
              </a:rPr>
              <a:pPr algn="r" fontAlgn="auto">
                <a:spcBef>
                  <a:spcPts val="0"/>
                </a:spcBef>
                <a:spcAft>
                  <a:spcPts val="0"/>
                </a:spcAft>
              </a:pPr>
              <a:t>5</a:t>
            </a:fld>
            <a:endParaRPr lang="ja-JP" altLang="en-US" sz="1200">
              <a:solidFill>
                <a:srgbClr val="8E8E95"/>
              </a:solidFill>
              <a:latin typeface="Times New Roman"/>
              <a:ea typeface="ＭＳ Ｐゴシック"/>
            </a:endParaRPr>
          </a:p>
        </p:txBody>
      </p:sp>
      <p:grpSp>
        <p:nvGrpSpPr>
          <p:cNvPr id="2" name="グループ化 46"/>
          <p:cNvGrpSpPr>
            <a:grpSpLocks/>
          </p:cNvGrpSpPr>
          <p:nvPr/>
        </p:nvGrpSpPr>
        <p:grpSpPr bwMode="auto">
          <a:xfrm>
            <a:off x="2071688" y="1071563"/>
            <a:ext cx="2160587" cy="1658937"/>
            <a:chOff x="2411413" y="979488"/>
            <a:chExt cx="2160587" cy="1658937"/>
          </a:xfrm>
        </p:grpSpPr>
        <p:pic>
          <p:nvPicPr>
            <p:cNvPr id="10273" name="Picture 7"/>
            <p:cNvPicPr>
              <a:picLocks noChangeAspect="1" noChangeArrowheads="1"/>
            </p:cNvPicPr>
            <p:nvPr/>
          </p:nvPicPr>
          <p:blipFill>
            <a:blip r:embed="rId7" cstate="print"/>
            <a:srcRect/>
            <a:stretch>
              <a:fillRect/>
            </a:stretch>
          </p:blipFill>
          <p:spPr bwMode="auto">
            <a:xfrm>
              <a:off x="2411413" y="981075"/>
              <a:ext cx="1103312" cy="1657350"/>
            </a:xfrm>
            <a:prstGeom prst="rect">
              <a:avLst/>
            </a:prstGeom>
            <a:noFill/>
            <a:ln w="9525">
              <a:noFill/>
              <a:miter lim="800000"/>
              <a:headEnd/>
              <a:tailEnd/>
            </a:ln>
          </p:spPr>
        </p:pic>
        <p:pic>
          <p:nvPicPr>
            <p:cNvPr id="10274" name="Picture 9"/>
            <p:cNvPicPr>
              <a:picLocks noChangeAspect="1" noChangeArrowheads="1"/>
            </p:cNvPicPr>
            <p:nvPr/>
          </p:nvPicPr>
          <p:blipFill>
            <a:blip r:embed="rId8" cstate="print"/>
            <a:srcRect/>
            <a:stretch>
              <a:fillRect/>
            </a:stretch>
          </p:blipFill>
          <p:spPr bwMode="auto">
            <a:xfrm>
              <a:off x="3468688" y="979488"/>
              <a:ext cx="1103312" cy="1657350"/>
            </a:xfrm>
            <a:prstGeom prst="rect">
              <a:avLst/>
            </a:prstGeom>
            <a:noFill/>
            <a:ln w="9525">
              <a:noFill/>
              <a:miter lim="800000"/>
              <a:headEnd/>
              <a:tailEnd/>
            </a:ln>
          </p:spPr>
        </p:pic>
        <p:sp>
          <p:nvSpPr>
            <p:cNvPr id="10275" name="Rectangle 33"/>
            <p:cNvSpPr>
              <a:spLocks noChangeArrowheads="1"/>
            </p:cNvSpPr>
            <p:nvPr/>
          </p:nvSpPr>
          <p:spPr bwMode="auto">
            <a:xfrm>
              <a:off x="2411413" y="981075"/>
              <a:ext cx="2160587" cy="1655763"/>
            </a:xfrm>
            <a:prstGeom prst="rect">
              <a:avLst/>
            </a:prstGeom>
            <a:noFill/>
            <a:ln w="38100">
              <a:solidFill>
                <a:srgbClr val="33CC33"/>
              </a:solidFill>
              <a:miter lim="800000"/>
              <a:headEnd/>
              <a:tailEnd/>
            </a:ln>
          </p:spPr>
          <p:txBody>
            <a:bodyPr wrap="none" anchor="ctr"/>
            <a:lstStyle/>
            <a:p>
              <a:pPr fontAlgn="auto">
                <a:spcBef>
                  <a:spcPts val="0"/>
                </a:spcBef>
                <a:spcAft>
                  <a:spcPts val="0"/>
                </a:spcAft>
              </a:pPr>
              <a:endParaRPr lang="ja-JP" altLang="en-US">
                <a:solidFill>
                  <a:srgbClr val="2E2E48"/>
                </a:solidFill>
                <a:latin typeface="Times New Roman"/>
                <a:ea typeface="ＭＳ Ｐゴシック"/>
              </a:endParaRPr>
            </a:p>
          </p:txBody>
        </p:sp>
      </p:grpSp>
      <p:sp>
        <p:nvSpPr>
          <p:cNvPr id="10271" name="テキスト ボックス 20"/>
          <p:cNvSpPr txBox="1">
            <a:spLocks noChangeArrowheads="1"/>
          </p:cNvSpPr>
          <p:nvPr/>
        </p:nvSpPr>
        <p:spPr bwMode="auto">
          <a:xfrm>
            <a:off x="2571750" y="785813"/>
            <a:ext cx="1157288" cy="276225"/>
          </a:xfrm>
          <a:prstGeom prst="rect">
            <a:avLst/>
          </a:prstGeom>
          <a:solidFill>
            <a:srgbClr val="FFFF00"/>
          </a:solidFill>
          <a:ln w="9525">
            <a:noFill/>
            <a:miter lim="800000"/>
            <a:headEnd/>
            <a:tailEnd/>
          </a:ln>
        </p:spPr>
        <p:txBody>
          <a:bodyPr wrap="none">
            <a:spAutoFit/>
          </a:bodyPr>
          <a:lstStyle/>
          <a:p>
            <a:pPr fontAlgn="auto">
              <a:spcBef>
                <a:spcPts val="0"/>
              </a:spcBef>
              <a:spcAft>
                <a:spcPts val="0"/>
              </a:spcAft>
            </a:pPr>
            <a:r>
              <a:rPr lang="en-US" altLang="ja-JP" sz="1200">
                <a:solidFill>
                  <a:srgbClr val="000000"/>
                </a:solidFill>
                <a:latin typeface="Calibri" pitchFamily="34" charset="0"/>
                <a:ea typeface="ＭＳ Ｐゴシック"/>
              </a:rPr>
              <a:t>Muon monitors</a:t>
            </a:r>
            <a:endParaRPr lang="ja-JP" altLang="en-US" sz="1200">
              <a:solidFill>
                <a:srgbClr val="000000"/>
              </a:solidFill>
              <a:latin typeface="Calibri" pitchFamily="34" charset="0"/>
              <a:ea typeface="ＭＳ Ｐゴシック"/>
            </a:endParaRPr>
          </a:p>
        </p:txBody>
      </p:sp>
      <p:pic>
        <p:nvPicPr>
          <p:cNvPr id="10272" name="コンテンツ プレースホルダ 9" descr="DSCF2321.JPG"/>
          <p:cNvPicPr>
            <a:picLocks noGrp="1" noChangeAspect="1"/>
          </p:cNvPicPr>
          <p:nvPr>
            <p:ph idx="4294967295"/>
          </p:nvPr>
        </p:nvPicPr>
        <p:blipFill>
          <a:blip r:embed="rId9" cstate="print"/>
          <a:srcRect/>
          <a:stretch>
            <a:fillRect/>
          </a:stretch>
        </p:blipFill>
        <p:spPr>
          <a:xfrm>
            <a:off x="4433107" y="1345829"/>
            <a:ext cx="1714500" cy="1285875"/>
          </a:xfrm>
        </p:spPr>
      </p:pic>
      <p:sp>
        <p:nvSpPr>
          <p:cNvPr id="36" name="テキスト プレースホルダ 35"/>
          <p:cNvSpPr>
            <a:spLocks noGrp="1"/>
          </p:cNvSpPr>
          <p:nvPr>
            <p:ph type="body" idx="4294967295"/>
          </p:nvPr>
        </p:nvSpPr>
        <p:spPr>
          <a:xfrm>
            <a:off x="0" y="5013176"/>
            <a:ext cx="6660232" cy="1844824"/>
          </a:xfrm>
          <a:solidFill>
            <a:srgbClr val="FFFF00">
              <a:alpha val="63922"/>
            </a:srgbClr>
          </a:solidFill>
        </p:spPr>
        <p:txBody>
          <a:bodyPr>
            <a:normAutofit fontScale="62500" lnSpcReduction="20000"/>
          </a:bodyPr>
          <a:lstStyle/>
          <a:p>
            <a:r>
              <a:rPr lang="en-US" altLang="ja-JP" dirty="0" smtClean="0"/>
              <a:t>Major components</a:t>
            </a:r>
          </a:p>
          <a:p>
            <a:pPr lvl="1"/>
            <a:r>
              <a:rPr lang="en-US" altLang="ja-JP" dirty="0" smtClean="0"/>
              <a:t>Superconducting combined function magnets</a:t>
            </a:r>
          </a:p>
          <a:p>
            <a:pPr lvl="1"/>
            <a:r>
              <a:rPr lang="en-US" altLang="ja-JP" dirty="0" smtClean="0"/>
              <a:t>Graphite target (26mm</a:t>
            </a:r>
            <a:r>
              <a:rPr lang="en-US" altLang="ja-JP" dirty="0" smtClean="0">
                <a:latin typeface="Symbol" pitchFamily="18" charset="2"/>
              </a:rPr>
              <a:t>f</a:t>
            </a:r>
            <a:r>
              <a:rPr lang="en-US" altLang="ja-JP" dirty="0" smtClean="0"/>
              <a:t>x90cm, Helium gas cooling)</a:t>
            </a:r>
          </a:p>
          <a:p>
            <a:pPr lvl="1"/>
            <a:r>
              <a:rPr kumimoji="1" lang="en-US" altLang="ja-JP" dirty="0" smtClean="0"/>
              <a:t>3 horns @ 250kA</a:t>
            </a:r>
          </a:p>
          <a:p>
            <a:pPr lvl="1"/>
            <a:r>
              <a:rPr lang="en-US" altLang="ja-JP" dirty="0" smtClean="0"/>
              <a:t>110m of decay volume</a:t>
            </a:r>
          </a:p>
          <a:p>
            <a:pPr lvl="1"/>
            <a:r>
              <a:rPr lang="en-US" altLang="ja-JP" dirty="0" smtClean="0"/>
              <a:t>Graphite beam dump</a:t>
            </a:r>
          </a:p>
        </p:txBody>
      </p:sp>
      <p:sp>
        <p:nvSpPr>
          <p:cNvPr id="27" name="テキスト ボックス 26"/>
          <p:cNvSpPr txBox="1"/>
          <p:nvPr/>
        </p:nvSpPr>
        <p:spPr>
          <a:xfrm>
            <a:off x="62668" y="3933056"/>
            <a:ext cx="9081332" cy="954107"/>
          </a:xfrm>
          <a:prstGeom prst="rect">
            <a:avLst/>
          </a:prstGeom>
          <a:solidFill>
            <a:srgbClr val="00B0F0"/>
          </a:solidFill>
        </p:spPr>
        <p:txBody>
          <a:bodyPr wrap="none" rtlCol="0">
            <a:spAutoFit/>
          </a:bodyPr>
          <a:lstStyle/>
          <a:p>
            <a:r>
              <a:rPr kumimoji="1" lang="en-US" altLang="ja-JP" sz="2800" b="1" dirty="0" smtClean="0">
                <a:solidFill>
                  <a:srgbClr val="FF0000"/>
                </a:solidFill>
              </a:rPr>
              <a:t>First &gt;1MW tolerable </a:t>
            </a:r>
            <a:r>
              <a:rPr kumimoji="1" lang="en-US" altLang="ja-JP" sz="2800" b="1" dirty="0" err="1" smtClean="0">
                <a:solidFill>
                  <a:srgbClr val="FF0000"/>
                </a:solidFill>
              </a:rPr>
              <a:t>superbeam</a:t>
            </a:r>
            <a:r>
              <a:rPr kumimoji="1" lang="en-US" altLang="ja-JP" sz="2800" b="1" dirty="0" smtClean="0">
                <a:solidFill>
                  <a:srgbClr val="FF0000"/>
                </a:solidFill>
              </a:rPr>
              <a:t> facility in the world</a:t>
            </a:r>
          </a:p>
          <a:p>
            <a:r>
              <a:rPr lang="en-US" altLang="ja-JP" sz="2800" b="1" dirty="0" smtClean="0">
                <a:solidFill>
                  <a:srgbClr val="FF0000"/>
                </a:solidFill>
              </a:rPr>
              <a:t>First application of off-axis beam</a:t>
            </a:r>
            <a:endParaRPr kumimoji="1" lang="ja-JP" altLang="en-US" sz="2800" b="1"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ppt_x"/>
                                          </p:val>
                                        </p:tav>
                                        <p:tav tm="100000">
                                          <p:val>
                                            <p:strVal val="#ppt_x"/>
                                          </p:val>
                                        </p:tav>
                                      </p:tavLst>
                                    </p:anim>
                                    <p:anim calcmode="lin" valueType="num">
                                      <p:cBhvr additive="base">
                                        <p:cTn id="8"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1378" name="Picture 2"/>
          <p:cNvPicPr>
            <a:picLocks noChangeAspect="1" noChangeArrowheads="1"/>
          </p:cNvPicPr>
          <p:nvPr/>
        </p:nvPicPr>
        <p:blipFill>
          <a:blip r:embed="rId3" cstate="print"/>
          <a:srcRect/>
          <a:stretch>
            <a:fillRect/>
          </a:stretch>
        </p:blipFill>
        <p:spPr bwMode="auto">
          <a:xfrm>
            <a:off x="4589463" y="928688"/>
            <a:ext cx="4554537" cy="2789237"/>
          </a:xfrm>
          <a:prstGeom prst="rect">
            <a:avLst/>
          </a:prstGeom>
          <a:noFill/>
          <a:ln w="9525">
            <a:noFill/>
            <a:miter lim="800000"/>
            <a:headEnd/>
            <a:tailEnd/>
          </a:ln>
        </p:spPr>
      </p:pic>
      <p:pic>
        <p:nvPicPr>
          <p:cNvPr id="101379" name="Picture 4"/>
          <p:cNvPicPr>
            <a:picLocks noChangeAspect="1" noChangeArrowheads="1"/>
          </p:cNvPicPr>
          <p:nvPr/>
        </p:nvPicPr>
        <p:blipFill>
          <a:blip r:embed="rId4" cstate="print"/>
          <a:srcRect/>
          <a:stretch>
            <a:fillRect/>
          </a:stretch>
        </p:blipFill>
        <p:spPr bwMode="auto">
          <a:xfrm>
            <a:off x="0" y="4500563"/>
            <a:ext cx="4894263" cy="2357437"/>
          </a:xfrm>
          <a:prstGeom prst="rect">
            <a:avLst/>
          </a:prstGeom>
          <a:noFill/>
          <a:ln w="9525">
            <a:noFill/>
            <a:miter lim="800000"/>
            <a:headEnd/>
            <a:tailEnd/>
          </a:ln>
        </p:spPr>
      </p:pic>
      <p:pic>
        <p:nvPicPr>
          <p:cNvPr id="101380" name="Picture 5"/>
          <p:cNvPicPr>
            <a:picLocks noChangeAspect="1" noChangeArrowheads="1"/>
          </p:cNvPicPr>
          <p:nvPr/>
        </p:nvPicPr>
        <p:blipFill>
          <a:blip r:embed="rId5" cstate="print"/>
          <a:srcRect/>
          <a:stretch>
            <a:fillRect/>
          </a:stretch>
        </p:blipFill>
        <p:spPr bwMode="auto">
          <a:xfrm>
            <a:off x="142875" y="2143125"/>
            <a:ext cx="4429125" cy="2155825"/>
          </a:xfrm>
          <a:prstGeom prst="rect">
            <a:avLst/>
          </a:prstGeom>
          <a:noFill/>
          <a:ln w="9525">
            <a:noFill/>
            <a:miter lim="800000"/>
            <a:headEnd/>
            <a:tailEnd/>
          </a:ln>
        </p:spPr>
      </p:pic>
      <p:pic>
        <p:nvPicPr>
          <p:cNvPr id="101381" name="Picture 3"/>
          <p:cNvPicPr>
            <a:picLocks noChangeAspect="1" noChangeArrowheads="1"/>
          </p:cNvPicPr>
          <p:nvPr/>
        </p:nvPicPr>
        <p:blipFill>
          <a:blip r:embed="rId6" cstate="print"/>
          <a:srcRect/>
          <a:stretch>
            <a:fillRect/>
          </a:stretch>
        </p:blipFill>
        <p:spPr bwMode="auto">
          <a:xfrm>
            <a:off x="4403725" y="3714750"/>
            <a:ext cx="4740275" cy="2714625"/>
          </a:xfrm>
          <a:prstGeom prst="rect">
            <a:avLst/>
          </a:prstGeom>
          <a:noFill/>
          <a:ln w="9525">
            <a:noFill/>
            <a:miter lim="800000"/>
            <a:headEnd/>
            <a:tailEnd/>
          </a:ln>
        </p:spPr>
      </p:pic>
      <p:cxnSp>
        <p:nvCxnSpPr>
          <p:cNvPr id="8" name="直線矢印コネクタ 7"/>
          <p:cNvCxnSpPr/>
          <p:nvPr/>
        </p:nvCxnSpPr>
        <p:spPr>
          <a:xfrm rot="10800000">
            <a:off x="5214938" y="2428875"/>
            <a:ext cx="3357562" cy="71438"/>
          </a:xfrm>
          <a:prstGeom prst="straightConnector1">
            <a:avLst/>
          </a:prstGeom>
          <a:ln w="47625">
            <a:solidFill>
              <a:srgbClr val="FFFF00"/>
            </a:solidFill>
            <a:tailEnd type="arrow"/>
          </a:ln>
        </p:spPr>
        <p:style>
          <a:lnRef idx="1">
            <a:schemeClr val="accent1"/>
          </a:lnRef>
          <a:fillRef idx="0">
            <a:schemeClr val="accent1"/>
          </a:fillRef>
          <a:effectRef idx="0">
            <a:schemeClr val="accent1"/>
          </a:effectRef>
          <a:fontRef idx="minor">
            <a:schemeClr val="tx1"/>
          </a:fontRef>
        </p:style>
      </p:cxnSp>
      <p:sp>
        <p:nvSpPr>
          <p:cNvPr id="101383" name="テキスト ボックス 10"/>
          <p:cNvSpPr txBox="1">
            <a:spLocks noChangeArrowheads="1"/>
          </p:cNvSpPr>
          <p:nvPr/>
        </p:nvSpPr>
        <p:spPr bwMode="auto">
          <a:xfrm>
            <a:off x="5143500" y="1643063"/>
            <a:ext cx="1714500" cy="646112"/>
          </a:xfrm>
          <a:prstGeom prst="rect">
            <a:avLst/>
          </a:prstGeom>
          <a:solidFill>
            <a:schemeClr val="bg1"/>
          </a:solidFill>
          <a:ln w="9525">
            <a:noFill/>
            <a:miter lim="800000"/>
            <a:headEnd/>
            <a:tailEnd/>
          </a:ln>
        </p:spPr>
        <p:txBody>
          <a:bodyPr>
            <a:spAutoFit/>
          </a:bodyPr>
          <a:lstStyle/>
          <a:p>
            <a:r>
              <a:rPr lang="en-US" altLang="ja-JP">
                <a:solidFill>
                  <a:srgbClr val="000000"/>
                </a:solidFill>
                <a:latin typeface="Times New Roman" pitchFamily="18" charset="0"/>
                <a:ea typeface="ＭＳ 明朝" pitchFamily="17" charset="-128"/>
                <a:cs typeface="Times New Roman" pitchFamily="18" charset="0"/>
              </a:rPr>
              <a:t>1000km</a:t>
            </a:r>
          </a:p>
          <a:p>
            <a:r>
              <a:rPr lang="en-US" altLang="ja-JP">
                <a:solidFill>
                  <a:srgbClr val="000000"/>
                </a:solidFill>
                <a:latin typeface="Times New Roman" pitchFamily="18" charset="0"/>
                <a:ea typeface="ＭＳ 明朝" pitchFamily="17" charset="-128"/>
                <a:cs typeface="Times New Roman" pitchFamily="18" charset="0"/>
              </a:rPr>
              <a:t>1deg. Off-axis</a:t>
            </a:r>
            <a:endParaRPr lang="ja-JP" altLang="en-US">
              <a:solidFill>
                <a:srgbClr val="000000"/>
              </a:solidFill>
              <a:latin typeface="Times New Roman" pitchFamily="18" charset="0"/>
              <a:ea typeface="ＭＳ 明朝" pitchFamily="17" charset="-128"/>
              <a:cs typeface="Times New Roman" pitchFamily="18" charset="0"/>
            </a:endParaRPr>
          </a:p>
        </p:txBody>
      </p:sp>
      <p:sp>
        <p:nvSpPr>
          <p:cNvPr id="101384" name="テキスト ボックス 11"/>
          <p:cNvSpPr txBox="1">
            <a:spLocks noChangeArrowheads="1"/>
          </p:cNvSpPr>
          <p:nvPr/>
        </p:nvSpPr>
        <p:spPr bwMode="auto">
          <a:xfrm>
            <a:off x="7072313" y="1500188"/>
            <a:ext cx="1687512" cy="646112"/>
          </a:xfrm>
          <a:prstGeom prst="rect">
            <a:avLst/>
          </a:prstGeom>
          <a:solidFill>
            <a:schemeClr val="bg1"/>
          </a:solidFill>
          <a:ln w="9525">
            <a:noFill/>
            <a:miter lim="800000"/>
            <a:headEnd/>
            <a:tailEnd/>
          </a:ln>
        </p:spPr>
        <p:txBody>
          <a:bodyPr wrap="none">
            <a:spAutoFit/>
          </a:bodyPr>
          <a:lstStyle/>
          <a:p>
            <a:r>
              <a:rPr lang="en-US" altLang="ja-JP">
                <a:solidFill>
                  <a:srgbClr val="000000"/>
                </a:solidFill>
                <a:latin typeface="Times New Roman" pitchFamily="18" charset="0"/>
                <a:ea typeface="ＭＳ 明朝" pitchFamily="17" charset="-128"/>
                <a:cs typeface="Times New Roman" pitchFamily="18" charset="0"/>
              </a:rPr>
              <a:t>295km</a:t>
            </a:r>
          </a:p>
          <a:p>
            <a:r>
              <a:rPr lang="en-US" altLang="ja-JP">
                <a:solidFill>
                  <a:srgbClr val="000000"/>
                </a:solidFill>
                <a:latin typeface="Times New Roman" pitchFamily="18" charset="0"/>
                <a:ea typeface="ＭＳ 明朝" pitchFamily="17" charset="-128"/>
                <a:cs typeface="Times New Roman" pitchFamily="18" charset="0"/>
              </a:rPr>
              <a:t>2.5deg. Off-axis</a:t>
            </a:r>
            <a:endParaRPr lang="ja-JP" altLang="en-US">
              <a:solidFill>
                <a:srgbClr val="000000"/>
              </a:solidFill>
              <a:latin typeface="Times New Roman" pitchFamily="18" charset="0"/>
              <a:ea typeface="ＭＳ 明朝" pitchFamily="17" charset="-128"/>
              <a:cs typeface="Times New Roman" pitchFamily="18" charset="0"/>
            </a:endParaRPr>
          </a:p>
        </p:txBody>
      </p:sp>
      <p:sp>
        <p:nvSpPr>
          <p:cNvPr id="101385" name="タイトル 1"/>
          <p:cNvSpPr txBox="1">
            <a:spLocks/>
          </p:cNvSpPr>
          <p:nvPr/>
        </p:nvSpPr>
        <p:spPr bwMode="auto">
          <a:xfrm>
            <a:off x="357188" y="0"/>
            <a:ext cx="8229600" cy="1143000"/>
          </a:xfrm>
          <a:prstGeom prst="rect">
            <a:avLst/>
          </a:prstGeom>
          <a:noFill/>
          <a:ln w="9525">
            <a:noFill/>
            <a:miter lim="800000"/>
            <a:headEnd/>
            <a:tailEnd/>
          </a:ln>
        </p:spPr>
        <p:txBody>
          <a:bodyPr anchor="ctr"/>
          <a:lstStyle/>
          <a:p>
            <a:pPr algn="ctr"/>
            <a:r>
              <a:rPr lang="en-US" altLang="ja-JP" sz="3600">
                <a:solidFill>
                  <a:srgbClr val="000000"/>
                </a:solidFill>
                <a:latin typeface="Times New Roman" pitchFamily="18" charset="0"/>
                <a:ea typeface="ＭＳ 明朝" pitchFamily="17" charset="-128"/>
                <a:cs typeface="Times New Roman" pitchFamily="18" charset="0"/>
              </a:rPr>
              <a:t>Scenario 3 </a:t>
            </a:r>
            <a:endParaRPr lang="ja-JP" altLang="en-US" sz="3600">
              <a:solidFill>
                <a:srgbClr val="000000"/>
              </a:solidFill>
              <a:latin typeface="Times New Roman" pitchFamily="18" charset="0"/>
              <a:ea typeface="ＭＳ 明朝" pitchFamily="17" charset="-128"/>
              <a:cs typeface="Times New Roman" pitchFamily="18" charset="0"/>
            </a:endParaRPr>
          </a:p>
        </p:txBody>
      </p:sp>
      <p:sp>
        <p:nvSpPr>
          <p:cNvPr id="101386" name="テキスト ボックス 13"/>
          <p:cNvSpPr txBox="1">
            <a:spLocks noChangeArrowheads="1"/>
          </p:cNvSpPr>
          <p:nvPr/>
        </p:nvSpPr>
        <p:spPr bwMode="auto">
          <a:xfrm>
            <a:off x="0" y="642938"/>
            <a:ext cx="4635500" cy="1477962"/>
          </a:xfrm>
          <a:prstGeom prst="rect">
            <a:avLst/>
          </a:prstGeom>
          <a:noFill/>
          <a:ln w="9525">
            <a:noFill/>
            <a:miter lim="800000"/>
            <a:headEnd/>
            <a:tailEnd/>
          </a:ln>
        </p:spPr>
        <p:txBody>
          <a:bodyPr wrap="none">
            <a:spAutoFit/>
          </a:bodyPr>
          <a:lstStyle/>
          <a:p>
            <a:pPr>
              <a:buFont typeface="Arial" pitchFamily="34" charset="0"/>
              <a:buChar char="•"/>
            </a:pPr>
            <a:r>
              <a:rPr lang="en-US" altLang="ja-JP">
                <a:solidFill>
                  <a:srgbClr val="000000"/>
                </a:solidFill>
                <a:latin typeface="Times New Roman" pitchFamily="18" charset="0"/>
                <a:ea typeface="ＭＳ 明朝" pitchFamily="17" charset="-128"/>
              </a:rPr>
              <a:t>Cover 2</a:t>
            </a:r>
            <a:r>
              <a:rPr lang="en-US" altLang="ja-JP" baseline="30000">
                <a:solidFill>
                  <a:srgbClr val="000000"/>
                </a:solidFill>
                <a:latin typeface="Times New Roman" pitchFamily="18" charset="0"/>
                <a:ea typeface="ＭＳ 明朝" pitchFamily="17" charset="-128"/>
              </a:rPr>
              <a:t>nd</a:t>
            </a:r>
            <a:r>
              <a:rPr lang="en-US" altLang="ja-JP">
                <a:solidFill>
                  <a:srgbClr val="000000"/>
                </a:solidFill>
                <a:latin typeface="Times New Roman" pitchFamily="18" charset="0"/>
                <a:ea typeface="ＭＳ 明朝" pitchFamily="17" charset="-128"/>
              </a:rPr>
              <a:t> Maximum @ Korea</a:t>
            </a:r>
          </a:p>
          <a:p>
            <a:pPr>
              <a:buFont typeface="Arial" pitchFamily="34" charset="0"/>
              <a:buChar char="•"/>
            </a:pPr>
            <a:r>
              <a:rPr lang="en-US" altLang="ja-JP">
                <a:solidFill>
                  <a:srgbClr val="000000"/>
                </a:solidFill>
                <a:latin typeface="Times New Roman" pitchFamily="18" charset="0"/>
                <a:ea typeface="ＭＳ 明朝" pitchFamily="17" charset="-128"/>
              </a:rPr>
              <a:t>Cover 1</a:t>
            </a:r>
            <a:r>
              <a:rPr lang="en-US" altLang="ja-JP" baseline="30000">
                <a:solidFill>
                  <a:srgbClr val="000000"/>
                </a:solidFill>
                <a:latin typeface="Times New Roman" pitchFamily="18" charset="0"/>
                <a:ea typeface="ＭＳ 明朝" pitchFamily="17" charset="-128"/>
              </a:rPr>
              <a:t>st</a:t>
            </a:r>
            <a:r>
              <a:rPr lang="en-US" altLang="ja-JP">
                <a:solidFill>
                  <a:srgbClr val="000000"/>
                </a:solidFill>
                <a:latin typeface="Times New Roman" pitchFamily="18" charset="0"/>
                <a:ea typeface="ＭＳ 明朝" pitchFamily="17" charset="-128"/>
              </a:rPr>
              <a:t>  Maximum @ Kamioka</a:t>
            </a:r>
          </a:p>
          <a:p>
            <a:pPr>
              <a:buFont typeface="Arial" pitchFamily="34" charset="0"/>
              <a:buChar char="•"/>
            </a:pPr>
            <a:r>
              <a:rPr lang="en-US" altLang="ja-JP">
                <a:solidFill>
                  <a:srgbClr val="000000"/>
                </a:solidFill>
                <a:latin typeface="Times New Roman" pitchFamily="18" charset="0"/>
                <a:ea typeface="ＭＳ 明朝" pitchFamily="17" charset="-128"/>
              </a:rPr>
              <a:t>5Years ν+5Years ν Run 1.66MW</a:t>
            </a:r>
          </a:p>
          <a:p>
            <a:pPr>
              <a:buFont typeface="Arial" pitchFamily="34" charset="0"/>
              <a:buChar char="•"/>
            </a:pPr>
            <a:r>
              <a:rPr lang="en-US" altLang="ja-JP">
                <a:solidFill>
                  <a:srgbClr val="000000"/>
                </a:solidFill>
                <a:latin typeface="Times New Roman" pitchFamily="18" charset="0"/>
                <a:ea typeface="ＭＳ 明朝" pitchFamily="17" charset="-128"/>
              </a:rPr>
              <a:t>270kt Water Cherenkov Detector each</a:t>
            </a:r>
          </a:p>
          <a:p>
            <a:r>
              <a:rPr lang="en-US" altLang="ja-JP">
                <a:solidFill>
                  <a:srgbClr val="000000"/>
                </a:solidFill>
                <a:latin typeface="Times New Roman" pitchFamily="18" charset="0"/>
                <a:ea typeface="ＭＳ 明朝" pitchFamily="17" charset="-128"/>
              </a:rPr>
              <a:t>                                              @ Korea, Kamioka</a:t>
            </a:r>
          </a:p>
        </p:txBody>
      </p:sp>
      <p:sp>
        <p:nvSpPr>
          <p:cNvPr id="101387" name="テキスト ボックス 14"/>
          <p:cNvSpPr txBox="1">
            <a:spLocks noChangeArrowheads="1"/>
          </p:cNvSpPr>
          <p:nvPr/>
        </p:nvSpPr>
        <p:spPr bwMode="auto">
          <a:xfrm>
            <a:off x="4872038" y="6334125"/>
            <a:ext cx="4271962" cy="523875"/>
          </a:xfrm>
          <a:prstGeom prst="rect">
            <a:avLst/>
          </a:prstGeom>
          <a:noFill/>
          <a:ln w="9525">
            <a:noFill/>
            <a:miter lim="800000"/>
            <a:headEnd/>
            <a:tailEnd/>
          </a:ln>
        </p:spPr>
        <p:txBody>
          <a:bodyPr>
            <a:spAutoFit/>
          </a:bodyPr>
          <a:lstStyle/>
          <a:p>
            <a:r>
              <a:rPr lang="en-US" altLang="ja-JP" sz="1400">
                <a:solidFill>
                  <a:srgbClr val="000000"/>
                </a:solidFill>
                <a:latin typeface="Times New Roman" pitchFamily="18" charset="0"/>
                <a:ea typeface="ＭＳ 明朝" pitchFamily="17" charset="-128"/>
              </a:rPr>
              <a:t> F.Dufour@NP08</a:t>
            </a:r>
          </a:p>
          <a:p>
            <a:r>
              <a:rPr lang="en-US" altLang="ja-JP" sz="1400">
                <a:solidFill>
                  <a:srgbClr val="000000"/>
                </a:solidFill>
                <a:latin typeface="Times New Roman" pitchFamily="18" charset="0"/>
                <a:ea typeface="ＭＳ 明朝" pitchFamily="17" charset="-128"/>
              </a:rPr>
              <a:t>(study is initiated by M.Ishitsuka et. al. hep-ph/0504026)</a:t>
            </a:r>
            <a:endParaRPr lang="ja-JP" altLang="en-US" sz="1400">
              <a:solidFill>
                <a:srgbClr val="000000"/>
              </a:solidFill>
              <a:latin typeface="Times New Roman" pitchFamily="18" charset="0"/>
              <a:ea typeface="ＭＳ 明朝" pitchFamily="17" charset="-128"/>
            </a:endParaRPr>
          </a:p>
        </p:txBody>
      </p:sp>
      <p:cxnSp>
        <p:nvCxnSpPr>
          <p:cNvPr id="17" name="直線コネクタ 16"/>
          <p:cNvCxnSpPr/>
          <p:nvPr/>
        </p:nvCxnSpPr>
        <p:spPr>
          <a:xfrm rot="5400000" flipH="1" flipV="1">
            <a:off x="1785938" y="1357313"/>
            <a:ext cx="1587" cy="1587"/>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直線コネクタ 20"/>
          <p:cNvCxnSpPr/>
          <p:nvPr/>
        </p:nvCxnSpPr>
        <p:spPr>
          <a:xfrm>
            <a:off x="1714500" y="1285875"/>
            <a:ext cx="142875" cy="1588"/>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sp>
        <p:nvSpPr>
          <p:cNvPr id="75790" name="スライド番号プレースホルダ 13"/>
          <p:cNvSpPr>
            <a:spLocks noGrp="1"/>
          </p:cNvSpPr>
          <p:nvPr>
            <p:ph type="sldNum" sz="quarter" idx="12"/>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5ED80FC-A88C-4F35-96C7-D9F71A681DFD}" type="slidenum">
              <a:rPr lang="ja-JP" altLang="en-US" smtClean="0">
                <a:solidFill>
                  <a:srgbClr val="898989"/>
                </a:solidFill>
              </a:rPr>
              <a:pPr fontAlgn="base">
                <a:spcBef>
                  <a:spcPct val="0"/>
                </a:spcBef>
                <a:spcAft>
                  <a:spcPct val="0"/>
                </a:spcAft>
                <a:defRPr/>
              </a:pPr>
              <a:t>50</a:t>
            </a:fld>
            <a:endParaRPr lang="ja-JP" altLang="en-US" smtClean="0">
              <a:solidFill>
                <a:srgbClr val="898989"/>
              </a:solidFill>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タイトル 1"/>
          <p:cNvSpPr>
            <a:spLocks noGrp="1"/>
          </p:cNvSpPr>
          <p:nvPr>
            <p:ph type="title"/>
          </p:nvPr>
        </p:nvSpPr>
        <p:spPr/>
        <p:txBody>
          <a:bodyPr/>
          <a:lstStyle/>
          <a:p>
            <a:pPr eaLnBrk="1" hangingPunct="1"/>
            <a:r>
              <a:rPr lang="en-US" altLang="ja-JP" smtClean="0"/>
              <a:t>Comparison of Each Scenario</a:t>
            </a:r>
            <a:endParaRPr lang="ja-JP" altLang="en-US" smtClean="0"/>
          </a:p>
        </p:txBody>
      </p:sp>
      <p:graphicFrame>
        <p:nvGraphicFramePr>
          <p:cNvPr id="4" name="コンテンツ プレースホルダ 3"/>
          <p:cNvGraphicFramePr>
            <a:graphicFrameLocks noGrp="1"/>
          </p:cNvGraphicFramePr>
          <p:nvPr>
            <p:ph idx="1"/>
          </p:nvPr>
        </p:nvGraphicFramePr>
        <p:xfrm>
          <a:off x="214313" y="1571625"/>
          <a:ext cx="8786874" cy="3403600"/>
        </p:xfrm>
        <a:graphic>
          <a:graphicData uri="http://schemas.openxmlformats.org/drawingml/2006/table">
            <a:tbl>
              <a:tblPr firstRow="1" bandRow="1">
                <a:tableStyleId>{5C22544A-7EE6-4342-B048-85BDC9FD1C3A}</a:tableStyleId>
              </a:tblPr>
              <a:tblGrid>
                <a:gridCol w="2170335"/>
                <a:gridCol w="2061455"/>
                <a:gridCol w="1983666"/>
                <a:gridCol w="2571418"/>
              </a:tblGrid>
              <a:tr h="370840">
                <a:tc>
                  <a:txBody>
                    <a:bodyPr/>
                    <a:lstStyle/>
                    <a:p>
                      <a:endParaRPr kumimoji="1" lang="ja-JP" altLang="en-US" dirty="0"/>
                    </a:p>
                  </a:txBody>
                  <a:tcPr/>
                </a:tc>
                <a:tc>
                  <a:txBody>
                    <a:bodyPr/>
                    <a:lstStyle/>
                    <a:p>
                      <a:r>
                        <a:rPr kumimoji="1" lang="en-US" altLang="ja-JP" dirty="0" smtClean="0"/>
                        <a:t>Scenario</a:t>
                      </a:r>
                      <a:r>
                        <a:rPr kumimoji="1" lang="en-US" altLang="ja-JP" baseline="0" dirty="0" smtClean="0"/>
                        <a:t> 1</a:t>
                      </a:r>
                    </a:p>
                    <a:p>
                      <a:r>
                        <a:rPr kumimoji="1" lang="en-US" altLang="ja-JP" baseline="0" dirty="0" err="1" smtClean="0"/>
                        <a:t>Okinoshima</a:t>
                      </a:r>
                      <a:endParaRPr kumimoji="1" lang="ja-JP" altLang="en-US" dirty="0"/>
                    </a:p>
                  </a:txBody>
                  <a:tcPr/>
                </a:tc>
                <a:tc>
                  <a:txBody>
                    <a:bodyPr/>
                    <a:lstStyle/>
                    <a:p>
                      <a:r>
                        <a:rPr kumimoji="1" lang="en-US" altLang="ja-JP" dirty="0" smtClean="0"/>
                        <a:t>Scenario 2</a:t>
                      </a:r>
                    </a:p>
                    <a:p>
                      <a:r>
                        <a:rPr kumimoji="1" lang="en-US" altLang="ja-JP" dirty="0" err="1" smtClean="0"/>
                        <a:t>Kamioka</a:t>
                      </a:r>
                      <a:endParaRPr kumimoji="1" lang="ja-JP" altLang="en-US" dirty="0"/>
                    </a:p>
                  </a:txBody>
                  <a:tcPr/>
                </a:tc>
                <a:tc>
                  <a:txBody>
                    <a:bodyPr/>
                    <a:lstStyle/>
                    <a:p>
                      <a:r>
                        <a:rPr kumimoji="1" lang="en-US" altLang="ja-JP" dirty="0" smtClean="0"/>
                        <a:t>Scenario 3 </a:t>
                      </a:r>
                    </a:p>
                    <a:p>
                      <a:r>
                        <a:rPr kumimoji="1" lang="en-US" altLang="ja-JP" dirty="0" err="1" smtClean="0"/>
                        <a:t>Kamioka</a:t>
                      </a:r>
                      <a:r>
                        <a:rPr kumimoji="1" lang="en-US" altLang="ja-JP" dirty="0" smtClean="0"/>
                        <a:t> Korea</a:t>
                      </a:r>
                      <a:endParaRPr kumimoji="1" lang="ja-JP" altLang="en-US" dirty="0"/>
                    </a:p>
                  </a:txBody>
                  <a:tcPr/>
                </a:tc>
              </a:tr>
              <a:tr h="370840">
                <a:tc>
                  <a:txBody>
                    <a:bodyPr/>
                    <a:lstStyle/>
                    <a:p>
                      <a:r>
                        <a:rPr kumimoji="1" lang="en-US" altLang="ja-JP" dirty="0" smtClean="0"/>
                        <a:t>Baseline(km)</a:t>
                      </a:r>
                      <a:endParaRPr kumimoji="1" lang="ja-JP" altLang="en-US" dirty="0"/>
                    </a:p>
                  </a:txBody>
                  <a:tcPr/>
                </a:tc>
                <a:tc>
                  <a:txBody>
                    <a:bodyPr/>
                    <a:lstStyle/>
                    <a:p>
                      <a:r>
                        <a:rPr kumimoji="1" lang="en-US" altLang="ja-JP" dirty="0" smtClean="0"/>
                        <a:t>660</a:t>
                      </a:r>
                      <a:endParaRPr kumimoji="1" lang="ja-JP" altLang="en-US" dirty="0"/>
                    </a:p>
                  </a:txBody>
                  <a:tcPr/>
                </a:tc>
                <a:tc>
                  <a:txBody>
                    <a:bodyPr/>
                    <a:lstStyle/>
                    <a:p>
                      <a:r>
                        <a:rPr kumimoji="1" lang="en-US" altLang="ja-JP" dirty="0" smtClean="0"/>
                        <a:t>295</a:t>
                      </a:r>
                      <a:endParaRPr kumimoji="1" lang="ja-JP" altLang="en-US" dirty="0"/>
                    </a:p>
                  </a:txBody>
                  <a:tcPr/>
                </a:tc>
                <a:tc>
                  <a:txBody>
                    <a:bodyPr/>
                    <a:lstStyle/>
                    <a:p>
                      <a:r>
                        <a:rPr kumimoji="1" lang="en-US" altLang="ja-JP" dirty="0" smtClean="0"/>
                        <a:t>295 &amp; 1000</a:t>
                      </a:r>
                      <a:endParaRPr kumimoji="1" lang="ja-JP" altLang="en-US" dirty="0"/>
                    </a:p>
                  </a:txBody>
                  <a:tcPr/>
                </a:tc>
              </a:tr>
              <a:tr h="370840">
                <a:tc>
                  <a:txBody>
                    <a:bodyPr/>
                    <a:lstStyle/>
                    <a:p>
                      <a:r>
                        <a:rPr kumimoji="1" lang="en-US" altLang="ja-JP" dirty="0" smtClean="0"/>
                        <a:t>Off-Axis Angle(°)</a:t>
                      </a:r>
                      <a:endParaRPr kumimoji="1" lang="ja-JP" altLang="en-US" dirty="0"/>
                    </a:p>
                  </a:txBody>
                  <a:tcPr/>
                </a:tc>
                <a:tc>
                  <a:txBody>
                    <a:bodyPr/>
                    <a:lstStyle/>
                    <a:p>
                      <a:r>
                        <a:rPr kumimoji="1" lang="en-US" altLang="ja-JP" dirty="0" smtClean="0"/>
                        <a:t>0.8(almost on-axis)</a:t>
                      </a:r>
                      <a:endParaRPr kumimoji="1" lang="ja-JP" altLang="en-US" dirty="0"/>
                    </a:p>
                  </a:txBody>
                  <a:tcPr/>
                </a:tc>
                <a:tc>
                  <a:txBody>
                    <a:bodyPr/>
                    <a:lstStyle/>
                    <a:p>
                      <a:r>
                        <a:rPr kumimoji="1" lang="en-US" altLang="ja-JP" dirty="0" smtClean="0"/>
                        <a:t>2.5</a:t>
                      </a:r>
                      <a:endParaRPr kumimoji="1" lang="ja-JP" altLang="en-US" dirty="0"/>
                    </a:p>
                  </a:txBody>
                  <a:tcPr/>
                </a:tc>
                <a:tc>
                  <a:txBody>
                    <a:bodyPr/>
                    <a:lstStyle/>
                    <a:p>
                      <a:r>
                        <a:rPr kumimoji="1" lang="en-US" altLang="ja-JP" dirty="0" smtClean="0"/>
                        <a:t>2.5      1</a:t>
                      </a:r>
                      <a:endParaRPr kumimoji="1" lang="ja-JP" altLang="en-US" dirty="0"/>
                    </a:p>
                  </a:txBody>
                  <a:tcPr/>
                </a:tc>
              </a:tr>
              <a:tr h="370840">
                <a:tc>
                  <a:txBody>
                    <a:bodyPr/>
                    <a:lstStyle/>
                    <a:p>
                      <a:r>
                        <a:rPr kumimoji="1" lang="en-US" altLang="ja-JP" dirty="0" smtClean="0"/>
                        <a:t>Method</a:t>
                      </a:r>
                      <a:endParaRPr kumimoji="1" lang="ja-JP" altLang="en-US" dirty="0"/>
                    </a:p>
                  </a:txBody>
                  <a:tcPr/>
                </a:tc>
                <a:tc>
                  <a:txBody>
                    <a:bodyPr/>
                    <a:lstStyle/>
                    <a:p>
                      <a:r>
                        <a:rPr kumimoji="1" lang="en-US" altLang="ja-JP" dirty="0" err="1" smtClean="0">
                          <a:latin typeface="Times New Roman" pitchFamily="18" charset="0"/>
                          <a:cs typeface="Times New Roman" pitchFamily="18" charset="0"/>
                        </a:rPr>
                        <a:t>ν</a:t>
                      </a:r>
                      <a:r>
                        <a:rPr kumimoji="1" lang="en-US" altLang="ja-JP" baseline="-25000" dirty="0" err="1" smtClean="0">
                          <a:latin typeface="Times New Roman" pitchFamily="18" charset="0"/>
                          <a:cs typeface="Times New Roman" pitchFamily="18" charset="0"/>
                        </a:rPr>
                        <a:t>e</a:t>
                      </a:r>
                      <a:r>
                        <a:rPr kumimoji="1" lang="en-US" altLang="ja-JP" dirty="0" err="1" smtClean="0"/>
                        <a:t>Spectrum</a:t>
                      </a:r>
                      <a:r>
                        <a:rPr kumimoji="1" lang="en-US" altLang="ja-JP" baseline="0" dirty="0" smtClean="0"/>
                        <a:t> Shape</a:t>
                      </a:r>
                      <a:endParaRPr kumimoji="1" lang="ja-JP" altLang="en-US" dirty="0"/>
                    </a:p>
                  </a:txBody>
                  <a:tcPr/>
                </a:tc>
                <a:tc>
                  <a:txBody>
                    <a:bodyPr/>
                    <a:lstStyle/>
                    <a:p>
                      <a:r>
                        <a:rPr kumimoji="1" lang="en-US" altLang="ja-JP" dirty="0" smtClean="0">
                          <a:latin typeface="Times New Roman" pitchFamily="18" charset="0"/>
                          <a:cs typeface="Times New Roman" pitchFamily="18" charset="0"/>
                        </a:rPr>
                        <a:t>Ratio between </a:t>
                      </a:r>
                      <a:r>
                        <a:rPr kumimoji="1" lang="en-US" altLang="ja-JP" dirty="0" err="1" smtClean="0">
                          <a:latin typeface="Times New Roman" pitchFamily="18" charset="0"/>
                          <a:cs typeface="Times New Roman" pitchFamily="18" charset="0"/>
                        </a:rPr>
                        <a:t>ν</a:t>
                      </a:r>
                      <a:r>
                        <a:rPr kumimoji="1" lang="en-US" altLang="ja-JP" baseline="-25000" dirty="0" err="1" smtClean="0">
                          <a:latin typeface="Times New Roman" pitchFamily="18" charset="0"/>
                          <a:cs typeface="Times New Roman" pitchFamily="18" charset="0"/>
                        </a:rPr>
                        <a:t>e</a:t>
                      </a:r>
                      <a:r>
                        <a:rPr kumimoji="1" lang="en-US" altLang="ja-JP" baseline="-25000" dirty="0" smtClean="0">
                          <a:latin typeface="Times New Roman" pitchFamily="18" charset="0"/>
                          <a:cs typeface="Times New Roman" pitchFamily="18" charset="0"/>
                        </a:rPr>
                        <a:t> </a:t>
                      </a:r>
                      <a:r>
                        <a:rPr kumimoji="1" lang="en-US" altLang="ja-JP" dirty="0" err="1" smtClean="0">
                          <a:latin typeface="Times New Roman" pitchFamily="18" charset="0"/>
                          <a:cs typeface="Times New Roman" pitchFamily="18" charset="0"/>
                        </a:rPr>
                        <a:t>ν</a:t>
                      </a:r>
                      <a:r>
                        <a:rPr kumimoji="1" lang="en-US" altLang="ja-JP" baseline="-25000" dirty="0" err="1" smtClean="0">
                          <a:latin typeface="Times New Roman" pitchFamily="18" charset="0"/>
                          <a:cs typeface="Times New Roman" pitchFamily="18" charset="0"/>
                        </a:rPr>
                        <a:t>e</a:t>
                      </a:r>
                      <a:endParaRPr kumimoji="1" lang="ja-JP" alt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latin typeface="Times New Roman" pitchFamily="18" charset="0"/>
                          <a:cs typeface="Times New Roman" pitchFamily="18" charset="0"/>
                        </a:rPr>
                        <a:t>Ratio</a:t>
                      </a:r>
                      <a:r>
                        <a:rPr kumimoji="1" lang="en-US" altLang="ja-JP" baseline="0" dirty="0" smtClean="0">
                          <a:latin typeface="Times New Roman" pitchFamily="18" charset="0"/>
                          <a:cs typeface="Times New Roman" pitchFamily="18" charset="0"/>
                        </a:rPr>
                        <a:t> between 1</a:t>
                      </a:r>
                      <a:r>
                        <a:rPr kumimoji="1" lang="en-US" altLang="ja-JP" baseline="30000" dirty="0" smtClean="0">
                          <a:latin typeface="Times New Roman" pitchFamily="18" charset="0"/>
                          <a:cs typeface="Times New Roman" pitchFamily="18" charset="0"/>
                        </a:rPr>
                        <a:t>st</a:t>
                      </a:r>
                      <a:r>
                        <a:rPr kumimoji="1" lang="en-US" altLang="ja-JP" baseline="0" dirty="0" smtClean="0">
                          <a:latin typeface="Times New Roman" pitchFamily="18" charset="0"/>
                          <a:cs typeface="Times New Roman" pitchFamily="18" charset="0"/>
                        </a:rPr>
                        <a:t> 2</a:t>
                      </a:r>
                      <a:r>
                        <a:rPr kumimoji="1" lang="en-US" altLang="ja-JP" baseline="30000" dirty="0" smtClean="0">
                          <a:latin typeface="Times New Roman" pitchFamily="18" charset="0"/>
                          <a:cs typeface="Times New Roman" pitchFamily="18" charset="0"/>
                        </a:rPr>
                        <a:t>nd</a:t>
                      </a:r>
                      <a:r>
                        <a:rPr kumimoji="1" lang="en-US" altLang="ja-JP" baseline="0" dirty="0" smtClean="0">
                          <a:latin typeface="Times New Roman" pitchFamily="18" charset="0"/>
                          <a:cs typeface="Times New Roman" pitchFamily="18" charset="0"/>
                        </a:rPr>
                        <a:t>Max</a:t>
                      </a:r>
                    </a:p>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latin typeface="Times New Roman" pitchFamily="18" charset="0"/>
                          <a:cs typeface="Times New Roman" pitchFamily="18" charset="0"/>
                        </a:rPr>
                        <a:t>Ratio between </a:t>
                      </a:r>
                      <a:r>
                        <a:rPr kumimoji="1" lang="en-US" altLang="ja-JP" dirty="0" err="1" smtClean="0">
                          <a:latin typeface="Times New Roman" pitchFamily="18" charset="0"/>
                          <a:cs typeface="Times New Roman" pitchFamily="18" charset="0"/>
                        </a:rPr>
                        <a:t>ν</a:t>
                      </a:r>
                      <a:r>
                        <a:rPr kumimoji="1" lang="en-US" altLang="ja-JP" baseline="-25000" dirty="0" err="1" smtClean="0">
                          <a:latin typeface="Times New Roman" pitchFamily="18" charset="0"/>
                          <a:cs typeface="Times New Roman" pitchFamily="18" charset="0"/>
                        </a:rPr>
                        <a:t>e</a:t>
                      </a:r>
                      <a:r>
                        <a:rPr kumimoji="1" lang="en-US" altLang="ja-JP" baseline="-25000" dirty="0" smtClean="0">
                          <a:latin typeface="Times New Roman" pitchFamily="18" charset="0"/>
                          <a:cs typeface="Times New Roman" pitchFamily="18" charset="0"/>
                        </a:rPr>
                        <a:t> </a:t>
                      </a:r>
                      <a:r>
                        <a:rPr kumimoji="1" lang="en-US" altLang="ja-JP" dirty="0" err="1" smtClean="0">
                          <a:latin typeface="Times New Roman" pitchFamily="18" charset="0"/>
                          <a:cs typeface="Times New Roman" pitchFamily="18" charset="0"/>
                        </a:rPr>
                        <a:t>ν</a:t>
                      </a:r>
                      <a:r>
                        <a:rPr kumimoji="1" lang="en-US" altLang="ja-JP" baseline="-25000" dirty="0" err="1" smtClean="0">
                          <a:latin typeface="Times New Roman" pitchFamily="18" charset="0"/>
                          <a:cs typeface="Times New Roman" pitchFamily="18" charset="0"/>
                        </a:rPr>
                        <a:t>e</a:t>
                      </a:r>
                      <a:endParaRPr kumimoji="1" lang="ja-JP" altLang="en-US" dirty="0" smtClean="0"/>
                    </a:p>
                  </a:txBody>
                  <a:tcPr/>
                </a:tc>
              </a:tr>
              <a:tr h="370840">
                <a:tc>
                  <a:txBody>
                    <a:bodyPr/>
                    <a:lstStyle/>
                    <a:p>
                      <a:r>
                        <a:rPr kumimoji="1" lang="en-US" altLang="ja-JP" dirty="0" smtClean="0"/>
                        <a:t>Beam</a:t>
                      </a:r>
                      <a:endParaRPr kumimoji="1" lang="ja-JP" altLang="en-US" dirty="0"/>
                    </a:p>
                  </a:txBody>
                  <a:tcPr/>
                </a:tc>
                <a:tc>
                  <a:txBody>
                    <a:bodyPr/>
                    <a:lstStyle/>
                    <a:p>
                      <a:r>
                        <a:rPr kumimoji="1" lang="en-US" altLang="ja-JP" dirty="0" smtClean="0"/>
                        <a:t>5Years</a:t>
                      </a:r>
                      <a:r>
                        <a:rPr kumimoji="1" lang="en-US" altLang="ja-JP" baseline="0" dirty="0" smtClean="0"/>
                        <a:t> </a:t>
                      </a:r>
                      <a:r>
                        <a:rPr kumimoji="1" lang="en-US" altLang="ja-JP" dirty="0" err="1" smtClean="0">
                          <a:latin typeface="Times New Roman" pitchFamily="18" charset="0"/>
                          <a:cs typeface="Times New Roman" pitchFamily="18" charset="0"/>
                        </a:rPr>
                        <a:t>ν</a:t>
                      </a:r>
                      <a:r>
                        <a:rPr kumimoji="1" lang="en-US" altLang="ja-JP" baseline="-25000" dirty="0" err="1" smtClean="0">
                          <a:latin typeface="Times New Roman" pitchFamily="18" charset="0"/>
                          <a:cs typeface="Times New Roman" pitchFamily="18" charset="0"/>
                        </a:rPr>
                        <a:t>μ</a:t>
                      </a:r>
                      <a:r>
                        <a:rPr kumimoji="1" lang="en-US" altLang="ja-JP" baseline="-25000" dirty="0" smtClean="0">
                          <a:latin typeface="Times New Roman" pitchFamily="18" charset="0"/>
                          <a:cs typeface="Times New Roman" pitchFamily="18" charset="0"/>
                        </a:rPr>
                        <a:t>,</a:t>
                      </a:r>
                      <a:endParaRPr kumimoji="1" lang="en-US" altLang="ja-JP" baseline="0" dirty="0" smtClean="0">
                        <a:latin typeface="Times New Roman" pitchFamily="18" charset="0"/>
                        <a:cs typeface="Times New Roman" pitchFamily="18" charset="0"/>
                      </a:endParaRPr>
                    </a:p>
                    <a:p>
                      <a:r>
                        <a:rPr kumimoji="1" lang="en-US" altLang="ja-JP" baseline="0" dirty="0" smtClean="0"/>
                        <a:t>then Decide Next </a:t>
                      </a:r>
                      <a:endParaRPr kumimoji="1" lang="en-US" altLang="ja-JP" baseline="-25000" dirty="0" smtClean="0">
                        <a:latin typeface="Times New Roman" pitchFamily="18" charset="0"/>
                        <a:cs typeface="Times New Roman" pitchFamily="18" charset="0"/>
                      </a:endParaRPr>
                    </a:p>
                  </a:txBody>
                  <a:tcPr/>
                </a:tc>
                <a:tc>
                  <a:txBody>
                    <a:bodyPr/>
                    <a:lstStyle/>
                    <a:p>
                      <a:r>
                        <a:rPr kumimoji="1" lang="en-US" altLang="ja-JP" dirty="0" smtClean="0"/>
                        <a:t>2.2 Years </a:t>
                      </a:r>
                      <a:r>
                        <a:rPr kumimoji="1" lang="en-US" altLang="ja-JP" dirty="0" err="1" smtClean="0">
                          <a:latin typeface="Times New Roman" pitchFamily="18" charset="0"/>
                          <a:cs typeface="Times New Roman" pitchFamily="18" charset="0"/>
                        </a:rPr>
                        <a:t>ν</a:t>
                      </a:r>
                      <a:r>
                        <a:rPr kumimoji="1" lang="en-US" altLang="ja-JP" baseline="-25000" dirty="0" err="1" smtClean="0">
                          <a:latin typeface="Times New Roman" pitchFamily="18" charset="0"/>
                          <a:cs typeface="Times New Roman" pitchFamily="18" charset="0"/>
                        </a:rPr>
                        <a:t>μ</a:t>
                      </a:r>
                      <a:r>
                        <a:rPr kumimoji="1" lang="en-US" altLang="ja-JP" baseline="-25000" dirty="0" smtClean="0">
                          <a:latin typeface="Times New Roman" pitchFamily="18" charset="0"/>
                          <a:cs typeface="Times New Roman" pitchFamily="18" charset="0"/>
                        </a:rPr>
                        <a:t>,</a:t>
                      </a:r>
                      <a:endParaRPr kumimoji="1" lang="en-US" altLang="ja-JP" dirty="0" smtClean="0"/>
                    </a:p>
                    <a:p>
                      <a:r>
                        <a:rPr kumimoji="1" lang="en-US" altLang="ja-JP" dirty="0" smtClean="0"/>
                        <a:t>7.8 Years </a:t>
                      </a:r>
                      <a:r>
                        <a:rPr kumimoji="1" lang="en-US" altLang="ja-JP" dirty="0" err="1" smtClean="0">
                          <a:latin typeface="Times New Roman" pitchFamily="18" charset="0"/>
                          <a:cs typeface="Times New Roman" pitchFamily="18" charset="0"/>
                        </a:rPr>
                        <a:t>ν</a:t>
                      </a:r>
                      <a:r>
                        <a:rPr kumimoji="1" lang="en-US" altLang="ja-JP" baseline="-25000" dirty="0" err="1" smtClean="0">
                          <a:latin typeface="Times New Roman" pitchFamily="18" charset="0"/>
                          <a:cs typeface="Times New Roman" pitchFamily="18" charset="0"/>
                        </a:rPr>
                        <a:t>μ</a:t>
                      </a:r>
                      <a:r>
                        <a:rPr kumimoji="1" lang="en-US" altLang="ja-JP" baseline="-25000" dirty="0" smtClean="0">
                          <a:latin typeface="Times New Roman" pitchFamily="18" charset="0"/>
                          <a:cs typeface="Times New Roman" pitchFamily="18" charset="0"/>
                        </a:rPr>
                        <a:t>,</a:t>
                      </a:r>
                      <a:endParaRPr kumimoji="1" lang="ja-JP" altLang="en-US" dirty="0"/>
                    </a:p>
                  </a:txBody>
                  <a:tcPr/>
                </a:tc>
                <a:tc>
                  <a:txBody>
                    <a:bodyPr/>
                    <a:lstStyle/>
                    <a:p>
                      <a:r>
                        <a:rPr kumimoji="1" lang="en-US" altLang="ja-JP" dirty="0" smtClean="0"/>
                        <a:t>5 Years </a:t>
                      </a:r>
                      <a:r>
                        <a:rPr kumimoji="1" lang="en-US" altLang="ja-JP" dirty="0" err="1" smtClean="0">
                          <a:latin typeface="Times New Roman" pitchFamily="18" charset="0"/>
                          <a:cs typeface="Times New Roman" pitchFamily="18" charset="0"/>
                        </a:rPr>
                        <a:t>ν</a:t>
                      </a:r>
                      <a:r>
                        <a:rPr kumimoji="1" lang="en-US" altLang="ja-JP" baseline="-25000" dirty="0" err="1" smtClean="0">
                          <a:latin typeface="Times New Roman" pitchFamily="18" charset="0"/>
                          <a:cs typeface="Times New Roman" pitchFamily="18" charset="0"/>
                        </a:rPr>
                        <a:t>μ</a:t>
                      </a:r>
                      <a:r>
                        <a:rPr kumimoji="1" lang="en-US" altLang="ja-JP" baseline="-25000" dirty="0" smtClean="0">
                          <a:latin typeface="Times New Roman" pitchFamily="18" charset="0"/>
                          <a:cs typeface="Times New Roman" pitchFamily="18" charset="0"/>
                        </a:rPr>
                        <a:t>,</a:t>
                      </a:r>
                      <a:endParaRPr kumimoji="1" lang="en-US" altLang="ja-JP" dirty="0" smtClean="0"/>
                    </a:p>
                    <a:p>
                      <a:r>
                        <a:rPr kumimoji="1" lang="en-US" altLang="ja-JP" dirty="0" smtClean="0"/>
                        <a:t>5 Years </a:t>
                      </a:r>
                      <a:r>
                        <a:rPr kumimoji="1" lang="en-US" altLang="ja-JP" dirty="0" err="1" smtClean="0">
                          <a:latin typeface="Times New Roman" pitchFamily="18" charset="0"/>
                          <a:cs typeface="Times New Roman" pitchFamily="18" charset="0"/>
                        </a:rPr>
                        <a:t>ν</a:t>
                      </a:r>
                      <a:r>
                        <a:rPr kumimoji="1" lang="en-US" altLang="ja-JP" baseline="-25000" dirty="0" err="1" smtClean="0">
                          <a:latin typeface="Times New Roman" pitchFamily="18" charset="0"/>
                          <a:cs typeface="Times New Roman" pitchFamily="18" charset="0"/>
                        </a:rPr>
                        <a:t>μ</a:t>
                      </a:r>
                      <a:r>
                        <a:rPr kumimoji="1" lang="en-US" altLang="ja-JP" baseline="-25000" dirty="0" smtClean="0">
                          <a:latin typeface="Times New Roman" pitchFamily="18" charset="0"/>
                          <a:cs typeface="Times New Roman" pitchFamily="18" charset="0"/>
                        </a:rPr>
                        <a:t>,</a:t>
                      </a:r>
                      <a:endParaRPr kumimoji="1" lang="ja-JP" altLang="en-US" dirty="0" smtClean="0"/>
                    </a:p>
                  </a:txBody>
                  <a:tcPr/>
                </a:tc>
              </a:tr>
              <a:tr h="370840">
                <a:tc>
                  <a:txBody>
                    <a:bodyPr/>
                    <a:lstStyle/>
                    <a:p>
                      <a:r>
                        <a:rPr kumimoji="1" lang="en-US" altLang="ja-JP" dirty="0" smtClean="0"/>
                        <a:t>Detector</a:t>
                      </a:r>
                      <a:r>
                        <a:rPr kumimoji="1" lang="en-US" altLang="ja-JP" baseline="0" dirty="0" smtClean="0"/>
                        <a:t> Tech.</a:t>
                      </a:r>
                      <a:endParaRPr kumimoji="1" lang="ja-JP" altLang="en-US" dirty="0"/>
                    </a:p>
                  </a:txBody>
                  <a:tcPr/>
                </a:tc>
                <a:tc>
                  <a:txBody>
                    <a:bodyPr/>
                    <a:lstStyle/>
                    <a:p>
                      <a:r>
                        <a:rPr kumimoji="1" lang="en-US" altLang="ja-JP" dirty="0" smtClean="0"/>
                        <a:t>Liq. </a:t>
                      </a:r>
                      <a:r>
                        <a:rPr kumimoji="1" lang="en-US" altLang="ja-JP" dirty="0" err="1" smtClean="0"/>
                        <a:t>Ar</a:t>
                      </a:r>
                      <a:r>
                        <a:rPr kumimoji="1" lang="en-US" altLang="ja-JP" dirty="0" smtClean="0"/>
                        <a:t> TPC</a:t>
                      </a:r>
                      <a:endParaRPr kumimoji="1" lang="ja-JP" altLang="en-US" dirty="0"/>
                    </a:p>
                  </a:txBody>
                  <a:tcPr/>
                </a:tc>
                <a:tc>
                  <a:txBody>
                    <a:bodyPr/>
                    <a:lstStyle/>
                    <a:p>
                      <a:r>
                        <a:rPr kumimoji="1" lang="en-US" altLang="ja-JP" dirty="0" smtClean="0"/>
                        <a:t>Water Cherenkov</a:t>
                      </a:r>
                      <a:endParaRPr kumimoji="1" lang="ja-JP" alt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t>Water Cherenkov</a:t>
                      </a:r>
                      <a:endParaRPr kumimoji="1" lang="ja-JP" altLang="en-US" dirty="0" smtClean="0"/>
                    </a:p>
                  </a:txBody>
                  <a:tcPr/>
                </a:tc>
              </a:tr>
              <a:tr h="370840">
                <a:tc>
                  <a:txBody>
                    <a:bodyPr/>
                    <a:lstStyle/>
                    <a:p>
                      <a:r>
                        <a:rPr kumimoji="1" lang="en-US" altLang="ja-JP" dirty="0" smtClean="0"/>
                        <a:t>Detector Mass (</a:t>
                      </a:r>
                      <a:r>
                        <a:rPr kumimoji="1" lang="en-US" altLang="ja-JP" dirty="0" err="1" smtClean="0"/>
                        <a:t>kt</a:t>
                      </a:r>
                      <a:r>
                        <a:rPr kumimoji="1" lang="en-US" altLang="ja-JP" dirty="0" smtClean="0"/>
                        <a:t>)</a:t>
                      </a:r>
                      <a:endParaRPr kumimoji="1" lang="ja-JP" altLang="en-US" dirty="0"/>
                    </a:p>
                  </a:txBody>
                  <a:tcPr/>
                </a:tc>
                <a:tc>
                  <a:txBody>
                    <a:bodyPr/>
                    <a:lstStyle/>
                    <a:p>
                      <a:r>
                        <a:rPr kumimoji="1" lang="en-US" altLang="ja-JP" dirty="0" smtClean="0"/>
                        <a:t>100</a:t>
                      </a:r>
                      <a:endParaRPr kumimoji="1" lang="ja-JP" altLang="en-US" dirty="0"/>
                    </a:p>
                  </a:txBody>
                  <a:tcPr/>
                </a:tc>
                <a:tc>
                  <a:txBody>
                    <a:bodyPr/>
                    <a:lstStyle/>
                    <a:p>
                      <a:r>
                        <a:rPr kumimoji="1" lang="en-US" altLang="ja-JP" dirty="0" smtClean="0"/>
                        <a:t>2×270</a:t>
                      </a:r>
                      <a:endParaRPr kumimoji="1" lang="ja-JP" altLang="en-US" dirty="0"/>
                    </a:p>
                  </a:txBody>
                  <a:tcPr/>
                </a:tc>
                <a:tc>
                  <a:txBody>
                    <a:bodyPr/>
                    <a:lstStyle/>
                    <a:p>
                      <a:r>
                        <a:rPr kumimoji="1" lang="en-US" altLang="ja-JP" dirty="0" smtClean="0"/>
                        <a:t>270+270</a:t>
                      </a:r>
                      <a:endParaRPr kumimoji="1" lang="ja-JP" altLang="en-US" dirty="0"/>
                    </a:p>
                  </a:txBody>
                  <a:tcPr/>
                </a:tc>
              </a:tr>
            </a:tbl>
          </a:graphicData>
        </a:graphic>
      </p:graphicFrame>
      <p:cxnSp>
        <p:nvCxnSpPr>
          <p:cNvPr id="6" name="直線コネクタ 5"/>
          <p:cNvCxnSpPr/>
          <p:nvPr/>
        </p:nvCxnSpPr>
        <p:spPr>
          <a:xfrm>
            <a:off x="6072188" y="3071813"/>
            <a:ext cx="142875" cy="158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73774" name="テキスト ボックス 4"/>
          <p:cNvSpPr txBox="1">
            <a:spLocks noChangeArrowheads="1"/>
          </p:cNvSpPr>
          <p:nvPr/>
        </p:nvSpPr>
        <p:spPr bwMode="auto">
          <a:xfrm>
            <a:off x="500063" y="5572125"/>
            <a:ext cx="8061325" cy="584200"/>
          </a:xfrm>
          <a:prstGeom prst="rect">
            <a:avLst/>
          </a:prstGeom>
          <a:noFill/>
          <a:ln w="9525">
            <a:noFill/>
            <a:miter lim="800000"/>
            <a:headEnd/>
            <a:tailEnd/>
          </a:ln>
        </p:spPr>
        <p:txBody>
          <a:bodyPr wrap="none">
            <a:spAutoFit/>
          </a:bodyPr>
          <a:lstStyle/>
          <a:p>
            <a:r>
              <a:rPr lang="en-US" altLang="ja-JP" sz="3200">
                <a:solidFill>
                  <a:srgbClr val="000000"/>
                </a:solidFill>
                <a:latin typeface="Times New Roman" pitchFamily="18" charset="0"/>
                <a:ea typeface="ＭＳ 明朝" pitchFamily="17" charset="-128"/>
              </a:rPr>
              <a:t>Study is continuing to seek for optimum choice</a:t>
            </a:r>
            <a:endParaRPr lang="ja-JP" altLang="en-US" sz="3200">
              <a:solidFill>
                <a:srgbClr val="000000"/>
              </a:solidFill>
              <a:latin typeface="Times New Roman" pitchFamily="18" charset="0"/>
              <a:ea typeface="ＭＳ 明朝" pitchFamily="17" charset="-128"/>
            </a:endParaRPr>
          </a:p>
        </p:txBody>
      </p:sp>
      <p:cxnSp>
        <p:nvCxnSpPr>
          <p:cNvPr id="7" name="直線コネクタ 6"/>
          <p:cNvCxnSpPr/>
          <p:nvPr/>
        </p:nvCxnSpPr>
        <p:spPr>
          <a:xfrm>
            <a:off x="5429250" y="4000500"/>
            <a:ext cx="142875"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直線コネクタ 7"/>
          <p:cNvCxnSpPr/>
          <p:nvPr/>
        </p:nvCxnSpPr>
        <p:spPr>
          <a:xfrm>
            <a:off x="7215188" y="4000500"/>
            <a:ext cx="142875"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直線コネクタ 8"/>
          <p:cNvCxnSpPr/>
          <p:nvPr/>
        </p:nvCxnSpPr>
        <p:spPr>
          <a:xfrm>
            <a:off x="8072438" y="3357563"/>
            <a:ext cx="142875" cy="158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76850" name="スライド番号プレースホルダ 9"/>
          <p:cNvSpPr>
            <a:spLocks noGrp="1"/>
          </p:cNvSpPr>
          <p:nvPr>
            <p:ph type="sldNum" sz="quarter" idx="12"/>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59F395E-D9CD-43A8-B658-0AD8E0F14634}" type="slidenum">
              <a:rPr lang="ja-JP" altLang="en-US" smtClean="0">
                <a:solidFill>
                  <a:srgbClr val="898989"/>
                </a:solidFill>
              </a:rPr>
              <a:pPr fontAlgn="base">
                <a:spcBef>
                  <a:spcPct val="0"/>
                </a:spcBef>
                <a:spcAft>
                  <a:spcPct val="0"/>
                </a:spcAft>
                <a:defRPr/>
              </a:pPr>
              <a:t>51</a:t>
            </a:fld>
            <a:endParaRPr lang="ja-JP" altLang="en-US" smtClean="0">
              <a:solidFill>
                <a:srgbClr val="898989"/>
              </a:solidFill>
            </a:endParaRP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8850" name="Picture 5"/>
          <p:cNvPicPr>
            <a:picLocks noChangeAspect="1" noChangeArrowheads="1"/>
          </p:cNvPicPr>
          <p:nvPr/>
        </p:nvPicPr>
        <p:blipFill>
          <a:blip r:embed="rId3" cstate="print"/>
          <a:srcRect/>
          <a:stretch>
            <a:fillRect/>
          </a:stretch>
        </p:blipFill>
        <p:spPr bwMode="auto">
          <a:xfrm>
            <a:off x="4941888" y="0"/>
            <a:ext cx="4125912" cy="4419600"/>
          </a:xfrm>
          <a:prstGeom prst="rect">
            <a:avLst/>
          </a:prstGeom>
          <a:noFill/>
          <a:ln w="9525">
            <a:noFill/>
            <a:miter lim="800000"/>
            <a:headEnd/>
            <a:tailEnd/>
          </a:ln>
        </p:spPr>
      </p:pic>
      <p:pic>
        <p:nvPicPr>
          <p:cNvPr id="78851" name="Picture 6"/>
          <p:cNvPicPr>
            <a:picLocks noChangeAspect="1" noChangeArrowheads="1"/>
          </p:cNvPicPr>
          <p:nvPr/>
        </p:nvPicPr>
        <p:blipFill>
          <a:blip r:embed="rId4" cstate="print"/>
          <a:srcRect/>
          <a:stretch>
            <a:fillRect/>
          </a:stretch>
        </p:blipFill>
        <p:spPr bwMode="auto">
          <a:xfrm>
            <a:off x="0" y="608013"/>
            <a:ext cx="3352800" cy="2832100"/>
          </a:xfrm>
          <a:prstGeom prst="rect">
            <a:avLst/>
          </a:prstGeom>
          <a:noFill/>
          <a:ln w="9525">
            <a:noFill/>
            <a:miter lim="800000"/>
            <a:headEnd/>
            <a:tailEnd/>
          </a:ln>
        </p:spPr>
      </p:pic>
      <p:pic>
        <p:nvPicPr>
          <p:cNvPr id="78852" name="Picture 7"/>
          <p:cNvPicPr>
            <a:picLocks noChangeAspect="1" noChangeArrowheads="1"/>
          </p:cNvPicPr>
          <p:nvPr/>
        </p:nvPicPr>
        <p:blipFill>
          <a:blip r:embed="rId5" cstate="print"/>
          <a:srcRect/>
          <a:stretch>
            <a:fillRect/>
          </a:stretch>
        </p:blipFill>
        <p:spPr bwMode="auto">
          <a:xfrm>
            <a:off x="28575" y="3505200"/>
            <a:ext cx="3324225" cy="3236913"/>
          </a:xfrm>
          <a:prstGeom prst="rect">
            <a:avLst/>
          </a:prstGeom>
          <a:noFill/>
          <a:ln w="9525">
            <a:noFill/>
            <a:miter lim="800000"/>
            <a:headEnd/>
            <a:tailEnd/>
          </a:ln>
        </p:spPr>
      </p:pic>
      <p:pic>
        <p:nvPicPr>
          <p:cNvPr id="78853" name="Picture 9"/>
          <p:cNvPicPr>
            <a:picLocks noChangeAspect="1" noChangeArrowheads="1"/>
          </p:cNvPicPr>
          <p:nvPr/>
        </p:nvPicPr>
        <p:blipFill>
          <a:blip r:embed="rId6" cstate="print"/>
          <a:srcRect/>
          <a:stretch>
            <a:fillRect/>
          </a:stretch>
        </p:blipFill>
        <p:spPr bwMode="auto">
          <a:xfrm>
            <a:off x="3352800" y="4413250"/>
            <a:ext cx="5791200" cy="2444750"/>
          </a:xfrm>
          <a:prstGeom prst="rect">
            <a:avLst/>
          </a:prstGeom>
          <a:noFill/>
          <a:ln w="38100">
            <a:solidFill>
              <a:schemeClr val="tx1"/>
            </a:solidFill>
            <a:miter lim="800000"/>
            <a:headEnd/>
            <a:tailEnd/>
          </a:ln>
        </p:spPr>
      </p:pic>
      <p:sp>
        <p:nvSpPr>
          <p:cNvPr id="78854" name="Rectangle 10"/>
          <p:cNvSpPr>
            <a:spLocks noChangeArrowheads="1"/>
          </p:cNvSpPr>
          <p:nvPr/>
        </p:nvSpPr>
        <p:spPr bwMode="auto">
          <a:xfrm>
            <a:off x="6802438" y="2057400"/>
            <a:ext cx="1828800" cy="609600"/>
          </a:xfrm>
          <a:prstGeom prst="rect">
            <a:avLst/>
          </a:prstGeom>
          <a:noFill/>
          <a:ln w="38100">
            <a:solidFill>
              <a:schemeClr val="tx1"/>
            </a:solidFill>
            <a:miter lim="800000"/>
            <a:headEnd/>
            <a:tailEnd/>
          </a:ln>
        </p:spPr>
        <p:txBody>
          <a:bodyPr wrap="none" lIns="91378" tIns="45690" rIns="91378" bIns="45690" anchor="ctr"/>
          <a:lstStyle/>
          <a:p>
            <a:pPr defTabSz="912813"/>
            <a:endParaRPr kumimoji="0" lang="ja-JP" altLang="en-US" sz="2400">
              <a:solidFill>
                <a:srgbClr val="000000"/>
              </a:solidFill>
              <a:latin typeface="Times New Roman" pitchFamily="18" charset="0"/>
            </a:endParaRPr>
          </a:p>
        </p:txBody>
      </p:sp>
      <p:sp>
        <p:nvSpPr>
          <p:cNvPr id="78855" name="Line 11"/>
          <p:cNvSpPr>
            <a:spLocks noChangeShapeType="1"/>
          </p:cNvSpPr>
          <p:nvPr/>
        </p:nvSpPr>
        <p:spPr bwMode="auto">
          <a:xfrm flipH="1">
            <a:off x="6705600" y="2667000"/>
            <a:ext cx="838200" cy="1752600"/>
          </a:xfrm>
          <a:prstGeom prst="line">
            <a:avLst/>
          </a:prstGeom>
          <a:noFill/>
          <a:ln w="76200">
            <a:solidFill>
              <a:schemeClr val="tx1"/>
            </a:solidFill>
            <a:round/>
            <a:headEnd/>
            <a:tailEnd type="triangle" w="med" len="med"/>
          </a:ln>
        </p:spPr>
        <p:txBody>
          <a:bodyPr lIns="91378" tIns="45690" rIns="91378" bIns="45690"/>
          <a:lstStyle/>
          <a:p>
            <a:endParaRPr lang="ja-JP" altLang="en-US"/>
          </a:p>
        </p:txBody>
      </p:sp>
      <p:sp>
        <p:nvSpPr>
          <p:cNvPr id="5133" name="Text Box 13"/>
          <p:cNvSpPr txBox="1">
            <a:spLocks noChangeArrowheads="1"/>
          </p:cNvSpPr>
          <p:nvPr/>
        </p:nvSpPr>
        <p:spPr bwMode="auto">
          <a:xfrm>
            <a:off x="2590800" y="3778250"/>
            <a:ext cx="3235325" cy="936625"/>
          </a:xfrm>
          <a:prstGeom prst="rect">
            <a:avLst/>
          </a:prstGeom>
          <a:noFill/>
          <a:ln w="9525">
            <a:solidFill>
              <a:srgbClr val="CC3300"/>
            </a:solidFill>
            <a:miter lim="800000"/>
            <a:headEnd/>
            <a:tailEnd/>
          </a:ln>
          <a:effectLst/>
        </p:spPr>
        <p:txBody>
          <a:bodyPr wrap="none" lIns="91378" tIns="45690" rIns="91378" bIns="45690">
            <a:spAutoFit/>
          </a:bodyPr>
          <a:lstStyle/>
          <a:p>
            <a:pPr defTabSz="913790">
              <a:defRPr/>
            </a:pPr>
            <a:r>
              <a:rPr kumimoji="0" lang="en-US" altLang="ja-JP" b="1" dirty="0">
                <a:solidFill>
                  <a:srgbClr val="000000"/>
                </a:solidFill>
                <a:effectLst>
                  <a:outerShdw blurRad="38100" dist="38100" dir="2700000" algn="tl">
                    <a:srgbClr val="C0C0C0"/>
                  </a:outerShdw>
                </a:effectLst>
                <a:latin typeface="Arial" charset="0"/>
                <a:ea typeface="ＭＳ Ｐゴシック" charset="-128"/>
              </a:rPr>
              <a:t>There are several quarries,</a:t>
            </a:r>
          </a:p>
          <a:p>
            <a:pPr defTabSz="913790">
              <a:defRPr/>
            </a:pPr>
            <a:r>
              <a:rPr kumimoji="0" lang="en-US" altLang="ja-JP" b="1" dirty="0">
                <a:solidFill>
                  <a:srgbClr val="000000"/>
                </a:solidFill>
                <a:effectLst>
                  <a:outerShdw blurRad="38100" dist="38100" dir="2700000" algn="tl">
                    <a:srgbClr val="C0C0C0"/>
                  </a:outerShdw>
                </a:effectLst>
                <a:latin typeface="Arial" charset="0"/>
                <a:ea typeface="ＭＳ Ｐゴシック" charset="-128"/>
              </a:rPr>
              <a:t>good for direct observation</a:t>
            </a:r>
          </a:p>
          <a:p>
            <a:pPr defTabSz="913790">
              <a:defRPr/>
            </a:pPr>
            <a:r>
              <a:rPr kumimoji="0" lang="en-US" altLang="ja-JP" b="1" dirty="0">
                <a:solidFill>
                  <a:srgbClr val="000000"/>
                </a:solidFill>
                <a:effectLst>
                  <a:outerShdw blurRad="38100" dist="38100" dir="2700000" algn="tl">
                    <a:srgbClr val="C0C0C0"/>
                  </a:outerShdw>
                </a:effectLst>
                <a:latin typeface="Arial" charset="0"/>
                <a:ea typeface="ＭＳ Ｐゴシック" charset="-128"/>
              </a:rPr>
              <a:t>of geology. </a:t>
            </a:r>
          </a:p>
        </p:txBody>
      </p:sp>
      <p:sp>
        <p:nvSpPr>
          <p:cNvPr id="5134" name="Text Box 14"/>
          <p:cNvSpPr txBox="1">
            <a:spLocks noChangeArrowheads="1"/>
          </p:cNvSpPr>
          <p:nvPr/>
        </p:nvSpPr>
        <p:spPr bwMode="auto">
          <a:xfrm>
            <a:off x="3200400" y="1292225"/>
            <a:ext cx="2533650" cy="1016000"/>
          </a:xfrm>
          <a:prstGeom prst="rect">
            <a:avLst/>
          </a:prstGeom>
          <a:noFill/>
          <a:ln w="9525">
            <a:solidFill>
              <a:srgbClr val="CC3300"/>
            </a:solidFill>
            <a:miter lim="800000"/>
            <a:headEnd/>
            <a:tailEnd/>
          </a:ln>
          <a:effectLst/>
        </p:spPr>
        <p:txBody>
          <a:bodyPr wrap="none" lIns="91378" tIns="45690" rIns="91378" bIns="45690">
            <a:spAutoFit/>
          </a:bodyPr>
          <a:lstStyle/>
          <a:p>
            <a:pPr defTabSz="913790">
              <a:defRPr/>
            </a:pPr>
            <a:r>
              <a:rPr kumimoji="0" lang="en-US" altLang="ja-JP" sz="2000" b="1" dirty="0">
                <a:solidFill>
                  <a:srgbClr val="000000"/>
                </a:solidFill>
                <a:effectLst>
                  <a:outerShdw blurRad="38100" dist="38100" dir="2700000" algn="tl">
                    <a:srgbClr val="C0C0C0"/>
                  </a:outerShdw>
                </a:effectLst>
                <a:latin typeface="Arial" charset="0"/>
                <a:ea typeface="ＭＳ Ｐゴシック" charset="-128"/>
              </a:rPr>
              <a:t>Islands were born</a:t>
            </a:r>
          </a:p>
          <a:p>
            <a:pPr defTabSz="913790">
              <a:defRPr/>
            </a:pPr>
            <a:r>
              <a:rPr kumimoji="0" lang="en-US" altLang="ja-JP" sz="2000" b="1" dirty="0">
                <a:solidFill>
                  <a:srgbClr val="000000"/>
                </a:solidFill>
                <a:effectLst>
                  <a:outerShdw blurRad="38100" dist="38100" dir="2700000" algn="tl">
                    <a:srgbClr val="C0C0C0"/>
                  </a:outerShdw>
                </a:effectLst>
                <a:latin typeface="Arial" charset="0"/>
                <a:ea typeface="ＭＳ Ｐゴシック" charset="-128"/>
              </a:rPr>
              <a:t>by volcanic activity</a:t>
            </a:r>
          </a:p>
          <a:p>
            <a:pPr defTabSz="913790">
              <a:defRPr/>
            </a:pPr>
            <a:r>
              <a:rPr kumimoji="0" lang="en-US" altLang="ja-JP" sz="2000" b="1" dirty="0">
                <a:solidFill>
                  <a:srgbClr val="000000"/>
                </a:solidFill>
                <a:effectLst>
                  <a:outerShdw blurRad="38100" dist="38100" dir="2700000" algn="tl">
                    <a:srgbClr val="C0C0C0"/>
                  </a:outerShdw>
                </a:effectLst>
                <a:latin typeface="Arial" charset="0"/>
                <a:ea typeface="ＭＳ Ｐゴシック" charset="-128"/>
              </a:rPr>
              <a:t>in 5~6M years ago.</a:t>
            </a:r>
          </a:p>
        </p:txBody>
      </p:sp>
      <p:sp>
        <p:nvSpPr>
          <p:cNvPr id="78858" name="Line 16"/>
          <p:cNvSpPr>
            <a:spLocks noChangeShapeType="1"/>
          </p:cNvSpPr>
          <p:nvPr/>
        </p:nvSpPr>
        <p:spPr bwMode="auto">
          <a:xfrm flipV="1">
            <a:off x="6553200" y="2362200"/>
            <a:ext cx="990600" cy="228600"/>
          </a:xfrm>
          <a:prstGeom prst="line">
            <a:avLst/>
          </a:prstGeom>
          <a:noFill/>
          <a:ln w="76200">
            <a:solidFill>
              <a:schemeClr val="tx1"/>
            </a:solidFill>
            <a:round/>
            <a:headEnd/>
            <a:tailEnd type="triangle" w="med" len="med"/>
          </a:ln>
        </p:spPr>
        <p:txBody>
          <a:bodyPr lIns="91378" tIns="45690" rIns="91378" bIns="45690"/>
          <a:lstStyle/>
          <a:p>
            <a:endParaRPr lang="ja-JP" altLang="en-US"/>
          </a:p>
        </p:txBody>
      </p:sp>
      <p:sp>
        <p:nvSpPr>
          <p:cNvPr id="78859" name="Line 18"/>
          <p:cNvSpPr>
            <a:spLocks noChangeShapeType="1"/>
          </p:cNvSpPr>
          <p:nvPr/>
        </p:nvSpPr>
        <p:spPr bwMode="auto">
          <a:xfrm>
            <a:off x="5715000" y="1600200"/>
            <a:ext cx="1752600" cy="76200"/>
          </a:xfrm>
          <a:prstGeom prst="line">
            <a:avLst/>
          </a:prstGeom>
          <a:noFill/>
          <a:ln w="76200">
            <a:solidFill>
              <a:srgbClr val="CC3300"/>
            </a:solidFill>
            <a:round/>
            <a:headEnd/>
            <a:tailEnd type="triangle" w="med" len="med"/>
          </a:ln>
        </p:spPr>
        <p:txBody>
          <a:bodyPr lIns="91378" tIns="45690" rIns="91378" bIns="45690"/>
          <a:lstStyle/>
          <a:p>
            <a:endParaRPr lang="ja-JP" altLang="en-US"/>
          </a:p>
        </p:txBody>
      </p:sp>
      <p:sp>
        <p:nvSpPr>
          <p:cNvPr id="16" name="正方形/長方形 15"/>
          <p:cNvSpPr/>
          <p:nvPr/>
        </p:nvSpPr>
        <p:spPr bwMode="auto">
          <a:xfrm>
            <a:off x="2286000" y="3429000"/>
            <a:ext cx="4572000" cy="357188"/>
          </a:xfrm>
          <a:prstGeom prst="rect">
            <a:avLst/>
          </a:prstGeom>
          <a:solidFill>
            <a:srgbClr val="FFFF00"/>
          </a:solidFill>
          <a:ln w="9525" cap="flat" cmpd="sng" algn="ctr">
            <a:noFill/>
            <a:prstDash val="solid"/>
            <a:round/>
            <a:headEnd type="none" w="med" len="med"/>
            <a:tailEnd type="none" w="med" len="med"/>
          </a:ln>
          <a:effectLst/>
        </p:spPr>
        <p:txBody>
          <a:bodyPr/>
          <a:lstStyle/>
          <a:p>
            <a:pPr>
              <a:defRPr/>
            </a:pPr>
            <a:endParaRPr kumimoji="0" lang="ja-JP" altLang="en-US" sz="2400">
              <a:solidFill>
                <a:srgbClr val="000000"/>
              </a:solidFill>
              <a:latin typeface="Times New Roman" pitchFamily="18" charset="0"/>
              <a:ea typeface="+mn-ea"/>
            </a:endParaRPr>
          </a:p>
        </p:txBody>
      </p:sp>
      <p:sp>
        <p:nvSpPr>
          <p:cNvPr id="78861" name="テキスト ボックス 13"/>
          <p:cNvSpPr txBox="1">
            <a:spLocks noChangeArrowheads="1"/>
          </p:cNvSpPr>
          <p:nvPr/>
        </p:nvSpPr>
        <p:spPr bwMode="auto">
          <a:xfrm>
            <a:off x="-9525" y="6500813"/>
            <a:ext cx="4159250" cy="373062"/>
          </a:xfrm>
          <a:prstGeom prst="rect">
            <a:avLst/>
          </a:prstGeom>
          <a:noFill/>
          <a:ln w="9525">
            <a:noFill/>
            <a:miter lim="800000"/>
            <a:headEnd/>
            <a:tailEnd/>
          </a:ln>
        </p:spPr>
        <p:txBody>
          <a:bodyPr wrap="none" lIns="91378" tIns="45690" rIns="91378" bIns="45690">
            <a:spAutoFit/>
          </a:bodyPr>
          <a:lstStyle/>
          <a:p>
            <a:pPr defTabSz="912813"/>
            <a:r>
              <a:rPr lang="en-US" altLang="ja-JP">
                <a:solidFill>
                  <a:srgbClr val="000000"/>
                </a:solidFill>
              </a:rPr>
              <a:t>PENTA-OCEAN construction</a:t>
            </a:r>
            <a:r>
              <a:rPr lang="ja-JP" altLang="en-US">
                <a:solidFill>
                  <a:srgbClr val="000000"/>
                </a:solidFill>
              </a:rPr>
              <a:t> </a:t>
            </a:r>
            <a:r>
              <a:rPr lang="en-US" altLang="ja-JP">
                <a:solidFill>
                  <a:srgbClr val="000000"/>
                </a:solidFill>
              </a:rPr>
              <a:t>co., Ltd.,</a:t>
            </a:r>
            <a:endParaRPr lang="ja-JP" altLang="en-US">
              <a:solidFill>
                <a:srgbClr val="000000"/>
              </a:solidFill>
            </a:endParaRPr>
          </a:p>
        </p:txBody>
      </p:sp>
      <p:sp>
        <p:nvSpPr>
          <p:cNvPr id="15" name="Rectangle 12"/>
          <p:cNvSpPr txBox="1">
            <a:spLocks noChangeArrowheads="1"/>
          </p:cNvSpPr>
          <p:nvPr/>
        </p:nvSpPr>
        <p:spPr bwMode="auto">
          <a:xfrm>
            <a:off x="804863" y="0"/>
            <a:ext cx="7696200" cy="547688"/>
          </a:xfrm>
          <a:prstGeom prst="rect">
            <a:avLst/>
          </a:prstGeom>
          <a:noFill/>
          <a:ln w="9525">
            <a:noFill/>
            <a:miter lim="800000"/>
            <a:headEnd/>
            <a:tailEnd/>
          </a:ln>
        </p:spPr>
        <p:txBody>
          <a:bodyPr lIns="91369" tIns="45685" rIns="91369" bIns="45685" anchor="ctr"/>
          <a:lstStyle/>
          <a:p>
            <a:pPr algn="ctr" defTabSz="913790" eaLnBrk="0" hangingPunct="0">
              <a:defRPr/>
            </a:pPr>
            <a:r>
              <a:rPr lang="en-US" altLang="ja-JP" sz="3200" i="1" kern="0" dirty="0" err="1">
                <a:solidFill>
                  <a:srgbClr val="000000"/>
                </a:solidFill>
                <a:effectLst>
                  <a:outerShdw blurRad="38100" dist="38100" dir="2700000" algn="tl">
                    <a:srgbClr val="000000">
                      <a:alpha val="43137"/>
                    </a:srgbClr>
                  </a:outerShdw>
                </a:effectLst>
                <a:latin typeface="Times New Roman" pitchFamily="18" charset="0"/>
                <a:ea typeface="ＭＳ ゴシック" pitchFamily="49" charset="-128"/>
                <a:cs typeface="Times New Roman" pitchFamily="18" charset="0"/>
              </a:rPr>
              <a:t>Okinoshima</a:t>
            </a:r>
            <a:r>
              <a:rPr lang="en-US" altLang="ja-JP" sz="3200" i="1" kern="0" dirty="0">
                <a:solidFill>
                  <a:srgbClr val="000000"/>
                </a:solidFill>
                <a:effectLst>
                  <a:outerShdw blurRad="38100" dist="38100" dir="2700000" algn="tl">
                    <a:srgbClr val="000000">
                      <a:alpha val="43137"/>
                    </a:srgbClr>
                  </a:outerShdw>
                </a:effectLst>
                <a:latin typeface="Times New Roman" pitchFamily="18" charset="0"/>
                <a:ea typeface="ＭＳ ゴシック" pitchFamily="49" charset="-128"/>
                <a:cs typeface="Times New Roman" pitchFamily="18" charset="0"/>
              </a:rPr>
              <a:t>: Geology and Geography</a:t>
            </a:r>
          </a:p>
        </p:txBody>
      </p:sp>
      <p:sp>
        <p:nvSpPr>
          <p:cNvPr id="5135" name="Text Box 15"/>
          <p:cNvSpPr txBox="1">
            <a:spLocks noChangeArrowheads="1"/>
          </p:cNvSpPr>
          <p:nvPr/>
        </p:nvSpPr>
        <p:spPr bwMode="auto">
          <a:xfrm>
            <a:off x="2214563" y="2486025"/>
            <a:ext cx="4686300" cy="1323975"/>
          </a:xfrm>
          <a:prstGeom prst="rect">
            <a:avLst/>
          </a:prstGeom>
          <a:noFill/>
          <a:ln w="9525">
            <a:solidFill>
              <a:srgbClr val="CC3300"/>
            </a:solidFill>
            <a:miter lim="800000"/>
            <a:headEnd/>
            <a:tailEnd/>
          </a:ln>
          <a:effectLst/>
        </p:spPr>
        <p:txBody>
          <a:bodyPr wrap="none" lIns="91378" tIns="45690" rIns="91378" bIns="45690">
            <a:spAutoFit/>
          </a:bodyPr>
          <a:lstStyle/>
          <a:p>
            <a:pPr defTabSz="913790">
              <a:defRPr/>
            </a:pPr>
            <a:r>
              <a:rPr kumimoji="0" lang="en-US" altLang="ja-JP" sz="2000" b="1" dirty="0">
                <a:solidFill>
                  <a:srgbClr val="000000"/>
                </a:solidFill>
                <a:effectLst>
                  <a:outerShdw blurRad="38100" dist="38100" dir="2700000" algn="tl">
                    <a:srgbClr val="C0C0C0"/>
                  </a:outerShdw>
                </a:effectLst>
                <a:latin typeface="Arial" charset="0"/>
                <a:ea typeface="ＭＳ Ｐゴシック" charset="-128"/>
              </a:rPr>
              <a:t>BUT, bedrock is the oldest rock</a:t>
            </a:r>
          </a:p>
          <a:p>
            <a:pPr defTabSz="913790">
              <a:defRPr/>
            </a:pPr>
            <a:r>
              <a:rPr kumimoji="0" lang="en-US" altLang="ja-JP" sz="2000" b="1" dirty="0">
                <a:solidFill>
                  <a:srgbClr val="000000"/>
                </a:solidFill>
                <a:effectLst>
                  <a:outerShdw blurRad="38100" dist="38100" dir="2700000" algn="tl">
                    <a:srgbClr val="C0C0C0"/>
                  </a:outerShdw>
                </a:effectLst>
                <a:latin typeface="Arial" charset="0"/>
                <a:ea typeface="ＭＳ Ｐゴシック" charset="-128"/>
              </a:rPr>
              <a:t>in Japan (2G years), which </a:t>
            </a:r>
          </a:p>
          <a:p>
            <a:pPr defTabSz="913790">
              <a:defRPr/>
            </a:pPr>
            <a:r>
              <a:rPr kumimoji="0" lang="en-US" altLang="ja-JP" sz="2000" b="1" dirty="0">
                <a:solidFill>
                  <a:srgbClr val="000000"/>
                </a:solidFill>
                <a:effectLst>
                  <a:outerShdw blurRad="38100" dist="38100" dir="2700000" algn="tl">
                    <a:srgbClr val="C0C0C0"/>
                  </a:outerShdw>
                </a:effectLst>
                <a:latin typeface="Arial" charset="0"/>
                <a:ea typeface="ＭＳ Ｐゴシック" charset="-128"/>
              </a:rPr>
              <a:t>has been left as </a:t>
            </a:r>
            <a:r>
              <a:rPr kumimoji="0" lang="en-US" altLang="ja-JP" sz="2000" b="1" dirty="0">
                <a:solidFill>
                  <a:srgbClr val="000000"/>
                </a:solidFill>
                <a:effectLst>
                  <a:outerShdw blurRad="38100" dist="38100" dir="2700000" algn="tl">
                    <a:srgbClr val="C0C0C0"/>
                  </a:outerShdw>
                </a:effectLst>
                <a:latin typeface="Arial" charset="0"/>
                <a:ea typeface="ＭＳ Ｐゴシック" charset="-128"/>
                <a:sym typeface="Wingdings" pitchFamily="2" charset="2"/>
              </a:rPr>
              <a:t>Oki-Gneiss</a:t>
            </a:r>
          </a:p>
          <a:p>
            <a:pPr defTabSz="913790">
              <a:defRPr/>
            </a:pPr>
            <a:r>
              <a:rPr kumimoji="0" lang="en-US" altLang="ja-JP" sz="2000" b="1" dirty="0">
                <a:solidFill>
                  <a:srgbClr val="000000"/>
                </a:solidFill>
                <a:effectLst>
                  <a:outerShdw blurRad="38100" dist="38100" dir="2700000" algn="tl">
                    <a:srgbClr val="C0C0C0"/>
                  </a:outerShdw>
                </a:effectLst>
                <a:latin typeface="Arial" charset="0"/>
                <a:ea typeface="ＭＳ Ｐゴシック" charset="-128"/>
              </a:rPr>
              <a:t>Suitable for Big Cavern Construction</a:t>
            </a:r>
          </a:p>
        </p:txBody>
      </p:sp>
      <p:sp>
        <p:nvSpPr>
          <p:cNvPr id="17" name="スライド番号プレースホルダ 16"/>
          <p:cNvSpPr>
            <a:spLocks noGrp="1"/>
          </p:cNvSpPr>
          <p:nvPr>
            <p:ph type="sldNum" sz="quarter" idx="12"/>
          </p:nvPr>
        </p:nvSpPr>
        <p:spPr/>
        <p:txBody>
          <a:bodyPr/>
          <a:lstStyle/>
          <a:p>
            <a:pPr>
              <a:defRPr/>
            </a:pPr>
            <a:fld id="{325FB95E-5E0F-4164-887E-32D586074FAD}" type="slidenum">
              <a:rPr lang="en-US" altLang="ja-JP" smtClean="0"/>
              <a:pPr>
                <a:defRPr/>
              </a:pPr>
              <a:t>52</a:t>
            </a:fld>
            <a:endParaRPr lang="en-US" altLang="ja-JP"/>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50" name="Object 0"/>
          <p:cNvGraphicFramePr>
            <a:graphicFrameLocks noChangeAspect="1"/>
          </p:cNvGraphicFramePr>
          <p:nvPr/>
        </p:nvGraphicFramePr>
        <p:xfrm>
          <a:off x="3048000" y="2209800"/>
          <a:ext cx="5867400" cy="4443413"/>
        </p:xfrm>
        <a:graphic>
          <a:graphicData uri="http://schemas.openxmlformats.org/presentationml/2006/ole">
            <p:oleObj spid="_x0000_s2050" name="ビットマップ イメージ" r:id="rId4" imgW="12951413" imgH="9174912" progId="PBrush">
              <p:embed/>
            </p:oleObj>
          </a:graphicData>
        </a:graphic>
      </p:graphicFrame>
      <p:pic>
        <p:nvPicPr>
          <p:cNvPr id="2051" name="Picture 3"/>
          <p:cNvPicPr>
            <a:picLocks noChangeAspect="1" noChangeArrowheads="1"/>
          </p:cNvPicPr>
          <p:nvPr/>
        </p:nvPicPr>
        <p:blipFill>
          <a:blip r:embed="rId5" cstate="print"/>
          <a:srcRect/>
          <a:stretch>
            <a:fillRect/>
          </a:stretch>
        </p:blipFill>
        <p:spPr bwMode="auto">
          <a:xfrm>
            <a:off x="0" y="0"/>
            <a:ext cx="4343400" cy="3668713"/>
          </a:xfrm>
          <a:prstGeom prst="rect">
            <a:avLst/>
          </a:prstGeom>
          <a:noFill/>
          <a:ln w="9525">
            <a:noFill/>
            <a:miter lim="800000"/>
            <a:headEnd/>
            <a:tailEnd/>
          </a:ln>
        </p:spPr>
      </p:pic>
      <p:sp>
        <p:nvSpPr>
          <p:cNvPr id="2052" name="Line 4"/>
          <p:cNvSpPr>
            <a:spLocks noChangeShapeType="1"/>
          </p:cNvSpPr>
          <p:nvPr/>
        </p:nvSpPr>
        <p:spPr bwMode="auto">
          <a:xfrm>
            <a:off x="3429000" y="2286000"/>
            <a:ext cx="2209800" cy="1295400"/>
          </a:xfrm>
          <a:prstGeom prst="line">
            <a:avLst/>
          </a:prstGeom>
          <a:noFill/>
          <a:ln w="76200">
            <a:solidFill>
              <a:srgbClr val="CC3300"/>
            </a:solidFill>
            <a:round/>
            <a:headEnd/>
            <a:tailEnd type="triangle" w="med" len="med"/>
          </a:ln>
        </p:spPr>
        <p:txBody>
          <a:bodyPr lIns="91378" tIns="45690" rIns="91378" bIns="45690"/>
          <a:lstStyle/>
          <a:p>
            <a:endParaRPr lang="ja-JP" altLang="en-US"/>
          </a:p>
        </p:txBody>
      </p:sp>
      <p:sp>
        <p:nvSpPr>
          <p:cNvPr id="28677" name="Rectangle 5" descr="Newsprint"/>
          <p:cNvSpPr>
            <a:spLocks noChangeArrowheads="1"/>
          </p:cNvSpPr>
          <p:nvPr/>
        </p:nvSpPr>
        <p:spPr bwMode="auto">
          <a:xfrm>
            <a:off x="4706938" y="1119188"/>
            <a:ext cx="3687762" cy="523875"/>
          </a:xfrm>
          <a:prstGeom prst="rect">
            <a:avLst/>
          </a:prstGeom>
          <a:blipFill dpi="0" rotWithShape="0">
            <a:blip r:embed="rId6" cstate="print"/>
            <a:srcRect/>
            <a:tile tx="0" ty="0" sx="100000" sy="100000" flip="none" algn="tl"/>
          </a:blipFill>
          <a:ln w="9525">
            <a:solidFill>
              <a:schemeClr val="tx1"/>
            </a:solidFill>
            <a:miter lim="800000"/>
            <a:headEnd/>
            <a:tailEnd/>
          </a:ln>
          <a:effectLst/>
        </p:spPr>
        <p:txBody>
          <a:bodyPr wrap="none" lIns="91378" tIns="45690" rIns="91378" bIns="45690">
            <a:spAutoFit/>
          </a:bodyPr>
          <a:lstStyle/>
          <a:p>
            <a:pPr defTabSz="913790">
              <a:defRPr/>
            </a:pPr>
            <a:r>
              <a:rPr lang="en-US" altLang="ja-JP" sz="2800" b="1" dirty="0">
                <a:solidFill>
                  <a:srgbClr val="CC3300"/>
                </a:solidFill>
                <a:effectLst>
                  <a:outerShdw blurRad="38100" dist="38100" dir="2700000" algn="tl">
                    <a:srgbClr val="C0C0C0"/>
                  </a:outerShdw>
                </a:effectLst>
              </a:rPr>
              <a:t>A conceptual design</a:t>
            </a:r>
          </a:p>
        </p:txBody>
      </p:sp>
      <p:sp>
        <p:nvSpPr>
          <p:cNvPr id="28678" name="Text Box 6"/>
          <p:cNvSpPr txBox="1">
            <a:spLocks noChangeArrowheads="1"/>
          </p:cNvSpPr>
          <p:nvPr/>
        </p:nvSpPr>
        <p:spPr bwMode="auto">
          <a:xfrm>
            <a:off x="5241925" y="1770063"/>
            <a:ext cx="1189038" cy="373062"/>
          </a:xfrm>
          <a:prstGeom prst="rect">
            <a:avLst/>
          </a:prstGeom>
          <a:noFill/>
          <a:ln w="9525">
            <a:solidFill>
              <a:srgbClr val="CC3300"/>
            </a:solidFill>
            <a:miter lim="800000"/>
            <a:headEnd/>
            <a:tailEnd/>
          </a:ln>
          <a:effectLst/>
        </p:spPr>
        <p:txBody>
          <a:bodyPr wrap="none" lIns="91378" tIns="45690" rIns="91378" bIns="45690">
            <a:spAutoFit/>
          </a:bodyPr>
          <a:lstStyle/>
          <a:p>
            <a:pPr defTabSz="913790">
              <a:defRPr/>
            </a:pPr>
            <a:r>
              <a:rPr lang="en-US" altLang="ja-JP" b="1" dirty="0">
                <a:solidFill>
                  <a:srgbClr val="000000"/>
                </a:solidFill>
                <a:effectLst>
                  <a:outerShdw blurRad="38100" dist="38100" dir="2700000" algn="tl">
                    <a:srgbClr val="C0C0C0"/>
                  </a:outerShdw>
                </a:effectLst>
              </a:rPr>
              <a:t>Site No.1</a:t>
            </a:r>
          </a:p>
        </p:txBody>
      </p:sp>
      <p:sp>
        <p:nvSpPr>
          <p:cNvPr id="2055" name="Rectangle 7"/>
          <p:cNvSpPr>
            <a:spLocks noChangeArrowheads="1"/>
          </p:cNvSpPr>
          <p:nvPr/>
        </p:nvSpPr>
        <p:spPr bwMode="auto">
          <a:xfrm rot="1284861">
            <a:off x="1052513" y="1211263"/>
            <a:ext cx="2514600" cy="1447800"/>
          </a:xfrm>
          <a:prstGeom prst="rect">
            <a:avLst/>
          </a:prstGeom>
          <a:noFill/>
          <a:ln w="38100">
            <a:solidFill>
              <a:srgbClr val="CC3300"/>
            </a:solidFill>
            <a:miter lim="800000"/>
            <a:headEnd/>
            <a:tailEnd/>
          </a:ln>
        </p:spPr>
        <p:txBody>
          <a:bodyPr wrap="none" lIns="91378" tIns="45690" rIns="91378" bIns="45690" anchor="ctr"/>
          <a:lstStyle/>
          <a:p>
            <a:pPr defTabSz="912813"/>
            <a:endParaRPr lang="ja-JP" altLang="en-US">
              <a:solidFill>
                <a:srgbClr val="000000"/>
              </a:solidFill>
            </a:endParaRPr>
          </a:p>
        </p:txBody>
      </p:sp>
      <p:sp>
        <p:nvSpPr>
          <p:cNvPr id="2056" name="テキスト ボックス 7"/>
          <p:cNvSpPr txBox="1">
            <a:spLocks noChangeArrowheads="1"/>
          </p:cNvSpPr>
          <p:nvPr/>
        </p:nvSpPr>
        <p:spPr bwMode="auto">
          <a:xfrm>
            <a:off x="-9525" y="6477000"/>
            <a:ext cx="4159250" cy="373063"/>
          </a:xfrm>
          <a:prstGeom prst="rect">
            <a:avLst/>
          </a:prstGeom>
          <a:noFill/>
          <a:ln w="9525">
            <a:noFill/>
            <a:miter lim="800000"/>
            <a:headEnd/>
            <a:tailEnd/>
          </a:ln>
        </p:spPr>
        <p:txBody>
          <a:bodyPr wrap="none" lIns="91378" tIns="45690" rIns="91378" bIns="45690">
            <a:spAutoFit/>
          </a:bodyPr>
          <a:lstStyle/>
          <a:p>
            <a:pPr defTabSz="912813"/>
            <a:r>
              <a:rPr lang="en-US" altLang="ja-JP">
                <a:solidFill>
                  <a:srgbClr val="000000"/>
                </a:solidFill>
              </a:rPr>
              <a:t>PENTA-OCEAN construction</a:t>
            </a:r>
            <a:r>
              <a:rPr lang="ja-JP" altLang="en-US">
                <a:solidFill>
                  <a:srgbClr val="000000"/>
                </a:solidFill>
              </a:rPr>
              <a:t> </a:t>
            </a:r>
            <a:r>
              <a:rPr lang="en-US" altLang="ja-JP">
                <a:solidFill>
                  <a:srgbClr val="000000"/>
                </a:solidFill>
              </a:rPr>
              <a:t>co., Ltd.,</a:t>
            </a:r>
            <a:endParaRPr lang="ja-JP" altLang="en-US">
              <a:solidFill>
                <a:srgbClr val="000000"/>
              </a:solidFill>
            </a:endParaRPr>
          </a:p>
        </p:txBody>
      </p:sp>
      <p:pic>
        <p:nvPicPr>
          <p:cNvPr id="2057" name="Picture 3"/>
          <p:cNvPicPr>
            <a:picLocks noChangeAspect="1" noChangeArrowheads="1"/>
          </p:cNvPicPr>
          <p:nvPr/>
        </p:nvPicPr>
        <p:blipFill>
          <a:blip r:embed="rId7" cstate="print"/>
          <a:srcRect l="3087" t="11220" r="3087" b="2068"/>
          <a:stretch>
            <a:fillRect/>
          </a:stretch>
        </p:blipFill>
        <p:spPr bwMode="auto">
          <a:xfrm>
            <a:off x="0" y="4071938"/>
            <a:ext cx="3790950" cy="2286000"/>
          </a:xfrm>
          <a:prstGeom prst="rect">
            <a:avLst/>
          </a:prstGeom>
          <a:noFill/>
          <a:ln w="9525">
            <a:noFill/>
            <a:miter lim="800000"/>
            <a:headEnd/>
            <a:tailEnd/>
          </a:ln>
        </p:spPr>
      </p:pic>
      <p:sp>
        <p:nvSpPr>
          <p:cNvPr id="11" name="Rectangle 12"/>
          <p:cNvSpPr txBox="1">
            <a:spLocks noChangeArrowheads="1"/>
          </p:cNvSpPr>
          <p:nvPr/>
        </p:nvSpPr>
        <p:spPr bwMode="auto">
          <a:xfrm>
            <a:off x="0" y="166688"/>
            <a:ext cx="9144000" cy="547687"/>
          </a:xfrm>
          <a:prstGeom prst="rect">
            <a:avLst/>
          </a:prstGeom>
          <a:noFill/>
          <a:ln w="9525">
            <a:noFill/>
            <a:miter lim="800000"/>
            <a:headEnd/>
            <a:tailEnd/>
          </a:ln>
        </p:spPr>
        <p:txBody>
          <a:bodyPr lIns="91369" tIns="45685" rIns="91369" bIns="45685" anchor="ctr"/>
          <a:lstStyle/>
          <a:p>
            <a:pPr algn="ctr" defTabSz="913790" eaLnBrk="0" hangingPunct="0">
              <a:defRPr/>
            </a:pPr>
            <a:r>
              <a:rPr lang="en-US" altLang="ja-JP" sz="3200" i="1" kern="0" dirty="0">
                <a:solidFill>
                  <a:srgbClr val="000000"/>
                </a:solidFill>
                <a:effectLst>
                  <a:outerShdw blurRad="38100" dist="38100" dir="2700000" algn="tl">
                    <a:srgbClr val="000000">
                      <a:alpha val="43137"/>
                    </a:srgbClr>
                  </a:outerShdw>
                </a:effectLst>
                <a:latin typeface="Times New Roman" pitchFamily="18" charset="0"/>
                <a:ea typeface="ＭＳ ゴシック" pitchFamily="49" charset="-128"/>
                <a:cs typeface="Times New Roman" pitchFamily="18" charset="0"/>
              </a:rPr>
              <a:t>                                         </a:t>
            </a:r>
            <a:r>
              <a:rPr lang="en-US" altLang="ja-JP" sz="3200" i="1" kern="0" dirty="0" err="1">
                <a:solidFill>
                  <a:srgbClr val="000000"/>
                </a:solidFill>
                <a:effectLst>
                  <a:outerShdw blurRad="38100" dist="38100" dir="2700000" algn="tl">
                    <a:srgbClr val="000000">
                      <a:alpha val="43137"/>
                    </a:srgbClr>
                  </a:outerShdw>
                </a:effectLst>
                <a:latin typeface="Times New Roman" pitchFamily="18" charset="0"/>
                <a:ea typeface="ＭＳ ゴシック" pitchFamily="49" charset="-128"/>
                <a:cs typeface="Times New Roman" pitchFamily="18" charset="0"/>
              </a:rPr>
              <a:t>Okinoshima</a:t>
            </a:r>
            <a:r>
              <a:rPr lang="en-US" altLang="ja-JP" sz="3200" i="1" kern="0" dirty="0">
                <a:solidFill>
                  <a:srgbClr val="000000"/>
                </a:solidFill>
                <a:effectLst>
                  <a:outerShdw blurRad="38100" dist="38100" dir="2700000" algn="tl">
                    <a:srgbClr val="000000">
                      <a:alpha val="43137"/>
                    </a:srgbClr>
                  </a:outerShdw>
                </a:effectLst>
                <a:latin typeface="Times New Roman" pitchFamily="18" charset="0"/>
                <a:ea typeface="ＭＳ ゴシック" pitchFamily="49" charset="-128"/>
                <a:cs typeface="Times New Roman" pitchFamily="18" charset="0"/>
              </a:rPr>
              <a:t>:</a:t>
            </a:r>
          </a:p>
          <a:p>
            <a:pPr algn="ctr" defTabSz="913790" eaLnBrk="0" hangingPunct="0">
              <a:defRPr/>
            </a:pPr>
            <a:r>
              <a:rPr lang="en-US" altLang="ja-JP" sz="3200" i="1" kern="0" dirty="0">
                <a:solidFill>
                  <a:srgbClr val="000000"/>
                </a:solidFill>
                <a:effectLst>
                  <a:outerShdw blurRad="38100" dist="38100" dir="2700000" algn="tl">
                    <a:srgbClr val="000000">
                      <a:alpha val="43137"/>
                    </a:srgbClr>
                  </a:outerShdw>
                </a:effectLst>
                <a:latin typeface="Times New Roman" pitchFamily="18" charset="0"/>
                <a:ea typeface="ＭＳ ゴシック" pitchFamily="49" charset="-128"/>
                <a:cs typeface="Times New Roman" pitchFamily="18" charset="0"/>
              </a:rPr>
              <a:t>                                        Geology and Geography</a:t>
            </a:r>
          </a:p>
        </p:txBody>
      </p:sp>
      <p:sp>
        <p:nvSpPr>
          <p:cNvPr id="14" name="テキスト ボックス 13"/>
          <p:cNvSpPr txBox="1"/>
          <p:nvPr/>
        </p:nvSpPr>
        <p:spPr>
          <a:xfrm>
            <a:off x="4786313" y="5665788"/>
            <a:ext cx="3870325" cy="1516062"/>
          </a:xfrm>
          <a:prstGeom prst="rect">
            <a:avLst/>
          </a:prstGeom>
          <a:solidFill>
            <a:schemeClr val="bg1"/>
          </a:solidFill>
        </p:spPr>
        <p:txBody>
          <a:bodyPr>
            <a:spAutoFit/>
          </a:bodyPr>
          <a:lstStyle/>
          <a:p>
            <a:pPr algn="ctr" defTabSz="913790" fontAlgn="auto">
              <a:spcBef>
                <a:spcPts val="0"/>
              </a:spcBef>
              <a:spcAft>
                <a:spcPts val="0"/>
              </a:spcAft>
              <a:defRPr/>
            </a:pPr>
            <a:r>
              <a:rPr kumimoji="0" lang="en-US" altLang="ja-JP" sz="1600" dirty="0">
                <a:solidFill>
                  <a:srgbClr val="000000"/>
                </a:solidFill>
                <a:latin typeface="Times New Roman" pitchFamily="18" charset="0"/>
                <a:ea typeface="ＭＳ 明朝" pitchFamily="17" charset="-128"/>
                <a:cs typeface="Times New Roman" pitchFamily="18" charset="0"/>
                <a:sym typeface="Gill Sans" charset="0"/>
              </a:rPr>
              <a:t>Shallow depth (&gt;600 </a:t>
            </a:r>
            <a:r>
              <a:rPr kumimoji="0" lang="en-US" altLang="ja-JP" sz="1600" dirty="0" err="1">
                <a:solidFill>
                  <a:srgbClr val="000000"/>
                </a:solidFill>
                <a:latin typeface="Times New Roman" pitchFamily="18" charset="0"/>
                <a:ea typeface="ＭＳ 明朝" pitchFamily="17" charset="-128"/>
                <a:cs typeface="Times New Roman" pitchFamily="18" charset="0"/>
                <a:sym typeface="Gill Sans" charset="0"/>
              </a:rPr>
              <a:t>m.w.e</a:t>
            </a:r>
            <a:r>
              <a:rPr kumimoji="0" lang="en-US" altLang="ja-JP" sz="1600" dirty="0">
                <a:solidFill>
                  <a:srgbClr val="000000"/>
                </a:solidFill>
                <a:latin typeface="Times New Roman" pitchFamily="18" charset="0"/>
                <a:ea typeface="ＭＳ 明朝" pitchFamily="17" charset="-128"/>
                <a:cs typeface="Times New Roman" pitchFamily="18" charset="0"/>
                <a:sym typeface="Gill Sans" charset="0"/>
              </a:rPr>
              <a:t>.) is enough </a:t>
            </a:r>
          </a:p>
          <a:p>
            <a:pPr algn="ctr" defTabSz="913790" fontAlgn="auto">
              <a:spcBef>
                <a:spcPts val="0"/>
              </a:spcBef>
              <a:spcAft>
                <a:spcPts val="0"/>
              </a:spcAft>
              <a:defRPr/>
            </a:pPr>
            <a:r>
              <a:rPr kumimoji="0" lang="en-US" altLang="ja-JP" sz="1600" dirty="0">
                <a:solidFill>
                  <a:srgbClr val="000000"/>
                </a:solidFill>
                <a:latin typeface="Times New Roman" pitchFamily="18" charset="0"/>
                <a:ea typeface="ＭＳ 明朝" pitchFamily="17" charset="-128"/>
                <a:cs typeface="Times New Roman" pitchFamily="18" charset="0"/>
                <a:sym typeface="Gill Sans" charset="0"/>
              </a:rPr>
              <a:t>to suppress </a:t>
            </a:r>
            <a:r>
              <a:rPr kumimoji="0" lang="en-US" altLang="ja-JP" sz="1600" dirty="0" err="1">
                <a:solidFill>
                  <a:srgbClr val="000000"/>
                </a:solidFill>
                <a:latin typeface="Times New Roman" pitchFamily="18" charset="0"/>
                <a:ea typeface="ＭＳ 明朝" pitchFamily="17" charset="-128"/>
                <a:cs typeface="Times New Roman" pitchFamily="18" charset="0"/>
                <a:sym typeface="Gill Sans" charset="0"/>
              </a:rPr>
              <a:t>cosmogenic</a:t>
            </a:r>
            <a:r>
              <a:rPr kumimoji="0" lang="en-US" altLang="ja-JP" sz="1600" dirty="0">
                <a:solidFill>
                  <a:srgbClr val="000000"/>
                </a:solidFill>
                <a:latin typeface="Times New Roman" pitchFamily="18" charset="0"/>
                <a:ea typeface="ＭＳ 明朝" pitchFamily="17" charset="-128"/>
                <a:cs typeface="Times New Roman" pitchFamily="18" charset="0"/>
                <a:sym typeface="Gill Sans" charset="0"/>
              </a:rPr>
              <a:t> background</a:t>
            </a:r>
          </a:p>
          <a:p>
            <a:pPr algn="ctr" defTabSz="913790" fontAlgn="auto">
              <a:spcBef>
                <a:spcPts val="0"/>
              </a:spcBef>
              <a:spcAft>
                <a:spcPts val="0"/>
              </a:spcAft>
              <a:defRPr/>
            </a:pPr>
            <a:r>
              <a:rPr kumimoji="0" lang="en-US" altLang="ja-JP" sz="1050" dirty="0">
                <a:solidFill>
                  <a:srgbClr val="00B050"/>
                </a:solidFill>
                <a:latin typeface="Times New Roman" pitchFamily="18" charset="0"/>
                <a:ea typeface="ＭＳ 明朝" pitchFamily="17" charset="-128"/>
                <a:cs typeface="Times New Roman" pitchFamily="18" charset="0"/>
                <a:sym typeface="Gill Sans" charset="0"/>
              </a:rPr>
              <a:t>(</a:t>
            </a:r>
            <a:r>
              <a:rPr kumimoji="0" lang="en-US" altLang="ja-JP" sz="1050" dirty="0" err="1">
                <a:solidFill>
                  <a:srgbClr val="00B050"/>
                </a:solidFill>
                <a:latin typeface="Times New Roman" pitchFamily="18" charset="0"/>
                <a:ea typeface="ＭＳ 明朝" pitchFamily="17" charset="-128"/>
                <a:cs typeface="Times New Roman" pitchFamily="18" charset="0"/>
                <a:sym typeface="Gill Sans" charset="0"/>
              </a:rPr>
              <a:t>A.Bueno</a:t>
            </a:r>
            <a:r>
              <a:rPr kumimoji="0" lang="en-US" altLang="ja-JP" sz="1050" dirty="0">
                <a:solidFill>
                  <a:srgbClr val="00B050"/>
                </a:solidFill>
                <a:latin typeface="Times New Roman" pitchFamily="18" charset="0"/>
                <a:ea typeface="ＭＳ 明朝" pitchFamily="17" charset="-128"/>
                <a:cs typeface="Times New Roman" pitchFamily="18" charset="0"/>
                <a:sym typeface="Gill Sans" charset="0"/>
              </a:rPr>
              <a:t> et.al., JHEP 0704,041 (2007))</a:t>
            </a:r>
          </a:p>
          <a:p>
            <a:pPr algn="ctr" defTabSz="913790" fontAlgn="auto">
              <a:spcBef>
                <a:spcPts val="0"/>
              </a:spcBef>
              <a:spcAft>
                <a:spcPts val="0"/>
              </a:spcAft>
              <a:defRPr/>
            </a:pPr>
            <a:r>
              <a:rPr kumimoji="0" lang="en-US" altLang="ja-JP" sz="1600" dirty="0">
                <a:solidFill>
                  <a:srgbClr val="000000"/>
                </a:solidFill>
                <a:latin typeface="Times New Roman" pitchFamily="18" charset="0"/>
                <a:ea typeface="ＭＳ 明朝" pitchFamily="17" charset="-128"/>
                <a:cs typeface="Times New Roman" pitchFamily="18" charset="0"/>
                <a:sym typeface="Gill Sans" charset="0"/>
              </a:rPr>
              <a:t>If more overburden is necessary,</a:t>
            </a:r>
          </a:p>
          <a:p>
            <a:pPr algn="ctr" defTabSz="913790" fontAlgn="auto">
              <a:spcBef>
                <a:spcPts val="0"/>
              </a:spcBef>
              <a:spcAft>
                <a:spcPts val="0"/>
              </a:spcAft>
              <a:defRPr/>
            </a:pPr>
            <a:r>
              <a:rPr kumimoji="0" lang="en-US" altLang="ja-JP" sz="1600" dirty="0">
                <a:solidFill>
                  <a:srgbClr val="000000"/>
                </a:solidFill>
                <a:latin typeface="Times New Roman" pitchFamily="18" charset="0"/>
                <a:ea typeface="ＭＳ 明朝" pitchFamily="17" charset="-128"/>
                <a:cs typeface="Times New Roman" pitchFamily="18" charset="0"/>
                <a:sym typeface="Gill Sans" charset="0"/>
              </a:rPr>
              <a:t>inclined access tunnel  is also possible</a:t>
            </a:r>
          </a:p>
          <a:p>
            <a:pPr defTabSz="913790" fontAlgn="auto">
              <a:spcBef>
                <a:spcPts val="0"/>
              </a:spcBef>
              <a:spcAft>
                <a:spcPts val="0"/>
              </a:spcAft>
              <a:defRPr/>
            </a:pPr>
            <a:endParaRPr lang="ja-JP" altLang="en-US" dirty="0">
              <a:solidFill>
                <a:srgbClr val="000000"/>
              </a:solidFill>
              <a:latin typeface="Times New Roman"/>
              <a:ea typeface="+mn-ea"/>
            </a:endParaRPr>
          </a:p>
        </p:txBody>
      </p:sp>
      <p:sp>
        <p:nvSpPr>
          <p:cNvPr id="12" name="スライド番号プレースホルダ 11"/>
          <p:cNvSpPr>
            <a:spLocks noGrp="1"/>
          </p:cNvSpPr>
          <p:nvPr>
            <p:ph type="sldNum" sz="quarter" idx="12"/>
          </p:nvPr>
        </p:nvSpPr>
        <p:spPr/>
        <p:txBody>
          <a:bodyPr/>
          <a:lstStyle/>
          <a:p>
            <a:pPr>
              <a:defRPr/>
            </a:pPr>
            <a:fld id="{325FB95E-5E0F-4164-887E-32D586074FAD}" type="slidenum">
              <a:rPr lang="en-US" altLang="ja-JP" smtClean="0"/>
              <a:pPr>
                <a:defRPr/>
              </a:pPr>
              <a:t>53</a:t>
            </a:fld>
            <a:endParaRPr lang="en-US" altLang="ja-JP"/>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9874" name="Picture 3"/>
          <p:cNvPicPr>
            <a:picLocks noChangeAspect="1" noChangeArrowheads="1"/>
          </p:cNvPicPr>
          <p:nvPr/>
        </p:nvPicPr>
        <p:blipFill>
          <a:blip r:embed="rId3" cstate="print"/>
          <a:srcRect l="3087" t="11220" r="3087" b="2068"/>
          <a:stretch>
            <a:fillRect/>
          </a:stretch>
        </p:blipFill>
        <p:spPr bwMode="auto">
          <a:xfrm>
            <a:off x="0" y="1343025"/>
            <a:ext cx="9144000" cy="5514975"/>
          </a:xfrm>
          <a:prstGeom prst="rect">
            <a:avLst/>
          </a:prstGeom>
          <a:noFill/>
          <a:ln w="9525">
            <a:noFill/>
            <a:miter lim="800000"/>
            <a:headEnd/>
            <a:tailEnd/>
          </a:ln>
        </p:spPr>
      </p:pic>
      <p:sp>
        <p:nvSpPr>
          <p:cNvPr id="17412" name="Text Box 4"/>
          <p:cNvSpPr txBox="1">
            <a:spLocks noChangeArrowheads="1"/>
          </p:cNvSpPr>
          <p:nvPr/>
        </p:nvSpPr>
        <p:spPr bwMode="auto">
          <a:xfrm>
            <a:off x="2514600" y="1052513"/>
            <a:ext cx="2389188" cy="655637"/>
          </a:xfrm>
          <a:prstGeom prst="rect">
            <a:avLst/>
          </a:prstGeom>
          <a:noFill/>
          <a:ln w="9525">
            <a:solidFill>
              <a:srgbClr val="CC3300"/>
            </a:solidFill>
            <a:miter lim="800000"/>
            <a:headEnd/>
            <a:tailEnd/>
          </a:ln>
          <a:effectLst/>
        </p:spPr>
        <p:txBody>
          <a:bodyPr wrap="none" lIns="91378" tIns="45690" rIns="91378" bIns="45690">
            <a:spAutoFit/>
          </a:bodyPr>
          <a:lstStyle/>
          <a:p>
            <a:pPr defTabSz="913790" fontAlgn="auto">
              <a:spcBef>
                <a:spcPts val="0"/>
              </a:spcBef>
              <a:spcAft>
                <a:spcPts val="0"/>
              </a:spcAft>
              <a:defRPr/>
            </a:pPr>
            <a:r>
              <a:rPr lang="en-US" altLang="ja-JP" b="1" dirty="0">
                <a:solidFill>
                  <a:srgbClr val="000000"/>
                </a:solidFill>
                <a:effectLst>
                  <a:outerShdw blurRad="38100" dist="38100" dir="2700000" algn="tl">
                    <a:srgbClr val="C0C0C0"/>
                  </a:outerShdw>
                </a:effectLst>
              </a:rPr>
              <a:t>Excavation volume:</a:t>
            </a:r>
          </a:p>
          <a:p>
            <a:pPr defTabSz="913790" fontAlgn="auto">
              <a:spcBef>
                <a:spcPts val="0"/>
              </a:spcBef>
              <a:spcAft>
                <a:spcPts val="0"/>
              </a:spcAft>
              <a:defRPr/>
            </a:pPr>
            <a:r>
              <a:rPr lang="en-US" altLang="ja-JP" b="1" dirty="0">
                <a:solidFill>
                  <a:srgbClr val="000000"/>
                </a:solidFill>
                <a:effectLst>
                  <a:outerShdw blurRad="38100" dist="38100" dir="2700000" algn="tl">
                    <a:srgbClr val="C0C0C0"/>
                  </a:outerShdw>
                </a:effectLst>
              </a:rPr>
              <a:t>2.8×10</a:t>
            </a:r>
            <a:r>
              <a:rPr lang="en-US" altLang="ja-JP" b="1" baseline="30000" dirty="0">
                <a:solidFill>
                  <a:srgbClr val="000000"/>
                </a:solidFill>
                <a:effectLst>
                  <a:outerShdw blurRad="38100" dist="38100" dir="2700000" algn="tl">
                    <a:srgbClr val="C0C0C0"/>
                  </a:outerShdw>
                </a:effectLst>
              </a:rPr>
              <a:t>5</a:t>
            </a:r>
            <a:r>
              <a:rPr lang="en-US" altLang="ja-JP" b="1" dirty="0">
                <a:solidFill>
                  <a:srgbClr val="000000"/>
                </a:solidFill>
                <a:effectLst>
                  <a:outerShdw blurRad="38100" dist="38100" dir="2700000" algn="tl">
                    <a:srgbClr val="C0C0C0"/>
                  </a:outerShdw>
                </a:effectLst>
              </a:rPr>
              <a:t> m</a:t>
            </a:r>
            <a:r>
              <a:rPr lang="en-US" altLang="ja-JP" b="1" baseline="30000" dirty="0">
                <a:solidFill>
                  <a:srgbClr val="000000"/>
                </a:solidFill>
                <a:effectLst>
                  <a:outerShdw blurRad="38100" dist="38100" dir="2700000" algn="tl">
                    <a:srgbClr val="C0C0C0"/>
                  </a:outerShdw>
                </a:effectLst>
              </a:rPr>
              <a:t>3</a:t>
            </a:r>
          </a:p>
        </p:txBody>
      </p:sp>
      <p:sp>
        <p:nvSpPr>
          <p:cNvPr id="17413" name="Text Box 5"/>
          <p:cNvSpPr txBox="1">
            <a:spLocks noChangeArrowheads="1"/>
          </p:cNvSpPr>
          <p:nvPr/>
        </p:nvSpPr>
        <p:spPr bwMode="auto">
          <a:xfrm>
            <a:off x="6689725" y="1111250"/>
            <a:ext cx="1382713" cy="373063"/>
          </a:xfrm>
          <a:prstGeom prst="rect">
            <a:avLst/>
          </a:prstGeom>
          <a:noFill/>
          <a:ln w="9525">
            <a:solidFill>
              <a:srgbClr val="CC3300"/>
            </a:solidFill>
            <a:miter lim="800000"/>
            <a:headEnd/>
            <a:tailEnd/>
          </a:ln>
          <a:effectLst/>
        </p:spPr>
        <p:txBody>
          <a:bodyPr lIns="91378" tIns="45690" rIns="91378" bIns="45690">
            <a:spAutoFit/>
          </a:bodyPr>
          <a:lstStyle/>
          <a:p>
            <a:pPr defTabSz="913790" fontAlgn="auto">
              <a:spcBef>
                <a:spcPts val="0"/>
              </a:spcBef>
              <a:spcAft>
                <a:spcPts val="0"/>
              </a:spcAft>
              <a:defRPr/>
            </a:pPr>
            <a:r>
              <a:rPr lang="en-US" altLang="ja-JP" b="1" dirty="0">
                <a:solidFill>
                  <a:srgbClr val="000000"/>
                </a:solidFill>
                <a:effectLst>
                  <a:outerShdw blurRad="38100" dist="38100" dir="2700000" algn="tl">
                    <a:srgbClr val="C0C0C0"/>
                  </a:outerShdw>
                </a:effectLst>
              </a:rPr>
              <a:t>462m long</a:t>
            </a:r>
          </a:p>
        </p:txBody>
      </p:sp>
      <p:sp>
        <p:nvSpPr>
          <p:cNvPr id="17414" name="Text Box 6"/>
          <p:cNvSpPr txBox="1">
            <a:spLocks noChangeArrowheads="1"/>
          </p:cNvSpPr>
          <p:nvPr/>
        </p:nvSpPr>
        <p:spPr bwMode="auto">
          <a:xfrm>
            <a:off x="571500" y="3240088"/>
            <a:ext cx="1346200" cy="373062"/>
          </a:xfrm>
          <a:prstGeom prst="rect">
            <a:avLst/>
          </a:prstGeom>
          <a:noFill/>
          <a:ln w="9525">
            <a:solidFill>
              <a:srgbClr val="CC3300"/>
            </a:solidFill>
            <a:miter lim="800000"/>
            <a:headEnd/>
            <a:tailEnd/>
          </a:ln>
          <a:effectLst/>
        </p:spPr>
        <p:txBody>
          <a:bodyPr wrap="none" lIns="91378" tIns="45690" rIns="91378" bIns="45690">
            <a:spAutoFit/>
          </a:bodyPr>
          <a:lstStyle/>
          <a:p>
            <a:pPr defTabSz="913790" fontAlgn="auto">
              <a:spcBef>
                <a:spcPts val="0"/>
              </a:spcBef>
              <a:spcAft>
                <a:spcPts val="0"/>
              </a:spcAft>
              <a:defRPr/>
            </a:pPr>
            <a:r>
              <a:rPr lang="en-US" altLang="ja-JP" b="1" dirty="0">
                <a:solidFill>
                  <a:srgbClr val="000000"/>
                </a:solidFill>
                <a:effectLst>
                  <a:outerShdw blurRad="38100" dist="38100" dir="2700000" algn="tl">
                    <a:srgbClr val="C0C0C0"/>
                  </a:outerShdw>
                </a:effectLst>
              </a:rPr>
              <a:t>827m long</a:t>
            </a:r>
          </a:p>
        </p:txBody>
      </p:sp>
      <p:sp>
        <p:nvSpPr>
          <p:cNvPr id="17415" name="Text Box 7"/>
          <p:cNvSpPr txBox="1">
            <a:spLocks noChangeArrowheads="1"/>
          </p:cNvSpPr>
          <p:nvPr/>
        </p:nvSpPr>
        <p:spPr bwMode="auto">
          <a:xfrm>
            <a:off x="5429250" y="6357938"/>
            <a:ext cx="815975" cy="373062"/>
          </a:xfrm>
          <a:prstGeom prst="rect">
            <a:avLst/>
          </a:prstGeom>
          <a:noFill/>
          <a:ln w="9525">
            <a:solidFill>
              <a:srgbClr val="CC3300"/>
            </a:solidFill>
            <a:miter lim="800000"/>
            <a:headEnd/>
            <a:tailEnd/>
          </a:ln>
          <a:effectLst/>
        </p:spPr>
        <p:txBody>
          <a:bodyPr lIns="91378" tIns="45690" rIns="91378" bIns="45690">
            <a:spAutoFit/>
          </a:bodyPr>
          <a:lstStyle/>
          <a:p>
            <a:pPr defTabSz="913790" fontAlgn="auto">
              <a:spcBef>
                <a:spcPts val="0"/>
              </a:spcBef>
              <a:spcAft>
                <a:spcPts val="0"/>
              </a:spcAft>
              <a:defRPr/>
            </a:pPr>
            <a:r>
              <a:rPr lang="en-US" altLang="ja-JP" b="1" dirty="0">
                <a:solidFill>
                  <a:srgbClr val="000000"/>
                </a:solidFill>
                <a:effectLst>
                  <a:outerShdw blurRad="38100" dist="38100" dir="2700000" algn="tl">
                    <a:srgbClr val="C0C0C0"/>
                  </a:outerShdw>
                </a:effectLst>
              </a:rPr>
              <a:t>760m</a:t>
            </a:r>
          </a:p>
        </p:txBody>
      </p:sp>
      <p:sp>
        <p:nvSpPr>
          <p:cNvPr id="17416" name="Text Box 8"/>
          <p:cNvSpPr txBox="1">
            <a:spLocks noChangeArrowheads="1"/>
          </p:cNvSpPr>
          <p:nvPr/>
        </p:nvSpPr>
        <p:spPr bwMode="auto">
          <a:xfrm>
            <a:off x="6848475" y="2862263"/>
            <a:ext cx="1652588" cy="936625"/>
          </a:xfrm>
          <a:prstGeom prst="rect">
            <a:avLst/>
          </a:prstGeom>
          <a:noFill/>
          <a:ln w="9525">
            <a:solidFill>
              <a:srgbClr val="CC3300"/>
            </a:solidFill>
            <a:miter lim="800000"/>
            <a:headEnd/>
            <a:tailEnd/>
          </a:ln>
          <a:effectLst/>
        </p:spPr>
        <p:txBody>
          <a:bodyPr lIns="91378" tIns="45690" rIns="91378" bIns="45690">
            <a:spAutoFit/>
          </a:bodyPr>
          <a:lstStyle/>
          <a:p>
            <a:pPr defTabSz="913790" fontAlgn="auto">
              <a:spcBef>
                <a:spcPts val="0"/>
              </a:spcBef>
              <a:spcAft>
                <a:spcPts val="0"/>
              </a:spcAft>
              <a:defRPr/>
            </a:pPr>
            <a:r>
              <a:rPr lang="en-US" altLang="ja-JP" b="1" dirty="0">
                <a:solidFill>
                  <a:srgbClr val="000000"/>
                </a:solidFill>
                <a:effectLst>
                  <a:outerShdw blurRad="38100" dist="38100" dir="2700000" algn="tl">
                    <a:srgbClr val="C0C0C0"/>
                  </a:outerShdw>
                </a:effectLst>
              </a:rPr>
              <a:t>Four tunnels</a:t>
            </a:r>
          </a:p>
          <a:p>
            <a:pPr defTabSz="913790" fontAlgn="auto">
              <a:spcBef>
                <a:spcPts val="0"/>
              </a:spcBef>
              <a:spcAft>
                <a:spcPts val="0"/>
              </a:spcAft>
              <a:defRPr/>
            </a:pPr>
            <a:r>
              <a:rPr lang="en-US" altLang="ja-JP" b="1" dirty="0">
                <a:solidFill>
                  <a:srgbClr val="000000"/>
                </a:solidFill>
                <a:effectLst>
                  <a:outerShdw blurRad="38100" dist="38100" dir="2700000" algn="tl">
                    <a:srgbClr val="C0C0C0"/>
                  </a:outerShdw>
                </a:effectLst>
              </a:rPr>
              <a:t>for </a:t>
            </a:r>
            <a:r>
              <a:rPr lang="en-US" altLang="ja-JP" b="1" dirty="0" err="1">
                <a:solidFill>
                  <a:srgbClr val="000000"/>
                </a:solidFill>
                <a:effectLst>
                  <a:outerShdw blurRad="38100" dist="38100" dir="2700000" algn="tl">
                    <a:srgbClr val="C0C0C0"/>
                  </a:outerShdw>
                </a:effectLst>
              </a:rPr>
              <a:t>Ar</a:t>
            </a:r>
            <a:r>
              <a:rPr lang="en-US" altLang="ja-JP" b="1" dirty="0">
                <a:solidFill>
                  <a:srgbClr val="000000"/>
                </a:solidFill>
                <a:effectLst>
                  <a:outerShdw blurRad="38100" dist="38100" dir="2700000" algn="tl">
                    <a:srgbClr val="C0C0C0"/>
                  </a:outerShdw>
                </a:effectLst>
              </a:rPr>
              <a:t> pool,</a:t>
            </a:r>
          </a:p>
          <a:p>
            <a:pPr defTabSz="913790" fontAlgn="auto">
              <a:spcBef>
                <a:spcPts val="0"/>
              </a:spcBef>
              <a:spcAft>
                <a:spcPts val="0"/>
              </a:spcAft>
              <a:defRPr/>
            </a:pPr>
            <a:r>
              <a:rPr lang="en-US" altLang="ja-JP" b="1" dirty="0">
                <a:solidFill>
                  <a:srgbClr val="000000"/>
                </a:solidFill>
                <a:effectLst>
                  <a:outerShdw blurRad="38100" dist="38100" dir="2700000" algn="tl">
                    <a:srgbClr val="C0C0C0"/>
                  </a:outerShdw>
                </a:effectLst>
              </a:rPr>
              <a:t>150m each</a:t>
            </a:r>
          </a:p>
        </p:txBody>
      </p:sp>
      <p:sp>
        <p:nvSpPr>
          <p:cNvPr id="79880" name="Line 9"/>
          <p:cNvSpPr>
            <a:spLocks noChangeShapeType="1"/>
          </p:cNvSpPr>
          <p:nvPr/>
        </p:nvSpPr>
        <p:spPr bwMode="auto">
          <a:xfrm flipH="1">
            <a:off x="3962400" y="1600200"/>
            <a:ext cx="76200" cy="1905000"/>
          </a:xfrm>
          <a:prstGeom prst="line">
            <a:avLst/>
          </a:prstGeom>
          <a:noFill/>
          <a:ln w="9525">
            <a:solidFill>
              <a:schemeClr val="tx1"/>
            </a:solidFill>
            <a:round/>
            <a:headEnd/>
            <a:tailEnd type="triangle" w="med" len="med"/>
          </a:ln>
        </p:spPr>
        <p:txBody>
          <a:bodyPr lIns="91378" tIns="45690" rIns="91378" bIns="45690"/>
          <a:lstStyle/>
          <a:p>
            <a:endParaRPr lang="ja-JP" altLang="en-US"/>
          </a:p>
        </p:txBody>
      </p:sp>
      <p:sp>
        <p:nvSpPr>
          <p:cNvPr id="79881" name="Line 10"/>
          <p:cNvSpPr>
            <a:spLocks noChangeShapeType="1"/>
          </p:cNvSpPr>
          <p:nvPr/>
        </p:nvSpPr>
        <p:spPr bwMode="auto">
          <a:xfrm flipH="1">
            <a:off x="3581400" y="1600200"/>
            <a:ext cx="457200" cy="1600200"/>
          </a:xfrm>
          <a:prstGeom prst="line">
            <a:avLst/>
          </a:prstGeom>
          <a:noFill/>
          <a:ln w="9525">
            <a:solidFill>
              <a:schemeClr val="tx1"/>
            </a:solidFill>
            <a:round/>
            <a:headEnd/>
            <a:tailEnd type="triangle" w="med" len="med"/>
          </a:ln>
        </p:spPr>
        <p:txBody>
          <a:bodyPr lIns="91378" tIns="45690" rIns="91378" bIns="45690"/>
          <a:lstStyle/>
          <a:p>
            <a:endParaRPr lang="ja-JP" altLang="en-US"/>
          </a:p>
        </p:txBody>
      </p:sp>
      <p:sp>
        <p:nvSpPr>
          <p:cNvPr id="79882" name="テキスト ボックス 9"/>
          <p:cNvSpPr txBox="1">
            <a:spLocks noChangeArrowheads="1"/>
          </p:cNvSpPr>
          <p:nvPr/>
        </p:nvSpPr>
        <p:spPr bwMode="auto">
          <a:xfrm>
            <a:off x="-9525" y="6477000"/>
            <a:ext cx="4159250" cy="373063"/>
          </a:xfrm>
          <a:prstGeom prst="rect">
            <a:avLst/>
          </a:prstGeom>
          <a:noFill/>
          <a:ln w="9525">
            <a:noFill/>
            <a:miter lim="800000"/>
            <a:headEnd/>
            <a:tailEnd/>
          </a:ln>
        </p:spPr>
        <p:txBody>
          <a:bodyPr wrap="none" lIns="91378" tIns="45690" rIns="91378" bIns="45690">
            <a:spAutoFit/>
          </a:bodyPr>
          <a:lstStyle/>
          <a:p>
            <a:pPr defTabSz="912813"/>
            <a:r>
              <a:rPr lang="en-US" altLang="ja-JP">
                <a:solidFill>
                  <a:srgbClr val="000000"/>
                </a:solidFill>
              </a:rPr>
              <a:t>PENTA-OCEAN construction</a:t>
            </a:r>
            <a:r>
              <a:rPr lang="ja-JP" altLang="en-US">
                <a:solidFill>
                  <a:srgbClr val="000000"/>
                </a:solidFill>
              </a:rPr>
              <a:t> </a:t>
            </a:r>
            <a:r>
              <a:rPr lang="en-US" altLang="ja-JP">
                <a:solidFill>
                  <a:srgbClr val="000000"/>
                </a:solidFill>
              </a:rPr>
              <a:t>co., Ltd.,</a:t>
            </a:r>
            <a:endParaRPr lang="ja-JP" altLang="en-US">
              <a:solidFill>
                <a:srgbClr val="000000"/>
              </a:solidFill>
            </a:endParaRPr>
          </a:p>
        </p:txBody>
      </p:sp>
      <p:sp>
        <p:nvSpPr>
          <p:cNvPr id="11" name="Rectangle 12"/>
          <p:cNvSpPr txBox="1">
            <a:spLocks noChangeArrowheads="1"/>
          </p:cNvSpPr>
          <p:nvPr/>
        </p:nvSpPr>
        <p:spPr bwMode="auto">
          <a:xfrm>
            <a:off x="0" y="214313"/>
            <a:ext cx="9144000" cy="547687"/>
          </a:xfrm>
          <a:prstGeom prst="rect">
            <a:avLst/>
          </a:prstGeom>
          <a:solidFill>
            <a:schemeClr val="bg1">
              <a:alpha val="76000"/>
            </a:schemeClr>
          </a:solidFill>
          <a:ln w="9525">
            <a:noFill/>
            <a:miter lim="800000"/>
            <a:headEnd/>
            <a:tailEnd/>
          </a:ln>
          <a:effectLst/>
        </p:spPr>
        <p:txBody>
          <a:bodyPr lIns="91328" tIns="45666" rIns="91328" bIns="45666" anchor="ctr"/>
          <a:lstStyle/>
          <a:p>
            <a:pPr algn="ctr" defTabSz="913790">
              <a:defRPr/>
            </a:pPr>
            <a:r>
              <a:rPr lang="en-US" altLang="ja-JP" sz="3200" i="1" dirty="0">
                <a:solidFill>
                  <a:srgbClr val="000000"/>
                </a:solidFill>
                <a:effectLst>
                  <a:outerShdw blurRad="38100" dist="38100" dir="2700000" algn="tl">
                    <a:srgbClr val="000000">
                      <a:alpha val="43137"/>
                    </a:srgbClr>
                  </a:outerShdw>
                </a:effectLst>
                <a:latin typeface="Times New Roman" pitchFamily="18" charset="0"/>
                <a:ea typeface="ＭＳ Ｐゴシック"/>
                <a:cs typeface="Times New Roman" pitchFamily="18" charset="0"/>
              </a:rPr>
              <a:t>100 </a:t>
            </a:r>
            <a:r>
              <a:rPr lang="en-US" altLang="ja-JP" sz="3200" i="1" dirty="0" err="1">
                <a:solidFill>
                  <a:srgbClr val="000000"/>
                </a:solidFill>
                <a:effectLst>
                  <a:outerShdw blurRad="38100" dist="38100" dir="2700000" algn="tl">
                    <a:srgbClr val="000000">
                      <a:alpha val="43137"/>
                    </a:srgbClr>
                  </a:outerShdw>
                </a:effectLst>
                <a:latin typeface="Times New Roman" pitchFamily="18" charset="0"/>
                <a:ea typeface="ＭＳ Ｐゴシック"/>
                <a:cs typeface="Times New Roman" pitchFamily="18" charset="0"/>
              </a:rPr>
              <a:t>kton</a:t>
            </a:r>
            <a:r>
              <a:rPr lang="en-US" altLang="ja-JP" sz="3200" i="1" dirty="0">
                <a:solidFill>
                  <a:srgbClr val="000000"/>
                </a:solidFill>
                <a:effectLst>
                  <a:outerShdw blurRad="38100" dist="38100" dir="2700000" algn="tl">
                    <a:srgbClr val="000000">
                      <a:alpha val="43137"/>
                    </a:srgbClr>
                  </a:outerShdw>
                </a:effectLst>
                <a:latin typeface="Times New Roman" pitchFamily="18" charset="0"/>
                <a:ea typeface="ＭＳ Ｐゴシック"/>
                <a:cs typeface="Times New Roman" pitchFamily="18" charset="0"/>
              </a:rPr>
              <a:t> Giant Liquid Argon TPC</a:t>
            </a:r>
          </a:p>
          <a:p>
            <a:pPr algn="ctr" defTabSz="913790">
              <a:defRPr/>
            </a:pPr>
            <a:r>
              <a:rPr lang="en-US" altLang="ja-JP" sz="3200" i="1" kern="0" dirty="0">
                <a:solidFill>
                  <a:srgbClr val="000000"/>
                </a:solidFill>
                <a:effectLst>
                  <a:outerShdw blurRad="38100" dist="38100" dir="2700000" algn="tl">
                    <a:srgbClr val="000000">
                      <a:alpha val="43137"/>
                    </a:srgbClr>
                  </a:outerShdw>
                </a:effectLst>
                <a:latin typeface="Times New Roman" pitchFamily="18" charset="0"/>
                <a:ea typeface="ＭＳ Ｐゴシック"/>
                <a:cs typeface="Times New Roman" pitchFamily="18" charset="0"/>
              </a:rPr>
              <a:t>Preliminary design (used for cost</a:t>
            </a:r>
            <a:r>
              <a:rPr lang="ja-JP" altLang="en-US" sz="3200" i="1" kern="0" dirty="0">
                <a:solidFill>
                  <a:srgbClr val="000000"/>
                </a:solidFill>
                <a:effectLst>
                  <a:outerShdw blurRad="38100" dist="38100" dir="2700000" algn="tl">
                    <a:srgbClr val="000000">
                      <a:alpha val="43137"/>
                    </a:srgbClr>
                  </a:outerShdw>
                </a:effectLst>
                <a:latin typeface="Times New Roman" pitchFamily="18" charset="0"/>
                <a:ea typeface="ＭＳ Ｐゴシック"/>
                <a:cs typeface="Times New Roman" pitchFamily="18" charset="0"/>
              </a:rPr>
              <a:t> </a:t>
            </a:r>
            <a:r>
              <a:rPr lang="en-US" altLang="ja-JP" sz="3200" i="1" kern="0" dirty="0">
                <a:solidFill>
                  <a:srgbClr val="000000"/>
                </a:solidFill>
                <a:effectLst>
                  <a:outerShdw blurRad="38100" dist="38100" dir="2700000" algn="tl">
                    <a:srgbClr val="000000">
                      <a:alpha val="43137"/>
                    </a:srgbClr>
                  </a:outerShdw>
                </a:effectLst>
                <a:latin typeface="Times New Roman" pitchFamily="18" charset="0"/>
                <a:ea typeface="ＭＳ Ｐゴシック"/>
                <a:cs typeface="Times New Roman" pitchFamily="18" charset="0"/>
              </a:rPr>
              <a:t>estimate) </a:t>
            </a:r>
          </a:p>
        </p:txBody>
      </p:sp>
      <p:sp>
        <p:nvSpPr>
          <p:cNvPr id="12" name="テキスト ボックス 11"/>
          <p:cNvSpPr txBox="1"/>
          <p:nvPr/>
        </p:nvSpPr>
        <p:spPr>
          <a:xfrm>
            <a:off x="857250" y="4810125"/>
            <a:ext cx="714375" cy="254000"/>
          </a:xfrm>
          <a:prstGeom prst="rect">
            <a:avLst/>
          </a:prstGeom>
          <a:solidFill>
            <a:schemeClr val="bg1"/>
          </a:solidFill>
        </p:spPr>
        <p:txBody>
          <a:bodyPr>
            <a:spAutoFit/>
          </a:bodyPr>
          <a:lstStyle/>
          <a:p>
            <a:pPr defTabSz="913790" fontAlgn="auto">
              <a:spcBef>
                <a:spcPts val="0"/>
              </a:spcBef>
              <a:spcAft>
                <a:spcPts val="0"/>
              </a:spcAft>
              <a:defRPr/>
            </a:pPr>
            <a:r>
              <a:rPr lang="en-US" altLang="ja-JP" sz="1050" dirty="0">
                <a:solidFill>
                  <a:srgbClr val="000000"/>
                </a:solidFill>
                <a:latin typeface="Cambria Math" pitchFamily="18" charset="0"/>
                <a:ea typeface="Cambria Math" pitchFamily="18" charset="0"/>
              </a:rPr>
              <a:t>Tunnel 2</a:t>
            </a:r>
            <a:endParaRPr lang="ja-JP" altLang="en-US" sz="1050" dirty="0">
              <a:solidFill>
                <a:srgbClr val="000000"/>
              </a:solidFill>
              <a:latin typeface="Cambria Math" pitchFamily="18" charset="0"/>
              <a:ea typeface="ＭＳ Ｐゴシック"/>
            </a:endParaRPr>
          </a:p>
        </p:txBody>
      </p:sp>
      <p:sp>
        <p:nvSpPr>
          <p:cNvPr id="13" name="テキスト ボックス 12"/>
          <p:cNvSpPr txBox="1"/>
          <p:nvPr/>
        </p:nvSpPr>
        <p:spPr>
          <a:xfrm>
            <a:off x="7215188" y="1531938"/>
            <a:ext cx="714375" cy="254000"/>
          </a:xfrm>
          <a:prstGeom prst="rect">
            <a:avLst/>
          </a:prstGeom>
          <a:solidFill>
            <a:schemeClr val="bg1"/>
          </a:solidFill>
        </p:spPr>
        <p:txBody>
          <a:bodyPr>
            <a:spAutoFit/>
          </a:bodyPr>
          <a:lstStyle/>
          <a:p>
            <a:pPr defTabSz="913790" fontAlgn="auto">
              <a:spcBef>
                <a:spcPts val="0"/>
              </a:spcBef>
              <a:spcAft>
                <a:spcPts val="0"/>
              </a:spcAft>
              <a:defRPr/>
            </a:pPr>
            <a:r>
              <a:rPr lang="en-US" altLang="ja-JP" sz="1050" dirty="0">
                <a:solidFill>
                  <a:srgbClr val="000000"/>
                </a:solidFill>
                <a:latin typeface="Cambria Math" pitchFamily="18" charset="0"/>
                <a:ea typeface="Cambria Math" pitchFamily="18" charset="0"/>
              </a:rPr>
              <a:t>Tunnel 1</a:t>
            </a:r>
            <a:endParaRPr lang="ja-JP" altLang="en-US" sz="1050" dirty="0">
              <a:solidFill>
                <a:srgbClr val="000000"/>
              </a:solidFill>
              <a:latin typeface="Cambria Math" pitchFamily="18" charset="0"/>
              <a:ea typeface="ＭＳ Ｐゴシック"/>
            </a:endParaRPr>
          </a:p>
        </p:txBody>
      </p:sp>
      <p:grpSp>
        <p:nvGrpSpPr>
          <p:cNvPr id="79886" name="Group 26"/>
          <p:cNvGrpSpPr>
            <a:grpSpLocks/>
          </p:cNvGrpSpPr>
          <p:nvPr/>
        </p:nvGrpSpPr>
        <p:grpSpPr bwMode="auto">
          <a:xfrm>
            <a:off x="1331913" y="5262563"/>
            <a:ext cx="2447925" cy="1190625"/>
            <a:chOff x="566" y="597"/>
            <a:chExt cx="4664" cy="2622"/>
          </a:xfrm>
        </p:grpSpPr>
        <p:pic>
          <p:nvPicPr>
            <p:cNvPr id="79888" name="Picture 2"/>
            <p:cNvPicPr>
              <a:picLocks noChangeArrowheads="1"/>
            </p:cNvPicPr>
            <p:nvPr/>
          </p:nvPicPr>
          <p:blipFill>
            <a:blip r:embed="rId4" cstate="print"/>
            <a:srcRect t="25508" r="25999" b="17128"/>
            <a:stretch>
              <a:fillRect/>
            </a:stretch>
          </p:blipFill>
          <p:spPr bwMode="auto">
            <a:xfrm>
              <a:off x="566" y="597"/>
              <a:ext cx="4664" cy="2622"/>
            </a:xfrm>
            <a:prstGeom prst="rect">
              <a:avLst/>
            </a:prstGeom>
            <a:noFill/>
            <a:ln w="9525">
              <a:noFill/>
              <a:miter lim="800000"/>
              <a:headEnd/>
              <a:tailEnd/>
            </a:ln>
          </p:spPr>
        </p:pic>
        <p:sp>
          <p:nvSpPr>
            <p:cNvPr id="79889" name="Line 4"/>
            <p:cNvSpPr>
              <a:spLocks noChangeShapeType="1"/>
            </p:cNvSpPr>
            <p:nvPr/>
          </p:nvSpPr>
          <p:spPr bwMode="auto">
            <a:xfrm rot="10800000" flipH="1">
              <a:off x="1282" y="1099"/>
              <a:ext cx="3152" cy="281"/>
            </a:xfrm>
            <a:prstGeom prst="line">
              <a:avLst/>
            </a:prstGeom>
            <a:noFill/>
            <a:ln w="28575">
              <a:solidFill>
                <a:srgbClr val="FCFF00"/>
              </a:solidFill>
              <a:round/>
              <a:headEnd type="triangle" w="med" len="med"/>
              <a:tailEnd type="triangle" w="med" len="med"/>
            </a:ln>
          </p:spPr>
          <p:txBody>
            <a:bodyPr/>
            <a:lstStyle/>
            <a:p>
              <a:endParaRPr lang="ja-JP" altLang="en-US"/>
            </a:p>
          </p:txBody>
        </p:sp>
        <p:sp>
          <p:nvSpPr>
            <p:cNvPr id="79890" name="Rectangle 5"/>
            <p:cNvSpPr>
              <a:spLocks/>
            </p:cNvSpPr>
            <p:nvPr/>
          </p:nvSpPr>
          <p:spPr bwMode="auto">
            <a:xfrm>
              <a:off x="2983" y="1460"/>
              <a:ext cx="407" cy="173"/>
            </a:xfrm>
            <a:prstGeom prst="rect">
              <a:avLst/>
            </a:prstGeom>
            <a:noFill/>
            <a:ln w="9525">
              <a:noFill/>
              <a:miter lim="800000"/>
              <a:headEnd/>
              <a:tailEnd/>
            </a:ln>
          </p:spPr>
          <p:txBody>
            <a:bodyPr wrap="none" lIns="0" tIns="0" rIns="0" bIns="0" anchor="ctr">
              <a:spAutoFit/>
            </a:bodyPr>
            <a:lstStyle/>
            <a:p>
              <a:pPr algn="ctr" defTabSz="822325"/>
              <a:r>
                <a:rPr lang="en-US" altLang="ja-JP" b="1" i="1">
                  <a:solidFill>
                    <a:srgbClr val="FCFF00"/>
                  </a:solidFill>
                  <a:latin typeface="Helvetica"/>
                  <a:sym typeface="Times" pitchFamily="18" charset="0"/>
                </a:rPr>
                <a:t>≈70 m</a:t>
              </a:r>
            </a:p>
          </p:txBody>
        </p:sp>
        <p:sp>
          <p:nvSpPr>
            <p:cNvPr id="79891" name="Rectangle 6"/>
            <p:cNvSpPr>
              <a:spLocks/>
            </p:cNvSpPr>
            <p:nvPr/>
          </p:nvSpPr>
          <p:spPr bwMode="auto">
            <a:xfrm>
              <a:off x="1252" y="1681"/>
              <a:ext cx="2406" cy="1221"/>
            </a:xfrm>
            <a:prstGeom prst="rect">
              <a:avLst/>
            </a:prstGeom>
            <a:noFill/>
            <a:ln w="9525">
              <a:noFill/>
              <a:miter lim="800000"/>
              <a:headEnd/>
              <a:tailEnd/>
            </a:ln>
          </p:spPr>
          <p:txBody>
            <a:bodyPr wrap="none" lIns="0" tIns="0" rIns="0" bIns="0" anchor="ctr">
              <a:spAutoFit/>
            </a:bodyPr>
            <a:lstStyle/>
            <a:p>
              <a:pPr algn="ctr" defTabSz="822325"/>
              <a:r>
                <a:rPr lang="en-US" altLang="ja-JP" b="1" i="1">
                  <a:solidFill>
                    <a:srgbClr val="FCFF00"/>
                  </a:solidFill>
                  <a:latin typeface="Helvetica"/>
                  <a:sym typeface="Times" pitchFamily="18" charset="0"/>
                </a:rPr>
                <a:t>Drift length</a:t>
              </a:r>
            </a:p>
            <a:p>
              <a:pPr algn="ctr" defTabSz="822325"/>
              <a:r>
                <a:rPr lang="en-US" altLang="ja-JP" b="1" i="1">
                  <a:solidFill>
                    <a:srgbClr val="FCFF00"/>
                  </a:solidFill>
                  <a:latin typeface="Helvetica"/>
                  <a:sym typeface="Times" pitchFamily="18" charset="0"/>
                </a:rPr>
                <a:t>h =20 m</a:t>
              </a:r>
            </a:p>
          </p:txBody>
        </p:sp>
        <p:sp>
          <p:nvSpPr>
            <p:cNvPr id="79892" name="Line 7"/>
            <p:cNvSpPr>
              <a:spLocks noChangeShapeType="1"/>
            </p:cNvSpPr>
            <p:nvPr/>
          </p:nvSpPr>
          <p:spPr bwMode="auto">
            <a:xfrm rot="10800000">
              <a:off x="1066" y="1469"/>
              <a:ext cx="49" cy="989"/>
            </a:xfrm>
            <a:prstGeom prst="line">
              <a:avLst/>
            </a:prstGeom>
            <a:noFill/>
            <a:ln w="28575">
              <a:solidFill>
                <a:srgbClr val="FCFF00"/>
              </a:solidFill>
              <a:round/>
              <a:headEnd type="triangle" w="med" len="med"/>
              <a:tailEnd type="triangle" w="med" len="med"/>
            </a:ln>
          </p:spPr>
          <p:txBody>
            <a:bodyPr/>
            <a:lstStyle/>
            <a:p>
              <a:endParaRPr lang="ja-JP" altLang="en-US"/>
            </a:p>
          </p:txBody>
        </p:sp>
      </p:grpSp>
      <p:sp>
        <p:nvSpPr>
          <p:cNvPr id="79887" name="Rectangle 12"/>
          <p:cNvSpPr>
            <a:spLocks/>
          </p:cNvSpPr>
          <p:nvPr/>
        </p:nvSpPr>
        <p:spPr bwMode="auto">
          <a:xfrm>
            <a:off x="1908175" y="5961063"/>
            <a:ext cx="1863725" cy="492125"/>
          </a:xfrm>
          <a:prstGeom prst="rect">
            <a:avLst/>
          </a:prstGeom>
          <a:noFill/>
          <a:ln w="9525">
            <a:noFill/>
            <a:miter lim="800000"/>
            <a:headEnd/>
            <a:tailEnd/>
          </a:ln>
        </p:spPr>
        <p:txBody>
          <a:bodyPr lIns="0" tIns="0" rIns="0" bIns="0" anchor="ctr">
            <a:spAutoFit/>
          </a:bodyPr>
          <a:lstStyle/>
          <a:p>
            <a:pPr marL="458788" indent="-458788" algn="ctr" defTabSz="822325"/>
            <a:endParaRPr lang="en-US" altLang="ja-JP" sz="1600">
              <a:solidFill>
                <a:srgbClr val="000000"/>
              </a:solidFill>
              <a:latin typeface="Times New Roman" pitchFamily="18" charset="0"/>
              <a:cs typeface="Times New Roman" pitchFamily="18" charset="0"/>
              <a:sym typeface="American Typewriter"/>
            </a:endParaRPr>
          </a:p>
          <a:p>
            <a:pPr marL="458788" indent="-458788" algn="ctr" defTabSz="822325"/>
            <a:r>
              <a:rPr lang="en-US" altLang="ja-JP" sz="1600">
                <a:solidFill>
                  <a:srgbClr val="FFFFFF"/>
                </a:solidFill>
                <a:latin typeface="Times New Roman" pitchFamily="18" charset="0"/>
                <a:cs typeface="Times New Roman" pitchFamily="18" charset="0"/>
                <a:sym typeface="American Typewriter"/>
              </a:rPr>
              <a:t>arXiv:hep-ph/0402110</a:t>
            </a:r>
          </a:p>
        </p:txBody>
      </p:sp>
      <p:sp>
        <p:nvSpPr>
          <p:cNvPr id="21" name="スライド番号プレースホルダ 20"/>
          <p:cNvSpPr>
            <a:spLocks noGrp="1"/>
          </p:cNvSpPr>
          <p:nvPr>
            <p:ph type="sldNum" sz="quarter" idx="12"/>
          </p:nvPr>
        </p:nvSpPr>
        <p:spPr/>
        <p:txBody>
          <a:bodyPr/>
          <a:lstStyle/>
          <a:p>
            <a:pPr>
              <a:defRPr/>
            </a:pPr>
            <a:fld id="{82F17BB9-4E96-48F6-B881-D3B686491340}" type="slidenum">
              <a:rPr lang="en-US" altLang="ja-JP" smtClean="0"/>
              <a:pPr>
                <a:defRPr/>
              </a:pPr>
              <a:t>54</a:t>
            </a:fld>
            <a:endParaRPr lang="en-US" altLang="ja-JP"/>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0898" name="Picture 1"/>
          <p:cNvPicPr>
            <a:picLocks noChangeAspect="1" noChangeArrowheads="1"/>
          </p:cNvPicPr>
          <p:nvPr/>
        </p:nvPicPr>
        <p:blipFill>
          <a:blip r:embed="rId3" cstate="print"/>
          <a:srcRect l="19383" t="17241" r="12326" b="10574"/>
          <a:stretch>
            <a:fillRect/>
          </a:stretch>
        </p:blipFill>
        <p:spPr bwMode="auto">
          <a:xfrm>
            <a:off x="628650" y="1571625"/>
            <a:ext cx="5168900" cy="4724400"/>
          </a:xfrm>
          <a:prstGeom prst="rect">
            <a:avLst/>
          </a:prstGeom>
          <a:noFill/>
          <a:ln w="9525">
            <a:noFill/>
            <a:miter lim="800000"/>
            <a:headEnd/>
            <a:tailEnd/>
          </a:ln>
        </p:spPr>
      </p:pic>
      <p:sp>
        <p:nvSpPr>
          <p:cNvPr id="16" name="円/楕円 15"/>
          <p:cNvSpPr/>
          <p:nvPr/>
        </p:nvSpPr>
        <p:spPr>
          <a:xfrm>
            <a:off x="1700213" y="3286125"/>
            <a:ext cx="142875" cy="142875"/>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srgbClr val="FFFFFF"/>
              </a:solidFill>
            </a:endParaRPr>
          </a:p>
        </p:txBody>
      </p:sp>
      <p:sp>
        <p:nvSpPr>
          <p:cNvPr id="17" name="円/楕円 16"/>
          <p:cNvSpPr/>
          <p:nvPr/>
        </p:nvSpPr>
        <p:spPr>
          <a:xfrm>
            <a:off x="4129088" y="4643438"/>
            <a:ext cx="142875" cy="142875"/>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srgbClr val="FFFFFF"/>
              </a:solidFill>
            </a:endParaRPr>
          </a:p>
        </p:txBody>
      </p:sp>
      <p:sp>
        <p:nvSpPr>
          <p:cNvPr id="9227" name="テキスト ボックス 14"/>
          <p:cNvSpPr txBox="1">
            <a:spLocks noChangeArrowheads="1"/>
          </p:cNvSpPr>
          <p:nvPr/>
        </p:nvSpPr>
        <p:spPr bwMode="auto">
          <a:xfrm>
            <a:off x="152400" y="1219200"/>
            <a:ext cx="2057400" cy="952500"/>
          </a:xfrm>
          <a:prstGeom prst="rect">
            <a:avLst/>
          </a:prstGeom>
          <a:solidFill>
            <a:schemeClr val="tx1"/>
          </a:solidFill>
          <a:ln w="9525">
            <a:solidFill>
              <a:schemeClr val="bg1"/>
            </a:solidFill>
            <a:miter lim="800000"/>
            <a:headEnd/>
            <a:tailEnd/>
          </a:ln>
        </p:spPr>
        <p:txBody>
          <a:bodyPr>
            <a:spAutoFit/>
          </a:bodyPr>
          <a:lstStyle/>
          <a:p>
            <a:pPr algn="ctr">
              <a:defRPr/>
            </a:pPr>
            <a:r>
              <a:rPr lang="en-US" altLang="ja-JP" sz="1400" b="1" dirty="0">
                <a:solidFill>
                  <a:srgbClr val="FFFFFF"/>
                </a:solidFill>
                <a:effectLst>
                  <a:outerShdw blurRad="38100" dist="38100" dir="2700000" algn="tl">
                    <a:srgbClr val="808080"/>
                  </a:outerShdw>
                </a:effectLst>
                <a:latin typeface="Arial" charset="0"/>
                <a:ea typeface="ＭＳ Ｐゴシック" charset="-128"/>
              </a:rPr>
              <a:t>OMOSU port (local)</a:t>
            </a:r>
          </a:p>
          <a:p>
            <a:pPr>
              <a:defRPr/>
            </a:pPr>
            <a:r>
              <a:rPr lang="ja-JP" altLang="en-US" sz="1400" dirty="0">
                <a:solidFill>
                  <a:srgbClr val="FFFFFF"/>
                </a:solidFill>
                <a:latin typeface="Arial" charset="0"/>
                <a:ea typeface="ＭＳ Ｐゴシック" charset="-128"/>
              </a:rPr>
              <a:t>・</a:t>
            </a:r>
            <a:r>
              <a:rPr lang="en-US" altLang="ja-JP" sz="1400" dirty="0">
                <a:solidFill>
                  <a:srgbClr val="FFFFFF"/>
                </a:solidFill>
                <a:latin typeface="Arial" charset="0"/>
                <a:ea typeface="ＭＳ Ｐゴシック" charset="-128"/>
              </a:rPr>
              <a:t>Coastal fishery base</a:t>
            </a:r>
          </a:p>
          <a:p>
            <a:pPr>
              <a:defRPr/>
            </a:pPr>
            <a:r>
              <a:rPr lang="ja-JP" altLang="en-US" sz="1400" dirty="0">
                <a:solidFill>
                  <a:srgbClr val="FFFFFF"/>
                </a:solidFill>
                <a:latin typeface="Arial" charset="0"/>
                <a:ea typeface="ＭＳ Ｐゴシック" charset="-128"/>
              </a:rPr>
              <a:t>・</a:t>
            </a:r>
            <a:r>
              <a:rPr lang="en-US" altLang="ja-JP" sz="1400" dirty="0">
                <a:solidFill>
                  <a:srgbClr val="FFFFFF"/>
                </a:solidFill>
                <a:latin typeface="Arial" charset="0"/>
                <a:ea typeface="ＭＳ Ｐゴシック" charset="-128"/>
              </a:rPr>
              <a:t>Landing place of daily commodities</a:t>
            </a:r>
            <a:endParaRPr lang="ja-JP" altLang="en-US" sz="1400" dirty="0">
              <a:solidFill>
                <a:srgbClr val="FFFFFF"/>
              </a:solidFill>
              <a:latin typeface="Arial" charset="0"/>
              <a:ea typeface="ＭＳ Ｐゴシック" charset="-128"/>
            </a:endParaRPr>
          </a:p>
        </p:txBody>
      </p:sp>
      <p:sp>
        <p:nvSpPr>
          <p:cNvPr id="9228" name="テキスト ボックス 14"/>
          <p:cNvSpPr txBox="1">
            <a:spLocks noChangeArrowheads="1"/>
          </p:cNvSpPr>
          <p:nvPr/>
        </p:nvSpPr>
        <p:spPr bwMode="auto">
          <a:xfrm>
            <a:off x="0" y="3657600"/>
            <a:ext cx="3200400" cy="952500"/>
          </a:xfrm>
          <a:prstGeom prst="rect">
            <a:avLst/>
          </a:prstGeom>
          <a:solidFill>
            <a:schemeClr val="tx1"/>
          </a:solidFill>
          <a:ln w="9525">
            <a:solidFill>
              <a:schemeClr val="bg1"/>
            </a:solidFill>
            <a:miter lim="800000"/>
            <a:headEnd/>
            <a:tailEnd/>
          </a:ln>
        </p:spPr>
        <p:txBody>
          <a:bodyPr>
            <a:spAutoFit/>
          </a:bodyPr>
          <a:lstStyle/>
          <a:p>
            <a:pPr algn="ctr">
              <a:defRPr/>
            </a:pPr>
            <a:r>
              <a:rPr lang="en-US" altLang="ja-JP" sz="1400" b="1">
                <a:solidFill>
                  <a:srgbClr val="FFFFFF"/>
                </a:solidFill>
                <a:effectLst>
                  <a:outerShdw blurRad="38100" dist="38100" dir="2700000" algn="tl">
                    <a:srgbClr val="808080"/>
                  </a:outerShdw>
                </a:effectLst>
                <a:latin typeface="Arial" charset="0"/>
                <a:ea typeface="ＭＳ Ｐゴシック" charset="-128"/>
              </a:rPr>
              <a:t>SAIGOU port (Main)</a:t>
            </a:r>
          </a:p>
          <a:p>
            <a:pPr>
              <a:defRPr/>
            </a:pPr>
            <a:r>
              <a:rPr lang="ja-JP" altLang="en-US" sz="1400">
                <a:solidFill>
                  <a:srgbClr val="FFFFFF"/>
                </a:solidFill>
                <a:latin typeface="Arial" charset="0"/>
                <a:ea typeface="ＭＳ Ｐゴシック" charset="-128"/>
              </a:rPr>
              <a:t>・</a:t>
            </a:r>
            <a:r>
              <a:rPr lang="en-US" altLang="ja-JP" sz="1400">
                <a:solidFill>
                  <a:srgbClr val="FFFFFF"/>
                </a:solidFill>
                <a:latin typeface="Arial" charset="0"/>
                <a:ea typeface="ＭＳ Ｐゴシック" charset="-128"/>
              </a:rPr>
              <a:t>Base of the remote island route that links Oki Islands to the mainland</a:t>
            </a:r>
          </a:p>
          <a:p>
            <a:pPr>
              <a:defRPr/>
            </a:pPr>
            <a:r>
              <a:rPr lang="ja-JP" altLang="en-US" sz="1400">
                <a:solidFill>
                  <a:srgbClr val="FFFFFF"/>
                </a:solidFill>
                <a:latin typeface="Arial" charset="0"/>
                <a:ea typeface="ＭＳ Ｐゴシック" charset="-128"/>
              </a:rPr>
              <a:t>・</a:t>
            </a:r>
            <a:r>
              <a:rPr lang="en-US" altLang="ja-JP" sz="1400">
                <a:solidFill>
                  <a:srgbClr val="FFFFFF"/>
                </a:solidFill>
                <a:latin typeface="Arial" charset="0"/>
                <a:ea typeface="ＭＳ Ｐゴシック" charset="-128"/>
              </a:rPr>
              <a:t>Coastal fishery base</a:t>
            </a:r>
            <a:endParaRPr lang="ja-JP" altLang="en-US" sz="1400">
              <a:solidFill>
                <a:srgbClr val="FFFFFF"/>
              </a:solidFill>
              <a:latin typeface="Arial" charset="0"/>
              <a:ea typeface="ＭＳ Ｐゴシック" charset="-128"/>
            </a:endParaRPr>
          </a:p>
        </p:txBody>
      </p:sp>
      <p:sp>
        <p:nvSpPr>
          <p:cNvPr id="9231" name="Line 15"/>
          <p:cNvSpPr>
            <a:spLocks noChangeShapeType="1"/>
          </p:cNvSpPr>
          <p:nvPr/>
        </p:nvSpPr>
        <p:spPr bwMode="auto">
          <a:xfrm>
            <a:off x="1752600" y="2057400"/>
            <a:ext cx="0" cy="1219200"/>
          </a:xfrm>
          <a:prstGeom prst="line">
            <a:avLst/>
          </a:prstGeom>
          <a:noFill/>
          <a:ln w="28575">
            <a:solidFill>
              <a:schemeClr val="tx1"/>
            </a:solidFill>
            <a:round/>
            <a:headEnd/>
            <a:tailEnd type="triangle" w="med" len="med"/>
          </a:ln>
          <a:effectLst/>
        </p:spPr>
        <p:txBody>
          <a:bodyPr/>
          <a:lstStyle/>
          <a:p>
            <a:pPr>
              <a:defRPr/>
            </a:pPr>
            <a:endParaRPr kumimoji="0" lang="ja-JP" altLang="en-US" sz="2400">
              <a:solidFill>
                <a:srgbClr val="000000"/>
              </a:solidFill>
              <a:latin typeface="Times New Roman"/>
              <a:ea typeface="+mn-ea"/>
            </a:endParaRPr>
          </a:p>
        </p:txBody>
      </p:sp>
      <p:sp>
        <p:nvSpPr>
          <p:cNvPr id="9232" name="Line 16"/>
          <p:cNvSpPr>
            <a:spLocks noChangeShapeType="1"/>
          </p:cNvSpPr>
          <p:nvPr/>
        </p:nvSpPr>
        <p:spPr bwMode="auto">
          <a:xfrm>
            <a:off x="3124200" y="4267200"/>
            <a:ext cx="990600" cy="457200"/>
          </a:xfrm>
          <a:prstGeom prst="line">
            <a:avLst/>
          </a:prstGeom>
          <a:noFill/>
          <a:ln w="28575">
            <a:solidFill>
              <a:schemeClr val="tx1"/>
            </a:solidFill>
            <a:round/>
            <a:headEnd/>
            <a:tailEnd type="triangle" w="med" len="med"/>
          </a:ln>
          <a:effectLst/>
        </p:spPr>
        <p:txBody>
          <a:bodyPr/>
          <a:lstStyle/>
          <a:p>
            <a:pPr>
              <a:defRPr/>
            </a:pPr>
            <a:endParaRPr kumimoji="0" lang="ja-JP" altLang="en-US" sz="2400">
              <a:solidFill>
                <a:srgbClr val="000000"/>
              </a:solidFill>
              <a:latin typeface="Times New Roman"/>
              <a:ea typeface="+mn-ea"/>
            </a:endParaRPr>
          </a:p>
        </p:txBody>
      </p:sp>
      <p:sp>
        <p:nvSpPr>
          <p:cNvPr id="9234" name="Oval 18"/>
          <p:cNvSpPr>
            <a:spLocks noChangeArrowheads="1"/>
          </p:cNvSpPr>
          <p:nvPr/>
        </p:nvSpPr>
        <p:spPr bwMode="auto">
          <a:xfrm>
            <a:off x="3438525" y="5419725"/>
            <a:ext cx="914400" cy="381000"/>
          </a:xfrm>
          <a:prstGeom prst="ellipse">
            <a:avLst/>
          </a:prstGeom>
          <a:noFill/>
          <a:ln w="28575">
            <a:solidFill>
              <a:srgbClr val="CC3300"/>
            </a:solidFill>
            <a:round/>
            <a:headEnd/>
            <a:tailEnd/>
          </a:ln>
          <a:effectLst/>
        </p:spPr>
        <p:txBody>
          <a:bodyPr wrap="none" anchor="ctr"/>
          <a:lstStyle/>
          <a:p>
            <a:pPr>
              <a:defRPr/>
            </a:pPr>
            <a:endParaRPr kumimoji="0" lang="ja-JP" altLang="en-US" sz="2400">
              <a:solidFill>
                <a:srgbClr val="000000"/>
              </a:solidFill>
              <a:latin typeface="Times New Roman"/>
              <a:ea typeface="+mn-ea"/>
            </a:endParaRPr>
          </a:p>
        </p:txBody>
      </p:sp>
      <p:pic>
        <p:nvPicPr>
          <p:cNvPr id="80906" name="Picture 19" descr="D:\m.yoshioka\おきのしま\PhotosByHirabayashi\隠岐の島①\IMG_2705.JPG"/>
          <p:cNvPicPr>
            <a:picLocks noChangeAspect="1" noChangeArrowheads="1"/>
          </p:cNvPicPr>
          <p:nvPr/>
        </p:nvPicPr>
        <p:blipFill>
          <a:blip r:embed="rId4" cstate="print"/>
          <a:srcRect/>
          <a:stretch>
            <a:fillRect/>
          </a:stretch>
        </p:blipFill>
        <p:spPr bwMode="auto">
          <a:xfrm>
            <a:off x="4724400" y="3911600"/>
            <a:ext cx="4419600" cy="2946400"/>
          </a:xfrm>
          <a:prstGeom prst="rect">
            <a:avLst/>
          </a:prstGeom>
          <a:noFill/>
          <a:ln w="9525">
            <a:noFill/>
            <a:miter lim="800000"/>
            <a:headEnd/>
            <a:tailEnd/>
          </a:ln>
        </p:spPr>
      </p:pic>
      <p:sp>
        <p:nvSpPr>
          <p:cNvPr id="9237" name="Line 21"/>
          <p:cNvSpPr>
            <a:spLocks noChangeShapeType="1"/>
          </p:cNvSpPr>
          <p:nvPr/>
        </p:nvSpPr>
        <p:spPr bwMode="auto">
          <a:xfrm flipH="1">
            <a:off x="4267200" y="5638800"/>
            <a:ext cx="609600" cy="0"/>
          </a:xfrm>
          <a:prstGeom prst="line">
            <a:avLst/>
          </a:prstGeom>
          <a:noFill/>
          <a:ln w="28575">
            <a:solidFill>
              <a:schemeClr val="tx1"/>
            </a:solidFill>
            <a:round/>
            <a:headEnd/>
            <a:tailEnd type="triangle" w="med" len="med"/>
          </a:ln>
          <a:effectLst/>
        </p:spPr>
        <p:txBody>
          <a:bodyPr/>
          <a:lstStyle/>
          <a:p>
            <a:pPr>
              <a:defRPr/>
            </a:pPr>
            <a:endParaRPr kumimoji="0" lang="ja-JP" altLang="en-US" sz="2400">
              <a:solidFill>
                <a:srgbClr val="000000"/>
              </a:solidFill>
              <a:latin typeface="Times New Roman"/>
              <a:ea typeface="+mn-ea"/>
            </a:endParaRPr>
          </a:p>
        </p:txBody>
      </p:sp>
      <p:sp>
        <p:nvSpPr>
          <p:cNvPr id="9238" name="Text Box 22"/>
          <p:cNvSpPr txBox="1">
            <a:spLocks noChangeArrowheads="1"/>
          </p:cNvSpPr>
          <p:nvPr/>
        </p:nvSpPr>
        <p:spPr bwMode="auto">
          <a:xfrm>
            <a:off x="4714875" y="6035675"/>
            <a:ext cx="3838575" cy="708025"/>
          </a:xfrm>
          <a:prstGeom prst="rect">
            <a:avLst/>
          </a:prstGeom>
          <a:noFill/>
          <a:ln w="9525">
            <a:noFill/>
            <a:miter lim="800000"/>
            <a:headEnd/>
            <a:tailEnd/>
          </a:ln>
          <a:effectLst/>
        </p:spPr>
        <p:txBody>
          <a:bodyPr wrap="none">
            <a:spAutoFit/>
          </a:bodyPr>
          <a:lstStyle/>
          <a:p>
            <a:pPr>
              <a:defRPr/>
            </a:pPr>
            <a:r>
              <a:rPr kumimoji="0" lang="en-US" altLang="ja-JP" sz="2000" b="1" dirty="0">
                <a:solidFill>
                  <a:srgbClr val="FFFFFF"/>
                </a:solidFill>
                <a:effectLst>
                  <a:outerShdw blurRad="38100" dist="38100" dir="2700000" algn="tl">
                    <a:srgbClr val="C0C0C0"/>
                  </a:outerShdw>
                </a:effectLst>
                <a:latin typeface="Arial" charset="0"/>
                <a:ea typeface="ＭＳ Ｐゴシック" charset="-128"/>
              </a:rPr>
              <a:t>Oki airport, two regular flights</a:t>
            </a:r>
          </a:p>
          <a:p>
            <a:pPr>
              <a:defRPr/>
            </a:pPr>
            <a:r>
              <a:rPr kumimoji="0" lang="en-US" altLang="ja-JP" sz="2000" b="1" dirty="0">
                <a:solidFill>
                  <a:srgbClr val="FFFFFF"/>
                </a:solidFill>
                <a:effectLst>
                  <a:outerShdw blurRad="38100" dist="38100" dir="2700000" algn="tl">
                    <a:srgbClr val="C0C0C0"/>
                  </a:outerShdw>
                </a:effectLst>
                <a:latin typeface="Arial" charset="0"/>
                <a:ea typeface="ＭＳ Ｐゴシック" charset="-128"/>
              </a:rPr>
              <a:t>Oki – Osaka,  Oki - </a:t>
            </a:r>
            <a:r>
              <a:rPr kumimoji="0" lang="en-US" altLang="ja-JP" sz="2000" b="1" dirty="0" err="1">
                <a:solidFill>
                  <a:srgbClr val="FFFFFF"/>
                </a:solidFill>
                <a:effectLst>
                  <a:outerShdw blurRad="38100" dist="38100" dir="2700000" algn="tl">
                    <a:srgbClr val="C0C0C0"/>
                  </a:outerShdw>
                </a:effectLst>
                <a:latin typeface="Arial" charset="0"/>
                <a:ea typeface="ＭＳ Ｐゴシック" charset="-128"/>
              </a:rPr>
              <a:t>Izumo</a:t>
            </a:r>
            <a:endParaRPr kumimoji="0" lang="en-US" altLang="ja-JP" sz="2000" b="1" dirty="0">
              <a:solidFill>
                <a:srgbClr val="FFFFFF"/>
              </a:solidFill>
              <a:effectLst>
                <a:outerShdw blurRad="38100" dist="38100" dir="2700000" algn="tl">
                  <a:srgbClr val="C0C0C0"/>
                </a:outerShdw>
              </a:effectLst>
              <a:latin typeface="Arial" charset="0"/>
              <a:ea typeface="ＭＳ Ｐゴシック" charset="-128"/>
            </a:endParaRPr>
          </a:p>
        </p:txBody>
      </p:sp>
      <p:pic>
        <p:nvPicPr>
          <p:cNvPr id="80909" name="Picture 23" descr="D:\m.yoshioka\おきのしま\PhotosByHirabayashi\隠岐の島①\IMG_2791.JPG"/>
          <p:cNvPicPr>
            <a:picLocks noChangeAspect="1" noChangeArrowheads="1"/>
          </p:cNvPicPr>
          <p:nvPr/>
        </p:nvPicPr>
        <p:blipFill>
          <a:blip r:embed="rId5" cstate="print"/>
          <a:srcRect/>
          <a:stretch>
            <a:fillRect/>
          </a:stretch>
        </p:blipFill>
        <p:spPr bwMode="auto">
          <a:xfrm>
            <a:off x="5105400" y="0"/>
            <a:ext cx="4038600" cy="2692400"/>
          </a:xfrm>
          <a:prstGeom prst="rect">
            <a:avLst/>
          </a:prstGeom>
          <a:noFill/>
          <a:ln w="9525">
            <a:noFill/>
            <a:miter lim="800000"/>
            <a:headEnd/>
            <a:tailEnd/>
          </a:ln>
        </p:spPr>
      </p:pic>
      <p:pic>
        <p:nvPicPr>
          <p:cNvPr id="80910" name="Picture 1"/>
          <p:cNvPicPr>
            <a:picLocks noChangeAspect="1" noChangeArrowheads="1"/>
          </p:cNvPicPr>
          <p:nvPr/>
        </p:nvPicPr>
        <p:blipFill>
          <a:blip r:embed="rId6" cstate="print"/>
          <a:srcRect l="25391" t="13126" r="18481" b="17703"/>
          <a:stretch>
            <a:fillRect/>
          </a:stretch>
        </p:blipFill>
        <p:spPr bwMode="auto">
          <a:xfrm>
            <a:off x="228600" y="4572000"/>
            <a:ext cx="2819400" cy="2171700"/>
          </a:xfrm>
          <a:prstGeom prst="rect">
            <a:avLst/>
          </a:prstGeom>
          <a:noFill/>
          <a:ln w="1">
            <a:noFill/>
            <a:miter lim="800000"/>
            <a:headEnd/>
            <a:tailEnd/>
          </a:ln>
        </p:spPr>
      </p:pic>
      <p:sp>
        <p:nvSpPr>
          <p:cNvPr id="9241" name="Line 25"/>
          <p:cNvSpPr>
            <a:spLocks noChangeShapeType="1"/>
          </p:cNvSpPr>
          <p:nvPr/>
        </p:nvSpPr>
        <p:spPr bwMode="auto">
          <a:xfrm flipH="1">
            <a:off x="4343400" y="1981200"/>
            <a:ext cx="2667000" cy="2743200"/>
          </a:xfrm>
          <a:prstGeom prst="line">
            <a:avLst/>
          </a:prstGeom>
          <a:noFill/>
          <a:ln w="19050">
            <a:solidFill>
              <a:srgbClr val="CC3300"/>
            </a:solidFill>
            <a:round/>
            <a:headEnd/>
            <a:tailEnd type="triangle" w="med" len="med"/>
          </a:ln>
          <a:effectLst/>
        </p:spPr>
        <p:txBody>
          <a:bodyPr/>
          <a:lstStyle/>
          <a:p>
            <a:pPr>
              <a:defRPr/>
            </a:pPr>
            <a:endParaRPr kumimoji="0" lang="ja-JP" altLang="en-US" sz="2400">
              <a:solidFill>
                <a:srgbClr val="000000"/>
              </a:solidFill>
              <a:latin typeface="Times New Roman"/>
              <a:ea typeface="+mn-ea"/>
            </a:endParaRPr>
          </a:p>
        </p:txBody>
      </p:sp>
      <p:sp>
        <p:nvSpPr>
          <p:cNvPr id="9242" name="Text Box 26"/>
          <p:cNvSpPr txBox="1">
            <a:spLocks noChangeArrowheads="1"/>
          </p:cNvSpPr>
          <p:nvPr/>
        </p:nvSpPr>
        <p:spPr bwMode="auto">
          <a:xfrm>
            <a:off x="5057775" y="0"/>
            <a:ext cx="3586163" cy="1016000"/>
          </a:xfrm>
          <a:prstGeom prst="rect">
            <a:avLst/>
          </a:prstGeom>
          <a:noFill/>
          <a:ln w="9525">
            <a:noFill/>
            <a:miter lim="800000"/>
            <a:headEnd/>
            <a:tailEnd/>
          </a:ln>
          <a:effectLst/>
        </p:spPr>
        <p:txBody>
          <a:bodyPr wrap="none">
            <a:spAutoFit/>
          </a:bodyPr>
          <a:lstStyle/>
          <a:p>
            <a:pPr>
              <a:defRPr/>
            </a:pPr>
            <a:r>
              <a:rPr kumimoji="0" lang="en-US" altLang="ja-JP" sz="2000" b="1" dirty="0">
                <a:solidFill>
                  <a:srgbClr val="CC3300"/>
                </a:solidFill>
                <a:effectLst>
                  <a:outerShdw blurRad="38100" dist="38100" dir="2700000" algn="tl">
                    <a:srgbClr val="C0C0C0"/>
                  </a:outerShdw>
                </a:effectLst>
                <a:latin typeface="Arial" charset="0"/>
                <a:ea typeface="ＭＳ Ｐゴシック" charset="-128"/>
              </a:rPr>
              <a:t>SAIGOU </a:t>
            </a:r>
          </a:p>
          <a:p>
            <a:pPr>
              <a:defRPr/>
            </a:pPr>
            <a:r>
              <a:rPr kumimoji="0" lang="en-US" altLang="ja-JP" sz="2000" b="1" dirty="0">
                <a:solidFill>
                  <a:srgbClr val="CC3300"/>
                </a:solidFill>
                <a:effectLst>
                  <a:outerShdw blurRad="38100" dist="38100" dir="2700000" algn="tl">
                    <a:srgbClr val="C0C0C0"/>
                  </a:outerShdw>
                </a:effectLst>
                <a:latin typeface="Arial" charset="0"/>
                <a:ea typeface="ＭＳ Ｐゴシック" charset="-128"/>
              </a:rPr>
              <a:t>Large electric power station</a:t>
            </a:r>
          </a:p>
          <a:p>
            <a:pPr>
              <a:defRPr/>
            </a:pPr>
            <a:r>
              <a:rPr kumimoji="0" lang="en-US" altLang="ja-JP" sz="2000" b="1" dirty="0">
                <a:solidFill>
                  <a:srgbClr val="CC3300"/>
                </a:solidFill>
                <a:effectLst>
                  <a:outerShdw blurRad="38100" dist="38100" dir="2700000" algn="tl">
                    <a:srgbClr val="C0C0C0"/>
                  </a:outerShdw>
                </a:effectLst>
                <a:latin typeface="Arial" charset="0"/>
                <a:ea typeface="ＭＳ Ｐゴシック" charset="-128"/>
                <a:sym typeface="Wingdings" pitchFamily="2" charset="2"/>
              </a:rPr>
              <a:t>enough for our facility</a:t>
            </a:r>
            <a:endParaRPr kumimoji="0" lang="en-US" altLang="ja-JP" sz="2000" b="1" dirty="0">
              <a:solidFill>
                <a:srgbClr val="CC3300"/>
              </a:solidFill>
              <a:effectLst>
                <a:outerShdw blurRad="38100" dist="38100" dir="2700000" algn="tl">
                  <a:srgbClr val="C0C0C0"/>
                </a:outerShdw>
              </a:effectLst>
              <a:latin typeface="Arial" charset="0"/>
              <a:ea typeface="ＭＳ Ｐゴシック" charset="-128"/>
            </a:endParaRPr>
          </a:p>
        </p:txBody>
      </p:sp>
      <p:sp>
        <p:nvSpPr>
          <p:cNvPr id="21" name="Rectangle 12"/>
          <p:cNvSpPr txBox="1">
            <a:spLocks noChangeArrowheads="1"/>
          </p:cNvSpPr>
          <p:nvPr/>
        </p:nvSpPr>
        <p:spPr bwMode="auto">
          <a:xfrm>
            <a:off x="0" y="238125"/>
            <a:ext cx="5000625" cy="547688"/>
          </a:xfrm>
          <a:prstGeom prst="rect">
            <a:avLst/>
          </a:prstGeom>
          <a:noFill/>
          <a:ln w="9525">
            <a:noFill/>
            <a:miter lim="800000"/>
            <a:headEnd/>
            <a:tailEnd/>
          </a:ln>
        </p:spPr>
        <p:txBody>
          <a:bodyPr lIns="91369" tIns="45685" rIns="91369" bIns="45685" anchor="ctr"/>
          <a:lstStyle/>
          <a:p>
            <a:pPr algn="ctr" defTabSz="913790" eaLnBrk="0" hangingPunct="0">
              <a:defRPr/>
            </a:pPr>
            <a:r>
              <a:rPr lang="en-US" altLang="ja-JP" sz="3200" i="1" kern="0" dirty="0" err="1">
                <a:solidFill>
                  <a:srgbClr val="000000"/>
                </a:solidFill>
                <a:effectLst>
                  <a:outerShdw blurRad="38100" dist="38100" dir="2700000" algn="tl">
                    <a:srgbClr val="000000">
                      <a:alpha val="43137"/>
                    </a:srgbClr>
                  </a:outerShdw>
                </a:effectLst>
                <a:latin typeface="Times New Roman" pitchFamily="18" charset="0"/>
                <a:ea typeface="ＭＳ ゴシック" pitchFamily="49" charset="-128"/>
                <a:cs typeface="Times New Roman" pitchFamily="18" charset="0"/>
              </a:rPr>
              <a:t>Okinoshima</a:t>
            </a:r>
            <a:r>
              <a:rPr lang="en-US" altLang="ja-JP" sz="3200" i="1" kern="0" dirty="0">
                <a:solidFill>
                  <a:srgbClr val="000000"/>
                </a:solidFill>
                <a:effectLst>
                  <a:outerShdw blurRad="38100" dist="38100" dir="2700000" algn="tl">
                    <a:srgbClr val="000000">
                      <a:alpha val="43137"/>
                    </a:srgbClr>
                  </a:outerShdw>
                </a:effectLst>
                <a:latin typeface="Times New Roman" pitchFamily="18" charset="0"/>
                <a:ea typeface="ＭＳ ゴシック" pitchFamily="49" charset="-128"/>
                <a:cs typeface="Times New Roman" pitchFamily="18" charset="0"/>
              </a:rPr>
              <a:t>:</a:t>
            </a:r>
          </a:p>
          <a:p>
            <a:pPr algn="ctr" defTabSz="913790" eaLnBrk="0" hangingPunct="0">
              <a:defRPr/>
            </a:pPr>
            <a:r>
              <a:rPr lang="en-US" altLang="ja-JP" sz="3200" i="1" kern="0" dirty="0">
                <a:solidFill>
                  <a:srgbClr val="000000"/>
                </a:solidFill>
                <a:effectLst>
                  <a:outerShdw blurRad="38100" dist="38100" dir="2700000" algn="tl">
                    <a:srgbClr val="000000">
                      <a:alpha val="43137"/>
                    </a:srgbClr>
                  </a:outerShdw>
                </a:effectLst>
                <a:latin typeface="Times New Roman" pitchFamily="18" charset="0"/>
                <a:ea typeface="ＭＳ ゴシック" pitchFamily="49" charset="-128"/>
                <a:cs typeface="Times New Roman" pitchFamily="18" charset="0"/>
              </a:rPr>
              <a:t>Infrastructure</a:t>
            </a:r>
          </a:p>
        </p:txBody>
      </p:sp>
      <p:sp>
        <p:nvSpPr>
          <p:cNvPr id="22" name="円/楕円 21"/>
          <p:cNvSpPr/>
          <p:nvPr/>
        </p:nvSpPr>
        <p:spPr bwMode="auto">
          <a:xfrm>
            <a:off x="3786188" y="4071938"/>
            <a:ext cx="642937" cy="142875"/>
          </a:xfrm>
          <a:prstGeom prst="ellipse">
            <a:avLst/>
          </a:prstGeom>
          <a:solidFill>
            <a:srgbClr val="FFFF00"/>
          </a:solidFill>
          <a:ln w="9525" cap="flat" cmpd="sng" algn="ctr">
            <a:solidFill>
              <a:schemeClr val="tx1"/>
            </a:solidFill>
            <a:prstDash val="solid"/>
            <a:round/>
            <a:headEnd type="none" w="med" len="med"/>
            <a:tailEnd type="none" w="med" len="med"/>
          </a:ln>
          <a:effectLst/>
        </p:spPr>
        <p:txBody>
          <a:bodyPr/>
          <a:lstStyle/>
          <a:p>
            <a:pPr>
              <a:defRPr/>
            </a:pPr>
            <a:endParaRPr kumimoji="0" lang="ja-JP" altLang="en-US" sz="2400">
              <a:solidFill>
                <a:srgbClr val="000000"/>
              </a:solidFill>
              <a:latin typeface="Times New Roman" pitchFamily="18" charset="0"/>
              <a:ea typeface="+mn-ea"/>
            </a:endParaRPr>
          </a:p>
        </p:txBody>
      </p:sp>
      <p:sp>
        <p:nvSpPr>
          <p:cNvPr id="25" name="Line 16"/>
          <p:cNvSpPr>
            <a:spLocks noChangeShapeType="1"/>
          </p:cNvSpPr>
          <p:nvPr/>
        </p:nvSpPr>
        <p:spPr bwMode="auto">
          <a:xfrm flipH="1">
            <a:off x="4143375" y="3500438"/>
            <a:ext cx="9525" cy="528637"/>
          </a:xfrm>
          <a:prstGeom prst="line">
            <a:avLst/>
          </a:prstGeom>
          <a:noFill/>
          <a:ln w="28575">
            <a:solidFill>
              <a:schemeClr val="tx1"/>
            </a:solidFill>
            <a:round/>
            <a:headEnd/>
            <a:tailEnd type="triangle" w="med" len="med"/>
          </a:ln>
          <a:effectLst/>
        </p:spPr>
        <p:txBody>
          <a:bodyPr/>
          <a:lstStyle/>
          <a:p>
            <a:pPr>
              <a:defRPr/>
            </a:pPr>
            <a:endParaRPr kumimoji="0" lang="ja-JP" altLang="en-US" sz="2400">
              <a:solidFill>
                <a:srgbClr val="000000"/>
              </a:solidFill>
              <a:latin typeface="Times New Roman"/>
              <a:ea typeface="+mn-ea"/>
            </a:endParaRPr>
          </a:p>
        </p:txBody>
      </p:sp>
      <p:sp>
        <p:nvSpPr>
          <p:cNvPr id="26" name="テキスト ボックス 25"/>
          <p:cNvSpPr txBox="1"/>
          <p:nvPr/>
        </p:nvSpPr>
        <p:spPr>
          <a:xfrm>
            <a:off x="3357563" y="3286125"/>
            <a:ext cx="1571625" cy="369888"/>
          </a:xfrm>
          <a:prstGeom prst="rect">
            <a:avLst/>
          </a:prstGeom>
          <a:solidFill>
            <a:schemeClr val="bg1"/>
          </a:solidFill>
        </p:spPr>
        <p:txBody>
          <a:bodyPr>
            <a:spAutoFit/>
          </a:bodyPr>
          <a:lstStyle/>
          <a:p>
            <a:pPr defTabSz="913790" fontAlgn="auto">
              <a:spcBef>
                <a:spcPts val="0"/>
              </a:spcBef>
              <a:spcAft>
                <a:spcPts val="0"/>
              </a:spcAft>
              <a:defRPr/>
            </a:pPr>
            <a:r>
              <a:rPr lang="en-US" altLang="ja-JP" dirty="0">
                <a:solidFill>
                  <a:srgbClr val="000000"/>
                </a:solidFill>
                <a:latin typeface="Times New Roman"/>
                <a:ea typeface="+mn-ea"/>
              </a:rPr>
              <a:t>Candidate site</a:t>
            </a:r>
            <a:endParaRPr lang="ja-JP" altLang="en-US" dirty="0">
              <a:solidFill>
                <a:srgbClr val="000000"/>
              </a:solidFill>
              <a:latin typeface="Times New Roman"/>
              <a:ea typeface="+mn-ea"/>
            </a:endParaRPr>
          </a:p>
        </p:txBody>
      </p:sp>
      <p:sp>
        <p:nvSpPr>
          <p:cNvPr id="23" name="スライド番号プレースホルダ 22"/>
          <p:cNvSpPr>
            <a:spLocks noGrp="1"/>
          </p:cNvSpPr>
          <p:nvPr>
            <p:ph type="sldNum" sz="quarter" idx="12"/>
          </p:nvPr>
        </p:nvSpPr>
        <p:spPr/>
        <p:txBody>
          <a:bodyPr/>
          <a:lstStyle/>
          <a:p>
            <a:pPr>
              <a:defRPr/>
            </a:pPr>
            <a:fld id="{F8E11250-EB09-4867-8C94-6C8A5D8C9CA9}" type="slidenum">
              <a:rPr lang="en-US" altLang="ja-JP" smtClean="0"/>
              <a:pPr>
                <a:defRPr/>
              </a:pPr>
              <a:t>55</a:t>
            </a:fld>
            <a:endParaRPr lang="en-US" altLang="ja-JP"/>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p:cNvPicPr>
            <a:picLocks noChangeAspect="1" noChangeArrowheads="1"/>
          </p:cNvPicPr>
          <p:nvPr/>
        </p:nvPicPr>
        <p:blipFill>
          <a:blip r:embed="rId3" cstate="print"/>
          <a:srcRect l="8168" r="10149" b="28152"/>
          <a:stretch>
            <a:fillRect/>
          </a:stretch>
        </p:blipFill>
        <p:spPr bwMode="auto">
          <a:xfrm>
            <a:off x="1371600" y="2066925"/>
            <a:ext cx="6226175" cy="4714875"/>
          </a:xfrm>
          <a:prstGeom prst="rect">
            <a:avLst/>
          </a:prstGeom>
          <a:noFill/>
          <a:ln w="25400">
            <a:solidFill>
              <a:schemeClr val="bg1"/>
            </a:solidFill>
            <a:miter lim="800000"/>
            <a:headEnd/>
            <a:tailEnd type="stealth" w="med" len="lg"/>
          </a:ln>
        </p:spPr>
      </p:pic>
      <p:sp>
        <p:nvSpPr>
          <p:cNvPr id="29699" name="テキスト ボックス 14"/>
          <p:cNvSpPr txBox="1">
            <a:spLocks noChangeArrowheads="1"/>
          </p:cNvSpPr>
          <p:nvPr/>
        </p:nvSpPr>
        <p:spPr bwMode="auto">
          <a:xfrm>
            <a:off x="5857875" y="2124075"/>
            <a:ext cx="1428750" cy="314325"/>
          </a:xfrm>
          <a:prstGeom prst="rect">
            <a:avLst/>
          </a:prstGeom>
          <a:solidFill>
            <a:schemeClr val="tx1"/>
          </a:solidFill>
          <a:ln w="9525">
            <a:solidFill>
              <a:schemeClr val="bg1"/>
            </a:solidFill>
            <a:miter lim="800000"/>
            <a:headEnd/>
            <a:tailEnd/>
          </a:ln>
        </p:spPr>
        <p:txBody>
          <a:bodyPr>
            <a:spAutoFit/>
          </a:bodyPr>
          <a:lstStyle/>
          <a:p>
            <a:pPr algn="ctr"/>
            <a:r>
              <a:rPr lang="en-US" altLang="ja-JP" sz="1400" b="1">
                <a:solidFill>
                  <a:srgbClr val="FFFFFF"/>
                </a:solidFill>
                <a:effectLst>
                  <a:outerShdw blurRad="38100" dist="38100" dir="2700000" algn="tl">
                    <a:srgbClr val="808080"/>
                  </a:outerShdw>
                </a:effectLst>
                <a:latin typeface="Arial" charset="0"/>
                <a:ea typeface="ＭＳ Ｐゴシック" charset="-128"/>
              </a:rPr>
              <a:t>OKINOSHIMA</a:t>
            </a:r>
          </a:p>
        </p:txBody>
      </p:sp>
      <p:sp>
        <p:nvSpPr>
          <p:cNvPr id="29" name="円/楕円 28"/>
          <p:cNvSpPr/>
          <p:nvPr/>
        </p:nvSpPr>
        <p:spPr>
          <a:xfrm>
            <a:off x="3500438" y="6338888"/>
            <a:ext cx="214312" cy="214312"/>
          </a:xfrm>
          <a:prstGeom prst="ellipse">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ja-JP" altLang="en-US" b="1">
              <a:solidFill>
                <a:srgbClr val="000000"/>
              </a:solidFill>
              <a:effectLst>
                <a:outerShdw blurRad="38100" dist="38100" dir="2700000" algn="tl">
                  <a:srgbClr val="FFFFFF"/>
                </a:outerShdw>
              </a:effectLst>
              <a:latin typeface="Arial" charset="0"/>
              <a:ea typeface="HGP明朝E" pitchFamily="18" charset="-128"/>
            </a:endParaRPr>
          </a:p>
        </p:txBody>
      </p:sp>
      <p:sp>
        <p:nvSpPr>
          <p:cNvPr id="30" name="円/楕円 29"/>
          <p:cNvSpPr/>
          <p:nvPr/>
        </p:nvSpPr>
        <p:spPr>
          <a:xfrm>
            <a:off x="3071813" y="5838825"/>
            <a:ext cx="214312" cy="214313"/>
          </a:xfrm>
          <a:prstGeom prst="ellipse">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ja-JP" altLang="en-US" b="1">
              <a:solidFill>
                <a:srgbClr val="000000"/>
              </a:solidFill>
              <a:effectLst>
                <a:outerShdw blurRad="38100" dist="38100" dir="2700000" algn="tl">
                  <a:srgbClr val="FFFFFF"/>
                </a:outerShdw>
              </a:effectLst>
              <a:latin typeface="Arial" charset="0"/>
              <a:ea typeface="HGP明朝E" pitchFamily="18" charset="-128"/>
            </a:endParaRPr>
          </a:p>
        </p:txBody>
      </p:sp>
      <p:sp>
        <p:nvSpPr>
          <p:cNvPr id="31" name="円/楕円 30"/>
          <p:cNvSpPr/>
          <p:nvPr/>
        </p:nvSpPr>
        <p:spPr>
          <a:xfrm>
            <a:off x="4071938" y="5553075"/>
            <a:ext cx="214312" cy="214313"/>
          </a:xfrm>
          <a:prstGeom prst="ellipse">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ja-JP" altLang="en-US" b="1">
              <a:solidFill>
                <a:srgbClr val="000000"/>
              </a:solidFill>
              <a:effectLst>
                <a:outerShdw blurRad="38100" dist="38100" dir="2700000" algn="tl">
                  <a:srgbClr val="FFFFFF"/>
                </a:outerShdw>
              </a:effectLst>
              <a:latin typeface="Arial" charset="0"/>
              <a:ea typeface="HGP明朝E" pitchFamily="18" charset="-128"/>
            </a:endParaRPr>
          </a:p>
        </p:txBody>
      </p:sp>
      <p:sp>
        <p:nvSpPr>
          <p:cNvPr id="32" name="円/楕円 31"/>
          <p:cNvSpPr/>
          <p:nvPr/>
        </p:nvSpPr>
        <p:spPr>
          <a:xfrm>
            <a:off x="5286375" y="5410200"/>
            <a:ext cx="214313" cy="214313"/>
          </a:xfrm>
          <a:prstGeom prst="ellipse">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ja-JP" altLang="en-US" b="1">
              <a:solidFill>
                <a:srgbClr val="000000"/>
              </a:solidFill>
              <a:effectLst>
                <a:outerShdw blurRad="38100" dist="38100" dir="2700000" algn="tl">
                  <a:srgbClr val="FFFFFF"/>
                </a:outerShdw>
              </a:effectLst>
              <a:latin typeface="Arial" charset="0"/>
              <a:ea typeface="HGP明朝E" pitchFamily="18" charset="-128"/>
            </a:endParaRPr>
          </a:p>
        </p:txBody>
      </p:sp>
      <p:sp>
        <p:nvSpPr>
          <p:cNvPr id="33" name="円/楕円 32"/>
          <p:cNvSpPr/>
          <p:nvPr/>
        </p:nvSpPr>
        <p:spPr>
          <a:xfrm>
            <a:off x="5929313" y="5338763"/>
            <a:ext cx="214312" cy="214312"/>
          </a:xfrm>
          <a:prstGeom prst="ellipse">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ja-JP" altLang="en-US" b="1">
              <a:solidFill>
                <a:srgbClr val="000000"/>
              </a:solidFill>
              <a:effectLst>
                <a:outerShdw blurRad="38100" dist="38100" dir="2700000" algn="tl">
                  <a:srgbClr val="FFFFFF"/>
                </a:outerShdw>
              </a:effectLst>
              <a:latin typeface="Arial" charset="0"/>
              <a:ea typeface="HGP明朝E" pitchFamily="18" charset="-128"/>
            </a:endParaRPr>
          </a:p>
        </p:txBody>
      </p:sp>
      <p:sp>
        <p:nvSpPr>
          <p:cNvPr id="29705" name="テキスト ボックス 14"/>
          <p:cNvSpPr txBox="1">
            <a:spLocks noChangeArrowheads="1"/>
          </p:cNvSpPr>
          <p:nvPr/>
        </p:nvSpPr>
        <p:spPr bwMode="auto">
          <a:xfrm>
            <a:off x="5857875" y="5910263"/>
            <a:ext cx="2000250" cy="606425"/>
          </a:xfrm>
          <a:prstGeom prst="rect">
            <a:avLst/>
          </a:prstGeom>
          <a:solidFill>
            <a:srgbClr val="FFC000">
              <a:alpha val="34901"/>
            </a:srgbClr>
          </a:solidFill>
          <a:ln w="9525">
            <a:solidFill>
              <a:schemeClr val="bg1"/>
            </a:solidFill>
            <a:miter lim="800000"/>
            <a:headEnd/>
            <a:tailEnd/>
          </a:ln>
        </p:spPr>
        <p:txBody>
          <a:bodyPr>
            <a:spAutoFit/>
          </a:bodyPr>
          <a:lstStyle/>
          <a:p>
            <a:pPr algn="ctr"/>
            <a:r>
              <a:rPr lang="en-US" altLang="ja-JP" sz="1100" b="1">
                <a:solidFill>
                  <a:srgbClr val="000000"/>
                </a:solidFill>
                <a:effectLst>
                  <a:outerShdw blurRad="38100" dist="38100" dir="2700000" algn="tl">
                    <a:srgbClr val="FFFFFF"/>
                  </a:outerShdw>
                </a:effectLst>
                <a:latin typeface="Arial" charset="0"/>
                <a:ea typeface="ＭＳ Ｐゴシック" charset="-128"/>
              </a:rPr>
              <a:t>FUKUYAMA CITY</a:t>
            </a:r>
          </a:p>
          <a:p>
            <a:r>
              <a:rPr lang="en-US" altLang="ja-JP" sz="1100" b="1">
                <a:solidFill>
                  <a:srgbClr val="000000"/>
                </a:solidFill>
                <a:effectLst>
                  <a:outerShdw blurRad="38100" dist="38100" dir="2700000" algn="tl">
                    <a:srgbClr val="FFFFFF"/>
                  </a:outerShdw>
                </a:effectLst>
                <a:latin typeface="Arial" charset="0"/>
                <a:ea typeface="ＭＳ Ｐゴシック" charset="-128"/>
              </a:rPr>
              <a:t>JFE SANSO CENTRE</a:t>
            </a:r>
          </a:p>
          <a:p>
            <a:r>
              <a:rPr lang="en-US" altLang="ja-JP" sz="1100" b="1">
                <a:solidFill>
                  <a:srgbClr val="000000"/>
                </a:solidFill>
                <a:effectLst>
                  <a:outerShdw blurRad="38100" dist="38100" dir="2700000" algn="tl">
                    <a:srgbClr val="FFFFFF"/>
                  </a:outerShdw>
                </a:effectLst>
                <a:latin typeface="Arial" charset="0"/>
                <a:ea typeface="ＭＳ Ｐゴシック" charset="-128"/>
              </a:rPr>
              <a:t>                       2,270  liter/h</a:t>
            </a:r>
          </a:p>
        </p:txBody>
      </p:sp>
      <p:sp>
        <p:nvSpPr>
          <p:cNvPr id="29706" name="テキスト ボックス 14"/>
          <p:cNvSpPr txBox="1">
            <a:spLocks noChangeArrowheads="1"/>
          </p:cNvSpPr>
          <p:nvPr/>
        </p:nvSpPr>
        <p:spPr bwMode="auto">
          <a:xfrm>
            <a:off x="3786182" y="6000768"/>
            <a:ext cx="2000250" cy="606425"/>
          </a:xfrm>
          <a:prstGeom prst="rect">
            <a:avLst/>
          </a:prstGeom>
          <a:solidFill>
            <a:srgbClr val="FFC000">
              <a:alpha val="34901"/>
            </a:srgbClr>
          </a:solidFill>
          <a:ln w="9525">
            <a:solidFill>
              <a:schemeClr val="bg1"/>
            </a:solidFill>
            <a:miter lim="800000"/>
            <a:headEnd/>
            <a:tailEnd/>
          </a:ln>
        </p:spPr>
        <p:txBody>
          <a:bodyPr>
            <a:spAutoFit/>
          </a:bodyPr>
          <a:lstStyle/>
          <a:p>
            <a:pPr algn="ctr"/>
            <a:r>
              <a:rPr lang="en-US" altLang="ja-JP" sz="1100" b="1">
                <a:solidFill>
                  <a:srgbClr val="000000"/>
                </a:solidFill>
                <a:effectLst>
                  <a:outerShdw blurRad="38100" dist="38100" dir="2700000" algn="tl">
                    <a:srgbClr val="FFFFFF"/>
                  </a:outerShdw>
                </a:effectLst>
                <a:latin typeface="Arial" charset="0"/>
                <a:ea typeface="ＭＳ Ｐゴシック" charset="-128"/>
              </a:rPr>
              <a:t>KURE CITY</a:t>
            </a:r>
          </a:p>
          <a:p>
            <a:r>
              <a:rPr lang="en-US" altLang="ja-JP" sz="1100" b="1">
                <a:solidFill>
                  <a:srgbClr val="000000"/>
                </a:solidFill>
                <a:effectLst>
                  <a:outerShdw blurRad="38100" dist="38100" dir="2700000" algn="tl">
                    <a:srgbClr val="FFFFFF"/>
                  </a:outerShdw>
                </a:effectLst>
                <a:latin typeface="Arial" charset="0"/>
                <a:ea typeface="ＭＳ Ｐゴシック" charset="-128"/>
              </a:rPr>
              <a:t>NISSHIN SANSO</a:t>
            </a:r>
          </a:p>
          <a:p>
            <a:r>
              <a:rPr lang="en-US" altLang="ja-JP" sz="1100" b="1">
                <a:solidFill>
                  <a:srgbClr val="000000"/>
                </a:solidFill>
                <a:effectLst>
                  <a:outerShdw blurRad="38100" dist="38100" dir="2700000" algn="tl">
                    <a:srgbClr val="FFFFFF"/>
                  </a:outerShdw>
                </a:effectLst>
                <a:latin typeface="Arial" charset="0"/>
                <a:ea typeface="ＭＳ Ｐゴシック" charset="-128"/>
              </a:rPr>
              <a:t>                       1,620  liter/h</a:t>
            </a:r>
          </a:p>
        </p:txBody>
      </p:sp>
      <p:sp>
        <p:nvSpPr>
          <p:cNvPr id="29707" name="テキスト ボックス 14"/>
          <p:cNvSpPr txBox="1">
            <a:spLocks noChangeArrowheads="1"/>
          </p:cNvSpPr>
          <p:nvPr/>
        </p:nvSpPr>
        <p:spPr bwMode="auto">
          <a:xfrm>
            <a:off x="857250" y="4767263"/>
            <a:ext cx="2000250" cy="606425"/>
          </a:xfrm>
          <a:prstGeom prst="rect">
            <a:avLst/>
          </a:prstGeom>
          <a:solidFill>
            <a:srgbClr val="FFC000">
              <a:alpha val="34901"/>
            </a:srgbClr>
          </a:solidFill>
          <a:ln w="9525">
            <a:solidFill>
              <a:schemeClr val="bg1"/>
            </a:solidFill>
            <a:miter lim="800000"/>
            <a:headEnd/>
            <a:tailEnd/>
          </a:ln>
        </p:spPr>
        <p:txBody>
          <a:bodyPr>
            <a:spAutoFit/>
          </a:bodyPr>
          <a:lstStyle/>
          <a:p>
            <a:pPr algn="ctr"/>
            <a:r>
              <a:rPr lang="en-US" altLang="ja-JP" sz="1100" b="1" dirty="0">
                <a:solidFill>
                  <a:srgbClr val="000000"/>
                </a:solidFill>
                <a:effectLst>
                  <a:outerShdw blurRad="38100" dist="38100" dir="2700000" algn="tl">
                    <a:srgbClr val="FFFFFF"/>
                  </a:outerShdw>
                </a:effectLst>
                <a:latin typeface="Arial" charset="0"/>
                <a:ea typeface="ＭＳ Ｐゴシック" charset="-128"/>
              </a:rPr>
              <a:t>SYUUNAN CITY</a:t>
            </a:r>
          </a:p>
          <a:p>
            <a:r>
              <a:rPr lang="en-US" altLang="ja-JP" sz="1100" b="1" dirty="0">
                <a:solidFill>
                  <a:srgbClr val="000000"/>
                </a:solidFill>
                <a:effectLst>
                  <a:outerShdw blurRad="38100" dist="38100" dir="2700000" algn="tl">
                    <a:srgbClr val="FFFFFF"/>
                  </a:outerShdw>
                </a:effectLst>
                <a:latin typeface="Arial" charset="0"/>
                <a:ea typeface="ＭＳ Ｐゴシック" charset="-128"/>
              </a:rPr>
              <a:t>SYUUNAN SANSO</a:t>
            </a:r>
          </a:p>
          <a:p>
            <a:r>
              <a:rPr lang="en-US" altLang="ja-JP" sz="1100" b="1" dirty="0">
                <a:solidFill>
                  <a:srgbClr val="000000"/>
                </a:solidFill>
                <a:effectLst>
                  <a:outerShdw blurRad="38100" dist="38100" dir="2700000" algn="tl">
                    <a:srgbClr val="FFFFFF"/>
                  </a:outerShdw>
                </a:effectLst>
                <a:latin typeface="Arial" charset="0"/>
                <a:ea typeface="ＭＳ Ｐゴシック" charset="-128"/>
              </a:rPr>
              <a:t>                           510  liter/h</a:t>
            </a:r>
          </a:p>
        </p:txBody>
      </p:sp>
      <p:cxnSp>
        <p:nvCxnSpPr>
          <p:cNvPr id="40" name="直線矢印コネクタ 39"/>
          <p:cNvCxnSpPr>
            <a:endCxn id="30" idx="1"/>
          </p:cNvCxnSpPr>
          <p:nvPr/>
        </p:nvCxnSpPr>
        <p:spPr>
          <a:xfrm rot="16200000" flipH="1">
            <a:off x="2678907" y="5433219"/>
            <a:ext cx="531812" cy="317500"/>
          </a:xfrm>
          <a:prstGeom prst="straightConnector1">
            <a:avLst/>
          </a:prstGeom>
          <a:ln w="25400">
            <a:solidFill>
              <a:schemeClr val="bg1"/>
            </a:solidFill>
            <a:tailEnd type="stealth" w="med" len="lg"/>
          </a:ln>
        </p:spPr>
        <p:style>
          <a:lnRef idx="1">
            <a:schemeClr val="accent1"/>
          </a:lnRef>
          <a:fillRef idx="0">
            <a:schemeClr val="accent1"/>
          </a:fillRef>
          <a:effectRef idx="0">
            <a:schemeClr val="accent1"/>
          </a:effectRef>
          <a:fontRef idx="minor">
            <a:schemeClr val="tx1"/>
          </a:fontRef>
        </p:style>
      </p:cxnSp>
      <p:cxnSp>
        <p:nvCxnSpPr>
          <p:cNvPr id="41" name="直線矢印コネクタ 40"/>
          <p:cNvCxnSpPr>
            <a:endCxn id="29" idx="0"/>
          </p:cNvCxnSpPr>
          <p:nvPr/>
        </p:nvCxnSpPr>
        <p:spPr>
          <a:xfrm rot="16200000" flipH="1">
            <a:off x="2947988" y="5665787"/>
            <a:ext cx="928688" cy="392113"/>
          </a:xfrm>
          <a:prstGeom prst="straightConnector1">
            <a:avLst/>
          </a:prstGeom>
          <a:ln w="25400">
            <a:solidFill>
              <a:schemeClr val="bg1"/>
            </a:solidFill>
            <a:tailEnd type="stealth" w="med" len="lg"/>
          </a:ln>
        </p:spPr>
        <p:style>
          <a:lnRef idx="1">
            <a:schemeClr val="accent1"/>
          </a:lnRef>
          <a:fillRef idx="0">
            <a:schemeClr val="accent1"/>
          </a:fillRef>
          <a:effectRef idx="0">
            <a:schemeClr val="accent1"/>
          </a:effectRef>
          <a:fontRef idx="minor">
            <a:schemeClr val="tx1"/>
          </a:fontRef>
        </p:style>
      </p:cxnSp>
      <p:cxnSp>
        <p:nvCxnSpPr>
          <p:cNvPr id="43" name="直線矢印コネクタ 42"/>
          <p:cNvCxnSpPr/>
          <p:nvPr/>
        </p:nvCxnSpPr>
        <p:spPr>
          <a:xfrm rot="5400000" flipH="1" flipV="1">
            <a:off x="4000497" y="5857895"/>
            <a:ext cx="214315" cy="71439"/>
          </a:xfrm>
          <a:prstGeom prst="straightConnector1">
            <a:avLst/>
          </a:prstGeom>
          <a:ln w="25400">
            <a:solidFill>
              <a:schemeClr val="tx1"/>
            </a:solidFill>
            <a:tailEnd type="stealth" w="med" len="lg"/>
          </a:ln>
        </p:spPr>
        <p:style>
          <a:lnRef idx="1">
            <a:schemeClr val="accent1"/>
          </a:lnRef>
          <a:fillRef idx="0">
            <a:schemeClr val="accent1"/>
          </a:fillRef>
          <a:effectRef idx="0">
            <a:schemeClr val="accent1"/>
          </a:effectRef>
          <a:fontRef idx="minor">
            <a:schemeClr val="tx1"/>
          </a:fontRef>
        </p:style>
      </p:cxnSp>
      <p:cxnSp>
        <p:nvCxnSpPr>
          <p:cNvPr id="45" name="直線矢印コネクタ 44"/>
          <p:cNvCxnSpPr>
            <a:endCxn id="32" idx="5"/>
          </p:cNvCxnSpPr>
          <p:nvPr/>
        </p:nvCxnSpPr>
        <p:spPr>
          <a:xfrm rot="10800000">
            <a:off x="5468938" y="5605463"/>
            <a:ext cx="388937" cy="317500"/>
          </a:xfrm>
          <a:prstGeom prst="straightConnector1">
            <a:avLst/>
          </a:prstGeom>
          <a:ln w="25400">
            <a:solidFill>
              <a:schemeClr val="bg1"/>
            </a:solidFill>
            <a:tailEnd type="stealth" w="med" len="lg"/>
          </a:ln>
        </p:spPr>
        <p:style>
          <a:lnRef idx="1">
            <a:schemeClr val="accent1"/>
          </a:lnRef>
          <a:fillRef idx="0">
            <a:schemeClr val="accent1"/>
          </a:fillRef>
          <a:effectRef idx="0">
            <a:schemeClr val="accent1"/>
          </a:effectRef>
          <a:fontRef idx="minor">
            <a:schemeClr val="tx1"/>
          </a:fontRef>
        </p:style>
      </p:cxnSp>
      <p:cxnSp>
        <p:nvCxnSpPr>
          <p:cNvPr id="47" name="直線矢印コネクタ 46"/>
          <p:cNvCxnSpPr>
            <a:endCxn id="33" idx="7"/>
          </p:cNvCxnSpPr>
          <p:nvPr/>
        </p:nvCxnSpPr>
        <p:spPr>
          <a:xfrm rot="5400000">
            <a:off x="5929313" y="4968875"/>
            <a:ext cx="571500" cy="206375"/>
          </a:xfrm>
          <a:prstGeom prst="straightConnector1">
            <a:avLst/>
          </a:prstGeom>
          <a:ln w="25400">
            <a:solidFill>
              <a:schemeClr val="bg1"/>
            </a:solidFill>
            <a:tailEnd type="stealth" w="med" len="lg"/>
          </a:ln>
        </p:spPr>
        <p:style>
          <a:lnRef idx="1">
            <a:schemeClr val="accent1"/>
          </a:lnRef>
          <a:fillRef idx="0">
            <a:schemeClr val="accent1"/>
          </a:fillRef>
          <a:effectRef idx="0">
            <a:schemeClr val="accent1"/>
          </a:effectRef>
          <a:fontRef idx="minor">
            <a:schemeClr val="tx1"/>
          </a:fontRef>
        </p:style>
      </p:cxnSp>
      <p:sp>
        <p:nvSpPr>
          <p:cNvPr id="29713" name="テキスト ボックス 14"/>
          <p:cNvSpPr txBox="1">
            <a:spLocks noChangeArrowheads="1"/>
          </p:cNvSpPr>
          <p:nvPr/>
        </p:nvSpPr>
        <p:spPr bwMode="auto">
          <a:xfrm>
            <a:off x="6286500" y="3552825"/>
            <a:ext cx="2000250" cy="1277938"/>
          </a:xfrm>
          <a:prstGeom prst="rect">
            <a:avLst/>
          </a:prstGeom>
          <a:solidFill>
            <a:srgbClr val="FFC000">
              <a:alpha val="34901"/>
            </a:srgbClr>
          </a:solidFill>
          <a:ln w="9525">
            <a:solidFill>
              <a:schemeClr val="bg1"/>
            </a:solidFill>
            <a:miter lim="800000"/>
            <a:headEnd/>
            <a:tailEnd/>
          </a:ln>
        </p:spPr>
        <p:txBody>
          <a:bodyPr>
            <a:spAutoFit/>
          </a:bodyPr>
          <a:lstStyle/>
          <a:p>
            <a:pPr algn="ctr"/>
            <a:r>
              <a:rPr lang="en-US" altLang="ja-JP" sz="1100" b="1">
                <a:solidFill>
                  <a:srgbClr val="000000"/>
                </a:solidFill>
                <a:effectLst>
                  <a:outerShdw blurRad="38100" dist="38100" dir="2700000" algn="tl">
                    <a:srgbClr val="FFFFFF"/>
                  </a:outerShdw>
                </a:effectLst>
                <a:latin typeface="Arial" charset="0"/>
                <a:ea typeface="ＭＳ Ｐゴシック" charset="-128"/>
              </a:rPr>
              <a:t>KURASHIKI CITY</a:t>
            </a:r>
          </a:p>
          <a:p>
            <a:r>
              <a:rPr lang="en-US" altLang="ja-JP" sz="1100" b="1">
                <a:solidFill>
                  <a:srgbClr val="000000"/>
                </a:solidFill>
                <a:effectLst>
                  <a:outerShdw blurRad="38100" dist="38100" dir="2700000" algn="tl">
                    <a:srgbClr val="FFFFFF"/>
                  </a:outerShdw>
                </a:effectLst>
                <a:latin typeface="Arial" charset="0"/>
                <a:ea typeface="ＭＳ Ｐゴシック" charset="-128"/>
              </a:rPr>
              <a:t>MIZUSHIMA OKISHITON    </a:t>
            </a:r>
          </a:p>
          <a:p>
            <a:r>
              <a:rPr lang="en-US" altLang="ja-JP" sz="1100" b="1">
                <a:solidFill>
                  <a:srgbClr val="000000"/>
                </a:solidFill>
                <a:effectLst>
                  <a:outerShdw blurRad="38100" dist="38100" dir="2700000" algn="tl">
                    <a:srgbClr val="FFFFFF"/>
                  </a:outerShdw>
                </a:effectLst>
                <a:latin typeface="Arial" charset="0"/>
                <a:ea typeface="ＭＳ Ｐゴシック" charset="-128"/>
              </a:rPr>
              <a:t>                          383  liter/h</a:t>
            </a:r>
          </a:p>
          <a:p>
            <a:r>
              <a:rPr lang="en-US" altLang="ja-JP" sz="1100" b="1">
                <a:solidFill>
                  <a:srgbClr val="000000"/>
                </a:solidFill>
                <a:effectLst>
                  <a:outerShdw blurRad="38100" dist="38100" dir="2700000" algn="tl">
                    <a:srgbClr val="FFFFFF"/>
                  </a:outerShdw>
                </a:effectLst>
                <a:latin typeface="Arial" charset="0"/>
                <a:ea typeface="ＭＳ Ｐゴシック" charset="-128"/>
              </a:rPr>
              <a:t>TM AIR</a:t>
            </a:r>
          </a:p>
          <a:p>
            <a:r>
              <a:rPr lang="en-US" altLang="ja-JP" sz="1100" b="1">
                <a:solidFill>
                  <a:srgbClr val="000000"/>
                </a:solidFill>
                <a:effectLst>
                  <a:outerShdw blurRad="38100" dist="38100" dir="2700000" algn="tl">
                    <a:srgbClr val="FFFFFF"/>
                  </a:outerShdw>
                </a:effectLst>
                <a:latin typeface="Arial" charset="0"/>
                <a:ea typeface="ＭＳ Ｐゴシック" charset="-128"/>
              </a:rPr>
              <a:t>                          128 liter/h</a:t>
            </a:r>
          </a:p>
          <a:p>
            <a:r>
              <a:rPr lang="en-US" altLang="ja-JP" sz="1100" b="1">
                <a:solidFill>
                  <a:srgbClr val="000000"/>
                </a:solidFill>
                <a:effectLst>
                  <a:outerShdw blurRad="38100" dist="38100" dir="2700000" algn="tl">
                    <a:srgbClr val="FFFFFF"/>
                  </a:outerShdw>
                </a:effectLst>
                <a:latin typeface="Arial" charset="0"/>
                <a:ea typeface="ＭＳ Ｐゴシック" charset="-128"/>
              </a:rPr>
              <a:t>JFE STEEL</a:t>
            </a:r>
          </a:p>
          <a:p>
            <a:r>
              <a:rPr lang="en-US" altLang="ja-JP" sz="1100" b="1">
                <a:solidFill>
                  <a:srgbClr val="000000"/>
                </a:solidFill>
                <a:effectLst>
                  <a:outerShdw blurRad="38100" dist="38100" dir="2700000" algn="tl">
                    <a:srgbClr val="FFFFFF"/>
                  </a:outerShdw>
                </a:effectLst>
                <a:latin typeface="Arial" charset="0"/>
                <a:ea typeface="ＭＳ Ｐゴシック" charset="-128"/>
              </a:rPr>
              <a:t>                       1,275 liter/h        </a:t>
            </a:r>
          </a:p>
        </p:txBody>
      </p:sp>
      <p:sp>
        <p:nvSpPr>
          <p:cNvPr id="29714" name="テキスト ボックス 14"/>
          <p:cNvSpPr txBox="1">
            <a:spLocks noChangeArrowheads="1"/>
          </p:cNvSpPr>
          <p:nvPr/>
        </p:nvSpPr>
        <p:spPr bwMode="auto">
          <a:xfrm>
            <a:off x="3143250" y="4767263"/>
            <a:ext cx="2000250" cy="606425"/>
          </a:xfrm>
          <a:prstGeom prst="rect">
            <a:avLst/>
          </a:prstGeom>
          <a:solidFill>
            <a:srgbClr val="FFC000">
              <a:alpha val="34901"/>
            </a:srgbClr>
          </a:solidFill>
          <a:ln w="9525">
            <a:solidFill>
              <a:schemeClr val="bg1"/>
            </a:solidFill>
            <a:miter lim="800000"/>
            <a:headEnd/>
            <a:tailEnd/>
          </a:ln>
        </p:spPr>
        <p:txBody>
          <a:bodyPr>
            <a:spAutoFit/>
          </a:bodyPr>
          <a:lstStyle/>
          <a:p>
            <a:pPr algn="ctr"/>
            <a:r>
              <a:rPr lang="en-US" altLang="ja-JP" sz="1100" b="1">
                <a:solidFill>
                  <a:srgbClr val="000000"/>
                </a:solidFill>
                <a:effectLst>
                  <a:outerShdw blurRad="38100" dist="38100" dir="2700000" algn="tl">
                    <a:srgbClr val="FFFFFF"/>
                  </a:outerShdw>
                </a:effectLst>
                <a:latin typeface="Arial" charset="0"/>
                <a:ea typeface="ＭＳ Ｐゴシック" charset="-128"/>
              </a:rPr>
              <a:t>HIKARI CITY</a:t>
            </a:r>
          </a:p>
          <a:p>
            <a:r>
              <a:rPr lang="en-US" altLang="ja-JP" sz="1100" b="1">
                <a:solidFill>
                  <a:srgbClr val="000000"/>
                </a:solidFill>
                <a:effectLst>
                  <a:outerShdw blurRad="38100" dist="38100" dir="2700000" algn="tl">
                    <a:srgbClr val="FFFFFF"/>
                  </a:outerShdw>
                </a:effectLst>
                <a:latin typeface="Arial" charset="0"/>
                <a:ea typeface="ＭＳ Ｐゴシック" charset="-128"/>
              </a:rPr>
              <a:t>SHINNITTETSU</a:t>
            </a:r>
          </a:p>
          <a:p>
            <a:r>
              <a:rPr lang="en-US" altLang="ja-JP" sz="1100" b="1">
                <a:solidFill>
                  <a:srgbClr val="000000"/>
                </a:solidFill>
                <a:effectLst>
                  <a:outerShdw blurRad="38100" dist="38100" dir="2700000" algn="tl">
                    <a:srgbClr val="FFFFFF"/>
                  </a:outerShdw>
                </a:effectLst>
                <a:latin typeface="Arial" charset="0"/>
                <a:ea typeface="ＭＳ Ｐゴシック" charset="-128"/>
              </a:rPr>
              <a:t>                          77  liter/h</a:t>
            </a:r>
          </a:p>
        </p:txBody>
      </p:sp>
      <p:sp>
        <p:nvSpPr>
          <p:cNvPr id="29715" name="テキスト ボックス 3"/>
          <p:cNvSpPr txBox="1">
            <a:spLocks noChangeArrowheads="1"/>
          </p:cNvSpPr>
          <p:nvPr/>
        </p:nvSpPr>
        <p:spPr bwMode="auto">
          <a:xfrm>
            <a:off x="20950" y="3571876"/>
            <a:ext cx="4767074" cy="646331"/>
          </a:xfrm>
          <a:prstGeom prst="rect">
            <a:avLst/>
          </a:prstGeom>
          <a:solidFill>
            <a:srgbClr val="FFFF00"/>
          </a:solidFill>
          <a:ln w="9525">
            <a:noFill/>
            <a:miter lim="800000"/>
            <a:headEnd/>
            <a:tailEnd/>
          </a:ln>
        </p:spPr>
        <p:txBody>
          <a:bodyPr wrap="none">
            <a:spAutoFit/>
          </a:bodyPr>
          <a:lstStyle/>
          <a:p>
            <a:pPr algn="ctr"/>
            <a:r>
              <a:rPr lang="en-US" altLang="ja-JP" b="1" dirty="0">
                <a:solidFill>
                  <a:srgbClr val="000000"/>
                </a:solidFill>
                <a:effectLst>
                  <a:outerShdw blurRad="38100" dist="38100" dir="2700000" algn="tl">
                    <a:srgbClr val="C0C0C0"/>
                  </a:outerShdw>
                </a:effectLst>
                <a:latin typeface="Arial" charset="0"/>
                <a:ea typeface="HGP明朝E" pitchFamily="18" charset="-128"/>
              </a:rPr>
              <a:t>Sufficient production rate of Liquid Argon</a:t>
            </a:r>
          </a:p>
          <a:p>
            <a:pPr algn="ctr"/>
            <a:r>
              <a:rPr lang="en-US" altLang="ja-JP" b="1" dirty="0">
                <a:solidFill>
                  <a:srgbClr val="000000"/>
                </a:solidFill>
                <a:effectLst>
                  <a:outerShdw blurRad="38100" dist="38100" dir="2700000" algn="tl">
                    <a:srgbClr val="C0C0C0"/>
                  </a:outerShdw>
                </a:effectLst>
                <a:latin typeface="Arial" charset="0"/>
                <a:ea typeface="HGP明朝E" pitchFamily="18" charset="-128"/>
              </a:rPr>
              <a:t>to procure 100 </a:t>
            </a:r>
            <a:r>
              <a:rPr lang="en-US" altLang="ja-JP" b="1" dirty="0" err="1">
                <a:solidFill>
                  <a:srgbClr val="000000"/>
                </a:solidFill>
                <a:effectLst>
                  <a:outerShdw blurRad="38100" dist="38100" dir="2700000" algn="tl">
                    <a:srgbClr val="C0C0C0"/>
                  </a:outerShdw>
                </a:effectLst>
                <a:latin typeface="Arial" charset="0"/>
                <a:ea typeface="HGP明朝E" pitchFamily="18" charset="-128"/>
              </a:rPr>
              <a:t>kton</a:t>
            </a:r>
            <a:r>
              <a:rPr lang="en-US" altLang="ja-JP" b="1" dirty="0">
                <a:solidFill>
                  <a:srgbClr val="000000"/>
                </a:solidFill>
                <a:effectLst>
                  <a:outerShdw blurRad="38100" dist="38100" dir="2700000" algn="tl">
                    <a:srgbClr val="C0C0C0"/>
                  </a:outerShdw>
                </a:effectLst>
                <a:latin typeface="Arial" charset="0"/>
                <a:ea typeface="HGP明朝E" pitchFamily="18" charset="-128"/>
              </a:rPr>
              <a:t> detector</a:t>
            </a:r>
            <a:endParaRPr lang="ja-JP" altLang="en-US" b="1" dirty="0">
              <a:solidFill>
                <a:srgbClr val="000000"/>
              </a:solidFill>
              <a:effectLst>
                <a:outerShdw blurRad="38100" dist="38100" dir="2700000" algn="tl">
                  <a:srgbClr val="C0C0C0"/>
                </a:outerShdw>
              </a:effectLst>
              <a:latin typeface="Arial" charset="0"/>
              <a:ea typeface="HGP明朝E" pitchFamily="18" charset="-128"/>
            </a:endParaRPr>
          </a:p>
        </p:txBody>
      </p:sp>
      <p:sp>
        <p:nvSpPr>
          <p:cNvPr id="29716" name="テキスト ボックス 3"/>
          <p:cNvSpPr txBox="1">
            <a:spLocks noChangeArrowheads="1"/>
          </p:cNvSpPr>
          <p:nvPr/>
        </p:nvSpPr>
        <p:spPr bwMode="auto">
          <a:xfrm>
            <a:off x="1357290" y="2721114"/>
            <a:ext cx="4051237" cy="707886"/>
          </a:xfrm>
          <a:prstGeom prst="rect">
            <a:avLst/>
          </a:prstGeom>
          <a:noFill/>
          <a:ln w="9525">
            <a:solidFill>
              <a:srgbClr val="CC3300"/>
            </a:solidFill>
            <a:miter lim="800000"/>
            <a:headEnd/>
            <a:tailEnd/>
          </a:ln>
        </p:spPr>
        <p:txBody>
          <a:bodyPr wrap="square">
            <a:spAutoFit/>
          </a:bodyPr>
          <a:lstStyle/>
          <a:p>
            <a:r>
              <a:rPr lang="en-US" altLang="ja-JP" sz="2000" b="1" dirty="0">
                <a:solidFill>
                  <a:srgbClr val="000000"/>
                </a:solidFill>
                <a:effectLst>
                  <a:outerShdw blurRad="38100" dist="38100" dir="2700000" algn="tl">
                    <a:srgbClr val="C0C0C0"/>
                  </a:outerShdw>
                </a:effectLst>
                <a:latin typeface="Arial" charset="0"/>
                <a:ea typeface="HGP明朝E" pitchFamily="18" charset="-128"/>
              </a:rPr>
              <a:t>Liquid Argon production bases </a:t>
            </a:r>
          </a:p>
          <a:p>
            <a:r>
              <a:rPr lang="en-US" altLang="ja-JP" sz="2000" b="1" dirty="0">
                <a:solidFill>
                  <a:srgbClr val="000000"/>
                </a:solidFill>
                <a:effectLst>
                  <a:outerShdw blurRad="38100" dist="38100" dir="2700000" algn="tl">
                    <a:srgbClr val="C0C0C0"/>
                  </a:outerShdw>
                </a:effectLst>
                <a:latin typeface="Arial" charset="0"/>
                <a:ea typeface="HGP明朝E" pitchFamily="18" charset="-128"/>
              </a:rPr>
              <a:t>in CHUGOKU/KYUSHU area</a:t>
            </a:r>
            <a:endParaRPr lang="ja-JP" altLang="en-US" sz="2000" b="1" dirty="0">
              <a:solidFill>
                <a:srgbClr val="000000"/>
              </a:solidFill>
              <a:effectLst>
                <a:outerShdw blurRad="38100" dist="38100" dir="2700000" algn="tl">
                  <a:srgbClr val="C0C0C0"/>
                </a:outerShdw>
              </a:effectLst>
              <a:latin typeface="Arial" charset="0"/>
              <a:ea typeface="HGP明朝E" pitchFamily="18" charset="-128"/>
            </a:endParaRPr>
          </a:p>
        </p:txBody>
      </p:sp>
      <p:sp>
        <p:nvSpPr>
          <p:cNvPr id="29720" name="テキスト ボックス 3"/>
          <p:cNvSpPr txBox="1">
            <a:spLocks noChangeArrowheads="1"/>
          </p:cNvSpPr>
          <p:nvPr/>
        </p:nvSpPr>
        <p:spPr bwMode="auto">
          <a:xfrm>
            <a:off x="1115616" y="1340768"/>
            <a:ext cx="7111242" cy="400110"/>
          </a:xfrm>
          <a:prstGeom prst="rect">
            <a:avLst/>
          </a:prstGeom>
          <a:noFill/>
          <a:ln w="9525">
            <a:noFill/>
            <a:miter lim="800000"/>
            <a:headEnd/>
            <a:tailEnd/>
          </a:ln>
        </p:spPr>
        <p:txBody>
          <a:bodyPr wrap="none">
            <a:spAutoFit/>
          </a:bodyPr>
          <a:lstStyle/>
          <a:p>
            <a:r>
              <a:rPr lang="en-US" altLang="ja-JP" sz="2000" b="1" dirty="0">
                <a:solidFill>
                  <a:srgbClr val="000000"/>
                </a:solidFill>
                <a:effectLst>
                  <a:outerShdw blurRad="38100" dist="38100" dir="2700000" algn="tl">
                    <a:srgbClr val="C0C0C0"/>
                  </a:outerShdw>
                </a:effectLst>
                <a:latin typeface="Arial" charset="0"/>
                <a:ea typeface="HGP明朝E" pitchFamily="18" charset="-128"/>
              </a:rPr>
              <a:t>Most efficient way is to use presently available ferry liner</a:t>
            </a:r>
          </a:p>
        </p:txBody>
      </p:sp>
      <p:sp>
        <p:nvSpPr>
          <p:cNvPr id="24" name="Rectangle 12"/>
          <p:cNvSpPr txBox="1">
            <a:spLocks noChangeArrowheads="1"/>
          </p:cNvSpPr>
          <p:nvPr/>
        </p:nvSpPr>
        <p:spPr bwMode="auto">
          <a:xfrm>
            <a:off x="0" y="166646"/>
            <a:ext cx="9144000" cy="547710"/>
          </a:xfrm>
          <a:prstGeom prst="rect">
            <a:avLst/>
          </a:prstGeom>
          <a:noFill/>
          <a:ln w="9525">
            <a:noFill/>
            <a:miter lim="800000"/>
            <a:headEnd/>
            <a:tailEnd/>
          </a:ln>
        </p:spPr>
        <p:txBody>
          <a:bodyPr vert="horz" wrap="square" lIns="91369" tIns="45685" rIns="91369" bIns="45685" numCol="1" anchor="ctr" anchorCtr="0" compatLnSpc="1">
            <a:prstTxWarp prst="textNoShape">
              <a:avLst/>
            </a:prstTxWarp>
            <a:noAutofit/>
          </a:bodyPr>
          <a:lstStyle/>
          <a:p>
            <a:pPr algn="ctr" defTabSz="913790" eaLnBrk="0" hangingPunct="0">
              <a:defRPr/>
            </a:pPr>
            <a:r>
              <a:rPr lang="en-US" altLang="ja-JP" sz="3200" i="1" kern="0" dirty="0" err="1">
                <a:solidFill>
                  <a:srgbClr val="000000"/>
                </a:solidFill>
                <a:effectLst>
                  <a:outerShdw blurRad="38100" dist="38100" dir="2700000" algn="tl">
                    <a:srgbClr val="000000">
                      <a:alpha val="43137"/>
                    </a:srgbClr>
                  </a:outerShdw>
                </a:effectLst>
                <a:latin typeface="Times New Roman" pitchFamily="18" charset="0"/>
                <a:ea typeface="ＭＳ ゴシック" pitchFamily="49" charset="-128"/>
                <a:cs typeface="Times New Roman" pitchFamily="18" charset="0"/>
              </a:rPr>
              <a:t>Okinoshima</a:t>
            </a:r>
            <a:r>
              <a:rPr lang="en-US" altLang="ja-JP" sz="3200" i="1" kern="0" dirty="0">
                <a:solidFill>
                  <a:srgbClr val="000000"/>
                </a:solidFill>
                <a:effectLst>
                  <a:outerShdw blurRad="38100" dist="38100" dir="2700000" algn="tl">
                    <a:srgbClr val="000000">
                      <a:alpha val="43137"/>
                    </a:srgbClr>
                  </a:outerShdw>
                </a:effectLst>
                <a:latin typeface="Times New Roman" pitchFamily="18" charset="0"/>
                <a:ea typeface="ＭＳ ゴシック" pitchFamily="49" charset="-128"/>
                <a:cs typeface="Times New Roman" pitchFamily="18" charset="0"/>
              </a:rPr>
              <a:t>:</a:t>
            </a:r>
          </a:p>
          <a:p>
            <a:pPr algn="ctr" defTabSz="913790" eaLnBrk="0" hangingPunct="0">
              <a:defRPr/>
            </a:pPr>
            <a:r>
              <a:rPr lang="en-US" altLang="ja-JP" sz="3200" i="1" kern="0" dirty="0">
                <a:solidFill>
                  <a:srgbClr val="000000"/>
                </a:solidFill>
                <a:effectLst>
                  <a:outerShdw blurRad="38100" dist="38100" dir="2700000" algn="tl">
                    <a:srgbClr val="000000">
                      <a:alpha val="43137"/>
                    </a:srgbClr>
                  </a:outerShdw>
                </a:effectLst>
                <a:latin typeface="Times New Roman" pitchFamily="18" charset="0"/>
                <a:ea typeface="ＭＳ ゴシック" pitchFamily="49" charset="-128"/>
                <a:cs typeface="Times New Roman" pitchFamily="18" charset="0"/>
              </a:rPr>
              <a:t>Liquid Argon supply</a:t>
            </a:r>
          </a:p>
        </p:txBody>
      </p:sp>
      <p:sp>
        <p:nvSpPr>
          <p:cNvPr id="25" name="円/楕円 24"/>
          <p:cNvSpPr/>
          <p:nvPr/>
        </p:nvSpPr>
        <p:spPr>
          <a:xfrm>
            <a:off x="1428728" y="6143644"/>
            <a:ext cx="214312" cy="214313"/>
          </a:xfrm>
          <a:prstGeom prst="ellipse">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ja-JP" altLang="en-US" b="1">
              <a:solidFill>
                <a:srgbClr val="000000"/>
              </a:solidFill>
              <a:effectLst>
                <a:outerShdw blurRad="38100" dist="38100" dir="2700000" algn="tl">
                  <a:srgbClr val="FFFFFF"/>
                </a:outerShdw>
              </a:effectLst>
              <a:latin typeface="Arial" charset="0"/>
              <a:ea typeface="HGP明朝E" pitchFamily="18" charset="-128"/>
            </a:endParaRPr>
          </a:p>
        </p:txBody>
      </p:sp>
      <p:cxnSp>
        <p:nvCxnSpPr>
          <p:cNvPr id="26" name="直線矢印コネクタ 25"/>
          <p:cNvCxnSpPr/>
          <p:nvPr/>
        </p:nvCxnSpPr>
        <p:spPr>
          <a:xfrm>
            <a:off x="928662" y="6000768"/>
            <a:ext cx="460376" cy="174622"/>
          </a:xfrm>
          <a:prstGeom prst="straightConnector1">
            <a:avLst/>
          </a:prstGeom>
          <a:ln w="25400">
            <a:solidFill>
              <a:schemeClr val="tx1"/>
            </a:solidFill>
            <a:tailEnd type="stealth" w="med" len="lg"/>
          </a:ln>
        </p:spPr>
        <p:style>
          <a:lnRef idx="1">
            <a:schemeClr val="accent1"/>
          </a:lnRef>
          <a:fillRef idx="0">
            <a:schemeClr val="accent1"/>
          </a:fillRef>
          <a:effectRef idx="0">
            <a:schemeClr val="accent1"/>
          </a:effectRef>
          <a:fontRef idx="minor">
            <a:schemeClr val="tx1"/>
          </a:fontRef>
        </p:style>
      </p:cxnSp>
      <p:sp>
        <p:nvSpPr>
          <p:cNvPr id="28" name="テキスト ボックス 14"/>
          <p:cNvSpPr txBox="1">
            <a:spLocks noChangeArrowheads="1"/>
          </p:cNvSpPr>
          <p:nvPr/>
        </p:nvSpPr>
        <p:spPr bwMode="auto">
          <a:xfrm>
            <a:off x="0" y="5357826"/>
            <a:ext cx="2000250" cy="600164"/>
          </a:xfrm>
          <a:prstGeom prst="rect">
            <a:avLst/>
          </a:prstGeom>
          <a:solidFill>
            <a:srgbClr val="FFC000">
              <a:alpha val="34901"/>
            </a:srgbClr>
          </a:solidFill>
          <a:ln w="9525">
            <a:solidFill>
              <a:schemeClr val="bg1"/>
            </a:solidFill>
            <a:miter lim="800000"/>
            <a:headEnd/>
            <a:tailEnd/>
          </a:ln>
        </p:spPr>
        <p:txBody>
          <a:bodyPr>
            <a:spAutoFit/>
          </a:bodyPr>
          <a:lstStyle/>
          <a:p>
            <a:pPr algn="ctr"/>
            <a:r>
              <a:rPr lang="en-US" altLang="ja-JP" sz="1100" b="1" dirty="0">
                <a:solidFill>
                  <a:srgbClr val="000000"/>
                </a:solidFill>
                <a:effectLst>
                  <a:outerShdw blurRad="38100" dist="38100" dir="2700000" algn="tl">
                    <a:srgbClr val="FFFFFF"/>
                  </a:outerShdw>
                </a:effectLst>
                <a:latin typeface="Arial" charset="0"/>
                <a:ea typeface="ＭＳ Ｐゴシック" charset="-128"/>
              </a:rPr>
              <a:t>YAHATA CITY</a:t>
            </a:r>
          </a:p>
          <a:p>
            <a:r>
              <a:rPr lang="en-US" altLang="ja-JP" sz="1100" b="1" dirty="0">
                <a:solidFill>
                  <a:srgbClr val="000000"/>
                </a:solidFill>
                <a:effectLst>
                  <a:outerShdw blurRad="38100" dist="38100" dir="2700000" algn="tl">
                    <a:srgbClr val="FFFFFF"/>
                  </a:outerShdw>
                </a:effectLst>
                <a:latin typeface="Arial" charset="0"/>
                <a:ea typeface="ＭＳ Ｐゴシック" charset="-128"/>
              </a:rPr>
              <a:t>SHINNITTETSU</a:t>
            </a:r>
          </a:p>
          <a:p>
            <a:r>
              <a:rPr lang="en-US" altLang="ja-JP" sz="1100" b="1" dirty="0">
                <a:solidFill>
                  <a:srgbClr val="000000"/>
                </a:solidFill>
                <a:effectLst>
                  <a:outerShdw blurRad="38100" dist="38100" dir="2700000" algn="tl">
                    <a:srgbClr val="FFFFFF"/>
                  </a:outerShdw>
                </a:effectLst>
                <a:latin typeface="Arial" charset="0"/>
                <a:ea typeface="ＭＳ Ｐゴシック" charset="-128"/>
              </a:rPr>
              <a:t>   </a:t>
            </a:r>
            <a:r>
              <a:rPr lang="en-US" altLang="ja-JP" sz="1100" b="1" dirty="0">
                <a:solidFill>
                  <a:srgbClr val="FF0000"/>
                </a:solidFill>
                <a:effectLst>
                  <a:outerShdw blurRad="38100" dist="38100" dir="2700000" algn="tl">
                    <a:srgbClr val="FFFFFF"/>
                  </a:outerShdw>
                </a:effectLst>
                <a:latin typeface="Arial" charset="0"/>
                <a:ea typeface="ＭＳ Ｐゴシック" charset="-128"/>
              </a:rPr>
              <a:t>                       </a:t>
            </a:r>
            <a:r>
              <a:rPr lang="en-US" altLang="ja-JP" sz="1100" b="1" dirty="0">
                <a:solidFill>
                  <a:srgbClr val="000000"/>
                </a:solidFill>
                <a:effectLst>
                  <a:outerShdw blurRad="38100" dist="38100" dir="2700000" algn="tl">
                    <a:srgbClr val="FFFFFF"/>
                  </a:outerShdw>
                </a:effectLst>
                <a:latin typeface="Arial" charset="0"/>
                <a:ea typeface="ＭＳ Ｐゴシック" charset="-128"/>
              </a:rPr>
              <a:t>3,684 liter/h</a:t>
            </a:r>
          </a:p>
        </p:txBody>
      </p:sp>
      <p:sp>
        <p:nvSpPr>
          <p:cNvPr id="36" name="テキスト ボックス 35"/>
          <p:cNvSpPr txBox="1"/>
          <p:nvPr/>
        </p:nvSpPr>
        <p:spPr>
          <a:xfrm>
            <a:off x="5572132" y="2786058"/>
            <a:ext cx="960519" cy="338554"/>
          </a:xfrm>
          <a:prstGeom prst="rect">
            <a:avLst/>
          </a:prstGeom>
          <a:noFill/>
        </p:spPr>
        <p:txBody>
          <a:bodyPr wrap="none" rtlCol="0">
            <a:spAutoFit/>
          </a:bodyPr>
          <a:lstStyle/>
          <a:p>
            <a:pPr defTabSz="913790" fontAlgn="auto">
              <a:spcBef>
                <a:spcPts val="0"/>
              </a:spcBef>
              <a:spcAft>
                <a:spcPts val="0"/>
              </a:spcAft>
            </a:pPr>
            <a:r>
              <a:rPr lang="ja-JP" altLang="en-US" sz="1600" dirty="0">
                <a:solidFill>
                  <a:srgbClr val="000000"/>
                </a:solidFill>
                <a:latin typeface="Times New Roman"/>
                <a:ea typeface="+mn-ea"/>
              </a:rPr>
              <a:t>～</a:t>
            </a:r>
            <a:r>
              <a:rPr lang="en-US" altLang="ja-JP" sz="1600" dirty="0">
                <a:solidFill>
                  <a:srgbClr val="000000"/>
                </a:solidFill>
                <a:latin typeface="Times New Roman"/>
                <a:ea typeface="+mn-ea"/>
              </a:rPr>
              <a:t>100km</a:t>
            </a:r>
            <a:endParaRPr lang="ja-JP" altLang="en-US" sz="1600" dirty="0">
              <a:solidFill>
                <a:srgbClr val="000000"/>
              </a:solidFill>
              <a:latin typeface="Times New Roman"/>
              <a:ea typeface="+mn-ea"/>
            </a:endParaRPr>
          </a:p>
        </p:txBody>
      </p:sp>
      <p:cxnSp>
        <p:nvCxnSpPr>
          <p:cNvPr id="42" name="直線矢印コネクタ 41"/>
          <p:cNvCxnSpPr/>
          <p:nvPr/>
        </p:nvCxnSpPr>
        <p:spPr bwMode="auto">
          <a:xfrm rot="5400000">
            <a:off x="5000628" y="3000372"/>
            <a:ext cx="1143008" cy="1588"/>
          </a:xfrm>
          <a:prstGeom prst="straightConnector1">
            <a:avLst/>
          </a:prstGeom>
          <a:solidFill>
            <a:schemeClr val="accent1"/>
          </a:solidFill>
          <a:ln w="15875" cap="flat" cmpd="sng" algn="ctr">
            <a:solidFill>
              <a:schemeClr val="tx1"/>
            </a:solidFill>
            <a:prstDash val="solid"/>
            <a:round/>
            <a:headEnd type="arrow" w="med" len="med"/>
            <a:tailEnd type="arrow"/>
          </a:ln>
          <a:effectLst/>
        </p:spPr>
      </p:cxnSp>
      <p:sp>
        <p:nvSpPr>
          <p:cNvPr id="34" name="スライド番号プレースホルダ 33"/>
          <p:cNvSpPr>
            <a:spLocks noGrp="1"/>
          </p:cNvSpPr>
          <p:nvPr>
            <p:ph type="sldNum" sz="quarter" idx="12"/>
          </p:nvPr>
        </p:nvSpPr>
        <p:spPr/>
        <p:txBody>
          <a:bodyPr/>
          <a:lstStyle/>
          <a:p>
            <a:fld id="{18F91CEF-9220-4E36-A071-815DE17779DF}" type="slidenum">
              <a:rPr lang="en-US" altLang="ja-JP" smtClean="0">
                <a:solidFill>
                  <a:srgbClr val="000000"/>
                </a:solidFill>
              </a:rPr>
              <a:pPr/>
              <a:t>56</a:t>
            </a:fld>
            <a:endParaRPr lang="en-US" altLang="ja-JP">
              <a:solidFill>
                <a:srgbClr val="000000"/>
              </a:solidFill>
            </a:endParaRP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スライド番号プレースホルダ 3"/>
          <p:cNvSpPr>
            <a:spLocks noGrp="1"/>
          </p:cNvSpPr>
          <p:nvPr>
            <p:ph type="sldNum" sz="quarter" idx="12"/>
          </p:nvPr>
        </p:nvSpPr>
        <p:spPr bwMode="auto">
          <a:xfrm>
            <a:off x="457200" y="6356350"/>
            <a:ext cx="2133600" cy="365125"/>
          </a:xfrm>
          <a:noFill/>
          <a:ln>
            <a:miter lim="800000"/>
            <a:headEnd/>
            <a:tailEnd/>
          </a:ln>
        </p:spPr>
        <p:txBody>
          <a:bodyPr/>
          <a:lstStyle/>
          <a:p>
            <a:pPr algn="l"/>
            <a:fld id="{A4F91DC7-7944-4F0D-8E16-9DAE20B79548}" type="slidenum">
              <a:rPr lang="en-US" altLang="ja-JP" smtClean="0">
                <a:solidFill>
                  <a:srgbClr val="898989"/>
                </a:solidFill>
              </a:rPr>
              <a:pPr algn="l"/>
              <a:t>57</a:t>
            </a:fld>
            <a:endParaRPr lang="en-US" altLang="ja-JP" smtClean="0">
              <a:solidFill>
                <a:srgbClr val="898989"/>
              </a:solidFill>
            </a:endParaRPr>
          </a:p>
        </p:txBody>
      </p:sp>
      <p:pic>
        <p:nvPicPr>
          <p:cNvPr id="89091" name="Picture 1"/>
          <p:cNvPicPr>
            <a:picLocks noChangeArrowheads="1"/>
          </p:cNvPicPr>
          <p:nvPr/>
        </p:nvPicPr>
        <p:blipFill>
          <a:blip r:embed="rId3" cstate="print"/>
          <a:srcRect/>
          <a:stretch>
            <a:fillRect/>
          </a:stretch>
        </p:blipFill>
        <p:spPr bwMode="auto">
          <a:xfrm>
            <a:off x="4813300" y="2322513"/>
            <a:ext cx="4133850" cy="1544637"/>
          </a:xfrm>
          <a:prstGeom prst="rect">
            <a:avLst/>
          </a:prstGeom>
          <a:noFill/>
          <a:ln w="9525">
            <a:noFill/>
            <a:miter lim="800000"/>
            <a:headEnd/>
            <a:tailEnd/>
          </a:ln>
        </p:spPr>
      </p:pic>
      <p:pic>
        <p:nvPicPr>
          <p:cNvPr id="89092" name="Picture 2"/>
          <p:cNvPicPr>
            <a:picLocks noChangeAspect="1" noChangeArrowheads="1"/>
          </p:cNvPicPr>
          <p:nvPr/>
        </p:nvPicPr>
        <p:blipFill>
          <a:blip r:embed="rId4" cstate="print"/>
          <a:srcRect/>
          <a:stretch>
            <a:fillRect/>
          </a:stretch>
        </p:blipFill>
        <p:spPr bwMode="auto">
          <a:xfrm>
            <a:off x="4992688" y="4170363"/>
            <a:ext cx="4233862" cy="2392362"/>
          </a:xfrm>
          <a:prstGeom prst="rect">
            <a:avLst/>
          </a:prstGeom>
          <a:noFill/>
          <a:ln w="12700">
            <a:noFill/>
            <a:miter lim="800000"/>
            <a:headEnd/>
            <a:tailEnd/>
          </a:ln>
        </p:spPr>
      </p:pic>
      <p:pic>
        <p:nvPicPr>
          <p:cNvPr id="89093" name="Picture 3"/>
          <p:cNvPicPr>
            <a:picLocks noChangeAspect="1" noChangeArrowheads="1"/>
          </p:cNvPicPr>
          <p:nvPr/>
        </p:nvPicPr>
        <p:blipFill>
          <a:blip r:embed="rId5" cstate="print"/>
          <a:srcRect/>
          <a:stretch>
            <a:fillRect/>
          </a:stretch>
        </p:blipFill>
        <p:spPr bwMode="auto">
          <a:xfrm>
            <a:off x="88900" y="3411538"/>
            <a:ext cx="1697038" cy="1384300"/>
          </a:xfrm>
          <a:prstGeom prst="rect">
            <a:avLst/>
          </a:prstGeom>
          <a:noFill/>
          <a:ln w="9525">
            <a:noFill/>
            <a:miter lim="800000"/>
            <a:headEnd/>
            <a:tailEnd/>
          </a:ln>
        </p:spPr>
      </p:pic>
      <p:pic>
        <p:nvPicPr>
          <p:cNvPr id="89094" name="Picture 4"/>
          <p:cNvPicPr>
            <a:picLocks noChangeArrowheads="1"/>
          </p:cNvPicPr>
          <p:nvPr/>
        </p:nvPicPr>
        <p:blipFill>
          <a:blip r:embed="rId3" cstate="print"/>
          <a:srcRect/>
          <a:stretch>
            <a:fillRect/>
          </a:stretch>
        </p:blipFill>
        <p:spPr bwMode="auto">
          <a:xfrm>
            <a:off x="4773613" y="2306638"/>
            <a:ext cx="4135437" cy="1544637"/>
          </a:xfrm>
          <a:prstGeom prst="rect">
            <a:avLst/>
          </a:prstGeom>
          <a:noFill/>
          <a:ln w="9525">
            <a:noFill/>
            <a:miter lim="800000"/>
            <a:headEnd/>
            <a:tailEnd/>
          </a:ln>
        </p:spPr>
      </p:pic>
      <p:sp>
        <p:nvSpPr>
          <p:cNvPr id="89095" name="Rectangle 5"/>
          <p:cNvSpPr>
            <a:spLocks/>
          </p:cNvSpPr>
          <p:nvPr/>
        </p:nvSpPr>
        <p:spPr bwMode="auto">
          <a:xfrm>
            <a:off x="4803775" y="2098675"/>
            <a:ext cx="893763" cy="411163"/>
          </a:xfrm>
          <a:prstGeom prst="rect">
            <a:avLst/>
          </a:prstGeom>
          <a:solidFill>
            <a:srgbClr val="FFFFFF"/>
          </a:solidFill>
          <a:ln w="25400">
            <a:noFill/>
            <a:miter lim="800000"/>
            <a:headEnd/>
            <a:tailEnd/>
          </a:ln>
        </p:spPr>
        <p:txBody>
          <a:bodyPr lIns="0" tIns="0" rIns="0" bIns="0"/>
          <a:lstStyle/>
          <a:p>
            <a:pPr defTabSz="912813"/>
            <a:endParaRPr lang="ja-JP" altLang="en-US">
              <a:solidFill>
                <a:srgbClr val="000000"/>
              </a:solidFill>
              <a:latin typeface="Times New Roman" pitchFamily="18" charset="0"/>
              <a:ea typeface="ＭＳ 明朝" pitchFamily="17" charset="-128"/>
            </a:endParaRPr>
          </a:p>
        </p:txBody>
      </p:sp>
      <p:sp>
        <p:nvSpPr>
          <p:cNvPr id="89096" name="Rectangle 6"/>
          <p:cNvSpPr>
            <a:spLocks/>
          </p:cNvSpPr>
          <p:nvPr/>
        </p:nvSpPr>
        <p:spPr bwMode="auto">
          <a:xfrm>
            <a:off x="1768475" y="2259013"/>
            <a:ext cx="3027363" cy="2670175"/>
          </a:xfrm>
          <a:prstGeom prst="rect">
            <a:avLst/>
          </a:prstGeom>
          <a:noFill/>
          <a:ln w="25400">
            <a:solidFill>
              <a:schemeClr val="tx1"/>
            </a:solidFill>
            <a:miter lim="800000"/>
            <a:headEnd/>
            <a:tailEnd/>
          </a:ln>
        </p:spPr>
        <p:txBody>
          <a:bodyPr lIns="0" tIns="0" rIns="0" bIns="0"/>
          <a:lstStyle/>
          <a:p>
            <a:pPr defTabSz="912813"/>
            <a:endParaRPr lang="ja-JP" altLang="en-US">
              <a:solidFill>
                <a:srgbClr val="000000"/>
              </a:solidFill>
              <a:latin typeface="Times New Roman" pitchFamily="18" charset="0"/>
              <a:ea typeface="ＭＳ 明朝" pitchFamily="17" charset="-128"/>
            </a:endParaRPr>
          </a:p>
        </p:txBody>
      </p:sp>
      <p:sp>
        <p:nvSpPr>
          <p:cNvPr id="89097" name="Rectangle 7"/>
          <p:cNvSpPr>
            <a:spLocks/>
          </p:cNvSpPr>
          <p:nvPr/>
        </p:nvSpPr>
        <p:spPr bwMode="auto">
          <a:xfrm>
            <a:off x="1768475" y="3044825"/>
            <a:ext cx="3017838" cy="1884363"/>
          </a:xfrm>
          <a:prstGeom prst="rect">
            <a:avLst/>
          </a:prstGeom>
          <a:solidFill>
            <a:srgbClr val="0080FF">
              <a:alpha val="18039"/>
            </a:srgbClr>
          </a:solidFill>
          <a:ln w="25400">
            <a:solidFill>
              <a:schemeClr val="tx1">
                <a:alpha val="18039"/>
              </a:schemeClr>
            </a:solidFill>
            <a:miter lim="800000"/>
            <a:headEnd/>
            <a:tailEnd/>
          </a:ln>
        </p:spPr>
        <p:txBody>
          <a:bodyPr lIns="0" tIns="0" rIns="0" bIns="0"/>
          <a:lstStyle/>
          <a:p>
            <a:pPr defTabSz="912813"/>
            <a:endParaRPr lang="ja-JP" altLang="en-US">
              <a:solidFill>
                <a:srgbClr val="000000"/>
              </a:solidFill>
              <a:latin typeface="Times New Roman" pitchFamily="18" charset="0"/>
              <a:ea typeface="ＭＳ 明朝" pitchFamily="17" charset="-128"/>
            </a:endParaRPr>
          </a:p>
        </p:txBody>
      </p:sp>
      <p:sp>
        <p:nvSpPr>
          <p:cNvPr id="89098" name="Rectangle 8"/>
          <p:cNvSpPr>
            <a:spLocks/>
          </p:cNvSpPr>
          <p:nvPr/>
        </p:nvSpPr>
        <p:spPr bwMode="auto">
          <a:xfrm>
            <a:off x="4062413" y="4125913"/>
            <a:ext cx="385762" cy="276225"/>
          </a:xfrm>
          <a:prstGeom prst="rect">
            <a:avLst/>
          </a:prstGeom>
          <a:noFill/>
          <a:ln w="12700">
            <a:noFill/>
            <a:miter lim="800000"/>
            <a:headEnd/>
            <a:tailEnd/>
          </a:ln>
        </p:spPr>
        <p:txBody>
          <a:bodyPr wrap="none" lIns="0" tIns="0" rIns="0" bIns="0" anchor="ctr">
            <a:spAutoFit/>
          </a:bodyPr>
          <a:lstStyle/>
          <a:p>
            <a:pPr defTabSz="912813"/>
            <a:r>
              <a:rPr lang="en-US" altLang="ja-JP">
                <a:solidFill>
                  <a:srgbClr val="000000"/>
                </a:solidFill>
                <a:latin typeface="Times New Roman" pitchFamily="18" charset="0"/>
              </a:rPr>
              <a:t>LAr</a:t>
            </a:r>
          </a:p>
        </p:txBody>
      </p:sp>
      <p:sp>
        <p:nvSpPr>
          <p:cNvPr id="89099" name="Rectangle 9"/>
          <p:cNvSpPr>
            <a:spLocks/>
          </p:cNvSpPr>
          <p:nvPr/>
        </p:nvSpPr>
        <p:spPr bwMode="auto">
          <a:xfrm>
            <a:off x="3963988" y="2197100"/>
            <a:ext cx="849312" cy="508000"/>
          </a:xfrm>
          <a:prstGeom prst="rect">
            <a:avLst/>
          </a:prstGeom>
          <a:noFill/>
          <a:ln w="12700">
            <a:noFill/>
            <a:miter lim="800000"/>
            <a:headEnd/>
            <a:tailEnd/>
          </a:ln>
        </p:spPr>
        <p:txBody>
          <a:bodyPr lIns="0" tIns="0" rIns="0" bIns="0" anchor="ctr"/>
          <a:lstStyle/>
          <a:p>
            <a:pPr defTabSz="912813"/>
            <a:r>
              <a:rPr lang="en-US" altLang="ja-JP">
                <a:solidFill>
                  <a:srgbClr val="000000"/>
                </a:solidFill>
                <a:latin typeface="Times New Roman" pitchFamily="18" charset="0"/>
              </a:rPr>
              <a:t>GAr</a:t>
            </a:r>
          </a:p>
        </p:txBody>
      </p:sp>
      <p:sp>
        <p:nvSpPr>
          <p:cNvPr id="89100" name="Line 10"/>
          <p:cNvSpPr>
            <a:spLocks noChangeShapeType="1"/>
          </p:cNvSpPr>
          <p:nvPr/>
        </p:nvSpPr>
        <p:spPr bwMode="auto">
          <a:xfrm>
            <a:off x="3205163" y="3025775"/>
            <a:ext cx="0" cy="1135063"/>
          </a:xfrm>
          <a:prstGeom prst="line">
            <a:avLst/>
          </a:prstGeom>
          <a:noFill/>
          <a:ln w="15875" cap="rnd">
            <a:solidFill>
              <a:schemeClr val="tx1"/>
            </a:solidFill>
            <a:prstDash val="sysDot"/>
            <a:miter lim="800000"/>
            <a:headEnd type="arrow" w="med" len="med"/>
            <a:tailEnd/>
          </a:ln>
        </p:spPr>
        <p:txBody>
          <a:bodyPr lIns="0" tIns="0" rIns="0" bIns="0"/>
          <a:lstStyle/>
          <a:p>
            <a:endParaRPr lang="ja-JP" altLang="en-US"/>
          </a:p>
        </p:txBody>
      </p:sp>
      <p:sp>
        <p:nvSpPr>
          <p:cNvPr id="89101" name="Line 11"/>
          <p:cNvSpPr>
            <a:spLocks noChangeShapeType="1"/>
          </p:cNvSpPr>
          <p:nvPr/>
        </p:nvSpPr>
        <p:spPr bwMode="auto">
          <a:xfrm>
            <a:off x="3330575" y="3027363"/>
            <a:ext cx="0" cy="1079500"/>
          </a:xfrm>
          <a:prstGeom prst="line">
            <a:avLst/>
          </a:prstGeom>
          <a:noFill/>
          <a:ln w="15875" cap="rnd">
            <a:solidFill>
              <a:schemeClr val="tx1"/>
            </a:solidFill>
            <a:prstDash val="sysDot"/>
            <a:miter lim="800000"/>
            <a:headEnd type="arrow" w="med" len="med"/>
            <a:tailEnd/>
          </a:ln>
        </p:spPr>
        <p:txBody>
          <a:bodyPr lIns="0" tIns="0" rIns="0" bIns="0"/>
          <a:lstStyle/>
          <a:p>
            <a:endParaRPr lang="ja-JP" altLang="en-US"/>
          </a:p>
        </p:txBody>
      </p:sp>
      <p:sp>
        <p:nvSpPr>
          <p:cNvPr id="89102" name="Line 12"/>
          <p:cNvSpPr>
            <a:spLocks noChangeShapeType="1"/>
          </p:cNvSpPr>
          <p:nvPr/>
        </p:nvSpPr>
        <p:spPr bwMode="auto">
          <a:xfrm rot="10800000" flipH="1">
            <a:off x="2081213" y="3222625"/>
            <a:ext cx="2936875" cy="1600200"/>
          </a:xfrm>
          <a:prstGeom prst="line">
            <a:avLst/>
          </a:prstGeom>
          <a:noFill/>
          <a:ln w="38100">
            <a:solidFill>
              <a:srgbClr val="558E28"/>
            </a:solidFill>
            <a:prstDash val="sysDot"/>
            <a:round/>
            <a:headEnd type="triangle" w="med" len="med"/>
            <a:tailEnd/>
          </a:ln>
        </p:spPr>
        <p:txBody>
          <a:bodyPr lIns="0" tIns="0" rIns="0" bIns="0"/>
          <a:lstStyle/>
          <a:p>
            <a:endParaRPr lang="ja-JP" altLang="en-US"/>
          </a:p>
        </p:txBody>
      </p:sp>
      <p:sp>
        <p:nvSpPr>
          <p:cNvPr id="89103" name="Line 13"/>
          <p:cNvSpPr>
            <a:spLocks noChangeShapeType="1"/>
          </p:cNvSpPr>
          <p:nvPr/>
        </p:nvSpPr>
        <p:spPr bwMode="auto">
          <a:xfrm>
            <a:off x="3455988" y="3017838"/>
            <a:ext cx="0" cy="1044575"/>
          </a:xfrm>
          <a:prstGeom prst="line">
            <a:avLst/>
          </a:prstGeom>
          <a:noFill/>
          <a:ln w="15875" cap="rnd">
            <a:solidFill>
              <a:schemeClr val="tx1"/>
            </a:solidFill>
            <a:prstDash val="sysDot"/>
            <a:miter lim="800000"/>
            <a:headEnd type="arrow" w="med" len="med"/>
            <a:tailEnd/>
          </a:ln>
        </p:spPr>
        <p:txBody>
          <a:bodyPr lIns="0" tIns="0" rIns="0" bIns="0"/>
          <a:lstStyle/>
          <a:p>
            <a:endParaRPr lang="ja-JP" altLang="en-US"/>
          </a:p>
        </p:txBody>
      </p:sp>
      <p:sp>
        <p:nvSpPr>
          <p:cNvPr id="89104" name="Line 14"/>
          <p:cNvSpPr>
            <a:spLocks noChangeShapeType="1"/>
          </p:cNvSpPr>
          <p:nvPr/>
        </p:nvSpPr>
        <p:spPr bwMode="auto">
          <a:xfrm flipH="1">
            <a:off x="1768475" y="2973388"/>
            <a:ext cx="3017838" cy="0"/>
          </a:xfrm>
          <a:prstGeom prst="line">
            <a:avLst/>
          </a:prstGeom>
          <a:noFill/>
          <a:ln w="15875" cap="rnd">
            <a:solidFill>
              <a:schemeClr val="tx1"/>
            </a:solidFill>
            <a:prstDash val="sysDot"/>
            <a:miter lim="800000"/>
            <a:headEnd/>
            <a:tailEnd/>
          </a:ln>
        </p:spPr>
        <p:txBody>
          <a:bodyPr lIns="0" tIns="0" rIns="0" bIns="0"/>
          <a:lstStyle/>
          <a:p>
            <a:endParaRPr lang="ja-JP" altLang="en-US"/>
          </a:p>
        </p:txBody>
      </p:sp>
      <p:sp>
        <p:nvSpPr>
          <p:cNvPr id="89105" name="Line 15"/>
          <p:cNvSpPr>
            <a:spLocks noChangeShapeType="1"/>
          </p:cNvSpPr>
          <p:nvPr/>
        </p:nvSpPr>
        <p:spPr bwMode="auto">
          <a:xfrm flipH="1">
            <a:off x="1768475" y="3116263"/>
            <a:ext cx="3027363" cy="0"/>
          </a:xfrm>
          <a:prstGeom prst="line">
            <a:avLst/>
          </a:prstGeom>
          <a:noFill/>
          <a:ln w="15875" cap="rnd">
            <a:solidFill>
              <a:schemeClr val="tx1"/>
            </a:solidFill>
            <a:prstDash val="sysDot"/>
            <a:miter lim="800000"/>
            <a:headEnd/>
            <a:tailEnd/>
          </a:ln>
        </p:spPr>
        <p:txBody>
          <a:bodyPr lIns="0" tIns="0" rIns="0" bIns="0"/>
          <a:lstStyle/>
          <a:p>
            <a:endParaRPr lang="ja-JP" altLang="en-US"/>
          </a:p>
        </p:txBody>
      </p:sp>
      <p:sp>
        <p:nvSpPr>
          <p:cNvPr id="89106" name="Rectangle 16"/>
          <p:cNvSpPr>
            <a:spLocks/>
          </p:cNvSpPr>
          <p:nvPr/>
        </p:nvSpPr>
        <p:spPr bwMode="auto">
          <a:xfrm>
            <a:off x="2667000" y="3303588"/>
            <a:ext cx="444500" cy="153987"/>
          </a:xfrm>
          <a:prstGeom prst="rect">
            <a:avLst/>
          </a:prstGeom>
          <a:noFill/>
          <a:ln w="12700">
            <a:noFill/>
            <a:miter lim="800000"/>
            <a:headEnd/>
            <a:tailEnd/>
          </a:ln>
        </p:spPr>
        <p:txBody>
          <a:bodyPr wrap="none" lIns="0" tIns="0" rIns="0" bIns="0" anchor="ctr">
            <a:spAutoFit/>
          </a:bodyPr>
          <a:lstStyle/>
          <a:p>
            <a:pPr defTabSz="912813"/>
            <a:r>
              <a:rPr lang="en-US" altLang="ja-JP" sz="1000">
                <a:solidFill>
                  <a:srgbClr val="000000"/>
                </a:solidFill>
                <a:latin typeface="Times New Roman" pitchFamily="18" charset="0"/>
              </a:rPr>
              <a:t>1 kV/cm</a:t>
            </a:r>
          </a:p>
        </p:txBody>
      </p:sp>
      <p:sp>
        <p:nvSpPr>
          <p:cNvPr id="89107" name="Rectangle 17"/>
          <p:cNvSpPr>
            <a:spLocks/>
          </p:cNvSpPr>
          <p:nvPr/>
        </p:nvSpPr>
        <p:spPr bwMode="auto">
          <a:xfrm>
            <a:off x="3544888" y="2976563"/>
            <a:ext cx="446087" cy="153987"/>
          </a:xfrm>
          <a:prstGeom prst="rect">
            <a:avLst/>
          </a:prstGeom>
          <a:noFill/>
          <a:ln w="12700">
            <a:noFill/>
            <a:miter lim="800000"/>
            <a:headEnd/>
            <a:tailEnd/>
          </a:ln>
        </p:spPr>
        <p:txBody>
          <a:bodyPr wrap="none" lIns="0" tIns="0" rIns="0" bIns="0" anchor="ctr">
            <a:spAutoFit/>
          </a:bodyPr>
          <a:lstStyle/>
          <a:p>
            <a:pPr defTabSz="912813"/>
            <a:r>
              <a:rPr lang="en-US" altLang="ja-JP" sz="1000">
                <a:solidFill>
                  <a:srgbClr val="000000"/>
                </a:solidFill>
                <a:latin typeface="Times New Roman" pitchFamily="18" charset="0"/>
              </a:rPr>
              <a:t>3 kV/cm</a:t>
            </a:r>
          </a:p>
        </p:txBody>
      </p:sp>
      <p:sp>
        <p:nvSpPr>
          <p:cNvPr id="89108" name="Rectangle 18"/>
          <p:cNvSpPr>
            <a:spLocks/>
          </p:cNvSpPr>
          <p:nvPr/>
        </p:nvSpPr>
        <p:spPr bwMode="auto">
          <a:xfrm>
            <a:off x="1776413" y="2847975"/>
            <a:ext cx="53975" cy="71438"/>
          </a:xfrm>
          <a:prstGeom prst="rect">
            <a:avLst/>
          </a:prstGeom>
          <a:solidFill>
            <a:srgbClr val="D90B00"/>
          </a:solidFill>
          <a:ln w="25400">
            <a:solidFill>
              <a:schemeClr val="tx1"/>
            </a:solidFill>
            <a:miter lim="800000"/>
            <a:headEnd/>
            <a:tailEnd/>
          </a:ln>
        </p:spPr>
        <p:txBody>
          <a:bodyPr lIns="0" tIns="0" rIns="0" bIns="0"/>
          <a:lstStyle/>
          <a:p>
            <a:pPr defTabSz="912813"/>
            <a:endParaRPr lang="ja-JP" altLang="en-US">
              <a:solidFill>
                <a:srgbClr val="000000"/>
              </a:solidFill>
              <a:latin typeface="Times New Roman" pitchFamily="18" charset="0"/>
              <a:ea typeface="ＭＳ 明朝" pitchFamily="17" charset="-128"/>
            </a:endParaRPr>
          </a:p>
        </p:txBody>
      </p:sp>
      <p:sp>
        <p:nvSpPr>
          <p:cNvPr id="89109" name="Rectangle 19"/>
          <p:cNvSpPr>
            <a:spLocks/>
          </p:cNvSpPr>
          <p:nvPr/>
        </p:nvSpPr>
        <p:spPr bwMode="auto">
          <a:xfrm>
            <a:off x="1866900" y="2847975"/>
            <a:ext cx="52388" cy="71438"/>
          </a:xfrm>
          <a:prstGeom prst="rect">
            <a:avLst/>
          </a:prstGeom>
          <a:solidFill>
            <a:srgbClr val="D90B00"/>
          </a:solidFill>
          <a:ln w="25400">
            <a:solidFill>
              <a:schemeClr val="tx1"/>
            </a:solidFill>
            <a:miter lim="800000"/>
            <a:headEnd/>
            <a:tailEnd/>
          </a:ln>
        </p:spPr>
        <p:txBody>
          <a:bodyPr lIns="0" tIns="0" rIns="0" bIns="0"/>
          <a:lstStyle/>
          <a:p>
            <a:pPr defTabSz="912813"/>
            <a:endParaRPr lang="ja-JP" altLang="en-US">
              <a:solidFill>
                <a:srgbClr val="000000"/>
              </a:solidFill>
              <a:latin typeface="Times New Roman" pitchFamily="18" charset="0"/>
              <a:ea typeface="ＭＳ 明朝" pitchFamily="17" charset="-128"/>
            </a:endParaRPr>
          </a:p>
        </p:txBody>
      </p:sp>
      <p:sp>
        <p:nvSpPr>
          <p:cNvPr id="89110" name="Rectangle 20"/>
          <p:cNvSpPr>
            <a:spLocks/>
          </p:cNvSpPr>
          <p:nvPr/>
        </p:nvSpPr>
        <p:spPr bwMode="auto">
          <a:xfrm>
            <a:off x="1955800" y="2847975"/>
            <a:ext cx="53975" cy="71438"/>
          </a:xfrm>
          <a:prstGeom prst="rect">
            <a:avLst/>
          </a:prstGeom>
          <a:solidFill>
            <a:srgbClr val="D90B00"/>
          </a:solidFill>
          <a:ln w="25400">
            <a:solidFill>
              <a:schemeClr val="tx1"/>
            </a:solidFill>
            <a:miter lim="800000"/>
            <a:headEnd/>
            <a:tailEnd/>
          </a:ln>
        </p:spPr>
        <p:txBody>
          <a:bodyPr lIns="0" tIns="0" rIns="0" bIns="0"/>
          <a:lstStyle/>
          <a:p>
            <a:pPr defTabSz="912813"/>
            <a:endParaRPr lang="ja-JP" altLang="en-US">
              <a:solidFill>
                <a:srgbClr val="000000"/>
              </a:solidFill>
              <a:latin typeface="Times New Roman" pitchFamily="18" charset="0"/>
              <a:ea typeface="ＭＳ 明朝" pitchFamily="17" charset="-128"/>
            </a:endParaRPr>
          </a:p>
        </p:txBody>
      </p:sp>
      <p:sp>
        <p:nvSpPr>
          <p:cNvPr id="89111" name="Rectangle 21"/>
          <p:cNvSpPr>
            <a:spLocks/>
          </p:cNvSpPr>
          <p:nvPr/>
        </p:nvSpPr>
        <p:spPr bwMode="auto">
          <a:xfrm>
            <a:off x="2044700" y="2847975"/>
            <a:ext cx="53975" cy="71438"/>
          </a:xfrm>
          <a:prstGeom prst="rect">
            <a:avLst/>
          </a:prstGeom>
          <a:solidFill>
            <a:srgbClr val="D90B00"/>
          </a:solidFill>
          <a:ln w="25400">
            <a:solidFill>
              <a:schemeClr val="tx1"/>
            </a:solidFill>
            <a:miter lim="800000"/>
            <a:headEnd/>
            <a:tailEnd/>
          </a:ln>
        </p:spPr>
        <p:txBody>
          <a:bodyPr lIns="0" tIns="0" rIns="0" bIns="0"/>
          <a:lstStyle/>
          <a:p>
            <a:pPr defTabSz="912813"/>
            <a:endParaRPr lang="ja-JP" altLang="en-US">
              <a:solidFill>
                <a:srgbClr val="000000"/>
              </a:solidFill>
              <a:latin typeface="Times New Roman" pitchFamily="18" charset="0"/>
              <a:ea typeface="ＭＳ 明朝" pitchFamily="17" charset="-128"/>
            </a:endParaRPr>
          </a:p>
        </p:txBody>
      </p:sp>
      <p:sp>
        <p:nvSpPr>
          <p:cNvPr id="89112" name="Rectangle 22"/>
          <p:cNvSpPr>
            <a:spLocks/>
          </p:cNvSpPr>
          <p:nvPr/>
        </p:nvSpPr>
        <p:spPr bwMode="auto">
          <a:xfrm>
            <a:off x="2133600" y="2847975"/>
            <a:ext cx="53975" cy="71438"/>
          </a:xfrm>
          <a:prstGeom prst="rect">
            <a:avLst/>
          </a:prstGeom>
          <a:solidFill>
            <a:srgbClr val="D90B00"/>
          </a:solidFill>
          <a:ln w="25400">
            <a:solidFill>
              <a:schemeClr val="tx1"/>
            </a:solidFill>
            <a:miter lim="800000"/>
            <a:headEnd/>
            <a:tailEnd/>
          </a:ln>
        </p:spPr>
        <p:txBody>
          <a:bodyPr lIns="0" tIns="0" rIns="0" bIns="0"/>
          <a:lstStyle/>
          <a:p>
            <a:pPr defTabSz="912813"/>
            <a:endParaRPr lang="ja-JP" altLang="en-US">
              <a:solidFill>
                <a:srgbClr val="000000"/>
              </a:solidFill>
              <a:latin typeface="Times New Roman" pitchFamily="18" charset="0"/>
              <a:ea typeface="ＭＳ 明朝" pitchFamily="17" charset="-128"/>
            </a:endParaRPr>
          </a:p>
        </p:txBody>
      </p:sp>
      <p:sp>
        <p:nvSpPr>
          <p:cNvPr id="89113" name="Rectangle 23"/>
          <p:cNvSpPr>
            <a:spLocks/>
          </p:cNvSpPr>
          <p:nvPr/>
        </p:nvSpPr>
        <p:spPr bwMode="auto">
          <a:xfrm>
            <a:off x="2224088" y="2847975"/>
            <a:ext cx="52387" cy="71438"/>
          </a:xfrm>
          <a:prstGeom prst="rect">
            <a:avLst/>
          </a:prstGeom>
          <a:solidFill>
            <a:srgbClr val="D90B00"/>
          </a:solidFill>
          <a:ln w="25400">
            <a:solidFill>
              <a:schemeClr val="tx1"/>
            </a:solidFill>
            <a:miter lim="800000"/>
            <a:headEnd/>
            <a:tailEnd/>
          </a:ln>
        </p:spPr>
        <p:txBody>
          <a:bodyPr lIns="0" tIns="0" rIns="0" bIns="0"/>
          <a:lstStyle/>
          <a:p>
            <a:pPr defTabSz="912813"/>
            <a:endParaRPr lang="ja-JP" altLang="en-US">
              <a:solidFill>
                <a:srgbClr val="000000"/>
              </a:solidFill>
              <a:latin typeface="Times New Roman" pitchFamily="18" charset="0"/>
              <a:ea typeface="ＭＳ 明朝" pitchFamily="17" charset="-128"/>
            </a:endParaRPr>
          </a:p>
        </p:txBody>
      </p:sp>
      <p:sp>
        <p:nvSpPr>
          <p:cNvPr id="89114" name="Rectangle 24"/>
          <p:cNvSpPr>
            <a:spLocks/>
          </p:cNvSpPr>
          <p:nvPr/>
        </p:nvSpPr>
        <p:spPr bwMode="auto">
          <a:xfrm>
            <a:off x="2312988" y="2847975"/>
            <a:ext cx="53975" cy="71438"/>
          </a:xfrm>
          <a:prstGeom prst="rect">
            <a:avLst/>
          </a:prstGeom>
          <a:solidFill>
            <a:srgbClr val="D90B00"/>
          </a:solidFill>
          <a:ln w="25400">
            <a:solidFill>
              <a:schemeClr val="tx1"/>
            </a:solidFill>
            <a:miter lim="800000"/>
            <a:headEnd/>
            <a:tailEnd/>
          </a:ln>
        </p:spPr>
        <p:txBody>
          <a:bodyPr lIns="0" tIns="0" rIns="0" bIns="0"/>
          <a:lstStyle/>
          <a:p>
            <a:pPr defTabSz="912813"/>
            <a:endParaRPr lang="ja-JP" altLang="en-US">
              <a:solidFill>
                <a:srgbClr val="000000"/>
              </a:solidFill>
              <a:latin typeface="Times New Roman" pitchFamily="18" charset="0"/>
              <a:ea typeface="ＭＳ 明朝" pitchFamily="17" charset="-128"/>
            </a:endParaRPr>
          </a:p>
        </p:txBody>
      </p:sp>
      <p:sp>
        <p:nvSpPr>
          <p:cNvPr id="89115" name="Rectangle 25"/>
          <p:cNvSpPr>
            <a:spLocks/>
          </p:cNvSpPr>
          <p:nvPr/>
        </p:nvSpPr>
        <p:spPr bwMode="auto">
          <a:xfrm>
            <a:off x="2401888" y="2847975"/>
            <a:ext cx="53975" cy="71438"/>
          </a:xfrm>
          <a:prstGeom prst="rect">
            <a:avLst/>
          </a:prstGeom>
          <a:solidFill>
            <a:srgbClr val="D90B00"/>
          </a:solidFill>
          <a:ln w="25400">
            <a:solidFill>
              <a:schemeClr val="tx1"/>
            </a:solidFill>
            <a:miter lim="800000"/>
            <a:headEnd/>
            <a:tailEnd/>
          </a:ln>
        </p:spPr>
        <p:txBody>
          <a:bodyPr lIns="0" tIns="0" rIns="0" bIns="0"/>
          <a:lstStyle/>
          <a:p>
            <a:pPr defTabSz="912813"/>
            <a:endParaRPr lang="ja-JP" altLang="en-US">
              <a:solidFill>
                <a:srgbClr val="000000"/>
              </a:solidFill>
              <a:latin typeface="Times New Roman" pitchFamily="18" charset="0"/>
              <a:ea typeface="ＭＳ 明朝" pitchFamily="17" charset="-128"/>
            </a:endParaRPr>
          </a:p>
        </p:txBody>
      </p:sp>
      <p:sp>
        <p:nvSpPr>
          <p:cNvPr id="89116" name="Rectangle 26"/>
          <p:cNvSpPr>
            <a:spLocks/>
          </p:cNvSpPr>
          <p:nvPr/>
        </p:nvSpPr>
        <p:spPr bwMode="auto">
          <a:xfrm>
            <a:off x="2490788" y="2847975"/>
            <a:ext cx="53975" cy="71438"/>
          </a:xfrm>
          <a:prstGeom prst="rect">
            <a:avLst/>
          </a:prstGeom>
          <a:solidFill>
            <a:srgbClr val="D90B00"/>
          </a:solidFill>
          <a:ln w="25400">
            <a:solidFill>
              <a:schemeClr val="tx1"/>
            </a:solidFill>
            <a:miter lim="800000"/>
            <a:headEnd/>
            <a:tailEnd/>
          </a:ln>
        </p:spPr>
        <p:txBody>
          <a:bodyPr lIns="0" tIns="0" rIns="0" bIns="0"/>
          <a:lstStyle/>
          <a:p>
            <a:pPr defTabSz="912813"/>
            <a:endParaRPr lang="ja-JP" altLang="en-US">
              <a:solidFill>
                <a:srgbClr val="000000"/>
              </a:solidFill>
              <a:latin typeface="Times New Roman" pitchFamily="18" charset="0"/>
              <a:ea typeface="ＭＳ 明朝" pitchFamily="17" charset="-128"/>
            </a:endParaRPr>
          </a:p>
        </p:txBody>
      </p:sp>
      <p:sp>
        <p:nvSpPr>
          <p:cNvPr id="89117" name="Rectangle 27"/>
          <p:cNvSpPr>
            <a:spLocks/>
          </p:cNvSpPr>
          <p:nvPr/>
        </p:nvSpPr>
        <p:spPr bwMode="auto">
          <a:xfrm>
            <a:off x="2581275" y="2847975"/>
            <a:ext cx="52388" cy="71438"/>
          </a:xfrm>
          <a:prstGeom prst="rect">
            <a:avLst/>
          </a:prstGeom>
          <a:solidFill>
            <a:srgbClr val="D90B00"/>
          </a:solidFill>
          <a:ln w="25400">
            <a:solidFill>
              <a:schemeClr val="tx1"/>
            </a:solidFill>
            <a:miter lim="800000"/>
            <a:headEnd/>
            <a:tailEnd/>
          </a:ln>
        </p:spPr>
        <p:txBody>
          <a:bodyPr lIns="0" tIns="0" rIns="0" bIns="0"/>
          <a:lstStyle/>
          <a:p>
            <a:pPr defTabSz="912813"/>
            <a:endParaRPr lang="ja-JP" altLang="en-US">
              <a:solidFill>
                <a:srgbClr val="000000"/>
              </a:solidFill>
              <a:latin typeface="Times New Roman" pitchFamily="18" charset="0"/>
              <a:ea typeface="ＭＳ 明朝" pitchFamily="17" charset="-128"/>
            </a:endParaRPr>
          </a:p>
        </p:txBody>
      </p:sp>
      <p:sp>
        <p:nvSpPr>
          <p:cNvPr id="89118" name="Rectangle 28"/>
          <p:cNvSpPr>
            <a:spLocks/>
          </p:cNvSpPr>
          <p:nvPr/>
        </p:nvSpPr>
        <p:spPr bwMode="auto">
          <a:xfrm>
            <a:off x="2670175" y="2847975"/>
            <a:ext cx="53975" cy="71438"/>
          </a:xfrm>
          <a:prstGeom prst="rect">
            <a:avLst/>
          </a:prstGeom>
          <a:solidFill>
            <a:srgbClr val="D90B00"/>
          </a:solidFill>
          <a:ln w="25400">
            <a:solidFill>
              <a:schemeClr val="tx1"/>
            </a:solidFill>
            <a:miter lim="800000"/>
            <a:headEnd/>
            <a:tailEnd/>
          </a:ln>
        </p:spPr>
        <p:txBody>
          <a:bodyPr lIns="0" tIns="0" rIns="0" bIns="0"/>
          <a:lstStyle/>
          <a:p>
            <a:pPr defTabSz="912813"/>
            <a:endParaRPr lang="ja-JP" altLang="en-US">
              <a:solidFill>
                <a:srgbClr val="000000"/>
              </a:solidFill>
              <a:latin typeface="Times New Roman" pitchFamily="18" charset="0"/>
              <a:ea typeface="ＭＳ 明朝" pitchFamily="17" charset="-128"/>
            </a:endParaRPr>
          </a:p>
        </p:txBody>
      </p:sp>
      <p:sp>
        <p:nvSpPr>
          <p:cNvPr id="89119" name="Rectangle 29"/>
          <p:cNvSpPr>
            <a:spLocks/>
          </p:cNvSpPr>
          <p:nvPr/>
        </p:nvSpPr>
        <p:spPr bwMode="auto">
          <a:xfrm>
            <a:off x="2759075" y="2847975"/>
            <a:ext cx="53975" cy="71438"/>
          </a:xfrm>
          <a:prstGeom prst="rect">
            <a:avLst/>
          </a:prstGeom>
          <a:solidFill>
            <a:srgbClr val="D90B00"/>
          </a:solidFill>
          <a:ln w="25400">
            <a:solidFill>
              <a:schemeClr val="tx1"/>
            </a:solidFill>
            <a:miter lim="800000"/>
            <a:headEnd/>
            <a:tailEnd/>
          </a:ln>
        </p:spPr>
        <p:txBody>
          <a:bodyPr lIns="0" tIns="0" rIns="0" bIns="0"/>
          <a:lstStyle/>
          <a:p>
            <a:pPr defTabSz="912813"/>
            <a:endParaRPr lang="ja-JP" altLang="en-US">
              <a:solidFill>
                <a:srgbClr val="000000"/>
              </a:solidFill>
              <a:latin typeface="Times New Roman" pitchFamily="18" charset="0"/>
              <a:ea typeface="ＭＳ 明朝" pitchFamily="17" charset="-128"/>
            </a:endParaRPr>
          </a:p>
        </p:txBody>
      </p:sp>
      <p:sp>
        <p:nvSpPr>
          <p:cNvPr id="89120" name="Rectangle 30"/>
          <p:cNvSpPr>
            <a:spLocks/>
          </p:cNvSpPr>
          <p:nvPr/>
        </p:nvSpPr>
        <p:spPr bwMode="auto">
          <a:xfrm>
            <a:off x="2847975" y="2847975"/>
            <a:ext cx="53975" cy="71438"/>
          </a:xfrm>
          <a:prstGeom prst="rect">
            <a:avLst/>
          </a:prstGeom>
          <a:solidFill>
            <a:srgbClr val="D90B00"/>
          </a:solidFill>
          <a:ln w="25400">
            <a:solidFill>
              <a:schemeClr val="tx1"/>
            </a:solidFill>
            <a:miter lim="800000"/>
            <a:headEnd/>
            <a:tailEnd/>
          </a:ln>
        </p:spPr>
        <p:txBody>
          <a:bodyPr lIns="0" tIns="0" rIns="0" bIns="0"/>
          <a:lstStyle/>
          <a:p>
            <a:pPr defTabSz="912813"/>
            <a:endParaRPr lang="ja-JP" altLang="en-US">
              <a:solidFill>
                <a:srgbClr val="000000"/>
              </a:solidFill>
              <a:latin typeface="Times New Roman" pitchFamily="18" charset="0"/>
              <a:ea typeface="ＭＳ 明朝" pitchFamily="17" charset="-128"/>
            </a:endParaRPr>
          </a:p>
        </p:txBody>
      </p:sp>
      <p:sp>
        <p:nvSpPr>
          <p:cNvPr id="89121" name="Rectangle 31"/>
          <p:cNvSpPr>
            <a:spLocks/>
          </p:cNvSpPr>
          <p:nvPr/>
        </p:nvSpPr>
        <p:spPr bwMode="auto">
          <a:xfrm>
            <a:off x="2938463" y="2847975"/>
            <a:ext cx="52387" cy="71438"/>
          </a:xfrm>
          <a:prstGeom prst="rect">
            <a:avLst/>
          </a:prstGeom>
          <a:solidFill>
            <a:srgbClr val="D90B00"/>
          </a:solidFill>
          <a:ln w="25400">
            <a:solidFill>
              <a:schemeClr val="tx1"/>
            </a:solidFill>
            <a:miter lim="800000"/>
            <a:headEnd/>
            <a:tailEnd/>
          </a:ln>
        </p:spPr>
        <p:txBody>
          <a:bodyPr lIns="0" tIns="0" rIns="0" bIns="0"/>
          <a:lstStyle/>
          <a:p>
            <a:pPr defTabSz="912813"/>
            <a:endParaRPr lang="ja-JP" altLang="en-US">
              <a:solidFill>
                <a:srgbClr val="000000"/>
              </a:solidFill>
              <a:latin typeface="Times New Roman" pitchFamily="18" charset="0"/>
              <a:ea typeface="ＭＳ 明朝" pitchFamily="17" charset="-128"/>
            </a:endParaRPr>
          </a:p>
        </p:txBody>
      </p:sp>
      <p:sp>
        <p:nvSpPr>
          <p:cNvPr id="89122" name="Rectangle 32"/>
          <p:cNvSpPr>
            <a:spLocks/>
          </p:cNvSpPr>
          <p:nvPr/>
        </p:nvSpPr>
        <p:spPr bwMode="auto">
          <a:xfrm>
            <a:off x="3027363" y="2847975"/>
            <a:ext cx="53975" cy="71438"/>
          </a:xfrm>
          <a:prstGeom prst="rect">
            <a:avLst/>
          </a:prstGeom>
          <a:solidFill>
            <a:srgbClr val="D90B00"/>
          </a:solidFill>
          <a:ln w="25400">
            <a:solidFill>
              <a:schemeClr val="tx1"/>
            </a:solidFill>
            <a:miter lim="800000"/>
            <a:headEnd/>
            <a:tailEnd/>
          </a:ln>
        </p:spPr>
        <p:txBody>
          <a:bodyPr lIns="0" tIns="0" rIns="0" bIns="0"/>
          <a:lstStyle/>
          <a:p>
            <a:pPr defTabSz="912813"/>
            <a:endParaRPr lang="ja-JP" altLang="en-US">
              <a:solidFill>
                <a:srgbClr val="000000"/>
              </a:solidFill>
              <a:latin typeface="Times New Roman" pitchFamily="18" charset="0"/>
              <a:ea typeface="ＭＳ 明朝" pitchFamily="17" charset="-128"/>
            </a:endParaRPr>
          </a:p>
        </p:txBody>
      </p:sp>
      <p:sp>
        <p:nvSpPr>
          <p:cNvPr id="89123" name="Rectangle 33"/>
          <p:cNvSpPr>
            <a:spLocks/>
          </p:cNvSpPr>
          <p:nvPr/>
        </p:nvSpPr>
        <p:spPr bwMode="auto">
          <a:xfrm>
            <a:off x="3116263" y="2847975"/>
            <a:ext cx="53975" cy="71438"/>
          </a:xfrm>
          <a:prstGeom prst="rect">
            <a:avLst/>
          </a:prstGeom>
          <a:solidFill>
            <a:srgbClr val="D90B00"/>
          </a:solidFill>
          <a:ln w="25400">
            <a:solidFill>
              <a:schemeClr val="tx1"/>
            </a:solidFill>
            <a:miter lim="800000"/>
            <a:headEnd/>
            <a:tailEnd/>
          </a:ln>
        </p:spPr>
        <p:txBody>
          <a:bodyPr lIns="0" tIns="0" rIns="0" bIns="0"/>
          <a:lstStyle/>
          <a:p>
            <a:pPr defTabSz="912813"/>
            <a:endParaRPr lang="ja-JP" altLang="en-US">
              <a:solidFill>
                <a:srgbClr val="000000"/>
              </a:solidFill>
              <a:latin typeface="Times New Roman" pitchFamily="18" charset="0"/>
              <a:ea typeface="ＭＳ 明朝" pitchFamily="17" charset="-128"/>
            </a:endParaRPr>
          </a:p>
        </p:txBody>
      </p:sp>
      <p:sp>
        <p:nvSpPr>
          <p:cNvPr id="89124" name="Rectangle 34"/>
          <p:cNvSpPr>
            <a:spLocks/>
          </p:cNvSpPr>
          <p:nvPr/>
        </p:nvSpPr>
        <p:spPr bwMode="auto">
          <a:xfrm>
            <a:off x="3205163" y="2847975"/>
            <a:ext cx="53975" cy="71438"/>
          </a:xfrm>
          <a:prstGeom prst="rect">
            <a:avLst/>
          </a:prstGeom>
          <a:solidFill>
            <a:srgbClr val="D90B00"/>
          </a:solidFill>
          <a:ln w="25400">
            <a:solidFill>
              <a:schemeClr val="tx1"/>
            </a:solidFill>
            <a:miter lim="800000"/>
            <a:headEnd/>
            <a:tailEnd/>
          </a:ln>
        </p:spPr>
        <p:txBody>
          <a:bodyPr lIns="0" tIns="0" rIns="0" bIns="0"/>
          <a:lstStyle/>
          <a:p>
            <a:pPr defTabSz="912813"/>
            <a:endParaRPr lang="ja-JP" altLang="en-US">
              <a:solidFill>
                <a:srgbClr val="000000"/>
              </a:solidFill>
              <a:latin typeface="Times New Roman" pitchFamily="18" charset="0"/>
              <a:ea typeface="ＭＳ 明朝" pitchFamily="17" charset="-128"/>
            </a:endParaRPr>
          </a:p>
        </p:txBody>
      </p:sp>
      <p:sp>
        <p:nvSpPr>
          <p:cNvPr id="89125" name="Rectangle 35"/>
          <p:cNvSpPr>
            <a:spLocks/>
          </p:cNvSpPr>
          <p:nvPr/>
        </p:nvSpPr>
        <p:spPr bwMode="auto">
          <a:xfrm>
            <a:off x="3295650" y="2847975"/>
            <a:ext cx="52388" cy="71438"/>
          </a:xfrm>
          <a:prstGeom prst="rect">
            <a:avLst/>
          </a:prstGeom>
          <a:solidFill>
            <a:srgbClr val="D90B00"/>
          </a:solidFill>
          <a:ln w="25400">
            <a:solidFill>
              <a:schemeClr val="tx1"/>
            </a:solidFill>
            <a:miter lim="800000"/>
            <a:headEnd/>
            <a:tailEnd/>
          </a:ln>
        </p:spPr>
        <p:txBody>
          <a:bodyPr lIns="0" tIns="0" rIns="0" bIns="0"/>
          <a:lstStyle/>
          <a:p>
            <a:pPr defTabSz="912813"/>
            <a:endParaRPr lang="ja-JP" altLang="en-US">
              <a:solidFill>
                <a:srgbClr val="000000"/>
              </a:solidFill>
              <a:latin typeface="Times New Roman" pitchFamily="18" charset="0"/>
              <a:ea typeface="ＭＳ 明朝" pitchFamily="17" charset="-128"/>
            </a:endParaRPr>
          </a:p>
        </p:txBody>
      </p:sp>
      <p:sp>
        <p:nvSpPr>
          <p:cNvPr id="89126" name="Rectangle 36"/>
          <p:cNvSpPr>
            <a:spLocks/>
          </p:cNvSpPr>
          <p:nvPr/>
        </p:nvSpPr>
        <p:spPr bwMode="auto">
          <a:xfrm>
            <a:off x="3384550" y="2847975"/>
            <a:ext cx="53975" cy="71438"/>
          </a:xfrm>
          <a:prstGeom prst="rect">
            <a:avLst/>
          </a:prstGeom>
          <a:solidFill>
            <a:srgbClr val="D90B00"/>
          </a:solidFill>
          <a:ln w="25400">
            <a:solidFill>
              <a:schemeClr val="tx1"/>
            </a:solidFill>
            <a:miter lim="800000"/>
            <a:headEnd/>
            <a:tailEnd/>
          </a:ln>
        </p:spPr>
        <p:txBody>
          <a:bodyPr lIns="0" tIns="0" rIns="0" bIns="0"/>
          <a:lstStyle/>
          <a:p>
            <a:pPr defTabSz="912813"/>
            <a:endParaRPr lang="ja-JP" altLang="en-US">
              <a:solidFill>
                <a:srgbClr val="000000"/>
              </a:solidFill>
              <a:latin typeface="Times New Roman" pitchFamily="18" charset="0"/>
              <a:ea typeface="ＭＳ 明朝" pitchFamily="17" charset="-128"/>
            </a:endParaRPr>
          </a:p>
        </p:txBody>
      </p:sp>
      <p:sp>
        <p:nvSpPr>
          <p:cNvPr id="89127" name="Rectangle 37"/>
          <p:cNvSpPr>
            <a:spLocks/>
          </p:cNvSpPr>
          <p:nvPr/>
        </p:nvSpPr>
        <p:spPr bwMode="auto">
          <a:xfrm>
            <a:off x="3473450" y="2847975"/>
            <a:ext cx="53975" cy="71438"/>
          </a:xfrm>
          <a:prstGeom prst="rect">
            <a:avLst/>
          </a:prstGeom>
          <a:solidFill>
            <a:srgbClr val="D90B00"/>
          </a:solidFill>
          <a:ln w="25400">
            <a:solidFill>
              <a:schemeClr val="tx1"/>
            </a:solidFill>
            <a:miter lim="800000"/>
            <a:headEnd/>
            <a:tailEnd/>
          </a:ln>
        </p:spPr>
        <p:txBody>
          <a:bodyPr lIns="0" tIns="0" rIns="0" bIns="0"/>
          <a:lstStyle/>
          <a:p>
            <a:pPr defTabSz="912813"/>
            <a:endParaRPr lang="ja-JP" altLang="en-US">
              <a:solidFill>
                <a:srgbClr val="000000"/>
              </a:solidFill>
              <a:latin typeface="Times New Roman" pitchFamily="18" charset="0"/>
              <a:ea typeface="ＭＳ 明朝" pitchFamily="17" charset="-128"/>
            </a:endParaRPr>
          </a:p>
        </p:txBody>
      </p:sp>
      <p:sp>
        <p:nvSpPr>
          <p:cNvPr id="89128" name="Rectangle 38"/>
          <p:cNvSpPr>
            <a:spLocks/>
          </p:cNvSpPr>
          <p:nvPr/>
        </p:nvSpPr>
        <p:spPr bwMode="auto">
          <a:xfrm>
            <a:off x="3562350" y="2847975"/>
            <a:ext cx="53975" cy="71438"/>
          </a:xfrm>
          <a:prstGeom prst="rect">
            <a:avLst/>
          </a:prstGeom>
          <a:solidFill>
            <a:srgbClr val="D90B00"/>
          </a:solidFill>
          <a:ln w="25400">
            <a:solidFill>
              <a:schemeClr val="tx1"/>
            </a:solidFill>
            <a:miter lim="800000"/>
            <a:headEnd/>
            <a:tailEnd/>
          </a:ln>
        </p:spPr>
        <p:txBody>
          <a:bodyPr lIns="0" tIns="0" rIns="0" bIns="0"/>
          <a:lstStyle/>
          <a:p>
            <a:pPr defTabSz="912813"/>
            <a:endParaRPr lang="ja-JP" altLang="en-US">
              <a:solidFill>
                <a:srgbClr val="000000"/>
              </a:solidFill>
              <a:latin typeface="Times New Roman" pitchFamily="18" charset="0"/>
              <a:ea typeface="ＭＳ 明朝" pitchFamily="17" charset="-128"/>
            </a:endParaRPr>
          </a:p>
        </p:txBody>
      </p:sp>
      <p:sp>
        <p:nvSpPr>
          <p:cNvPr id="89129" name="Rectangle 39"/>
          <p:cNvSpPr>
            <a:spLocks/>
          </p:cNvSpPr>
          <p:nvPr/>
        </p:nvSpPr>
        <p:spPr bwMode="auto">
          <a:xfrm>
            <a:off x="3652838" y="2847975"/>
            <a:ext cx="52387" cy="71438"/>
          </a:xfrm>
          <a:prstGeom prst="rect">
            <a:avLst/>
          </a:prstGeom>
          <a:solidFill>
            <a:srgbClr val="D90B00"/>
          </a:solidFill>
          <a:ln w="25400">
            <a:solidFill>
              <a:schemeClr val="tx1"/>
            </a:solidFill>
            <a:miter lim="800000"/>
            <a:headEnd/>
            <a:tailEnd/>
          </a:ln>
        </p:spPr>
        <p:txBody>
          <a:bodyPr lIns="0" tIns="0" rIns="0" bIns="0"/>
          <a:lstStyle/>
          <a:p>
            <a:pPr defTabSz="912813"/>
            <a:endParaRPr lang="ja-JP" altLang="en-US">
              <a:solidFill>
                <a:srgbClr val="000000"/>
              </a:solidFill>
              <a:latin typeface="Times New Roman" pitchFamily="18" charset="0"/>
              <a:ea typeface="ＭＳ 明朝" pitchFamily="17" charset="-128"/>
            </a:endParaRPr>
          </a:p>
        </p:txBody>
      </p:sp>
      <p:sp>
        <p:nvSpPr>
          <p:cNvPr id="89130" name="Rectangle 40"/>
          <p:cNvSpPr>
            <a:spLocks/>
          </p:cNvSpPr>
          <p:nvPr/>
        </p:nvSpPr>
        <p:spPr bwMode="auto">
          <a:xfrm>
            <a:off x="3741738" y="2847975"/>
            <a:ext cx="53975" cy="71438"/>
          </a:xfrm>
          <a:prstGeom prst="rect">
            <a:avLst/>
          </a:prstGeom>
          <a:solidFill>
            <a:srgbClr val="D90B00"/>
          </a:solidFill>
          <a:ln w="25400">
            <a:solidFill>
              <a:schemeClr val="tx1"/>
            </a:solidFill>
            <a:miter lim="800000"/>
            <a:headEnd/>
            <a:tailEnd/>
          </a:ln>
        </p:spPr>
        <p:txBody>
          <a:bodyPr lIns="0" tIns="0" rIns="0" bIns="0"/>
          <a:lstStyle/>
          <a:p>
            <a:pPr defTabSz="912813"/>
            <a:endParaRPr lang="ja-JP" altLang="en-US">
              <a:solidFill>
                <a:srgbClr val="000000"/>
              </a:solidFill>
              <a:latin typeface="Times New Roman" pitchFamily="18" charset="0"/>
              <a:ea typeface="ＭＳ 明朝" pitchFamily="17" charset="-128"/>
            </a:endParaRPr>
          </a:p>
        </p:txBody>
      </p:sp>
      <p:sp>
        <p:nvSpPr>
          <p:cNvPr id="89131" name="Rectangle 41"/>
          <p:cNvSpPr>
            <a:spLocks/>
          </p:cNvSpPr>
          <p:nvPr/>
        </p:nvSpPr>
        <p:spPr bwMode="auto">
          <a:xfrm>
            <a:off x="3830638" y="2847975"/>
            <a:ext cx="53975" cy="71438"/>
          </a:xfrm>
          <a:prstGeom prst="rect">
            <a:avLst/>
          </a:prstGeom>
          <a:solidFill>
            <a:srgbClr val="D90B00"/>
          </a:solidFill>
          <a:ln w="25400">
            <a:solidFill>
              <a:schemeClr val="tx1"/>
            </a:solidFill>
            <a:miter lim="800000"/>
            <a:headEnd/>
            <a:tailEnd/>
          </a:ln>
        </p:spPr>
        <p:txBody>
          <a:bodyPr lIns="0" tIns="0" rIns="0" bIns="0"/>
          <a:lstStyle/>
          <a:p>
            <a:pPr defTabSz="912813"/>
            <a:endParaRPr lang="ja-JP" altLang="en-US">
              <a:solidFill>
                <a:srgbClr val="000000"/>
              </a:solidFill>
              <a:latin typeface="Times New Roman" pitchFamily="18" charset="0"/>
              <a:ea typeface="ＭＳ 明朝" pitchFamily="17" charset="-128"/>
            </a:endParaRPr>
          </a:p>
        </p:txBody>
      </p:sp>
      <p:sp>
        <p:nvSpPr>
          <p:cNvPr id="89132" name="Rectangle 42"/>
          <p:cNvSpPr>
            <a:spLocks/>
          </p:cNvSpPr>
          <p:nvPr/>
        </p:nvSpPr>
        <p:spPr bwMode="auto">
          <a:xfrm>
            <a:off x="3919538" y="2847975"/>
            <a:ext cx="53975" cy="71438"/>
          </a:xfrm>
          <a:prstGeom prst="rect">
            <a:avLst/>
          </a:prstGeom>
          <a:solidFill>
            <a:srgbClr val="D90B00"/>
          </a:solidFill>
          <a:ln w="25400">
            <a:solidFill>
              <a:schemeClr val="tx1"/>
            </a:solidFill>
            <a:miter lim="800000"/>
            <a:headEnd/>
            <a:tailEnd/>
          </a:ln>
        </p:spPr>
        <p:txBody>
          <a:bodyPr lIns="0" tIns="0" rIns="0" bIns="0"/>
          <a:lstStyle/>
          <a:p>
            <a:pPr defTabSz="912813"/>
            <a:endParaRPr lang="ja-JP" altLang="en-US">
              <a:solidFill>
                <a:srgbClr val="000000"/>
              </a:solidFill>
              <a:latin typeface="Times New Roman" pitchFamily="18" charset="0"/>
              <a:ea typeface="ＭＳ 明朝" pitchFamily="17" charset="-128"/>
            </a:endParaRPr>
          </a:p>
        </p:txBody>
      </p:sp>
      <p:sp>
        <p:nvSpPr>
          <p:cNvPr id="89133" name="Rectangle 43"/>
          <p:cNvSpPr>
            <a:spLocks/>
          </p:cNvSpPr>
          <p:nvPr/>
        </p:nvSpPr>
        <p:spPr bwMode="auto">
          <a:xfrm>
            <a:off x="4010025" y="2847975"/>
            <a:ext cx="52388" cy="71438"/>
          </a:xfrm>
          <a:prstGeom prst="rect">
            <a:avLst/>
          </a:prstGeom>
          <a:solidFill>
            <a:srgbClr val="D90B00"/>
          </a:solidFill>
          <a:ln w="25400">
            <a:solidFill>
              <a:schemeClr val="tx1"/>
            </a:solidFill>
            <a:miter lim="800000"/>
            <a:headEnd/>
            <a:tailEnd/>
          </a:ln>
        </p:spPr>
        <p:txBody>
          <a:bodyPr lIns="0" tIns="0" rIns="0" bIns="0"/>
          <a:lstStyle/>
          <a:p>
            <a:pPr defTabSz="912813"/>
            <a:endParaRPr lang="ja-JP" altLang="en-US">
              <a:solidFill>
                <a:srgbClr val="000000"/>
              </a:solidFill>
              <a:latin typeface="Times New Roman" pitchFamily="18" charset="0"/>
              <a:ea typeface="ＭＳ 明朝" pitchFamily="17" charset="-128"/>
            </a:endParaRPr>
          </a:p>
        </p:txBody>
      </p:sp>
      <p:sp>
        <p:nvSpPr>
          <p:cNvPr id="89134" name="Rectangle 44"/>
          <p:cNvSpPr>
            <a:spLocks/>
          </p:cNvSpPr>
          <p:nvPr/>
        </p:nvSpPr>
        <p:spPr bwMode="auto">
          <a:xfrm>
            <a:off x="4098925" y="2847975"/>
            <a:ext cx="53975" cy="71438"/>
          </a:xfrm>
          <a:prstGeom prst="rect">
            <a:avLst/>
          </a:prstGeom>
          <a:solidFill>
            <a:srgbClr val="D90B00"/>
          </a:solidFill>
          <a:ln w="25400">
            <a:solidFill>
              <a:schemeClr val="tx1"/>
            </a:solidFill>
            <a:miter lim="800000"/>
            <a:headEnd/>
            <a:tailEnd/>
          </a:ln>
        </p:spPr>
        <p:txBody>
          <a:bodyPr lIns="0" tIns="0" rIns="0" bIns="0"/>
          <a:lstStyle/>
          <a:p>
            <a:pPr defTabSz="912813"/>
            <a:endParaRPr lang="ja-JP" altLang="en-US">
              <a:solidFill>
                <a:srgbClr val="000000"/>
              </a:solidFill>
              <a:latin typeface="Times New Roman" pitchFamily="18" charset="0"/>
              <a:ea typeface="ＭＳ 明朝" pitchFamily="17" charset="-128"/>
            </a:endParaRPr>
          </a:p>
        </p:txBody>
      </p:sp>
      <p:sp>
        <p:nvSpPr>
          <p:cNvPr id="89135" name="Rectangle 45"/>
          <p:cNvSpPr>
            <a:spLocks/>
          </p:cNvSpPr>
          <p:nvPr/>
        </p:nvSpPr>
        <p:spPr bwMode="auto">
          <a:xfrm>
            <a:off x="4187825" y="2847975"/>
            <a:ext cx="53975" cy="71438"/>
          </a:xfrm>
          <a:prstGeom prst="rect">
            <a:avLst/>
          </a:prstGeom>
          <a:solidFill>
            <a:srgbClr val="D90B00"/>
          </a:solidFill>
          <a:ln w="25400">
            <a:solidFill>
              <a:schemeClr val="tx1"/>
            </a:solidFill>
            <a:miter lim="800000"/>
            <a:headEnd/>
            <a:tailEnd/>
          </a:ln>
        </p:spPr>
        <p:txBody>
          <a:bodyPr lIns="0" tIns="0" rIns="0" bIns="0"/>
          <a:lstStyle/>
          <a:p>
            <a:pPr defTabSz="912813"/>
            <a:endParaRPr lang="ja-JP" altLang="en-US">
              <a:solidFill>
                <a:srgbClr val="000000"/>
              </a:solidFill>
              <a:latin typeface="Times New Roman" pitchFamily="18" charset="0"/>
              <a:ea typeface="ＭＳ 明朝" pitchFamily="17" charset="-128"/>
            </a:endParaRPr>
          </a:p>
        </p:txBody>
      </p:sp>
      <p:sp>
        <p:nvSpPr>
          <p:cNvPr id="89136" name="Rectangle 46"/>
          <p:cNvSpPr>
            <a:spLocks/>
          </p:cNvSpPr>
          <p:nvPr/>
        </p:nvSpPr>
        <p:spPr bwMode="auto">
          <a:xfrm>
            <a:off x="4276725" y="2847975"/>
            <a:ext cx="53975" cy="71438"/>
          </a:xfrm>
          <a:prstGeom prst="rect">
            <a:avLst/>
          </a:prstGeom>
          <a:solidFill>
            <a:srgbClr val="D90B00"/>
          </a:solidFill>
          <a:ln w="25400">
            <a:solidFill>
              <a:schemeClr val="tx1"/>
            </a:solidFill>
            <a:miter lim="800000"/>
            <a:headEnd/>
            <a:tailEnd/>
          </a:ln>
        </p:spPr>
        <p:txBody>
          <a:bodyPr lIns="0" tIns="0" rIns="0" bIns="0"/>
          <a:lstStyle/>
          <a:p>
            <a:pPr defTabSz="912813"/>
            <a:endParaRPr lang="ja-JP" altLang="en-US">
              <a:solidFill>
                <a:srgbClr val="000000"/>
              </a:solidFill>
              <a:latin typeface="Times New Roman" pitchFamily="18" charset="0"/>
              <a:ea typeface="ＭＳ 明朝" pitchFamily="17" charset="-128"/>
            </a:endParaRPr>
          </a:p>
        </p:txBody>
      </p:sp>
      <p:sp>
        <p:nvSpPr>
          <p:cNvPr id="89137" name="Rectangle 47"/>
          <p:cNvSpPr>
            <a:spLocks/>
          </p:cNvSpPr>
          <p:nvPr/>
        </p:nvSpPr>
        <p:spPr bwMode="auto">
          <a:xfrm>
            <a:off x="4367213" y="2847975"/>
            <a:ext cx="52387" cy="71438"/>
          </a:xfrm>
          <a:prstGeom prst="rect">
            <a:avLst/>
          </a:prstGeom>
          <a:solidFill>
            <a:srgbClr val="D90B00"/>
          </a:solidFill>
          <a:ln w="25400">
            <a:solidFill>
              <a:schemeClr val="tx1"/>
            </a:solidFill>
            <a:miter lim="800000"/>
            <a:headEnd/>
            <a:tailEnd/>
          </a:ln>
        </p:spPr>
        <p:txBody>
          <a:bodyPr lIns="0" tIns="0" rIns="0" bIns="0"/>
          <a:lstStyle/>
          <a:p>
            <a:pPr defTabSz="912813"/>
            <a:endParaRPr lang="ja-JP" altLang="en-US">
              <a:solidFill>
                <a:srgbClr val="000000"/>
              </a:solidFill>
              <a:latin typeface="Times New Roman" pitchFamily="18" charset="0"/>
              <a:ea typeface="ＭＳ 明朝" pitchFamily="17" charset="-128"/>
            </a:endParaRPr>
          </a:p>
        </p:txBody>
      </p:sp>
      <p:sp>
        <p:nvSpPr>
          <p:cNvPr id="89138" name="Rectangle 48"/>
          <p:cNvSpPr>
            <a:spLocks/>
          </p:cNvSpPr>
          <p:nvPr/>
        </p:nvSpPr>
        <p:spPr bwMode="auto">
          <a:xfrm>
            <a:off x="4456113" y="2847975"/>
            <a:ext cx="53975" cy="71438"/>
          </a:xfrm>
          <a:prstGeom prst="rect">
            <a:avLst/>
          </a:prstGeom>
          <a:solidFill>
            <a:srgbClr val="D90B00"/>
          </a:solidFill>
          <a:ln w="25400">
            <a:solidFill>
              <a:schemeClr val="tx1"/>
            </a:solidFill>
            <a:miter lim="800000"/>
            <a:headEnd/>
            <a:tailEnd/>
          </a:ln>
        </p:spPr>
        <p:txBody>
          <a:bodyPr lIns="0" tIns="0" rIns="0" bIns="0"/>
          <a:lstStyle/>
          <a:p>
            <a:pPr defTabSz="912813"/>
            <a:endParaRPr lang="ja-JP" altLang="en-US">
              <a:solidFill>
                <a:srgbClr val="000000"/>
              </a:solidFill>
              <a:latin typeface="Times New Roman" pitchFamily="18" charset="0"/>
              <a:ea typeface="ＭＳ 明朝" pitchFamily="17" charset="-128"/>
            </a:endParaRPr>
          </a:p>
        </p:txBody>
      </p:sp>
      <p:sp>
        <p:nvSpPr>
          <p:cNvPr id="89139" name="Rectangle 49"/>
          <p:cNvSpPr>
            <a:spLocks/>
          </p:cNvSpPr>
          <p:nvPr/>
        </p:nvSpPr>
        <p:spPr bwMode="auto">
          <a:xfrm>
            <a:off x="4545013" y="2847975"/>
            <a:ext cx="53975" cy="71438"/>
          </a:xfrm>
          <a:prstGeom prst="rect">
            <a:avLst/>
          </a:prstGeom>
          <a:solidFill>
            <a:srgbClr val="D90B00"/>
          </a:solidFill>
          <a:ln w="25400">
            <a:solidFill>
              <a:schemeClr val="tx1"/>
            </a:solidFill>
            <a:miter lim="800000"/>
            <a:headEnd/>
            <a:tailEnd/>
          </a:ln>
        </p:spPr>
        <p:txBody>
          <a:bodyPr lIns="0" tIns="0" rIns="0" bIns="0"/>
          <a:lstStyle/>
          <a:p>
            <a:pPr defTabSz="912813"/>
            <a:endParaRPr lang="ja-JP" altLang="en-US">
              <a:solidFill>
                <a:srgbClr val="000000"/>
              </a:solidFill>
              <a:latin typeface="Times New Roman" pitchFamily="18" charset="0"/>
              <a:ea typeface="ＭＳ 明朝" pitchFamily="17" charset="-128"/>
            </a:endParaRPr>
          </a:p>
        </p:txBody>
      </p:sp>
      <p:sp>
        <p:nvSpPr>
          <p:cNvPr id="89140" name="Rectangle 50"/>
          <p:cNvSpPr>
            <a:spLocks/>
          </p:cNvSpPr>
          <p:nvPr/>
        </p:nvSpPr>
        <p:spPr bwMode="auto">
          <a:xfrm>
            <a:off x="4633913" y="2847975"/>
            <a:ext cx="53975" cy="71438"/>
          </a:xfrm>
          <a:prstGeom prst="rect">
            <a:avLst/>
          </a:prstGeom>
          <a:solidFill>
            <a:srgbClr val="D90B00"/>
          </a:solidFill>
          <a:ln w="25400">
            <a:solidFill>
              <a:schemeClr val="tx1"/>
            </a:solidFill>
            <a:miter lim="800000"/>
            <a:headEnd/>
            <a:tailEnd/>
          </a:ln>
        </p:spPr>
        <p:txBody>
          <a:bodyPr lIns="0" tIns="0" rIns="0" bIns="0"/>
          <a:lstStyle/>
          <a:p>
            <a:pPr defTabSz="912813"/>
            <a:endParaRPr lang="ja-JP" altLang="en-US">
              <a:solidFill>
                <a:srgbClr val="000000"/>
              </a:solidFill>
              <a:latin typeface="Times New Roman" pitchFamily="18" charset="0"/>
              <a:ea typeface="ＭＳ 明朝" pitchFamily="17" charset="-128"/>
            </a:endParaRPr>
          </a:p>
        </p:txBody>
      </p:sp>
      <p:sp>
        <p:nvSpPr>
          <p:cNvPr id="89141" name="Rectangle 51"/>
          <p:cNvSpPr>
            <a:spLocks/>
          </p:cNvSpPr>
          <p:nvPr/>
        </p:nvSpPr>
        <p:spPr bwMode="auto">
          <a:xfrm>
            <a:off x="4724400" y="2847975"/>
            <a:ext cx="52388" cy="71438"/>
          </a:xfrm>
          <a:prstGeom prst="rect">
            <a:avLst/>
          </a:prstGeom>
          <a:solidFill>
            <a:srgbClr val="D90B00"/>
          </a:solidFill>
          <a:ln w="25400">
            <a:solidFill>
              <a:schemeClr val="tx1"/>
            </a:solidFill>
            <a:miter lim="800000"/>
            <a:headEnd/>
            <a:tailEnd/>
          </a:ln>
        </p:spPr>
        <p:txBody>
          <a:bodyPr lIns="0" tIns="0" rIns="0" bIns="0"/>
          <a:lstStyle/>
          <a:p>
            <a:pPr defTabSz="912813"/>
            <a:endParaRPr lang="ja-JP" altLang="en-US">
              <a:solidFill>
                <a:srgbClr val="000000"/>
              </a:solidFill>
              <a:latin typeface="Times New Roman" pitchFamily="18" charset="0"/>
              <a:ea typeface="ＭＳ 明朝" pitchFamily="17" charset="-128"/>
            </a:endParaRPr>
          </a:p>
        </p:txBody>
      </p:sp>
      <p:pic>
        <p:nvPicPr>
          <p:cNvPr id="89142" name="Picture 52"/>
          <p:cNvPicPr>
            <a:picLocks noChangeArrowheads="1"/>
          </p:cNvPicPr>
          <p:nvPr/>
        </p:nvPicPr>
        <p:blipFill>
          <a:blip r:embed="rId6" cstate="print"/>
          <a:srcRect/>
          <a:stretch>
            <a:fillRect/>
          </a:stretch>
        </p:blipFill>
        <p:spPr bwMode="auto">
          <a:xfrm>
            <a:off x="1731963" y="2724150"/>
            <a:ext cx="3098800" cy="79375"/>
          </a:xfrm>
          <a:prstGeom prst="rect">
            <a:avLst/>
          </a:prstGeom>
          <a:noFill/>
          <a:ln w="12700">
            <a:noFill/>
            <a:miter lim="800000"/>
            <a:headEnd/>
            <a:tailEnd/>
          </a:ln>
        </p:spPr>
      </p:pic>
      <p:sp>
        <p:nvSpPr>
          <p:cNvPr id="89143" name="Line 53"/>
          <p:cNvSpPr>
            <a:spLocks noChangeShapeType="1"/>
          </p:cNvSpPr>
          <p:nvPr/>
        </p:nvSpPr>
        <p:spPr bwMode="auto">
          <a:xfrm>
            <a:off x="2955925" y="4000500"/>
            <a:ext cx="231775" cy="187325"/>
          </a:xfrm>
          <a:prstGeom prst="line">
            <a:avLst/>
          </a:prstGeom>
          <a:noFill/>
          <a:ln w="38100">
            <a:solidFill>
              <a:schemeClr val="tx1"/>
            </a:solidFill>
            <a:miter lim="800000"/>
            <a:headEnd type="stealth" w="med" len="med"/>
            <a:tailEnd/>
          </a:ln>
        </p:spPr>
        <p:txBody>
          <a:bodyPr lIns="0" tIns="0" rIns="0" bIns="0"/>
          <a:lstStyle/>
          <a:p>
            <a:endParaRPr lang="ja-JP" altLang="en-US"/>
          </a:p>
        </p:txBody>
      </p:sp>
      <p:sp>
        <p:nvSpPr>
          <p:cNvPr id="89144" name="Line 54"/>
          <p:cNvSpPr>
            <a:spLocks noChangeShapeType="1"/>
          </p:cNvSpPr>
          <p:nvPr/>
        </p:nvSpPr>
        <p:spPr bwMode="auto">
          <a:xfrm flipH="1">
            <a:off x="3194050" y="3943350"/>
            <a:ext cx="233363" cy="233363"/>
          </a:xfrm>
          <a:prstGeom prst="line">
            <a:avLst/>
          </a:prstGeom>
          <a:noFill/>
          <a:ln w="38100">
            <a:solidFill>
              <a:schemeClr val="tx1"/>
            </a:solidFill>
            <a:miter lim="800000"/>
            <a:headEnd type="stealth" w="med" len="med"/>
            <a:tailEnd/>
          </a:ln>
        </p:spPr>
        <p:txBody>
          <a:bodyPr lIns="0" tIns="0" rIns="0" bIns="0"/>
          <a:lstStyle/>
          <a:p>
            <a:endParaRPr lang="ja-JP" altLang="en-US"/>
          </a:p>
        </p:txBody>
      </p:sp>
      <p:sp>
        <p:nvSpPr>
          <p:cNvPr id="89145" name="Line 55"/>
          <p:cNvSpPr>
            <a:spLocks noChangeShapeType="1"/>
          </p:cNvSpPr>
          <p:nvPr/>
        </p:nvSpPr>
        <p:spPr bwMode="auto">
          <a:xfrm rot="10800000" flipH="1">
            <a:off x="3036888" y="4205288"/>
            <a:ext cx="150812" cy="187325"/>
          </a:xfrm>
          <a:prstGeom prst="line">
            <a:avLst/>
          </a:prstGeom>
          <a:noFill/>
          <a:ln w="38100">
            <a:solidFill>
              <a:schemeClr val="tx1"/>
            </a:solidFill>
            <a:miter lim="800000"/>
            <a:headEnd type="stealth" w="med" len="med"/>
            <a:tailEnd/>
          </a:ln>
        </p:spPr>
        <p:txBody>
          <a:bodyPr lIns="0" tIns="0" rIns="0" bIns="0"/>
          <a:lstStyle/>
          <a:p>
            <a:endParaRPr lang="ja-JP" altLang="en-US"/>
          </a:p>
        </p:txBody>
      </p:sp>
      <p:sp>
        <p:nvSpPr>
          <p:cNvPr id="89146" name="Line 56"/>
          <p:cNvSpPr>
            <a:spLocks noChangeShapeType="1"/>
          </p:cNvSpPr>
          <p:nvPr/>
        </p:nvSpPr>
        <p:spPr bwMode="auto">
          <a:xfrm flipH="1">
            <a:off x="3205163" y="4143375"/>
            <a:ext cx="250825" cy="44450"/>
          </a:xfrm>
          <a:prstGeom prst="line">
            <a:avLst/>
          </a:prstGeom>
          <a:noFill/>
          <a:ln w="38100">
            <a:solidFill>
              <a:schemeClr val="tx1"/>
            </a:solidFill>
            <a:miter lim="800000"/>
            <a:headEnd type="stealth" w="med" len="med"/>
            <a:tailEnd/>
          </a:ln>
        </p:spPr>
        <p:txBody>
          <a:bodyPr lIns="0" tIns="0" rIns="0" bIns="0"/>
          <a:lstStyle/>
          <a:p>
            <a:endParaRPr lang="ja-JP" altLang="en-US"/>
          </a:p>
        </p:txBody>
      </p:sp>
      <p:sp>
        <p:nvSpPr>
          <p:cNvPr id="89147" name="Line 57"/>
          <p:cNvSpPr>
            <a:spLocks noChangeShapeType="1"/>
          </p:cNvSpPr>
          <p:nvPr/>
        </p:nvSpPr>
        <p:spPr bwMode="auto">
          <a:xfrm rot="10800000">
            <a:off x="3197225" y="4205288"/>
            <a:ext cx="150813" cy="134937"/>
          </a:xfrm>
          <a:prstGeom prst="line">
            <a:avLst/>
          </a:prstGeom>
          <a:noFill/>
          <a:ln w="38100">
            <a:solidFill>
              <a:schemeClr val="tx1"/>
            </a:solidFill>
            <a:miter lim="800000"/>
            <a:headEnd type="stealth" w="med" len="med"/>
            <a:tailEnd/>
          </a:ln>
        </p:spPr>
        <p:txBody>
          <a:bodyPr lIns="0" tIns="0" rIns="0" bIns="0"/>
          <a:lstStyle/>
          <a:p>
            <a:endParaRPr lang="ja-JP" altLang="en-US"/>
          </a:p>
        </p:txBody>
      </p:sp>
      <p:sp>
        <p:nvSpPr>
          <p:cNvPr id="89148" name="Rectangle 58"/>
          <p:cNvSpPr>
            <a:spLocks/>
          </p:cNvSpPr>
          <p:nvPr/>
        </p:nvSpPr>
        <p:spPr bwMode="auto">
          <a:xfrm>
            <a:off x="393700" y="1735138"/>
            <a:ext cx="1504950" cy="261937"/>
          </a:xfrm>
          <a:prstGeom prst="rect">
            <a:avLst/>
          </a:prstGeom>
          <a:noFill/>
          <a:ln w="12700">
            <a:noFill/>
            <a:miter lim="800000"/>
            <a:headEnd/>
            <a:tailEnd/>
          </a:ln>
        </p:spPr>
        <p:txBody>
          <a:bodyPr wrap="none" lIns="0" tIns="0" rIns="0" bIns="0" anchor="ctr">
            <a:spAutoFit/>
          </a:bodyPr>
          <a:lstStyle/>
          <a:p>
            <a:pPr defTabSz="912813"/>
            <a:r>
              <a:rPr lang="en-US" altLang="ja-JP" sz="1700">
                <a:solidFill>
                  <a:srgbClr val="0044FE"/>
                </a:solidFill>
                <a:latin typeface="Times New Roman" pitchFamily="18" charset="0"/>
              </a:rPr>
              <a:t>segmented anode</a:t>
            </a:r>
          </a:p>
        </p:txBody>
      </p:sp>
      <p:sp>
        <p:nvSpPr>
          <p:cNvPr id="89149" name="Rectangle 59"/>
          <p:cNvSpPr>
            <a:spLocks/>
          </p:cNvSpPr>
          <p:nvPr/>
        </p:nvSpPr>
        <p:spPr bwMode="auto">
          <a:xfrm>
            <a:off x="69850" y="1985963"/>
            <a:ext cx="1663700" cy="261937"/>
          </a:xfrm>
          <a:prstGeom prst="rect">
            <a:avLst/>
          </a:prstGeom>
          <a:noFill/>
          <a:ln w="12700">
            <a:noFill/>
            <a:miter lim="800000"/>
            <a:headEnd/>
            <a:tailEnd/>
          </a:ln>
        </p:spPr>
        <p:txBody>
          <a:bodyPr wrap="none" lIns="0" tIns="0" rIns="0" bIns="0" anchor="ctr">
            <a:spAutoFit/>
          </a:bodyPr>
          <a:lstStyle/>
          <a:p>
            <a:pPr defTabSz="912813"/>
            <a:r>
              <a:rPr lang="en-US" altLang="ja-JP" sz="1700">
                <a:solidFill>
                  <a:srgbClr val="0044FE"/>
                </a:solidFill>
                <a:latin typeface="Times New Roman" pitchFamily="18" charset="0"/>
              </a:rPr>
              <a:t>amplification stage</a:t>
            </a:r>
          </a:p>
        </p:txBody>
      </p:sp>
      <p:sp>
        <p:nvSpPr>
          <p:cNvPr id="89150" name="Rectangle 60"/>
          <p:cNvSpPr>
            <a:spLocks/>
          </p:cNvSpPr>
          <p:nvPr/>
        </p:nvSpPr>
        <p:spPr bwMode="auto">
          <a:xfrm>
            <a:off x="1735138" y="3571875"/>
            <a:ext cx="1177925" cy="571500"/>
          </a:xfrm>
          <a:prstGeom prst="rect">
            <a:avLst/>
          </a:prstGeom>
          <a:noFill/>
          <a:ln w="12700">
            <a:noFill/>
            <a:miter lim="800000"/>
            <a:headEnd/>
            <a:tailEnd/>
          </a:ln>
        </p:spPr>
        <p:txBody>
          <a:bodyPr lIns="0" tIns="0" rIns="0" bIns="0" anchor="ctr"/>
          <a:lstStyle/>
          <a:p>
            <a:pPr defTabSz="912813"/>
            <a:r>
              <a:rPr lang="en-US" altLang="ja-JP" sz="1700">
                <a:solidFill>
                  <a:srgbClr val="0044FE"/>
                </a:solidFill>
                <a:latin typeface="Times New Roman" pitchFamily="18" charset="0"/>
              </a:rPr>
              <a:t>extraction grids</a:t>
            </a:r>
          </a:p>
        </p:txBody>
      </p:sp>
      <p:sp>
        <p:nvSpPr>
          <p:cNvPr id="89151" name="Line 61"/>
          <p:cNvSpPr>
            <a:spLocks noChangeShapeType="1"/>
          </p:cNvSpPr>
          <p:nvPr/>
        </p:nvSpPr>
        <p:spPr bwMode="auto">
          <a:xfrm rot="10800000">
            <a:off x="1998663" y="1946275"/>
            <a:ext cx="939800" cy="731838"/>
          </a:xfrm>
          <a:prstGeom prst="line">
            <a:avLst/>
          </a:prstGeom>
          <a:noFill/>
          <a:ln w="12700">
            <a:solidFill>
              <a:srgbClr val="0044FE"/>
            </a:solidFill>
            <a:miter lim="800000"/>
            <a:headEnd type="stealth" w="med" len="med"/>
            <a:tailEnd/>
          </a:ln>
        </p:spPr>
        <p:txBody>
          <a:bodyPr lIns="0" tIns="0" rIns="0" bIns="0"/>
          <a:lstStyle/>
          <a:p>
            <a:endParaRPr lang="ja-JP" altLang="en-US"/>
          </a:p>
        </p:txBody>
      </p:sp>
      <p:sp>
        <p:nvSpPr>
          <p:cNvPr id="89152" name="Line 62"/>
          <p:cNvSpPr>
            <a:spLocks noChangeShapeType="1"/>
          </p:cNvSpPr>
          <p:nvPr/>
        </p:nvSpPr>
        <p:spPr bwMode="auto">
          <a:xfrm rot="10800000">
            <a:off x="1749425" y="2205038"/>
            <a:ext cx="1098550" cy="679450"/>
          </a:xfrm>
          <a:prstGeom prst="line">
            <a:avLst/>
          </a:prstGeom>
          <a:noFill/>
          <a:ln w="12700">
            <a:solidFill>
              <a:srgbClr val="0044FE"/>
            </a:solidFill>
            <a:miter lim="800000"/>
            <a:headEnd type="stealth" w="med" len="med"/>
            <a:tailEnd/>
          </a:ln>
        </p:spPr>
        <p:txBody>
          <a:bodyPr lIns="0" tIns="0" rIns="0" bIns="0"/>
          <a:lstStyle/>
          <a:p>
            <a:endParaRPr lang="ja-JP" altLang="en-US"/>
          </a:p>
        </p:txBody>
      </p:sp>
      <p:sp>
        <p:nvSpPr>
          <p:cNvPr id="89153" name="Line 63"/>
          <p:cNvSpPr>
            <a:spLocks noChangeShapeType="1"/>
          </p:cNvSpPr>
          <p:nvPr/>
        </p:nvSpPr>
        <p:spPr bwMode="auto">
          <a:xfrm flipH="1">
            <a:off x="2152650" y="2982913"/>
            <a:ext cx="473075" cy="625475"/>
          </a:xfrm>
          <a:prstGeom prst="line">
            <a:avLst/>
          </a:prstGeom>
          <a:noFill/>
          <a:ln w="12700">
            <a:solidFill>
              <a:srgbClr val="0044FE"/>
            </a:solidFill>
            <a:miter lim="800000"/>
            <a:headEnd type="stealth" w="med" len="med"/>
            <a:tailEnd/>
          </a:ln>
        </p:spPr>
        <p:txBody>
          <a:bodyPr lIns="0" tIns="0" rIns="0" bIns="0"/>
          <a:lstStyle/>
          <a:p>
            <a:endParaRPr lang="ja-JP" altLang="en-US"/>
          </a:p>
        </p:txBody>
      </p:sp>
      <p:sp>
        <p:nvSpPr>
          <p:cNvPr id="33856" name="Rectangle 64"/>
          <p:cNvSpPr>
            <a:spLocks noGrp="1" noChangeArrowheads="1"/>
          </p:cNvSpPr>
          <p:nvPr>
            <p:ph type="title"/>
          </p:nvPr>
        </p:nvSpPr>
        <p:spPr>
          <a:xfrm>
            <a:off x="98425" y="0"/>
            <a:ext cx="8991600" cy="768350"/>
          </a:xfrm>
        </p:spPr>
        <p:txBody>
          <a:bodyPr rtlCol="0">
            <a:normAutofit/>
          </a:bodyPr>
          <a:lstStyle/>
          <a:p>
            <a:pPr defTabSz="913790" eaLnBrk="1" fontAlgn="auto" hangingPunct="1">
              <a:spcAft>
                <a:spcPts val="0"/>
              </a:spcAft>
              <a:defRPr/>
            </a:pPr>
            <a:r>
              <a:rPr lang="en-US" altLang="ja-JP" i="1" dirty="0">
                <a:effectLst>
                  <a:outerShdw blurRad="38100" dist="38100" dir="2700000" algn="tl">
                    <a:srgbClr val="000000">
                      <a:alpha val="43137"/>
                    </a:srgbClr>
                  </a:outerShdw>
                </a:effectLst>
                <a:ea typeface="ＭＳ Ｐゴシック" charset="-128"/>
              </a:rPr>
              <a:t>The new </a:t>
            </a:r>
            <a:r>
              <a:rPr lang="en-US" altLang="ja-JP" i="1" dirty="0" err="1">
                <a:effectLst>
                  <a:outerShdw blurRad="38100" dist="38100" dir="2700000" algn="tl">
                    <a:srgbClr val="000000">
                      <a:alpha val="43137"/>
                    </a:srgbClr>
                  </a:outerShdw>
                </a:effectLst>
                <a:ea typeface="ＭＳ Ｐゴシック" charset="-128"/>
              </a:rPr>
              <a:t>LAr</a:t>
            </a:r>
            <a:r>
              <a:rPr lang="en-US" altLang="ja-JP" i="1" dirty="0">
                <a:effectLst>
                  <a:outerShdw blurRad="38100" dist="38100" dir="2700000" algn="tl">
                    <a:srgbClr val="000000">
                      <a:alpha val="43137"/>
                    </a:srgbClr>
                  </a:outerShdw>
                </a:effectLst>
                <a:ea typeface="ＭＳ Ｐゴシック" charset="-128"/>
              </a:rPr>
              <a:t> LEM-TPC</a:t>
            </a:r>
          </a:p>
        </p:txBody>
      </p:sp>
      <p:sp>
        <p:nvSpPr>
          <p:cNvPr id="89155" name="Rectangle 65"/>
          <p:cNvSpPr>
            <a:spLocks/>
          </p:cNvSpPr>
          <p:nvPr/>
        </p:nvSpPr>
        <p:spPr bwMode="auto">
          <a:xfrm>
            <a:off x="5702300" y="2212975"/>
            <a:ext cx="2894013" cy="481013"/>
          </a:xfrm>
          <a:prstGeom prst="rect">
            <a:avLst/>
          </a:prstGeom>
          <a:noFill/>
          <a:ln w="9525">
            <a:noFill/>
            <a:miter lim="800000"/>
            <a:headEnd/>
            <a:tailEnd/>
          </a:ln>
        </p:spPr>
        <p:txBody>
          <a:bodyPr lIns="0" tIns="0" rIns="0" bIns="0" anchor="ctr"/>
          <a:lstStyle/>
          <a:p>
            <a:pPr defTabSz="912813"/>
            <a:r>
              <a:rPr lang="en-US" altLang="ja-JP" sz="1300" b="1">
                <a:solidFill>
                  <a:srgbClr val="000000"/>
                </a:solidFill>
                <a:latin typeface="Helvetica"/>
                <a:ea typeface="Helvetica"/>
                <a:cs typeface="Helvetica"/>
                <a:sym typeface="Helvetica"/>
              </a:rPr>
              <a:t>Continuous waveform recording</a:t>
            </a:r>
          </a:p>
          <a:p>
            <a:pPr defTabSz="912813"/>
            <a:r>
              <a:rPr lang="en-US" altLang="ja-JP" sz="1300">
                <a:solidFill>
                  <a:srgbClr val="000000"/>
                </a:solidFill>
                <a:latin typeface="Symbol" pitchFamily="18" charset="2"/>
                <a:sym typeface="Symbol" pitchFamily="18" charset="2"/>
              </a:rPr>
              <a:t>→</a:t>
            </a:r>
            <a:r>
              <a:rPr lang="en-US" altLang="ja-JP" sz="1300" b="1">
                <a:solidFill>
                  <a:srgbClr val="000000"/>
                </a:solidFill>
                <a:latin typeface="Helvetica"/>
                <a:ea typeface="Helvetica"/>
                <a:cs typeface="Helvetica"/>
                <a:sym typeface="Helvetica"/>
              </a:rPr>
              <a:t> image </a:t>
            </a:r>
          </a:p>
        </p:txBody>
      </p:sp>
      <p:sp>
        <p:nvSpPr>
          <p:cNvPr id="33858" name="Rectangle 66"/>
          <p:cNvSpPr>
            <a:spLocks noGrp="1" noChangeArrowheads="1"/>
          </p:cNvSpPr>
          <p:nvPr>
            <p:ph type="body" idx="1"/>
          </p:nvPr>
        </p:nvSpPr>
        <p:spPr>
          <a:xfrm>
            <a:off x="411163" y="741363"/>
            <a:ext cx="8358187" cy="571500"/>
          </a:xfrm>
          <a:solidFill>
            <a:srgbClr val="FDC131"/>
          </a:solidFill>
          <a:ln>
            <a:solidFill>
              <a:schemeClr val="tx1"/>
            </a:solidFill>
          </a:ln>
        </p:spPr>
        <p:txBody>
          <a:bodyPr lIns="0" tIns="0" rIns="0" bIns="0" rtlCol="0">
            <a:normAutofit fontScale="92500"/>
          </a:bodyPr>
          <a:lstStyle/>
          <a:p>
            <a:pPr marL="342675" indent="-342675" defTabSz="913790" eaLnBrk="1" fontAlgn="auto" hangingPunct="1">
              <a:spcAft>
                <a:spcPts val="0"/>
              </a:spcAft>
              <a:defRPr/>
            </a:pPr>
            <a:r>
              <a:rPr lang="en-US" altLang="ja-JP" sz="2700" dirty="0">
                <a:ea typeface="ＭＳ Ｐゴシック" charset="-128"/>
              </a:rPr>
              <a:t> </a:t>
            </a:r>
            <a:r>
              <a:rPr lang="en-US" altLang="ja-JP" sz="2700" dirty="0" err="1">
                <a:ea typeface="ＭＳ Ｐゴシック" charset="-128"/>
              </a:rPr>
              <a:t>LAr</a:t>
            </a:r>
            <a:r>
              <a:rPr lang="en-US" altLang="ja-JP" sz="2700" dirty="0">
                <a:ea typeface="ＭＳ Ｐゴシック" charset="-128"/>
              </a:rPr>
              <a:t> LEM TPC = Double phase TPC with gain in </a:t>
            </a:r>
            <a:r>
              <a:rPr lang="en-US" altLang="ja-JP" sz="2700" dirty="0" err="1">
                <a:ea typeface="ＭＳ Ｐゴシック" charset="-128"/>
              </a:rPr>
              <a:t>GAr</a:t>
            </a:r>
            <a:r>
              <a:rPr lang="en-US" altLang="ja-JP" sz="2700" dirty="0">
                <a:ea typeface="ＭＳ Ｐゴシック" charset="-128"/>
              </a:rPr>
              <a:t> vapor </a:t>
            </a:r>
          </a:p>
        </p:txBody>
      </p:sp>
      <p:pic>
        <p:nvPicPr>
          <p:cNvPr id="89157" name="Picture 67"/>
          <p:cNvPicPr>
            <a:picLocks noChangeAspect="1" noChangeArrowheads="1"/>
          </p:cNvPicPr>
          <p:nvPr/>
        </p:nvPicPr>
        <p:blipFill>
          <a:blip r:embed="rId7" cstate="print"/>
          <a:srcRect/>
          <a:stretch>
            <a:fillRect/>
          </a:stretch>
        </p:blipFill>
        <p:spPr bwMode="auto">
          <a:xfrm>
            <a:off x="174625" y="5078413"/>
            <a:ext cx="2035175" cy="1525587"/>
          </a:xfrm>
          <a:prstGeom prst="rect">
            <a:avLst/>
          </a:prstGeom>
          <a:noFill/>
          <a:ln w="12700" cap="rnd">
            <a:noFill/>
            <a:round/>
            <a:headEnd/>
            <a:tailEnd/>
          </a:ln>
        </p:spPr>
      </p:pic>
      <p:sp>
        <p:nvSpPr>
          <p:cNvPr id="33860" name="AutoShape 68"/>
          <p:cNvSpPr>
            <a:spLocks/>
          </p:cNvSpPr>
          <p:nvPr/>
        </p:nvSpPr>
        <p:spPr bwMode="auto">
          <a:xfrm>
            <a:off x="2830513" y="4687888"/>
            <a:ext cx="893762" cy="223837"/>
          </a:xfrm>
          <a:prstGeom prst="roundRect">
            <a:avLst>
              <a:gd name="adj" fmla="val 50000"/>
            </a:avLst>
          </a:prstGeom>
          <a:blipFill dpi="0" rotWithShape="0">
            <a:blip r:embed="rId8" cstate="print"/>
            <a:srcRect/>
            <a:tile tx="0" ty="0" sx="100000" sy="100000" flip="none" algn="tl"/>
          </a:blipFill>
          <a:ln w="25400" cap="flat">
            <a:solidFill>
              <a:schemeClr val="tx1"/>
            </a:solidFill>
            <a:prstDash val="solid"/>
            <a:miter lim="800000"/>
            <a:headEnd type="none" w="med" len="med"/>
            <a:tailEnd type="none" w="med" len="med"/>
          </a:ln>
        </p:spPr>
        <p:txBody>
          <a:bodyPr lIns="0" tIns="0" rIns="0" bIns="0" anchor="ctr"/>
          <a:lstStyle/>
          <a:p>
            <a:pPr defTabSz="913790" fontAlgn="auto">
              <a:spcBef>
                <a:spcPts val="0"/>
              </a:spcBef>
              <a:spcAft>
                <a:spcPts val="0"/>
              </a:spcAft>
              <a:defRPr/>
            </a:pPr>
            <a:r>
              <a:rPr lang="en-US" altLang="ja-JP" sz="800" dirty="0">
                <a:solidFill>
                  <a:srgbClr val="FFFFFF"/>
                </a:solidFill>
                <a:effectLst>
                  <a:outerShdw blurRad="38100" dist="38100" dir="2700000" algn="tl">
                    <a:srgbClr val="C0C0C0"/>
                  </a:outerShdw>
                </a:effectLst>
                <a:latin typeface="Times New Roman"/>
                <a:ea typeface="ＭＳ Ｐゴシック" charset="-128"/>
              </a:rPr>
              <a:t>PMT</a:t>
            </a:r>
          </a:p>
        </p:txBody>
      </p:sp>
      <p:sp>
        <p:nvSpPr>
          <p:cNvPr id="89159" name="Line 69"/>
          <p:cNvSpPr>
            <a:spLocks noChangeShapeType="1"/>
          </p:cNvSpPr>
          <p:nvPr/>
        </p:nvSpPr>
        <p:spPr bwMode="auto">
          <a:xfrm flipH="1">
            <a:off x="1803400" y="4608513"/>
            <a:ext cx="3027363" cy="0"/>
          </a:xfrm>
          <a:prstGeom prst="line">
            <a:avLst/>
          </a:prstGeom>
          <a:noFill/>
          <a:ln w="15875" cap="rnd">
            <a:solidFill>
              <a:schemeClr val="tx1"/>
            </a:solidFill>
            <a:prstDash val="sysDot"/>
            <a:miter lim="800000"/>
            <a:headEnd/>
            <a:tailEnd/>
          </a:ln>
        </p:spPr>
        <p:txBody>
          <a:bodyPr lIns="0" tIns="0" rIns="0" bIns="0"/>
          <a:lstStyle/>
          <a:p>
            <a:endParaRPr lang="ja-JP" altLang="en-US"/>
          </a:p>
        </p:txBody>
      </p:sp>
      <p:sp>
        <p:nvSpPr>
          <p:cNvPr id="89160" name="Line 70"/>
          <p:cNvSpPr>
            <a:spLocks noChangeShapeType="1"/>
          </p:cNvSpPr>
          <p:nvPr/>
        </p:nvSpPr>
        <p:spPr bwMode="auto">
          <a:xfrm flipH="1">
            <a:off x="1276350" y="4598988"/>
            <a:ext cx="773113" cy="328612"/>
          </a:xfrm>
          <a:prstGeom prst="line">
            <a:avLst/>
          </a:prstGeom>
          <a:noFill/>
          <a:ln w="12700">
            <a:solidFill>
              <a:srgbClr val="0044FE"/>
            </a:solidFill>
            <a:miter lim="800000"/>
            <a:headEnd type="stealth" w="med" len="med"/>
            <a:tailEnd/>
          </a:ln>
        </p:spPr>
        <p:txBody>
          <a:bodyPr lIns="0" tIns="0" rIns="0" bIns="0"/>
          <a:lstStyle/>
          <a:p>
            <a:endParaRPr lang="ja-JP" altLang="en-US"/>
          </a:p>
        </p:txBody>
      </p:sp>
      <p:sp>
        <p:nvSpPr>
          <p:cNvPr id="89161" name="Rectangle 71"/>
          <p:cNvSpPr>
            <a:spLocks/>
          </p:cNvSpPr>
          <p:nvPr/>
        </p:nvSpPr>
        <p:spPr bwMode="auto">
          <a:xfrm>
            <a:off x="488950" y="4824413"/>
            <a:ext cx="676275" cy="261937"/>
          </a:xfrm>
          <a:prstGeom prst="rect">
            <a:avLst/>
          </a:prstGeom>
          <a:noFill/>
          <a:ln w="12700">
            <a:noFill/>
            <a:miter lim="800000"/>
            <a:headEnd/>
            <a:tailEnd/>
          </a:ln>
        </p:spPr>
        <p:txBody>
          <a:bodyPr wrap="none" lIns="0" tIns="0" rIns="0" bIns="0" anchor="ctr">
            <a:spAutoFit/>
          </a:bodyPr>
          <a:lstStyle/>
          <a:p>
            <a:pPr defTabSz="912813"/>
            <a:r>
              <a:rPr lang="en-US" altLang="ja-JP" sz="1700">
                <a:solidFill>
                  <a:srgbClr val="0044FE"/>
                </a:solidFill>
                <a:latin typeface="Times New Roman" pitchFamily="18" charset="0"/>
              </a:rPr>
              <a:t>cathode</a:t>
            </a:r>
          </a:p>
        </p:txBody>
      </p:sp>
      <p:sp>
        <p:nvSpPr>
          <p:cNvPr id="89162" name="Line 72"/>
          <p:cNvSpPr>
            <a:spLocks noChangeShapeType="1"/>
          </p:cNvSpPr>
          <p:nvPr/>
        </p:nvSpPr>
        <p:spPr bwMode="auto">
          <a:xfrm rot="10800000" flipH="1">
            <a:off x="2151063" y="4919663"/>
            <a:ext cx="1089025" cy="446087"/>
          </a:xfrm>
          <a:prstGeom prst="line">
            <a:avLst/>
          </a:prstGeom>
          <a:noFill/>
          <a:ln w="12700">
            <a:solidFill>
              <a:srgbClr val="0044FE"/>
            </a:solidFill>
            <a:miter lim="800000"/>
            <a:headEnd type="stealth" w="med" len="med"/>
            <a:tailEnd/>
          </a:ln>
        </p:spPr>
        <p:txBody>
          <a:bodyPr lIns="0" tIns="0" rIns="0" bIns="0"/>
          <a:lstStyle/>
          <a:p>
            <a:endParaRPr lang="ja-JP" altLang="en-US"/>
          </a:p>
        </p:txBody>
      </p:sp>
      <p:sp>
        <p:nvSpPr>
          <p:cNvPr id="89163" name="Rectangle 73"/>
          <p:cNvSpPr>
            <a:spLocks/>
          </p:cNvSpPr>
          <p:nvPr/>
        </p:nvSpPr>
        <p:spPr bwMode="auto">
          <a:xfrm>
            <a:off x="5186363" y="3865563"/>
            <a:ext cx="3341687" cy="261937"/>
          </a:xfrm>
          <a:prstGeom prst="rect">
            <a:avLst/>
          </a:prstGeom>
          <a:solidFill>
            <a:srgbClr val="FFFFFF"/>
          </a:solidFill>
          <a:ln w="12700">
            <a:noFill/>
            <a:miter lim="800000"/>
            <a:headEnd/>
            <a:tailEnd/>
          </a:ln>
        </p:spPr>
        <p:txBody>
          <a:bodyPr wrap="none" lIns="0" tIns="0" rIns="0" bIns="0" anchor="ctr">
            <a:spAutoFit/>
          </a:bodyPr>
          <a:lstStyle/>
          <a:p>
            <a:pPr defTabSz="912813"/>
            <a:r>
              <a:rPr lang="en-US" altLang="ja-JP" sz="1700">
                <a:solidFill>
                  <a:srgbClr val="000000"/>
                </a:solidFill>
                <a:latin typeface="Times New Roman" pitchFamily="18" charset="0"/>
              </a:rPr>
              <a:t>Cosmic tracks in 3 lt prototype (G≈6):</a:t>
            </a:r>
          </a:p>
        </p:txBody>
      </p:sp>
      <p:sp>
        <p:nvSpPr>
          <p:cNvPr id="89164" name="Rectangle 74"/>
          <p:cNvSpPr>
            <a:spLocks/>
          </p:cNvSpPr>
          <p:nvPr/>
        </p:nvSpPr>
        <p:spPr bwMode="auto">
          <a:xfrm>
            <a:off x="6194425" y="5956300"/>
            <a:ext cx="257175" cy="276225"/>
          </a:xfrm>
          <a:prstGeom prst="rect">
            <a:avLst/>
          </a:prstGeom>
          <a:noFill/>
          <a:ln w="12700">
            <a:noFill/>
            <a:miter lim="800000"/>
            <a:headEnd/>
            <a:tailEnd/>
          </a:ln>
        </p:spPr>
        <p:txBody>
          <a:bodyPr wrap="none" lIns="0" tIns="0" rIns="0" bIns="0" anchor="ctr">
            <a:spAutoFit/>
          </a:bodyPr>
          <a:lstStyle/>
          <a:p>
            <a:pPr defTabSz="912813"/>
            <a:r>
              <a:rPr lang="en-US" altLang="ja-JP">
                <a:solidFill>
                  <a:srgbClr val="000000"/>
                </a:solidFill>
                <a:latin typeface="Times New Roman" pitchFamily="18" charset="0"/>
              </a:rPr>
              <a:t>x-t</a:t>
            </a:r>
          </a:p>
        </p:txBody>
      </p:sp>
      <p:sp>
        <p:nvSpPr>
          <p:cNvPr id="89165" name="Rectangle 75"/>
          <p:cNvSpPr>
            <a:spLocks/>
          </p:cNvSpPr>
          <p:nvPr/>
        </p:nvSpPr>
        <p:spPr bwMode="auto">
          <a:xfrm>
            <a:off x="8378825" y="5956300"/>
            <a:ext cx="255588" cy="276225"/>
          </a:xfrm>
          <a:prstGeom prst="rect">
            <a:avLst/>
          </a:prstGeom>
          <a:noFill/>
          <a:ln w="12700">
            <a:noFill/>
            <a:miter lim="800000"/>
            <a:headEnd/>
            <a:tailEnd/>
          </a:ln>
        </p:spPr>
        <p:txBody>
          <a:bodyPr wrap="none" lIns="0" tIns="0" rIns="0" bIns="0" anchor="ctr">
            <a:spAutoFit/>
          </a:bodyPr>
          <a:lstStyle/>
          <a:p>
            <a:pPr defTabSz="912813"/>
            <a:r>
              <a:rPr lang="en-US" altLang="ja-JP">
                <a:solidFill>
                  <a:srgbClr val="000000"/>
                </a:solidFill>
                <a:latin typeface="Times New Roman" pitchFamily="18" charset="0"/>
              </a:rPr>
              <a:t>y-t</a:t>
            </a:r>
          </a:p>
        </p:txBody>
      </p:sp>
      <p:sp>
        <p:nvSpPr>
          <p:cNvPr id="89166" name="Line 76"/>
          <p:cNvSpPr>
            <a:spLocks noChangeShapeType="1"/>
          </p:cNvSpPr>
          <p:nvPr/>
        </p:nvSpPr>
        <p:spPr bwMode="auto">
          <a:xfrm flipH="1">
            <a:off x="2152650" y="3108325"/>
            <a:ext cx="500063" cy="515938"/>
          </a:xfrm>
          <a:prstGeom prst="line">
            <a:avLst/>
          </a:prstGeom>
          <a:noFill/>
          <a:ln w="12700">
            <a:solidFill>
              <a:srgbClr val="0044FE"/>
            </a:solidFill>
            <a:miter lim="800000"/>
            <a:headEnd type="stealth" w="med" len="med"/>
            <a:tailEnd/>
          </a:ln>
        </p:spPr>
        <p:txBody>
          <a:bodyPr lIns="0" tIns="0" rIns="0" bIns="0"/>
          <a:lstStyle/>
          <a:p>
            <a:endParaRPr lang="ja-JP" altLang="en-US"/>
          </a:p>
        </p:txBody>
      </p:sp>
      <p:sp>
        <p:nvSpPr>
          <p:cNvPr id="89167" name="Rectangle 77"/>
          <p:cNvSpPr>
            <a:spLocks/>
          </p:cNvSpPr>
          <p:nvPr/>
        </p:nvSpPr>
        <p:spPr bwMode="auto">
          <a:xfrm>
            <a:off x="3435350" y="3324225"/>
            <a:ext cx="873125" cy="261938"/>
          </a:xfrm>
          <a:prstGeom prst="rect">
            <a:avLst/>
          </a:prstGeom>
          <a:noFill/>
          <a:ln w="12700">
            <a:noFill/>
            <a:miter lim="800000"/>
            <a:headEnd/>
            <a:tailEnd/>
          </a:ln>
        </p:spPr>
        <p:txBody>
          <a:bodyPr wrap="none" lIns="0" tIns="0" rIns="0" bIns="0" anchor="ctr">
            <a:spAutoFit/>
          </a:bodyPr>
          <a:lstStyle/>
          <a:p>
            <a:pPr defTabSz="912813"/>
            <a:r>
              <a:rPr lang="en-US" altLang="ja-JP" sz="1700">
                <a:solidFill>
                  <a:srgbClr val="0044FE"/>
                </a:solidFill>
                <a:latin typeface="Times New Roman" pitchFamily="18" charset="0"/>
              </a:rPr>
              <a:t>ionization</a:t>
            </a:r>
          </a:p>
        </p:txBody>
      </p:sp>
      <p:sp>
        <p:nvSpPr>
          <p:cNvPr id="89168" name="Rectangle 78"/>
          <p:cNvSpPr>
            <a:spLocks/>
          </p:cNvSpPr>
          <p:nvPr/>
        </p:nvSpPr>
        <p:spPr bwMode="auto">
          <a:xfrm>
            <a:off x="3057525" y="4343400"/>
            <a:ext cx="1030288" cy="261938"/>
          </a:xfrm>
          <a:prstGeom prst="rect">
            <a:avLst/>
          </a:prstGeom>
          <a:noFill/>
          <a:ln w="12700">
            <a:noFill/>
            <a:miter lim="800000"/>
            <a:headEnd/>
            <a:tailEnd/>
          </a:ln>
        </p:spPr>
        <p:txBody>
          <a:bodyPr wrap="none" lIns="0" tIns="0" rIns="0" bIns="0" anchor="ctr">
            <a:spAutoFit/>
          </a:bodyPr>
          <a:lstStyle/>
          <a:p>
            <a:pPr defTabSz="912813"/>
            <a:r>
              <a:rPr lang="en-US" altLang="ja-JP" sz="1700">
                <a:solidFill>
                  <a:srgbClr val="0044FE"/>
                </a:solidFill>
                <a:latin typeface="Times New Roman" pitchFamily="18" charset="0"/>
              </a:rPr>
              <a:t>scintillation</a:t>
            </a:r>
          </a:p>
        </p:txBody>
      </p:sp>
      <p:pic>
        <p:nvPicPr>
          <p:cNvPr id="89169" name="Picture 79"/>
          <p:cNvPicPr>
            <a:picLocks noChangeAspect="1" noChangeArrowheads="1"/>
          </p:cNvPicPr>
          <p:nvPr/>
        </p:nvPicPr>
        <p:blipFill>
          <a:blip r:embed="rId9" cstate="print"/>
          <a:srcRect/>
          <a:stretch>
            <a:fillRect/>
          </a:stretch>
        </p:blipFill>
        <p:spPr bwMode="auto">
          <a:xfrm>
            <a:off x="3149600" y="5310188"/>
            <a:ext cx="1936750" cy="1312862"/>
          </a:xfrm>
          <a:prstGeom prst="rect">
            <a:avLst/>
          </a:prstGeom>
          <a:noFill/>
          <a:ln w="12700">
            <a:noFill/>
            <a:miter lim="800000"/>
            <a:headEnd/>
            <a:tailEnd/>
          </a:ln>
        </p:spPr>
      </p:pic>
      <p:sp>
        <p:nvSpPr>
          <p:cNvPr id="89170" name="Line 80"/>
          <p:cNvSpPr>
            <a:spLocks noChangeShapeType="1"/>
          </p:cNvSpPr>
          <p:nvPr/>
        </p:nvSpPr>
        <p:spPr bwMode="auto">
          <a:xfrm flipH="1">
            <a:off x="3803650" y="5259388"/>
            <a:ext cx="1976438" cy="927100"/>
          </a:xfrm>
          <a:prstGeom prst="line">
            <a:avLst/>
          </a:prstGeom>
          <a:noFill/>
          <a:ln w="12700">
            <a:solidFill>
              <a:srgbClr val="0044FE"/>
            </a:solidFill>
            <a:miter lim="800000"/>
            <a:headEnd/>
            <a:tailEnd type="triangle" w="med" len="med"/>
          </a:ln>
        </p:spPr>
        <p:txBody>
          <a:bodyPr lIns="0" tIns="0" rIns="0" bIns="0"/>
          <a:lstStyle/>
          <a:p>
            <a:endParaRPr lang="ja-JP" altLang="en-US"/>
          </a:p>
        </p:txBody>
      </p:sp>
      <p:sp>
        <p:nvSpPr>
          <p:cNvPr id="89171" name="Rectangle 81"/>
          <p:cNvSpPr>
            <a:spLocks/>
          </p:cNvSpPr>
          <p:nvPr/>
        </p:nvSpPr>
        <p:spPr bwMode="auto">
          <a:xfrm>
            <a:off x="3829050" y="5473700"/>
            <a:ext cx="550863" cy="277813"/>
          </a:xfrm>
          <a:prstGeom prst="rect">
            <a:avLst/>
          </a:prstGeom>
          <a:noFill/>
          <a:ln w="12700">
            <a:noFill/>
            <a:miter lim="800000"/>
            <a:headEnd/>
            <a:tailEnd/>
          </a:ln>
        </p:spPr>
        <p:txBody>
          <a:bodyPr wrap="none" lIns="0" tIns="0" rIns="0" bIns="0" anchor="ctr">
            <a:spAutoFit/>
          </a:bodyPr>
          <a:lstStyle/>
          <a:p>
            <a:pPr defTabSz="912813"/>
            <a:r>
              <a:rPr lang="en-US" altLang="ja-JP">
                <a:solidFill>
                  <a:srgbClr val="000000"/>
                </a:solidFill>
                <a:latin typeface="Times New Roman" pitchFamily="18" charset="0"/>
              </a:rPr>
              <a:t>dE/dx</a:t>
            </a:r>
          </a:p>
        </p:txBody>
      </p:sp>
      <p:sp>
        <p:nvSpPr>
          <p:cNvPr id="89172" name="Rectangle 82"/>
          <p:cNvSpPr>
            <a:spLocks/>
          </p:cNvSpPr>
          <p:nvPr/>
        </p:nvSpPr>
        <p:spPr bwMode="auto">
          <a:xfrm>
            <a:off x="4979988" y="1335088"/>
            <a:ext cx="4054475" cy="438150"/>
          </a:xfrm>
          <a:prstGeom prst="rect">
            <a:avLst/>
          </a:prstGeom>
          <a:noFill/>
          <a:ln w="12700">
            <a:noFill/>
            <a:miter lim="800000"/>
            <a:headEnd/>
            <a:tailEnd/>
          </a:ln>
        </p:spPr>
        <p:txBody>
          <a:bodyPr lIns="0" tIns="0" rIns="0" bIns="0" anchor="ctr"/>
          <a:lstStyle/>
          <a:p>
            <a:pPr defTabSz="912813">
              <a:spcBef>
                <a:spcPts val="1688"/>
              </a:spcBef>
            </a:pPr>
            <a:r>
              <a:rPr lang="en-US" altLang="ja-JP" sz="1300">
                <a:solidFill>
                  <a:srgbClr val="000000"/>
                </a:solidFill>
                <a:cs typeface="Arial" pitchFamily="34" charset="0"/>
                <a:sym typeface="Arial" pitchFamily="34" charset="0"/>
              </a:rPr>
              <a:t>hep-ph/0402110, arXiv:0811.3384, NIM A617(2010)188, J.Phys.Conf.Ser.171:012020,2009, arXiv:1001.0076</a:t>
            </a:r>
          </a:p>
        </p:txBody>
      </p:sp>
      <p:sp>
        <p:nvSpPr>
          <p:cNvPr id="89173" name="Rectangle 83"/>
          <p:cNvSpPr>
            <a:spLocks/>
          </p:cNvSpPr>
          <p:nvPr/>
        </p:nvSpPr>
        <p:spPr bwMode="auto">
          <a:xfrm>
            <a:off x="268288" y="1303338"/>
            <a:ext cx="4670425" cy="438150"/>
          </a:xfrm>
          <a:prstGeom prst="rect">
            <a:avLst/>
          </a:prstGeom>
          <a:noFill/>
          <a:ln w="12700">
            <a:noFill/>
            <a:miter lim="800000"/>
            <a:headEnd/>
            <a:tailEnd/>
          </a:ln>
        </p:spPr>
        <p:txBody>
          <a:bodyPr lIns="0" tIns="0" rIns="0" bIns="0" anchor="ctr"/>
          <a:lstStyle/>
          <a:p>
            <a:pPr defTabSz="912813">
              <a:spcBef>
                <a:spcPts val="1688"/>
              </a:spcBef>
            </a:pPr>
            <a:r>
              <a:rPr lang="en-US" altLang="ja-JP" sz="1300">
                <a:solidFill>
                  <a:srgbClr val="000000"/>
                </a:solidFill>
                <a:cs typeface="Arial" pitchFamily="34" charset="0"/>
                <a:sym typeface="Arial" pitchFamily="34" charset="0"/>
              </a:rPr>
              <a:t>Motivated by the very long drift path needed in giant detectors and DM applications (keV detection)</a:t>
            </a:r>
          </a:p>
        </p:txBody>
      </p:sp>
      <p:pic>
        <p:nvPicPr>
          <p:cNvPr id="89174" name="Picture 84"/>
          <p:cNvPicPr>
            <a:picLocks noChangeAspect="1" noChangeArrowheads="1"/>
          </p:cNvPicPr>
          <p:nvPr/>
        </p:nvPicPr>
        <p:blipFill>
          <a:blip r:embed="rId10" cstate="print"/>
          <a:srcRect/>
          <a:stretch>
            <a:fillRect/>
          </a:stretch>
        </p:blipFill>
        <p:spPr bwMode="auto">
          <a:xfrm>
            <a:off x="241300" y="2276475"/>
            <a:ext cx="1255713" cy="1241425"/>
          </a:xfrm>
          <a:prstGeom prst="rect">
            <a:avLst/>
          </a:prstGeom>
          <a:noFill/>
          <a:ln w="12700">
            <a:noFill/>
            <a:miter lim="800000"/>
            <a:headEnd/>
            <a:tailEnd/>
          </a:ln>
        </p:spPr>
      </p:pic>
    </p:spTree>
  </p:cSld>
  <p:clrMapOvr>
    <a:masterClrMapping/>
  </p:clrMapOvr>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2"/>
          <p:cNvSpPr txBox="1">
            <a:spLocks noChangeArrowheads="1"/>
          </p:cNvSpPr>
          <p:nvPr/>
        </p:nvSpPr>
        <p:spPr bwMode="auto">
          <a:xfrm>
            <a:off x="215900" y="360363"/>
            <a:ext cx="5364163" cy="547687"/>
          </a:xfrm>
          <a:prstGeom prst="rect">
            <a:avLst/>
          </a:prstGeom>
          <a:solidFill>
            <a:schemeClr val="bg1">
              <a:alpha val="76000"/>
            </a:schemeClr>
          </a:solidFill>
          <a:ln w="9525">
            <a:noFill/>
            <a:miter lim="800000"/>
            <a:headEnd/>
            <a:tailEnd/>
          </a:ln>
          <a:effectLst/>
        </p:spPr>
        <p:txBody>
          <a:bodyPr lIns="91328" tIns="45666" rIns="91328" bIns="45666" anchor="ctr"/>
          <a:lstStyle/>
          <a:p>
            <a:pPr algn="ctr" defTabSz="913790">
              <a:defRPr/>
            </a:pPr>
            <a:r>
              <a:rPr lang="en-US" altLang="ja-JP" sz="3200" i="1" dirty="0">
                <a:solidFill>
                  <a:prstClr val="black"/>
                </a:solidFill>
                <a:effectLst>
                  <a:outerShdw blurRad="38100" dist="38100" dir="2700000" algn="tl">
                    <a:srgbClr val="000000">
                      <a:alpha val="43137"/>
                    </a:srgbClr>
                  </a:outerShdw>
                </a:effectLst>
                <a:latin typeface="Times New Roman" pitchFamily="18" charset="0"/>
                <a:cs typeface="Times New Roman" pitchFamily="18" charset="0"/>
              </a:rPr>
              <a:t>Liquid Argon TPC </a:t>
            </a:r>
            <a:r>
              <a:rPr lang="en-US" altLang="ja-JP" sz="3200" i="1" dirty="0" err="1">
                <a:solidFill>
                  <a:prstClr val="black"/>
                </a:solidFill>
                <a:effectLst>
                  <a:outerShdw blurRad="38100" dist="38100" dir="2700000" algn="tl">
                    <a:srgbClr val="000000">
                      <a:alpha val="43137"/>
                    </a:srgbClr>
                  </a:outerShdw>
                </a:effectLst>
                <a:latin typeface="Times New Roman" pitchFamily="18" charset="0"/>
                <a:cs typeface="Times New Roman" pitchFamily="18" charset="0"/>
              </a:rPr>
              <a:t>Lab.@KEK</a:t>
            </a:r>
            <a:endParaRPr lang="en-US" altLang="ja-JP" sz="3200" i="1" dirty="0">
              <a:solidFill>
                <a:prstClr val="black"/>
              </a:solidFill>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82947" name="Picture 2"/>
          <p:cNvPicPr>
            <a:picLocks noChangeAspect="1" noChangeArrowheads="1"/>
          </p:cNvPicPr>
          <p:nvPr/>
        </p:nvPicPr>
        <p:blipFill>
          <a:blip r:embed="rId3" cstate="print"/>
          <a:srcRect l="3545" t="7875" r="3139" b="7076"/>
          <a:stretch>
            <a:fillRect/>
          </a:stretch>
        </p:blipFill>
        <p:spPr bwMode="auto">
          <a:xfrm>
            <a:off x="3495675" y="2997200"/>
            <a:ext cx="5648325" cy="3860800"/>
          </a:xfrm>
          <a:prstGeom prst="rect">
            <a:avLst/>
          </a:prstGeom>
          <a:noFill/>
          <a:ln w="9525">
            <a:noFill/>
            <a:miter lim="800000"/>
            <a:headEnd/>
            <a:tailEnd/>
          </a:ln>
        </p:spPr>
      </p:pic>
      <p:grpSp>
        <p:nvGrpSpPr>
          <p:cNvPr id="82948" name="グループ化 43"/>
          <p:cNvGrpSpPr>
            <a:grpSpLocks/>
          </p:cNvGrpSpPr>
          <p:nvPr/>
        </p:nvGrpSpPr>
        <p:grpSpPr bwMode="auto">
          <a:xfrm>
            <a:off x="5435600" y="142875"/>
            <a:ext cx="3455988" cy="2781300"/>
            <a:chOff x="4572000" y="836712"/>
            <a:chExt cx="4572000" cy="3240360"/>
          </a:xfrm>
        </p:grpSpPr>
        <p:sp>
          <p:nvSpPr>
            <p:cNvPr id="5" name="正方形/長方形 4"/>
            <p:cNvSpPr/>
            <p:nvPr/>
          </p:nvSpPr>
          <p:spPr>
            <a:xfrm>
              <a:off x="4572000" y="836712"/>
              <a:ext cx="4572000" cy="32403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90" fontAlgn="auto">
                <a:spcBef>
                  <a:spcPts val="0"/>
                </a:spcBef>
                <a:spcAft>
                  <a:spcPts val="0"/>
                </a:spcAft>
                <a:defRPr/>
              </a:pPr>
              <a:endParaRPr lang="ja-JP" altLang="en-US">
                <a:solidFill>
                  <a:prstClr val="white"/>
                </a:solidFill>
              </a:endParaRPr>
            </a:p>
          </p:txBody>
        </p:sp>
        <p:grpSp>
          <p:nvGrpSpPr>
            <p:cNvPr id="82955" name="グループ化 40"/>
            <p:cNvGrpSpPr>
              <a:grpSpLocks/>
            </p:cNvGrpSpPr>
            <p:nvPr/>
          </p:nvGrpSpPr>
          <p:grpSpPr bwMode="auto">
            <a:xfrm>
              <a:off x="4972050" y="908720"/>
              <a:ext cx="4171950" cy="3143250"/>
              <a:chOff x="5076056" y="980728"/>
              <a:chExt cx="4171950" cy="3143250"/>
            </a:xfrm>
          </p:grpSpPr>
          <p:sp>
            <p:nvSpPr>
              <p:cNvPr id="82956" name="正方形/長方形 36"/>
              <p:cNvSpPr>
                <a:spLocks noChangeArrowheads="1"/>
              </p:cNvSpPr>
              <p:nvPr/>
            </p:nvSpPr>
            <p:spPr bwMode="auto">
              <a:xfrm>
                <a:off x="7303176" y="3048655"/>
                <a:ext cx="66859" cy="82718"/>
              </a:xfrm>
              <a:prstGeom prst="rect">
                <a:avLst/>
              </a:prstGeom>
              <a:solidFill>
                <a:schemeClr val="accent1"/>
              </a:solidFill>
              <a:ln w="9525" algn="ctr">
                <a:solidFill>
                  <a:schemeClr val="tx1"/>
                </a:solidFill>
                <a:round/>
                <a:headEnd/>
                <a:tailEnd/>
              </a:ln>
            </p:spPr>
            <p:txBody>
              <a:bodyPr/>
              <a:lstStyle/>
              <a:p>
                <a:pPr defTabSz="912813" eaLnBrk="0" hangingPunct="0"/>
                <a:endParaRPr kumimoji="0" lang="ja-JP" altLang="en-US">
                  <a:solidFill>
                    <a:srgbClr val="000000"/>
                  </a:solidFill>
                  <a:latin typeface="Verdana" pitchFamily="34" charset="0"/>
                  <a:ea typeface="ＭＳ 明朝" pitchFamily="17" charset="-128"/>
                </a:endParaRPr>
              </a:p>
            </p:txBody>
          </p:sp>
          <p:sp>
            <p:nvSpPr>
              <p:cNvPr id="82957" name="正方形/長方形 6"/>
              <p:cNvSpPr>
                <a:spLocks noChangeArrowheads="1"/>
              </p:cNvSpPr>
              <p:nvPr/>
            </p:nvSpPr>
            <p:spPr bwMode="auto">
              <a:xfrm>
                <a:off x="5076056" y="1725181"/>
                <a:ext cx="601723" cy="2398797"/>
              </a:xfrm>
              <a:prstGeom prst="rect">
                <a:avLst/>
              </a:prstGeom>
              <a:solidFill>
                <a:schemeClr val="accent1"/>
              </a:solidFill>
              <a:ln w="9525" algn="ctr">
                <a:solidFill>
                  <a:srgbClr val="00B0F0"/>
                </a:solidFill>
                <a:round/>
                <a:headEnd/>
                <a:tailEnd/>
              </a:ln>
            </p:spPr>
            <p:txBody>
              <a:bodyPr/>
              <a:lstStyle/>
              <a:p>
                <a:pPr defTabSz="912813" eaLnBrk="0" hangingPunct="0"/>
                <a:endParaRPr kumimoji="0" lang="ja-JP" altLang="en-US">
                  <a:solidFill>
                    <a:srgbClr val="000000"/>
                  </a:solidFill>
                  <a:latin typeface="Verdana" pitchFamily="34" charset="0"/>
                  <a:ea typeface="ＭＳ 明朝" pitchFamily="17" charset="-128"/>
                </a:endParaRPr>
              </a:p>
            </p:txBody>
          </p:sp>
          <p:sp>
            <p:nvSpPr>
              <p:cNvPr id="82958" name="正方形/長方形 7"/>
              <p:cNvSpPr>
                <a:spLocks noChangeArrowheads="1"/>
              </p:cNvSpPr>
              <p:nvPr/>
            </p:nvSpPr>
            <p:spPr bwMode="auto">
              <a:xfrm>
                <a:off x="5811495" y="2386918"/>
                <a:ext cx="267433" cy="1488908"/>
              </a:xfrm>
              <a:prstGeom prst="rect">
                <a:avLst/>
              </a:prstGeom>
              <a:solidFill>
                <a:schemeClr val="accent1"/>
              </a:solidFill>
              <a:ln w="9525" algn="ctr">
                <a:solidFill>
                  <a:srgbClr val="FF0000"/>
                </a:solidFill>
                <a:round/>
                <a:headEnd/>
                <a:tailEnd/>
              </a:ln>
            </p:spPr>
            <p:txBody>
              <a:bodyPr/>
              <a:lstStyle/>
              <a:p>
                <a:pPr defTabSz="912813" eaLnBrk="0" hangingPunct="0"/>
                <a:endParaRPr kumimoji="0" lang="ja-JP" altLang="en-US">
                  <a:solidFill>
                    <a:srgbClr val="000000"/>
                  </a:solidFill>
                  <a:latin typeface="Verdana" pitchFamily="34" charset="0"/>
                  <a:ea typeface="ＭＳ 明朝" pitchFamily="17" charset="-128"/>
                </a:endParaRPr>
              </a:p>
            </p:txBody>
          </p:sp>
          <p:sp>
            <p:nvSpPr>
              <p:cNvPr id="82959" name="正方形/長方形 8"/>
              <p:cNvSpPr>
                <a:spLocks noChangeArrowheads="1"/>
              </p:cNvSpPr>
              <p:nvPr/>
            </p:nvSpPr>
            <p:spPr bwMode="auto">
              <a:xfrm>
                <a:off x="6814369" y="3379523"/>
                <a:ext cx="401149" cy="413586"/>
              </a:xfrm>
              <a:prstGeom prst="rect">
                <a:avLst/>
              </a:prstGeom>
              <a:solidFill>
                <a:schemeClr val="accent1"/>
              </a:solidFill>
              <a:ln w="9525" algn="ctr">
                <a:solidFill>
                  <a:schemeClr val="tx1"/>
                </a:solidFill>
                <a:round/>
                <a:headEnd/>
                <a:tailEnd/>
              </a:ln>
            </p:spPr>
            <p:txBody>
              <a:bodyPr/>
              <a:lstStyle/>
              <a:p>
                <a:pPr defTabSz="912813" eaLnBrk="0" hangingPunct="0"/>
                <a:endParaRPr kumimoji="0" lang="ja-JP" altLang="en-US">
                  <a:solidFill>
                    <a:srgbClr val="000000"/>
                  </a:solidFill>
                  <a:latin typeface="Verdana" pitchFamily="34" charset="0"/>
                  <a:ea typeface="ＭＳ 明朝" pitchFamily="17" charset="-128"/>
                </a:endParaRPr>
              </a:p>
            </p:txBody>
          </p:sp>
          <p:sp>
            <p:nvSpPr>
              <p:cNvPr id="82960" name="正方形/長方形 9"/>
              <p:cNvSpPr>
                <a:spLocks noChangeArrowheads="1"/>
              </p:cNvSpPr>
              <p:nvPr/>
            </p:nvSpPr>
            <p:spPr bwMode="auto">
              <a:xfrm>
                <a:off x="7282375" y="2469636"/>
                <a:ext cx="869157" cy="1240756"/>
              </a:xfrm>
              <a:prstGeom prst="rect">
                <a:avLst/>
              </a:prstGeom>
              <a:solidFill>
                <a:schemeClr val="accent1"/>
              </a:solidFill>
              <a:ln w="9525" algn="ctr">
                <a:solidFill>
                  <a:schemeClr val="tx1"/>
                </a:solidFill>
                <a:round/>
                <a:headEnd/>
                <a:tailEnd/>
              </a:ln>
            </p:spPr>
            <p:txBody>
              <a:bodyPr/>
              <a:lstStyle/>
              <a:p>
                <a:pPr defTabSz="912813" eaLnBrk="0" hangingPunct="0"/>
                <a:endParaRPr kumimoji="0" lang="ja-JP" altLang="en-US">
                  <a:solidFill>
                    <a:srgbClr val="000000"/>
                  </a:solidFill>
                  <a:latin typeface="Verdana" pitchFamily="34" charset="0"/>
                  <a:ea typeface="ＭＳ 明朝" pitchFamily="17" charset="-128"/>
                </a:endParaRPr>
              </a:p>
            </p:txBody>
          </p:sp>
          <p:sp>
            <p:nvSpPr>
              <p:cNvPr id="82961" name="正方形/長方形 18"/>
              <p:cNvSpPr>
                <a:spLocks noChangeArrowheads="1"/>
              </p:cNvSpPr>
              <p:nvPr/>
            </p:nvSpPr>
            <p:spPr bwMode="auto">
              <a:xfrm>
                <a:off x="6881226" y="2221484"/>
                <a:ext cx="267433" cy="330868"/>
              </a:xfrm>
              <a:prstGeom prst="rect">
                <a:avLst/>
              </a:prstGeom>
              <a:solidFill>
                <a:schemeClr val="accent1"/>
              </a:solidFill>
              <a:ln w="9525" algn="ctr">
                <a:solidFill>
                  <a:schemeClr val="tx1"/>
                </a:solidFill>
                <a:round/>
                <a:headEnd/>
                <a:tailEnd/>
              </a:ln>
            </p:spPr>
            <p:txBody>
              <a:bodyPr/>
              <a:lstStyle/>
              <a:p>
                <a:pPr defTabSz="912813" eaLnBrk="0" hangingPunct="0"/>
                <a:endParaRPr kumimoji="0" lang="ja-JP" altLang="en-US">
                  <a:solidFill>
                    <a:srgbClr val="000000"/>
                  </a:solidFill>
                  <a:latin typeface="Verdana" pitchFamily="34" charset="0"/>
                  <a:ea typeface="ＭＳ 明朝" pitchFamily="17" charset="-128"/>
                </a:endParaRPr>
              </a:p>
            </p:txBody>
          </p:sp>
          <p:cxnSp>
            <p:nvCxnSpPr>
              <p:cNvPr id="82962" name="カギ線コネクタ 20"/>
              <p:cNvCxnSpPr>
                <a:cxnSpLocks noChangeShapeType="1"/>
                <a:stCxn id="82959" idx="0"/>
                <a:endCxn id="82961" idx="2"/>
              </p:cNvCxnSpPr>
              <p:nvPr/>
            </p:nvCxnSpPr>
            <p:spPr bwMode="auto">
              <a:xfrm rot="5400000" flipH="1" flipV="1">
                <a:off x="6602100" y="2965195"/>
                <a:ext cx="827171" cy="1486"/>
              </a:xfrm>
              <a:prstGeom prst="bentConnector3">
                <a:avLst>
                  <a:gd name="adj1" fmla="val 50000"/>
                </a:avLst>
              </a:prstGeom>
              <a:noFill/>
              <a:ln w="28575" algn="ctr">
                <a:solidFill>
                  <a:srgbClr val="92D050"/>
                </a:solidFill>
                <a:round/>
                <a:headEnd/>
                <a:tailEnd/>
              </a:ln>
            </p:spPr>
          </p:cxnSp>
          <p:cxnSp>
            <p:nvCxnSpPr>
              <p:cNvPr id="82963" name="カギ線コネクタ 24"/>
              <p:cNvCxnSpPr>
                <a:cxnSpLocks noChangeShapeType="1"/>
                <a:endCxn id="82966" idx="0"/>
              </p:cNvCxnSpPr>
              <p:nvPr/>
            </p:nvCxnSpPr>
            <p:spPr bwMode="auto">
              <a:xfrm>
                <a:off x="7148659" y="2304202"/>
                <a:ext cx="423436" cy="82717"/>
              </a:xfrm>
              <a:prstGeom prst="bentConnector2">
                <a:avLst/>
              </a:prstGeom>
              <a:noFill/>
              <a:ln w="28575" algn="ctr">
                <a:solidFill>
                  <a:srgbClr val="92D050"/>
                </a:solidFill>
                <a:round/>
                <a:headEnd/>
                <a:tailEnd/>
              </a:ln>
            </p:spPr>
          </p:cxnSp>
          <p:cxnSp>
            <p:nvCxnSpPr>
              <p:cNvPr id="82964" name="カギ線コネクタ 28"/>
              <p:cNvCxnSpPr>
                <a:cxnSpLocks noChangeShapeType="1"/>
                <a:stCxn id="82958" idx="0"/>
                <a:endCxn id="82967" idx="0"/>
              </p:cNvCxnSpPr>
              <p:nvPr/>
            </p:nvCxnSpPr>
            <p:spPr bwMode="auto">
              <a:xfrm rot="5400000" flipH="1" flipV="1">
                <a:off x="6802306" y="1529472"/>
                <a:ext cx="1838" cy="1713055"/>
              </a:xfrm>
              <a:prstGeom prst="bentConnector3">
                <a:avLst>
                  <a:gd name="adj1" fmla="val 75550625"/>
                </a:avLst>
              </a:prstGeom>
              <a:noFill/>
              <a:ln w="28575" algn="ctr">
                <a:solidFill>
                  <a:srgbClr val="FF0000"/>
                </a:solidFill>
                <a:round/>
                <a:headEnd/>
                <a:tailEnd/>
              </a:ln>
            </p:spPr>
          </p:cxnSp>
          <p:sp>
            <p:nvSpPr>
              <p:cNvPr id="82965" name="正方形/長方形 40"/>
              <p:cNvSpPr>
                <a:spLocks noChangeArrowheads="1"/>
              </p:cNvSpPr>
              <p:nvPr/>
            </p:nvSpPr>
            <p:spPr bwMode="auto">
              <a:xfrm>
                <a:off x="7282375" y="2800504"/>
                <a:ext cx="869157" cy="909888"/>
              </a:xfrm>
              <a:prstGeom prst="rect">
                <a:avLst/>
              </a:prstGeom>
              <a:solidFill>
                <a:srgbClr val="00B0F0"/>
              </a:solidFill>
              <a:ln w="9525" algn="ctr">
                <a:solidFill>
                  <a:schemeClr val="tx1"/>
                </a:solidFill>
                <a:round/>
                <a:headEnd/>
                <a:tailEnd/>
              </a:ln>
            </p:spPr>
            <p:txBody>
              <a:bodyPr/>
              <a:lstStyle/>
              <a:p>
                <a:pPr defTabSz="912813" eaLnBrk="0" hangingPunct="0"/>
                <a:endParaRPr kumimoji="0" lang="ja-JP" altLang="en-US">
                  <a:solidFill>
                    <a:srgbClr val="000000"/>
                  </a:solidFill>
                  <a:latin typeface="Verdana" pitchFamily="34" charset="0"/>
                  <a:ea typeface="ＭＳ 明朝" pitchFamily="17" charset="-128"/>
                </a:endParaRPr>
              </a:p>
            </p:txBody>
          </p:sp>
          <p:sp>
            <p:nvSpPr>
              <p:cNvPr id="82966" name="正方形/長方形 30"/>
              <p:cNvSpPr>
                <a:spLocks noChangeArrowheads="1"/>
              </p:cNvSpPr>
              <p:nvPr/>
            </p:nvSpPr>
            <p:spPr bwMode="auto">
              <a:xfrm>
                <a:off x="7549808" y="2386918"/>
                <a:ext cx="43087" cy="248152"/>
              </a:xfrm>
              <a:prstGeom prst="rect">
                <a:avLst/>
              </a:prstGeom>
              <a:solidFill>
                <a:schemeClr val="accent1"/>
              </a:solidFill>
              <a:ln w="9525" algn="ctr">
                <a:solidFill>
                  <a:schemeClr val="tx1"/>
                </a:solidFill>
                <a:round/>
                <a:headEnd/>
                <a:tailEnd/>
              </a:ln>
            </p:spPr>
            <p:txBody>
              <a:bodyPr/>
              <a:lstStyle/>
              <a:p>
                <a:pPr defTabSz="912813" eaLnBrk="0" hangingPunct="0"/>
                <a:endParaRPr kumimoji="0" lang="ja-JP" altLang="en-US">
                  <a:solidFill>
                    <a:srgbClr val="000000"/>
                  </a:solidFill>
                  <a:latin typeface="Verdana" pitchFamily="34" charset="0"/>
                  <a:ea typeface="ＭＳ 明朝" pitchFamily="17" charset="-128"/>
                </a:endParaRPr>
              </a:p>
            </p:txBody>
          </p:sp>
          <p:sp>
            <p:nvSpPr>
              <p:cNvPr id="82967" name="正方形/長方形 32"/>
              <p:cNvSpPr>
                <a:spLocks noChangeArrowheads="1"/>
              </p:cNvSpPr>
              <p:nvPr/>
            </p:nvSpPr>
            <p:spPr bwMode="auto">
              <a:xfrm>
                <a:off x="7637467" y="2386918"/>
                <a:ext cx="43086" cy="248152"/>
              </a:xfrm>
              <a:prstGeom prst="rect">
                <a:avLst/>
              </a:prstGeom>
              <a:solidFill>
                <a:schemeClr val="accent1"/>
              </a:solidFill>
              <a:ln w="9525" algn="ctr">
                <a:solidFill>
                  <a:schemeClr val="tx1"/>
                </a:solidFill>
                <a:round/>
                <a:headEnd/>
                <a:tailEnd/>
              </a:ln>
            </p:spPr>
            <p:txBody>
              <a:bodyPr/>
              <a:lstStyle/>
              <a:p>
                <a:pPr defTabSz="912813" eaLnBrk="0" hangingPunct="0"/>
                <a:endParaRPr kumimoji="0" lang="ja-JP" altLang="en-US">
                  <a:solidFill>
                    <a:srgbClr val="000000"/>
                  </a:solidFill>
                  <a:latin typeface="Verdana" pitchFamily="34" charset="0"/>
                  <a:ea typeface="ＭＳ 明朝" pitchFamily="17" charset="-128"/>
                </a:endParaRPr>
              </a:p>
            </p:txBody>
          </p:sp>
          <p:sp>
            <p:nvSpPr>
              <p:cNvPr id="82968" name="正方形/長方形 35"/>
              <p:cNvSpPr>
                <a:spLocks noChangeArrowheads="1"/>
              </p:cNvSpPr>
              <p:nvPr/>
            </p:nvSpPr>
            <p:spPr bwMode="auto">
              <a:xfrm>
                <a:off x="7570608" y="1228879"/>
                <a:ext cx="133716" cy="330868"/>
              </a:xfrm>
              <a:prstGeom prst="rect">
                <a:avLst/>
              </a:prstGeom>
              <a:solidFill>
                <a:schemeClr val="accent1"/>
              </a:solidFill>
              <a:ln w="9525" algn="ctr">
                <a:solidFill>
                  <a:schemeClr val="tx1"/>
                </a:solidFill>
                <a:round/>
                <a:headEnd/>
                <a:tailEnd/>
              </a:ln>
            </p:spPr>
            <p:txBody>
              <a:bodyPr/>
              <a:lstStyle/>
              <a:p>
                <a:pPr defTabSz="912813" eaLnBrk="0" hangingPunct="0"/>
                <a:endParaRPr kumimoji="0" lang="ja-JP" altLang="en-US">
                  <a:solidFill>
                    <a:srgbClr val="000000"/>
                  </a:solidFill>
                  <a:latin typeface="Verdana" pitchFamily="34" charset="0"/>
                  <a:ea typeface="ＭＳ 明朝" pitchFamily="17" charset="-128"/>
                </a:endParaRPr>
              </a:p>
            </p:txBody>
          </p:sp>
          <p:cxnSp>
            <p:nvCxnSpPr>
              <p:cNvPr id="82969" name="カギ線コネクタ 38"/>
              <p:cNvCxnSpPr>
                <a:cxnSpLocks noChangeShapeType="1"/>
                <a:stCxn id="82957" idx="0"/>
                <a:endCxn id="82956" idx="0"/>
              </p:cNvCxnSpPr>
              <p:nvPr/>
            </p:nvCxnSpPr>
            <p:spPr bwMode="auto">
              <a:xfrm rot="16200000" flipH="1">
                <a:off x="5695025" y="1407817"/>
                <a:ext cx="1323474" cy="1958202"/>
              </a:xfrm>
              <a:prstGeom prst="bentConnector3">
                <a:avLst>
                  <a:gd name="adj1" fmla="val -20000"/>
                </a:avLst>
              </a:prstGeom>
              <a:noFill/>
              <a:ln w="28575" algn="ctr">
                <a:solidFill>
                  <a:srgbClr val="00B0F0"/>
                </a:solidFill>
                <a:round/>
                <a:headEnd/>
                <a:tailEnd/>
              </a:ln>
            </p:spPr>
          </p:cxnSp>
          <p:sp>
            <p:nvSpPr>
              <p:cNvPr id="82970" name="正方形/長方形 10"/>
              <p:cNvSpPr>
                <a:spLocks noChangeArrowheads="1"/>
              </p:cNvSpPr>
              <p:nvPr/>
            </p:nvSpPr>
            <p:spPr bwMode="auto">
              <a:xfrm>
                <a:off x="7482950" y="2635070"/>
                <a:ext cx="468007" cy="827171"/>
              </a:xfrm>
              <a:prstGeom prst="rect">
                <a:avLst/>
              </a:prstGeom>
              <a:solidFill>
                <a:schemeClr val="accent1"/>
              </a:solidFill>
              <a:ln w="9525" algn="ctr">
                <a:solidFill>
                  <a:schemeClr val="tx1"/>
                </a:solidFill>
                <a:round/>
                <a:headEnd/>
                <a:tailEnd/>
              </a:ln>
            </p:spPr>
            <p:txBody>
              <a:bodyPr/>
              <a:lstStyle/>
              <a:p>
                <a:pPr defTabSz="912813" eaLnBrk="0" hangingPunct="0"/>
                <a:endParaRPr kumimoji="0" lang="ja-JP" altLang="en-US">
                  <a:solidFill>
                    <a:srgbClr val="000000"/>
                  </a:solidFill>
                  <a:latin typeface="Verdana" pitchFamily="34" charset="0"/>
                  <a:ea typeface="ＭＳ 明朝" pitchFamily="17" charset="-128"/>
                </a:endParaRPr>
              </a:p>
            </p:txBody>
          </p:sp>
          <p:sp>
            <p:nvSpPr>
              <p:cNvPr id="82971" name="テキスト ボックス 41"/>
              <p:cNvSpPr txBox="1">
                <a:spLocks noChangeArrowheads="1"/>
              </p:cNvSpPr>
              <p:nvPr/>
            </p:nvSpPr>
            <p:spPr bwMode="auto">
              <a:xfrm>
                <a:off x="5092399" y="1890616"/>
                <a:ext cx="518523" cy="2150645"/>
              </a:xfrm>
              <a:prstGeom prst="rect">
                <a:avLst/>
              </a:prstGeom>
              <a:noFill/>
              <a:ln w="9525">
                <a:noFill/>
                <a:miter lim="800000"/>
                <a:headEnd/>
                <a:tailEnd/>
              </a:ln>
            </p:spPr>
            <p:txBody>
              <a:bodyPr vert="eaVert">
                <a:spAutoFit/>
              </a:bodyPr>
              <a:lstStyle/>
              <a:p>
                <a:pPr defTabSz="912813"/>
                <a:r>
                  <a:rPr lang="en-US" altLang="ja-JP">
                    <a:solidFill>
                      <a:srgbClr val="000000"/>
                    </a:solidFill>
                    <a:latin typeface="Times New Roman" pitchFamily="18" charset="0"/>
                    <a:ea typeface="ＭＳ 明朝" pitchFamily="17" charset="-128"/>
                  </a:rPr>
                  <a:t>LAr</a:t>
                </a:r>
                <a:endParaRPr lang="ja-JP" altLang="en-US">
                  <a:solidFill>
                    <a:srgbClr val="000000"/>
                  </a:solidFill>
                  <a:latin typeface="Times New Roman" pitchFamily="18" charset="0"/>
                  <a:ea typeface="ＭＳ 明朝" pitchFamily="17" charset="-128"/>
                </a:endParaRPr>
              </a:p>
            </p:txBody>
          </p:sp>
          <p:sp>
            <p:nvSpPr>
              <p:cNvPr id="82972" name="テキスト ボックス 42"/>
              <p:cNvSpPr txBox="1">
                <a:spLocks noChangeArrowheads="1"/>
              </p:cNvSpPr>
              <p:nvPr/>
            </p:nvSpPr>
            <p:spPr bwMode="auto">
              <a:xfrm>
                <a:off x="5746123" y="2453092"/>
                <a:ext cx="402635" cy="529389"/>
              </a:xfrm>
              <a:prstGeom prst="rect">
                <a:avLst/>
              </a:prstGeom>
              <a:noFill/>
              <a:ln w="9525">
                <a:noFill/>
                <a:miter lim="800000"/>
                <a:headEnd/>
                <a:tailEnd/>
              </a:ln>
            </p:spPr>
            <p:txBody>
              <a:bodyPr vert="eaVert" wrap="none">
                <a:spAutoFit/>
              </a:bodyPr>
              <a:lstStyle/>
              <a:p>
                <a:pPr defTabSz="912813"/>
                <a:r>
                  <a:rPr lang="en-US" altLang="ja-JP" sz="1600">
                    <a:solidFill>
                      <a:srgbClr val="000000"/>
                    </a:solidFill>
                    <a:latin typeface="Times New Roman" pitchFamily="18" charset="0"/>
                    <a:ea typeface="ＭＳ 明朝" pitchFamily="17" charset="-128"/>
                  </a:rPr>
                  <a:t>GAr</a:t>
                </a:r>
                <a:endParaRPr lang="ja-JP" altLang="en-US" sz="1600">
                  <a:solidFill>
                    <a:srgbClr val="000000"/>
                  </a:solidFill>
                  <a:latin typeface="Times New Roman" pitchFamily="18" charset="0"/>
                  <a:ea typeface="ＭＳ 明朝" pitchFamily="17" charset="-128"/>
                </a:endParaRPr>
              </a:p>
            </p:txBody>
          </p:sp>
          <p:sp>
            <p:nvSpPr>
              <p:cNvPr id="82973" name="正方形/長方形 54"/>
              <p:cNvSpPr>
                <a:spLocks noChangeArrowheads="1"/>
              </p:cNvSpPr>
              <p:nvPr/>
            </p:nvSpPr>
            <p:spPr bwMode="auto">
              <a:xfrm>
                <a:off x="7570608" y="1807899"/>
                <a:ext cx="133716" cy="330868"/>
              </a:xfrm>
              <a:prstGeom prst="rect">
                <a:avLst/>
              </a:prstGeom>
              <a:solidFill>
                <a:schemeClr val="accent1"/>
              </a:solidFill>
              <a:ln w="9525" algn="ctr">
                <a:solidFill>
                  <a:schemeClr val="tx1"/>
                </a:solidFill>
                <a:round/>
                <a:headEnd/>
                <a:tailEnd/>
              </a:ln>
            </p:spPr>
            <p:txBody>
              <a:bodyPr/>
              <a:lstStyle/>
              <a:p>
                <a:pPr defTabSz="912813" eaLnBrk="0" hangingPunct="0"/>
                <a:endParaRPr kumimoji="0" lang="ja-JP" altLang="en-US">
                  <a:solidFill>
                    <a:srgbClr val="000000"/>
                  </a:solidFill>
                  <a:latin typeface="Verdana" pitchFamily="34" charset="0"/>
                  <a:ea typeface="ＭＳ 明朝" pitchFamily="17" charset="-128"/>
                </a:endParaRPr>
              </a:p>
            </p:txBody>
          </p:sp>
          <p:sp>
            <p:nvSpPr>
              <p:cNvPr id="82974" name="テキスト ボックス 55"/>
              <p:cNvSpPr txBox="1">
                <a:spLocks noChangeArrowheads="1"/>
              </p:cNvSpPr>
              <p:nvPr/>
            </p:nvSpPr>
            <p:spPr bwMode="auto">
              <a:xfrm>
                <a:off x="7282375" y="3736126"/>
                <a:ext cx="1328249" cy="356603"/>
              </a:xfrm>
              <a:prstGeom prst="rect">
                <a:avLst/>
              </a:prstGeom>
              <a:noFill/>
              <a:ln w="9525">
                <a:noFill/>
                <a:miter lim="800000"/>
                <a:headEnd/>
                <a:tailEnd/>
              </a:ln>
            </p:spPr>
            <p:txBody>
              <a:bodyPr wrap="none">
                <a:spAutoFit/>
              </a:bodyPr>
              <a:lstStyle/>
              <a:p>
                <a:pPr defTabSz="912813"/>
                <a:r>
                  <a:rPr lang="en-US" altLang="ja-JP" sz="1400">
                    <a:solidFill>
                      <a:srgbClr val="000000"/>
                    </a:solidFill>
                    <a:latin typeface="Times New Roman" pitchFamily="18" charset="0"/>
                    <a:ea typeface="ＭＳ 明朝" pitchFamily="17" charset="-128"/>
                  </a:rPr>
                  <a:t>LAr Open Bath</a:t>
                </a:r>
                <a:endParaRPr lang="ja-JP" altLang="en-US" sz="1400">
                  <a:solidFill>
                    <a:srgbClr val="000000"/>
                  </a:solidFill>
                  <a:latin typeface="Times New Roman" pitchFamily="18" charset="0"/>
                  <a:ea typeface="ＭＳ 明朝" pitchFamily="17" charset="-128"/>
                </a:endParaRPr>
              </a:p>
            </p:txBody>
          </p:sp>
          <p:sp>
            <p:nvSpPr>
              <p:cNvPr id="82975" name="テキスト ボックス 56"/>
              <p:cNvSpPr txBox="1">
                <a:spLocks noChangeArrowheads="1"/>
              </p:cNvSpPr>
              <p:nvPr/>
            </p:nvSpPr>
            <p:spPr bwMode="auto">
              <a:xfrm>
                <a:off x="6145787" y="3048655"/>
                <a:ext cx="1077159" cy="356603"/>
              </a:xfrm>
              <a:prstGeom prst="rect">
                <a:avLst/>
              </a:prstGeom>
              <a:noFill/>
              <a:ln w="9525">
                <a:noFill/>
                <a:miter lim="800000"/>
                <a:headEnd/>
                <a:tailEnd/>
              </a:ln>
            </p:spPr>
            <p:txBody>
              <a:bodyPr wrap="none">
                <a:spAutoFit/>
              </a:bodyPr>
              <a:lstStyle/>
              <a:p>
                <a:pPr defTabSz="912813"/>
                <a:r>
                  <a:rPr lang="en-US" altLang="ja-JP" sz="1400">
                    <a:solidFill>
                      <a:srgbClr val="000000"/>
                    </a:solidFill>
                    <a:latin typeface="Times New Roman" pitchFamily="18" charset="0"/>
                    <a:ea typeface="ＭＳ 明朝" pitchFamily="17" charset="-128"/>
                  </a:rPr>
                  <a:t>Scroll Pump</a:t>
                </a:r>
                <a:endParaRPr lang="ja-JP" altLang="en-US" sz="1400">
                  <a:solidFill>
                    <a:srgbClr val="000000"/>
                  </a:solidFill>
                  <a:latin typeface="Times New Roman" pitchFamily="18" charset="0"/>
                  <a:ea typeface="ＭＳ 明朝" pitchFamily="17" charset="-128"/>
                </a:endParaRPr>
              </a:p>
            </p:txBody>
          </p:sp>
          <p:sp>
            <p:nvSpPr>
              <p:cNvPr id="82976" name="テキスト ボックス 57"/>
              <p:cNvSpPr txBox="1">
                <a:spLocks noChangeArrowheads="1"/>
              </p:cNvSpPr>
              <p:nvPr/>
            </p:nvSpPr>
            <p:spPr bwMode="auto">
              <a:xfrm>
                <a:off x="6212644" y="1890616"/>
                <a:ext cx="1087560" cy="356603"/>
              </a:xfrm>
              <a:prstGeom prst="rect">
                <a:avLst/>
              </a:prstGeom>
              <a:noFill/>
              <a:ln w="9525">
                <a:noFill/>
                <a:miter lim="800000"/>
                <a:headEnd/>
                <a:tailEnd/>
              </a:ln>
            </p:spPr>
            <p:txBody>
              <a:bodyPr wrap="none">
                <a:spAutoFit/>
              </a:bodyPr>
              <a:lstStyle/>
              <a:p>
                <a:pPr defTabSz="912813"/>
                <a:r>
                  <a:rPr lang="en-US" altLang="ja-JP" sz="1400">
                    <a:solidFill>
                      <a:srgbClr val="000000"/>
                    </a:solidFill>
                    <a:latin typeface="Times New Roman" pitchFamily="18" charset="0"/>
                    <a:ea typeface="ＭＳ 明朝" pitchFamily="17" charset="-128"/>
                  </a:rPr>
                  <a:t>Turbo Pump</a:t>
                </a:r>
                <a:endParaRPr lang="ja-JP" altLang="en-US" sz="1400">
                  <a:solidFill>
                    <a:srgbClr val="000000"/>
                  </a:solidFill>
                  <a:latin typeface="Times New Roman" pitchFamily="18" charset="0"/>
                  <a:ea typeface="ＭＳ 明朝" pitchFamily="17" charset="-128"/>
                </a:endParaRPr>
              </a:p>
            </p:txBody>
          </p:sp>
          <p:sp>
            <p:nvSpPr>
              <p:cNvPr id="82977" name="テキスト ボックス 58"/>
              <p:cNvSpPr txBox="1">
                <a:spLocks noChangeArrowheads="1"/>
              </p:cNvSpPr>
              <p:nvPr/>
            </p:nvSpPr>
            <p:spPr bwMode="auto">
              <a:xfrm>
                <a:off x="7637467" y="1807899"/>
                <a:ext cx="796355" cy="356603"/>
              </a:xfrm>
              <a:prstGeom prst="rect">
                <a:avLst/>
              </a:prstGeom>
              <a:noFill/>
              <a:ln w="9525">
                <a:noFill/>
                <a:miter lim="800000"/>
                <a:headEnd/>
                <a:tailEnd/>
              </a:ln>
            </p:spPr>
            <p:txBody>
              <a:bodyPr wrap="none">
                <a:spAutoFit/>
              </a:bodyPr>
              <a:lstStyle/>
              <a:p>
                <a:pPr defTabSz="912813"/>
                <a:r>
                  <a:rPr lang="en-US" altLang="ja-JP" sz="1400">
                    <a:solidFill>
                      <a:srgbClr val="000000"/>
                    </a:solidFill>
                    <a:latin typeface="Times New Roman" pitchFamily="18" charset="0"/>
                    <a:ea typeface="ＭＳ 明朝" pitchFamily="17" charset="-128"/>
                  </a:rPr>
                  <a:t>Oxysorb</a:t>
                </a:r>
                <a:endParaRPr lang="ja-JP" altLang="en-US" sz="1400">
                  <a:solidFill>
                    <a:srgbClr val="000000"/>
                  </a:solidFill>
                  <a:latin typeface="Times New Roman" pitchFamily="18" charset="0"/>
                  <a:ea typeface="ＭＳ 明朝" pitchFamily="17" charset="-128"/>
                </a:endParaRPr>
              </a:p>
            </p:txBody>
          </p:sp>
          <p:sp>
            <p:nvSpPr>
              <p:cNvPr id="82978" name="テキスト ボックス 59"/>
              <p:cNvSpPr txBox="1">
                <a:spLocks noChangeArrowheads="1"/>
              </p:cNvSpPr>
              <p:nvPr/>
            </p:nvSpPr>
            <p:spPr bwMode="auto">
              <a:xfrm>
                <a:off x="7637467" y="1203145"/>
                <a:ext cx="944929" cy="356603"/>
              </a:xfrm>
              <a:prstGeom prst="rect">
                <a:avLst/>
              </a:prstGeom>
              <a:noFill/>
              <a:ln w="9525">
                <a:noFill/>
                <a:miter lim="800000"/>
                <a:headEnd/>
                <a:tailEnd/>
              </a:ln>
            </p:spPr>
            <p:txBody>
              <a:bodyPr wrap="none">
                <a:spAutoFit/>
              </a:bodyPr>
              <a:lstStyle/>
              <a:p>
                <a:pPr defTabSz="912813"/>
                <a:r>
                  <a:rPr lang="en-US" altLang="ja-JP" sz="1400">
                    <a:solidFill>
                      <a:srgbClr val="000000"/>
                    </a:solidFill>
                    <a:latin typeface="Times New Roman" pitchFamily="18" charset="0"/>
                    <a:ea typeface="ＭＳ 明朝" pitchFamily="17" charset="-128"/>
                  </a:rPr>
                  <a:t>Hydrosorb</a:t>
                </a:r>
                <a:endParaRPr lang="ja-JP" altLang="en-US" sz="1400">
                  <a:solidFill>
                    <a:srgbClr val="000000"/>
                  </a:solidFill>
                  <a:latin typeface="Times New Roman" pitchFamily="18" charset="0"/>
                  <a:ea typeface="ＭＳ 明朝" pitchFamily="17" charset="-128"/>
                </a:endParaRPr>
              </a:p>
            </p:txBody>
          </p:sp>
          <p:sp>
            <p:nvSpPr>
              <p:cNvPr id="82979" name="テキスト ボックス 60"/>
              <p:cNvSpPr txBox="1">
                <a:spLocks noChangeArrowheads="1"/>
              </p:cNvSpPr>
              <p:nvPr/>
            </p:nvSpPr>
            <p:spPr bwMode="auto">
              <a:xfrm>
                <a:off x="7482950" y="2772931"/>
                <a:ext cx="861728" cy="606592"/>
              </a:xfrm>
              <a:prstGeom prst="rect">
                <a:avLst/>
              </a:prstGeom>
              <a:noFill/>
              <a:ln w="9525">
                <a:noFill/>
                <a:miter lim="800000"/>
                <a:headEnd/>
                <a:tailEnd/>
              </a:ln>
            </p:spPr>
            <p:txBody>
              <a:bodyPr wrap="none">
                <a:spAutoFit/>
              </a:bodyPr>
              <a:lstStyle/>
              <a:p>
                <a:pPr defTabSz="912813"/>
                <a:r>
                  <a:rPr lang="en-US" altLang="ja-JP" sz="1400">
                    <a:solidFill>
                      <a:srgbClr val="000000"/>
                    </a:solidFill>
                    <a:latin typeface="Times New Roman" pitchFamily="18" charset="0"/>
                    <a:ea typeface="ＭＳ 明朝" pitchFamily="17" charset="-128"/>
                  </a:rPr>
                  <a:t>Test</a:t>
                </a:r>
              </a:p>
              <a:p>
                <a:pPr defTabSz="912813"/>
                <a:r>
                  <a:rPr lang="en-US" altLang="ja-JP" sz="1400">
                    <a:solidFill>
                      <a:srgbClr val="000000"/>
                    </a:solidFill>
                    <a:latin typeface="Times New Roman" pitchFamily="18" charset="0"/>
                    <a:ea typeface="ＭＳ 明朝" pitchFamily="17" charset="-128"/>
                  </a:rPr>
                  <a:t>Chamber</a:t>
                </a:r>
                <a:endParaRPr lang="ja-JP" altLang="en-US" sz="1400">
                  <a:solidFill>
                    <a:srgbClr val="000000"/>
                  </a:solidFill>
                  <a:latin typeface="Times New Roman" pitchFamily="18" charset="0"/>
                  <a:ea typeface="ＭＳ 明朝" pitchFamily="17" charset="-128"/>
                </a:endParaRPr>
              </a:p>
            </p:txBody>
          </p:sp>
          <p:sp>
            <p:nvSpPr>
              <p:cNvPr id="82980" name="正方形/長方形 32"/>
              <p:cNvSpPr>
                <a:spLocks noChangeArrowheads="1"/>
              </p:cNvSpPr>
              <p:nvPr/>
            </p:nvSpPr>
            <p:spPr bwMode="auto">
              <a:xfrm>
                <a:off x="7893014" y="2386918"/>
                <a:ext cx="43086" cy="248152"/>
              </a:xfrm>
              <a:prstGeom prst="rect">
                <a:avLst/>
              </a:prstGeom>
              <a:solidFill>
                <a:schemeClr val="accent1"/>
              </a:solidFill>
              <a:ln w="9525" algn="ctr">
                <a:solidFill>
                  <a:schemeClr val="tx1"/>
                </a:solidFill>
                <a:round/>
                <a:headEnd/>
                <a:tailEnd/>
              </a:ln>
            </p:spPr>
            <p:txBody>
              <a:bodyPr/>
              <a:lstStyle/>
              <a:p>
                <a:pPr defTabSz="912813" eaLnBrk="0" hangingPunct="0"/>
                <a:endParaRPr kumimoji="0" lang="ja-JP" altLang="en-US">
                  <a:solidFill>
                    <a:srgbClr val="000000"/>
                  </a:solidFill>
                  <a:latin typeface="Verdana" pitchFamily="34" charset="0"/>
                  <a:ea typeface="ＭＳ 明朝" pitchFamily="17" charset="-128"/>
                </a:endParaRPr>
              </a:p>
            </p:txBody>
          </p:sp>
          <p:cxnSp>
            <p:nvCxnSpPr>
              <p:cNvPr id="82981" name="直線コネクタ 43"/>
              <p:cNvCxnSpPr>
                <a:cxnSpLocks noChangeShapeType="1"/>
                <a:stCxn id="82980" idx="0"/>
              </p:cNvCxnSpPr>
              <p:nvPr/>
            </p:nvCxnSpPr>
            <p:spPr bwMode="auto">
              <a:xfrm rot="16200000" flipH="1">
                <a:off x="8277819" y="2024398"/>
                <a:ext cx="0" cy="725040"/>
              </a:xfrm>
              <a:prstGeom prst="line">
                <a:avLst/>
              </a:prstGeom>
              <a:noFill/>
              <a:ln w="28575" algn="ctr">
                <a:solidFill>
                  <a:srgbClr val="FF0000"/>
                </a:solidFill>
                <a:round/>
                <a:headEnd/>
                <a:tailEnd/>
              </a:ln>
            </p:spPr>
          </p:cxnSp>
          <p:cxnSp>
            <p:nvCxnSpPr>
              <p:cNvPr id="82982" name="直線コネクタ 45"/>
              <p:cNvCxnSpPr>
                <a:cxnSpLocks noChangeShapeType="1"/>
              </p:cNvCxnSpPr>
              <p:nvPr/>
            </p:nvCxnSpPr>
            <p:spPr bwMode="auto">
              <a:xfrm>
                <a:off x="7647867" y="980728"/>
                <a:ext cx="992472" cy="1838"/>
              </a:xfrm>
              <a:prstGeom prst="line">
                <a:avLst/>
              </a:prstGeom>
              <a:noFill/>
              <a:ln w="28575" algn="ctr">
                <a:solidFill>
                  <a:srgbClr val="FF0000"/>
                </a:solidFill>
                <a:round/>
                <a:headEnd/>
                <a:tailEnd/>
              </a:ln>
            </p:spPr>
          </p:cxnSp>
          <p:cxnSp>
            <p:nvCxnSpPr>
              <p:cNvPr id="82983" name="直線コネクタ 48"/>
              <p:cNvCxnSpPr>
                <a:cxnSpLocks noChangeShapeType="1"/>
              </p:cNvCxnSpPr>
              <p:nvPr/>
            </p:nvCxnSpPr>
            <p:spPr bwMode="auto">
              <a:xfrm rot="5400000">
                <a:off x="7936501" y="1684918"/>
                <a:ext cx="1406191" cy="1485"/>
              </a:xfrm>
              <a:prstGeom prst="line">
                <a:avLst/>
              </a:prstGeom>
              <a:noFill/>
              <a:ln w="28575" algn="ctr">
                <a:solidFill>
                  <a:srgbClr val="FF0000"/>
                </a:solidFill>
                <a:round/>
                <a:headEnd/>
                <a:tailEnd/>
              </a:ln>
            </p:spPr>
          </p:cxnSp>
          <p:sp>
            <p:nvSpPr>
              <p:cNvPr id="82984" name="円/楕円 49"/>
              <p:cNvSpPr>
                <a:spLocks noChangeArrowheads="1"/>
              </p:cNvSpPr>
              <p:nvPr/>
            </p:nvSpPr>
            <p:spPr bwMode="auto">
              <a:xfrm>
                <a:off x="8506623" y="2221484"/>
                <a:ext cx="200575" cy="248152"/>
              </a:xfrm>
              <a:prstGeom prst="ellipse">
                <a:avLst/>
              </a:prstGeom>
              <a:solidFill>
                <a:schemeClr val="accent1"/>
              </a:solidFill>
              <a:ln w="9525" algn="ctr">
                <a:solidFill>
                  <a:schemeClr val="tx1"/>
                </a:solidFill>
                <a:round/>
                <a:headEnd/>
                <a:tailEnd/>
              </a:ln>
            </p:spPr>
            <p:txBody>
              <a:bodyPr/>
              <a:lstStyle/>
              <a:p>
                <a:pPr defTabSz="912813" eaLnBrk="0" hangingPunct="0"/>
                <a:endParaRPr kumimoji="0" lang="ja-JP" altLang="en-US">
                  <a:solidFill>
                    <a:srgbClr val="000000"/>
                  </a:solidFill>
                  <a:latin typeface="Verdana" pitchFamily="34" charset="0"/>
                  <a:ea typeface="ＭＳ 明朝" pitchFamily="17" charset="-128"/>
                </a:endParaRPr>
              </a:p>
            </p:txBody>
          </p:sp>
          <p:sp>
            <p:nvSpPr>
              <p:cNvPr id="82985" name="テキスト ボックス 50"/>
              <p:cNvSpPr txBox="1">
                <a:spLocks noChangeArrowheads="1"/>
              </p:cNvSpPr>
              <p:nvPr/>
            </p:nvSpPr>
            <p:spPr bwMode="auto">
              <a:xfrm>
                <a:off x="8105474" y="2442063"/>
                <a:ext cx="1142532" cy="606592"/>
              </a:xfrm>
              <a:prstGeom prst="rect">
                <a:avLst/>
              </a:prstGeom>
              <a:noFill/>
              <a:ln w="9525">
                <a:noFill/>
                <a:miter lim="800000"/>
                <a:headEnd/>
                <a:tailEnd/>
              </a:ln>
            </p:spPr>
            <p:txBody>
              <a:bodyPr wrap="none">
                <a:spAutoFit/>
              </a:bodyPr>
              <a:lstStyle/>
              <a:p>
                <a:pPr defTabSz="912813"/>
                <a:r>
                  <a:rPr lang="en-US" altLang="ja-JP" sz="1400">
                    <a:solidFill>
                      <a:srgbClr val="000000"/>
                    </a:solidFill>
                    <a:latin typeface="Times New Roman" pitchFamily="18" charset="0"/>
                    <a:ea typeface="ＭＳ 明朝" pitchFamily="17" charset="-128"/>
                  </a:rPr>
                  <a:t>Recirculation</a:t>
                </a:r>
              </a:p>
              <a:p>
                <a:pPr defTabSz="912813"/>
                <a:r>
                  <a:rPr lang="en-US" altLang="ja-JP" sz="1400">
                    <a:solidFill>
                      <a:srgbClr val="000000"/>
                    </a:solidFill>
                    <a:latin typeface="Times New Roman" pitchFamily="18" charset="0"/>
                    <a:ea typeface="ＭＳ 明朝" pitchFamily="17" charset="-128"/>
                  </a:rPr>
                  <a:t>pump</a:t>
                </a:r>
                <a:endParaRPr lang="ja-JP" altLang="en-US" sz="1400">
                  <a:solidFill>
                    <a:srgbClr val="000000"/>
                  </a:solidFill>
                  <a:latin typeface="Times New Roman" pitchFamily="18" charset="0"/>
                  <a:ea typeface="ＭＳ 明朝" pitchFamily="17" charset="-128"/>
                </a:endParaRPr>
              </a:p>
            </p:txBody>
          </p:sp>
        </p:grpSp>
      </p:grpSp>
      <p:pic>
        <p:nvPicPr>
          <p:cNvPr id="82949" name="Picture 9" descr="C:\Users\masa\Documents\250L冷凍システム_newe.png"/>
          <p:cNvPicPr>
            <a:picLocks noChangeAspect="1" noChangeArrowheads="1"/>
          </p:cNvPicPr>
          <p:nvPr/>
        </p:nvPicPr>
        <p:blipFill>
          <a:blip r:embed="rId4" cstate="print"/>
          <a:srcRect/>
          <a:stretch>
            <a:fillRect/>
          </a:stretch>
        </p:blipFill>
        <p:spPr bwMode="auto">
          <a:xfrm>
            <a:off x="0" y="2525713"/>
            <a:ext cx="3492500" cy="3783012"/>
          </a:xfrm>
          <a:prstGeom prst="rect">
            <a:avLst/>
          </a:prstGeom>
          <a:noFill/>
          <a:ln w="9525">
            <a:noFill/>
            <a:miter lim="800000"/>
            <a:headEnd/>
            <a:tailEnd/>
          </a:ln>
        </p:spPr>
      </p:pic>
      <p:sp>
        <p:nvSpPr>
          <p:cNvPr id="82950" name="テキスト ボックス 37"/>
          <p:cNvSpPr txBox="1">
            <a:spLocks noChangeArrowheads="1"/>
          </p:cNvSpPr>
          <p:nvPr/>
        </p:nvSpPr>
        <p:spPr bwMode="auto">
          <a:xfrm>
            <a:off x="3819525" y="1125538"/>
            <a:ext cx="1831975" cy="522287"/>
          </a:xfrm>
          <a:prstGeom prst="rect">
            <a:avLst/>
          </a:prstGeom>
          <a:noFill/>
          <a:ln w="9525">
            <a:noFill/>
            <a:miter lim="800000"/>
            <a:headEnd/>
            <a:tailEnd/>
          </a:ln>
        </p:spPr>
        <p:txBody>
          <a:bodyPr wrap="none">
            <a:spAutoFit/>
          </a:bodyPr>
          <a:lstStyle/>
          <a:p>
            <a:pPr defTabSz="912813"/>
            <a:r>
              <a:rPr lang="en-US" altLang="ja-JP" sz="2800">
                <a:solidFill>
                  <a:srgbClr val="000000"/>
                </a:solidFill>
                <a:latin typeface="Times New Roman" pitchFamily="18" charset="0"/>
                <a:ea typeface="ＭＳ 明朝" pitchFamily="17" charset="-128"/>
              </a:rPr>
              <a:t>10L@KEK</a:t>
            </a:r>
            <a:endParaRPr lang="ja-JP" altLang="en-US" sz="2800">
              <a:solidFill>
                <a:srgbClr val="000000"/>
              </a:solidFill>
              <a:latin typeface="Times New Roman" pitchFamily="18" charset="0"/>
              <a:ea typeface="ＭＳ 明朝" pitchFamily="17" charset="-128"/>
            </a:endParaRPr>
          </a:p>
        </p:txBody>
      </p:sp>
      <p:sp>
        <p:nvSpPr>
          <p:cNvPr id="82951" name="テキスト ボックス 38"/>
          <p:cNvSpPr txBox="1">
            <a:spLocks noChangeArrowheads="1"/>
          </p:cNvSpPr>
          <p:nvPr/>
        </p:nvSpPr>
        <p:spPr bwMode="auto">
          <a:xfrm>
            <a:off x="1119188" y="1628775"/>
            <a:ext cx="2012950" cy="523875"/>
          </a:xfrm>
          <a:prstGeom prst="rect">
            <a:avLst/>
          </a:prstGeom>
          <a:noFill/>
          <a:ln w="9525">
            <a:noFill/>
            <a:miter lim="800000"/>
            <a:headEnd/>
            <a:tailEnd/>
          </a:ln>
        </p:spPr>
        <p:txBody>
          <a:bodyPr wrap="none">
            <a:spAutoFit/>
          </a:bodyPr>
          <a:lstStyle/>
          <a:p>
            <a:pPr defTabSz="912813"/>
            <a:r>
              <a:rPr lang="en-US" altLang="ja-JP" sz="2800">
                <a:solidFill>
                  <a:srgbClr val="000000"/>
                </a:solidFill>
                <a:latin typeface="Times New Roman" pitchFamily="18" charset="0"/>
                <a:ea typeface="ＭＳ 明朝" pitchFamily="17" charset="-128"/>
              </a:rPr>
              <a:t>250L@KEK</a:t>
            </a:r>
            <a:endParaRPr lang="ja-JP" altLang="en-US" sz="2800">
              <a:solidFill>
                <a:srgbClr val="000000"/>
              </a:solidFill>
              <a:latin typeface="Times New Roman" pitchFamily="18" charset="0"/>
              <a:ea typeface="ＭＳ 明朝" pitchFamily="17" charset="-128"/>
            </a:endParaRPr>
          </a:p>
        </p:txBody>
      </p:sp>
      <p:cxnSp>
        <p:nvCxnSpPr>
          <p:cNvPr id="41" name="直線矢印コネクタ 40"/>
          <p:cNvCxnSpPr/>
          <p:nvPr/>
        </p:nvCxnSpPr>
        <p:spPr>
          <a:xfrm rot="5400000">
            <a:off x="6984207" y="3825081"/>
            <a:ext cx="1943100" cy="1587"/>
          </a:xfrm>
          <a:prstGeom prst="straightConnector1">
            <a:avLst/>
          </a:prstGeom>
          <a:ln w="57150">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45" name="直線矢印コネクタ 44"/>
          <p:cNvCxnSpPr/>
          <p:nvPr/>
        </p:nvCxnSpPr>
        <p:spPr>
          <a:xfrm flipV="1">
            <a:off x="2987675" y="5084763"/>
            <a:ext cx="720725" cy="73025"/>
          </a:xfrm>
          <a:prstGeom prst="straightConnector1">
            <a:avLst/>
          </a:prstGeom>
          <a:ln w="57150">
            <a:solidFill>
              <a:srgbClr val="FFFF00"/>
            </a:solidFill>
            <a:tailEnd type="arrow"/>
          </a:ln>
        </p:spPr>
        <p:style>
          <a:lnRef idx="1">
            <a:schemeClr val="accent1"/>
          </a:lnRef>
          <a:fillRef idx="0">
            <a:schemeClr val="accent1"/>
          </a:fillRef>
          <a:effectRef idx="0">
            <a:schemeClr val="accent1"/>
          </a:effectRef>
          <a:fontRef idx="minor">
            <a:schemeClr val="tx1"/>
          </a:fontRef>
        </p:style>
      </p:cxnSp>
      <p:sp>
        <p:nvSpPr>
          <p:cNvPr id="42" name="スライド番号プレースホルダ 41"/>
          <p:cNvSpPr>
            <a:spLocks noGrp="1"/>
          </p:cNvSpPr>
          <p:nvPr>
            <p:ph type="sldNum" sz="quarter" idx="12"/>
          </p:nvPr>
        </p:nvSpPr>
        <p:spPr/>
        <p:txBody>
          <a:bodyPr/>
          <a:lstStyle/>
          <a:p>
            <a:pPr>
              <a:defRPr/>
            </a:pPr>
            <a:fld id="{1033821D-C68F-48BA-BB24-BF83FD69CB40}" type="slidenum">
              <a:rPr lang="ja-JP" altLang="en-US" smtClean="0"/>
              <a:pPr>
                <a:defRPr/>
              </a:pPr>
              <a:t>58</a:t>
            </a:fld>
            <a:endParaRPr lang="ja-JP" altLang="en-US"/>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正方形/長方形 4"/>
          <p:cNvSpPr>
            <a:spLocks noChangeArrowheads="1"/>
          </p:cNvSpPr>
          <p:nvPr/>
        </p:nvSpPr>
        <p:spPr bwMode="auto">
          <a:xfrm>
            <a:off x="1428750" y="4786313"/>
            <a:ext cx="1571625" cy="1571625"/>
          </a:xfrm>
          <a:prstGeom prst="rect">
            <a:avLst/>
          </a:prstGeom>
          <a:solidFill>
            <a:schemeClr val="accent1"/>
          </a:solidFill>
          <a:ln w="9525" algn="ctr">
            <a:solidFill>
              <a:schemeClr val="tx1"/>
            </a:solidFill>
            <a:round/>
            <a:headEnd/>
            <a:tailEnd/>
          </a:ln>
        </p:spPr>
        <p:txBody>
          <a:bodyPr/>
          <a:lstStyle/>
          <a:p>
            <a:pPr eaLnBrk="0" hangingPunct="0"/>
            <a:endParaRPr kumimoji="0" lang="ja-JP" altLang="en-US">
              <a:solidFill>
                <a:srgbClr val="000000"/>
              </a:solidFill>
              <a:latin typeface="Verdana" pitchFamily="34" charset="0"/>
            </a:endParaRPr>
          </a:p>
        </p:txBody>
      </p:sp>
      <p:sp>
        <p:nvSpPr>
          <p:cNvPr id="83971" name="正方形/長方形 43"/>
          <p:cNvSpPr>
            <a:spLocks noChangeArrowheads="1"/>
          </p:cNvSpPr>
          <p:nvPr/>
        </p:nvSpPr>
        <p:spPr bwMode="auto">
          <a:xfrm>
            <a:off x="1428750" y="5072063"/>
            <a:ext cx="1571625" cy="71437"/>
          </a:xfrm>
          <a:prstGeom prst="rect">
            <a:avLst/>
          </a:prstGeom>
          <a:solidFill>
            <a:srgbClr val="FFFF00"/>
          </a:solidFill>
          <a:ln w="9525" algn="ctr">
            <a:solidFill>
              <a:schemeClr val="tx1"/>
            </a:solidFill>
            <a:round/>
            <a:headEnd/>
            <a:tailEnd/>
          </a:ln>
        </p:spPr>
        <p:txBody>
          <a:bodyPr/>
          <a:lstStyle/>
          <a:p>
            <a:pPr eaLnBrk="0" hangingPunct="0"/>
            <a:endParaRPr kumimoji="0" lang="ja-JP" altLang="en-US">
              <a:solidFill>
                <a:srgbClr val="000000"/>
              </a:solidFill>
              <a:latin typeface="Verdana" pitchFamily="34" charset="0"/>
            </a:endParaRPr>
          </a:p>
        </p:txBody>
      </p:sp>
      <p:sp>
        <p:nvSpPr>
          <p:cNvPr id="11268" name="タイトル 1"/>
          <p:cNvSpPr>
            <a:spLocks noGrp="1"/>
          </p:cNvSpPr>
          <p:nvPr>
            <p:ph type="title"/>
          </p:nvPr>
        </p:nvSpPr>
        <p:spPr>
          <a:xfrm>
            <a:off x="0" y="0"/>
            <a:ext cx="7358063" cy="642938"/>
          </a:xfrm>
        </p:spPr>
        <p:txBody>
          <a:bodyPr rtlCol="0">
            <a:normAutofit/>
          </a:bodyPr>
          <a:lstStyle/>
          <a:p>
            <a:pPr eaLnBrk="1" fontAlgn="auto" hangingPunct="1">
              <a:spcAft>
                <a:spcPts val="0"/>
              </a:spcAft>
              <a:defRPr/>
            </a:pPr>
            <a:r>
              <a:rPr lang="en-US" altLang="ja-JP" sz="2800" i="1" dirty="0" smtClean="0">
                <a:effectLst>
                  <a:outerShdw blurRad="38100" dist="38100" dir="2700000" algn="tl">
                    <a:srgbClr val="000000">
                      <a:alpha val="43137"/>
                    </a:srgbClr>
                  </a:outerShdw>
                </a:effectLst>
                <a:latin typeface="Times New Roman" pitchFamily="18" charset="0"/>
                <a:cs typeface="Times New Roman" pitchFamily="18" charset="0"/>
              </a:rPr>
              <a:t>1</a:t>
            </a:r>
            <a:r>
              <a:rPr lang="en-US" altLang="ja-JP" sz="2800" i="1" baseline="30000" dirty="0" smtClean="0">
                <a:effectLst>
                  <a:outerShdw blurRad="38100" dist="38100" dir="2700000" algn="tl">
                    <a:srgbClr val="000000">
                      <a:alpha val="43137"/>
                    </a:srgbClr>
                  </a:outerShdw>
                </a:effectLst>
                <a:latin typeface="Times New Roman" pitchFamily="18" charset="0"/>
                <a:cs typeface="Times New Roman" pitchFamily="18" charset="0"/>
              </a:rPr>
              <a:t>st</a:t>
            </a:r>
            <a:r>
              <a:rPr lang="en-US" altLang="ja-JP" sz="2800" i="1" dirty="0" smtClean="0">
                <a:effectLst>
                  <a:outerShdw blurRad="38100" dist="38100" dir="2700000" algn="tl">
                    <a:srgbClr val="000000">
                      <a:alpha val="43137"/>
                    </a:srgbClr>
                  </a:outerShdw>
                </a:effectLst>
                <a:latin typeface="Times New Roman" pitchFamily="18" charset="0"/>
                <a:cs typeface="Times New Roman" pitchFamily="18" charset="0"/>
              </a:rPr>
              <a:t> Liq. </a:t>
            </a:r>
            <a:r>
              <a:rPr lang="en-US" altLang="ja-JP" sz="2800" i="1" dirty="0" err="1" smtClean="0">
                <a:effectLst>
                  <a:outerShdw blurRad="38100" dist="38100" dir="2700000" algn="tl">
                    <a:srgbClr val="000000">
                      <a:alpha val="43137"/>
                    </a:srgbClr>
                  </a:outerShdw>
                </a:effectLst>
                <a:latin typeface="Times New Roman" pitchFamily="18" charset="0"/>
                <a:cs typeface="Times New Roman" pitchFamily="18" charset="0"/>
              </a:rPr>
              <a:t>Ar</a:t>
            </a:r>
            <a:r>
              <a:rPr lang="en-US" altLang="ja-JP" sz="2800" i="1" dirty="0" smtClean="0">
                <a:effectLst>
                  <a:outerShdw blurRad="38100" dist="38100" dir="2700000" algn="tl">
                    <a:srgbClr val="000000">
                      <a:alpha val="43137"/>
                    </a:srgbClr>
                  </a:outerShdw>
                </a:effectLst>
                <a:latin typeface="Times New Roman" pitchFamily="18" charset="0"/>
                <a:cs typeface="Times New Roman" pitchFamily="18" charset="0"/>
              </a:rPr>
              <a:t> TPC Signal with Cosmic Ray in Japan</a:t>
            </a:r>
            <a:endParaRPr lang="ja-JP" altLang="en-US" sz="2800" i="1" dirty="0" smtClean="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83973" name="コンテンツ プレースホルダ 2"/>
          <p:cNvSpPr>
            <a:spLocks noGrp="1"/>
          </p:cNvSpPr>
          <p:nvPr>
            <p:ph sz="half" idx="1"/>
          </p:nvPr>
        </p:nvSpPr>
        <p:spPr>
          <a:xfrm>
            <a:off x="34925" y="692150"/>
            <a:ext cx="4333875" cy="5662613"/>
          </a:xfrm>
        </p:spPr>
        <p:txBody>
          <a:bodyPr/>
          <a:lstStyle/>
          <a:p>
            <a:pPr eaLnBrk="1" hangingPunct="1">
              <a:lnSpc>
                <a:spcPct val="90000"/>
              </a:lnSpc>
              <a:buFont typeface="Arial" pitchFamily="34" charset="0"/>
              <a:buNone/>
            </a:pPr>
            <a:endParaRPr lang="ja-JP" altLang="en-US" sz="2000" smtClean="0"/>
          </a:p>
          <a:p>
            <a:pPr eaLnBrk="1" hangingPunct="1">
              <a:lnSpc>
                <a:spcPct val="90000"/>
              </a:lnSpc>
            </a:pPr>
            <a:endParaRPr lang="ja-JP" altLang="en-US" sz="2000" smtClean="0"/>
          </a:p>
          <a:p>
            <a:pPr eaLnBrk="1" hangingPunct="1">
              <a:lnSpc>
                <a:spcPct val="90000"/>
              </a:lnSpc>
            </a:pPr>
            <a:endParaRPr lang="ja-JP" altLang="en-US" sz="2000" smtClean="0"/>
          </a:p>
          <a:p>
            <a:pPr eaLnBrk="1" hangingPunct="1">
              <a:lnSpc>
                <a:spcPct val="90000"/>
              </a:lnSpc>
            </a:pPr>
            <a:endParaRPr lang="ja-JP" altLang="en-US" sz="2000" smtClean="0"/>
          </a:p>
          <a:p>
            <a:pPr eaLnBrk="1" hangingPunct="1">
              <a:lnSpc>
                <a:spcPct val="90000"/>
              </a:lnSpc>
            </a:pPr>
            <a:endParaRPr lang="ja-JP" altLang="en-US" sz="2000" smtClean="0"/>
          </a:p>
          <a:p>
            <a:pPr eaLnBrk="1" hangingPunct="1">
              <a:lnSpc>
                <a:spcPct val="90000"/>
              </a:lnSpc>
            </a:pPr>
            <a:endParaRPr lang="ja-JP" altLang="en-US" sz="2000" smtClean="0"/>
          </a:p>
          <a:p>
            <a:pPr eaLnBrk="1" hangingPunct="1">
              <a:lnSpc>
                <a:spcPct val="90000"/>
              </a:lnSpc>
            </a:pPr>
            <a:endParaRPr lang="ja-JP" altLang="en-US" sz="2000" smtClean="0"/>
          </a:p>
          <a:p>
            <a:pPr eaLnBrk="1" hangingPunct="1">
              <a:lnSpc>
                <a:spcPct val="90000"/>
              </a:lnSpc>
            </a:pPr>
            <a:endParaRPr lang="ja-JP" altLang="en-US" sz="2000" smtClean="0"/>
          </a:p>
          <a:p>
            <a:pPr eaLnBrk="1" hangingPunct="1">
              <a:lnSpc>
                <a:spcPct val="90000"/>
              </a:lnSpc>
            </a:pPr>
            <a:endParaRPr lang="ja-JP" altLang="en-US" sz="2000" smtClean="0"/>
          </a:p>
          <a:p>
            <a:pPr eaLnBrk="1" hangingPunct="1">
              <a:lnSpc>
                <a:spcPct val="90000"/>
              </a:lnSpc>
              <a:buFont typeface="Arial" pitchFamily="34" charset="0"/>
              <a:buNone/>
            </a:pPr>
            <a:r>
              <a:rPr lang="en-US" altLang="ja-JP" sz="2000" smtClean="0"/>
              <a:t>                </a:t>
            </a:r>
          </a:p>
          <a:p>
            <a:pPr eaLnBrk="1" hangingPunct="1">
              <a:lnSpc>
                <a:spcPct val="90000"/>
              </a:lnSpc>
              <a:buFont typeface="Arial" pitchFamily="34" charset="0"/>
              <a:buNone/>
            </a:pPr>
            <a:r>
              <a:rPr lang="en-US" altLang="ja-JP" sz="2000" smtClean="0"/>
              <a:t>                 Trigger Counter set up</a:t>
            </a:r>
            <a:endParaRPr lang="ja-JP" altLang="en-US" sz="2000" smtClean="0"/>
          </a:p>
        </p:txBody>
      </p:sp>
      <p:sp>
        <p:nvSpPr>
          <p:cNvPr id="11270" name="コンテンツ プレースホルダ 39"/>
          <p:cNvSpPr>
            <a:spLocks noGrp="1"/>
          </p:cNvSpPr>
          <p:nvPr>
            <p:ph sz="half" idx="2"/>
          </p:nvPr>
        </p:nvSpPr>
        <p:spPr>
          <a:xfrm>
            <a:off x="4143375" y="714375"/>
            <a:ext cx="2786063" cy="2643188"/>
          </a:xfrm>
        </p:spPr>
        <p:txBody>
          <a:bodyPr rtlCol="0">
            <a:normAutofit fontScale="85000" lnSpcReduction="10000"/>
          </a:bodyPr>
          <a:lstStyle/>
          <a:p>
            <a:pPr eaLnBrk="1" fontAlgn="auto" hangingPunct="1">
              <a:spcAft>
                <a:spcPts val="0"/>
              </a:spcAft>
              <a:defRPr/>
            </a:pPr>
            <a:r>
              <a:rPr lang="en-US" altLang="ja-JP" sz="2400" dirty="0" smtClean="0"/>
              <a:t>HV setting</a:t>
            </a:r>
          </a:p>
          <a:p>
            <a:pPr lvl="1" eaLnBrk="1" fontAlgn="auto" hangingPunct="1">
              <a:spcAft>
                <a:spcPts val="0"/>
              </a:spcAft>
              <a:defRPr/>
            </a:pPr>
            <a:r>
              <a:rPr lang="en-US" altLang="ja-JP" sz="2000" dirty="0" smtClean="0"/>
              <a:t>Cathode -2500 V</a:t>
            </a:r>
          </a:p>
          <a:p>
            <a:pPr lvl="1" eaLnBrk="1" fontAlgn="auto" hangingPunct="1">
              <a:spcAft>
                <a:spcPts val="0"/>
              </a:spcAft>
              <a:defRPr/>
            </a:pPr>
            <a:r>
              <a:rPr lang="en-US" altLang="ja-JP" sz="2000" dirty="0" smtClean="0"/>
              <a:t>Grid -1000 V</a:t>
            </a:r>
          </a:p>
          <a:p>
            <a:pPr lvl="1" eaLnBrk="1" fontAlgn="auto" hangingPunct="1">
              <a:spcAft>
                <a:spcPts val="0"/>
              </a:spcAft>
              <a:defRPr/>
            </a:pPr>
            <a:r>
              <a:rPr lang="en-US" altLang="ja-JP" sz="2000" dirty="0" smtClean="0"/>
              <a:t>Cathode-anode; 5cm</a:t>
            </a:r>
          </a:p>
          <a:p>
            <a:pPr eaLnBrk="1" fontAlgn="auto" hangingPunct="1">
              <a:spcAft>
                <a:spcPts val="0"/>
              </a:spcAft>
              <a:defRPr/>
            </a:pPr>
            <a:r>
              <a:rPr lang="en-US" altLang="ja-JP" sz="2400" dirty="0" smtClean="0"/>
              <a:t> Oscilloscope waveform</a:t>
            </a:r>
          </a:p>
          <a:p>
            <a:pPr lvl="1" eaLnBrk="1" fontAlgn="auto" hangingPunct="1">
              <a:spcAft>
                <a:spcPts val="0"/>
              </a:spcAft>
              <a:defRPr/>
            </a:pPr>
            <a:r>
              <a:rPr lang="en-US" altLang="ja-JP" sz="2000" dirty="0" smtClean="0"/>
              <a:t>Ch1 is the fastest signal</a:t>
            </a:r>
          </a:p>
          <a:p>
            <a:pPr lvl="1" eaLnBrk="1" fontAlgn="auto" hangingPunct="1">
              <a:spcAft>
                <a:spcPts val="0"/>
              </a:spcAft>
              <a:defRPr/>
            </a:pPr>
            <a:r>
              <a:rPr lang="en-US" altLang="ja-JP" sz="2000" dirty="0" smtClean="0"/>
              <a:t>Drift time ~20 </a:t>
            </a:r>
            <a:r>
              <a:rPr lang="en-US" altLang="ja-JP" sz="2000" dirty="0" smtClean="0">
                <a:latin typeface="Symbol" pitchFamily="18" charset="2"/>
              </a:rPr>
              <a:t>m</a:t>
            </a:r>
            <a:r>
              <a:rPr lang="en-US" altLang="ja-JP" sz="2000" dirty="0" smtClean="0"/>
              <a:t>s</a:t>
            </a:r>
            <a:endParaRPr lang="ja-JP" altLang="en-US" sz="2000" dirty="0" smtClean="0"/>
          </a:p>
        </p:txBody>
      </p:sp>
      <p:sp>
        <p:nvSpPr>
          <p:cNvPr id="83975" name="正方形/長方形 5"/>
          <p:cNvSpPr>
            <a:spLocks noChangeArrowheads="1"/>
          </p:cNvSpPr>
          <p:nvPr/>
        </p:nvSpPr>
        <p:spPr bwMode="auto">
          <a:xfrm>
            <a:off x="642938" y="4572000"/>
            <a:ext cx="142875" cy="357188"/>
          </a:xfrm>
          <a:prstGeom prst="rect">
            <a:avLst/>
          </a:prstGeom>
          <a:solidFill>
            <a:schemeClr val="accent1"/>
          </a:solidFill>
          <a:ln w="9525" algn="ctr">
            <a:solidFill>
              <a:schemeClr val="tx1"/>
            </a:solidFill>
            <a:round/>
            <a:headEnd/>
            <a:tailEnd/>
          </a:ln>
        </p:spPr>
        <p:txBody>
          <a:bodyPr/>
          <a:lstStyle/>
          <a:p>
            <a:pPr eaLnBrk="0" hangingPunct="0"/>
            <a:endParaRPr kumimoji="0" lang="ja-JP" altLang="en-US">
              <a:solidFill>
                <a:srgbClr val="000000"/>
              </a:solidFill>
              <a:latin typeface="Verdana" pitchFamily="34" charset="0"/>
            </a:endParaRPr>
          </a:p>
        </p:txBody>
      </p:sp>
      <p:sp>
        <p:nvSpPr>
          <p:cNvPr id="83976" name="正方形/長方形 6"/>
          <p:cNvSpPr>
            <a:spLocks noChangeArrowheads="1"/>
          </p:cNvSpPr>
          <p:nvPr/>
        </p:nvSpPr>
        <p:spPr bwMode="auto">
          <a:xfrm>
            <a:off x="3643313" y="6357938"/>
            <a:ext cx="142875" cy="357187"/>
          </a:xfrm>
          <a:prstGeom prst="rect">
            <a:avLst/>
          </a:prstGeom>
          <a:solidFill>
            <a:schemeClr val="accent1"/>
          </a:solidFill>
          <a:ln w="9525" algn="ctr">
            <a:solidFill>
              <a:schemeClr val="tx1"/>
            </a:solidFill>
            <a:round/>
            <a:headEnd/>
            <a:tailEnd/>
          </a:ln>
        </p:spPr>
        <p:txBody>
          <a:bodyPr/>
          <a:lstStyle/>
          <a:p>
            <a:pPr eaLnBrk="0" hangingPunct="0"/>
            <a:endParaRPr kumimoji="0" lang="ja-JP" altLang="en-US">
              <a:solidFill>
                <a:srgbClr val="000000"/>
              </a:solidFill>
              <a:latin typeface="Verdana" pitchFamily="34" charset="0"/>
            </a:endParaRPr>
          </a:p>
        </p:txBody>
      </p:sp>
      <p:cxnSp>
        <p:nvCxnSpPr>
          <p:cNvPr id="83977" name="直線矢印コネクタ 8"/>
          <p:cNvCxnSpPr>
            <a:cxnSpLocks noChangeShapeType="1"/>
          </p:cNvCxnSpPr>
          <p:nvPr/>
        </p:nvCxnSpPr>
        <p:spPr bwMode="auto">
          <a:xfrm>
            <a:off x="428625" y="4572000"/>
            <a:ext cx="3786188" cy="2286000"/>
          </a:xfrm>
          <a:prstGeom prst="straightConnector1">
            <a:avLst/>
          </a:prstGeom>
          <a:noFill/>
          <a:ln w="9525" algn="ctr">
            <a:solidFill>
              <a:schemeClr val="tx1"/>
            </a:solidFill>
            <a:round/>
            <a:headEnd/>
            <a:tailEnd type="arrow" w="med" len="med"/>
          </a:ln>
        </p:spPr>
      </p:cxnSp>
      <p:sp>
        <p:nvSpPr>
          <p:cNvPr id="83978" name="正方形/長方形 13"/>
          <p:cNvSpPr>
            <a:spLocks noChangeArrowheads="1"/>
          </p:cNvSpPr>
          <p:nvPr/>
        </p:nvSpPr>
        <p:spPr bwMode="auto">
          <a:xfrm>
            <a:off x="1500188" y="4857750"/>
            <a:ext cx="285750" cy="71438"/>
          </a:xfrm>
          <a:prstGeom prst="rect">
            <a:avLst/>
          </a:prstGeom>
          <a:solidFill>
            <a:srgbClr val="FFC000"/>
          </a:solidFill>
          <a:ln w="9525" algn="ctr">
            <a:solidFill>
              <a:schemeClr val="tx1"/>
            </a:solidFill>
            <a:round/>
            <a:headEnd/>
            <a:tailEnd/>
          </a:ln>
        </p:spPr>
        <p:txBody>
          <a:bodyPr/>
          <a:lstStyle/>
          <a:p>
            <a:pPr eaLnBrk="0" hangingPunct="0"/>
            <a:endParaRPr kumimoji="0" lang="ja-JP" altLang="en-US">
              <a:solidFill>
                <a:srgbClr val="000000"/>
              </a:solidFill>
              <a:latin typeface="Verdana" pitchFamily="34" charset="0"/>
            </a:endParaRPr>
          </a:p>
        </p:txBody>
      </p:sp>
      <p:sp>
        <p:nvSpPr>
          <p:cNvPr id="83979" name="正方形/長方形 14"/>
          <p:cNvSpPr>
            <a:spLocks noChangeArrowheads="1"/>
          </p:cNvSpPr>
          <p:nvPr/>
        </p:nvSpPr>
        <p:spPr bwMode="auto">
          <a:xfrm>
            <a:off x="1857375" y="4857750"/>
            <a:ext cx="285750" cy="71438"/>
          </a:xfrm>
          <a:prstGeom prst="rect">
            <a:avLst/>
          </a:prstGeom>
          <a:solidFill>
            <a:srgbClr val="FFC000"/>
          </a:solidFill>
          <a:ln w="9525" algn="ctr">
            <a:solidFill>
              <a:schemeClr val="tx1"/>
            </a:solidFill>
            <a:round/>
            <a:headEnd/>
            <a:tailEnd/>
          </a:ln>
        </p:spPr>
        <p:txBody>
          <a:bodyPr/>
          <a:lstStyle/>
          <a:p>
            <a:pPr eaLnBrk="0" hangingPunct="0"/>
            <a:endParaRPr kumimoji="0" lang="ja-JP" altLang="en-US">
              <a:solidFill>
                <a:srgbClr val="000000"/>
              </a:solidFill>
              <a:latin typeface="Verdana" pitchFamily="34" charset="0"/>
            </a:endParaRPr>
          </a:p>
        </p:txBody>
      </p:sp>
      <p:sp>
        <p:nvSpPr>
          <p:cNvPr id="83980" name="正方形/長方形 15"/>
          <p:cNvSpPr>
            <a:spLocks noChangeArrowheads="1"/>
          </p:cNvSpPr>
          <p:nvPr/>
        </p:nvSpPr>
        <p:spPr bwMode="auto">
          <a:xfrm>
            <a:off x="2214563" y="4857750"/>
            <a:ext cx="285750" cy="71438"/>
          </a:xfrm>
          <a:prstGeom prst="rect">
            <a:avLst/>
          </a:prstGeom>
          <a:solidFill>
            <a:srgbClr val="FFC000"/>
          </a:solidFill>
          <a:ln w="9525" algn="ctr">
            <a:solidFill>
              <a:schemeClr val="tx1"/>
            </a:solidFill>
            <a:round/>
            <a:headEnd/>
            <a:tailEnd/>
          </a:ln>
        </p:spPr>
        <p:txBody>
          <a:bodyPr/>
          <a:lstStyle/>
          <a:p>
            <a:pPr eaLnBrk="0" hangingPunct="0"/>
            <a:endParaRPr kumimoji="0" lang="ja-JP" altLang="en-US">
              <a:solidFill>
                <a:srgbClr val="000000"/>
              </a:solidFill>
              <a:latin typeface="Verdana" pitchFamily="34" charset="0"/>
            </a:endParaRPr>
          </a:p>
        </p:txBody>
      </p:sp>
      <p:sp>
        <p:nvSpPr>
          <p:cNvPr id="83981" name="正方形/長方形 16"/>
          <p:cNvSpPr>
            <a:spLocks noChangeArrowheads="1"/>
          </p:cNvSpPr>
          <p:nvPr/>
        </p:nvSpPr>
        <p:spPr bwMode="auto">
          <a:xfrm>
            <a:off x="2571750" y="4857750"/>
            <a:ext cx="285750" cy="71438"/>
          </a:xfrm>
          <a:prstGeom prst="rect">
            <a:avLst/>
          </a:prstGeom>
          <a:solidFill>
            <a:srgbClr val="FFC000"/>
          </a:solidFill>
          <a:ln w="9525" algn="ctr">
            <a:solidFill>
              <a:schemeClr val="tx1"/>
            </a:solidFill>
            <a:round/>
            <a:headEnd/>
            <a:tailEnd/>
          </a:ln>
        </p:spPr>
        <p:txBody>
          <a:bodyPr/>
          <a:lstStyle/>
          <a:p>
            <a:pPr eaLnBrk="0" hangingPunct="0"/>
            <a:endParaRPr kumimoji="0" lang="ja-JP" altLang="en-US">
              <a:solidFill>
                <a:srgbClr val="000000"/>
              </a:solidFill>
              <a:latin typeface="Verdana" pitchFamily="34" charset="0"/>
            </a:endParaRPr>
          </a:p>
        </p:txBody>
      </p:sp>
      <p:sp>
        <p:nvSpPr>
          <p:cNvPr id="83982" name="正方形/長方形 17"/>
          <p:cNvSpPr>
            <a:spLocks noChangeArrowheads="1"/>
          </p:cNvSpPr>
          <p:nvPr/>
        </p:nvSpPr>
        <p:spPr bwMode="auto">
          <a:xfrm>
            <a:off x="1500188" y="6215063"/>
            <a:ext cx="1428750" cy="71437"/>
          </a:xfrm>
          <a:prstGeom prst="rect">
            <a:avLst/>
          </a:prstGeom>
          <a:solidFill>
            <a:srgbClr val="FFC000"/>
          </a:solidFill>
          <a:ln w="9525" algn="ctr">
            <a:solidFill>
              <a:schemeClr val="tx1"/>
            </a:solidFill>
            <a:round/>
            <a:headEnd/>
            <a:tailEnd/>
          </a:ln>
        </p:spPr>
        <p:txBody>
          <a:bodyPr/>
          <a:lstStyle/>
          <a:p>
            <a:pPr eaLnBrk="0" hangingPunct="0"/>
            <a:endParaRPr kumimoji="0" lang="ja-JP" altLang="en-US">
              <a:solidFill>
                <a:srgbClr val="000000"/>
              </a:solidFill>
              <a:latin typeface="Verdana" pitchFamily="34" charset="0"/>
            </a:endParaRPr>
          </a:p>
        </p:txBody>
      </p:sp>
      <p:cxnSp>
        <p:nvCxnSpPr>
          <p:cNvPr id="83983" name="直線矢印コネクタ 19"/>
          <p:cNvCxnSpPr>
            <a:cxnSpLocks noChangeShapeType="1"/>
            <a:endCxn id="83981" idx="2"/>
          </p:cNvCxnSpPr>
          <p:nvPr/>
        </p:nvCxnSpPr>
        <p:spPr bwMode="auto">
          <a:xfrm rot="16200000" flipV="1">
            <a:off x="2178844" y="5464969"/>
            <a:ext cx="1071562" cy="0"/>
          </a:xfrm>
          <a:prstGeom prst="straightConnector1">
            <a:avLst/>
          </a:prstGeom>
          <a:noFill/>
          <a:ln w="9525" algn="ctr">
            <a:solidFill>
              <a:srgbClr val="FF0000"/>
            </a:solidFill>
            <a:prstDash val="dash"/>
            <a:round/>
            <a:headEnd/>
            <a:tailEnd type="arrow" w="med" len="med"/>
          </a:ln>
        </p:spPr>
      </p:cxnSp>
      <p:cxnSp>
        <p:nvCxnSpPr>
          <p:cNvPr id="83984" name="直線矢印コネクタ 20"/>
          <p:cNvCxnSpPr>
            <a:cxnSpLocks noChangeShapeType="1"/>
            <a:endCxn id="83980" idx="2"/>
          </p:cNvCxnSpPr>
          <p:nvPr/>
        </p:nvCxnSpPr>
        <p:spPr bwMode="auto">
          <a:xfrm rot="16200000" flipV="1">
            <a:off x="2000250" y="5286376"/>
            <a:ext cx="714375" cy="0"/>
          </a:xfrm>
          <a:prstGeom prst="straightConnector1">
            <a:avLst/>
          </a:prstGeom>
          <a:noFill/>
          <a:ln w="9525" algn="ctr">
            <a:solidFill>
              <a:srgbClr val="FF0000"/>
            </a:solidFill>
            <a:prstDash val="dash"/>
            <a:round/>
            <a:headEnd/>
            <a:tailEnd type="arrow" w="med" len="med"/>
          </a:ln>
        </p:spPr>
      </p:cxnSp>
      <p:cxnSp>
        <p:nvCxnSpPr>
          <p:cNvPr id="83985" name="直線矢印コネクタ 21"/>
          <p:cNvCxnSpPr>
            <a:cxnSpLocks noChangeShapeType="1"/>
            <a:endCxn id="83979" idx="2"/>
          </p:cNvCxnSpPr>
          <p:nvPr/>
        </p:nvCxnSpPr>
        <p:spPr bwMode="auto">
          <a:xfrm rot="16200000" flipV="1">
            <a:off x="1714500" y="5214938"/>
            <a:ext cx="571500" cy="0"/>
          </a:xfrm>
          <a:prstGeom prst="straightConnector1">
            <a:avLst/>
          </a:prstGeom>
          <a:noFill/>
          <a:ln w="9525" algn="ctr">
            <a:solidFill>
              <a:srgbClr val="FF0000"/>
            </a:solidFill>
            <a:prstDash val="dash"/>
            <a:round/>
            <a:headEnd/>
            <a:tailEnd type="arrow" w="med" len="med"/>
          </a:ln>
        </p:spPr>
      </p:cxnSp>
      <p:cxnSp>
        <p:nvCxnSpPr>
          <p:cNvPr id="83986" name="直線矢印コネクタ 22"/>
          <p:cNvCxnSpPr>
            <a:cxnSpLocks noChangeShapeType="1"/>
            <a:endCxn id="83978" idx="2"/>
          </p:cNvCxnSpPr>
          <p:nvPr/>
        </p:nvCxnSpPr>
        <p:spPr bwMode="auto">
          <a:xfrm rot="5400000" flipH="1" flipV="1">
            <a:off x="1428750" y="5143501"/>
            <a:ext cx="428625" cy="0"/>
          </a:xfrm>
          <a:prstGeom prst="straightConnector1">
            <a:avLst/>
          </a:prstGeom>
          <a:noFill/>
          <a:ln w="9525" algn="ctr">
            <a:solidFill>
              <a:srgbClr val="FF0000"/>
            </a:solidFill>
            <a:prstDash val="dash"/>
            <a:round/>
            <a:headEnd/>
            <a:tailEnd type="arrow" w="med" len="med"/>
          </a:ln>
        </p:spPr>
      </p:cxnSp>
      <p:sp>
        <p:nvSpPr>
          <p:cNvPr id="83987" name="テキスト ボックス 33"/>
          <p:cNvSpPr txBox="1">
            <a:spLocks noChangeArrowheads="1"/>
          </p:cNvSpPr>
          <p:nvPr/>
        </p:nvSpPr>
        <p:spPr bwMode="auto">
          <a:xfrm>
            <a:off x="1500188" y="4441825"/>
            <a:ext cx="312737" cy="368300"/>
          </a:xfrm>
          <a:prstGeom prst="rect">
            <a:avLst/>
          </a:prstGeom>
          <a:noFill/>
          <a:ln w="9525">
            <a:noFill/>
            <a:miter lim="800000"/>
            <a:headEnd/>
            <a:tailEnd/>
          </a:ln>
        </p:spPr>
        <p:txBody>
          <a:bodyPr wrap="none">
            <a:spAutoFit/>
          </a:bodyPr>
          <a:lstStyle/>
          <a:p>
            <a:r>
              <a:rPr lang="en-US" altLang="ja-JP">
                <a:solidFill>
                  <a:srgbClr val="000000"/>
                </a:solidFill>
                <a:latin typeface="Calibri" pitchFamily="34" charset="0"/>
              </a:rPr>
              <a:t>1</a:t>
            </a:r>
            <a:endParaRPr lang="ja-JP" altLang="en-US">
              <a:solidFill>
                <a:srgbClr val="000000"/>
              </a:solidFill>
              <a:latin typeface="Calibri" pitchFamily="34" charset="0"/>
            </a:endParaRPr>
          </a:p>
        </p:txBody>
      </p:sp>
      <p:sp>
        <p:nvSpPr>
          <p:cNvPr id="83988" name="テキスト ボックス 34"/>
          <p:cNvSpPr txBox="1">
            <a:spLocks noChangeArrowheads="1"/>
          </p:cNvSpPr>
          <p:nvPr/>
        </p:nvSpPr>
        <p:spPr bwMode="auto">
          <a:xfrm>
            <a:off x="1830388" y="4441825"/>
            <a:ext cx="312737" cy="368300"/>
          </a:xfrm>
          <a:prstGeom prst="rect">
            <a:avLst/>
          </a:prstGeom>
          <a:noFill/>
          <a:ln w="9525">
            <a:noFill/>
            <a:miter lim="800000"/>
            <a:headEnd/>
            <a:tailEnd/>
          </a:ln>
        </p:spPr>
        <p:txBody>
          <a:bodyPr wrap="none">
            <a:spAutoFit/>
          </a:bodyPr>
          <a:lstStyle/>
          <a:p>
            <a:r>
              <a:rPr lang="en-US" altLang="ja-JP">
                <a:solidFill>
                  <a:srgbClr val="000000"/>
                </a:solidFill>
                <a:latin typeface="Calibri" pitchFamily="34" charset="0"/>
              </a:rPr>
              <a:t>2</a:t>
            </a:r>
            <a:endParaRPr lang="ja-JP" altLang="en-US">
              <a:solidFill>
                <a:srgbClr val="000000"/>
              </a:solidFill>
              <a:latin typeface="Calibri" pitchFamily="34" charset="0"/>
            </a:endParaRPr>
          </a:p>
        </p:txBody>
      </p:sp>
      <p:sp>
        <p:nvSpPr>
          <p:cNvPr id="83989" name="テキスト ボックス 35"/>
          <p:cNvSpPr txBox="1">
            <a:spLocks noChangeArrowheads="1"/>
          </p:cNvSpPr>
          <p:nvPr/>
        </p:nvSpPr>
        <p:spPr bwMode="auto">
          <a:xfrm>
            <a:off x="2187575" y="4429125"/>
            <a:ext cx="312738" cy="369888"/>
          </a:xfrm>
          <a:prstGeom prst="rect">
            <a:avLst/>
          </a:prstGeom>
          <a:noFill/>
          <a:ln w="9525">
            <a:noFill/>
            <a:miter lim="800000"/>
            <a:headEnd/>
            <a:tailEnd/>
          </a:ln>
        </p:spPr>
        <p:txBody>
          <a:bodyPr wrap="none">
            <a:spAutoFit/>
          </a:bodyPr>
          <a:lstStyle/>
          <a:p>
            <a:r>
              <a:rPr lang="en-US" altLang="ja-JP">
                <a:solidFill>
                  <a:srgbClr val="000000"/>
                </a:solidFill>
                <a:latin typeface="Calibri" pitchFamily="34" charset="0"/>
              </a:rPr>
              <a:t>3</a:t>
            </a:r>
            <a:endParaRPr lang="ja-JP" altLang="en-US">
              <a:solidFill>
                <a:srgbClr val="000000"/>
              </a:solidFill>
              <a:latin typeface="Calibri" pitchFamily="34" charset="0"/>
            </a:endParaRPr>
          </a:p>
        </p:txBody>
      </p:sp>
      <p:sp>
        <p:nvSpPr>
          <p:cNvPr id="83990" name="テキスト ボックス 36"/>
          <p:cNvSpPr txBox="1">
            <a:spLocks noChangeArrowheads="1"/>
          </p:cNvSpPr>
          <p:nvPr/>
        </p:nvSpPr>
        <p:spPr bwMode="auto">
          <a:xfrm>
            <a:off x="2544763" y="4429125"/>
            <a:ext cx="312737" cy="369888"/>
          </a:xfrm>
          <a:prstGeom prst="rect">
            <a:avLst/>
          </a:prstGeom>
          <a:noFill/>
          <a:ln w="9525">
            <a:noFill/>
            <a:miter lim="800000"/>
            <a:headEnd/>
            <a:tailEnd/>
          </a:ln>
        </p:spPr>
        <p:txBody>
          <a:bodyPr wrap="none">
            <a:spAutoFit/>
          </a:bodyPr>
          <a:lstStyle/>
          <a:p>
            <a:r>
              <a:rPr lang="en-US" altLang="ja-JP">
                <a:solidFill>
                  <a:srgbClr val="000000"/>
                </a:solidFill>
                <a:latin typeface="Calibri" pitchFamily="34" charset="0"/>
              </a:rPr>
              <a:t>4</a:t>
            </a:r>
            <a:endParaRPr lang="ja-JP" altLang="en-US">
              <a:solidFill>
                <a:srgbClr val="000000"/>
              </a:solidFill>
              <a:latin typeface="Calibri" pitchFamily="34" charset="0"/>
            </a:endParaRPr>
          </a:p>
        </p:txBody>
      </p:sp>
      <p:pic>
        <p:nvPicPr>
          <p:cNvPr id="83991" name="図 38" descr="dimage20090420_13.JPG"/>
          <p:cNvPicPr>
            <a:picLocks noChangeAspect="1"/>
          </p:cNvPicPr>
          <p:nvPr/>
        </p:nvPicPr>
        <p:blipFill>
          <a:blip r:embed="rId3" cstate="print"/>
          <a:srcRect/>
          <a:stretch>
            <a:fillRect/>
          </a:stretch>
        </p:blipFill>
        <p:spPr bwMode="auto">
          <a:xfrm>
            <a:off x="428625" y="982663"/>
            <a:ext cx="3643313" cy="2732087"/>
          </a:xfrm>
          <a:prstGeom prst="rect">
            <a:avLst/>
          </a:prstGeom>
          <a:noFill/>
          <a:ln w="9525">
            <a:noFill/>
            <a:miter lim="800000"/>
            <a:headEnd/>
            <a:tailEnd/>
          </a:ln>
        </p:spPr>
      </p:pic>
      <p:pic>
        <p:nvPicPr>
          <p:cNvPr id="83992" name="図 40" descr="mail.google.com.png"/>
          <p:cNvPicPr>
            <a:picLocks noChangeAspect="1"/>
          </p:cNvPicPr>
          <p:nvPr/>
        </p:nvPicPr>
        <p:blipFill>
          <a:blip r:embed="rId4" cstate="print"/>
          <a:srcRect l="5556" t="1852" r="5556" b="7407"/>
          <a:stretch>
            <a:fillRect/>
          </a:stretch>
        </p:blipFill>
        <p:spPr bwMode="auto">
          <a:xfrm>
            <a:off x="4286250" y="3357563"/>
            <a:ext cx="4572000" cy="3500437"/>
          </a:xfrm>
          <a:prstGeom prst="rect">
            <a:avLst/>
          </a:prstGeom>
          <a:noFill/>
          <a:ln w="9525">
            <a:noFill/>
            <a:miter lim="800000"/>
            <a:headEnd/>
            <a:tailEnd/>
          </a:ln>
        </p:spPr>
      </p:pic>
      <p:sp>
        <p:nvSpPr>
          <p:cNvPr id="83993" name="テキスト ボックス 45"/>
          <p:cNvSpPr txBox="1">
            <a:spLocks noChangeArrowheads="1"/>
          </p:cNvSpPr>
          <p:nvPr/>
        </p:nvSpPr>
        <p:spPr bwMode="auto">
          <a:xfrm>
            <a:off x="428625" y="6072188"/>
            <a:ext cx="1057275" cy="369887"/>
          </a:xfrm>
          <a:prstGeom prst="rect">
            <a:avLst/>
          </a:prstGeom>
          <a:noFill/>
          <a:ln w="9525">
            <a:noFill/>
            <a:miter lim="800000"/>
            <a:headEnd/>
            <a:tailEnd/>
          </a:ln>
        </p:spPr>
        <p:txBody>
          <a:bodyPr wrap="none">
            <a:spAutoFit/>
          </a:bodyPr>
          <a:lstStyle/>
          <a:p>
            <a:r>
              <a:rPr lang="en-US" altLang="ja-JP">
                <a:solidFill>
                  <a:srgbClr val="000000"/>
                </a:solidFill>
                <a:latin typeface="Calibri" pitchFamily="34" charset="0"/>
              </a:rPr>
              <a:t>Cathode</a:t>
            </a:r>
            <a:endParaRPr lang="ja-JP" altLang="en-US">
              <a:solidFill>
                <a:srgbClr val="000000"/>
              </a:solidFill>
              <a:latin typeface="Calibri" pitchFamily="34" charset="0"/>
            </a:endParaRPr>
          </a:p>
        </p:txBody>
      </p:sp>
      <p:sp>
        <p:nvSpPr>
          <p:cNvPr id="83994" name="テキスト ボックス 46"/>
          <p:cNvSpPr txBox="1">
            <a:spLocks noChangeArrowheads="1"/>
          </p:cNvSpPr>
          <p:nvPr/>
        </p:nvSpPr>
        <p:spPr bwMode="auto">
          <a:xfrm>
            <a:off x="3000375" y="4630738"/>
            <a:ext cx="850900" cy="369887"/>
          </a:xfrm>
          <a:prstGeom prst="rect">
            <a:avLst/>
          </a:prstGeom>
          <a:noFill/>
          <a:ln w="9525">
            <a:noFill/>
            <a:miter lim="800000"/>
            <a:headEnd/>
            <a:tailEnd/>
          </a:ln>
        </p:spPr>
        <p:txBody>
          <a:bodyPr wrap="none">
            <a:spAutoFit/>
          </a:bodyPr>
          <a:lstStyle/>
          <a:p>
            <a:r>
              <a:rPr lang="en-US" altLang="ja-JP">
                <a:solidFill>
                  <a:srgbClr val="000000"/>
                </a:solidFill>
                <a:latin typeface="Calibri" pitchFamily="34" charset="0"/>
              </a:rPr>
              <a:t>Anode</a:t>
            </a:r>
            <a:endParaRPr lang="ja-JP" altLang="en-US">
              <a:solidFill>
                <a:srgbClr val="000000"/>
              </a:solidFill>
              <a:latin typeface="Calibri" pitchFamily="34" charset="0"/>
            </a:endParaRPr>
          </a:p>
        </p:txBody>
      </p:sp>
      <p:sp>
        <p:nvSpPr>
          <p:cNvPr id="83995" name="テキスト ボックス 47"/>
          <p:cNvSpPr txBox="1">
            <a:spLocks noChangeArrowheads="1"/>
          </p:cNvSpPr>
          <p:nvPr/>
        </p:nvSpPr>
        <p:spPr bwMode="auto">
          <a:xfrm>
            <a:off x="71438" y="4929188"/>
            <a:ext cx="1492250" cy="646112"/>
          </a:xfrm>
          <a:prstGeom prst="rect">
            <a:avLst/>
          </a:prstGeom>
          <a:noFill/>
          <a:ln w="9525">
            <a:noFill/>
            <a:miter lim="800000"/>
            <a:headEnd/>
            <a:tailEnd/>
          </a:ln>
        </p:spPr>
        <p:txBody>
          <a:bodyPr wrap="none">
            <a:spAutoFit/>
          </a:bodyPr>
          <a:lstStyle/>
          <a:p>
            <a:r>
              <a:rPr lang="en-US" altLang="ja-JP">
                <a:solidFill>
                  <a:srgbClr val="000000"/>
                </a:solidFill>
                <a:latin typeface="Calibri" pitchFamily="34" charset="0"/>
              </a:rPr>
              <a:t>Trigger 1</a:t>
            </a:r>
          </a:p>
          <a:p>
            <a:r>
              <a:rPr lang="en-US" altLang="ja-JP">
                <a:solidFill>
                  <a:srgbClr val="000000"/>
                </a:solidFill>
                <a:latin typeface="Calibri" pitchFamily="34" charset="0"/>
              </a:rPr>
              <a:t>3x0.5x30 cm</a:t>
            </a:r>
            <a:endParaRPr lang="ja-JP" altLang="en-US">
              <a:solidFill>
                <a:srgbClr val="000000"/>
              </a:solidFill>
              <a:latin typeface="Calibri" pitchFamily="34" charset="0"/>
            </a:endParaRPr>
          </a:p>
        </p:txBody>
      </p:sp>
      <p:sp>
        <p:nvSpPr>
          <p:cNvPr id="83996" name="テキスト ボックス 48"/>
          <p:cNvSpPr txBox="1">
            <a:spLocks noChangeArrowheads="1"/>
          </p:cNvSpPr>
          <p:nvPr/>
        </p:nvSpPr>
        <p:spPr bwMode="auto">
          <a:xfrm>
            <a:off x="3143250" y="5857875"/>
            <a:ext cx="1100138" cy="369888"/>
          </a:xfrm>
          <a:prstGeom prst="rect">
            <a:avLst/>
          </a:prstGeom>
          <a:noFill/>
          <a:ln w="9525">
            <a:noFill/>
            <a:miter lim="800000"/>
            <a:headEnd/>
            <a:tailEnd/>
          </a:ln>
        </p:spPr>
        <p:txBody>
          <a:bodyPr wrap="none">
            <a:spAutoFit/>
          </a:bodyPr>
          <a:lstStyle/>
          <a:p>
            <a:r>
              <a:rPr lang="en-US" altLang="ja-JP">
                <a:solidFill>
                  <a:srgbClr val="000000"/>
                </a:solidFill>
                <a:latin typeface="Calibri" pitchFamily="34" charset="0"/>
              </a:rPr>
              <a:t>Trigger 2</a:t>
            </a:r>
            <a:endParaRPr lang="ja-JP" altLang="en-US">
              <a:solidFill>
                <a:srgbClr val="000000"/>
              </a:solidFill>
              <a:latin typeface="Calibri" pitchFamily="34" charset="0"/>
            </a:endParaRPr>
          </a:p>
        </p:txBody>
      </p:sp>
      <p:sp>
        <p:nvSpPr>
          <p:cNvPr id="29" name="正方形/長方形 28"/>
          <p:cNvSpPr/>
          <p:nvPr/>
        </p:nvSpPr>
        <p:spPr bwMode="auto">
          <a:xfrm>
            <a:off x="1071563" y="2133600"/>
            <a:ext cx="357187" cy="357188"/>
          </a:xfrm>
          <a:prstGeom prst="rect">
            <a:avLst/>
          </a:prstGeom>
          <a:noFill/>
          <a:ln>
            <a:solidFill>
              <a:srgbClr val="FF0000"/>
            </a:solidFill>
            <a:prstDash val="sysDash"/>
            <a:headEnd type="none" w="med" len="med"/>
            <a:tailEnd type="none" w="med" len="med"/>
          </a:ln>
        </p:spPr>
        <p:style>
          <a:lnRef idx="2">
            <a:schemeClr val="accent2"/>
          </a:lnRef>
          <a:fillRef idx="1">
            <a:schemeClr val="lt1"/>
          </a:fillRef>
          <a:effectRef idx="0">
            <a:schemeClr val="accent2"/>
          </a:effectRef>
          <a:fontRef idx="minor">
            <a:schemeClr val="dk1"/>
          </a:fontRef>
        </p:style>
        <p:txBody>
          <a:bodyPr/>
          <a:lstStyle/>
          <a:p>
            <a:pPr eaLnBrk="0" fontAlgn="auto" hangingPunct="0">
              <a:spcBef>
                <a:spcPts val="0"/>
              </a:spcBef>
              <a:spcAft>
                <a:spcPts val="0"/>
              </a:spcAft>
              <a:defRPr/>
            </a:pPr>
            <a:endParaRPr kumimoji="0" lang="ja-JP" altLang="en-US" dirty="0">
              <a:solidFill>
                <a:prstClr val="black"/>
              </a:solidFill>
            </a:endParaRPr>
          </a:p>
        </p:txBody>
      </p:sp>
      <p:sp>
        <p:nvSpPr>
          <p:cNvPr id="30" name="正方形/長方形 29"/>
          <p:cNvSpPr/>
          <p:nvPr/>
        </p:nvSpPr>
        <p:spPr bwMode="auto">
          <a:xfrm>
            <a:off x="2643188" y="2708275"/>
            <a:ext cx="357187" cy="357188"/>
          </a:xfrm>
          <a:prstGeom prst="rect">
            <a:avLst/>
          </a:prstGeom>
          <a:noFill/>
          <a:ln>
            <a:solidFill>
              <a:srgbClr val="FF0000"/>
            </a:solidFill>
            <a:prstDash val="sysDash"/>
            <a:headEnd type="none" w="med" len="med"/>
            <a:tailEnd type="none" w="med" len="med"/>
          </a:ln>
        </p:spPr>
        <p:style>
          <a:lnRef idx="2">
            <a:schemeClr val="accent2"/>
          </a:lnRef>
          <a:fillRef idx="1">
            <a:schemeClr val="lt1"/>
          </a:fillRef>
          <a:effectRef idx="0">
            <a:schemeClr val="accent2"/>
          </a:effectRef>
          <a:fontRef idx="minor">
            <a:schemeClr val="dk1"/>
          </a:fontRef>
        </p:style>
        <p:txBody>
          <a:bodyPr/>
          <a:lstStyle/>
          <a:p>
            <a:pPr eaLnBrk="0" fontAlgn="auto" hangingPunct="0">
              <a:spcBef>
                <a:spcPts val="0"/>
              </a:spcBef>
              <a:spcAft>
                <a:spcPts val="0"/>
              </a:spcAft>
              <a:defRPr/>
            </a:pPr>
            <a:endParaRPr kumimoji="0" lang="ja-JP" altLang="en-US" dirty="0">
              <a:solidFill>
                <a:prstClr val="black"/>
              </a:solidFill>
            </a:endParaRPr>
          </a:p>
        </p:txBody>
      </p:sp>
      <p:sp>
        <p:nvSpPr>
          <p:cNvPr id="83999" name="正方形/長方形 30"/>
          <p:cNvSpPr>
            <a:spLocks noChangeArrowheads="1"/>
          </p:cNvSpPr>
          <p:nvPr/>
        </p:nvSpPr>
        <p:spPr bwMode="auto">
          <a:xfrm flipV="1">
            <a:off x="1795463" y="2420938"/>
            <a:ext cx="490537" cy="419100"/>
          </a:xfrm>
          <a:prstGeom prst="rect">
            <a:avLst/>
          </a:prstGeom>
          <a:noFill/>
          <a:ln w="25400" algn="ctr">
            <a:solidFill>
              <a:srgbClr val="FF0000"/>
            </a:solidFill>
            <a:prstDash val="sysDash"/>
            <a:miter lim="800000"/>
            <a:headEnd/>
            <a:tailEnd/>
          </a:ln>
        </p:spPr>
        <p:txBody>
          <a:bodyPr rot="10800000"/>
          <a:lstStyle/>
          <a:p>
            <a:pPr eaLnBrk="0" hangingPunct="0"/>
            <a:endParaRPr kumimoji="0" lang="ja-JP" altLang="en-US">
              <a:solidFill>
                <a:srgbClr val="000000"/>
              </a:solidFill>
              <a:latin typeface="Calibri" pitchFamily="34" charset="0"/>
            </a:endParaRPr>
          </a:p>
        </p:txBody>
      </p:sp>
      <p:sp>
        <p:nvSpPr>
          <p:cNvPr id="84000" name="テキスト ボックス 46"/>
          <p:cNvSpPr txBox="1">
            <a:spLocks noChangeArrowheads="1"/>
          </p:cNvSpPr>
          <p:nvPr/>
        </p:nvSpPr>
        <p:spPr bwMode="auto">
          <a:xfrm>
            <a:off x="3000375" y="4987925"/>
            <a:ext cx="620713" cy="369888"/>
          </a:xfrm>
          <a:prstGeom prst="rect">
            <a:avLst/>
          </a:prstGeom>
          <a:noFill/>
          <a:ln w="9525">
            <a:noFill/>
            <a:miter lim="800000"/>
            <a:headEnd/>
            <a:tailEnd/>
          </a:ln>
        </p:spPr>
        <p:txBody>
          <a:bodyPr wrap="none">
            <a:spAutoFit/>
          </a:bodyPr>
          <a:lstStyle/>
          <a:p>
            <a:r>
              <a:rPr lang="en-US" altLang="ja-JP">
                <a:solidFill>
                  <a:srgbClr val="000000"/>
                </a:solidFill>
                <a:latin typeface="Calibri" pitchFamily="34" charset="0"/>
              </a:rPr>
              <a:t>Grid</a:t>
            </a:r>
            <a:endParaRPr lang="ja-JP" altLang="en-US">
              <a:solidFill>
                <a:srgbClr val="000000"/>
              </a:solidFill>
              <a:latin typeface="Calibri" pitchFamily="34" charset="0"/>
            </a:endParaRPr>
          </a:p>
        </p:txBody>
      </p:sp>
      <p:grpSp>
        <p:nvGrpSpPr>
          <p:cNvPr id="84001" name="グループ化 32"/>
          <p:cNvGrpSpPr>
            <a:grpSpLocks/>
          </p:cNvGrpSpPr>
          <p:nvPr/>
        </p:nvGrpSpPr>
        <p:grpSpPr bwMode="auto">
          <a:xfrm>
            <a:off x="7000875" y="142875"/>
            <a:ext cx="2143125" cy="2928938"/>
            <a:chOff x="4762500" y="714375"/>
            <a:chExt cx="4167188" cy="6143625"/>
          </a:xfrm>
        </p:grpSpPr>
        <p:pic>
          <p:nvPicPr>
            <p:cNvPr id="84004" name="図 7" descr="dimage20090413_01.JPG"/>
            <p:cNvPicPr>
              <a:picLocks noChangeAspect="1"/>
            </p:cNvPicPr>
            <p:nvPr/>
          </p:nvPicPr>
          <p:blipFill>
            <a:blip r:embed="rId5" cstate="print"/>
            <a:srcRect/>
            <a:stretch>
              <a:fillRect/>
            </a:stretch>
          </p:blipFill>
          <p:spPr bwMode="auto">
            <a:xfrm>
              <a:off x="4762500" y="3743325"/>
              <a:ext cx="4152900" cy="3114675"/>
            </a:xfrm>
            <a:prstGeom prst="rect">
              <a:avLst/>
            </a:prstGeom>
            <a:noFill/>
            <a:ln w="9525">
              <a:noFill/>
              <a:miter lim="800000"/>
              <a:headEnd/>
              <a:tailEnd/>
            </a:ln>
          </p:spPr>
        </p:pic>
        <p:pic>
          <p:nvPicPr>
            <p:cNvPr id="84005" name="図 9" descr="image01.JPG"/>
            <p:cNvPicPr>
              <a:picLocks noChangeAspect="1"/>
            </p:cNvPicPr>
            <p:nvPr/>
          </p:nvPicPr>
          <p:blipFill>
            <a:blip r:embed="rId6" cstate="print"/>
            <a:srcRect/>
            <a:stretch>
              <a:fillRect/>
            </a:stretch>
          </p:blipFill>
          <p:spPr bwMode="auto">
            <a:xfrm>
              <a:off x="5551488" y="714375"/>
              <a:ext cx="3378200" cy="2971800"/>
            </a:xfrm>
            <a:prstGeom prst="rect">
              <a:avLst/>
            </a:prstGeom>
            <a:noFill/>
            <a:ln w="9525">
              <a:noFill/>
              <a:miter lim="800000"/>
              <a:headEnd/>
              <a:tailEnd/>
            </a:ln>
          </p:spPr>
        </p:pic>
        <p:sp>
          <p:nvSpPr>
            <p:cNvPr id="84006" name="テキスト ボックス 6"/>
            <p:cNvSpPr txBox="1">
              <a:spLocks noChangeArrowheads="1"/>
            </p:cNvSpPr>
            <p:nvPr/>
          </p:nvSpPr>
          <p:spPr bwMode="auto">
            <a:xfrm>
              <a:off x="5715001" y="857251"/>
              <a:ext cx="973120" cy="484185"/>
            </a:xfrm>
            <a:prstGeom prst="rect">
              <a:avLst/>
            </a:prstGeom>
            <a:noFill/>
            <a:ln w="9525">
              <a:noFill/>
              <a:miter lim="800000"/>
              <a:headEnd/>
              <a:tailEnd/>
            </a:ln>
          </p:spPr>
          <p:txBody>
            <a:bodyPr wrap="none">
              <a:spAutoFit/>
            </a:bodyPr>
            <a:lstStyle/>
            <a:p>
              <a:r>
                <a:rPr lang="en-US" altLang="ja-JP" sz="900" b="1">
                  <a:solidFill>
                    <a:srgbClr val="FF0000"/>
                  </a:solidFill>
                  <a:latin typeface="Calibri" pitchFamily="34" charset="0"/>
                </a:rPr>
                <a:t>Anode</a:t>
              </a:r>
              <a:endParaRPr lang="ja-JP" altLang="en-US" sz="900" b="1">
                <a:solidFill>
                  <a:srgbClr val="FF0000"/>
                </a:solidFill>
                <a:latin typeface="Calibri" pitchFamily="34" charset="0"/>
              </a:endParaRPr>
            </a:p>
          </p:txBody>
        </p:sp>
        <p:sp>
          <p:nvSpPr>
            <p:cNvPr id="84007" name="テキスト ボックス 7"/>
            <p:cNvSpPr txBox="1">
              <a:spLocks noChangeArrowheads="1"/>
            </p:cNvSpPr>
            <p:nvPr/>
          </p:nvSpPr>
          <p:spPr bwMode="auto">
            <a:xfrm>
              <a:off x="5722938" y="3000375"/>
              <a:ext cx="1144553" cy="484185"/>
            </a:xfrm>
            <a:prstGeom prst="rect">
              <a:avLst/>
            </a:prstGeom>
            <a:noFill/>
            <a:ln w="9525">
              <a:noFill/>
              <a:miter lim="800000"/>
              <a:headEnd/>
              <a:tailEnd/>
            </a:ln>
          </p:spPr>
          <p:txBody>
            <a:bodyPr wrap="none">
              <a:spAutoFit/>
            </a:bodyPr>
            <a:lstStyle/>
            <a:p>
              <a:r>
                <a:rPr lang="en-US" altLang="ja-JP" sz="900" b="1">
                  <a:solidFill>
                    <a:srgbClr val="FF0000"/>
                  </a:solidFill>
                  <a:latin typeface="Calibri" pitchFamily="34" charset="0"/>
                </a:rPr>
                <a:t>Cathode</a:t>
              </a:r>
              <a:endParaRPr lang="ja-JP" altLang="en-US" sz="900" b="1">
                <a:solidFill>
                  <a:srgbClr val="FF0000"/>
                </a:solidFill>
                <a:latin typeface="Calibri" pitchFamily="34" charset="0"/>
              </a:endParaRPr>
            </a:p>
          </p:txBody>
        </p:sp>
        <p:sp>
          <p:nvSpPr>
            <p:cNvPr id="84008" name="テキスト ボックス 8"/>
            <p:cNvSpPr txBox="1">
              <a:spLocks noChangeArrowheads="1"/>
            </p:cNvSpPr>
            <p:nvPr/>
          </p:nvSpPr>
          <p:spPr bwMode="auto">
            <a:xfrm>
              <a:off x="5715001" y="1214438"/>
              <a:ext cx="761166" cy="484185"/>
            </a:xfrm>
            <a:prstGeom prst="rect">
              <a:avLst/>
            </a:prstGeom>
            <a:noFill/>
            <a:ln w="9525">
              <a:noFill/>
              <a:miter lim="800000"/>
              <a:headEnd/>
              <a:tailEnd/>
            </a:ln>
          </p:spPr>
          <p:txBody>
            <a:bodyPr wrap="none">
              <a:spAutoFit/>
            </a:bodyPr>
            <a:lstStyle/>
            <a:p>
              <a:r>
                <a:rPr lang="en-US" altLang="ja-JP" sz="900" b="1">
                  <a:solidFill>
                    <a:srgbClr val="FF0000"/>
                  </a:solidFill>
                  <a:latin typeface="Calibri" pitchFamily="34" charset="0"/>
                </a:rPr>
                <a:t>Grid</a:t>
              </a:r>
              <a:endParaRPr lang="ja-JP" altLang="en-US" sz="900" b="1">
                <a:solidFill>
                  <a:srgbClr val="FF0000"/>
                </a:solidFill>
                <a:latin typeface="Calibri" pitchFamily="34" charset="0"/>
              </a:endParaRPr>
            </a:p>
          </p:txBody>
        </p:sp>
        <p:sp>
          <p:nvSpPr>
            <p:cNvPr id="84009" name="左中かっこ 9"/>
            <p:cNvSpPr>
              <a:spLocks/>
            </p:cNvSpPr>
            <p:nvPr/>
          </p:nvSpPr>
          <p:spPr bwMode="auto">
            <a:xfrm>
              <a:off x="6429375" y="1785938"/>
              <a:ext cx="214313" cy="1214437"/>
            </a:xfrm>
            <a:prstGeom prst="leftBrace">
              <a:avLst>
                <a:gd name="adj1" fmla="val 8343"/>
                <a:gd name="adj2" fmla="val 50000"/>
              </a:avLst>
            </a:prstGeom>
            <a:noFill/>
            <a:ln w="12700" algn="ctr">
              <a:solidFill>
                <a:srgbClr val="FF0000"/>
              </a:solidFill>
              <a:round/>
              <a:headEnd/>
              <a:tailEnd/>
            </a:ln>
          </p:spPr>
          <p:txBody>
            <a:bodyPr/>
            <a:lstStyle/>
            <a:p>
              <a:pPr eaLnBrk="0" hangingPunct="0"/>
              <a:endParaRPr kumimoji="0" lang="ja-JP" altLang="en-US">
                <a:solidFill>
                  <a:srgbClr val="000000"/>
                </a:solidFill>
                <a:latin typeface="Verdana" pitchFamily="34" charset="0"/>
              </a:endParaRPr>
            </a:p>
          </p:txBody>
        </p:sp>
        <p:sp>
          <p:nvSpPr>
            <p:cNvPr id="84010" name="テキスト ボックス 11"/>
            <p:cNvSpPr txBox="1">
              <a:spLocks noChangeArrowheads="1"/>
            </p:cNvSpPr>
            <p:nvPr/>
          </p:nvSpPr>
          <p:spPr bwMode="auto">
            <a:xfrm>
              <a:off x="5357813" y="2071687"/>
              <a:ext cx="998055" cy="774697"/>
            </a:xfrm>
            <a:prstGeom prst="rect">
              <a:avLst/>
            </a:prstGeom>
            <a:noFill/>
            <a:ln w="9525">
              <a:noFill/>
              <a:miter lim="800000"/>
              <a:headEnd/>
              <a:tailEnd/>
            </a:ln>
          </p:spPr>
          <p:txBody>
            <a:bodyPr wrap="none">
              <a:spAutoFit/>
            </a:bodyPr>
            <a:lstStyle/>
            <a:p>
              <a:r>
                <a:rPr lang="en-US" altLang="ja-JP" sz="900" b="1">
                  <a:solidFill>
                    <a:srgbClr val="FF0000"/>
                  </a:solidFill>
                  <a:latin typeface="Calibri" pitchFamily="34" charset="0"/>
                </a:rPr>
                <a:t>Field</a:t>
              </a:r>
            </a:p>
            <a:p>
              <a:r>
                <a:rPr lang="en-US" altLang="ja-JP" sz="900" b="1">
                  <a:solidFill>
                    <a:srgbClr val="FF0000"/>
                  </a:solidFill>
                  <a:latin typeface="Calibri" pitchFamily="34" charset="0"/>
                </a:rPr>
                <a:t>shaper</a:t>
              </a:r>
              <a:endParaRPr lang="ja-JP" altLang="en-US" sz="900" b="1">
                <a:solidFill>
                  <a:srgbClr val="FF0000"/>
                </a:solidFill>
                <a:latin typeface="Calibri" pitchFamily="34" charset="0"/>
              </a:endParaRPr>
            </a:p>
          </p:txBody>
        </p:sp>
      </p:grpSp>
      <p:sp>
        <p:nvSpPr>
          <p:cNvPr id="42" name="スライド番号プレースホルダ 41"/>
          <p:cNvSpPr>
            <a:spLocks noGrp="1"/>
          </p:cNvSpPr>
          <p:nvPr>
            <p:ph type="sldNum" sz="quarter" idx="12"/>
          </p:nvPr>
        </p:nvSpPr>
        <p:spPr/>
        <p:txBody>
          <a:bodyPr/>
          <a:lstStyle/>
          <a:p>
            <a:pPr>
              <a:defRPr/>
            </a:pPr>
            <a:fld id="{A7D692E9-C63D-4DE6-9E7F-5094822D7B64}" type="slidenum">
              <a:rPr lang="ja-JP" altLang="en-US"/>
              <a:pPr>
                <a:defRPr/>
              </a:pPr>
              <a:t>59</a:t>
            </a:fld>
            <a:endParaRPr lang="ja-JP" altLang="en-US"/>
          </a:p>
        </p:txBody>
      </p:sp>
      <p:sp>
        <p:nvSpPr>
          <p:cNvPr id="84003" name="テキスト ボックス 43"/>
          <p:cNvSpPr txBox="1">
            <a:spLocks noChangeArrowheads="1"/>
          </p:cNvSpPr>
          <p:nvPr/>
        </p:nvSpPr>
        <p:spPr bwMode="auto">
          <a:xfrm>
            <a:off x="6683375" y="3071813"/>
            <a:ext cx="2403475" cy="338137"/>
          </a:xfrm>
          <a:prstGeom prst="rect">
            <a:avLst/>
          </a:prstGeom>
          <a:noFill/>
          <a:ln w="9525">
            <a:noFill/>
            <a:miter lim="800000"/>
            <a:headEnd/>
            <a:tailEnd/>
          </a:ln>
        </p:spPr>
        <p:txBody>
          <a:bodyPr wrap="none">
            <a:spAutoFit/>
          </a:bodyPr>
          <a:lstStyle/>
          <a:p>
            <a:r>
              <a:rPr lang="en-US" altLang="ja-JP" sz="1600">
                <a:solidFill>
                  <a:srgbClr val="000000"/>
                </a:solidFill>
                <a:latin typeface="Calibri" pitchFamily="34" charset="0"/>
              </a:rPr>
              <a:t>Anode: 4ch×2.2cm×9cm</a:t>
            </a:r>
            <a:endParaRPr lang="ja-JP" altLang="en-US" sz="1600">
              <a:solidFill>
                <a:srgbClr val="000000"/>
              </a:solidFill>
              <a:latin typeface="Calibri"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F986ED23-02FC-4617-8A97-1E86CD43D4F6}" type="slidenum">
              <a:rPr lang="en-US" altLang="ja-JP" smtClean="0"/>
              <a:pPr>
                <a:defRPr/>
              </a:pPr>
              <a:t>6</a:t>
            </a:fld>
            <a:endParaRPr lang="en-US" altLang="ja-JP" smtClean="0"/>
          </a:p>
        </p:txBody>
      </p:sp>
      <p:sp>
        <p:nvSpPr>
          <p:cNvPr id="27656" name="Rectangle 8"/>
          <p:cNvSpPr>
            <a:spLocks noGrp="1" noChangeArrowheads="1"/>
          </p:cNvSpPr>
          <p:nvPr>
            <p:ph type="title"/>
          </p:nvPr>
        </p:nvSpPr>
        <p:spPr>
          <a:xfrm>
            <a:off x="179512" y="260648"/>
            <a:ext cx="8778875" cy="571480"/>
          </a:xfrm>
        </p:spPr>
        <p:txBody>
          <a:bodyPr/>
          <a:lstStyle/>
          <a:p>
            <a:pPr eaLnBrk="1" hangingPunct="1"/>
            <a:r>
              <a:rPr lang="en-US" altLang="ja-JP" sz="3600" dirty="0" smtClean="0">
                <a:ea typeface="HGPｺﾞｼｯｸE" pitchFamily="50" charset="-128"/>
              </a:rPr>
              <a:t>Tokai-to-</a:t>
            </a:r>
            <a:r>
              <a:rPr lang="en-US" altLang="ja-JP" sz="3600" dirty="0" err="1" smtClean="0">
                <a:ea typeface="HGPｺﾞｼｯｸE" pitchFamily="50" charset="-128"/>
              </a:rPr>
              <a:t>Kamioka</a:t>
            </a:r>
            <a:r>
              <a:rPr lang="en-US" altLang="ja-JP" sz="3600" dirty="0" smtClean="0">
                <a:ea typeface="HGPｺﾞｼｯｸE" pitchFamily="50" charset="-128"/>
              </a:rPr>
              <a:t> (T2K) experiment</a:t>
            </a:r>
            <a:br>
              <a:rPr lang="en-US" altLang="ja-JP" sz="3600" dirty="0" smtClean="0">
                <a:ea typeface="HGPｺﾞｼｯｸE" pitchFamily="50" charset="-128"/>
              </a:rPr>
            </a:br>
            <a:r>
              <a:rPr lang="en-US" altLang="ja-JP" sz="2800" dirty="0" smtClean="0">
                <a:ea typeface="HGPｺﾞｼｯｸE" pitchFamily="50" charset="-128"/>
              </a:rPr>
              <a:t>The 1</a:t>
            </a:r>
            <a:r>
              <a:rPr lang="en-US" altLang="ja-JP" sz="2800" baseline="30000" dirty="0" smtClean="0">
                <a:ea typeface="HGPｺﾞｼｯｸE" pitchFamily="50" charset="-128"/>
              </a:rPr>
              <a:t>st</a:t>
            </a:r>
            <a:r>
              <a:rPr lang="en-US" altLang="ja-JP" sz="2800" dirty="0" smtClean="0">
                <a:ea typeface="HGPｺﾞｼｯｸE" pitchFamily="50" charset="-128"/>
              </a:rPr>
              <a:t> experiment w/ J-PARC </a:t>
            </a:r>
            <a:r>
              <a:rPr lang="en-US" altLang="ja-JP" sz="2800" dirty="0" smtClean="0">
                <a:latin typeface="Symbol" pitchFamily="18" charset="2"/>
                <a:ea typeface="HGPｺﾞｼｯｸE" pitchFamily="50" charset="-128"/>
              </a:rPr>
              <a:t>n</a:t>
            </a:r>
            <a:r>
              <a:rPr lang="en-US" altLang="ja-JP" sz="2800" dirty="0" smtClean="0">
                <a:ea typeface="HGPｺﾞｼｯｸE" pitchFamily="50" charset="-128"/>
              </a:rPr>
              <a:t> facility</a:t>
            </a:r>
          </a:p>
        </p:txBody>
      </p:sp>
      <p:sp>
        <p:nvSpPr>
          <p:cNvPr id="18" name="コンテンツ プレースホルダ 17"/>
          <p:cNvSpPr>
            <a:spLocks noGrp="1"/>
          </p:cNvSpPr>
          <p:nvPr>
            <p:ph idx="1"/>
          </p:nvPr>
        </p:nvSpPr>
        <p:spPr>
          <a:xfrm>
            <a:off x="467544" y="3861048"/>
            <a:ext cx="8208912" cy="2808312"/>
          </a:xfrm>
        </p:spPr>
        <p:txBody>
          <a:bodyPr>
            <a:normAutofit fontScale="77500" lnSpcReduction="20000"/>
          </a:bodyPr>
          <a:lstStyle/>
          <a:p>
            <a:pPr>
              <a:defRPr/>
            </a:pPr>
            <a:r>
              <a:rPr lang="en-US" altLang="ja-JP" dirty="0" smtClean="0"/>
              <a:t>High intensity </a:t>
            </a:r>
            <a:r>
              <a:rPr lang="en-US" altLang="ja-JP" dirty="0" smtClean="0">
                <a:latin typeface="Symbol" pitchFamily="18" charset="2"/>
              </a:rPr>
              <a:t>n</a:t>
            </a:r>
            <a:r>
              <a:rPr lang="en-US" altLang="ja-JP" baseline="-25000" dirty="0" smtClean="0">
                <a:latin typeface="Symbol" pitchFamily="18" charset="2"/>
              </a:rPr>
              <a:t>m</a:t>
            </a:r>
            <a:r>
              <a:rPr lang="en-US" altLang="ja-JP" dirty="0" smtClean="0"/>
              <a:t> beam from J-PARC MR to Super-</a:t>
            </a:r>
            <a:r>
              <a:rPr lang="en-US" altLang="ja-JP" dirty="0" err="1" smtClean="0"/>
              <a:t>Kamiokande</a:t>
            </a:r>
            <a:r>
              <a:rPr lang="en-US" altLang="ja-JP" dirty="0" smtClean="0"/>
              <a:t> @ 295km</a:t>
            </a:r>
          </a:p>
          <a:p>
            <a:pPr>
              <a:defRPr/>
            </a:pPr>
            <a:r>
              <a:rPr lang="en-US" altLang="ja-JP" b="1" dirty="0" smtClean="0">
                <a:solidFill>
                  <a:srgbClr val="FF0000"/>
                </a:solidFill>
              </a:rPr>
              <a:t>Discovery of </a:t>
            </a:r>
            <a:r>
              <a:rPr lang="en-US" altLang="ja-JP" b="1" dirty="0" smtClean="0">
                <a:solidFill>
                  <a:srgbClr val="FF0000"/>
                </a:solidFill>
                <a:latin typeface="Symbol" pitchFamily="18" charset="2"/>
              </a:rPr>
              <a:t>n</a:t>
            </a:r>
            <a:r>
              <a:rPr lang="en-US" altLang="ja-JP" b="1" dirty="0" smtClean="0">
                <a:solidFill>
                  <a:srgbClr val="FF0000"/>
                </a:solidFill>
              </a:rPr>
              <a:t>e appearance </a:t>
            </a:r>
            <a:r>
              <a:rPr lang="en-US" altLang="ja-JP" b="1" dirty="0" smtClean="0">
                <a:solidFill>
                  <a:srgbClr val="FF0000"/>
                </a:solidFill>
                <a:sym typeface="Wingdings" pitchFamily="2" charset="2"/>
              </a:rPr>
              <a:t></a:t>
            </a:r>
            <a:r>
              <a:rPr lang="en-US" altLang="ja-JP" b="1" dirty="0" smtClean="0">
                <a:solidFill>
                  <a:srgbClr val="FF0000"/>
                </a:solidFill>
              </a:rPr>
              <a:t> Determine </a:t>
            </a:r>
            <a:r>
              <a:rPr lang="en-US" altLang="ja-JP" b="1" dirty="0" smtClean="0">
                <a:solidFill>
                  <a:srgbClr val="FF0000"/>
                </a:solidFill>
                <a:latin typeface="Symbol" pitchFamily="18" charset="2"/>
              </a:rPr>
              <a:t>q</a:t>
            </a:r>
            <a:r>
              <a:rPr lang="en-US" altLang="ja-JP" b="1" baseline="-25000" dirty="0" smtClean="0">
                <a:solidFill>
                  <a:srgbClr val="FF0000"/>
                </a:solidFill>
              </a:rPr>
              <a:t>13</a:t>
            </a:r>
          </a:p>
          <a:p>
            <a:pPr lvl="1">
              <a:defRPr/>
            </a:pPr>
            <a:r>
              <a:rPr lang="en-US" altLang="ja-JP" dirty="0" smtClean="0"/>
              <a:t>Last unknown mixing angle</a:t>
            </a:r>
          </a:p>
          <a:p>
            <a:pPr lvl="1">
              <a:defRPr/>
            </a:pPr>
            <a:r>
              <a:rPr lang="en-US" altLang="ja-JP" b="1" dirty="0" smtClean="0">
                <a:solidFill>
                  <a:srgbClr val="FF0000"/>
                </a:solidFill>
              </a:rPr>
              <a:t>Open possibility to explore CPV in lepton sector</a:t>
            </a:r>
          </a:p>
          <a:p>
            <a:pPr>
              <a:defRPr/>
            </a:pPr>
            <a:r>
              <a:rPr lang="en-US" altLang="ja-JP" dirty="0" smtClean="0"/>
              <a:t>Precise meas. of </a:t>
            </a:r>
            <a:r>
              <a:rPr lang="en-US" altLang="ja-JP" dirty="0" smtClean="0">
                <a:latin typeface="Symbol" pitchFamily="18" charset="2"/>
              </a:rPr>
              <a:t>n</a:t>
            </a:r>
            <a:r>
              <a:rPr lang="en-US" altLang="ja-JP" baseline="-25000" dirty="0" smtClean="0">
                <a:latin typeface="Symbol" pitchFamily="18" charset="2"/>
              </a:rPr>
              <a:t>m</a:t>
            </a:r>
            <a:r>
              <a:rPr lang="en-US" altLang="ja-JP" dirty="0" smtClean="0"/>
              <a:t> disappearance </a:t>
            </a:r>
            <a:r>
              <a:rPr lang="en-US" altLang="ja-JP" dirty="0" smtClean="0">
                <a:sym typeface="Wingdings" pitchFamily="2" charset="2"/>
              </a:rPr>
              <a:t></a:t>
            </a:r>
            <a:r>
              <a:rPr lang="en-US" altLang="ja-JP" dirty="0" smtClean="0"/>
              <a:t> </a:t>
            </a:r>
            <a:r>
              <a:rPr lang="en-US" altLang="ja-JP" dirty="0" smtClean="0">
                <a:latin typeface="Symbol" pitchFamily="18" charset="2"/>
              </a:rPr>
              <a:t>q</a:t>
            </a:r>
            <a:r>
              <a:rPr lang="en-US" altLang="ja-JP" baseline="-25000" dirty="0" smtClean="0"/>
              <a:t>23</a:t>
            </a:r>
            <a:r>
              <a:rPr lang="en-US" altLang="ja-JP" dirty="0" smtClean="0"/>
              <a:t>, </a:t>
            </a:r>
            <a:r>
              <a:rPr lang="en-US" altLang="ja-JP" dirty="0" smtClean="0">
                <a:latin typeface="Symbol" pitchFamily="18" charset="2"/>
              </a:rPr>
              <a:t>D</a:t>
            </a:r>
            <a:r>
              <a:rPr lang="en-US" altLang="ja-JP" dirty="0" smtClean="0"/>
              <a:t>m</a:t>
            </a:r>
            <a:r>
              <a:rPr lang="en-US" altLang="ja-JP" baseline="-25000" dirty="0" smtClean="0"/>
              <a:t>23</a:t>
            </a:r>
            <a:r>
              <a:rPr lang="en-US" altLang="ja-JP" baseline="30000" dirty="0" smtClean="0"/>
              <a:t>2</a:t>
            </a:r>
          </a:p>
          <a:p>
            <a:pPr lvl="1">
              <a:defRPr/>
            </a:pPr>
            <a:r>
              <a:rPr lang="en-US" altLang="ja-JP" dirty="0" smtClean="0"/>
              <a:t>Really maximum mixing? Any symmetry? Anything unexpected?</a:t>
            </a:r>
          </a:p>
          <a:p>
            <a:pPr>
              <a:defRPr/>
            </a:pPr>
            <a:endParaRPr lang="en-US" altLang="ja-JP" dirty="0" smtClean="0"/>
          </a:p>
        </p:txBody>
      </p:sp>
      <p:pic>
        <p:nvPicPr>
          <p:cNvPr id="15" name="Picture 24" descr="01_T2K_0808-japan-korea"/>
          <p:cNvPicPr>
            <a:picLocks noChangeAspect="1" noChangeArrowheads="1"/>
          </p:cNvPicPr>
          <p:nvPr/>
        </p:nvPicPr>
        <p:blipFill>
          <a:blip r:embed="rId3" cstate="print"/>
          <a:srcRect l="621"/>
          <a:stretch>
            <a:fillRect/>
          </a:stretch>
        </p:blipFill>
        <p:spPr bwMode="auto">
          <a:xfrm>
            <a:off x="1547664" y="1196752"/>
            <a:ext cx="6048672" cy="2422353"/>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1"/>
          <p:cNvSpPr>
            <a:spLocks noGrp="1" noChangeArrowheads="1"/>
          </p:cNvSpPr>
          <p:nvPr>
            <p:ph type="title"/>
          </p:nvPr>
        </p:nvSpPr>
        <p:spPr>
          <a:xfrm>
            <a:off x="98425" y="17463"/>
            <a:ext cx="8947150" cy="741362"/>
          </a:xfrm>
        </p:spPr>
        <p:txBody>
          <a:bodyPr rtlCol="0">
            <a:normAutofit fontScale="90000"/>
          </a:bodyPr>
          <a:lstStyle/>
          <a:p>
            <a:pPr defTabSz="913790" eaLnBrk="1" fontAlgn="auto" hangingPunct="1">
              <a:spcAft>
                <a:spcPts val="0"/>
              </a:spcAft>
              <a:defRPr/>
            </a:pPr>
            <a:r>
              <a:rPr lang="en-US" altLang="ja-JP" i="1" dirty="0">
                <a:effectLst>
                  <a:outerShdw blurRad="38100" dist="38100" dir="2700000" algn="tl">
                    <a:srgbClr val="000000">
                      <a:alpha val="43137"/>
                    </a:srgbClr>
                  </a:outerShdw>
                </a:effectLst>
                <a:ea typeface="ＭＳ Ｐゴシック" charset="-128"/>
              </a:rPr>
              <a:t>6m3 @ CERN</a:t>
            </a:r>
          </a:p>
        </p:txBody>
      </p:sp>
      <p:pic>
        <p:nvPicPr>
          <p:cNvPr id="99331" name="Picture 2"/>
          <p:cNvPicPr>
            <a:picLocks noChangeAspect="1" noChangeArrowheads="1"/>
          </p:cNvPicPr>
          <p:nvPr/>
        </p:nvPicPr>
        <p:blipFill>
          <a:blip r:embed="rId3" cstate="print"/>
          <a:srcRect/>
          <a:stretch>
            <a:fillRect/>
          </a:stretch>
        </p:blipFill>
        <p:spPr bwMode="auto">
          <a:xfrm>
            <a:off x="160338" y="3875088"/>
            <a:ext cx="3330575" cy="2660650"/>
          </a:xfrm>
          <a:prstGeom prst="rect">
            <a:avLst/>
          </a:prstGeom>
          <a:noFill/>
          <a:ln w="12700">
            <a:noFill/>
            <a:miter lim="800000"/>
            <a:headEnd/>
            <a:tailEnd/>
          </a:ln>
        </p:spPr>
      </p:pic>
      <p:pic>
        <p:nvPicPr>
          <p:cNvPr id="99332" name="Picture 3"/>
          <p:cNvPicPr>
            <a:picLocks noChangeAspect="1" noChangeArrowheads="1"/>
          </p:cNvPicPr>
          <p:nvPr/>
        </p:nvPicPr>
        <p:blipFill>
          <a:blip r:embed="rId4" cstate="print"/>
          <a:srcRect/>
          <a:stretch>
            <a:fillRect/>
          </a:stretch>
        </p:blipFill>
        <p:spPr bwMode="auto">
          <a:xfrm>
            <a:off x="3973513" y="2874963"/>
            <a:ext cx="5114925" cy="3552825"/>
          </a:xfrm>
          <a:prstGeom prst="rect">
            <a:avLst/>
          </a:prstGeom>
          <a:noFill/>
          <a:ln w="12700">
            <a:noFill/>
            <a:miter lim="800000"/>
            <a:headEnd/>
            <a:tailEnd/>
          </a:ln>
        </p:spPr>
      </p:pic>
      <p:sp>
        <p:nvSpPr>
          <p:cNvPr id="99333" name="Rectangle 4"/>
          <p:cNvSpPr>
            <a:spLocks/>
          </p:cNvSpPr>
          <p:nvPr/>
        </p:nvSpPr>
        <p:spPr bwMode="auto">
          <a:xfrm>
            <a:off x="3633788" y="768350"/>
            <a:ext cx="5448300" cy="2079625"/>
          </a:xfrm>
          <a:prstGeom prst="rect">
            <a:avLst/>
          </a:prstGeom>
          <a:noFill/>
          <a:ln w="12700">
            <a:noFill/>
            <a:miter lim="800000"/>
            <a:headEnd/>
            <a:tailEnd/>
          </a:ln>
        </p:spPr>
        <p:txBody>
          <a:bodyPr lIns="0" tIns="0" rIns="0" bIns="0" anchor="ctr"/>
          <a:lstStyle/>
          <a:p>
            <a:pPr defTabSz="912813">
              <a:buClr>
                <a:srgbClr val="000000"/>
              </a:buClr>
              <a:buSzPct val="125000"/>
              <a:buFont typeface="Gill Sans"/>
              <a:buChar char="•"/>
            </a:pPr>
            <a:r>
              <a:rPr lang="en-US" altLang="ja-JP" sz="2000">
                <a:solidFill>
                  <a:srgbClr val="000000"/>
                </a:solidFill>
                <a:latin typeface="Times New Roman" pitchFamily="18" charset="0"/>
              </a:rPr>
              <a:t>R&amp;D towards non evacuated vessels on large vessel</a:t>
            </a:r>
          </a:p>
          <a:p>
            <a:pPr defTabSz="912813">
              <a:buClr>
                <a:srgbClr val="000000"/>
              </a:buClr>
              <a:buSzPct val="125000"/>
              <a:buFont typeface="Gill Sans"/>
              <a:buChar char="•"/>
            </a:pPr>
            <a:r>
              <a:rPr lang="en-US" altLang="ja-JP" sz="2000">
                <a:solidFill>
                  <a:srgbClr val="000000"/>
                </a:solidFill>
                <a:latin typeface="Times New Roman" pitchFamily="18" charset="0"/>
              </a:rPr>
              <a:t>Purity measured with direct scintillation light measurement !</a:t>
            </a:r>
          </a:p>
          <a:p>
            <a:pPr defTabSz="912813">
              <a:buClr>
                <a:srgbClr val="000000"/>
              </a:buClr>
              <a:buSzPct val="125000"/>
              <a:buFont typeface="Gill Sans"/>
              <a:buChar char="•"/>
            </a:pPr>
            <a:r>
              <a:rPr lang="en-US" altLang="ja-JP" sz="2000">
                <a:solidFill>
                  <a:srgbClr val="000000"/>
                </a:solidFill>
                <a:latin typeface="Times New Roman" pitchFamily="18" charset="0"/>
              </a:rPr>
              <a:t>First test purging - satisfactory!</a:t>
            </a:r>
          </a:p>
          <a:p>
            <a:pPr defTabSz="912813">
              <a:buClr>
                <a:srgbClr val="000000"/>
              </a:buClr>
              <a:buSzPct val="125000"/>
              <a:buFont typeface="Gill Sans"/>
              <a:buChar char="•"/>
            </a:pPr>
            <a:r>
              <a:rPr lang="en-US" altLang="ja-JP" sz="2000">
                <a:solidFill>
                  <a:srgbClr val="000000"/>
                </a:solidFill>
                <a:latin typeface="Times New Roman" pitchFamily="18" charset="0"/>
              </a:rPr>
              <a:t>Piston effect seen</a:t>
            </a:r>
          </a:p>
          <a:p>
            <a:pPr defTabSz="912813">
              <a:buClr>
                <a:srgbClr val="000000"/>
              </a:buClr>
              <a:buSzPct val="125000"/>
              <a:buFont typeface="Gill Sans"/>
              <a:buChar char="•"/>
            </a:pPr>
            <a:r>
              <a:rPr lang="en-US" altLang="ja-JP" sz="2000">
                <a:solidFill>
                  <a:srgbClr val="000000"/>
                </a:solidFill>
                <a:latin typeface="Times New Roman" pitchFamily="18" charset="0"/>
              </a:rPr>
              <a:t>Reached </a:t>
            </a:r>
            <a:r>
              <a:rPr lang="en-US" altLang="ja-JP" sz="2000" b="1">
                <a:solidFill>
                  <a:srgbClr val="000000"/>
                </a:solidFill>
                <a:latin typeface="Times New Roman" pitchFamily="18" charset="0"/>
              </a:rPr>
              <a:t>3ppm</a:t>
            </a:r>
            <a:r>
              <a:rPr lang="en-US" altLang="ja-JP" sz="2000">
                <a:solidFill>
                  <a:srgbClr val="000000"/>
                </a:solidFill>
                <a:latin typeface="Times New Roman" pitchFamily="18" charset="0"/>
              </a:rPr>
              <a:t> O</a:t>
            </a:r>
            <a:r>
              <a:rPr lang="en-US" altLang="ja-JP" sz="2000" baseline="-6000">
                <a:solidFill>
                  <a:srgbClr val="000000"/>
                </a:solidFill>
                <a:latin typeface="Times New Roman" pitchFamily="18" charset="0"/>
              </a:rPr>
              <a:t>2</a:t>
            </a:r>
            <a:r>
              <a:rPr lang="en-US" altLang="ja-JP" sz="2000">
                <a:solidFill>
                  <a:srgbClr val="000000"/>
                </a:solidFill>
                <a:latin typeface="Times New Roman" pitchFamily="18" charset="0"/>
              </a:rPr>
              <a:t> contamination via flushing</a:t>
            </a:r>
          </a:p>
          <a:p>
            <a:pPr defTabSz="912813">
              <a:buClr>
                <a:srgbClr val="000000"/>
              </a:buClr>
              <a:buSzPct val="125000"/>
              <a:buFont typeface="Gill Sans"/>
              <a:buChar char="•"/>
            </a:pPr>
            <a:r>
              <a:rPr lang="en-US" altLang="ja-JP" sz="2000">
                <a:solidFill>
                  <a:srgbClr val="000000"/>
                </a:solidFill>
                <a:latin typeface="Times New Roman" pitchFamily="18" charset="0"/>
              </a:rPr>
              <a:t>Gas recirculation under construction </a:t>
            </a:r>
          </a:p>
        </p:txBody>
      </p:sp>
      <p:pic>
        <p:nvPicPr>
          <p:cNvPr id="99334" name="Picture 5"/>
          <p:cNvPicPr>
            <a:picLocks noChangeAspect="1" noChangeArrowheads="1"/>
          </p:cNvPicPr>
          <p:nvPr/>
        </p:nvPicPr>
        <p:blipFill>
          <a:blip r:embed="rId5" cstate="print"/>
          <a:srcRect/>
          <a:stretch>
            <a:fillRect/>
          </a:stretch>
        </p:blipFill>
        <p:spPr bwMode="auto">
          <a:xfrm>
            <a:off x="26988" y="812800"/>
            <a:ext cx="3608387" cy="2820988"/>
          </a:xfrm>
          <a:prstGeom prst="rect">
            <a:avLst/>
          </a:prstGeom>
          <a:noFill/>
          <a:ln w="12700">
            <a:noFill/>
            <a:miter lim="800000"/>
            <a:headEnd/>
            <a:tailEnd/>
          </a:ln>
        </p:spPr>
      </p:pic>
      <p:sp>
        <p:nvSpPr>
          <p:cNvPr id="99335" name="Rectangle 6"/>
          <p:cNvSpPr>
            <a:spLocks/>
          </p:cNvSpPr>
          <p:nvPr/>
        </p:nvSpPr>
        <p:spPr bwMode="auto">
          <a:xfrm>
            <a:off x="7072313" y="165100"/>
            <a:ext cx="1973262" cy="446088"/>
          </a:xfrm>
          <a:prstGeom prst="rect">
            <a:avLst/>
          </a:prstGeom>
          <a:noFill/>
          <a:ln w="12700">
            <a:noFill/>
            <a:miter lim="800000"/>
            <a:headEnd/>
            <a:tailEnd/>
          </a:ln>
        </p:spPr>
        <p:txBody>
          <a:bodyPr lIns="0" tIns="0" rIns="0" bIns="0" anchor="ctr"/>
          <a:lstStyle/>
          <a:p>
            <a:pPr defTabSz="912813">
              <a:spcBef>
                <a:spcPts val="213"/>
              </a:spcBef>
            </a:pPr>
            <a:r>
              <a:rPr lang="en-US" altLang="ja-JP" sz="1300">
                <a:solidFill>
                  <a:srgbClr val="000000"/>
                </a:solidFill>
                <a:latin typeface="Times New Roman" pitchFamily="18" charset="0"/>
              </a:rPr>
              <a:t>A. Curioni et al., GLA2010 workshop</a:t>
            </a:r>
          </a:p>
        </p:txBody>
      </p:sp>
      <p:sp>
        <p:nvSpPr>
          <p:cNvPr id="99336" name="Rectangle 7"/>
          <p:cNvSpPr>
            <a:spLocks/>
          </p:cNvSpPr>
          <p:nvPr/>
        </p:nvSpPr>
        <p:spPr bwMode="auto">
          <a:xfrm>
            <a:off x="7161213" y="5510213"/>
            <a:ext cx="1349375" cy="446087"/>
          </a:xfrm>
          <a:prstGeom prst="rect">
            <a:avLst/>
          </a:prstGeom>
          <a:noFill/>
          <a:ln w="12700">
            <a:noFill/>
            <a:miter lim="800000"/>
            <a:headEnd/>
            <a:tailEnd/>
          </a:ln>
        </p:spPr>
        <p:txBody>
          <a:bodyPr lIns="0" tIns="0" rIns="0" bIns="0" anchor="ctr"/>
          <a:lstStyle/>
          <a:p>
            <a:pPr defTabSz="912813">
              <a:spcBef>
                <a:spcPts val="213"/>
              </a:spcBef>
            </a:pPr>
            <a:r>
              <a:rPr lang="en-US" altLang="ja-JP" sz="1300">
                <a:solidFill>
                  <a:srgbClr val="000000"/>
                </a:solidFill>
                <a:latin typeface="Times New Roman" pitchFamily="18" charset="0"/>
              </a:rPr>
              <a:t>ETHZ-Liverpool 6m3 @ CERN</a:t>
            </a:r>
          </a:p>
        </p:txBody>
      </p:sp>
      <p:sp>
        <p:nvSpPr>
          <p:cNvPr id="9" name="スライド番号プレースホルダ 8"/>
          <p:cNvSpPr>
            <a:spLocks noGrp="1"/>
          </p:cNvSpPr>
          <p:nvPr>
            <p:ph type="sldNum" sz="quarter" idx="12"/>
          </p:nvPr>
        </p:nvSpPr>
        <p:spPr/>
        <p:txBody>
          <a:bodyPr/>
          <a:lstStyle/>
          <a:p>
            <a:pPr>
              <a:defRPr/>
            </a:pPr>
            <a:fld id="{C624AE64-A712-45E6-9236-35C303B44F67}" type="slidenum">
              <a:rPr lang="ja-JP" altLang="en-US" smtClean="0"/>
              <a:pPr>
                <a:defRPr/>
              </a:pPr>
              <a:t>60</a:t>
            </a:fld>
            <a:endParaRPr lang="ja-JP" altLang="en-US"/>
          </a:p>
        </p:txBody>
      </p:sp>
    </p:spTree>
  </p:cSld>
  <p:clrMapOvr>
    <a:masterClrMapping/>
  </p:clrMapOvr>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2"/>
          <p:cNvSpPr txBox="1">
            <a:spLocks noChangeArrowheads="1"/>
          </p:cNvSpPr>
          <p:nvPr/>
        </p:nvSpPr>
        <p:spPr bwMode="auto">
          <a:xfrm>
            <a:off x="0" y="476250"/>
            <a:ext cx="9144000" cy="785813"/>
          </a:xfrm>
          <a:prstGeom prst="rect">
            <a:avLst/>
          </a:prstGeom>
          <a:solidFill>
            <a:schemeClr val="bg1"/>
          </a:solidFill>
          <a:ln w="9525">
            <a:noFill/>
            <a:miter lim="800000"/>
            <a:headEnd/>
            <a:tailEnd/>
          </a:ln>
        </p:spPr>
        <p:txBody>
          <a:bodyPr lIns="91369" tIns="45685" rIns="91369" bIns="45685" anchor="ctr"/>
          <a:lstStyle/>
          <a:p>
            <a:pPr algn="ctr" defTabSz="913790" eaLnBrk="0" hangingPunct="0">
              <a:defRPr/>
            </a:pPr>
            <a:r>
              <a:rPr lang="en-US" altLang="ja-JP" sz="3200" i="1" dirty="0">
                <a:solidFill>
                  <a:prstClr val="black"/>
                </a:solidFill>
                <a:effectLst>
                  <a:outerShdw blurRad="38100" dist="38100" dir="2700000" algn="tl">
                    <a:srgbClr val="000000">
                      <a:alpha val="43137"/>
                    </a:srgbClr>
                  </a:outerShdw>
                </a:effectLst>
                <a:latin typeface="Times New Roman" pitchFamily="18" charset="0"/>
                <a:ea typeface="ＭＳ 明朝"/>
                <a:cs typeface="Times New Roman" pitchFamily="18" charset="0"/>
              </a:rPr>
              <a:t>An example of performance evaluation </a:t>
            </a:r>
          </a:p>
          <a:p>
            <a:pPr algn="ctr" defTabSz="913790" eaLnBrk="0" hangingPunct="0">
              <a:defRPr/>
            </a:pPr>
            <a:r>
              <a:rPr lang="en-US" altLang="ja-JP" sz="3200" i="1" dirty="0">
                <a:solidFill>
                  <a:prstClr val="black"/>
                </a:solidFill>
                <a:effectLst>
                  <a:outerShdw blurRad="38100" dist="38100" dir="2700000" algn="tl">
                    <a:srgbClr val="000000">
                      <a:alpha val="43137"/>
                    </a:srgbClr>
                  </a:outerShdw>
                </a:effectLst>
                <a:latin typeface="Times New Roman" pitchFamily="18" charset="0"/>
                <a:ea typeface="ＭＳ 明朝"/>
                <a:cs typeface="Times New Roman" pitchFamily="18" charset="0"/>
              </a:rPr>
              <a:t>with clear objective:</a:t>
            </a:r>
            <a:r>
              <a:rPr lang="ja-JP" altLang="en-US" sz="3200" i="1" dirty="0">
                <a:solidFill>
                  <a:prstClr val="black"/>
                </a:solidFill>
                <a:effectLst>
                  <a:outerShdw blurRad="38100" dist="38100" dir="2700000" algn="tl">
                    <a:srgbClr val="000000">
                      <a:alpha val="43137"/>
                    </a:srgbClr>
                  </a:outerShdw>
                </a:effectLst>
                <a:latin typeface="Times New Roman" pitchFamily="18" charset="0"/>
                <a:ea typeface="ＭＳ 明朝"/>
                <a:cs typeface="Times New Roman" pitchFamily="18" charset="0"/>
              </a:rPr>
              <a:t>　</a:t>
            </a:r>
            <a:r>
              <a:rPr lang="en-US" altLang="ja-JP" sz="3200" i="1" dirty="0">
                <a:solidFill>
                  <a:prstClr val="black"/>
                </a:solidFill>
                <a:effectLst>
                  <a:outerShdw blurRad="38100" dist="38100" dir="2700000" algn="tl">
                    <a:srgbClr val="000000">
                      <a:alpha val="43137"/>
                    </a:srgbClr>
                  </a:outerShdw>
                </a:effectLst>
                <a:latin typeface="Times New Roman" pitchFamily="18" charset="0"/>
                <a:ea typeface="ＭＳ 明朝"/>
                <a:cs typeface="Times New Roman" pitchFamily="18" charset="0"/>
              </a:rPr>
              <a:t>250L@KEK</a:t>
            </a:r>
            <a:endParaRPr lang="en-US" altLang="ja-JP" sz="3200" i="1" kern="0" dirty="0">
              <a:solidFill>
                <a:prstClr val="black"/>
              </a:solidFill>
              <a:effectLst>
                <a:outerShdw blurRad="38100" dist="38100" dir="2700000" algn="tl">
                  <a:srgbClr val="000000">
                    <a:alpha val="43137"/>
                  </a:srgbClr>
                </a:outerShdw>
              </a:effectLst>
              <a:latin typeface="ＭＳ ゴシック" pitchFamily="49" charset="-128"/>
              <a:ea typeface="ＭＳ ゴシック" pitchFamily="49" charset="-128"/>
              <a:cs typeface="Times New Roman" pitchFamily="18" charset="0"/>
            </a:endParaRPr>
          </a:p>
          <a:p>
            <a:pPr algn="ctr" defTabSz="913790" eaLnBrk="0" hangingPunct="0">
              <a:defRPr/>
            </a:pPr>
            <a:endParaRPr lang="en-US" altLang="ja-JP" sz="3200" kern="0" dirty="0">
              <a:solidFill>
                <a:prstClr val="black"/>
              </a:solidFill>
              <a:latin typeface="ＭＳ ゴシック" pitchFamily="49" charset="-128"/>
              <a:ea typeface="ＭＳ ゴシック" pitchFamily="49" charset="-128"/>
              <a:cs typeface="Times New Roman" pitchFamily="18" charset="0"/>
            </a:endParaRPr>
          </a:p>
        </p:txBody>
      </p:sp>
      <p:sp>
        <p:nvSpPr>
          <p:cNvPr id="84995" name="コンテンツ プレースホルダ 2"/>
          <p:cNvSpPr txBox="1">
            <a:spLocks/>
          </p:cNvSpPr>
          <p:nvPr/>
        </p:nvSpPr>
        <p:spPr bwMode="auto">
          <a:xfrm>
            <a:off x="0" y="3357563"/>
            <a:ext cx="4787900" cy="3527425"/>
          </a:xfrm>
          <a:prstGeom prst="rect">
            <a:avLst/>
          </a:prstGeom>
          <a:solidFill>
            <a:schemeClr val="bg1"/>
          </a:solidFill>
          <a:ln w="9525">
            <a:noFill/>
            <a:miter lim="800000"/>
            <a:headEnd/>
            <a:tailEnd/>
          </a:ln>
        </p:spPr>
        <p:txBody>
          <a:bodyPr/>
          <a:lstStyle/>
          <a:p>
            <a:pPr marL="341313" indent="-341313" defTabSz="912813">
              <a:spcBef>
                <a:spcPct val="20000"/>
              </a:spcBef>
              <a:buFont typeface="Arial" pitchFamily="34" charset="0"/>
              <a:buChar char="•"/>
            </a:pPr>
            <a:r>
              <a:rPr lang="en-US" altLang="ja-JP" sz="2000">
                <a:solidFill>
                  <a:srgbClr val="000000"/>
                </a:solidFill>
                <a:latin typeface="Times New Roman" pitchFamily="18" charset="0"/>
                <a:ea typeface="ＭＳ 明朝" pitchFamily="17" charset="-128"/>
              </a:rPr>
              <a:t>Cryogenic vessel with beam window (originally for MEG liquid Xe calorimeter test module)</a:t>
            </a:r>
          </a:p>
          <a:p>
            <a:pPr marL="341313" indent="-341313" defTabSz="912813">
              <a:spcBef>
                <a:spcPct val="20000"/>
              </a:spcBef>
              <a:buFont typeface="Arial" pitchFamily="34" charset="0"/>
              <a:buChar char="•"/>
            </a:pPr>
            <a:r>
              <a:rPr lang="en-US" altLang="ja-JP" sz="2000">
                <a:solidFill>
                  <a:srgbClr val="000000"/>
                </a:solidFill>
                <a:latin typeface="Times New Roman" pitchFamily="18" charset="0"/>
                <a:ea typeface="ＭＳ 明朝" pitchFamily="17" charset="-128"/>
              </a:rPr>
              <a:t>Ultra-Vacuum established</a:t>
            </a:r>
          </a:p>
          <a:p>
            <a:pPr marL="341313" indent="-341313" defTabSz="912813">
              <a:spcBef>
                <a:spcPct val="20000"/>
              </a:spcBef>
              <a:buFont typeface="Arial" pitchFamily="34" charset="0"/>
              <a:buChar char="•"/>
            </a:pPr>
            <a:r>
              <a:rPr lang="en-US" altLang="ja-JP" sz="2000">
                <a:solidFill>
                  <a:srgbClr val="000000"/>
                </a:solidFill>
                <a:latin typeface="Times New Roman" pitchFamily="18" charset="0"/>
                <a:ea typeface="ＭＳ 明朝" pitchFamily="17" charset="-128"/>
              </a:rPr>
              <a:t>Cryocooler and liquid Argon filling under investigation</a:t>
            </a:r>
          </a:p>
          <a:p>
            <a:pPr marL="341313" indent="-341313" defTabSz="912813">
              <a:spcBef>
                <a:spcPct val="20000"/>
              </a:spcBef>
              <a:buFont typeface="Arial" pitchFamily="34" charset="0"/>
              <a:buChar char="•"/>
            </a:pPr>
            <a:r>
              <a:rPr lang="en-US" altLang="ja-JP" sz="2000">
                <a:solidFill>
                  <a:srgbClr val="000000"/>
                </a:solidFill>
                <a:latin typeface="Times New Roman" pitchFamily="18" charset="0"/>
                <a:ea typeface="ＭＳ 明朝" pitchFamily="17" charset="-128"/>
              </a:rPr>
              <a:t>Liquid Argon purification system under procurement</a:t>
            </a:r>
          </a:p>
          <a:p>
            <a:pPr marL="341313" indent="-341313" defTabSz="912813">
              <a:spcBef>
                <a:spcPct val="20000"/>
              </a:spcBef>
              <a:buFont typeface="Arial" pitchFamily="34" charset="0"/>
              <a:buChar char="•"/>
            </a:pPr>
            <a:r>
              <a:rPr lang="en-US" altLang="ja-JP" sz="2000">
                <a:solidFill>
                  <a:srgbClr val="000000"/>
                </a:solidFill>
                <a:latin typeface="Times New Roman" pitchFamily="18" charset="0"/>
                <a:ea typeface="ＭＳ 明朝" pitchFamily="17" charset="-128"/>
              </a:rPr>
              <a:t>Exposure to low-momentum separated   K beam @J-PARC</a:t>
            </a:r>
          </a:p>
        </p:txBody>
      </p:sp>
      <p:pic>
        <p:nvPicPr>
          <p:cNvPr id="84996" name="Picture 9" descr="HD-K11BR_v3"/>
          <p:cNvPicPr>
            <a:picLocks noChangeAspect="1" noChangeArrowheads="1"/>
          </p:cNvPicPr>
          <p:nvPr/>
        </p:nvPicPr>
        <p:blipFill>
          <a:blip r:embed="rId3" cstate="print"/>
          <a:srcRect/>
          <a:stretch>
            <a:fillRect/>
          </a:stretch>
        </p:blipFill>
        <p:spPr bwMode="auto">
          <a:xfrm>
            <a:off x="5795963" y="1368425"/>
            <a:ext cx="4241800" cy="2997200"/>
          </a:xfrm>
          <a:prstGeom prst="rect">
            <a:avLst/>
          </a:prstGeom>
          <a:noFill/>
          <a:ln w="9525">
            <a:noFill/>
            <a:miter lim="800000"/>
            <a:headEnd/>
            <a:tailEnd/>
          </a:ln>
        </p:spPr>
      </p:pic>
      <p:graphicFrame>
        <p:nvGraphicFramePr>
          <p:cNvPr id="3" name="表 2"/>
          <p:cNvGraphicFramePr>
            <a:graphicFrameLocks noGrp="1"/>
          </p:cNvGraphicFramePr>
          <p:nvPr/>
        </p:nvGraphicFramePr>
        <p:xfrm>
          <a:off x="4932363" y="3357563"/>
          <a:ext cx="4211960" cy="3501005"/>
        </p:xfrm>
        <a:graphic>
          <a:graphicData uri="http://schemas.openxmlformats.org/drawingml/2006/table">
            <a:tbl>
              <a:tblPr firstRow="1" bandRow="1">
                <a:tableStyleId>{5C22544A-7EE6-4342-B048-85BDC9FD1C3A}</a:tableStyleId>
              </a:tblPr>
              <a:tblGrid>
                <a:gridCol w="2105980"/>
                <a:gridCol w="2105980"/>
              </a:tblGrid>
              <a:tr h="276395">
                <a:tc gridSpan="2">
                  <a:txBody>
                    <a:bodyPr/>
                    <a:lstStyle/>
                    <a:p>
                      <a:r>
                        <a:rPr kumimoji="1" lang="en-US" altLang="ja-JP" sz="1200" dirty="0" smtClean="0"/>
                        <a:t>Parameters for 250L</a:t>
                      </a:r>
                      <a:r>
                        <a:rPr kumimoji="1" lang="en-US" altLang="ja-JP" sz="1200" baseline="0" dirty="0" smtClean="0"/>
                        <a:t>@KEK</a:t>
                      </a:r>
                      <a:endParaRPr kumimoji="1" lang="ja-JP" altLang="en-US" sz="1200" dirty="0"/>
                    </a:p>
                  </a:txBody>
                  <a:tcPr/>
                </a:tc>
                <a:tc hMerge="1">
                  <a:txBody>
                    <a:bodyPr/>
                    <a:lstStyle/>
                    <a:p>
                      <a:endParaRPr kumimoji="1" lang="ja-JP" altLang="en-US" dirty="0"/>
                    </a:p>
                  </a:txBody>
                  <a:tcPr/>
                </a:tc>
              </a:tr>
              <a:tr h="276395">
                <a:tc>
                  <a:txBody>
                    <a:bodyPr/>
                    <a:lstStyle/>
                    <a:p>
                      <a:r>
                        <a:rPr kumimoji="1" lang="en-US" altLang="ja-JP" sz="1200" dirty="0" err="1" smtClean="0"/>
                        <a:t>Fiducial</a:t>
                      </a:r>
                      <a:r>
                        <a:rPr kumimoji="1" lang="en-US" altLang="ja-JP" sz="1200" baseline="0" dirty="0" smtClean="0"/>
                        <a:t> mass</a:t>
                      </a:r>
                      <a:endParaRPr kumimoji="1" lang="ja-JP" altLang="en-US" sz="1200" dirty="0"/>
                    </a:p>
                  </a:txBody>
                  <a:tcPr/>
                </a:tc>
                <a:tc>
                  <a:txBody>
                    <a:bodyPr/>
                    <a:lstStyle/>
                    <a:p>
                      <a:r>
                        <a:rPr kumimoji="1" lang="en-US" altLang="ja-JP" sz="1200" dirty="0" smtClean="0"/>
                        <a:t>170 kg</a:t>
                      </a:r>
                      <a:endParaRPr kumimoji="1" lang="ja-JP" altLang="en-US" sz="1200" dirty="0"/>
                    </a:p>
                  </a:txBody>
                  <a:tcPr/>
                </a:tc>
              </a:tr>
              <a:tr h="276395">
                <a:tc>
                  <a:txBody>
                    <a:bodyPr/>
                    <a:lstStyle/>
                    <a:p>
                      <a:r>
                        <a:rPr kumimoji="1" lang="en-US" altLang="ja-JP" sz="1200" dirty="0" smtClean="0"/>
                        <a:t>Total Liquid</a:t>
                      </a:r>
                      <a:r>
                        <a:rPr kumimoji="1" lang="en-US" altLang="ja-JP" sz="1200" baseline="0" dirty="0" smtClean="0"/>
                        <a:t> Argon mass</a:t>
                      </a:r>
                      <a:endParaRPr kumimoji="1" lang="ja-JP" altLang="en-US" sz="1200" dirty="0"/>
                    </a:p>
                  </a:txBody>
                  <a:tcPr/>
                </a:tc>
                <a:tc>
                  <a:txBody>
                    <a:bodyPr/>
                    <a:lstStyle/>
                    <a:p>
                      <a:r>
                        <a:rPr kumimoji="1" lang="ja-JP" altLang="en-US" sz="1200" dirty="0" smtClean="0"/>
                        <a:t>～</a:t>
                      </a:r>
                      <a:r>
                        <a:rPr kumimoji="1" lang="en-US" altLang="ja-JP" sz="1200" dirty="0" smtClean="0"/>
                        <a:t>400 kg</a:t>
                      </a:r>
                      <a:endParaRPr kumimoji="1" lang="ja-JP" altLang="en-US" sz="1200" dirty="0"/>
                    </a:p>
                  </a:txBody>
                  <a:tcPr/>
                </a:tc>
              </a:tr>
              <a:tr h="276395">
                <a:tc>
                  <a:txBody>
                    <a:bodyPr/>
                    <a:lstStyle/>
                    <a:p>
                      <a:r>
                        <a:rPr kumimoji="1" lang="en-US" altLang="ja-JP" sz="1200" dirty="0" smtClean="0"/>
                        <a:t>Field cage dimensions</a:t>
                      </a:r>
                      <a:endParaRPr kumimoji="1" lang="ja-JP" altLang="en-US" sz="1200" dirty="0"/>
                    </a:p>
                  </a:txBody>
                  <a:tcPr/>
                </a:tc>
                <a:tc>
                  <a:txBody>
                    <a:bodyPr/>
                    <a:lstStyle/>
                    <a:p>
                      <a:r>
                        <a:rPr kumimoji="1" lang="en-US" altLang="ja-JP" sz="1200" dirty="0" smtClean="0"/>
                        <a:t>42×42×78 cm</a:t>
                      </a:r>
                      <a:r>
                        <a:rPr kumimoji="1" lang="en-US" altLang="ja-JP" sz="1200" baseline="30000" dirty="0" smtClean="0"/>
                        <a:t>3</a:t>
                      </a:r>
                    </a:p>
                  </a:txBody>
                  <a:tcPr/>
                </a:tc>
              </a:tr>
              <a:tr h="276395">
                <a:tc>
                  <a:txBody>
                    <a:bodyPr/>
                    <a:lstStyle/>
                    <a:p>
                      <a:r>
                        <a:rPr kumimoji="1" lang="en-US" altLang="ja-JP" sz="1200" dirty="0" err="1" smtClean="0"/>
                        <a:t>Fiducial</a:t>
                      </a:r>
                      <a:r>
                        <a:rPr kumimoji="1" lang="en-US" altLang="ja-JP" sz="1200" dirty="0" smtClean="0"/>
                        <a:t> volume</a:t>
                      </a:r>
                      <a:endParaRPr kumimoji="1" lang="ja-JP" altLang="en-US" sz="1200" dirty="0"/>
                    </a:p>
                  </a:txBody>
                  <a:tcPr/>
                </a:tc>
                <a:tc>
                  <a:txBody>
                    <a:bodyPr/>
                    <a:lstStyle/>
                    <a:p>
                      <a:pPr marL="0" marR="0" indent="0" algn="l" defTabSz="913696" rtl="0" eaLnBrk="1" fontAlgn="auto" latinLnBrk="0" hangingPunct="1">
                        <a:lnSpc>
                          <a:spcPct val="100000"/>
                        </a:lnSpc>
                        <a:spcBef>
                          <a:spcPts val="0"/>
                        </a:spcBef>
                        <a:spcAft>
                          <a:spcPts val="0"/>
                        </a:spcAft>
                        <a:buClrTx/>
                        <a:buSzTx/>
                        <a:buFontTx/>
                        <a:buNone/>
                        <a:tabLst/>
                        <a:defRPr/>
                      </a:pPr>
                      <a:r>
                        <a:rPr kumimoji="1" lang="en-US" altLang="ja-JP" sz="1200" dirty="0" smtClean="0"/>
                        <a:t>40×40×76 cm</a:t>
                      </a:r>
                      <a:r>
                        <a:rPr kumimoji="1" lang="en-US" altLang="ja-JP" sz="1200" baseline="30000" dirty="0" smtClean="0"/>
                        <a:t>3</a:t>
                      </a:r>
                    </a:p>
                  </a:txBody>
                  <a:tcPr/>
                </a:tc>
              </a:tr>
              <a:tr h="276395">
                <a:tc>
                  <a:txBody>
                    <a:bodyPr/>
                    <a:lstStyle/>
                    <a:p>
                      <a:r>
                        <a:rPr kumimoji="1" lang="en-US" altLang="ja-JP" sz="1200" dirty="0" smtClean="0"/>
                        <a:t>Drift</a:t>
                      </a:r>
                      <a:r>
                        <a:rPr kumimoji="1" lang="en-US" altLang="ja-JP" sz="1200" baseline="0" dirty="0" smtClean="0"/>
                        <a:t> field</a:t>
                      </a:r>
                      <a:endParaRPr kumimoji="1" lang="ja-JP" altLang="en-US" sz="1200" dirty="0"/>
                    </a:p>
                  </a:txBody>
                  <a:tcPr/>
                </a:tc>
                <a:tc>
                  <a:txBody>
                    <a:bodyPr/>
                    <a:lstStyle/>
                    <a:p>
                      <a:r>
                        <a:rPr kumimoji="1" lang="en-US" altLang="ja-JP" sz="1200" dirty="0" smtClean="0"/>
                        <a:t>1 kV/cm</a:t>
                      </a:r>
                      <a:endParaRPr kumimoji="1" lang="ja-JP" altLang="en-US" sz="1200" dirty="0"/>
                    </a:p>
                  </a:txBody>
                  <a:tcPr/>
                </a:tc>
              </a:tr>
              <a:tr h="276395">
                <a:tc>
                  <a:txBody>
                    <a:bodyPr/>
                    <a:lstStyle/>
                    <a:p>
                      <a:r>
                        <a:rPr kumimoji="1" lang="en-US" altLang="ja-JP" sz="1200" dirty="0" smtClean="0"/>
                        <a:t>Max. drift voltage</a:t>
                      </a:r>
                      <a:endParaRPr kumimoji="1" lang="ja-JP" altLang="en-US" sz="1200" dirty="0"/>
                    </a:p>
                  </a:txBody>
                  <a:tcPr/>
                </a:tc>
                <a:tc>
                  <a:txBody>
                    <a:bodyPr/>
                    <a:lstStyle/>
                    <a:p>
                      <a:r>
                        <a:rPr kumimoji="1" lang="en-US" altLang="ja-JP" sz="1200" dirty="0" smtClean="0"/>
                        <a:t>40 kV</a:t>
                      </a:r>
                      <a:endParaRPr kumimoji="1" lang="ja-JP" altLang="en-US" sz="1200" dirty="0"/>
                    </a:p>
                  </a:txBody>
                  <a:tcPr/>
                </a:tc>
              </a:tr>
              <a:tr h="460660">
                <a:tc>
                  <a:txBody>
                    <a:bodyPr/>
                    <a:lstStyle/>
                    <a:p>
                      <a:r>
                        <a:rPr kumimoji="1" lang="en-US" altLang="ja-JP" sz="1200" dirty="0" smtClean="0"/>
                        <a:t>Readout</a:t>
                      </a:r>
                      <a:r>
                        <a:rPr kumimoji="1" lang="en-US" altLang="ja-JP" sz="1200" baseline="0" dirty="0" smtClean="0"/>
                        <a:t> method</a:t>
                      </a:r>
                      <a:endParaRPr kumimoji="1" lang="ja-JP" altLang="en-US" sz="1200" dirty="0"/>
                    </a:p>
                  </a:txBody>
                  <a:tcPr/>
                </a:tc>
                <a:tc>
                  <a:txBody>
                    <a:bodyPr/>
                    <a:lstStyle/>
                    <a:p>
                      <a:r>
                        <a:rPr kumimoji="1" lang="en-US" altLang="ja-JP" sz="1200" dirty="0" smtClean="0"/>
                        <a:t>Double phase,</a:t>
                      </a:r>
                    </a:p>
                    <a:p>
                      <a:r>
                        <a:rPr kumimoji="1" lang="en-US" altLang="ja-JP" sz="1200" dirty="0" smtClean="0"/>
                        <a:t>Two view anode LEM-TPC</a:t>
                      </a:r>
                      <a:endParaRPr kumimoji="1" lang="ja-JP" altLang="en-US" sz="1200" dirty="0"/>
                    </a:p>
                  </a:txBody>
                  <a:tcPr/>
                </a:tc>
              </a:tr>
              <a:tr h="276395">
                <a:tc>
                  <a:txBody>
                    <a:bodyPr/>
                    <a:lstStyle/>
                    <a:p>
                      <a:r>
                        <a:rPr kumimoji="1" lang="en-US" altLang="ja-JP" sz="1200" dirty="0" smtClean="0"/>
                        <a:t>Readout</a:t>
                      </a:r>
                      <a:r>
                        <a:rPr kumimoji="1" lang="en-US" altLang="ja-JP" sz="1200" baseline="0" dirty="0" smtClean="0"/>
                        <a:t> segmentation</a:t>
                      </a:r>
                      <a:endParaRPr kumimoji="1" lang="ja-JP" altLang="en-US" sz="1200" dirty="0"/>
                    </a:p>
                  </a:txBody>
                  <a:tcPr/>
                </a:tc>
                <a:tc>
                  <a:txBody>
                    <a:bodyPr/>
                    <a:lstStyle/>
                    <a:p>
                      <a:pPr marL="0" marR="0" indent="0" algn="l" defTabSz="913696" rtl="0" eaLnBrk="1" fontAlgn="auto" latinLnBrk="0" hangingPunct="1">
                        <a:lnSpc>
                          <a:spcPct val="100000"/>
                        </a:lnSpc>
                        <a:spcBef>
                          <a:spcPts val="0"/>
                        </a:spcBef>
                        <a:spcAft>
                          <a:spcPts val="0"/>
                        </a:spcAft>
                        <a:buClrTx/>
                        <a:buSzTx/>
                        <a:buFontTx/>
                        <a:buNone/>
                        <a:tabLst/>
                        <a:defRPr/>
                      </a:pPr>
                      <a:r>
                        <a:rPr kumimoji="1" lang="en-US" altLang="ja-JP" sz="1200" dirty="0" smtClean="0"/>
                        <a:t>Two</a:t>
                      </a:r>
                      <a:r>
                        <a:rPr kumimoji="1" lang="en-US" altLang="ja-JP" sz="1200" baseline="0" dirty="0" smtClean="0"/>
                        <a:t> 40 ×38 </a:t>
                      </a:r>
                      <a:r>
                        <a:rPr kumimoji="1" lang="en-US" altLang="ja-JP" sz="1200" dirty="0" smtClean="0"/>
                        <a:t>cm</a:t>
                      </a:r>
                      <a:r>
                        <a:rPr kumimoji="1" lang="en-US" altLang="ja-JP" sz="1200" baseline="30000" dirty="0" smtClean="0"/>
                        <a:t>2 </a:t>
                      </a:r>
                      <a:r>
                        <a:rPr kumimoji="1" lang="en-US" altLang="ja-JP" sz="1200" dirty="0" smtClean="0"/>
                        <a:t>LEM-TPC</a:t>
                      </a:r>
                      <a:endParaRPr kumimoji="1" lang="en-US" altLang="ja-JP" sz="1200" baseline="30000" dirty="0" smtClean="0"/>
                    </a:p>
                  </a:txBody>
                  <a:tcPr/>
                </a:tc>
              </a:tr>
              <a:tr h="276395">
                <a:tc>
                  <a:txBody>
                    <a:bodyPr/>
                    <a:lstStyle/>
                    <a:p>
                      <a:r>
                        <a:rPr kumimoji="1" lang="en-US" altLang="ja-JP" sz="1200" dirty="0" smtClean="0"/>
                        <a:t>Readout pitch</a:t>
                      </a:r>
                      <a:endParaRPr kumimoji="1" lang="ja-JP" altLang="en-US" sz="1200" dirty="0"/>
                    </a:p>
                  </a:txBody>
                  <a:tcPr/>
                </a:tc>
                <a:tc>
                  <a:txBody>
                    <a:bodyPr/>
                    <a:lstStyle/>
                    <a:p>
                      <a:r>
                        <a:rPr kumimoji="1" lang="en-US" altLang="ja-JP" sz="1200" dirty="0" smtClean="0"/>
                        <a:t>3mm in x &amp; y</a:t>
                      </a:r>
                      <a:endParaRPr kumimoji="1" lang="ja-JP" altLang="en-US" sz="1200" dirty="0"/>
                    </a:p>
                  </a:txBody>
                  <a:tcPr/>
                </a:tc>
              </a:tr>
              <a:tr h="276395">
                <a:tc>
                  <a:txBody>
                    <a:bodyPr/>
                    <a:lstStyle/>
                    <a:p>
                      <a:r>
                        <a:rPr kumimoji="1" lang="en-US" altLang="ja-JP" sz="1200" dirty="0" smtClean="0"/>
                        <a:t>Number of readout channels</a:t>
                      </a:r>
                      <a:endParaRPr kumimoji="1" lang="ja-JP" altLang="en-US" sz="1200" dirty="0"/>
                    </a:p>
                  </a:txBody>
                  <a:tcPr/>
                </a:tc>
                <a:tc>
                  <a:txBody>
                    <a:bodyPr/>
                    <a:lstStyle/>
                    <a:p>
                      <a:r>
                        <a:rPr kumimoji="1" lang="en-US" altLang="ja-JP" sz="1200" dirty="0" smtClean="0"/>
                        <a:t>288 per</a:t>
                      </a:r>
                      <a:r>
                        <a:rPr kumimoji="1" lang="en-US" altLang="ja-JP" sz="1200" baseline="0" dirty="0" smtClean="0"/>
                        <a:t> LEM-TPC 576 in total</a:t>
                      </a:r>
                      <a:endParaRPr kumimoji="1" lang="ja-JP" altLang="en-US" sz="1200" dirty="0"/>
                    </a:p>
                  </a:txBody>
                  <a:tcPr/>
                </a:tc>
              </a:tr>
              <a:tr h="276395">
                <a:tc>
                  <a:txBody>
                    <a:bodyPr/>
                    <a:lstStyle/>
                    <a:p>
                      <a:r>
                        <a:rPr kumimoji="1" lang="en-US" altLang="ja-JP" sz="1200" dirty="0" smtClean="0"/>
                        <a:t>LEM-TPC</a:t>
                      </a:r>
                      <a:r>
                        <a:rPr kumimoji="1" lang="en-US" altLang="ja-JP" sz="1200" baseline="0" dirty="0" smtClean="0"/>
                        <a:t> effective gain</a:t>
                      </a:r>
                      <a:endParaRPr kumimoji="1" lang="ja-JP" altLang="en-US" sz="1200" dirty="0"/>
                    </a:p>
                  </a:txBody>
                  <a:tcPr/>
                </a:tc>
                <a:tc>
                  <a:txBody>
                    <a:bodyPr/>
                    <a:lstStyle/>
                    <a:p>
                      <a:r>
                        <a:rPr kumimoji="1" lang="ja-JP" altLang="en-US" sz="1200" dirty="0" smtClean="0"/>
                        <a:t>～</a:t>
                      </a:r>
                      <a:r>
                        <a:rPr kumimoji="1" lang="en-US" altLang="ja-JP" sz="1200" dirty="0" smtClean="0"/>
                        <a:t>25</a:t>
                      </a:r>
                      <a:endParaRPr kumimoji="1" lang="ja-JP" altLang="en-US" sz="1200" dirty="0"/>
                    </a:p>
                  </a:txBody>
                  <a:tcPr/>
                </a:tc>
              </a:tr>
            </a:tbl>
          </a:graphicData>
        </a:graphic>
      </p:graphicFrame>
      <p:sp>
        <p:nvSpPr>
          <p:cNvPr id="85037" name="テキスト ボックス 6"/>
          <p:cNvSpPr txBox="1">
            <a:spLocks noChangeArrowheads="1"/>
          </p:cNvSpPr>
          <p:nvPr/>
        </p:nvSpPr>
        <p:spPr bwMode="auto">
          <a:xfrm>
            <a:off x="6858000" y="1125538"/>
            <a:ext cx="2286000" cy="646112"/>
          </a:xfrm>
          <a:prstGeom prst="rect">
            <a:avLst/>
          </a:prstGeom>
          <a:solidFill>
            <a:schemeClr val="bg1"/>
          </a:solidFill>
          <a:ln w="9525">
            <a:noFill/>
            <a:miter lim="800000"/>
            <a:headEnd/>
            <a:tailEnd/>
          </a:ln>
        </p:spPr>
        <p:txBody>
          <a:bodyPr>
            <a:spAutoFit/>
          </a:bodyPr>
          <a:lstStyle/>
          <a:p>
            <a:pPr defTabSz="912813"/>
            <a:r>
              <a:rPr lang="en-US" altLang="ja-JP" sz="1200">
                <a:solidFill>
                  <a:srgbClr val="000000"/>
                </a:solidFill>
                <a:latin typeface="Times New Roman" pitchFamily="18" charset="0"/>
                <a:ea typeface="ＭＳ 明朝" pitchFamily="17" charset="-128"/>
              </a:rPr>
              <a:t>P32 proposal (Lar TPC R&amp;D)</a:t>
            </a:r>
          </a:p>
          <a:p>
            <a:pPr defTabSz="912813"/>
            <a:r>
              <a:rPr lang="en-US" altLang="ja-JP" sz="1200">
                <a:solidFill>
                  <a:srgbClr val="000000"/>
                </a:solidFill>
                <a:latin typeface="Times New Roman" pitchFamily="18" charset="0"/>
                <a:ea typeface="ＭＳ 明朝" pitchFamily="17" charset="-128"/>
              </a:rPr>
              <a:t>Recommended by J-PARC PAC</a:t>
            </a:r>
          </a:p>
          <a:p>
            <a:pPr defTabSz="912813"/>
            <a:r>
              <a:rPr lang="en-US" altLang="ja-JP" sz="1200">
                <a:solidFill>
                  <a:srgbClr val="000000"/>
                </a:solidFill>
                <a:latin typeface="Times New Roman" pitchFamily="18" charset="0"/>
                <a:ea typeface="ＭＳ 明朝" pitchFamily="17" charset="-128"/>
              </a:rPr>
              <a:t>(Jan 2010)</a:t>
            </a:r>
            <a:endParaRPr lang="ja-JP" altLang="en-US" sz="1200">
              <a:solidFill>
                <a:srgbClr val="000000"/>
              </a:solidFill>
              <a:latin typeface="Times New Roman" pitchFamily="18" charset="0"/>
              <a:ea typeface="ＭＳ 明朝" pitchFamily="17" charset="-128"/>
            </a:endParaRPr>
          </a:p>
        </p:txBody>
      </p:sp>
      <p:sp>
        <p:nvSpPr>
          <p:cNvPr id="85038" name="コンテンツ プレースホルダ 2"/>
          <p:cNvSpPr txBox="1">
            <a:spLocks/>
          </p:cNvSpPr>
          <p:nvPr/>
        </p:nvSpPr>
        <p:spPr bwMode="auto">
          <a:xfrm>
            <a:off x="0" y="1268413"/>
            <a:ext cx="5219700" cy="1800225"/>
          </a:xfrm>
          <a:prstGeom prst="rect">
            <a:avLst/>
          </a:prstGeom>
          <a:solidFill>
            <a:schemeClr val="bg1"/>
          </a:solidFill>
          <a:ln w="9525">
            <a:noFill/>
            <a:miter lim="800000"/>
            <a:headEnd/>
            <a:tailEnd/>
          </a:ln>
        </p:spPr>
        <p:txBody>
          <a:bodyPr/>
          <a:lstStyle/>
          <a:p>
            <a:pPr marL="341313" indent="-341313" algn="ctr" defTabSz="912813">
              <a:spcBef>
                <a:spcPct val="20000"/>
              </a:spcBef>
            </a:pPr>
            <a:r>
              <a:rPr lang="en-US" altLang="ja-JP" sz="2000" b="1">
                <a:solidFill>
                  <a:srgbClr val="000000"/>
                </a:solidFill>
                <a:latin typeface="Times New Roman" pitchFamily="18" charset="0"/>
                <a:ea typeface="ＭＳ 明朝" pitchFamily="17" charset="-128"/>
              </a:rPr>
              <a:t>Measurements with </a:t>
            </a:r>
          </a:p>
          <a:p>
            <a:pPr marL="341313" indent="-341313" algn="ctr" defTabSz="912813">
              <a:spcBef>
                <a:spcPct val="20000"/>
              </a:spcBef>
            </a:pPr>
            <a:r>
              <a:rPr lang="en-US" altLang="ja-JP" sz="2000" b="1">
                <a:solidFill>
                  <a:srgbClr val="000000"/>
                </a:solidFill>
                <a:latin typeface="Times New Roman" pitchFamily="18" charset="0"/>
                <a:ea typeface="ＭＳ 明朝" pitchFamily="17" charset="-128"/>
              </a:rPr>
              <a:t>well defined charged particle test beam</a:t>
            </a:r>
          </a:p>
          <a:p>
            <a:pPr marL="341313" indent="-341313" defTabSz="912813">
              <a:spcBef>
                <a:spcPct val="20000"/>
              </a:spcBef>
              <a:buFont typeface="Wingdings" pitchFamily="2" charset="2"/>
              <a:buChar char="Ø"/>
            </a:pPr>
            <a:r>
              <a:rPr lang="en-US" altLang="ja-JP" sz="2000">
                <a:solidFill>
                  <a:srgbClr val="00B050"/>
                </a:solidFill>
                <a:latin typeface="Times New Roman" pitchFamily="18" charset="0"/>
                <a:ea typeface="ＭＳ 明朝" pitchFamily="17" charset="-128"/>
              </a:rPr>
              <a:t>To benchmark performance of detector</a:t>
            </a:r>
          </a:p>
          <a:p>
            <a:pPr marL="341313" indent="-341313" defTabSz="912813">
              <a:spcBef>
                <a:spcPct val="20000"/>
              </a:spcBef>
              <a:buFont typeface="Wingdings" pitchFamily="2" charset="2"/>
              <a:buChar char="Ø"/>
            </a:pPr>
            <a:r>
              <a:rPr lang="en-US" altLang="ja-JP" sz="2000">
                <a:solidFill>
                  <a:srgbClr val="00B050"/>
                </a:solidFill>
                <a:latin typeface="Times New Roman" pitchFamily="18" charset="0"/>
                <a:ea typeface="ＭＳ 明朝" pitchFamily="17" charset="-128"/>
              </a:rPr>
              <a:t>To develop realistic simulation/reconstruction software</a:t>
            </a:r>
          </a:p>
        </p:txBody>
      </p:sp>
      <p:pic>
        <p:nvPicPr>
          <p:cNvPr id="85039" name="Picture 3"/>
          <p:cNvPicPr>
            <a:picLocks noChangeAspect="1" noChangeArrowheads="1"/>
          </p:cNvPicPr>
          <p:nvPr/>
        </p:nvPicPr>
        <p:blipFill>
          <a:blip r:embed="rId4" cstate="print"/>
          <a:srcRect/>
          <a:stretch>
            <a:fillRect/>
          </a:stretch>
        </p:blipFill>
        <p:spPr bwMode="auto">
          <a:xfrm>
            <a:off x="5148263" y="1196975"/>
            <a:ext cx="1727200" cy="2170113"/>
          </a:xfrm>
          <a:prstGeom prst="rect">
            <a:avLst/>
          </a:prstGeom>
          <a:noFill/>
          <a:ln w="12700">
            <a:noFill/>
            <a:miter lim="800000"/>
            <a:headEnd/>
            <a:tailEnd/>
          </a:ln>
        </p:spPr>
      </p:pic>
      <p:sp>
        <p:nvSpPr>
          <p:cNvPr id="10" name="正方形/長方形 9"/>
          <p:cNvSpPr/>
          <p:nvPr/>
        </p:nvSpPr>
        <p:spPr>
          <a:xfrm>
            <a:off x="6875463" y="2205038"/>
            <a:ext cx="720725" cy="4318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90" fontAlgn="auto">
              <a:spcBef>
                <a:spcPts val="0"/>
              </a:spcBef>
              <a:spcAft>
                <a:spcPts val="0"/>
              </a:spcAft>
              <a:defRPr/>
            </a:pPr>
            <a:r>
              <a:rPr lang="en-US" altLang="ja-JP" sz="1000" dirty="0">
                <a:solidFill>
                  <a:prstClr val="black"/>
                </a:solidFill>
              </a:rPr>
              <a:t>K1.1BR</a:t>
            </a:r>
          </a:p>
          <a:p>
            <a:pPr algn="ctr" defTabSz="913790" fontAlgn="auto">
              <a:spcBef>
                <a:spcPts val="0"/>
              </a:spcBef>
              <a:spcAft>
                <a:spcPts val="0"/>
              </a:spcAft>
              <a:defRPr/>
            </a:pPr>
            <a:r>
              <a:rPr lang="en-US" altLang="ja-JP" sz="1000" dirty="0" err="1">
                <a:solidFill>
                  <a:prstClr val="black"/>
                </a:solidFill>
              </a:rPr>
              <a:t>Beamline</a:t>
            </a:r>
            <a:endParaRPr lang="ja-JP" altLang="en-US" sz="1000" dirty="0">
              <a:solidFill>
                <a:prstClr val="black"/>
              </a:solidFill>
            </a:endParaRPr>
          </a:p>
        </p:txBody>
      </p:sp>
      <p:sp>
        <p:nvSpPr>
          <p:cNvPr id="11" name="円/楕円 10"/>
          <p:cNvSpPr/>
          <p:nvPr/>
        </p:nvSpPr>
        <p:spPr>
          <a:xfrm>
            <a:off x="7812088" y="2636838"/>
            <a:ext cx="215900" cy="431800"/>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90" fontAlgn="auto">
              <a:spcBef>
                <a:spcPts val="0"/>
              </a:spcBef>
              <a:spcAft>
                <a:spcPts val="0"/>
              </a:spcAft>
              <a:defRPr/>
            </a:pPr>
            <a:endParaRPr lang="ja-JP" altLang="en-US">
              <a:solidFill>
                <a:prstClr val="white"/>
              </a:solidFill>
            </a:endParaRPr>
          </a:p>
        </p:txBody>
      </p:sp>
      <p:sp>
        <p:nvSpPr>
          <p:cNvPr id="85042" name="テキスト ボックス 11"/>
          <p:cNvSpPr txBox="1">
            <a:spLocks noChangeArrowheads="1"/>
          </p:cNvSpPr>
          <p:nvPr/>
        </p:nvSpPr>
        <p:spPr bwMode="auto">
          <a:xfrm>
            <a:off x="7812088" y="3111500"/>
            <a:ext cx="1300162" cy="246063"/>
          </a:xfrm>
          <a:prstGeom prst="rect">
            <a:avLst/>
          </a:prstGeom>
          <a:solidFill>
            <a:srgbClr val="00B050"/>
          </a:solidFill>
          <a:ln w="9525">
            <a:noFill/>
            <a:miter lim="800000"/>
            <a:headEnd/>
            <a:tailEnd/>
          </a:ln>
        </p:spPr>
        <p:txBody>
          <a:bodyPr wrap="none">
            <a:spAutoFit/>
          </a:bodyPr>
          <a:lstStyle/>
          <a:p>
            <a:pPr defTabSz="912813"/>
            <a:r>
              <a:rPr lang="en-US" altLang="ja-JP" sz="1000">
                <a:solidFill>
                  <a:srgbClr val="000000"/>
                </a:solidFill>
                <a:latin typeface="Times New Roman" pitchFamily="18" charset="0"/>
                <a:ea typeface="ＭＳ 明朝" pitchFamily="17" charset="-128"/>
              </a:rPr>
              <a:t>Experimental Facility</a:t>
            </a:r>
            <a:endParaRPr lang="ja-JP" altLang="en-US" sz="1000">
              <a:solidFill>
                <a:srgbClr val="000000"/>
              </a:solidFill>
              <a:latin typeface="Times New Roman" pitchFamily="18" charset="0"/>
              <a:ea typeface="ＭＳ 明朝" pitchFamily="17" charset="-128"/>
            </a:endParaRPr>
          </a:p>
        </p:txBody>
      </p:sp>
      <p:cxnSp>
        <p:nvCxnSpPr>
          <p:cNvPr id="14" name="直線矢印コネクタ 13"/>
          <p:cNvCxnSpPr/>
          <p:nvPr/>
        </p:nvCxnSpPr>
        <p:spPr>
          <a:xfrm rot="10800000">
            <a:off x="8027988" y="2852738"/>
            <a:ext cx="360362" cy="215900"/>
          </a:xfrm>
          <a:prstGeom prst="straightConnector1">
            <a:avLst/>
          </a:prstGeom>
          <a:ln w="31750">
            <a:solidFill>
              <a:srgbClr val="00B050"/>
            </a:solidFill>
            <a:tailEnd type="arrow"/>
          </a:ln>
        </p:spPr>
        <p:style>
          <a:lnRef idx="1">
            <a:schemeClr val="accent1"/>
          </a:lnRef>
          <a:fillRef idx="0">
            <a:schemeClr val="accent1"/>
          </a:fillRef>
          <a:effectRef idx="0">
            <a:schemeClr val="accent1"/>
          </a:effectRef>
          <a:fontRef idx="minor">
            <a:schemeClr val="tx1"/>
          </a:fontRef>
        </p:style>
      </p:cxnSp>
      <p:sp>
        <p:nvSpPr>
          <p:cNvPr id="85044" name="テキスト ボックス 14"/>
          <p:cNvSpPr txBox="1">
            <a:spLocks noChangeArrowheads="1"/>
          </p:cNvSpPr>
          <p:nvPr/>
        </p:nvSpPr>
        <p:spPr bwMode="auto">
          <a:xfrm>
            <a:off x="2411413" y="6443663"/>
            <a:ext cx="2520950" cy="369887"/>
          </a:xfrm>
          <a:prstGeom prst="rect">
            <a:avLst/>
          </a:prstGeom>
          <a:solidFill>
            <a:srgbClr val="FFFF00"/>
          </a:solidFill>
          <a:ln w="9525">
            <a:solidFill>
              <a:schemeClr val="tx1"/>
            </a:solidFill>
            <a:miter lim="800000"/>
            <a:headEnd/>
            <a:tailEnd/>
          </a:ln>
        </p:spPr>
        <p:txBody>
          <a:bodyPr>
            <a:spAutoFit/>
          </a:bodyPr>
          <a:lstStyle/>
          <a:p>
            <a:pPr marL="0" lvl="1" defTabSz="912813"/>
            <a:r>
              <a:rPr lang="en-US" altLang="ja-JP">
                <a:solidFill>
                  <a:srgbClr val="000000"/>
                </a:solidFill>
                <a:latin typeface="Times New Roman" pitchFamily="18" charset="0"/>
                <a:ea typeface="ＭＳ 明朝" pitchFamily="17" charset="-128"/>
                <a:cs typeface="Times New Roman" pitchFamily="18" charset="0"/>
              </a:rPr>
              <a:t>p </a:t>
            </a:r>
            <a:r>
              <a:rPr lang="ja-JP" altLang="en-US">
                <a:solidFill>
                  <a:srgbClr val="000000"/>
                </a:solidFill>
                <a:latin typeface="Times New Roman" pitchFamily="18" charset="0"/>
                <a:ea typeface="ＭＳ 明朝" pitchFamily="17" charset="-128"/>
                <a:cs typeface="Times New Roman" pitchFamily="18" charset="0"/>
              </a:rPr>
              <a:t>→ </a:t>
            </a:r>
            <a:r>
              <a:rPr lang="en-US" altLang="ja-JP">
                <a:solidFill>
                  <a:srgbClr val="000000"/>
                </a:solidFill>
                <a:latin typeface="Times New Roman" pitchFamily="18" charset="0"/>
                <a:ea typeface="ＭＳ 明朝" pitchFamily="17" charset="-128"/>
                <a:cs typeface="Times New Roman" pitchFamily="18" charset="0"/>
              </a:rPr>
              <a:t>ν K(340MeV/c K</a:t>
            </a:r>
            <a:r>
              <a:rPr lang="en-US" altLang="ja-JP" baseline="30000">
                <a:solidFill>
                  <a:srgbClr val="000000"/>
                </a:solidFill>
                <a:latin typeface="Times New Roman" pitchFamily="18" charset="0"/>
                <a:ea typeface="ＭＳ 明朝" pitchFamily="17" charset="-128"/>
                <a:cs typeface="Times New Roman" pitchFamily="18" charset="0"/>
              </a:rPr>
              <a:t>+</a:t>
            </a:r>
            <a:r>
              <a:rPr lang="en-US" altLang="ja-JP">
                <a:solidFill>
                  <a:srgbClr val="000000"/>
                </a:solidFill>
                <a:latin typeface="Times New Roman" pitchFamily="18" charset="0"/>
                <a:ea typeface="ＭＳ 明朝" pitchFamily="17" charset="-128"/>
                <a:cs typeface="Times New Roman" pitchFamily="18" charset="0"/>
              </a:rPr>
              <a:t> )</a:t>
            </a:r>
          </a:p>
        </p:txBody>
      </p:sp>
      <p:sp>
        <p:nvSpPr>
          <p:cNvPr id="15" name="スライド番号プレースホルダ 14"/>
          <p:cNvSpPr>
            <a:spLocks noGrp="1"/>
          </p:cNvSpPr>
          <p:nvPr>
            <p:ph type="sldNum" sz="quarter" idx="12"/>
          </p:nvPr>
        </p:nvSpPr>
        <p:spPr/>
        <p:txBody>
          <a:bodyPr/>
          <a:lstStyle/>
          <a:p>
            <a:pPr>
              <a:defRPr/>
            </a:pPr>
            <a:fld id="{57522E41-0226-41B0-9405-1CB24BE84B09}" type="slidenum">
              <a:rPr lang="ja-JP" altLang="en-US" smtClean="0"/>
              <a:pPr>
                <a:defRPr/>
              </a:pPr>
              <a:t>61</a:t>
            </a:fld>
            <a:endParaRPr lang="ja-JP" altLang="en-US"/>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6018" name="Picture 2"/>
          <p:cNvPicPr>
            <a:picLocks noChangeAspect="1" noChangeArrowheads="1"/>
          </p:cNvPicPr>
          <p:nvPr/>
        </p:nvPicPr>
        <p:blipFill>
          <a:blip r:embed="rId3" cstate="print"/>
          <a:srcRect/>
          <a:stretch>
            <a:fillRect/>
          </a:stretch>
        </p:blipFill>
        <p:spPr bwMode="auto">
          <a:xfrm>
            <a:off x="0" y="2205038"/>
            <a:ext cx="5076825" cy="2373312"/>
          </a:xfrm>
          <a:prstGeom prst="rect">
            <a:avLst/>
          </a:prstGeom>
          <a:noFill/>
          <a:ln w="9525">
            <a:noFill/>
            <a:miter lim="800000"/>
            <a:headEnd/>
            <a:tailEnd/>
          </a:ln>
        </p:spPr>
      </p:pic>
      <p:sp>
        <p:nvSpPr>
          <p:cNvPr id="43009" name="Rectangle 1"/>
          <p:cNvSpPr>
            <a:spLocks noGrp="1" noChangeArrowheads="1"/>
          </p:cNvSpPr>
          <p:nvPr>
            <p:ph type="title"/>
          </p:nvPr>
        </p:nvSpPr>
        <p:spPr>
          <a:xfrm>
            <a:off x="71438" y="-17463"/>
            <a:ext cx="8991600" cy="768351"/>
          </a:xfrm>
        </p:spPr>
        <p:txBody>
          <a:bodyPr rtlCol="0">
            <a:normAutofit/>
          </a:bodyPr>
          <a:lstStyle/>
          <a:p>
            <a:pPr defTabSz="913696" eaLnBrk="1" fontAlgn="auto" hangingPunct="1">
              <a:spcAft>
                <a:spcPts val="0"/>
              </a:spcAft>
              <a:defRPr/>
            </a:pPr>
            <a:r>
              <a:rPr lang="en-US" altLang="ja-JP" sz="4000" i="1" dirty="0">
                <a:effectLst>
                  <a:outerShdw blurRad="38100" dist="38100" dir="2700000" algn="tl">
                    <a:srgbClr val="000000">
                      <a:alpha val="43137"/>
                    </a:srgbClr>
                  </a:outerShdw>
                </a:effectLst>
                <a:ea typeface="ＭＳ Ｐゴシック" charset="-128"/>
              </a:rPr>
              <a:t>340 </a:t>
            </a:r>
            <a:r>
              <a:rPr lang="en-US" altLang="ja-JP" sz="4000" i="1" dirty="0" err="1">
                <a:effectLst>
                  <a:outerShdw blurRad="38100" dist="38100" dir="2700000" algn="tl">
                    <a:srgbClr val="000000">
                      <a:alpha val="43137"/>
                    </a:srgbClr>
                  </a:outerShdw>
                </a:effectLst>
                <a:ea typeface="ＭＳ Ｐゴシック" charset="-128"/>
              </a:rPr>
              <a:t>MeV</a:t>
            </a:r>
            <a:r>
              <a:rPr lang="en-US" altLang="ja-JP" sz="4000" i="1" dirty="0">
                <a:effectLst>
                  <a:outerShdw blurRad="38100" dist="38100" dir="2700000" algn="tl">
                    <a:srgbClr val="000000">
                      <a:alpha val="43137"/>
                    </a:srgbClr>
                  </a:outerShdw>
                </a:effectLst>
                <a:ea typeface="ＭＳ Ｐゴシック" charset="-128"/>
              </a:rPr>
              <a:t>/c K</a:t>
            </a:r>
            <a:r>
              <a:rPr lang="en-US" altLang="ja-JP" sz="4000" i="1" baseline="30000" dirty="0">
                <a:effectLst>
                  <a:outerShdw blurRad="38100" dist="38100" dir="2700000" algn="tl">
                    <a:srgbClr val="000000">
                      <a:alpha val="43137"/>
                    </a:srgbClr>
                  </a:outerShdw>
                </a:effectLst>
                <a:ea typeface="ＭＳ Ｐゴシック" charset="-128"/>
              </a:rPr>
              <a:t>+</a:t>
            </a:r>
            <a:r>
              <a:rPr lang="en-US" altLang="ja-JP" sz="4000" i="1" dirty="0">
                <a:effectLst>
                  <a:outerShdw blurRad="38100" dist="38100" dir="2700000" algn="tl">
                    <a:srgbClr val="000000">
                      <a:alpha val="43137"/>
                    </a:srgbClr>
                  </a:outerShdw>
                </a:effectLst>
                <a:ea typeface="ＭＳ Ｐゴシック" charset="-128"/>
              </a:rPr>
              <a:t> </a:t>
            </a:r>
            <a:r>
              <a:rPr lang="en-US" altLang="ja-JP" sz="4000" i="1" dirty="0" smtClean="0">
                <a:effectLst>
                  <a:outerShdw blurRad="38100" dist="38100" dir="2700000" algn="tl">
                    <a:srgbClr val="000000">
                      <a:alpha val="43137"/>
                    </a:srgbClr>
                  </a:outerShdw>
                </a:effectLst>
                <a:ea typeface="ＭＳ Ｐゴシック" charset="-128"/>
              </a:rPr>
              <a:t>(p</a:t>
            </a:r>
            <a:r>
              <a:rPr lang="ja-JP" altLang="en-US" sz="4000" i="1" dirty="0" smtClean="0">
                <a:effectLst>
                  <a:outerShdw blurRad="38100" dist="38100" dir="2700000" algn="tl">
                    <a:srgbClr val="000000">
                      <a:alpha val="43137"/>
                    </a:srgbClr>
                  </a:outerShdw>
                </a:effectLst>
                <a:ea typeface="ＭＳ Ｐゴシック" charset="-128"/>
              </a:rPr>
              <a:t>→</a:t>
            </a:r>
            <a:r>
              <a:rPr lang="en-US" altLang="ja-JP" sz="4000" i="1" dirty="0" err="1" smtClean="0">
                <a:effectLst>
                  <a:outerShdw blurRad="38100" dist="38100" dir="2700000" algn="tl">
                    <a:srgbClr val="000000">
                      <a:alpha val="43137"/>
                    </a:srgbClr>
                  </a:outerShdw>
                </a:effectLst>
                <a:ea typeface="ＭＳ Ｐゴシック" charset="-128"/>
              </a:rPr>
              <a:t>Kν</a:t>
            </a:r>
            <a:r>
              <a:rPr lang="en-US" altLang="ja-JP" sz="4000" i="1" dirty="0" smtClean="0">
                <a:effectLst>
                  <a:outerShdw blurRad="38100" dist="38100" dir="2700000" algn="tl">
                    <a:srgbClr val="000000">
                      <a:alpha val="43137"/>
                    </a:srgbClr>
                  </a:outerShdw>
                </a:effectLst>
                <a:ea typeface="ＭＳ Ｐゴシック" charset="-128"/>
              </a:rPr>
              <a:t>) in 250L@KEK</a:t>
            </a:r>
            <a:endParaRPr lang="en-US" altLang="ja-JP" sz="4000" i="1" dirty="0">
              <a:effectLst>
                <a:outerShdw blurRad="38100" dist="38100" dir="2700000" algn="tl">
                  <a:srgbClr val="000000">
                    <a:alpha val="43137"/>
                  </a:srgbClr>
                </a:outerShdw>
              </a:effectLst>
              <a:ea typeface="ＭＳ Ｐゴシック" charset="-128"/>
            </a:endParaRPr>
          </a:p>
        </p:txBody>
      </p:sp>
      <p:sp>
        <p:nvSpPr>
          <p:cNvPr id="86020" name="Rectangle 8"/>
          <p:cNvSpPr>
            <a:spLocks noGrp="1" noChangeArrowheads="1"/>
          </p:cNvSpPr>
          <p:nvPr>
            <p:ph type="body" idx="1"/>
          </p:nvPr>
        </p:nvSpPr>
        <p:spPr>
          <a:xfrm>
            <a:off x="0" y="908050"/>
            <a:ext cx="5508625" cy="1441450"/>
          </a:xfrm>
        </p:spPr>
        <p:txBody>
          <a:bodyPr/>
          <a:lstStyle/>
          <a:p>
            <a:pPr marL="623888" eaLnBrk="1" hangingPunct="1"/>
            <a:r>
              <a:rPr lang="en-US" altLang="ja-JP" sz="1900" smtClean="0">
                <a:ea typeface="ＭＳ Ｐゴシック" pitchFamily="50" charset="-128"/>
              </a:rPr>
              <a:t>&gt;90% of slow kaons stop in detector</a:t>
            </a:r>
          </a:p>
          <a:p>
            <a:pPr marL="623888" eaLnBrk="1" hangingPunct="1">
              <a:buFont typeface="Arial" pitchFamily="34" charset="0"/>
              <a:buNone/>
            </a:pPr>
            <a:r>
              <a:rPr lang="ja-JP" altLang="en-US" sz="1900" smtClean="0">
                <a:ea typeface="ＭＳ Ｐゴシック" pitchFamily="50" charset="-128"/>
              </a:rPr>
              <a:t>　　</a:t>
            </a:r>
            <a:r>
              <a:rPr lang="en-US" altLang="ja-JP" sz="1900" smtClean="0">
                <a:ea typeface="ＭＳ Ｐゴシック" pitchFamily="50" charset="-128"/>
              </a:rPr>
              <a:t> with range ≈10cm (others decay in-flight)</a:t>
            </a:r>
          </a:p>
          <a:p>
            <a:pPr marL="623888" eaLnBrk="1" hangingPunct="1"/>
            <a:r>
              <a:rPr lang="en-US" altLang="ja-JP" sz="1900" smtClean="0">
                <a:ea typeface="ＭＳ Ｐゴシック" pitchFamily="50" charset="-128"/>
              </a:rPr>
              <a:t>Many soft decay products are contained </a:t>
            </a:r>
          </a:p>
          <a:p>
            <a:pPr marL="623888" eaLnBrk="1" hangingPunct="1"/>
            <a:r>
              <a:rPr lang="en-US" altLang="ja-JP" sz="1900" smtClean="0">
                <a:ea typeface="ＭＳ Ｐゴシック" pitchFamily="50" charset="-128"/>
              </a:rPr>
              <a:t>dE/dx analysis can be performed for particle ID</a:t>
            </a:r>
          </a:p>
        </p:txBody>
      </p:sp>
      <p:pic>
        <p:nvPicPr>
          <p:cNvPr id="86021" name="Picture 9"/>
          <p:cNvPicPr>
            <a:picLocks noChangeAspect="1" noChangeArrowheads="1"/>
          </p:cNvPicPr>
          <p:nvPr/>
        </p:nvPicPr>
        <p:blipFill>
          <a:blip r:embed="rId4" cstate="print"/>
          <a:srcRect/>
          <a:stretch>
            <a:fillRect/>
          </a:stretch>
        </p:blipFill>
        <p:spPr bwMode="auto">
          <a:xfrm>
            <a:off x="5508625" y="4365625"/>
            <a:ext cx="3409950" cy="2447925"/>
          </a:xfrm>
          <a:prstGeom prst="rect">
            <a:avLst/>
          </a:prstGeom>
          <a:noFill/>
          <a:ln w="12700">
            <a:noFill/>
            <a:miter lim="800000"/>
            <a:headEnd/>
            <a:tailEnd/>
          </a:ln>
        </p:spPr>
      </p:pic>
      <p:sp>
        <p:nvSpPr>
          <p:cNvPr id="86022" name="Rectangle 10"/>
          <p:cNvSpPr>
            <a:spLocks/>
          </p:cNvSpPr>
          <p:nvPr/>
        </p:nvSpPr>
        <p:spPr bwMode="auto">
          <a:xfrm>
            <a:off x="7670800" y="1322388"/>
            <a:ext cx="1071563" cy="490537"/>
          </a:xfrm>
          <a:prstGeom prst="rect">
            <a:avLst/>
          </a:prstGeom>
          <a:solidFill>
            <a:srgbClr val="FFFFFF"/>
          </a:solidFill>
          <a:ln w="25400">
            <a:noFill/>
            <a:miter lim="800000"/>
            <a:headEnd/>
            <a:tailEnd/>
          </a:ln>
        </p:spPr>
        <p:txBody>
          <a:bodyPr lIns="0" tIns="0" rIns="0" bIns="0"/>
          <a:lstStyle/>
          <a:p>
            <a:pPr defTabSz="912813"/>
            <a:endParaRPr lang="ja-JP" altLang="en-US">
              <a:solidFill>
                <a:srgbClr val="000000"/>
              </a:solidFill>
              <a:latin typeface="Times New Roman" pitchFamily="18" charset="0"/>
              <a:ea typeface="ＭＳ 明朝" pitchFamily="17" charset="-128"/>
            </a:endParaRPr>
          </a:p>
        </p:txBody>
      </p:sp>
      <p:sp>
        <p:nvSpPr>
          <p:cNvPr id="86023" name="Rectangle 11"/>
          <p:cNvSpPr>
            <a:spLocks/>
          </p:cNvSpPr>
          <p:nvPr/>
        </p:nvSpPr>
        <p:spPr bwMode="auto">
          <a:xfrm>
            <a:off x="7235825" y="4519613"/>
            <a:ext cx="1546225" cy="277812"/>
          </a:xfrm>
          <a:prstGeom prst="rect">
            <a:avLst/>
          </a:prstGeom>
          <a:noFill/>
          <a:ln w="12700">
            <a:noFill/>
            <a:miter lim="800000"/>
            <a:headEnd/>
            <a:tailEnd/>
          </a:ln>
        </p:spPr>
        <p:txBody>
          <a:bodyPr wrap="none" lIns="0" tIns="0" rIns="0" bIns="0" anchor="ctr">
            <a:spAutoFit/>
          </a:bodyPr>
          <a:lstStyle/>
          <a:p>
            <a:pPr defTabSz="912813"/>
            <a:r>
              <a:rPr lang="en-US" altLang="ja-JP" i="1">
                <a:solidFill>
                  <a:srgbClr val="000000"/>
                </a:solidFill>
                <a:latin typeface="Times New Roman" pitchFamily="18" charset="0"/>
              </a:rPr>
              <a:t>dE/dx likelihood</a:t>
            </a:r>
          </a:p>
        </p:txBody>
      </p:sp>
      <p:sp>
        <p:nvSpPr>
          <p:cNvPr id="86024" name="Rectangle 12"/>
          <p:cNvSpPr>
            <a:spLocks/>
          </p:cNvSpPr>
          <p:nvPr/>
        </p:nvSpPr>
        <p:spPr bwMode="auto">
          <a:xfrm>
            <a:off x="8172450" y="5491163"/>
            <a:ext cx="166688" cy="277812"/>
          </a:xfrm>
          <a:prstGeom prst="rect">
            <a:avLst/>
          </a:prstGeom>
          <a:noFill/>
          <a:ln w="12700">
            <a:noFill/>
            <a:miter lim="800000"/>
            <a:headEnd/>
            <a:tailEnd/>
          </a:ln>
        </p:spPr>
        <p:txBody>
          <a:bodyPr wrap="none" lIns="0" tIns="0" rIns="0" bIns="0" anchor="ctr">
            <a:spAutoFit/>
          </a:bodyPr>
          <a:lstStyle/>
          <a:p>
            <a:pPr defTabSz="912813"/>
            <a:r>
              <a:rPr lang="en-US" altLang="ja-JP">
                <a:solidFill>
                  <a:srgbClr val="000000"/>
                </a:solidFill>
                <a:latin typeface="Times New Roman" pitchFamily="18" charset="0"/>
              </a:rPr>
              <a:t>K</a:t>
            </a:r>
          </a:p>
        </p:txBody>
      </p:sp>
      <p:sp>
        <p:nvSpPr>
          <p:cNvPr id="86025" name="Rectangle 13"/>
          <p:cNvSpPr>
            <a:spLocks/>
          </p:cNvSpPr>
          <p:nvPr/>
        </p:nvSpPr>
        <p:spPr bwMode="auto">
          <a:xfrm>
            <a:off x="6489700" y="5491163"/>
            <a:ext cx="314325" cy="277812"/>
          </a:xfrm>
          <a:prstGeom prst="rect">
            <a:avLst/>
          </a:prstGeom>
          <a:noFill/>
          <a:ln w="12700">
            <a:noFill/>
            <a:miter lim="800000"/>
            <a:headEnd/>
            <a:tailEnd/>
          </a:ln>
        </p:spPr>
        <p:txBody>
          <a:bodyPr wrap="none" lIns="0" tIns="0" rIns="0" bIns="0" anchor="ctr">
            <a:spAutoFit/>
          </a:bodyPr>
          <a:lstStyle/>
          <a:p>
            <a:pPr defTabSz="912813"/>
            <a:r>
              <a:rPr lang="en-US" altLang="ja-JP">
                <a:solidFill>
                  <a:srgbClr val="000000"/>
                </a:solidFill>
                <a:latin typeface="Times New Roman" pitchFamily="18" charset="0"/>
              </a:rPr>
              <a:t>µ/π</a:t>
            </a:r>
          </a:p>
        </p:txBody>
      </p:sp>
      <p:pic>
        <p:nvPicPr>
          <p:cNvPr id="86026" name="Picture 3"/>
          <p:cNvPicPr>
            <a:picLocks noChangeAspect="1" noChangeArrowheads="1"/>
          </p:cNvPicPr>
          <p:nvPr/>
        </p:nvPicPr>
        <p:blipFill>
          <a:blip r:embed="rId5" cstate="print"/>
          <a:srcRect/>
          <a:stretch>
            <a:fillRect/>
          </a:stretch>
        </p:blipFill>
        <p:spPr bwMode="auto">
          <a:xfrm>
            <a:off x="4763" y="4514850"/>
            <a:ext cx="5072062" cy="2370138"/>
          </a:xfrm>
          <a:prstGeom prst="rect">
            <a:avLst/>
          </a:prstGeom>
          <a:noFill/>
          <a:ln w="9525">
            <a:noFill/>
            <a:miter lim="800000"/>
            <a:headEnd/>
            <a:tailEnd/>
          </a:ln>
        </p:spPr>
      </p:pic>
      <p:pic>
        <p:nvPicPr>
          <p:cNvPr id="86027" name="Picture 3"/>
          <p:cNvPicPr>
            <a:picLocks noChangeAspect="1" noChangeArrowheads="1"/>
          </p:cNvPicPr>
          <p:nvPr/>
        </p:nvPicPr>
        <p:blipFill>
          <a:blip r:embed="rId6" cstate="print"/>
          <a:srcRect/>
          <a:stretch>
            <a:fillRect/>
          </a:stretch>
        </p:blipFill>
        <p:spPr bwMode="auto">
          <a:xfrm>
            <a:off x="2771775" y="2492375"/>
            <a:ext cx="1347788" cy="349250"/>
          </a:xfrm>
          <a:prstGeom prst="rect">
            <a:avLst/>
          </a:prstGeom>
          <a:noFill/>
          <a:ln w="12700">
            <a:noFill/>
            <a:miter lim="800000"/>
            <a:headEnd/>
            <a:tailEnd/>
          </a:ln>
        </p:spPr>
      </p:pic>
      <p:pic>
        <p:nvPicPr>
          <p:cNvPr id="86028" name="Picture 5"/>
          <p:cNvPicPr>
            <a:picLocks noChangeAspect="1" noChangeArrowheads="1"/>
          </p:cNvPicPr>
          <p:nvPr/>
        </p:nvPicPr>
        <p:blipFill>
          <a:blip r:embed="rId7" cstate="print"/>
          <a:srcRect/>
          <a:stretch>
            <a:fillRect/>
          </a:stretch>
        </p:blipFill>
        <p:spPr bwMode="auto">
          <a:xfrm>
            <a:off x="1835150" y="4724400"/>
            <a:ext cx="2395538" cy="417513"/>
          </a:xfrm>
          <a:prstGeom prst="rect">
            <a:avLst/>
          </a:prstGeom>
          <a:noFill/>
          <a:ln w="12700">
            <a:noFill/>
            <a:miter lim="800000"/>
            <a:headEnd/>
            <a:tailEnd/>
          </a:ln>
        </p:spPr>
      </p:pic>
      <p:pic>
        <p:nvPicPr>
          <p:cNvPr id="86029" name="Picture 2"/>
          <p:cNvPicPr>
            <a:picLocks noChangeAspect="1" noChangeArrowheads="1"/>
          </p:cNvPicPr>
          <p:nvPr/>
        </p:nvPicPr>
        <p:blipFill>
          <a:blip r:embed="rId8" cstate="print"/>
          <a:srcRect/>
          <a:stretch>
            <a:fillRect/>
          </a:stretch>
        </p:blipFill>
        <p:spPr bwMode="auto">
          <a:xfrm>
            <a:off x="5795963" y="1557338"/>
            <a:ext cx="3060700" cy="2857500"/>
          </a:xfrm>
          <a:prstGeom prst="rect">
            <a:avLst/>
          </a:prstGeom>
          <a:noFill/>
          <a:ln w="9525">
            <a:noFill/>
            <a:miter lim="800000"/>
            <a:headEnd/>
            <a:tailEnd/>
          </a:ln>
        </p:spPr>
      </p:pic>
      <p:sp>
        <p:nvSpPr>
          <p:cNvPr id="86030" name="テキスト ボックス 20"/>
          <p:cNvSpPr txBox="1">
            <a:spLocks noChangeArrowheads="1"/>
          </p:cNvSpPr>
          <p:nvPr/>
        </p:nvSpPr>
        <p:spPr bwMode="auto">
          <a:xfrm>
            <a:off x="6084888" y="765175"/>
            <a:ext cx="2735262" cy="708025"/>
          </a:xfrm>
          <a:prstGeom prst="rect">
            <a:avLst/>
          </a:prstGeom>
          <a:solidFill>
            <a:srgbClr val="FFFF00"/>
          </a:solidFill>
          <a:ln w="9525">
            <a:solidFill>
              <a:schemeClr val="tx1"/>
            </a:solidFill>
            <a:miter lim="800000"/>
            <a:headEnd/>
            <a:tailEnd/>
          </a:ln>
        </p:spPr>
        <p:txBody>
          <a:bodyPr>
            <a:spAutoFit/>
          </a:bodyPr>
          <a:lstStyle/>
          <a:p>
            <a:pPr algn="ctr" defTabSz="912813"/>
            <a:r>
              <a:rPr lang="en-US" altLang="ja-JP" sz="2000">
                <a:solidFill>
                  <a:srgbClr val="000000"/>
                </a:solidFill>
                <a:latin typeface="Times New Roman" pitchFamily="18" charset="0"/>
                <a:ea typeface="ＭＳ 明朝" pitchFamily="17" charset="-128"/>
              </a:rPr>
              <a:t>First beam exposure </a:t>
            </a:r>
          </a:p>
          <a:p>
            <a:pPr algn="ctr" defTabSz="912813"/>
            <a:r>
              <a:rPr lang="en-US" altLang="ja-JP" sz="2000">
                <a:solidFill>
                  <a:srgbClr val="000000"/>
                </a:solidFill>
                <a:latin typeface="Times New Roman" pitchFamily="18" charset="0"/>
                <a:ea typeface="ＭＳ 明朝" pitchFamily="17" charset="-128"/>
              </a:rPr>
              <a:t>in October 2010</a:t>
            </a:r>
            <a:endParaRPr lang="ja-JP" altLang="en-US" sz="2000">
              <a:solidFill>
                <a:srgbClr val="000000"/>
              </a:solidFill>
              <a:latin typeface="Times New Roman" pitchFamily="18" charset="0"/>
              <a:ea typeface="ＭＳ 明朝" pitchFamily="17" charset="-128"/>
            </a:endParaRPr>
          </a:p>
        </p:txBody>
      </p:sp>
      <p:sp>
        <p:nvSpPr>
          <p:cNvPr id="86031" name="Rectangle 15"/>
          <p:cNvSpPr>
            <a:spLocks/>
          </p:cNvSpPr>
          <p:nvPr/>
        </p:nvSpPr>
        <p:spPr bwMode="auto">
          <a:xfrm>
            <a:off x="7011988" y="1731963"/>
            <a:ext cx="1663700" cy="492125"/>
          </a:xfrm>
          <a:prstGeom prst="rect">
            <a:avLst/>
          </a:prstGeom>
          <a:noFill/>
          <a:ln w="12700">
            <a:noFill/>
            <a:miter lim="800000"/>
            <a:headEnd/>
            <a:tailEnd/>
          </a:ln>
        </p:spPr>
        <p:txBody>
          <a:bodyPr wrap="none" lIns="0" tIns="0" rIns="0" bIns="0" anchor="ctr">
            <a:spAutoFit/>
          </a:bodyPr>
          <a:lstStyle/>
          <a:p>
            <a:pPr algn="ctr" defTabSz="912813"/>
            <a:r>
              <a:rPr lang="en-US" altLang="ja-JP" sz="1600" i="1">
                <a:solidFill>
                  <a:srgbClr val="000000"/>
                </a:solidFill>
                <a:latin typeface="Times New Roman" pitchFamily="18" charset="0"/>
              </a:rPr>
              <a:t>Total energy deposit</a:t>
            </a:r>
          </a:p>
          <a:p>
            <a:pPr algn="ctr" defTabSz="912813"/>
            <a:r>
              <a:rPr lang="en-US" altLang="ja-JP" sz="1600" i="1">
                <a:solidFill>
                  <a:srgbClr val="000000"/>
                </a:solidFill>
                <a:latin typeface="Times New Roman" pitchFamily="18" charset="0"/>
              </a:rPr>
              <a:t> in 250L@KEK</a:t>
            </a:r>
          </a:p>
        </p:txBody>
      </p:sp>
      <p:sp>
        <p:nvSpPr>
          <p:cNvPr id="16" name="スライド番号プレースホルダ 15"/>
          <p:cNvSpPr>
            <a:spLocks noGrp="1"/>
          </p:cNvSpPr>
          <p:nvPr>
            <p:ph type="sldNum" sz="quarter" idx="12"/>
          </p:nvPr>
        </p:nvSpPr>
        <p:spPr/>
        <p:txBody>
          <a:bodyPr/>
          <a:lstStyle/>
          <a:p>
            <a:pPr>
              <a:defRPr/>
            </a:pPr>
            <a:fld id="{A2EAE6B1-C81E-4656-8FE4-8F9D4294D347}" type="slidenum">
              <a:rPr lang="ja-JP" altLang="en-US" smtClean="0"/>
              <a:pPr>
                <a:defRPr/>
              </a:pPr>
              <a:t>62</a:t>
            </a:fld>
            <a:endParaRPr lang="ja-JP" altLang="en-US"/>
          </a:p>
        </p:txBody>
      </p:sp>
    </p:spTree>
  </p:cSld>
  <p:clrMapOvr>
    <a:masterClrMapping/>
  </p:clrMapOvr>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コンテンツ プレースホルダ 7"/>
          <p:cNvSpPr>
            <a:spLocks noGrp="1"/>
          </p:cNvSpPr>
          <p:nvPr>
            <p:ph idx="1"/>
          </p:nvPr>
        </p:nvSpPr>
        <p:spPr>
          <a:xfrm>
            <a:off x="215900" y="3213100"/>
            <a:ext cx="4643438" cy="3529013"/>
          </a:xfrm>
        </p:spPr>
        <p:txBody>
          <a:bodyPr rtlCol="0">
            <a:normAutofit fontScale="55000" lnSpcReduction="20000"/>
          </a:bodyPr>
          <a:lstStyle/>
          <a:p>
            <a:pPr marL="342675" indent="-342675" defTabSz="913790" eaLnBrk="1" fontAlgn="auto" hangingPunct="1">
              <a:spcAft>
                <a:spcPts val="0"/>
              </a:spcAft>
              <a:defRPr/>
            </a:pPr>
            <a:r>
              <a:rPr lang="en-US" altLang="ja-JP" dirty="0" smtClean="0"/>
              <a:t>Heat input of 250L cryostat: ~ 30W</a:t>
            </a:r>
          </a:p>
          <a:p>
            <a:pPr marL="342675" indent="-342675" defTabSz="913790" eaLnBrk="1" fontAlgn="auto" hangingPunct="1">
              <a:spcAft>
                <a:spcPts val="0"/>
              </a:spcAft>
              <a:defRPr/>
            </a:pPr>
            <a:endParaRPr lang="en-US" altLang="ja-JP" dirty="0" smtClean="0"/>
          </a:p>
          <a:p>
            <a:pPr marL="342675" indent="-342675" defTabSz="913790" eaLnBrk="1" fontAlgn="auto" hangingPunct="1">
              <a:spcAft>
                <a:spcPts val="0"/>
              </a:spcAft>
              <a:defRPr/>
            </a:pPr>
            <a:r>
              <a:rPr lang="en-US" altLang="ja-JP" dirty="0" smtClean="0">
                <a:solidFill>
                  <a:srgbClr val="00B050"/>
                </a:solidFill>
              </a:rPr>
              <a:t>GM </a:t>
            </a:r>
            <a:r>
              <a:rPr lang="en-US" altLang="ja-JP" dirty="0" err="1" smtClean="0">
                <a:solidFill>
                  <a:srgbClr val="00B050"/>
                </a:solidFill>
              </a:rPr>
              <a:t>Cryocooler</a:t>
            </a:r>
            <a:r>
              <a:rPr lang="en-US" altLang="ja-JP" dirty="0" smtClean="0">
                <a:solidFill>
                  <a:srgbClr val="00B050"/>
                </a:solidFill>
              </a:rPr>
              <a:t> (~150W) </a:t>
            </a:r>
          </a:p>
          <a:p>
            <a:pPr marL="742456" lvl="1" indent="-285561" defTabSz="913790" eaLnBrk="1" fontAlgn="auto" hangingPunct="1">
              <a:spcAft>
                <a:spcPts val="0"/>
              </a:spcAft>
              <a:defRPr/>
            </a:pPr>
            <a:r>
              <a:rPr lang="en-US" altLang="ja-JP" dirty="0" smtClean="0">
                <a:solidFill>
                  <a:srgbClr val="00B050"/>
                </a:solidFill>
              </a:rPr>
              <a:t>For normal operation</a:t>
            </a:r>
          </a:p>
          <a:p>
            <a:pPr marL="342675" indent="-342675" defTabSz="913790" eaLnBrk="1" fontAlgn="auto" hangingPunct="1">
              <a:spcAft>
                <a:spcPts val="0"/>
              </a:spcAft>
              <a:defRPr/>
            </a:pPr>
            <a:r>
              <a:rPr lang="en-US" altLang="ja-JP" dirty="0" smtClean="0">
                <a:solidFill>
                  <a:srgbClr val="00B050"/>
                </a:solidFill>
              </a:rPr>
              <a:t>LN</a:t>
            </a:r>
            <a:r>
              <a:rPr lang="en-US" altLang="ja-JP" baseline="-25000" dirty="0" smtClean="0">
                <a:solidFill>
                  <a:srgbClr val="00B050"/>
                </a:solidFill>
              </a:rPr>
              <a:t>2</a:t>
            </a:r>
            <a:r>
              <a:rPr lang="en-US" altLang="ja-JP" dirty="0" smtClean="0">
                <a:solidFill>
                  <a:srgbClr val="00B050"/>
                </a:solidFill>
              </a:rPr>
              <a:t> heat exchange coil (~500W)</a:t>
            </a:r>
          </a:p>
          <a:p>
            <a:pPr marL="742456" lvl="1" indent="-285561" defTabSz="913790" eaLnBrk="1" fontAlgn="auto" hangingPunct="1">
              <a:spcAft>
                <a:spcPts val="0"/>
              </a:spcAft>
              <a:defRPr/>
            </a:pPr>
            <a:r>
              <a:rPr lang="en-US" altLang="ja-JP" dirty="0" smtClean="0">
                <a:solidFill>
                  <a:srgbClr val="00B050"/>
                </a:solidFill>
              </a:rPr>
              <a:t>Additional cooling equipment for pre-cooling, filling, and recirculation for purification</a:t>
            </a:r>
          </a:p>
          <a:p>
            <a:pPr marL="342675" indent="-342675" defTabSz="913790" eaLnBrk="1" fontAlgn="auto" hangingPunct="1">
              <a:spcAft>
                <a:spcPts val="0"/>
              </a:spcAft>
              <a:defRPr/>
            </a:pPr>
            <a:endParaRPr lang="en-US" altLang="ja-JP" dirty="0" smtClean="0"/>
          </a:p>
          <a:p>
            <a:pPr marL="342675" indent="-342675" defTabSz="913790" eaLnBrk="1" fontAlgn="auto" hangingPunct="1">
              <a:spcAft>
                <a:spcPts val="0"/>
              </a:spcAft>
              <a:defRPr/>
            </a:pPr>
            <a:r>
              <a:rPr lang="en-US" altLang="ja-JP" dirty="0" smtClean="0"/>
              <a:t>Successful filling of the vessel </a:t>
            </a:r>
          </a:p>
          <a:p>
            <a:pPr marL="742456" lvl="1" indent="-285561" defTabSz="913790" eaLnBrk="1" fontAlgn="auto" hangingPunct="1">
              <a:spcAft>
                <a:spcPts val="0"/>
              </a:spcAft>
              <a:defRPr/>
            </a:pPr>
            <a:r>
              <a:rPr lang="en-US" altLang="ja-JP" dirty="0" smtClean="0"/>
              <a:t>~ 3 hours for pre-cooling </a:t>
            </a:r>
          </a:p>
          <a:p>
            <a:pPr marL="742456" lvl="1" indent="-285561" defTabSz="913790" eaLnBrk="1" fontAlgn="auto" hangingPunct="1">
              <a:spcAft>
                <a:spcPts val="0"/>
              </a:spcAft>
              <a:defRPr/>
            </a:pPr>
            <a:r>
              <a:rPr lang="en-US" altLang="ja-JP" dirty="0" smtClean="0"/>
              <a:t>7 hours for 100L filling</a:t>
            </a:r>
          </a:p>
          <a:p>
            <a:pPr marL="742456" lvl="1" indent="-285561" defTabSz="913790" eaLnBrk="1" fontAlgn="auto" hangingPunct="1">
              <a:spcAft>
                <a:spcPts val="0"/>
              </a:spcAft>
              <a:defRPr/>
            </a:pPr>
            <a:r>
              <a:rPr lang="en-US" altLang="ja-JP" dirty="0" smtClean="0"/>
              <a:t>~ 50L/hour (in case the vessel is cold enough)</a:t>
            </a:r>
          </a:p>
          <a:p>
            <a:pPr marL="342675" indent="-342675" defTabSz="913790" eaLnBrk="1" fontAlgn="auto" hangingPunct="1">
              <a:spcAft>
                <a:spcPts val="0"/>
              </a:spcAft>
              <a:defRPr/>
            </a:pPr>
            <a:r>
              <a:rPr lang="en-US" altLang="ja-JP" dirty="0" smtClean="0"/>
              <a:t>Stably kept ~1 week with </a:t>
            </a:r>
            <a:r>
              <a:rPr lang="en-US" altLang="ja-JP" dirty="0" err="1" smtClean="0"/>
              <a:t>cryocooler</a:t>
            </a:r>
            <a:endParaRPr lang="en-US" altLang="ja-JP" dirty="0" smtClean="0"/>
          </a:p>
        </p:txBody>
      </p:sp>
      <p:pic>
        <p:nvPicPr>
          <p:cNvPr id="87043" name="Picture 2" descr="C:\Users\masa\Documents\My Dropbox\LAr\macros\Liq2.png"/>
          <p:cNvPicPr>
            <a:picLocks noChangeAspect="1" noChangeArrowheads="1"/>
          </p:cNvPicPr>
          <p:nvPr/>
        </p:nvPicPr>
        <p:blipFill>
          <a:blip r:embed="rId3" cstate="print"/>
          <a:srcRect t="2921" r="12947"/>
          <a:stretch>
            <a:fillRect/>
          </a:stretch>
        </p:blipFill>
        <p:spPr bwMode="auto">
          <a:xfrm>
            <a:off x="4643438" y="1223963"/>
            <a:ext cx="4105275" cy="5589587"/>
          </a:xfrm>
          <a:prstGeom prst="rect">
            <a:avLst/>
          </a:prstGeom>
          <a:noFill/>
          <a:ln w="9525">
            <a:noFill/>
            <a:miter lim="800000"/>
            <a:headEnd/>
            <a:tailEnd/>
          </a:ln>
        </p:spPr>
      </p:pic>
      <p:sp>
        <p:nvSpPr>
          <p:cNvPr id="87044" name="テキスト ボックス 8"/>
          <p:cNvSpPr txBox="1">
            <a:spLocks noChangeArrowheads="1"/>
          </p:cNvSpPr>
          <p:nvPr/>
        </p:nvSpPr>
        <p:spPr bwMode="auto">
          <a:xfrm>
            <a:off x="5643563" y="2884488"/>
            <a:ext cx="1274762" cy="369887"/>
          </a:xfrm>
          <a:prstGeom prst="rect">
            <a:avLst/>
          </a:prstGeom>
          <a:noFill/>
          <a:ln w="9525">
            <a:noFill/>
            <a:miter lim="800000"/>
            <a:headEnd/>
            <a:tailEnd/>
          </a:ln>
        </p:spPr>
        <p:txBody>
          <a:bodyPr wrap="none">
            <a:spAutoFit/>
          </a:bodyPr>
          <a:lstStyle/>
          <a:p>
            <a:pPr defTabSz="912813"/>
            <a:r>
              <a:rPr lang="en-US" altLang="ja-JP">
                <a:solidFill>
                  <a:srgbClr val="FF0000"/>
                </a:solidFill>
                <a:latin typeface="Times New Roman" pitchFamily="18" charset="0"/>
                <a:ea typeface="ＭＳ 明朝" pitchFamily="17" charset="-128"/>
              </a:rPr>
              <a:t>Cold Head</a:t>
            </a:r>
            <a:endParaRPr lang="ja-JP" altLang="en-US">
              <a:solidFill>
                <a:srgbClr val="FF0000"/>
              </a:solidFill>
              <a:latin typeface="Times New Roman" pitchFamily="18" charset="0"/>
              <a:ea typeface="ＭＳ 明朝" pitchFamily="17" charset="-128"/>
            </a:endParaRPr>
          </a:p>
        </p:txBody>
      </p:sp>
      <p:sp>
        <p:nvSpPr>
          <p:cNvPr id="87045" name="テキスト ボックス 10"/>
          <p:cNvSpPr txBox="1">
            <a:spLocks noChangeArrowheads="1"/>
          </p:cNvSpPr>
          <p:nvPr/>
        </p:nvSpPr>
        <p:spPr bwMode="auto">
          <a:xfrm>
            <a:off x="7143750" y="2098675"/>
            <a:ext cx="1519238" cy="369888"/>
          </a:xfrm>
          <a:prstGeom prst="rect">
            <a:avLst/>
          </a:prstGeom>
          <a:noFill/>
          <a:ln w="9525">
            <a:noFill/>
            <a:miter lim="800000"/>
            <a:headEnd/>
            <a:tailEnd/>
          </a:ln>
        </p:spPr>
        <p:txBody>
          <a:bodyPr wrap="none">
            <a:spAutoFit/>
          </a:bodyPr>
          <a:lstStyle/>
          <a:p>
            <a:pPr defTabSz="912813"/>
            <a:r>
              <a:rPr lang="en-US" altLang="ja-JP">
                <a:solidFill>
                  <a:srgbClr val="000000"/>
                </a:solidFill>
                <a:latin typeface="Times New Roman" pitchFamily="18" charset="0"/>
                <a:ea typeface="ＭＳ 明朝" pitchFamily="17" charset="-128"/>
              </a:rPr>
              <a:t>Inner volume</a:t>
            </a:r>
            <a:endParaRPr lang="ja-JP" altLang="en-US">
              <a:solidFill>
                <a:srgbClr val="000000"/>
              </a:solidFill>
              <a:latin typeface="Times New Roman" pitchFamily="18" charset="0"/>
              <a:ea typeface="ＭＳ 明朝" pitchFamily="17" charset="-128"/>
            </a:endParaRPr>
          </a:p>
        </p:txBody>
      </p:sp>
      <p:cxnSp>
        <p:nvCxnSpPr>
          <p:cNvPr id="14" name="直線矢印コネクタ 13"/>
          <p:cNvCxnSpPr/>
          <p:nvPr/>
        </p:nvCxnSpPr>
        <p:spPr>
          <a:xfrm>
            <a:off x="5643563" y="4456113"/>
            <a:ext cx="1071562" cy="1587"/>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15" name="直線矢印コネクタ 14"/>
          <p:cNvCxnSpPr/>
          <p:nvPr/>
        </p:nvCxnSpPr>
        <p:spPr>
          <a:xfrm>
            <a:off x="6858000" y="4445000"/>
            <a:ext cx="857250" cy="11113"/>
          </a:xfrm>
          <a:prstGeom prst="straightConnector1">
            <a:avLst/>
          </a:prstGeom>
          <a:ln>
            <a:solidFill>
              <a:srgbClr val="00B05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6" name="直線矢印コネクタ 15"/>
          <p:cNvCxnSpPr/>
          <p:nvPr/>
        </p:nvCxnSpPr>
        <p:spPr>
          <a:xfrm>
            <a:off x="7786688" y="4454525"/>
            <a:ext cx="571500" cy="1588"/>
          </a:xfrm>
          <a:prstGeom prst="straightConnector1">
            <a:avLst/>
          </a:prstGeom>
          <a:ln>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87049" name="テキスト ボックス 16"/>
          <p:cNvSpPr txBox="1">
            <a:spLocks noChangeArrowheads="1"/>
          </p:cNvSpPr>
          <p:nvPr/>
        </p:nvSpPr>
        <p:spPr bwMode="auto">
          <a:xfrm>
            <a:off x="5500688" y="4527550"/>
            <a:ext cx="1274762" cy="646113"/>
          </a:xfrm>
          <a:prstGeom prst="rect">
            <a:avLst/>
          </a:prstGeom>
          <a:noFill/>
          <a:ln w="9525">
            <a:noFill/>
            <a:miter lim="800000"/>
            <a:headEnd/>
            <a:tailEnd/>
          </a:ln>
        </p:spPr>
        <p:txBody>
          <a:bodyPr wrap="none">
            <a:spAutoFit/>
          </a:bodyPr>
          <a:lstStyle/>
          <a:p>
            <a:pPr defTabSz="912813"/>
            <a:r>
              <a:rPr lang="en-US" altLang="ja-JP">
                <a:solidFill>
                  <a:srgbClr val="00B0F0"/>
                </a:solidFill>
                <a:latin typeface="Times New Roman" pitchFamily="18" charset="0"/>
                <a:ea typeface="ＭＳ 明朝" pitchFamily="17" charset="-128"/>
              </a:rPr>
              <a:t>Precooling</a:t>
            </a:r>
          </a:p>
          <a:p>
            <a:pPr defTabSz="912813"/>
            <a:r>
              <a:rPr lang="en-US" altLang="ja-JP">
                <a:solidFill>
                  <a:srgbClr val="00B0F0"/>
                </a:solidFill>
                <a:latin typeface="Times New Roman" pitchFamily="18" charset="0"/>
                <a:ea typeface="ＭＳ 明朝" pitchFamily="17" charset="-128"/>
              </a:rPr>
              <a:t>~3hour</a:t>
            </a:r>
            <a:endParaRPr lang="ja-JP" altLang="en-US">
              <a:solidFill>
                <a:srgbClr val="00B0F0"/>
              </a:solidFill>
              <a:latin typeface="Times New Roman" pitchFamily="18" charset="0"/>
              <a:ea typeface="ＭＳ 明朝" pitchFamily="17" charset="-128"/>
            </a:endParaRPr>
          </a:p>
        </p:txBody>
      </p:sp>
      <p:sp>
        <p:nvSpPr>
          <p:cNvPr id="87050" name="テキスト ボックス 17"/>
          <p:cNvSpPr txBox="1">
            <a:spLocks noChangeArrowheads="1"/>
          </p:cNvSpPr>
          <p:nvPr/>
        </p:nvSpPr>
        <p:spPr bwMode="auto">
          <a:xfrm>
            <a:off x="6643688" y="4943475"/>
            <a:ext cx="1312862" cy="646113"/>
          </a:xfrm>
          <a:prstGeom prst="rect">
            <a:avLst/>
          </a:prstGeom>
          <a:noFill/>
          <a:ln w="9525">
            <a:noFill/>
            <a:miter lim="800000"/>
            <a:headEnd/>
            <a:tailEnd/>
          </a:ln>
        </p:spPr>
        <p:txBody>
          <a:bodyPr wrap="none">
            <a:spAutoFit/>
          </a:bodyPr>
          <a:lstStyle/>
          <a:p>
            <a:pPr defTabSz="912813"/>
            <a:r>
              <a:rPr lang="en-US" altLang="ja-JP">
                <a:solidFill>
                  <a:srgbClr val="00B050"/>
                </a:solidFill>
                <a:latin typeface="Times New Roman" pitchFamily="18" charset="0"/>
                <a:ea typeface="ＭＳ 明朝" pitchFamily="17" charset="-128"/>
              </a:rPr>
              <a:t> ~ 10L/hour</a:t>
            </a:r>
          </a:p>
          <a:p>
            <a:pPr defTabSz="912813"/>
            <a:r>
              <a:rPr lang="en-US" altLang="ja-JP">
                <a:solidFill>
                  <a:srgbClr val="00B050"/>
                </a:solidFill>
                <a:latin typeface="Times New Roman" pitchFamily="18" charset="0"/>
                <a:ea typeface="ＭＳ 明朝" pitchFamily="17" charset="-128"/>
              </a:rPr>
              <a:t>for first 20L</a:t>
            </a:r>
            <a:endParaRPr lang="ja-JP" altLang="en-US">
              <a:solidFill>
                <a:srgbClr val="00B050"/>
              </a:solidFill>
              <a:latin typeface="Times New Roman" pitchFamily="18" charset="0"/>
              <a:ea typeface="ＭＳ 明朝" pitchFamily="17" charset="-128"/>
            </a:endParaRPr>
          </a:p>
        </p:txBody>
      </p:sp>
      <p:sp>
        <p:nvSpPr>
          <p:cNvPr id="87051" name="テキスト ボックス 18"/>
          <p:cNvSpPr txBox="1">
            <a:spLocks noChangeArrowheads="1"/>
          </p:cNvSpPr>
          <p:nvPr/>
        </p:nvSpPr>
        <p:spPr bwMode="auto">
          <a:xfrm>
            <a:off x="7667625" y="5661025"/>
            <a:ext cx="1227138" cy="369888"/>
          </a:xfrm>
          <a:prstGeom prst="rect">
            <a:avLst/>
          </a:prstGeom>
          <a:noFill/>
          <a:ln w="9525">
            <a:noFill/>
            <a:miter lim="800000"/>
            <a:headEnd/>
            <a:tailEnd/>
          </a:ln>
        </p:spPr>
        <p:txBody>
          <a:bodyPr wrap="none">
            <a:spAutoFit/>
          </a:bodyPr>
          <a:lstStyle/>
          <a:p>
            <a:pPr defTabSz="912813"/>
            <a:r>
              <a:rPr lang="en-US" altLang="ja-JP">
                <a:solidFill>
                  <a:srgbClr val="FF0000"/>
                </a:solidFill>
                <a:latin typeface="Times New Roman" pitchFamily="18" charset="0"/>
                <a:ea typeface="ＭＳ 明朝" pitchFamily="17" charset="-128"/>
              </a:rPr>
              <a:t>~ 50L/hour</a:t>
            </a:r>
            <a:endParaRPr lang="ja-JP" altLang="en-US">
              <a:solidFill>
                <a:srgbClr val="FF0000"/>
              </a:solidFill>
              <a:latin typeface="Times New Roman" pitchFamily="18" charset="0"/>
              <a:ea typeface="ＭＳ 明朝" pitchFamily="17" charset="-128"/>
            </a:endParaRPr>
          </a:p>
        </p:txBody>
      </p:sp>
      <p:pic>
        <p:nvPicPr>
          <p:cNvPr id="87052" name="Picture 5"/>
          <p:cNvPicPr>
            <a:picLocks noChangeAspect="1" noChangeArrowheads="1"/>
          </p:cNvPicPr>
          <p:nvPr/>
        </p:nvPicPr>
        <p:blipFill>
          <a:blip r:embed="rId4" cstate="print">
            <a:lum bright="24000" contrast="20000"/>
          </a:blip>
          <a:srcRect/>
          <a:stretch>
            <a:fillRect/>
          </a:stretch>
        </p:blipFill>
        <p:spPr bwMode="auto">
          <a:xfrm>
            <a:off x="468313" y="69850"/>
            <a:ext cx="2303462" cy="3071813"/>
          </a:xfrm>
          <a:prstGeom prst="rect">
            <a:avLst/>
          </a:prstGeom>
          <a:noFill/>
          <a:ln w="9525">
            <a:noFill/>
            <a:miter lim="800000"/>
            <a:headEnd/>
            <a:tailEnd/>
          </a:ln>
        </p:spPr>
      </p:pic>
      <p:cxnSp>
        <p:nvCxnSpPr>
          <p:cNvPr id="20" name="直線矢印コネクタ 19"/>
          <p:cNvCxnSpPr/>
          <p:nvPr/>
        </p:nvCxnSpPr>
        <p:spPr>
          <a:xfrm rot="10800000" flipV="1">
            <a:off x="1258888" y="1341438"/>
            <a:ext cx="1657350" cy="431800"/>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2" name="直線矢印コネクタ 21"/>
          <p:cNvCxnSpPr/>
          <p:nvPr/>
        </p:nvCxnSpPr>
        <p:spPr>
          <a:xfrm rot="10800000" flipV="1">
            <a:off x="1403350" y="2205038"/>
            <a:ext cx="1800225" cy="431800"/>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87055" name="テキスト ボックス 22"/>
          <p:cNvSpPr txBox="1">
            <a:spLocks noChangeArrowheads="1"/>
          </p:cNvSpPr>
          <p:nvPr/>
        </p:nvSpPr>
        <p:spPr bwMode="auto">
          <a:xfrm>
            <a:off x="2916238" y="1125538"/>
            <a:ext cx="1736725" cy="368300"/>
          </a:xfrm>
          <a:prstGeom prst="rect">
            <a:avLst/>
          </a:prstGeom>
          <a:noFill/>
          <a:ln w="9525">
            <a:noFill/>
            <a:miter lim="800000"/>
            <a:headEnd/>
            <a:tailEnd/>
          </a:ln>
        </p:spPr>
        <p:txBody>
          <a:bodyPr wrap="none">
            <a:spAutoFit/>
          </a:bodyPr>
          <a:lstStyle/>
          <a:p>
            <a:pPr defTabSz="912813"/>
            <a:r>
              <a:rPr lang="en-US" altLang="ja-JP">
                <a:solidFill>
                  <a:srgbClr val="000000"/>
                </a:solidFill>
                <a:latin typeface="Times New Roman" pitchFamily="18" charset="0"/>
                <a:ea typeface="ＭＳ 明朝" pitchFamily="17" charset="-128"/>
              </a:rPr>
              <a:t>GM Cryocooler</a:t>
            </a:r>
            <a:endParaRPr lang="ja-JP" altLang="en-US">
              <a:solidFill>
                <a:srgbClr val="000000"/>
              </a:solidFill>
              <a:latin typeface="Times New Roman" pitchFamily="18" charset="0"/>
              <a:ea typeface="ＭＳ 明朝" pitchFamily="17" charset="-128"/>
            </a:endParaRPr>
          </a:p>
        </p:txBody>
      </p:sp>
      <p:sp>
        <p:nvSpPr>
          <p:cNvPr id="87056" name="テキスト ボックス 23"/>
          <p:cNvSpPr txBox="1">
            <a:spLocks noChangeArrowheads="1"/>
          </p:cNvSpPr>
          <p:nvPr/>
        </p:nvSpPr>
        <p:spPr bwMode="auto">
          <a:xfrm>
            <a:off x="3276600" y="1916113"/>
            <a:ext cx="1023938" cy="369887"/>
          </a:xfrm>
          <a:prstGeom prst="rect">
            <a:avLst/>
          </a:prstGeom>
          <a:noFill/>
          <a:ln w="9525">
            <a:noFill/>
            <a:miter lim="800000"/>
            <a:headEnd/>
            <a:tailEnd/>
          </a:ln>
        </p:spPr>
        <p:txBody>
          <a:bodyPr wrap="none">
            <a:spAutoFit/>
          </a:bodyPr>
          <a:lstStyle/>
          <a:p>
            <a:pPr defTabSz="912813"/>
            <a:r>
              <a:rPr lang="en-US" altLang="ja-JP">
                <a:solidFill>
                  <a:srgbClr val="000000"/>
                </a:solidFill>
                <a:latin typeface="Times New Roman" pitchFamily="18" charset="0"/>
                <a:ea typeface="ＭＳ 明朝" pitchFamily="17" charset="-128"/>
              </a:rPr>
              <a:t>LN</a:t>
            </a:r>
            <a:r>
              <a:rPr lang="en-US" altLang="ja-JP" baseline="-25000">
                <a:solidFill>
                  <a:srgbClr val="000000"/>
                </a:solidFill>
                <a:latin typeface="Times New Roman" pitchFamily="18" charset="0"/>
                <a:ea typeface="ＭＳ 明朝" pitchFamily="17" charset="-128"/>
              </a:rPr>
              <a:t>2</a:t>
            </a:r>
            <a:r>
              <a:rPr lang="en-US" altLang="ja-JP">
                <a:solidFill>
                  <a:srgbClr val="000000"/>
                </a:solidFill>
                <a:latin typeface="Times New Roman" pitchFamily="18" charset="0"/>
                <a:ea typeface="ＭＳ 明朝" pitchFamily="17" charset="-128"/>
              </a:rPr>
              <a:t> Coil</a:t>
            </a:r>
            <a:endParaRPr lang="ja-JP" altLang="en-US">
              <a:solidFill>
                <a:srgbClr val="000000"/>
              </a:solidFill>
              <a:latin typeface="Times New Roman" pitchFamily="18" charset="0"/>
              <a:ea typeface="ＭＳ 明朝" pitchFamily="17" charset="-128"/>
            </a:endParaRPr>
          </a:p>
        </p:txBody>
      </p:sp>
      <p:sp>
        <p:nvSpPr>
          <p:cNvPr id="24" name="正方形/長方形 23"/>
          <p:cNvSpPr/>
          <p:nvPr/>
        </p:nvSpPr>
        <p:spPr>
          <a:xfrm>
            <a:off x="5435600" y="3860800"/>
            <a:ext cx="2808288" cy="2159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90" fontAlgn="auto">
              <a:spcBef>
                <a:spcPts val="0"/>
              </a:spcBef>
              <a:spcAft>
                <a:spcPts val="0"/>
              </a:spcAft>
              <a:defRPr/>
            </a:pPr>
            <a:endParaRPr lang="ja-JP" altLang="en-US">
              <a:solidFill>
                <a:prstClr val="white"/>
              </a:solidFill>
            </a:endParaRPr>
          </a:p>
        </p:txBody>
      </p:sp>
      <p:sp>
        <p:nvSpPr>
          <p:cNvPr id="21" name="Rectangle 12"/>
          <p:cNvSpPr txBox="1">
            <a:spLocks noChangeArrowheads="1"/>
          </p:cNvSpPr>
          <p:nvPr/>
        </p:nvSpPr>
        <p:spPr bwMode="auto">
          <a:xfrm>
            <a:off x="2987675" y="171450"/>
            <a:ext cx="5688013" cy="809625"/>
          </a:xfrm>
          <a:prstGeom prst="rect">
            <a:avLst/>
          </a:prstGeom>
          <a:solidFill>
            <a:schemeClr val="bg1"/>
          </a:solidFill>
          <a:ln w="9525">
            <a:noFill/>
            <a:miter lim="800000"/>
            <a:headEnd/>
            <a:tailEnd/>
          </a:ln>
        </p:spPr>
        <p:txBody>
          <a:bodyPr lIns="91369" tIns="45685" rIns="91369" bIns="45685" anchor="ctr"/>
          <a:lstStyle/>
          <a:p>
            <a:pPr algn="ctr" defTabSz="913790" eaLnBrk="0" hangingPunct="0">
              <a:defRPr/>
            </a:pPr>
            <a:endParaRPr lang="en-US" altLang="ja-JP" sz="3200" i="1" dirty="0">
              <a:solidFill>
                <a:prstClr val="black"/>
              </a:solidFill>
              <a:effectLst>
                <a:outerShdw blurRad="38100" dist="38100" dir="2700000" algn="tl">
                  <a:srgbClr val="000000">
                    <a:alpha val="43137"/>
                  </a:srgbClr>
                </a:outerShdw>
              </a:effectLst>
              <a:latin typeface="Times New Roman" pitchFamily="18" charset="0"/>
              <a:ea typeface="ＭＳ 明朝"/>
              <a:cs typeface="Times New Roman" pitchFamily="18" charset="0"/>
            </a:endParaRPr>
          </a:p>
          <a:p>
            <a:pPr algn="ctr" defTabSz="913790" eaLnBrk="0" hangingPunct="0">
              <a:defRPr/>
            </a:pPr>
            <a:r>
              <a:rPr lang="en-US" altLang="ja-JP" sz="3600" i="1" dirty="0">
                <a:solidFill>
                  <a:prstClr val="black"/>
                </a:solidFill>
                <a:effectLst>
                  <a:outerShdw blurRad="38100" dist="38100" dir="2700000" algn="tl">
                    <a:srgbClr val="000000">
                      <a:alpha val="43137"/>
                    </a:srgbClr>
                  </a:outerShdw>
                </a:effectLst>
                <a:latin typeface="Times New Roman" pitchFamily="18" charset="0"/>
                <a:ea typeface="ＭＳ 明朝"/>
                <a:cs typeface="Times New Roman" pitchFamily="18" charset="0"/>
              </a:rPr>
              <a:t>250L@KEK: </a:t>
            </a:r>
            <a:r>
              <a:rPr lang="en-US" altLang="ja-JP" sz="3600" i="1" kern="0" dirty="0">
                <a:solidFill>
                  <a:prstClr val="black"/>
                </a:solidFill>
                <a:effectLst>
                  <a:outerShdw blurRad="38100" dist="38100" dir="2700000" algn="tl">
                    <a:srgbClr val="000000">
                      <a:alpha val="43137"/>
                    </a:srgbClr>
                  </a:outerShdw>
                </a:effectLst>
                <a:latin typeface="Times New Roman" pitchFamily="18" charset="0"/>
                <a:ea typeface="ＭＳ ゴシック" pitchFamily="49" charset="-128"/>
                <a:cs typeface="Times New Roman" pitchFamily="18" charset="0"/>
              </a:rPr>
              <a:t>Cryogenics</a:t>
            </a:r>
            <a:endParaRPr lang="en-US" altLang="ja-JP" sz="3600" i="1" kern="0" dirty="0">
              <a:solidFill>
                <a:prstClr val="black"/>
              </a:solidFill>
              <a:effectLst>
                <a:outerShdw blurRad="38100" dist="38100" dir="2700000" algn="tl">
                  <a:srgbClr val="000000">
                    <a:alpha val="43137"/>
                  </a:srgbClr>
                </a:outerShdw>
              </a:effectLst>
              <a:latin typeface="ＭＳ ゴシック" pitchFamily="49" charset="-128"/>
              <a:ea typeface="ＭＳ ゴシック" pitchFamily="49" charset="-128"/>
              <a:cs typeface="Times New Roman" pitchFamily="18" charset="0"/>
            </a:endParaRPr>
          </a:p>
          <a:p>
            <a:pPr algn="ctr" defTabSz="913790" eaLnBrk="0" hangingPunct="0">
              <a:defRPr/>
            </a:pPr>
            <a:endParaRPr lang="en-US" altLang="ja-JP" sz="3200" kern="0" dirty="0">
              <a:solidFill>
                <a:prstClr val="black"/>
              </a:solidFill>
              <a:latin typeface="ＭＳ ゴシック" pitchFamily="49" charset="-128"/>
              <a:ea typeface="ＭＳ ゴシック" pitchFamily="49" charset="-128"/>
              <a:cs typeface="Times New Roman" pitchFamily="18" charset="0"/>
            </a:endParaRPr>
          </a:p>
        </p:txBody>
      </p:sp>
      <p:cxnSp>
        <p:nvCxnSpPr>
          <p:cNvPr id="13" name="直線コネクタ 12"/>
          <p:cNvCxnSpPr/>
          <p:nvPr/>
        </p:nvCxnSpPr>
        <p:spPr>
          <a:xfrm rot="5400000" flipH="1" flipV="1">
            <a:off x="5357813" y="3808413"/>
            <a:ext cx="485775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直線コネクタ 11"/>
          <p:cNvCxnSpPr/>
          <p:nvPr/>
        </p:nvCxnSpPr>
        <p:spPr>
          <a:xfrm rot="5400000" flipH="1" flipV="1">
            <a:off x="4357688" y="3808413"/>
            <a:ext cx="4857750" cy="0"/>
          </a:xfrm>
          <a:prstGeom prst="line">
            <a:avLst/>
          </a:prstGeom>
        </p:spPr>
        <p:style>
          <a:lnRef idx="1">
            <a:schemeClr val="accent1"/>
          </a:lnRef>
          <a:fillRef idx="0">
            <a:schemeClr val="accent1"/>
          </a:fillRef>
          <a:effectRef idx="0">
            <a:schemeClr val="accent1"/>
          </a:effectRef>
          <a:fontRef idx="minor">
            <a:schemeClr val="tx1"/>
          </a:fontRef>
        </p:style>
      </p:cxnSp>
      <p:sp>
        <p:nvSpPr>
          <p:cNvPr id="23" name="スライド番号プレースホルダ 22"/>
          <p:cNvSpPr>
            <a:spLocks noGrp="1"/>
          </p:cNvSpPr>
          <p:nvPr>
            <p:ph type="sldNum" sz="quarter" idx="12"/>
          </p:nvPr>
        </p:nvSpPr>
        <p:spPr/>
        <p:txBody>
          <a:bodyPr/>
          <a:lstStyle/>
          <a:p>
            <a:pPr>
              <a:defRPr/>
            </a:pPr>
            <a:fld id="{C624AE64-A712-45E6-9236-35C303B44F67}" type="slidenum">
              <a:rPr lang="ja-JP" altLang="en-US" smtClean="0"/>
              <a:pPr>
                <a:defRPr/>
              </a:pPr>
              <a:t>63</a:t>
            </a:fld>
            <a:endParaRPr lang="ja-JP" altLang="en-US"/>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スライド番号プレースホルダ 3"/>
          <p:cNvSpPr>
            <a:spLocks noGrp="1"/>
          </p:cNvSpPr>
          <p:nvPr>
            <p:ph type="sldNum" sz="quarter" idx="12"/>
          </p:nvPr>
        </p:nvSpPr>
        <p:spPr bwMode="auto">
          <a:xfrm>
            <a:off x="457200" y="6356350"/>
            <a:ext cx="2133600" cy="365125"/>
          </a:xfrm>
          <a:noFill/>
          <a:ln>
            <a:miter lim="800000"/>
            <a:headEnd/>
            <a:tailEnd/>
          </a:ln>
        </p:spPr>
        <p:txBody>
          <a:bodyPr/>
          <a:lstStyle/>
          <a:p>
            <a:pPr algn="l"/>
            <a:fld id="{843E8DCF-C683-4456-9BA8-79F8173C1440}" type="slidenum">
              <a:rPr lang="en-US" altLang="ja-JP" smtClean="0">
                <a:solidFill>
                  <a:srgbClr val="898989"/>
                </a:solidFill>
              </a:rPr>
              <a:pPr algn="l"/>
              <a:t>64</a:t>
            </a:fld>
            <a:endParaRPr lang="en-US" altLang="ja-JP" smtClean="0">
              <a:solidFill>
                <a:srgbClr val="898989"/>
              </a:solidFill>
            </a:endParaRPr>
          </a:p>
        </p:txBody>
      </p:sp>
      <p:pic>
        <p:nvPicPr>
          <p:cNvPr id="100355" name="Picture 1"/>
          <p:cNvPicPr>
            <a:picLocks noChangeAspect="1" noChangeArrowheads="1"/>
          </p:cNvPicPr>
          <p:nvPr/>
        </p:nvPicPr>
        <p:blipFill>
          <a:blip r:embed="rId3" cstate="print"/>
          <a:srcRect/>
          <a:stretch>
            <a:fillRect/>
          </a:stretch>
        </p:blipFill>
        <p:spPr bwMode="auto">
          <a:xfrm>
            <a:off x="71438" y="749300"/>
            <a:ext cx="3205162" cy="5562600"/>
          </a:xfrm>
          <a:prstGeom prst="rect">
            <a:avLst/>
          </a:prstGeom>
          <a:noFill/>
          <a:ln w="12700">
            <a:noFill/>
            <a:miter lim="800000"/>
            <a:headEnd/>
            <a:tailEnd/>
          </a:ln>
        </p:spPr>
      </p:pic>
      <p:sp>
        <p:nvSpPr>
          <p:cNvPr id="41986" name="Rectangle 2"/>
          <p:cNvSpPr>
            <a:spLocks noGrp="1" noChangeArrowheads="1"/>
          </p:cNvSpPr>
          <p:nvPr>
            <p:ph type="title"/>
          </p:nvPr>
        </p:nvSpPr>
        <p:spPr>
          <a:xfrm>
            <a:off x="98425" y="-36513"/>
            <a:ext cx="7089775" cy="741363"/>
          </a:xfrm>
        </p:spPr>
        <p:txBody>
          <a:bodyPr rtlCol="0">
            <a:normAutofit fontScale="90000"/>
          </a:bodyPr>
          <a:lstStyle/>
          <a:p>
            <a:pPr defTabSz="913790" eaLnBrk="1" fontAlgn="auto" hangingPunct="1">
              <a:spcAft>
                <a:spcPts val="0"/>
              </a:spcAft>
              <a:defRPr/>
            </a:pPr>
            <a:r>
              <a:rPr lang="en-US" altLang="ja-JP" i="1" dirty="0">
                <a:effectLst>
                  <a:outerShdw blurRad="38100" dist="38100" dir="2700000" algn="tl">
                    <a:srgbClr val="000000">
                      <a:alpha val="43137"/>
                    </a:srgbClr>
                  </a:outerShdw>
                </a:effectLst>
                <a:ea typeface="ＭＳ Ｐゴシック" charset="-128"/>
              </a:rPr>
              <a:t>Very high drift “high” voltage...</a:t>
            </a:r>
          </a:p>
        </p:txBody>
      </p:sp>
      <p:pic>
        <p:nvPicPr>
          <p:cNvPr id="100357" name="Picture 3"/>
          <p:cNvPicPr>
            <a:picLocks noChangeAspect="1" noChangeArrowheads="1"/>
          </p:cNvPicPr>
          <p:nvPr/>
        </p:nvPicPr>
        <p:blipFill>
          <a:blip r:embed="rId4" cstate="print"/>
          <a:srcRect/>
          <a:stretch>
            <a:fillRect/>
          </a:stretch>
        </p:blipFill>
        <p:spPr bwMode="auto">
          <a:xfrm>
            <a:off x="3214688" y="2327275"/>
            <a:ext cx="5884862" cy="4370388"/>
          </a:xfrm>
          <a:prstGeom prst="rect">
            <a:avLst/>
          </a:prstGeom>
          <a:noFill/>
          <a:ln w="12700">
            <a:noFill/>
            <a:miter lim="800000"/>
            <a:headEnd/>
            <a:tailEnd/>
          </a:ln>
        </p:spPr>
      </p:pic>
      <p:pic>
        <p:nvPicPr>
          <p:cNvPr id="100358" name="Picture 4"/>
          <p:cNvPicPr>
            <a:picLocks noChangeAspect="1" noChangeArrowheads="1"/>
          </p:cNvPicPr>
          <p:nvPr/>
        </p:nvPicPr>
        <p:blipFill>
          <a:blip r:embed="rId5" cstate="print"/>
          <a:srcRect/>
          <a:stretch>
            <a:fillRect/>
          </a:stretch>
        </p:blipFill>
        <p:spPr bwMode="auto">
          <a:xfrm>
            <a:off x="3303588" y="827088"/>
            <a:ext cx="2538412" cy="1554162"/>
          </a:xfrm>
          <a:prstGeom prst="rect">
            <a:avLst/>
          </a:prstGeom>
          <a:noFill/>
          <a:ln w="12700">
            <a:noFill/>
            <a:miter lim="800000"/>
            <a:headEnd/>
            <a:tailEnd/>
          </a:ln>
        </p:spPr>
      </p:pic>
      <p:pic>
        <p:nvPicPr>
          <p:cNvPr id="100359" name="Picture 5"/>
          <p:cNvPicPr>
            <a:picLocks noChangeAspect="1" noChangeArrowheads="1"/>
          </p:cNvPicPr>
          <p:nvPr/>
        </p:nvPicPr>
        <p:blipFill>
          <a:blip r:embed="rId6" cstate="print"/>
          <a:srcRect/>
          <a:stretch>
            <a:fillRect/>
          </a:stretch>
        </p:blipFill>
        <p:spPr bwMode="auto">
          <a:xfrm>
            <a:off x="5867400" y="765175"/>
            <a:ext cx="1920875" cy="1677988"/>
          </a:xfrm>
          <a:prstGeom prst="rect">
            <a:avLst/>
          </a:prstGeom>
          <a:noFill/>
          <a:ln w="12700">
            <a:noFill/>
            <a:miter lim="800000"/>
            <a:headEnd/>
            <a:tailEnd/>
          </a:ln>
        </p:spPr>
      </p:pic>
      <p:sp>
        <p:nvSpPr>
          <p:cNvPr id="100360" name="AutoShape 6"/>
          <p:cNvSpPr>
            <a:spLocks/>
          </p:cNvSpPr>
          <p:nvPr/>
        </p:nvSpPr>
        <p:spPr bwMode="auto">
          <a:xfrm>
            <a:off x="8232775" y="3438525"/>
            <a:ext cx="822325" cy="2606675"/>
          </a:xfrm>
          <a:prstGeom prst="roundRect">
            <a:avLst>
              <a:gd name="adj" fmla="val 16301"/>
            </a:avLst>
          </a:prstGeom>
          <a:noFill/>
          <a:ln w="50800">
            <a:solidFill>
              <a:srgbClr val="FF2712"/>
            </a:solidFill>
            <a:miter lim="800000"/>
            <a:headEnd/>
            <a:tailEnd/>
          </a:ln>
        </p:spPr>
        <p:txBody>
          <a:bodyPr lIns="0" tIns="0" rIns="0" bIns="0"/>
          <a:lstStyle/>
          <a:p>
            <a:pPr defTabSz="912813"/>
            <a:endParaRPr lang="ja-JP" altLang="en-US">
              <a:solidFill>
                <a:srgbClr val="000000"/>
              </a:solidFill>
              <a:latin typeface="Times New Roman" pitchFamily="18" charset="0"/>
              <a:ea typeface="ＭＳ 明朝" pitchFamily="17" charset="-128"/>
            </a:endParaRPr>
          </a:p>
        </p:txBody>
      </p:sp>
      <p:sp>
        <p:nvSpPr>
          <p:cNvPr id="100361" name="Rectangle 7"/>
          <p:cNvSpPr>
            <a:spLocks/>
          </p:cNvSpPr>
          <p:nvPr/>
        </p:nvSpPr>
        <p:spPr bwMode="auto">
          <a:xfrm>
            <a:off x="465138" y="6286500"/>
            <a:ext cx="2419350" cy="366713"/>
          </a:xfrm>
          <a:prstGeom prst="rect">
            <a:avLst/>
          </a:prstGeom>
          <a:solidFill>
            <a:srgbClr val="FFF959"/>
          </a:solidFill>
          <a:ln w="12700">
            <a:noFill/>
            <a:miter lim="800000"/>
            <a:headEnd/>
            <a:tailEnd/>
          </a:ln>
        </p:spPr>
        <p:txBody>
          <a:bodyPr lIns="0" tIns="0" rIns="0" bIns="0" anchor="ctr"/>
          <a:lstStyle/>
          <a:p>
            <a:pPr defTabSz="912813"/>
            <a:r>
              <a:rPr lang="en-US" altLang="ja-JP" sz="2000" b="1">
                <a:solidFill>
                  <a:srgbClr val="000000"/>
                </a:solidFill>
                <a:latin typeface="Times New Roman" pitchFamily="18" charset="0"/>
              </a:rPr>
              <a:t>ArDM-1t detector</a:t>
            </a:r>
          </a:p>
        </p:txBody>
      </p:sp>
      <p:sp>
        <p:nvSpPr>
          <p:cNvPr id="100362" name="Rectangle 8"/>
          <p:cNvSpPr>
            <a:spLocks/>
          </p:cNvSpPr>
          <p:nvPr/>
        </p:nvSpPr>
        <p:spPr bwMode="auto">
          <a:xfrm>
            <a:off x="4465638" y="1866900"/>
            <a:ext cx="1374775" cy="195263"/>
          </a:xfrm>
          <a:prstGeom prst="rect">
            <a:avLst/>
          </a:prstGeom>
          <a:solidFill>
            <a:srgbClr val="FFF959"/>
          </a:solidFill>
          <a:ln w="12700">
            <a:noFill/>
            <a:miter lim="800000"/>
            <a:headEnd/>
            <a:tailEnd/>
          </a:ln>
        </p:spPr>
        <p:txBody>
          <a:bodyPr lIns="0" tIns="0" rIns="0" bIns="0" anchor="ctr"/>
          <a:lstStyle/>
          <a:p>
            <a:pPr defTabSz="912813"/>
            <a:r>
              <a:rPr lang="en-US" altLang="ja-JP" sz="800">
                <a:solidFill>
                  <a:srgbClr val="000000"/>
                </a:solidFill>
                <a:latin typeface="Times New Roman" pitchFamily="18" charset="0"/>
              </a:rPr>
              <a:t>ArDM-1t measurements</a:t>
            </a:r>
          </a:p>
        </p:txBody>
      </p:sp>
      <p:sp>
        <p:nvSpPr>
          <p:cNvPr id="100363" name="Rectangle 9"/>
          <p:cNvSpPr>
            <a:spLocks/>
          </p:cNvSpPr>
          <p:nvPr/>
        </p:nvSpPr>
        <p:spPr bwMode="auto">
          <a:xfrm>
            <a:off x="6626225" y="1955800"/>
            <a:ext cx="1374775" cy="196850"/>
          </a:xfrm>
          <a:prstGeom prst="rect">
            <a:avLst/>
          </a:prstGeom>
          <a:solidFill>
            <a:srgbClr val="FFF959"/>
          </a:solidFill>
          <a:ln w="12700">
            <a:noFill/>
            <a:miter lim="800000"/>
            <a:headEnd/>
            <a:tailEnd/>
          </a:ln>
        </p:spPr>
        <p:txBody>
          <a:bodyPr lIns="0" tIns="0" rIns="0" bIns="0" anchor="ctr"/>
          <a:lstStyle/>
          <a:p>
            <a:pPr defTabSz="912813"/>
            <a:r>
              <a:rPr lang="en-US" altLang="ja-JP" sz="800">
                <a:solidFill>
                  <a:srgbClr val="000000"/>
                </a:solidFill>
                <a:latin typeface="Times New Roman" pitchFamily="18" charset="0"/>
              </a:rPr>
              <a:t>ArDM-1t measurements</a:t>
            </a:r>
          </a:p>
        </p:txBody>
      </p:sp>
      <p:sp>
        <p:nvSpPr>
          <p:cNvPr id="100364" name="Rectangle 10"/>
          <p:cNvSpPr>
            <a:spLocks/>
          </p:cNvSpPr>
          <p:nvPr/>
        </p:nvSpPr>
        <p:spPr bwMode="auto">
          <a:xfrm>
            <a:off x="7089775" y="182563"/>
            <a:ext cx="1973263" cy="447675"/>
          </a:xfrm>
          <a:prstGeom prst="rect">
            <a:avLst/>
          </a:prstGeom>
          <a:noFill/>
          <a:ln w="12700">
            <a:noFill/>
            <a:miter lim="800000"/>
            <a:headEnd/>
            <a:tailEnd/>
          </a:ln>
        </p:spPr>
        <p:txBody>
          <a:bodyPr lIns="0" tIns="0" rIns="0" bIns="0" anchor="ctr"/>
          <a:lstStyle/>
          <a:p>
            <a:pPr defTabSz="912813">
              <a:spcBef>
                <a:spcPts val="213"/>
              </a:spcBef>
            </a:pPr>
            <a:r>
              <a:rPr lang="en-US" altLang="ja-JP" sz="1300">
                <a:solidFill>
                  <a:srgbClr val="000000"/>
                </a:solidFill>
                <a:latin typeface="Times New Roman" pitchFamily="18" charset="0"/>
              </a:rPr>
              <a:t>S. Horikawa et al., GLA2010 workshop</a:t>
            </a:r>
          </a:p>
        </p:txBody>
      </p:sp>
      <p:sp>
        <p:nvSpPr>
          <p:cNvPr id="100365" name="Rectangle 11"/>
          <p:cNvSpPr>
            <a:spLocks/>
          </p:cNvSpPr>
          <p:nvPr/>
        </p:nvSpPr>
        <p:spPr bwMode="auto">
          <a:xfrm rot="5400000">
            <a:off x="1347787" y="3844926"/>
            <a:ext cx="1071563" cy="214312"/>
          </a:xfrm>
          <a:prstGeom prst="rect">
            <a:avLst/>
          </a:prstGeom>
          <a:solidFill>
            <a:srgbClr val="FFF959"/>
          </a:solidFill>
          <a:ln w="12700">
            <a:noFill/>
            <a:miter lim="800000"/>
            <a:headEnd/>
            <a:tailEnd/>
          </a:ln>
        </p:spPr>
        <p:txBody>
          <a:bodyPr lIns="0" tIns="0" rIns="0" bIns="0" anchor="ctr"/>
          <a:lstStyle/>
          <a:p>
            <a:pPr defTabSz="912813"/>
            <a:r>
              <a:rPr lang="en-US" altLang="ja-JP" sz="1000">
                <a:solidFill>
                  <a:srgbClr val="000000"/>
                </a:solidFill>
                <a:latin typeface="Times New Roman" pitchFamily="18" charset="0"/>
              </a:rPr>
              <a:t>Greinacher circuit</a:t>
            </a:r>
          </a:p>
        </p:txBody>
      </p:sp>
      <p:sp>
        <p:nvSpPr>
          <p:cNvPr id="100366" name="Rectangle 12"/>
          <p:cNvSpPr>
            <a:spLocks/>
          </p:cNvSpPr>
          <p:nvPr/>
        </p:nvSpPr>
        <p:spPr bwMode="auto">
          <a:xfrm rot="5400000">
            <a:off x="821532" y="3937794"/>
            <a:ext cx="1071562" cy="215900"/>
          </a:xfrm>
          <a:prstGeom prst="rect">
            <a:avLst/>
          </a:prstGeom>
          <a:solidFill>
            <a:srgbClr val="FFF959"/>
          </a:solidFill>
          <a:ln w="12700">
            <a:noFill/>
            <a:miter lim="800000"/>
            <a:headEnd/>
            <a:tailEnd/>
          </a:ln>
        </p:spPr>
        <p:txBody>
          <a:bodyPr lIns="0" tIns="0" rIns="0" bIns="0" anchor="ctr"/>
          <a:lstStyle/>
          <a:p>
            <a:pPr defTabSz="912813"/>
            <a:r>
              <a:rPr lang="en-US" altLang="ja-JP" sz="1000">
                <a:solidFill>
                  <a:srgbClr val="000000"/>
                </a:solidFill>
                <a:latin typeface="Times New Roman" pitchFamily="18" charset="0"/>
              </a:rPr>
              <a:t>Discharging rod</a:t>
            </a:r>
          </a:p>
        </p:txBody>
      </p:sp>
      <p:sp>
        <p:nvSpPr>
          <p:cNvPr id="100367" name="Rectangle 13"/>
          <p:cNvSpPr>
            <a:spLocks/>
          </p:cNvSpPr>
          <p:nvPr/>
        </p:nvSpPr>
        <p:spPr bwMode="auto">
          <a:xfrm rot="5400000">
            <a:off x="174625" y="3933826"/>
            <a:ext cx="1258887" cy="214312"/>
          </a:xfrm>
          <a:prstGeom prst="rect">
            <a:avLst/>
          </a:prstGeom>
          <a:solidFill>
            <a:srgbClr val="FFF959"/>
          </a:solidFill>
          <a:ln w="12700">
            <a:noFill/>
            <a:miter lim="800000"/>
            <a:headEnd/>
            <a:tailEnd/>
          </a:ln>
        </p:spPr>
        <p:txBody>
          <a:bodyPr lIns="0" tIns="0" rIns="0" bIns="0" anchor="ctr"/>
          <a:lstStyle/>
          <a:p>
            <a:pPr defTabSz="912813"/>
            <a:r>
              <a:rPr lang="en-US" altLang="ja-JP" sz="1000">
                <a:solidFill>
                  <a:srgbClr val="000000"/>
                </a:solidFill>
                <a:latin typeface="Times New Roman" pitchFamily="18" charset="0"/>
              </a:rPr>
              <a:t>Field cage + reflector</a:t>
            </a:r>
          </a:p>
        </p:txBody>
      </p:sp>
      <p:sp>
        <p:nvSpPr>
          <p:cNvPr id="100368" name="Rectangle 14"/>
          <p:cNvSpPr>
            <a:spLocks/>
          </p:cNvSpPr>
          <p:nvPr/>
        </p:nvSpPr>
        <p:spPr bwMode="auto">
          <a:xfrm>
            <a:off x="2562225" y="5500688"/>
            <a:ext cx="571500" cy="214312"/>
          </a:xfrm>
          <a:prstGeom prst="rect">
            <a:avLst/>
          </a:prstGeom>
          <a:solidFill>
            <a:srgbClr val="FFF959"/>
          </a:solidFill>
          <a:ln w="12700">
            <a:noFill/>
            <a:miter lim="800000"/>
            <a:headEnd/>
            <a:tailEnd/>
          </a:ln>
        </p:spPr>
        <p:txBody>
          <a:bodyPr lIns="0" tIns="0" rIns="0" bIns="0" anchor="ctr"/>
          <a:lstStyle/>
          <a:p>
            <a:pPr defTabSz="912813"/>
            <a:r>
              <a:rPr lang="en-US" altLang="ja-JP" sz="1000">
                <a:solidFill>
                  <a:srgbClr val="000000"/>
                </a:solidFill>
                <a:latin typeface="Times New Roman" pitchFamily="18" charset="0"/>
              </a:rPr>
              <a:t>Cathode</a:t>
            </a:r>
          </a:p>
        </p:txBody>
      </p:sp>
      <p:sp>
        <p:nvSpPr>
          <p:cNvPr id="100369" name="Line 15"/>
          <p:cNvSpPr>
            <a:spLocks noChangeShapeType="1"/>
          </p:cNvSpPr>
          <p:nvPr/>
        </p:nvSpPr>
        <p:spPr bwMode="auto">
          <a:xfrm rot="10800000" flipH="1">
            <a:off x="2187575" y="5616575"/>
            <a:ext cx="366713" cy="25400"/>
          </a:xfrm>
          <a:prstGeom prst="line">
            <a:avLst/>
          </a:prstGeom>
          <a:noFill/>
          <a:ln w="25400">
            <a:solidFill>
              <a:srgbClr val="F3EB00"/>
            </a:solidFill>
            <a:miter lim="800000"/>
            <a:headEnd type="stealth" w="med" len="med"/>
            <a:tailEnd/>
          </a:ln>
        </p:spPr>
        <p:txBody>
          <a:bodyPr lIns="0" tIns="0" rIns="0" bIns="0"/>
          <a:lstStyle/>
          <a:p>
            <a:endParaRPr lang="ja-JP" altLang="en-US"/>
          </a:p>
        </p:txBody>
      </p:sp>
      <p:sp>
        <p:nvSpPr>
          <p:cNvPr id="100370" name="Rectangle 16"/>
          <p:cNvSpPr>
            <a:spLocks/>
          </p:cNvSpPr>
          <p:nvPr/>
        </p:nvSpPr>
        <p:spPr bwMode="auto">
          <a:xfrm>
            <a:off x="2517775" y="2268538"/>
            <a:ext cx="625475" cy="500062"/>
          </a:xfrm>
          <a:prstGeom prst="rect">
            <a:avLst/>
          </a:prstGeom>
          <a:solidFill>
            <a:srgbClr val="FFF959"/>
          </a:solidFill>
          <a:ln w="12700">
            <a:noFill/>
            <a:miter lim="800000"/>
            <a:headEnd/>
            <a:tailEnd/>
          </a:ln>
        </p:spPr>
        <p:txBody>
          <a:bodyPr lIns="0" tIns="0" rIns="0" bIns="0" anchor="ctr"/>
          <a:lstStyle/>
          <a:p>
            <a:pPr defTabSz="912813"/>
            <a:r>
              <a:rPr lang="en-US" altLang="ja-JP" sz="1000">
                <a:solidFill>
                  <a:srgbClr val="000000"/>
                </a:solidFill>
                <a:latin typeface="Times New Roman" pitchFamily="18" charset="0"/>
              </a:rPr>
              <a:t>Extraction grids + anode</a:t>
            </a:r>
          </a:p>
        </p:txBody>
      </p:sp>
      <p:sp>
        <p:nvSpPr>
          <p:cNvPr id="100371" name="Line 17"/>
          <p:cNvSpPr>
            <a:spLocks noChangeShapeType="1"/>
          </p:cNvSpPr>
          <p:nvPr/>
        </p:nvSpPr>
        <p:spPr bwMode="auto">
          <a:xfrm rot="10800000" flipH="1">
            <a:off x="2143125" y="2527300"/>
            <a:ext cx="366713" cy="25400"/>
          </a:xfrm>
          <a:prstGeom prst="line">
            <a:avLst/>
          </a:prstGeom>
          <a:noFill/>
          <a:ln w="25400">
            <a:solidFill>
              <a:srgbClr val="F3EB00"/>
            </a:solidFill>
            <a:miter lim="800000"/>
            <a:headEnd type="stealth" w="med" len="med"/>
            <a:tailEnd/>
          </a:ln>
        </p:spPr>
        <p:txBody>
          <a:bodyPr lIns="0" tIns="0" rIns="0" bIns="0"/>
          <a:lstStyle/>
          <a:p>
            <a:endParaRPr lang="ja-JP" altLang="en-US"/>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67544" y="0"/>
            <a:ext cx="8229600" cy="908720"/>
          </a:xfrm>
        </p:spPr>
        <p:txBody>
          <a:bodyPr/>
          <a:lstStyle/>
          <a:p>
            <a:r>
              <a:rPr kumimoji="1" lang="en-US" altLang="ja-JP" dirty="0" smtClean="0"/>
              <a:t>Contents</a:t>
            </a:r>
            <a:endParaRPr kumimoji="1" lang="ja-JP" altLang="en-US" dirty="0"/>
          </a:p>
        </p:txBody>
      </p:sp>
      <p:sp>
        <p:nvSpPr>
          <p:cNvPr id="3" name="コンテンツ プレースホルダ 2"/>
          <p:cNvSpPr>
            <a:spLocks noGrp="1"/>
          </p:cNvSpPr>
          <p:nvPr>
            <p:ph idx="1"/>
          </p:nvPr>
        </p:nvSpPr>
        <p:spPr>
          <a:xfrm>
            <a:off x="1043608" y="980728"/>
            <a:ext cx="7643192" cy="5688632"/>
          </a:xfrm>
        </p:spPr>
        <p:txBody>
          <a:bodyPr>
            <a:normAutofit/>
          </a:bodyPr>
          <a:lstStyle/>
          <a:p>
            <a:r>
              <a:rPr lang="en-US" altLang="ja-JP" dirty="0" smtClean="0"/>
              <a:t>Introduction</a:t>
            </a:r>
          </a:p>
          <a:p>
            <a:pPr lvl="1"/>
            <a:r>
              <a:rPr lang="en-US" altLang="ja-JP" dirty="0" smtClean="0"/>
              <a:t>J-PARC &amp; T2K</a:t>
            </a:r>
          </a:p>
          <a:p>
            <a:r>
              <a:rPr lang="en-US" altLang="ja-JP" dirty="0" smtClean="0">
                <a:solidFill>
                  <a:srgbClr val="FF0000"/>
                </a:solidFill>
              </a:rPr>
              <a:t>Achievements</a:t>
            </a:r>
          </a:p>
          <a:p>
            <a:r>
              <a:rPr lang="en-US" altLang="ja-JP" dirty="0" smtClean="0"/>
              <a:t>Earthquake damages and recovery plan</a:t>
            </a:r>
          </a:p>
          <a:p>
            <a:r>
              <a:rPr lang="en-US" altLang="ja-JP" dirty="0" smtClean="0"/>
              <a:t>Future upgrade plan</a:t>
            </a:r>
          </a:p>
          <a:p>
            <a:pPr lvl="1"/>
            <a:r>
              <a:rPr lang="en-US" altLang="ja-JP" dirty="0" smtClean="0"/>
              <a:t>Physics program</a:t>
            </a:r>
          </a:p>
          <a:p>
            <a:pPr lvl="1"/>
            <a:r>
              <a:rPr lang="en-US" altLang="ja-JP" dirty="0" smtClean="0"/>
              <a:t>J-PARC upgrade</a:t>
            </a:r>
          </a:p>
          <a:p>
            <a:pPr lvl="1"/>
            <a:r>
              <a:rPr lang="en-US" altLang="ja-JP" dirty="0" smtClean="0"/>
              <a:t>Detector options</a:t>
            </a:r>
          </a:p>
          <a:p>
            <a:pPr lvl="1"/>
            <a:r>
              <a:rPr lang="en-US" altLang="ja-JP" dirty="0" smtClean="0"/>
              <a:t>R&amp;D status</a:t>
            </a:r>
          </a:p>
          <a:p>
            <a:r>
              <a:rPr lang="en-US" altLang="ja-JP" dirty="0" smtClean="0"/>
              <a:t>Summary</a:t>
            </a:r>
          </a:p>
        </p:txBody>
      </p:sp>
      <p:sp>
        <p:nvSpPr>
          <p:cNvPr id="4" name="スライド番号プレースホルダ 3"/>
          <p:cNvSpPr>
            <a:spLocks noGrp="1"/>
          </p:cNvSpPr>
          <p:nvPr>
            <p:ph type="sldNum" sz="quarter" idx="12"/>
          </p:nvPr>
        </p:nvSpPr>
        <p:spPr/>
        <p:txBody>
          <a:bodyPr/>
          <a:lstStyle/>
          <a:p>
            <a:pPr>
              <a:defRPr/>
            </a:pPr>
            <a:fld id="{D0C8DF98-D7F0-406B-AA76-CEBD327FAD83}" type="slidenum">
              <a:rPr lang="en-US" altLang="ja-JP" smtClean="0"/>
              <a:pPr>
                <a:defRPr/>
              </a:pPr>
              <a:t>7</a:t>
            </a:fld>
            <a:endParaRPr lang="en-US" altLang="ja-JP"/>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2818" name="Picture 2"/>
          <p:cNvPicPr>
            <a:picLocks noChangeAspect="1" noChangeArrowheads="1"/>
          </p:cNvPicPr>
          <p:nvPr/>
        </p:nvPicPr>
        <p:blipFill>
          <a:blip r:embed="rId3" cstate="print"/>
          <a:srcRect/>
          <a:stretch>
            <a:fillRect/>
          </a:stretch>
        </p:blipFill>
        <p:spPr bwMode="auto">
          <a:xfrm>
            <a:off x="899592" y="692696"/>
            <a:ext cx="8208912" cy="3238500"/>
          </a:xfrm>
          <a:prstGeom prst="rect">
            <a:avLst/>
          </a:prstGeom>
          <a:noFill/>
          <a:ln w="9525">
            <a:noFill/>
            <a:miter lim="800000"/>
            <a:headEnd/>
            <a:tailEnd/>
          </a:ln>
        </p:spPr>
      </p:pic>
      <p:sp>
        <p:nvSpPr>
          <p:cNvPr id="2" name="タイトル 1"/>
          <p:cNvSpPr>
            <a:spLocks noGrp="1"/>
          </p:cNvSpPr>
          <p:nvPr>
            <p:ph type="title"/>
          </p:nvPr>
        </p:nvSpPr>
        <p:spPr>
          <a:xfrm>
            <a:off x="467544" y="0"/>
            <a:ext cx="8229600" cy="980728"/>
          </a:xfrm>
        </p:spPr>
        <p:txBody>
          <a:bodyPr/>
          <a:lstStyle/>
          <a:p>
            <a:r>
              <a:rPr kumimoji="1" lang="en-US" altLang="ja-JP" dirty="0" smtClean="0"/>
              <a:t>Status of T2K</a:t>
            </a:r>
            <a:endParaRPr kumimoji="1" lang="ja-JP" altLang="en-US" dirty="0"/>
          </a:p>
        </p:txBody>
      </p:sp>
      <p:sp>
        <p:nvSpPr>
          <p:cNvPr id="3" name="スライド番号プレースホルダ 2"/>
          <p:cNvSpPr>
            <a:spLocks noGrp="1"/>
          </p:cNvSpPr>
          <p:nvPr>
            <p:ph type="sldNum" sz="quarter" idx="12"/>
          </p:nvPr>
        </p:nvSpPr>
        <p:spPr/>
        <p:txBody>
          <a:bodyPr/>
          <a:lstStyle/>
          <a:p>
            <a:fld id="{23133EDB-2010-4653-988F-D508F4F98BB4}" type="slidenum">
              <a:rPr lang="ja-JP" altLang="en-US" smtClean="0">
                <a:solidFill>
                  <a:prstClr val="black">
                    <a:tint val="75000"/>
                  </a:prstClr>
                </a:solidFill>
              </a:rPr>
              <a:pPr/>
              <a:t>8</a:t>
            </a:fld>
            <a:endParaRPr lang="ja-JP" altLang="en-US">
              <a:solidFill>
                <a:prstClr val="black">
                  <a:tint val="75000"/>
                </a:prstClr>
              </a:solidFill>
            </a:endParaRPr>
          </a:p>
        </p:txBody>
      </p:sp>
      <p:sp>
        <p:nvSpPr>
          <p:cNvPr id="6" name="テキスト ボックス 5"/>
          <p:cNvSpPr txBox="1"/>
          <p:nvPr/>
        </p:nvSpPr>
        <p:spPr>
          <a:xfrm>
            <a:off x="6012160" y="1412776"/>
            <a:ext cx="902811" cy="369332"/>
          </a:xfrm>
          <a:prstGeom prst="rect">
            <a:avLst/>
          </a:prstGeom>
          <a:noFill/>
        </p:spPr>
        <p:txBody>
          <a:bodyPr wrap="none" rtlCol="0">
            <a:spAutoFit/>
          </a:bodyPr>
          <a:lstStyle/>
          <a:p>
            <a:r>
              <a:rPr lang="en-US" altLang="ja-JP" dirty="0" smtClean="0">
                <a:solidFill>
                  <a:prstClr val="black"/>
                </a:solidFill>
                <a:latin typeface="Times New Roman" charset="0"/>
                <a:ea typeface="ＭＳ Ｐゴシック" charset="-128"/>
              </a:rPr>
              <a:t>145kW</a:t>
            </a:r>
            <a:endParaRPr lang="ja-JP" altLang="en-US" dirty="0">
              <a:solidFill>
                <a:prstClr val="black"/>
              </a:solidFill>
              <a:latin typeface="Times New Roman" charset="0"/>
              <a:ea typeface="ＭＳ Ｐゴシック" charset="-128"/>
            </a:endParaRPr>
          </a:p>
        </p:txBody>
      </p:sp>
      <p:cxnSp>
        <p:nvCxnSpPr>
          <p:cNvPr id="8" name="直線コネクタ 7"/>
          <p:cNvCxnSpPr/>
          <p:nvPr/>
        </p:nvCxnSpPr>
        <p:spPr>
          <a:xfrm>
            <a:off x="6770955" y="1628800"/>
            <a:ext cx="1617469" cy="0"/>
          </a:xfrm>
          <a:prstGeom prst="line">
            <a:avLst/>
          </a:prstGeom>
          <a:ln w="57150">
            <a:solidFill>
              <a:srgbClr val="7030A0"/>
            </a:solidFill>
            <a:prstDash val="sysDot"/>
          </a:ln>
        </p:spPr>
        <p:style>
          <a:lnRef idx="1">
            <a:schemeClr val="accent1"/>
          </a:lnRef>
          <a:fillRef idx="0">
            <a:schemeClr val="accent1"/>
          </a:fillRef>
          <a:effectRef idx="0">
            <a:schemeClr val="accent1"/>
          </a:effectRef>
          <a:fontRef idx="minor">
            <a:schemeClr val="tx1"/>
          </a:fontRef>
        </p:style>
      </p:cxnSp>
      <p:sp>
        <p:nvSpPr>
          <p:cNvPr id="16" name="テキスト プレースホルダ 15"/>
          <p:cNvSpPr>
            <a:spLocks noGrp="1"/>
          </p:cNvSpPr>
          <p:nvPr>
            <p:ph type="body" idx="4294967295"/>
          </p:nvPr>
        </p:nvSpPr>
        <p:spPr>
          <a:xfrm>
            <a:off x="457200" y="3861048"/>
            <a:ext cx="8229600" cy="2736304"/>
          </a:xfrm>
        </p:spPr>
        <p:txBody>
          <a:bodyPr>
            <a:normAutofit fontScale="92500" lnSpcReduction="20000"/>
          </a:bodyPr>
          <a:lstStyle/>
          <a:p>
            <a:r>
              <a:rPr lang="en-US" altLang="ja-JP" dirty="0" smtClean="0">
                <a:ea typeface="ＭＳ Ｐゴシック" pitchFamily="50" charset="-128"/>
              </a:rPr>
              <a:t>Started physics data taking in Jan. 2010</a:t>
            </a:r>
            <a:endParaRPr kumimoji="1" lang="en-US" altLang="ja-JP" dirty="0" smtClean="0">
              <a:ea typeface="ＭＳ Ｐゴシック" pitchFamily="50" charset="-128"/>
            </a:endParaRPr>
          </a:p>
          <a:p>
            <a:r>
              <a:rPr kumimoji="1" lang="en-US" altLang="ja-JP" dirty="0" smtClean="0">
                <a:ea typeface="ＭＳ Ｐゴシック" pitchFamily="50" charset="-128"/>
              </a:rPr>
              <a:t>Beam power has been increasing, reached 145 kW stable operation (~0.9x10</a:t>
            </a:r>
            <a:r>
              <a:rPr kumimoji="1" lang="en-US" altLang="ja-JP" baseline="30000" dirty="0" smtClean="0">
                <a:ea typeface="ＭＳ Ｐゴシック" pitchFamily="50" charset="-128"/>
              </a:rPr>
              <a:t>14</a:t>
            </a:r>
            <a:r>
              <a:rPr kumimoji="1" lang="en-US" altLang="ja-JP" dirty="0" smtClean="0">
                <a:ea typeface="ＭＳ Ｐゴシック" pitchFamily="50" charset="-128"/>
              </a:rPr>
              <a:t> p/pulse)</a:t>
            </a:r>
          </a:p>
          <a:p>
            <a:pPr lvl="1"/>
            <a:r>
              <a:rPr lang="en-US" altLang="ja-JP" dirty="0" smtClean="0">
                <a:ea typeface="ＭＳ Ｐゴシック" pitchFamily="50" charset="-128"/>
              </a:rPr>
              <a:t># of bunches: 8</a:t>
            </a:r>
            <a:r>
              <a:rPr lang="en-US" altLang="ja-JP" dirty="0" smtClean="0">
                <a:ea typeface="ＭＳ Ｐゴシック" pitchFamily="50" charset="-128"/>
                <a:sym typeface="Wingdings" pitchFamily="2" charset="2"/>
              </a:rPr>
              <a:t> 6 w/ new FX kickers</a:t>
            </a:r>
          </a:p>
          <a:p>
            <a:pPr lvl="1"/>
            <a:r>
              <a:rPr kumimoji="1" lang="en-US" altLang="ja-JP" dirty="0" smtClean="0">
                <a:ea typeface="ＭＳ Ｐゴシック" pitchFamily="50" charset="-128"/>
                <a:sym typeface="Wingdings" pitchFamily="2" charset="2"/>
              </a:rPr>
              <a:t>Rep. rate : 3.64s  3.02s</a:t>
            </a:r>
            <a:endParaRPr kumimoji="1" lang="en-US" altLang="ja-JP" dirty="0" smtClean="0">
              <a:ea typeface="ＭＳ Ｐゴシック" pitchFamily="50" charset="-128"/>
            </a:endParaRPr>
          </a:p>
          <a:p>
            <a:r>
              <a:rPr lang="en-US" altLang="ja-JP" dirty="0" smtClean="0">
                <a:ea typeface="ＭＳ Ｐゴシック" pitchFamily="50" charset="-128"/>
              </a:rPr>
              <a:t>1.43x10</a:t>
            </a:r>
            <a:r>
              <a:rPr lang="en-US" altLang="ja-JP" baseline="30000" dirty="0" smtClean="0">
                <a:ea typeface="ＭＳ Ｐゴシック" pitchFamily="50" charset="-128"/>
              </a:rPr>
              <a:t>20</a:t>
            </a:r>
            <a:r>
              <a:rPr lang="en-US" altLang="ja-JP" dirty="0" smtClean="0">
                <a:ea typeface="ＭＳ Ｐゴシック" pitchFamily="50" charset="-128"/>
              </a:rPr>
              <a:t> p accumulated until Mar.11, 2011</a:t>
            </a:r>
            <a:endParaRPr kumimoji="1" lang="ja-JP" altLang="en-US" dirty="0">
              <a:ea typeface="ＭＳ Ｐゴシック" pitchFamily="50" charset="-128"/>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タイトル 1"/>
          <p:cNvSpPr>
            <a:spLocks noGrp="1"/>
          </p:cNvSpPr>
          <p:nvPr>
            <p:ph type="title"/>
          </p:nvPr>
        </p:nvSpPr>
        <p:spPr>
          <a:xfrm>
            <a:off x="395288" y="0"/>
            <a:ext cx="8229600" cy="765175"/>
          </a:xfrm>
        </p:spPr>
        <p:txBody>
          <a:bodyPr/>
          <a:lstStyle/>
          <a:p>
            <a:pPr>
              <a:defRPr/>
            </a:pPr>
            <a:r>
              <a:rPr lang="en-US" altLang="ja-JP" dirty="0" smtClean="0"/>
              <a:t>T2K First physics results</a:t>
            </a:r>
            <a:endParaRPr lang="ja-JP" altLang="en-US" dirty="0" smtClean="0"/>
          </a:p>
        </p:txBody>
      </p:sp>
      <p:sp>
        <p:nvSpPr>
          <p:cNvPr id="7" name="コンテンツ プレースホルダ 6"/>
          <p:cNvSpPr>
            <a:spLocks noGrp="1"/>
          </p:cNvSpPr>
          <p:nvPr>
            <p:ph idx="1"/>
          </p:nvPr>
        </p:nvSpPr>
        <p:spPr>
          <a:xfrm>
            <a:off x="395536" y="764704"/>
            <a:ext cx="8497639" cy="1872878"/>
          </a:xfrm>
        </p:spPr>
        <p:txBody>
          <a:bodyPr>
            <a:normAutofit fontScale="62500" lnSpcReduction="20000"/>
          </a:bodyPr>
          <a:lstStyle/>
          <a:p>
            <a:r>
              <a:rPr lang="en-US" altLang="ja-JP" dirty="0" smtClean="0"/>
              <a:t>Based on data before Summer 2010 (0.32x10</a:t>
            </a:r>
            <a:r>
              <a:rPr lang="en-US" altLang="ja-JP" baseline="30000" dirty="0" smtClean="0"/>
              <a:t>20</a:t>
            </a:r>
            <a:r>
              <a:rPr lang="en-US" altLang="ja-JP" dirty="0" smtClean="0"/>
              <a:t>pot)</a:t>
            </a:r>
          </a:p>
          <a:p>
            <a:r>
              <a:rPr lang="en-US" altLang="ja-JP" dirty="0" err="1" smtClean="0"/>
              <a:t>Nue</a:t>
            </a:r>
            <a:r>
              <a:rPr lang="en-US" altLang="ja-JP" dirty="0" smtClean="0"/>
              <a:t> appearance search results</a:t>
            </a:r>
          </a:p>
          <a:p>
            <a:pPr lvl="1"/>
            <a:r>
              <a:rPr lang="en-US" altLang="ja-JP" dirty="0" smtClean="0"/>
              <a:t># of sig. </a:t>
            </a:r>
            <a:r>
              <a:rPr lang="en-US" altLang="ja-JP" dirty="0" err="1" smtClean="0"/>
              <a:t>cand</a:t>
            </a:r>
            <a:r>
              <a:rPr lang="en-US" altLang="ja-JP" dirty="0" smtClean="0"/>
              <a:t>. : 1</a:t>
            </a:r>
          </a:p>
          <a:p>
            <a:pPr lvl="1"/>
            <a:r>
              <a:rPr lang="en-US" altLang="ja-JP" dirty="0" smtClean="0"/>
              <a:t># of </a:t>
            </a:r>
            <a:r>
              <a:rPr lang="en-US" altLang="ja-JP" dirty="0" err="1" smtClean="0"/>
              <a:t>exp’ed</a:t>
            </a:r>
            <a:r>
              <a:rPr lang="en-US" altLang="ja-JP" dirty="0" smtClean="0"/>
              <a:t> BG: 0.30±0.07 </a:t>
            </a:r>
          </a:p>
          <a:p>
            <a:pPr lvl="1"/>
            <a:r>
              <a:rPr lang="en-US" altLang="ja-JP" dirty="0" smtClean="0"/>
              <a:t>Upper bound on mixing angle </a:t>
            </a:r>
            <a:r>
              <a:rPr lang="en-US" altLang="ja-JP" dirty="0" smtClean="0">
                <a:latin typeface="Symbol" pitchFamily="18" charset="2"/>
              </a:rPr>
              <a:t>q</a:t>
            </a:r>
            <a:r>
              <a:rPr lang="en-US" altLang="ja-JP" baseline="-25000" dirty="0" smtClean="0"/>
              <a:t>13</a:t>
            </a:r>
            <a:r>
              <a:rPr lang="en-US" altLang="ja-JP" dirty="0" smtClean="0"/>
              <a:t> is given</a:t>
            </a:r>
          </a:p>
          <a:p>
            <a:r>
              <a:rPr lang="en-US" altLang="ja-JP" dirty="0" smtClean="0"/>
              <a:t>We have 4.5 times more data </a:t>
            </a:r>
            <a:r>
              <a:rPr lang="en-US" altLang="ja-JP" dirty="0" smtClean="0">
                <a:sym typeface="Wingdings" pitchFamily="2" charset="2"/>
              </a:rPr>
              <a:t> Results in this summer</a:t>
            </a:r>
            <a:endParaRPr lang="en-US" altLang="ja-JP" dirty="0" smtClean="0"/>
          </a:p>
        </p:txBody>
      </p:sp>
      <p:pic>
        <p:nvPicPr>
          <p:cNvPr id="8" name=" 2" descr="eventdisplaynuecandidatepng"/>
          <p:cNvPicPr>
            <a:picLocks noChangeAspect="1" noChangeArrowheads="1"/>
          </p:cNvPicPr>
          <p:nvPr/>
        </p:nvPicPr>
        <p:blipFill>
          <a:blip r:embed="rId3" cstate="print"/>
          <a:srcRect l="4605" t="5260" r="4639" b="5550"/>
          <a:stretch>
            <a:fillRect/>
          </a:stretch>
        </p:blipFill>
        <p:spPr bwMode="auto">
          <a:xfrm>
            <a:off x="1475656" y="2636912"/>
            <a:ext cx="6389581" cy="4005064"/>
          </a:xfrm>
          <a:prstGeom prst="rect">
            <a:avLst/>
          </a:prstGeom>
          <a:noFill/>
        </p:spPr>
      </p:pic>
      <p:sp>
        <p:nvSpPr>
          <p:cNvPr id="9" name="スライド番号プレースホルダ 8"/>
          <p:cNvSpPr>
            <a:spLocks noGrp="1"/>
          </p:cNvSpPr>
          <p:nvPr>
            <p:ph type="sldNum" sz="quarter" idx="12"/>
          </p:nvPr>
        </p:nvSpPr>
        <p:spPr/>
        <p:txBody>
          <a:bodyPr/>
          <a:lstStyle/>
          <a:p>
            <a:pPr>
              <a:defRPr/>
            </a:pPr>
            <a:fld id="{228D9B2D-ECF4-4E03-A7A4-BC1340C2AF9C}" type="slidenum">
              <a:rPr lang="en-US" altLang="ja-JP" smtClean="0"/>
              <a:pPr>
                <a:defRPr/>
              </a:pPr>
              <a:t>9</a:t>
            </a:fld>
            <a:endParaRPr lang="en-US" altLang="ja-JP"/>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1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ユーザー定義 1">
      <a:majorFont>
        <a:latin typeface="Times New Roman"/>
        <a:ea typeface="ＭＳ 明朝"/>
        <a:cs typeface=""/>
      </a:majorFont>
      <a:minorFont>
        <a:latin typeface="Times New Roman"/>
        <a:ea typeface="ＭＳ 明朝"/>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70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2.xml><?xml version="1.0" encoding="utf-8"?>
<a:theme xmlns:a="http://schemas.openxmlformats.org/drawingml/2006/main" name="37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ユーザー定義 1">
      <a:majorFont>
        <a:latin typeface="Times New Roman"/>
        <a:ea typeface="ＭＳ 明朝"/>
        <a:cs typeface=""/>
      </a:majorFont>
      <a:minorFont>
        <a:latin typeface="Times New Roman"/>
        <a:ea typeface="ＭＳ 明朝"/>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3.xml><?xml version="1.0" encoding="utf-8"?>
<a:theme xmlns:a="http://schemas.openxmlformats.org/drawingml/2006/main" name="5_Office テーマ">
  <a:themeElements>
    <a:clrScheme name="1_Office テーマ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1_Office テーマ">
      <a:majorFont>
        <a:latin typeface="Calibri"/>
        <a:ea typeface="ＭＳ Ｐゴシック"/>
        <a:cs typeface=""/>
      </a:majorFont>
      <a:minorFont>
        <a:latin typeface="Calibri"/>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Office テーマ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14.xml><?xml version="1.0" encoding="utf-8"?>
<a:theme xmlns:a="http://schemas.openxmlformats.org/drawingml/2006/main" name="36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ユーザー定義 1">
      <a:majorFont>
        <a:latin typeface="Times New Roman"/>
        <a:ea typeface="ＭＳ 明朝"/>
        <a:cs typeface=""/>
      </a:majorFont>
      <a:minorFont>
        <a:latin typeface="Times New Roman"/>
        <a:ea typeface="ＭＳ 明朝"/>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5.xml><?xml version="1.0" encoding="utf-8"?>
<a:theme xmlns:a="http://schemas.openxmlformats.org/drawingml/2006/main" name="4_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6.xml><?xml version="1.0" encoding="utf-8"?>
<a:theme xmlns:a="http://schemas.openxmlformats.org/drawingml/2006/main" name="3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7.xml><?xml version="1.0" encoding="utf-8"?>
<a:theme xmlns:a="http://schemas.openxmlformats.org/drawingml/2006/main" name="Microsoft Office 98">
  <a:themeElements>
    <a:clrScheme name="">
      <a:dk1>
        <a:srgbClr val="000000"/>
      </a:dk1>
      <a:lt1>
        <a:srgbClr val="FFFFFF"/>
      </a:lt1>
      <a:dk2>
        <a:srgbClr val="0000FF"/>
      </a:dk2>
      <a:lt2>
        <a:srgbClr val="000080"/>
      </a:lt2>
      <a:accent1>
        <a:srgbClr val="FF00FF"/>
      </a:accent1>
      <a:accent2>
        <a:srgbClr val="FF0000"/>
      </a:accent2>
      <a:accent3>
        <a:srgbClr val="FFFFFF"/>
      </a:accent3>
      <a:accent4>
        <a:srgbClr val="000000"/>
      </a:accent4>
      <a:accent5>
        <a:srgbClr val="FFAAFF"/>
      </a:accent5>
      <a:accent6>
        <a:srgbClr val="E70000"/>
      </a:accent6>
      <a:hlink>
        <a:srgbClr val="00FFFF"/>
      </a:hlink>
      <a:folHlink>
        <a:srgbClr val="C0C0C0"/>
      </a:folHlink>
    </a:clrScheme>
    <a:fontScheme name="Microsoft Office 98">
      <a:majorFont>
        <a:latin typeface="ＭＳ Ｐゴシック"/>
        <a:ea typeface="ＭＳ Ｐゴシック"/>
        <a:cs typeface=""/>
      </a:majorFont>
      <a:minorFont>
        <a:latin typeface="ＭＳ Ｐゴシック"/>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ja-JP" altLang="en-US" sz="2400" b="0" i="0" u="none" strike="noStrike" cap="none" normalizeH="0" baseline="0" smtClean="0">
            <a:ln>
              <a:noFill/>
            </a:ln>
            <a:solidFill>
              <a:schemeClr val="tx1"/>
            </a:solidFill>
            <a:effectLst/>
            <a:latin typeface="Helvetica" pitchFamily="34" charset="0"/>
            <a:ea typeface="Osaka" pitchFamily="8" charset="-128"/>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ja-JP" altLang="en-US" sz="2400" b="0" i="0" u="none" strike="noStrike" cap="none" normalizeH="0" baseline="0" smtClean="0">
            <a:ln>
              <a:noFill/>
            </a:ln>
            <a:solidFill>
              <a:schemeClr val="tx1"/>
            </a:solidFill>
            <a:effectLst/>
            <a:latin typeface="Helvetica" pitchFamily="34" charset="0"/>
            <a:ea typeface="Osaka" pitchFamily="8" charset="-128"/>
          </a:defRPr>
        </a:defPPr>
      </a:lstStyle>
    </a:lnDef>
  </a:objectDefaults>
  <a:extraClrSchemeLst>
    <a:extraClrScheme>
      <a:clrScheme name="Microsoft Office 98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icrosoft Office 98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icrosoft Office 98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icrosoft Office 98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icrosoft Office 98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icrosoft Office 98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icrosoft Office 98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8.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ユーザー定義 1">
      <a:majorFont>
        <a:latin typeface="Times New Roman"/>
        <a:ea typeface="ＭＳ 明朝"/>
        <a:cs typeface=""/>
      </a:majorFont>
      <a:minorFont>
        <a:latin typeface="Times New Roman"/>
        <a:ea typeface="ＭＳ 明朝"/>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a:solidFill>
            <a:srgbClr val="FF0000"/>
          </a:solidFill>
        </a:ln>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19.xml><?xml version="1.0" encoding="utf-8"?>
<a:theme xmlns:a="http://schemas.openxmlformats.org/drawingml/2006/main" name="mtfuji2">
  <a:themeElements>
    <a:clrScheme name="mtfuji2 2">
      <a:dk1>
        <a:srgbClr val="2E2E48"/>
      </a:dk1>
      <a:lt1>
        <a:srgbClr val="B9CCE9"/>
      </a:lt1>
      <a:dk2>
        <a:srgbClr val="1451AA"/>
      </a:dk2>
      <a:lt2>
        <a:srgbClr val="C0D7D8"/>
      </a:lt2>
      <a:accent1>
        <a:srgbClr val="D6D5B2"/>
      </a:accent1>
      <a:accent2>
        <a:srgbClr val="FFFFE9"/>
      </a:accent2>
      <a:accent3>
        <a:srgbClr val="D9E2F2"/>
      </a:accent3>
      <a:accent4>
        <a:srgbClr val="26263C"/>
      </a:accent4>
      <a:accent5>
        <a:srgbClr val="E8E7D5"/>
      </a:accent5>
      <a:accent6>
        <a:srgbClr val="E7E7D3"/>
      </a:accent6>
      <a:hlink>
        <a:srgbClr val="6B94D1"/>
      </a:hlink>
      <a:folHlink>
        <a:srgbClr val="FFFFFF"/>
      </a:folHlink>
    </a:clrScheme>
    <a:fontScheme name="mtfuji2">
      <a:majorFont>
        <a:latin typeface="Times New Roman"/>
        <a:ea typeface="ＭＳ Ｐゴシック"/>
        <a:cs typeface=""/>
      </a:majorFont>
      <a:minorFont>
        <a:latin typeface="Times New Roman"/>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lnDef>
      <a:spPr>
        <a:ln w="19050">
          <a:solidFill>
            <a:schemeClr val="tx1"/>
          </a:solidFill>
          <a:headEnd type="none" w="med" len="med"/>
          <a:tailEnd type="arrow"/>
        </a:ln>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mtfuji2 1">
        <a:dk1>
          <a:srgbClr val="1C357C"/>
        </a:dk1>
        <a:lt1>
          <a:srgbClr val="FFFFFF"/>
        </a:lt1>
        <a:dk2>
          <a:srgbClr val="224094"/>
        </a:dk2>
        <a:lt2>
          <a:srgbClr val="FFFFCC"/>
        </a:lt2>
        <a:accent1>
          <a:srgbClr val="86864C"/>
        </a:accent1>
        <a:accent2>
          <a:srgbClr val="809AE2"/>
        </a:accent2>
        <a:accent3>
          <a:srgbClr val="ABAFC8"/>
        </a:accent3>
        <a:accent4>
          <a:srgbClr val="DADADA"/>
        </a:accent4>
        <a:accent5>
          <a:srgbClr val="C3C3B2"/>
        </a:accent5>
        <a:accent6>
          <a:srgbClr val="738BCD"/>
        </a:accent6>
        <a:hlink>
          <a:srgbClr val="000000"/>
        </a:hlink>
        <a:folHlink>
          <a:srgbClr val="2E57CA"/>
        </a:folHlink>
      </a:clrScheme>
      <a:clrMap bg1="dk2" tx1="lt1" bg2="dk1" tx2="lt2" accent1="accent1" accent2="accent2" accent3="accent3" accent4="accent4" accent5="accent5" accent6="accent6" hlink="hlink" folHlink="folHlink"/>
    </a:extraClrScheme>
    <a:extraClrScheme>
      <a:clrScheme name="mtfuji2 2">
        <a:dk1>
          <a:srgbClr val="2E2E48"/>
        </a:dk1>
        <a:lt1>
          <a:srgbClr val="B9CCE9"/>
        </a:lt1>
        <a:dk2>
          <a:srgbClr val="1451AA"/>
        </a:dk2>
        <a:lt2>
          <a:srgbClr val="C0D7D8"/>
        </a:lt2>
        <a:accent1>
          <a:srgbClr val="D6D5B2"/>
        </a:accent1>
        <a:accent2>
          <a:srgbClr val="FFFFE9"/>
        </a:accent2>
        <a:accent3>
          <a:srgbClr val="D9E2F2"/>
        </a:accent3>
        <a:accent4>
          <a:srgbClr val="26263C"/>
        </a:accent4>
        <a:accent5>
          <a:srgbClr val="E8E7D5"/>
        </a:accent5>
        <a:accent6>
          <a:srgbClr val="E7E7D3"/>
        </a:accent6>
        <a:hlink>
          <a:srgbClr val="6B94D1"/>
        </a:hlink>
        <a:folHlink>
          <a:srgbClr val="FFFFFF"/>
        </a:folHlink>
      </a:clrScheme>
      <a:clrMap bg1="lt1" tx1="dk1" bg2="lt2" tx2="dk2" accent1="accent1" accent2="accent2" accent3="accent3" accent4="accent4" accent5="accent5" accent6="accent6" hlink="hlink" folHlink="folHlink"/>
    </a:extraClrScheme>
    <a:extraClrScheme>
      <a:clrScheme name="mtfuji2 3">
        <a:dk1>
          <a:srgbClr val="000000"/>
        </a:dk1>
        <a:lt1>
          <a:srgbClr val="FFFFFF"/>
        </a:lt1>
        <a:dk2>
          <a:srgbClr val="000000"/>
        </a:dk2>
        <a:lt2>
          <a:srgbClr val="DDDDDD"/>
        </a:lt2>
        <a:accent1>
          <a:srgbClr val="EAEAEA"/>
        </a:accent1>
        <a:accent2>
          <a:srgbClr val="F8F8F8"/>
        </a:accent2>
        <a:accent3>
          <a:srgbClr val="FFFFFF"/>
        </a:accent3>
        <a:accent4>
          <a:srgbClr val="000000"/>
        </a:accent4>
        <a:accent5>
          <a:srgbClr val="F3F3F3"/>
        </a:accent5>
        <a:accent6>
          <a:srgbClr val="E1E1E1"/>
        </a:accent6>
        <a:hlink>
          <a:srgbClr val="808080"/>
        </a:hlink>
        <a:folHlink>
          <a:srgbClr val="F8F8F8"/>
        </a:folHlink>
      </a:clrScheme>
      <a:clrMap bg1="lt1" tx1="dk1" bg2="lt2" tx2="dk2" accent1="accent1" accent2="accent2" accent3="accent3" accent4="accent4" accent5="accent5" accent6="accent6" hlink="hlink" folHlink="folHlink"/>
    </a:extraClrScheme>
    <a:extraClrScheme>
      <a:clrScheme name="mtfuji2 4">
        <a:dk1>
          <a:srgbClr val="000000"/>
        </a:dk1>
        <a:lt1>
          <a:srgbClr val="9CB8E0"/>
        </a:lt1>
        <a:dk2>
          <a:srgbClr val="000000"/>
        </a:dk2>
        <a:lt2>
          <a:srgbClr val="AAC9CA"/>
        </a:lt2>
        <a:accent1>
          <a:srgbClr val="D6D5B2"/>
        </a:accent1>
        <a:accent2>
          <a:srgbClr val="E8E7CE"/>
        </a:accent2>
        <a:accent3>
          <a:srgbClr val="CBD8ED"/>
        </a:accent3>
        <a:accent4>
          <a:srgbClr val="000000"/>
        </a:accent4>
        <a:accent5>
          <a:srgbClr val="E8E7D5"/>
        </a:accent5>
        <a:accent6>
          <a:srgbClr val="D2D1BA"/>
        </a:accent6>
        <a:hlink>
          <a:srgbClr val="4579C5"/>
        </a:hlink>
        <a:folHlink>
          <a:srgbClr val="C4F2F6"/>
        </a:folHlink>
      </a:clrScheme>
      <a:clrMap bg1="lt1" tx1="dk1" bg2="lt2" tx2="dk2" accent1="accent1" accent2="accent2" accent3="accent3" accent4="accent4" accent5="accent5" accent6="accent6" hlink="hlink" folHlink="folHlink"/>
    </a:extraClrScheme>
    <a:extraClrScheme>
      <a:clrScheme name="mtfuji2 5">
        <a:dk1>
          <a:srgbClr val="000000"/>
        </a:dk1>
        <a:lt1>
          <a:srgbClr val="6892D0"/>
        </a:lt1>
        <a:dk2>
          <a:srgbClr val="000000"/>
        </a:dk2>
        <a:lt2>
          <a:srgbClr val="7590B3"/>
        </a:lt2>
        <a:accent1>
          <a:srgbClr val="BEBB94"/>
        </a:accent1>
        <a:accent2>
          <a:srgbClr val="DDDDDD"/>
        </a:accent2>
        <a:accent3>
          <a:srgbClr val="B9C7E4"/>
        </a:accent3>
        <a:accent4>
          <a:srgbClr val="000000"/>
        </a:accent4>
        <a:accent5>
          <a:srgbClr val="DBDAC8"/>
        </a:accent5>
        <a:accent6>
          <a:srgbClr val="C8C8C8"/>
        </a:accent6>
        <a:hlink>
          <a:srgbClr val="363199"/>
        </a:hlink>
        <a:folHlink>
          <a:srgbClr val="91D6DD"/>
        </a:folHlink>
      </a:clrScheme>
      <a:clrMap bg1="lt1" tx1="dk1" bg2="lt2" tx2="dk2" accent1="accent1" accent2="accent2" accent3="accent3" accent4="accent4" accent5="accent5" accent6="accent6" hlink="hlink" folHlink="folHlink"/>
    </a:extraClrScheme>
    <a:extraClrScheme>
      <a:clrScheme name="mtfuji2 6">
        <a:dk1>
          <a:srgbClr val="456697"/>
        </a:dk1>
        <a:lt1>
          <a:srgbClr val="FFFFFF"/>
        </a:lt1>
        <a:dk2>
          <a:srgbClr val="386AB4"/>
        </a:dk2>
        <a:lt2>
          <a:srgbClr val="FFFFCC"/>
        </a:lt2>
        <a:accent1>
          <a:srgbClr val="8A8F5D"/>
        </a:accent1>
        <a:accent2>
          <a:srgbClr val="97ACBF"/>
        </a:accent2>
        <a:accent3>
          <a:srgbClr val="AEB9D6"/>
        </a:accent3>
        <a:accent4>
          <a:srgbClr val="DADADA"/>
        </a:accent4>
        <a:accent5>
          <a:srgbClr val="C4C6B6"/>
        </a:accent5>
        <a:accent6>
          <a:srgbClr val="889BAD"/>
        </a:accent6>
        <a:hlink>
          <a:srgbClr val="1B265F"/>
        </a:hlink>
        <a:folHlink>
          <a:srgbClr val="24A9DE"/>
        </a:folHlink>
      </a:clrScheme>
      <a:clrMap bg1="dk2" tx1="lt1" bg2="dk1" tx2="lt2" accent1="accent1" accent2="accent2" accent3="accent3" accent4="accent4" accent5="accent5" accent6="accent6" hlink="hlink" folHlink="folHlink"/>
    </a:extraClrScheme>
    <a:extraClrScheme>
      <a:clrScheme name="mtfuji2 7">
        <a:dk1>
          <a:srgbClr val="2545A1"/>
        </a:dk1>
        <a:lt1>
          <a:srgbClr val="FFFFFF"/>
        </a:lt1>
        <a:dk2>
          <a:srgbClr val="2C53C0"/>
        </a:dk2>
        <a:lt2>
          <a:srgbClr val="FFCC00"/>
        </a:lt2>
        <a:accent1>
          <a:srgbClr val="D28E34"/>
        </a:accent1>
        <a:accent2>
          <a:srgbClr val="AF96C0"/>
        </a:accent2>
        <a:accent3>
          <a:srgbClr val="ACB3DC"/>
        </a:accent3>
        <a:accent4>
          <a:srgbClr val="DADADA"/>
        </a:accent4>
        <a:accent5>
          <a:srgbClr val="E5C6AE"/>
        </a:accent5>
        <a:accent6>
          <a:srgbClr val="9E87AE"/>
        </a:accent6>
        <a:hlink>
          <a:srgbClr val="14265A"/>
        </a:hlink>
        <a:folHlink>
          <a:srgbClr val="C141AC"/>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4_Clouds">
  <a:themeElements>
    <a:clrScheme name="Clouds 1">
      <a:dk1>
        <a:srgbClr val="4D4D4D"/>
      </a:dk1>
      <a:lt1>
        <a:srgbClr val="FFFFFF"/>
      </a:lt1>
      <a:dk2>
        <a:srgbClr val="0000A4"/>
      </a:dk2>
      <a:lt2>
        <a:srgbClr val="B7E7FF"/>
      </a:lt2>
      <a:accent1>
        <a:srgbClr val="0099CC"/>
      </a:accent1>
      <a:accent2>
        <a:srgbClr val="00CC99"/>
      </a:accent2>
      <a:accent3>
        <a:srgbClr val="AAAACF"/>
      </a:accent3>
      <a:accent4>
        <a:srgbClr val="DADADA"/>
      </a:accent4>
      <a:accent5>
        <a:srgbClr val="AACAE2"/>
      </a:accent5>
      <a:accent6>
        <a:srgbClr val="00B98A"/>
      </a:accent6>
      <a:hlink>
        <a:srgbClr val="FFCC00"/>
      </a:hlink>
      <a:folHlink>
        <a:srgbClr val="EE941C"/>
      </a:folHlink>
    </a:clrScheme>
    <a:fontScheme name="Clouds">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outerShdw blurRad="38100" dist="38100" dir="2700000" algn="tl">
                <a:srgbClr val="000000">
                  <a:alpha val="43137"/>
                </a:srgbClr>
              </a:outerShdw>
            </a:effectLst>
            <a:latin typeface="Times New Roman" pitchFamily="18" charset="0"/>
            <a:ea typeface="ＭＳ Ｐゴシック" pitchFamily="50"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outerShdw blurRad="38100" dist="38100" dir="2700000" algn="tl">
                <a:srgbClr val="000000">
                  <a:alpha val="43137"/>
                </a:srgbClr>
              </a:outerShdw>
            </a:effectLst>
            <a:latin typeface="Times New Roman" pitchFamily="18" charset="0"/>
            <a:ea typeface="ＭＳ Ｐゴシック" pitchFamily="50" charset="-128"/>
          </a:defRPr>
        </a:defPPr>
      </a:lstStyle>
    </a:lnDef>
  </a:objectDefaults>
  <a:extraClrSchemeLst>
    <a:extraClrScheme>
      <a:clrScheme name="Clouds 1">
        <a:dk1>
          <a:srgbClr val="4D4D4D"/>
        </a:dk1>
        <a:lt1>
          <a:srgbClr val="FFFFFF"/>
        </a:lt1>
        <a:dk2>
          <a:srgbClr val="0000A4"/>
        </a:dk2>
        <a:lt2>
          <a:srgbClr val="B7E7FF"/>
        </a:lt2>
        <a:accent1>
          <a:srgbClr val="0099CC"/>
        </a:accent1>
        <a:accent2>
          <a:srgbClr val="00CC99"/>
        </a:accent2>
        <a:accent3>
          <a:srgbClr val="AAAACF"/>
        </a:accent3>
        <a:accent4>
          <a:srgbClr val="DADADA"/>
        </a:accent4>
        <a:accent5>
          <a:srgbClr val="AACAE2"/>
        </a:accent5>
        <a:accent6>
          <a:srgbClr val="00B98A"/>
        </a:accent6>
        <a:hlink>
          <a:srgbClr val="FFCC00"/>
        </a:hlink>
        <a:folHlink>
          <a:srgbClr val="EE941C"/>
        </a:folHlink>
      </a:clrScheme>
      <a:clrMap bg1="dk2" tx1="lt1" bg2="dk1" tx2="lt2" accent1="accent1" accent2="accent2" accent3="accent3" accent4="accent4" accent5="accent5" accent6="accent6" hlink="hlink" folHlink="folHlink"/>
    </a:extraClrScheme>
    <a:extraClrScheme>
      <a:clrScheme name="Clouds 2">
        <a:dk1>
          <a:srgbClr val="000066"/>
        </a:dk1>
        <a:lt1>
          <a:srgbClr val="FFFFFF"/>
        </a:lt1>
        <a:dk2>
          <a:srgbClr val="00A2DC"/>
        </a:dk2>
        <a:lt2>
          <a:srgbClr val="FFFFFF"/>
        </a:lt2>
        <a:accent1>
          <a:srgbClr val="0079A4"/>
        </a:accent1>
        <a:accent2>
          <a:srgbClr val="33CCCC"/>
        </a:accent2>
        <a:accent3>
          <a:srgbClr val="AACEEB"/>
        </a:accent3>
        <a:accent4>
          <a:srgbClr val="DADADA"/>
        </a:accent4>
        <a:accent5>
          <a:srgbClr val="AABECF"/>
        </a:accent5>
        <a:accent6>
          <a:srgbClr val="2DB9B9"/>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Clouds 3">
        <a:dk1>
          <a:srgbClr val="010199"/>
        </a:dk1>
        <a:lt1>
          <a:srgbClr val="FFFFFF"/>
        </a:lt1>
        <a:dk2>
          <a:srgbClr val="000092"/>
        </a:dk2>
        <a:lt2>
          <a:srgbClr val="CCFFFF"/>
        </a:lt2>
        <a:accent1>
          <a:srgbClr val="66CCFF"/>
        </a:accent1>
        <a:accent2>
          <a:srgbClr val="2EBDBA"/>
        </a:accent2>
        <a:accent3>
          <a:srgbClr val="AAAAC7"/>
        </a:accent3>
        <a:accent4>
          <a:srgbClr val="DADADA"/>
        </a:accent4>
        <a:accent5>
          <a:srgbClr val="B8E2FF"/>
        </a:accent5>
        <a:accent6>
          <a:srgbClr val="29ABA8"/>
        </a:accent6>
        <a:hlink>
          <a:srgbClr val="66FFFF"/>
        </a:hlink>
        <a:folHlink>
          <a:srgbClr val="CC99FF"/>
        </a:folHlink>
      </a:clrScheme>
      <a:clrMap bg1="dk2" tx1="lt1" bg2="dk1" tx2="lt2" accent1="accent1" accent2="accent2" accent3="accent3" accent4="accent4" accent5="accent5" accent6="accent6" hlink="hlink" folHlink="folHlink"/>
    </a:extraClrScheme>
    <a:extraClrScheme>
      <a:clrScheme name="Clouds 4">
        <a:dk1>
          <a:srgbClr val="000000"/>
        </a:dk1>
        <a:lt1>
          <a:srgbClr val="FFFFFF"/>
        </a:lt1>
        <a:dk2>
          <a:srgbClr val="006A67"/>
        </a:dk2>
        <a:lt2>
          <a:srgbClr val="FFFFCC"/>
        </a:lt2>
        <a:accent1>
          <a:srgbClr val="33CCCC"/>
        </a:accent1>
        <a:accent2>
          <a:srgbClr val="6D6FC7"/>
        </a:accent2>
        <a:accent3>
          <a:srgbClr val="AAB9B8"/>
        </a:accent3>
        <a:accent4>
          <a:srgbClr val="DADADA"/>
        </a:accent4>
        <a:accent5>
          <a:srgbClr val="ADE2E2"/>
        </a:accent5>
        <a:accent6>
          <a:srgbClr val="6264B4"/>
        </a:accent6>
        <a:hlink>
          <a:srgbClr val="00FFFF"/>
        </a:hlink>
        <a:folHlink>
          <a:srgbClr val="00CC66"/>
        </a:folHlink>
      </a:clrScheme>
      <a:clrMap bg1="dk2" tx1="lt1" bg2="dk1" tx2="lt2" accent1="accent1" accent2="accent2" accent3="accent3" accent4="accent4" accent5="accent5" accent6="accent6" hlink="hlink" folHlink="folHlink"/>
    </a:extraClrScheme>
    <a:extraClrScheme>
      <a:clrScheme name="Clouds 5">
        <a:dk1>
          <a:srgbClr val="4D4D4D"/>
        </a:dk1>
        <a:lt1>
          <a:srgbClr val="FFFFFF"/>
        </a:lt1>
        <a:dk2>
          <a:srgbClr val="650BB7"/>
        </a:dk2>
        <a:lt2>
          <a:srgbClr val="FFFFFF"/>
        </a:lt2>
        <a:accent1>
          <a:srgbClr val="FF66FF"/>
        </a:accent1>
        <a:accent2>
          <a:srgbClr val="666699"/>
        </a:accent2>
        <a:accent3>
          <a:srgbClr val="B8AAD8"/>
        </a:accent3>
        <a:accent4>
          <a:srgbClr val="DADADA"/>
        </a:accent4>
        <a:accent5>
          <a:srgbClr val="FFB8FF"/>
        </a:accent5>
        <a:accent6>
          <a:srgbClr val="5C5C8A"/>
        </a:accent6>
        <a:hlink>
          <a:srgbClr val="E9E9FF"/>
        </a:hlink>
        <a:folHlink>
          <a:srgbClr val="CCECFF"/>
        </a:folHlink>
      </a:clrScheme>
      <a:clrMap bg1="dk2" tx1="lt1" bg2="dk1" tx2="lt2" accent1="accent1" accent2="accent2" accent3="accent3" accent4="accent4" accent5="accent5" accent6="accent6" hlink="hlink" folHlink="folHlink"/>
    </a:extraClrScheme>
    <a:extraClrScheme>
      <a:clrScheme name="Clouds 6">
        <a:dk1>
          <a:srgbClr val="FFFFFF"/>
        </a:dk1>
        <a:lt1>
          <a:srgbClr val="FFFFFF"/>
        </a:lt1>
        <a:dk2>
          <a:srgbClr val="005000"/>
        </a:dk2>
        <a:lt2>
          <a:srgbClr val="DCEAAE"/>
        </a:lt2>
        <a:accent1>
          <a:srgbClr val="99CC00"/>
        </a:accent1>
        <a:accent2>
          <a:srgbClr val="6F801A"/>
        </a:accent2>
        <a:accent3>
          <a:srgbClr val="AAB3AA"/>
        </a:accent3>
        <a:accent4>
          <a:srgbClr val="DADADA"/>
        </a:accent4>
        <a:accent5>
          <a:srgbClr val="CAE2AA"/>
        </a:accent5>
        <a:accent6>
          <a:srgbClr val="647316"/>
        </a:accent6>
        <a:hlink>
          <a:srgbClr val="FFFFCC"/>
        </a:hlink>
        <a:folHlink>
          <a:srgbClr val="CCCC00"/>
        </a:folHlink>
      </a:clrScheme>
      <a:clrMap bg1="dk2" tx1="lt1" bg2="dk1" tx2="lt2" accent1="accent1" accent2="accent2" accent3="accent3" accent4="accent4" accent5="accent5" accent6="accent6" hlink="hlink" folHlink="folHlink"/>
    </a:extraClrScheme>
    <a:extraClrScheme>
      <a:clrScheme name="Clouds 7">
        <a:dk1>
          <a:srgbClr val="4F4F77"/>
        </a:dk1>
        <a:lt1>
          <a:srgbClr val="FFFFFF"/>
        </a:lt1>
        <a:dk2>
          <a:srgbClr val="7979A5"/>
        </a:dk2>
        <a:lt2>
          <a:srgbClr val="F3F3FF"/>
        </a:lt2>
        <a:accent1>
          <a:srgbClr val="5D5D8B"/>
        </a:accent1>
        <a:accent2>
          <a:srgbClr val="66CCFF"/>
        </a:accent2>
        <a:accent3>
          <a:srgbClr val="BEBECF"/>
        </a:accent3>
        <a:accent4>
          <a:srgbClr val="DADADA"/>
        </a:accent4>
        <a:accent5>
          <a:srgbClr val="B6B6C4"/>
        </a:accent5>
        <a:accent6>
          <a:srgbClr val="5CB9E7"/>
        </a:accent6>
        <a:hlink>
          <a:srgbClr val="CCECFF"/>
        </a:hlink>
        <a:folHlink>
          <a:srgbClr val="FFFFCC"/>
        </a:folHlink>
      </a:clrScheme>
      <a:clrMap bg1="dk2" tx1="lt1" bg2="dk1" tx2="lt2" accent1="accent1" accent2="accent2" accent3="accent3" accent4="accent4" accent5="accent5" accent6="accent6" hlink="hlink" folHlink="folHlink"/>
    </a:extraClrScheme>
    <a:extraClrScheme>
      <a:clrScheme name="Clouds 8">
        <a:dk1>
          <a:srgbClr val="000000"/>
        </a:dk1>
        <a:lt1>
          <a:srgbClr val="B9B9B9"/>
        </a:lt1>
        <a:dk2>
          <a:srgbClr val="8A8472"/>
        </a:dk2>
        <a:lt2>
          <a:srgbClr val="4D4D4D"/>
        </a:lt2>
        <a:accent1>
          <a:srgbClr val="EDEEE2"/>
        </a:accent1>
        <a:accent2>
          <a:srgbClr val="7FAA7E"/>
        </a:accent2>
        <a:accent3>
          <a:srgbClr val="D9D9D9"/>
        </a:accent3>
        <a:accent4>
          <a:srgbClr val="000000"/>
        </a:accent4>
        <a:accent5>
          <a:srgbClr val="F4F5EE"/>
        </a:accent5>
        <a:accent6>
          <a:srgbClr val="729A72"/>
        </a:accent6>
        <a:hlink>
          <a:srgbClr val="008000"/>
        </a:hlink>
        <a:folHlink>
          <a:srgbClr val="989400"/>
        </a:folHlink>
      </a:clrScheme>
      <a:clrMap bg1="lt1" tx1="dk1" bg2="lt2" tx2="dk2" accent1="accent1" accent2="accent2" accent3="accent3" accent4="accent4" accent5="accent5" accent6="accent6" hlink="hlink" folHlink="folHlink"/>
    </a:extraClrScheme>
    <a:extraClrScheme>
      <a:clrScheme name="Clouds 9">
        <a:dk1>
          <a:srgbClr val="000000"/>
        </a:dk1>
        <a:lt1>
          <a:srgbClr val="FEA24E"/>
        </a:lt1>
        <a:dk2>
          <a:srgbClr val="CC6600"/>
        </a:dk2>
        <a:lt2>
          <a:srgbClr val="808080"/>
        </a:lt2>
        <a:accent1>
          <a:srgbClr val="FBEECD"/>
        </a:accent1>
        <a:accent2>
          <a:srgbClr val="ECD044"/>
        </a:accent2>
        <a:accent3>
          <a:srgbClr val="FECEB2"/>
        </a:accent3>
        <a:accent4>
          <a:srgbClr val="000000"/>
        </a:accent4>
        <a:accent5>
          <a:srgbClr val="FDF5E3"/>
        </a:accent5>
        <a:accent6>
          <a:srgbClr val="D6BC3D"/>
        </a:accent6>
        <a:hlink>
          <a:srgbClr val="E42B00"/>
        </a:hlink>
        <a:folHlink>
          <a:srgbClr val="996633"/>
        </a:folHlink>
      </a:clrScheme>
      <a:clrMap bg1="lt1" tx1="dk1" bg2="lt2" tx2="dk2" accent1="accent1" accent2="accent2" accent3="accent3" accent4="accent4" accent5="accent5" accent6="accent6" hlink="hlink" folHlink="folHlink"/>
    </a:extraClrScheme>
  </a:extraClrSchemeLst>
</a:theme>
</file>

<file path=ppt/theme/theme20.xml><?xml version="1.0" encoding="utf-8"?>
<a:theme xmlns:a="http://schemas.openxmlformats.org/drawingml/2006/main" name="4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1.xml><?xml version="1.0" encoding="utf-8"?>
<a:theme xmlns:a="http://schemas.openxmlformats.org/drawingml/2006/main" name="1_mtfuji2">
  <a:themeElements>
    <a:clrScheme name="mtfuji2 2">
      <a:dk1>
        <a:srgbClr val="2E2E48"/>
      </a:dk1>
      <a:lt1>
        <a:srgbClr val="B9CCE9"/>
      </a:lt1>
      <a:dk2>
        <a:srgbClr val="1451AA"/>
      </a:dk2>
      <a:lt2>
        <a:srgbClr val="C0D7D8"/>
      </a:lt2>
      <a:accent1>
        <a:srgbClr val="D6D5B2"/>
      </a:accent1>
      <a:accent2>
        <a:srgbClr val="FFFFE9"/>
      </a:accent2>
      <a:accent3>
        <a:srgbClr val="D9E2F2"/>
      </a:accent3>
      <a:accent4>
        <a:srgbClr val="26263C"/>
      </a:accent4>
      <a:accent5>
        <a:srgbClr val="E8E7D5"/>
      </a:accent5>
      <a:accent6>
        <a:srgbClr val="E7E7D3"/>
      </a:accent6>
      <a:hlink>
        <a:srgbClr val="6B94D1"/>
      </a:hlink>
      <a:folHlink>
        <a:srgbClr val="FFFFFF"/>
      </a:folHlink>
    </a:clrScheme>
    <a:fontScheme name="mtfuji2">
      <a:majorFont>
        <a:latin typeface="Times New Roman"/>
        <a:ea typeface="ＭＳ Ｐゴシック"/>
        <a:cs typeface=""/>
      </a:majorFont>
      <a:minorFont>
        <a:latin typeface="Times New Roman"/>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tfuji2 1">
        <a:dk1>
          <a:srgbClr val="1C357C"/>
        </a:dk1>
        <a:lt1>
          <a:srgbClr val="FFFFFF"/>
        </a:lt1>
        <a:dk2>
          <a:srgbClr val="224094"/>
        </a:dk2>
        <a:lt2>
          <a:srgbClr val="FFFFCC"/>
        </a:lt2>
        <a:accent1>
          <a:srgbClr val="86864C"/>
        </a:accent1>
        <a:accent2>
          <a:srgbClr val="809AE2"/>
        </a:accent2>
        <a:accent3>
          <a:srgbClr val="ABAFC8"/>
        </a:accent3>
        <a:accent4>
          <a:srgbClr val="DADADA"/>
        </a:accent4>
        <a:accent5>
          <a:srgbClr val="C3C3B2"/>
        </a:accent5>
        <a:accent6>
          <a:srgbClr val="738BCD"/>
        </a:accent6>
        <a:hlink>
          <a:srgbClr val="000000"/>
        </a:hlink>
        <a:folHlink>
          <a:srgbClr val="2E57CA"/>
        </a:folHlink>
      </a:clrScheme>
      <a:clrMap bg1="dk2" tx1="lt1" bg2="dk1" tx2="lt2" accent1="accent1" accent2="accent2" accent3="accent3" accent4="accent4" accent5="accent5" accent6="accent6" hlink="hlink" folHlink="folHlink"/>
    </a:extraClrScheme>
    <a:extraClrScheme>
      <a:clrScheme name="mtfuji2 2">
        <a:dk1>
          <a:srgbClr val="2E2E48"/>
        </a:dk1>
        <a:lt1>
          <a:srgbClr val="B9CCE9"/>
        </a:lt1>
        <a:dk2>
          <a:srgbClr val="1451AA"/>
        </a:dk2>
        <a:lt2>
          <a:srgbClr val="C0D7D8"/>
        </a:lt2>
        <a:accent1>
          <a:srgbClr val="D6D5B2"/>
        </a:accent1>
        <a:accent2>
          <a:srgbClr val="FFFFE9"/>
        </a:accent2>
        <a:accent3>
          <a:srgbClr val="D9E2F2"/>
        </a:accent3>
        <a:accent4>
          <a:srgbClr val="26263C"/>
        </a:accent4>
        <a:accent5>
          <a:srgbClr val="E8E7D5"/>
        </a:accent5>
        <a:accent6>
          <a:srgbClr val="E7E7D3"/>
        </a:accent6>
        <a:hlink>
          <a:srgbClr val="6B94D1"/>
        </a:hlink>
        <a:folHlink>
          <a:srgbClr val="FFFFFF"/>
        </a:folHlink>
      </a:clrScheme>
      <a:clrMap bg1="lt1" tx1="dk1" bg2="lt2" tx2="dk2" accent1="accent1" accent2="accent2" accent3="accent3" accent4="accent4" accent5="accent5" accent6="accent6" hlink="hlink" folHlink="folHlink"/>
    </a:extraClrScheme>
    <a:extraClrScheme>
      <a:clrScheme name="mtfuji2 3">
        <a:dk1>
          <a:srgbClr val="000000"/>
        </a:dk1>
        <a:lt1>
          <a:srgbClr val="FFFFFF"/>
        </a:lt1>
        <a:dk2>
          <a:srgbClr val="000000"/>
        </a:dk2>
        <a:lt2>
          <a:srgbClr val="DDDDDD"/>
        </a:lt2>
        <a:accent1>
          <a:srgbClr val="EAEAEA"/>
        </a:accent1>
        <a:accent2>
          <a:srgbClr val="F8F8F8"/>
        </a:accent2>
        <a:accent3>
          <a:srgbClr val="FFFFFF"/>
        </a:accent3>
        <a:accent4>
          <a:srgbClr val="000000"/>
        </a:accent4>
        <a:accent5>
          <a:srgbClr val="F3F3F3"/>
        </a:accent5>
        <a:accent6>
          <a:srgbClr val="E1E1E1"/>
        </a:accent6>
        <a:hlink>
          <a:srgbClr val="808080"/>
        </a:hlink>
        <a:folHlink>
          <a:srgbClr val="F8F8F8"/>
        </a:folHlink>
      </a:clrScheme>
      <a:clrMap bg1="lt1" tx1="dk1" bg2="lt2" tx2="dk2" accent1="accent1" accent2="accent2" accent3="accent3" accent4="accent4" accent5="accent5" accent6="accent6" hlink="hlink" folHlink="folHlink"/>
    </a:extraClrScheme>
    <a:extraClrScheme>
      <a:clrScheme name="mtfuji2 4">
        <a:dk1>
          <a:srgbClr val="000000"/>
        </a:dk1>
        <a:lt1>
          <a:srgbClr val="9CB8E0"/>
        </a:lt1>
        <a:dk2>
          <a:srgbClr val="000000"/>
        </a:dk2>
        <a:lt2>
          <a:srgbClr val="AAC9CA"/>
        </a:lt2>
        <a:accent1>
          <a:srgbClr val="D6D5B2"/>
        </a:accent1>
        <a:accent2>
          <a:srgbClr val="E8E7CE"/>
        </a:accent2>
        <a:accent3>
          <a:srgbClr val="CBD8ED"/>
        </a:accent3>
        <a:accent4>
          <a:srgbClr val="000000"/>
        </a:accent4>
        <a:accent5>
          <a:srgbClr val="E8E7D5"/>
        </a:accent5>
        <a:accent6>
          <a:srgbClr val="D2D1BA"/>
        </a:accent6>
        <a:hlink>
          <a:srgbClr val="4579C5"/>
        </a:hlink>
        <a:folHlink>
          <a:srgbClr val="C4F2F6"/>
        </a:folHlink>
      </a:clrScheme>
      <a:clrMap bg1="lt1" tx1="dk1" bg2="lt2" tx2="dk2" accent1="accent1" accent2="accent2" accent3="accent3" accent4="accent4" accent5="accent5" accent6="accent6" hlink="hlink" folHlink="folHlink"/>
    </a:extraClrScheme>
    <a:extraClrScheme>
      <a:clrScheme name="mtfuji2 5">
        <a:dk1>
          <a:srgbClr val="000000"/>
        </a:dk1>
        <a:lt1>
          <a:srgbClr val="6892D0"/>
        </a:lt1>
        <a:dk2>
          <a:srgbClr val="000000"/>
        </a:dk2>
        <a:lt2>
          <a:srgbClr val="7590B3"/>
        </a:lt2>
        <a:accent1>
          <a:srgbClr val="BEBB94"/>
        </a:accent1>
        <a:accent2>
          <a:srgbClr val="DDDDDD"/>
        </a:accent2>
        <a:accent3>
          <a:srgbClr val="B9C7E4"/>
        </a:accent3>
        <a:accent4>
          <a:srgbClr val="000000"/>
        </a:accent4>
        <a:accent5>
          <a:srgbClr val="DBDAC8"/>
        </a:accent5>
        <a:accent6>
          <a:srgbClr val="C8C8C8"/>
        </a:accent6>
        <a:hlink>
          <a:srgbClr val="363199"/>
        </a:hlink>
        <a:folHlink>
          <a:srgbClr val="91D6DD"/>
        </a:folHlink>
      </a:clrScheme>
      <a:clrMap bg1="lt1" tx1="dk1" bg2="lt2" tx2="dk2" accent1="accent1" accent2="accent2" accent3="accent3" accent4="accent4" accent5="accent5" accent6="accent6" hlink="hlink" folHlink="folHlink"/>
    </a:extraClrScheme>
    <a:extraClrScheme>
      <a:clrScheme name="mtfuji2 6">
        <a:dk1>
          <a:srgbClr val="456697"/>
        </a:dk1>
        <a:lt1>
          <a:srgbClr val="FFFFFF"/>
        </a:lt1>
        <a:dk2>
          <a:srgbClr val="386AB4"/>
        </a:dk2>
        <a:lt2>
          <a:srgbClr val="FFFFCC"/>
        </a:lt2>
        <a:accent1>
          <a:srgbClr val="8A8F5D"/>
        </a:accent1>
        <a:accent2>
          <a:srgbClr val="97ACBF"/>
        </a:accent2>
        <a:accent3>
          <a:srgbClr val="AEB9D6"/>
        </a:accent3>
        <a:accent4>
          <a:srgbClr val="DADADA"/>
        </a:accent4>
        <a:accent5>
          <a:srgbClr val="C4C6B6"/>
        </a:accent5>
        <a:accent6>
          <a:srgbClr val="889BAD"/>
        </a:accent6>
        <a:hlink>
          <a:srgbClr val="1B265F"/>
        </a:hlink>
        <a:folHlink>
          <a:srgbClr val="24A9DE"/>
        </a:folHlink>
      </a:clrScheme>
      <a:clrMap bg1="dk2" tx1="lt1" bg2="dk1" tx2="lt2" accent1="accent1" accent2="accent2" accent3="accent3" accent4="accent4" accent5="accent5" accent6="accent6" hlink="hlink" folHlink="folHlink"/>
    </a:extraClrScheme>
    <a:extraClrScheme>
      <a:clrScheme name="mtfuji2 7">
        <a:dk1>
          <a:srgbClr val="2545A1"/>
        </a:dk1>
        <a:lt1>
          <a:srgbClr val="FFFFFF"/>
        </a:lt1>
        <a:dk2>
          <a:srgbClr val="2C53C0"/>
        </a:dk2>
        <a:lt2>
          <a:srgbClr val="FFCC00"/>
        </a:lt2>
        <a:accent1>
          <a:srgbClr val="D28E34"/>
        </a:accent1>
        <a:accent2>
          <a:srgbClr val="AF96C0"/>
        </a:accent2>
        <a:accent3>
          <a:srgbClr val="ACB3DC"/>
        </a:accent3>
        <a:accent4>
          <a:srgbClr val="DADADA"/>
        </a:accent4>
        <a:accent5>
          <a:srgbClr val="E5C6AE"/>
        </a:accent5>
        <a:accent6>
          <a:srgbClr val="9E87AE"/>
        </a:accent6>
        <a:hlink>
          <a:srgbClr val="14265A"/>
        </a:hlink>
        <a:folHlink>
          <a:srgbClr val="C141AC"/>
        </a:folHlink>
      </a:clrScheme>
      <a:clrMap bg1="dk2" tx1="lt1" bg2="dk1" tx2="lt2" accent1="accent1" accent2="accent2" accent3="accent3" accent4="accent4" accent5="accent5" accent6="accent6" hlink="hlink" folHlink="folHlink"/>
    </a:extraClrScheme>
  </a:extraClrSchemeLst>
</a:theme>
</file>

<file path=ppt/theme/theme22.xml><?xml version="1.0" encoding="utf-8"?>
<a:theme xmlns:a="http://schemas.openxmlformats.org/drawingml/2006/main" name="6_mtfuji2">
  <a:themeElements>
    <a:clrScheme name="6_mtfuji2 2">
      <a:dk1>
        <a:srgbClr val="2E2E48"/>
      </a:dk1>
      <a:lt1>
        <a:srgbClr val="B9CCE9"/>
      </a:lt1>
      <a:dk2>
        <a:srgbClr val="1451AA"/>
      </a:dk2>
      <a:lt2>
        <a:srgbClr val="C0D7D8"/>
      </a:lt2>
      <a:accent1>
        <a:srgbClr val="D6D5B2"/>
      </a:accent1>
      <a:accent2>
        <a:srgbClr val="FFFFE9"/>
      </a:accent2>
      <a:accent3>
        <a:srgbClr val="D9E2F2"/>
      </a:accent3>
      <a:accent4>
        <a:srgbClr val="26263C"/>
      </a:accent4>
      <a:accent5>
        <a:srgbClr val="E8E7D5"/>
      </a:accent5>
      <a:accent6>
        <a:srgbClr val="E7E7D3"/>
      </a:accent6>
      <a:hlink>
        <a:srgbClr val="6B94D1"/>
      </a:hlink>
      <a:folHlink>
        <a:srgbClr val="FFFFFF"/>
      </a:folHlink>
    </a:clrScheme>
    <a:fontScheme name="6_mtfuji2">
      <a:majorFont>
        <a:latin typeface="Times New Roman"/>
        <a:ea typeface="ＭＳ Ｐゴシック"/>
        <a:cs typeface=""/>
      </a:majorFont>
      <a:minorFont>
        <a:latin typeface="Times New Roman"/>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6_mtfuji2 1">
        <a:dk1>
          <a:srgbClr val="1C357C"/>
        </a:dk1>
        <a:lt1>
          <a:srgbClr val="FFFFFF"/>
        </a:lt1>
        <a:dk2>
          <a:srgbClr val="224094"/>
        </a:dk2>
        <a:lt2>
          <a:srgbClr val="FFFFCC"/>
        </a:lt2>
        <a:accent1>
          <a:srgbClr val="86864C"/>
        </a:accent1>
        <a:accent2>
          <a:srgbClr val="809AE2"/>
        </a:accent2>
        <a:accent3>
          <a:srgbClr val="ABAFC8"/>
        </a:accent3>
        <a:accent4>
          <a:srgbClr val="DADADA"/>
        </a:accent4>
        <a:accent5>
          <a:srgbClr val="C3C3B2"/>
        </a:accent5>
        <a:accent6>
          <a:srgbClr val="738BCD"/>
        </a:accent6>
        <a:hlink>
          <a:srgbClr val="000000"/>
        </a:hlink>
        <a:folHlink>
          <a:srgbClr val="2E57CA"/>
        </a:folHlink>
      </a:clrScheme>
      <a:clrMap bg1="dk2" tx1="lt1" bg2="dk1" tx2="lt2" accent1="accent1" accent2="accent2" accent3="accent3" accent4="accent4" accent5="accent5" accent6="accent6" hlink="hlink" folHlink="folHlink"/>
    </a:extraClrScheme>
    <a:extraClrScheme>
      <a:clrScheme name="6_mtfuji2 2">
        <a:dk1>
          <a:srgbClr val="2E2E48"/>
        </a:dk1>
        <a:lt1>
          <a:srgbClr val="B9CCE9"/>
        </a:lt1>
        <a:dk2>
          <a:srgbClr val="1451AA"/>
        </a:dk2>
        <a:lt2>
          <a:srgbClr val="C0D7D8"/>
        </a:lt2>
        <a:accent1>
          <a:srgbClr val="D6D5B2"/>
        </a:accent1>
        <a:accent2>
          <a:srgbClr val="FFFFE9"/>
        </a:accent2>
        <a:accent3>
          <a:srgbClr val="D9E2F2"/>
        </a:accent3>
        <a:accent4>
          <a:srgbClr val="26263C"/>
        </a:accent4>
        <a:accent5>
          <a:srgbClr val="E8E7D5"/>
        </a:accent5>
        <a:accent6>
          <a:srgbClr val="E7E7D3"/>
        </a:accent6>
        <a:hlink>
          <a:srgbClr val="6B94D1"/>
        </a:hlink>
        <a:folHlink>
          <a:srgbClr val="FFFFFF"/>
        </a:folHlink>
      </a:clrScheme>
      <a:clrMap bg1="lt1" tx1="dk1" bg2="lt2" tx2="dk2" accent1="accent1" accent2="accent2" accent3="accent3" accent4="accent4" accent5="accent5" accent6="accent6" hlink="hlink" folHlink="folHlink"/>
    </a:extraClrScheme>
    <a:extraClrScheme>
      <a:clrScheme name="6_mtfuji2 3">
        <a:dk1>
          <a:srgbClr val="000000"/>
        </a:dk1>
        <a:lt1>
          <a:srgbClr val="FFFFFF"/>
        </a:lt1>
        <a:dk2>
          <a:srgbClr val="000000"/>
        </a:dk2>
        <a:lt2>
          <a:srgbClr val="DDDDDD"/>
        </a:lt2>
        <a:accent1>
          <a:srgbClr val="EAEAEA"/>
        </a:accent1>
        <a:accent2>
          <a:srgbClr val="F8F8F8"/>
        </a:accent2>
        <a:accent3>
          <a:srgbClr val="FFFFFF"/>
        </a:accent3>
        <a:accent4>
          <a:srgbClr val="000000"/>
        </a:accent4>
        <a:accent5>
          <a:srgbClr val="F3F3F3"/>
        </a:accent5>
        <a:accent6>
          <a:srgbClr val="E1E1E1"/>
        </a:accent6>
        <a:hlink>
          <a:srgbClr val="808080"/>
        </a:hlink>
        <a:folHlink>
          <a:srgbClr val="F8F8F8"/>
        </a:folHlink>
      </a:clrScheme>
      <a:clrMap bg1="lt1" tx1="dk1" bg2="lt2" tx2="dk2" accent1="accent1" accent2="accent2" accent3="accent3" accent4="accent4" accent5="accent5" accent6="accent6" hlink="hlink" folHlink="folHlink"/>
    </a:extraClrScheme>
    <a:extraClrScheme>
      <a:clrScheme name="6_mtfuji2 4">
        <a:dk1>
          <a:srgbClr val="000000"/>
        </a:dk1>
        <a:lt1>
          <a:srgbClr val="9CB8E0"/>
        </a:lt1>
        <a:dk2>
          <a:srgbClr val="000000"/>
        </a:dk2>
        <a:lt2>
          <a:srgbClr val="AAC9CA"/>
        </a:lt2>
        <a:accent1>
          <a:srgbClr val="D6D5B2"/>
        </a:accent1>
        <a:accent2>
          <a:srgbClr val="E8E7CE"/>
        </a:accent2>
        <a:accent3>
          <a:srgbClr val="CBD8ED"/>
        </a:accent3>
        <a:accent4>
          <a:srgbClr val="000000"/>
        </a:accent4>
        <a:accent5>
          <a:srgbClr val="E8E7D5"/>
        </a:accent5>
        <a:accent6>
          <a:srgbClr val="D2D1BA"/>
        </a:accent6>
        <a:hlink>
          <a:srgbClr val="4579C5"/>
        </a:hlink>
        <a:folHlink>
          <a:srgbClr val="C4F2F6"/>
        </a:folHlink>
      </a:clrScheme>
      <a:clrMap bg1="lt1" tx1="dk1" bg2="lt2" tx2="dk2" accent1="accent1" accent2="accent2" accent3="accent3" accent4="accent4" accent5="accent5" accent6="accent6" hlink="hlink" folHlink="folHlink"/>
    </a:extraClrScheme>
    <a:extraClrScheme>
      <a:clrScheme name="6_mtfuji2 5">
        <a:dk1>
          <a:srgbClr val="000000"/>
        </a:dk1>
        <a:lt1>
          <a:srgbClr val="6892D0"/>
        </a:lt1>
        <a:dk2>
          <a:srgbClr val="000000"/>
        </a:dk2>
        <a:lt2>
          <a:srgbClr val="7590B3"/>
        </a:lt2>
        <a:accent1>
          <a:srgbClr val="BEBB94"/>
        </a:accent1>
        <a:accent2>
          <a:srgbClr val="DDDDDD"/>
        </a:accent2>
        <a:accent3>
          <a:srgbClr val="B9C7E4"/>
        </a:accent3>
        <a:accent4>
          <a:srgbClr val="000000"/>
        </a:accent4>
        <a:accent5>
          <a:srgbClr val="DBDAC8"/>
        </a:accent5>
        <a:accent6>
          <a:srgbClr val="C8C8C8"/>
        </a:accent6>
        <a:hlink>
          <a:srgbClr val="363199"/>
        </a:hlink>
        <a:folHlink>
          <a:srgbClr val="91D6DD"/>
        </a:folHlink>
      </a:clrScheme>
      <a:clrMap bg1="lt1" tx1="dk1" bg2="lt2" tx2="dk2" accent1="accent1" accent2="accent2" accent3="accent3" accent4="accent4" accent5="accent5" accent6="accent6" hlink="hlink" folHlink="folHlink"/>
    </a:extraClrScheme>
    <a:extraClrScheme>
      <a:clrScheme name="6_mtfuji2 6">
        <a:dk1>
          <a:srgbClr val="456697"/>
        </a:dk1>
        <a:lt1>
          <a:srgbClr val="FFFFFF"/>
        </a:lt1>
        <a:dk2>
          <a:srgbClr val="386AB4"/>
        </a:dk2>
        <a:lt2>
          <a:srgbClr val="FFFFCC"/>
        </a:lt2>
        <a:accent1>
          <a:srgbClr val="8A8F5D"/>
        </a:accent1>
        <a:accent2>
          <a:srgbClr val="97ACBF"/>
        </a:accent2>
        <a:accent3>
          <a:srgbClr val="AEB9D6"/>
        </a:accent3>
        <a:accent4>
          <a:srgbClr val="DADADA"/>
        </a:accent4>
        <a:accent5>
          <a:srgbClr val="C4C6B6"/>
        </a:accent5>
        <a:accent6>
          <a:srgbClr val="889BAD"/>
        </a:accent6>
        <a:hlink>
          <a:srgbClr val="1B265F"/>
        </a:hlink>
        <a:folHlink>
          <a:srgbClr val="24A9DE"/>
        </a:folHlink>
      </a:clrScheme>
      <a:clrMap bg1="dk2" tx1="lt1" bg2="dk1" tx2="lt2" accent1="accent1" accent2="accent2" accent3="accent3" accent4="accent4" accent5="accent5" accent6="accent6" hlink="hlink" folHlink="folHlink"/>
    </a:extraClrScheme>
    <a:extraClrScheme>
      <a:clrScheme name="6_mtfuji2 7">
        <a:dk1>
          <a:srgbClr val="2545A1"/>
        </a:dk1>
        <a:lt1>
          <a:srgbClr val="FFFFFF"/>
        </a:lt1>
        <a:dk2>
          <a:srgbClr val="2C53C0"/>
        </a:dk2>
        <a:lt2>
          <a:srgbClr val="FFCC00"/>
        </a:lt2>
        <a:accent1>
          <a:srgbClr val="D28E34"/>
        </a:accent1>
        <a:accent2>
          <a:srgbClr val="AF96C0"/>
        </a:accent2>
        <a:accent3>
          <a:srgbClr val="ACB3DC"/>
        </a:accent3>
        <a:accent4>
          <a:srgbClr val="DADADA"/>
        </a:accent4>
        <a:accent5>
          <a:srgbClr val="E5C6AE"/>
        </a:accent5>
        <a:accent6>
          <a:srgbClr val="9E87AE"/>
        </a:accent6>
        <a:hlink>
          <a:srgbClr val="14265A"/>
        </a:hlink>
        <a:folHlink>
          <a:srgbClr val="C141AC"/>
        </a:folHlink>
      </a:clrScheme>
      <a:clrMap bg1="dk2" tx1="lt1" bg2="dk1" tx2="lt2" accent1="accent1" accent2="accent2" accent3="accent3" accent4="accent4" accent5="accent5" accent6="accent6" hlink="hlink" folHlink="folHlink"/>
    </a:extraClrScheme>
  </a:extraClrSchemeLst>
</a:theme>
</file>

<file path=ppt/theme/theme23.xml><?xml version="1.0" encoding="utf-8"?>
<a:theme xmlns:a="http://schemas.openxmlformats.org/drawingml/2006/main" name="3_mtfuji2">
  <a:themeElements>
    <a:clrScheme name="mtfuji2 2">
      <a:dk1>
        <a:srgbClr val="2E2E48"/>
      </a:dk1>
      <a:lt1>
        <a:srgbClr val="B9CCE9"/>
      </a:lt1>
      <a:dk2>
        <a:srgbClr val="1451AA"/>
      </a:dk2>
      <a:lt2>
        <a:srgbClr val="C0D7D8"/>
      </a:lt2>
      <a:accent1>
        <a:srgbClr val="D6D5B2"/>
      </a:accent1>
      <a:accent2>
        <a:srgbClr val="FFFFE9"/>
      </a:accent2>
      <a:accent3>
        <a:srgbClr val="D9E2F2"/>
      </a:accent3>
      <a:accent4>
        <a:srgbClr val="26263C"/>
      </a:accent4>
      <a:accent5>
        <a:srgbClr val="E8E7D5"/>
      </a:accent5>
      <a:accent6>
        <a:srgbClr val="E7E7D3"/>
      </a:accent6>
      <a:hlink>
        <a:srgbClr val="6B94D1"/>
      </a:hlink>
      <a:folHlink>
        <a:srgbClr val="FFFFFF"/>
      </a:folHlink>
    </a:clrScheme>
    <a:fontScheme name="mtfuji2">
      <a:majorFont>
        <a:latin typeface="Times New Roman"/>
        <a:ea typeface="ＭＳ Ｐゴシック"/>
        <a:cs typeface=""/>
      </a:majorFont>
      <a:minorFont>
        <a:latin typeface="Times New Roman"/>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lnDef>
      <a:spPr>
        <a:ln w="19050">
          <a:solidFill>
            <a:schemeClr val="tx1"/>
          </a:solidFill>
          <a:headEnd type="none" w="med" len="med"/>
          <a:tailEnd type="arrow"/>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lgn="l" fontAlgn="auto">
          <a:spcBef>
            <a:spcPts val="0"/>
          </a:spcBef>
          <a:spcAft>
            <a:spcPts val="0"/>
          </a:spcAft>
          <a:defRPr kumimoji="1" b="1" dirty="0" smtClean="0">
            <a:solidFill>
              <a:srgbClr val="2E2E48"/>
            </a:solidFill>
            <a:latin typeface="Times New Roman"/>
          </a:defRPr>
        </a:defPPr>
      </a:lstStyle>
    </a:txDef>
  </a:objectDefaults>
  <a:extraClrSchemeLst>
    <a:extraClrScheme>
      <a:clrScheme name="mtfuji2 1">
        <a:dk1>
          <a:srgbClr val="1C357C"/>
        </a:dk1>
        <a:lt1>
          <a:srgbClr val="FFFFFF"/>
        </a:lt1>
        <a:dk2>
          <a:srgbClr val="224094"/>
        </a:dk2>
        <a:lt2>
          <a:srgbClr val="FFFFCC"/>
        </a:lt2>
        <a:accent1>
          <a:srgbClr val="86864C"/>
        </a:accent1>
        <a:accent2>
          <a:srgbClr val="809AE2"/>
        </a:accent2>
        <a:accent3>
          <a:srgbClr val="ABAFC8"/>
        </a:accent3>
        <a:accent4>
          <a:srgbClr val="DADADA"/>
        </a:accent4>
        <a:accent5>
          <a:srgbClr val="C3C3B2"/>
        </a:accent5>
        <a:accent6>
          <a:srgbClr val="738BCD"/>
        </a:accent6>
        <a:hlink>
          <a:srgbClr val="000000"/>
        </a:hlink>
        <a:folHlink>
          <a:srgbClr val="2E57CA"/>
        </a:folHlink>
      </a:clrScheme>
      <a:clrMap bg1="dk2" tx1="lt1" bg2="dk1" tx2="lt2" accent1="accent1" accent2="accent2" accent3="accent3" accent4="accent4" accent5="accent5" accent6="accent6" hlink="hlink" folHlink="folHlink"/>
    </a:extraClrScheme>
    <a:extraClrScheme>
      <a:clrScheme name="mtfuji2 2">
        <a:dk1>
          <a:srgbClr val="2E2E48"/>
        </a:dk1>
        <a:lt1>
          <a:srgbClr val="B9CCE9"/>
        </a:lt1>
        <a:dk2>
          <a:srgbClr val="1451AA"/>
        </a:dk2>
        <a:lt2>
          <a:srgbClr val="C0D7D8"/>
        </a:lt2>
        <a:accent1>
          <a:srgbClr val="D6D5B2"/>
        </a:accent1>
        <a:accent2>
          <a:srgbClr val="FFFFE9"/>
        </a:accent2>
        <a:accent3>
          <a:srgbClr val="D9E2F2"/>
        </a:accent3>
        <a:accent4>
          <a:srgbClr val="26263C"/>
        </a:accent4>
        <a:accent5>
          <a:srgbClr val="E8E7D5"/>
        </a:accent5>
        <a:accent6>
          <a:srgbClr val="E7E7D3"/>
        </a:accent6>
        <a:hlink>
          <a:srgbClr val="6B94D1"/>
        </a:hlink>
        <a:folHlink>
          <a:srgbClr val="FFFFFF"/>
        </a:folHlink>
      </a:clrScheme>
      <a:clrMap bg1="lt1" tx1="dk1" bg2="lt2" tx2="dk2" accent1="accent1" accent2="accent2" accent3="accent3" accent4="accent4" accent5="accent5" accent6="accent6" hlink="hlink" folHlink="folHlink"/>
    </a:extraClrScheme>
    <a:extraClrScheme>
      <a:clrScheme name="mtfuji2 3">
        <a:dk1>
          <a:srgbClr val="000000"/>
        </a:dk1>
        <a:lt1>
          <a:srgbClr val="FFFFFF"/>
        </a:lt1>
        <a:dk2>
          <a:srgbClr val="000000"/>
        </a:dk2>
        <a:lt2>
          <a:srgbClr val="DDDDDD"/>
        </a:lt2>
        <a:accent1>
          <a:srgbClr val="EAEAEA"/>
        </a:accent1>
        <a:accent2>
          <a:srgbClr val="F8F8F8"/>
        </a:accent2>
        <a:accent3>
          <a:srgbClr val="FFFFFF"/>
        </a:accent3>
        <a:accent4>
          <a:srgbClr val="000000"/>
        </a:accent4>
        <a:accent5>
          <a:srgbClr val="F3F3F3"/>
        </a:accent5>
        <a:accent6>
          <a:srgbClr val="E1E1E1"/>
        </a:accent6>
        <a:hlink>
          <a:srgbClr val="808080"/>
        </a:hlink>
        <a:folHlink>
          <a:srgbClr val="F8F8F8"/>
        </a:folHlink>
      </a:clrScheme>
      <a:clrMap bg1="lt1" tx1="dk1" bg2="lt2" tx2="dk2" accent1="accent1" accent2="accent2" accent3="accent3" accent4="accent4" accent5="accent5" accent6="accent6" hlink="hlink" folHlink="folHlink"/>
    </a:extraClrScheme>
    <a:extraClrScheme>
      <a:clrScheme name="mtfuji2 4">
        <a:dk1>
          <a:srgbClr val="000000"/>
        </a:dk1>
        <a:lt1>
          <a:srgbClr val="9CB8E0"/>
        </a:lt1>
        <a:dk2>
          <a:srgbClr val="000000"/>
        </a:dk2>
        <a:lt2>
          <a:srgbClr val="AAC9CA"/>
        </a:lt2>
        <a:accent1>
          <a:srgbClr val="D6D5B2"/>
        </a:accent1>
        <a:accent2>
          <a:srgbClr val="E8E7CE"/>
        </a:accent2>
        <a:accent3>
          <a:srgbClr val="CBD8ED"/>
        </a:accent3>
        <a:accent4>
          <a:srgbClr val="000000"/>
        </a:accent4>
        <a:accent5>
          <a:srgbClr val="E8E7D5"/>
        </a:accent5>
        <a:accent6>
          <a:srgbClr val="D2D1BA"/>
        </a:accent6>
        <a:hlink>
          <a:srgbClr val="4579C5"/>
        </a:hlink>
        <a:folHlink>
          <a:srgbClr val="C4F2F6"/>
        </a:folHlink>
      </a:clrScheme>
      <a:clrMap bg1="lt1" tx1="dk1" bg2="lt2" tx2="dk2" accent1="accent1" accent2="accent2" accent3="accent3" accent4="accent4" accent5="accent5" accent6="accent6" hlink="hlink" folHlink="folHlink"/>
    </a:extraClrScheme>
    <a:extraClrScheme>
      <a:clrScheme name="mtfuji2 5">
        <a:dk1>
          <a:srgbClr val="000000"/>
        </a:dk1>
        <a:lt1>
          <a:srgbClr val="6892D0"/>
        </a:lt1>
        <a:dk2>
          <a:srgbClr val="000000"/>
        </a:dk2>
        <a:lt2>
          <a:srgbClr val="7590B3"/>
        </a:lt2>
        <a:accent1>
          <a:srgbClr val="BEBB94"/>
        </a:accent1>
        <a:accent2>
          <a:srgbClr val="DDDDDD"/>
        </a:accent2>
        <a:accent3>
          <a:srgbClr val="B9C7E4"/>
        </a:accent3>
        <a:accent4>
          <a:srgbClr val="000000"/>
        </a:accent4>
        <a:accent5>
          <a:srgbClr val="DBDAC8"/>
        </a:accent5>
        <a:accent6>
          <a:srgbClr val="C8C8C8"/>
        </a:accent6>
        <a:hlink>
          <a:srgbClr val="363199"/>
        </a:hlink>
        <a:folHlink>
          <a:srgbClr val="91D6DD"/>
        </a:folHlink>
      </a:clrScheme>
      <a:clrMap bg1="lt1" tx1="dk1" bg2="lt2" tx2="dk2" accent1="accent1" accent2="accent2" accent3="accent3" accent4="accent4" accent5="accent5" accent6="accent6" hlink="hlink" folHlink="folHlink"/>
    </a:extraClrScheme>
    <a:extraClrScheme>
      <a:clrScheme name="mtfuji2 6">
        <a:dk1>
          <a:srgbClr val="456697"/>
        </a:dk1>
        <a:lt1>
          <a:srgbClr val="FFFFFF"/>
        </a:lt1>
        <a:dk2>
          <a:srgbClr val="386AB4"/>
        </a:dk2>
        <a:lt2>
          <a:srgbClr val="FFFFCC"/>
        </a:lt2>
        <a:accent1>
          <a:srgbClr val="8A8F5D"/>
        </a:accent1>
        <a:accent2>
          <a:srgbClr val="97ACBF"/>
        </a:accent2>
        <a:accent3>
          <a:srgbClr val="AEB9D6"/>
        </a:accent3>
        <a:accent4>
          <a:srgbClr val="DADADA"/>
        </a:accent4>
        <a:accent5>
          <a:srgbClr val="C4C6B6"/>
        </a:accent5>
        <a:accent6>
          <a:srgbClr val="889BAD"/>
        </a:accent6>
        <a:hlink>
          <a:srgbClr val="1B265F"/>
        </a:hlink>
        <a:folHlink>
          <a:srgbClr val="24A9DE"/>
        </a:folHlink>
      </a:clrScheme>
      <a:clrMap bg1="dk2" tx1="lt1" bg2="dk1" tx2="lt2" accent1="accent1" accent2="accent2" accent3="accent3" accent4="accent4" accent5="accent5" accent6="accent6" hlink="hlink" folHlink="folHlink"/>
    </a:extraClrScheme>
    <a:extraClrScheme>
      <a:clrScheme name="mtfuji2 7">
        <a:dk1>
          <a:srgbClr val="2545A1"/>
        </a:dk1>
        <a:lt1>
          <a:srgbClr val="FFFFFF"/>
        </a:lt1>
        <a:dk2>
          <a:srgbClr val="2C53C0"/>
        </a:dk2>
        <a:lt2>
          <a:srgbClr val="FFCC00"/>
        </a:lt2>
        <a:accent1>
          <a:srgbClr val="D28E34"/>
        </a:accent1>
        <a:accent2>
          <a:srgbClr val="AF96C0"/>
        </a:accent2>
        <a:accent3>
          <a:srgbClr val="ACB3DC"/>
        </a:accent3>
        <a:accent4>
          <a:srgbClr val="DADADA"/>
        </a:accent4>
        <a:accent5>
          <a:srgbClr val="E5C6AE"/>
        </a:accent5>
        <a:accent6>
          <a:srgbClr val="9E87AE"/>
        </a:accent6>
        <a:hlink>
          <a:srgbClr val="14265A"/>
        </a:hlink>
        <a:folHlink>
          <a:srgbClr val="C141AC"/>
        </a:folHlink>
      </a:clrScheme>
      <a:clrMap bg1="dk2" tx1="lt1" bg2="dk1" tx2="lt2" accent1="accent1" accent2="accent2" accent3="accent3" accent4="accent4" accent5="accent5" accent6="accent6" hlink="hlink" folHlink="folHlink"/>
    </a:extraClrScheme>
  </a:extraClrSchemeLst>
</a:theme>
</file>

<file path=ppt/theme/theme24.xml><?xml version="1.0" encoding="utf-8"?>
<a:theme xmlns:a="http://schemas.openxmlformats.org/drawingml/2006/main" name="Compass">
  <a:themeElements>
    <a:clrScheme name="Compass 2">
      <a:dk1>
        <a:srgbClr val="5B5D6B"/>
      </a:dk1>
      <a:lt1>
        <a:srgbClr val="FFFFFF"/>
      </a:lt1>
      <a:dk2>
        <a:srgbClr val="5A5C6C"/>
      </a:dk2>
      <a:lt2>
        <a:srgbClr val="FFFFCC"/>
      </a:lt2>
      <a:accent1>
        <a:srgbClr val="9966FF"/>
      </a:accent1>
      <a:accent2>
        <a:srgbClr val="9383B3"/>
      </a:accent2>
      <a:accent3>
        <a:srgbClr val="B5B5BA"/>
      </a:accent3>
      <a:accent4>
        <a:srgbClr val="DADADA"/>
      </a:accent4>
      <a:accent5>
        <a:srgbClr val="CAB8FF"/>
      </a:accent5>
      <a:accent6>
        <a:srgbClr val="8576A2"/>
      </a:accent6>
      <a:hlink>
        <a:srgbClr val="A3C145"/>
      </a:hlink>
      <a:folHlink>
        <a:srgbClr val="6FA9B7"/>
      </a:folHlink>
    </a:clrScheme>
    <a:fontScheme name="Compass">
      <a:majorFont>
        <a:latin typeface="Tahoma"/>
        <a:ea typeface="ＭＳ Ｐゴシック"/>
        <a:cs typeface=""/>
      </a:majorFont>
      <a:minorFont>
        <a:latin typeface="Tahoma"/>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ompass 1">
        <a:dk1>
          <a:srgbClr val="00007A"/>
        </a:dk1>
        <a:lt1>
          <a:srgbClr val="FFFFFF"/>
        </a:lt1>
        <a:dk2>
          <a:srgbClr val="000066"/>
        </a:dk2>
        <a:lt2>
          <a:srgbClr val="CCECFF"/>
        </a:lt2>
        <a:accent1>
          <a:srgbClr val="6F64C2"/>
        </a:accent1>
        <a:accent2>
          <a:srgbClr val="0089BA"/>
        </a:accent2>
        <a:accent3>
          <a:srgbClr val="AAAAB8"/>
        </a:accent3>
        <a:accent4>
          <a:srgbClr val="DADADA"/>
        </a:accent4>
        <a:accent5>
          <a:srgbClr val="BBB8DD"/>
        </a:accent5>
        <a:accent6>
          <a:srgbClr val="007CA8"/>
        </a:accent6>
        <a:hlink>
          <a:srgbClr val="66CCFF"/>
        </a:hlink>
        <a:folHlink>
          <a:srgbClr val="00CC99"/>
        </a:folHlink>
      </a:clrScheme>
      <a:clrMap bg1="dk2" tx1="lt1" bg2="dk1" tx2="lt2" accent1="accent1" accent2="accent2" accent3="accent3" accent4="accent4" accent5="accent5" accent6="accent6" hlink="hlink" folHlink="folHlink"/>
    </a:extraClrScheme>
    <a:extraClrScheme>
      <a:clrScheme name="Compass 2">
        <a:dk1>
          <a:srgbClr val="5B5D6B"/>
        </a:dk1>
        <a:lt1>
          <a:srgbClr val="FFFFFF"/>
        </a:lt1>
        <a:dk2>
          <a:srgbClr val="5A5C6C"/>
        </a:dk2>
        <a:lt2>
          <a:srgbClr val="FFFFCC"/>
        </a:lt2>
        <a:accent1>
          <a:srgbClr val="9966FF"/>
        </a:accent1>
        <a:accent2>
          <a:srgbClr val="9383B3"/>
        </a:accent2>
        <a:accent3>
          <a:srgbClr val="B5B5BA"/>
        </a:accent3>
        <a:accent4>
          <a:srgbClr val="DADADA"/>
        </a:accent4>
        <a:accent5>
          <a:srgbClr val="CAB8FF"/>
        </a:accent5>
        <a:accent6>
          <a:srgbClr val="8576A2"/>
        </a:accent6>
        <a:hlink>
          <a:srgbClr val="A3C145"/>
        </a:hlink>
        <a:folHlink>
          <a:srgbClr val="6FA9B7"/>
        </a:folHlink>
      </a:clrScheme>
      <a:clrMap bg1="dk2" tx1="lt1" bg2="dk1" tx2="lt2" accent1="accent1" accent2="accent2" accent3="accent3" accent4="accent4" accent5="accent5" accent6="accent6" hlink="hlink" folHlink="folHlink"/>
    </a:extraClrScheme>
    <a:extraClrScheme>
      <a:clrScheme name="Compass 3">
        <a:dk1>
          <a:srgbClr val="860000"/>
        </a:dk1>
        <a:lt1>
          <a:srgbClr val="FFFFFF"/>
        </a:lt1>
        <a:dk2>
          <a:srgbClr val="800000"/>
        </a:dk2>
        <a:lt2>
          <a:srgbClr val="FFFFCC"/>
        </a:lt2>
        <a:accent1>
          <a:srgbClr val="FF6600"/>
        </a:accent1>
        <a:accent2>
          <a:srgbClr val="FF9933"/>
        </a:accent2>
        <a:accent3>
          <a:srgbClr val="C0AAAA"/>
        </a:accent3>
        <a:accent4>
          <a:srgbClr val="DADADA"/>
        </a:accent4>
        <a:accent5>
          <a:srgbClr val="FFB8AA"/>
        </a:accent5>
        <a:accent6>
          <a:srgbClr val="E78A2D"/>
        </a:accent6>
        <a:hlink>
          <a:srgbClr val="FFCC00"/>
        </a:hlink>
        <a:folHlink>
          <a:srgbClr val="CC9900"/>
        </a:folHlink>
      </a:clrScheme>
      <a:clrMap bg1="dk2" tx1="lt1" bg2="dk1" tx2="lt2" accent1="accent1" accent2="accent2" accent3="accent3" accent4="accent4" accent5="accent5" accent6="accent6" hlink="hlink" folHlink="folHlink"/>
    </a:extraClrScheme>
    <a:extraClrScheme>
      <a:clrScheme name="Compass 4">
        <a:dk1>
          <a:srgbClr val="676A5C"/>
        </a:dk1>
        <a:lt1>
          <a:srgbClr val="FFFFFF"/>
        </a:lt1>
        <a:dk2>
          <a:srgbClr val="686B5D"/>
        </a:dk2>
        <a:lt2>
          <a:srgbClr val="FFFFCC"/>
        </a:lt2>
        <a:accent1>
          <a:srgbClr val="CC6600"/>
        </a:accent1>
        <a:accent2>
          <a:srgbClr val="809EA8"/>
        </a:accent2>
        <a:accent3>
          <a:srgbClr val="B9BAB6"/>
        </a:accent3>
        <a:accent4>
          <a:srgbClr val="DADADA"/>
        </a:accent4>
        <a:accent5>
          <a:srgbClr val="E2B8AA"/>
        </a:accent5>
        <a:accent6>
          <a:srgbClr val="738F98"/>
        </a:accent6>
        <a:hlink>
          <a:srgbClr val="DDBF4F"/>
        </a:hlink>
        <a:folHlink>
          <a:srgbClr val="B7B6A3"/>
        </a:folHlink>
      </a:clrScheme>
      <a:clrMap bg1="dk2" tx1="lt1" bg2="dk1" tx2="lt2" accent1="accent1" accent2="accent2" accent3="accent3" accent4="accent4" accent5="accent5" accent6="accent6" hlink="hlink" folHlink="folHlink"/>
    </a:extraClrScheme>
    <a:extraClrScheme>
      <a:clrScheme name="Compass 5">
        <a:dk1>
          <a:srgbClr val="AC835E"/>
        </a:dk1>
        <a:lt1>
          <a:srgbClr val="FFFFFF"/>
        </a:lt1>
        <a:dk2>
          <a:srgbClr val="AE8764"/>
        </a:dk2>
        <a:lt2>
          <a:srgbClr val="FFFFCC"/>
        </a:lt2>
        <a:accent1>
          <a:srgbClr val="CC6600"/>
        </a:accent1>
        <a:accent2>
          <a:srgbClr val="FF5050"/>
        </a:accent2>
        <a:accent3>
          <a:srgbClr val="D3C3B8"/>
        </a:accent3>
        <a:accent4>
          <a:srgbClr val="DADADA"/>
        </a:accent4>
        <a:accent5>
          <a:srgbClr val="E2B8AA"/>
        </a:accent5>
        <a:accent6>
          <a:srgbClr val="E74848"/>
        </a:accent6>
        <a:hlink>
          <a:srgbClr val="FFCC99"/>
        </a:hlink>
        <a:folHlink>
          <a:srgbClr val="FF9966"/>
        </a:folHlink>
      </a:clrScheme>
      <a:clrMap bg1="dk2" tx1="lt1" bg2="dk1" tx2="lt2" accent1="accent1" accent2="accent2" accent3="accent3" accent4="accent4" accent5="accent5" accent6="accent6" hlink="hlink" folHlink="folHlink"/>
    </a:extraClrScheme>
    <a:extraClrScheme>
      <a:clrScheme name="Compass 6">
        <a:dk1>
          <a:srgbClr val="526133"/>
        </a:dk1>
        <a:lt1>
          <a:srgbClr val="FFFFFF"/>
        </a:lt1>
        <a:dk2>
          <a:srgbClr val="4E5D31"/>
        </a:dk2>
        <a:lt2>
          <a:srgbClr val="FFFFCC"/>
        </a:lt2>
        <a:accent1>
          <a:srgbClr val="99CC00"/>
        </a:accent1>
        <a:accent2>
          <a:srgbClr val="7A9505"/>
        </a:accent2>
        <a:accent3>
          <a:srgbClr val="B2B6AD"/>
        </a:accent3>
        <a:accent4>
          <a:srgbClr val="DADADA"/>
        </a:accent4>
        <a:accent5>
          <a:srgbClr val="CAE2AA"/>
        </a:accent5>
        <a:accent6>
          <a:srgbClr val="6E8704"/>
        </a:accent6>
        <a:hlink>
          <a:srgbClr val="FFCC00"/>
        </a:hlink>
        <a:folHlink>
          <a:srgbClr val="CCCC00"/>
        </a:folHlink>
      </a:clrScheme>
      <a:clrMap bg1="dk2" tx1="lt1" bg2="dk1" tx2="lt2" accent1="accent1" accent2="accent2" accent3="accent3" accent4="accent4" accent5="accent5" accent6="accent6" hlink="hlink" folHlink="folHlink"/>
    </a:extraClrScheme>
    <a:extraClrScheme>
      <a:clrScheme name="Compass 7">
        <a:dk1>
          <a:srgbClr val="000000"/>
        </a:dk1>
        <a:lt1>
          <a:srgbClr val="DDDCC5"/>
        </a:lt1>
        <a:dk2>
          <a:srgbClr val="95934B"/>
        </a:dk2>
        <a:lt2>
          <a:srgbClr val="DBDAC3"/>
        </a:lt2>
        <a:accent1>
          <a:srgbClr val="EAEBE1"/>
        </a:accent1>
        <a:accent2>
          <a:srgbClr val="9DB0B7"/>
        </a:accent2>
        <a:accent3>
          <a:srgbClr val="EBEBDF"/>
        </a:accent3>
        <a:accent4>
          <a:srgbClr val="000000"/>
        </a:accent4>
        <a:accent5>
          <a:srgbClr val="F3F3EE"/>
        </a:accent5>
        <a:accent6>
          <a:srgbClr val="8E9FA6"/>
        </a:accent6>
        <a:hlink>
          <a:srgbClr val="009900"/>
        </a:hlink>
        <a:folHlink>
          <a:srgbClr val="808000"/>
        </a:folHlink>
      </a:clrScheme>
      <a:clrMap bg1="lt1" tx1="dk1" bg2="lt2" tx2="dk2" accent1="accent1" accent2="accent2" accent3="accent3" accent4="accent4" accent5="accent5" accent6="accent6" hlink="hlink" folHlink="folHlink"/>
    </a:extraClrScheme>
    <a:extraClrScheme>
      <a:clrScheme name="Compass 8">
        <a:dk1>
          <a:srgbClr val="007E7B"/>
        </a:dk1>
        <a:lt1>
          <a:srgbClr val="FFFFFF"/>
        </a:lt1>
        <a:dk2>
          <a:srgbClr val="008080"/>
        </a:dk2>
        <a:lt2>
          <a:srgbClr val="FFFF99"/>
        </a:lt2>
        <a:accent1>
          <a:srgbClr val="33CCCC"/>
        </a:accent1>
        <a:accent2>
          <a:srgbClr val="00CC66"/>
        </a:accent2>
        <a:accent3>
          <a:srgbClr val="AAC0C0"/>
        </a:accent3>
        <a:accent4>
          <a:srgbClr val="DADADA"/>
        </a:accent4>
        <a:accent5>
          <a:srgbClr val="ADE2E2"/>
        </a:accent5>
        <a:accent6>
          <a:srgbClr val="00B95C"/>
        </a:accent6>
        <a:hlink>
          <a:srgbClr val="CCFFCC"/>
        </a:hlink>
        <a:folHlink>
          <a:srgbClr val="FFFFCC"/>
        </a:folHlink>
      </a:clrScheme>
      <a:clrMap bg1="dk2" tx1="lt1" bg2="dk1" tx2="lt2" accent1="accent1" accent2="accent2" accent3="accent3" accent4="accent4" accent5="accent5" accent6="accent6" hlink="hlink" folHlink="folHlink"/>
    </a:extraClrScheme>
    <a:extraClrScheme>
      <a:clrScheme name="Compass 9">
        <a:dk1>
          <a:srgbClr val="000000"/>
        </a:dk1>
        <a:lt1>
          <a:srgbClr val="FFFFFF"/>
        </a:lt1>
        <a:dk2>
          <a:srgbClr val="000000"/>
        </a:dk2>
        <a:lt2>
          <a:srgbClr val="FEFEFE"/>
        </a:lt2>
        <a:accent1>
          <a:srgbClr val="E1E1FF"/>
        </a:accent1>
        <a:accent2>
          <a:srgbClr val="D9FFF8"/>
        </a:accent2>
        <a:accent3>
          <a:srgbClr val="FFFFFF"/>
        </a:accent3>
        <a:accent4>
          <a:srgbClr val="000000"/>
        </a:accent4>
        <a:accent5>
          <a:srgbClr val="EEEEFF"/>
        </a:accent5>
        <a:accent6>
          <a:srgbClr val="C4E7E1"/>
        </a:accent6>
        <a:hlink>
          <a:srgbClr val="9966FF"/>
        </a:hlink>
        <a:folHlink>
          <a:srgbClr val="666699"/>
        </a:folHlink>
      </a:clrScheme>
      <a:clrMap bg1="lt1" tx1="dk1" bg2="lt2" tx2="dk2" accent1="accent1" accent2="accent2" accent3="accent3" accent4="accent4" accent5="accent5" accent6="accent6" hlink="hlink" folHlink="folHlink"/>
    </a:extraClrScheme>
  </a:extraClrSchemeLst>
</a:theme>
</file>

<file path=ppt/theme/theme25.xml><?xml version="1.0" encoding="utf-8"?>
<a:theme xmlns:a="http://schemas.openxmlformats.org/drawingml/2006/main" name="タイトル &amp; 箇条書き">
  <a:themeElements>
    <a:clrScheme name="">
      <a:dk1>
        <a:srgbClr val="414141"/>
      </a:dk1>
      <a:lt1>
        <a:srgbClr val="FFFFFF"/>
      </a:lt1>
      <a:dk2>
        <a:srgbClr val="000000"/>
      </a:dk2>
      <a:lt2>
        <a:srgbClr val="808080"/>
      </a:lt2>
      <a:accent1>
        <a:srgbClr val="6C7472"/>
      </a:accent1>
      <a:accent2>
        <a:srgbClr val="333399"/>
      </a:accent2>
      <a:accent3>
        <a:srgbClr val="FFFFFF"/>
      </a:accent3>
      <a:accent4>
        <a:srgbClr val="363636"/>
      </a:accent4>
      <a:accent5>
        <a:srgbClr val="BABCBC"/>
      </a:accent5>
      <a:accent6>
        <a:srgbClr val="2D2D8A"/>
      </a:accent6>
      <a:hlink>
        <a:srgbClr val="009999"/>
      </a:hlink>
      <a:folHlink>
        <a:srgbClr val="99CC00"/>
      </a:folHlink>
    </a:clrScheme>
    <a:fontScheme name="タイトル &amp; 箇条書き">
      <a:majorFont>
        <a:latin typeface="Gill Sans Light"/>
        <a:ea typeface=""/>
        <a:cs typeface=""/>
      </a:majorFont>
      <a:minorFont>
        <a:latin typeface="Gill Sans Ligh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6C7472"/>
        </a:solidFill>
        <a:ln w="127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414141"/>
            </a:solidFill>
            <a:effectLst/>
            <a:latin typeface="Gill Sans Light" charset="0"/>
            <a:sym typeface="Gill Sans Light" charset="0"/>
          </a:defRPr>
        </a:defPPr>
      </a:lstStyle>
    </a:spDef>
    <a:lnDef>
      <a:spPr bwMode="auto">
        <a:xfrm>
          <a:off x="0" y="0"/>
          <a:ext cx="1" cy="1"/>
        </a:xfrm>
        <a:custGeom>
          <a:avLst/>
          <a:gdLst/>
          <a:ahLst/>
          <a:cxnLst/>
          <a:rect l="0" t="0" r="0" b="0"/>
          <a:pathLst/>
        </a:custGeom>
        <a:solidFill>
          <a:srgbClr val="6C7472"/>
        </a:solidFill>
        <a:ln w="127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414141"/>
            </a:solidFill>
            <a:effectLst/>
            <a:latin typeface="Gill Sans Light" charset="0"/>
            <a:sym typeface="Gill Sans Light" charset="0"/>
          </a:defRPr>
        </a:defPPr>
      </a:lstStyle>
    </a:lnDef>
  </a:objectDefaults>
  <a:extraClrSchemeLst>
    <a:extraClrScheme>
      <a:clrScheme name="タイトル &amp; 箇条書き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6.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ユーザー定義 1">
      <a:majorFont>
        <a:latin typeface="Times New Roman"/>
        <a:ea typeface="ＭＳ 明朝"/>
        <a:cs typeface=""/>
      </a:majorFont>
      <a:minorFont>
        <a:latin typeface="Times New Roman"/>
        <a:ea typeface="ＭＳ 明朝"/>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1_kobayashi.v1">
  <a:themeElements>
    <a:clrScheme name="kobayashi.v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kobayashi.v1">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kobayashi.v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kobayashi.v1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kobayashi.v1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kobayashi.v1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kobayashi.v1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kobayashi.v1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kobayashi.v1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kobayashi.v1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kobayashi.v1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kobayashi.v1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kobayashi.v1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kobayashi.v1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2_mtfuji2">
  <a:themeElements>
    <a:clrScheme name="mtfuji2 2">
      <a:dk1>
        <a:srgbClr val="2E2E48"/>
      </a:dk1>
      <a:lt1>
        <a:srgbClr val="B9CCE9"/>
      </a:lt1>
      <a:dk2>
        <a:srgbClr val="1451AA"/>
      </a:dk2>
      <a:lt2>
        <a:srgbClr val="C0D7D8"/>
      </a:lt2>
      <a:accent1>
        <a:srgbClr val="D6D5B2"/>
      </a:accent1>
      <a:accent2>
        <a:srgbClr val="FFFFE9"/>
      </a:accent2>
      <a:accent3>
        <a:srgbClr val="D9E2F2"/>
      </a:accent3>
      <a:accent4>
        <a:srgbClr val="26263C"/>
      </a:accent4>
      <a:accent5>
        <a:srgbClr val="E8E7D5"/>
      </a:accent5>
      <a:accent6>
        <a:srgbClr val="E7E7D3"/>
      </a:accent6>
      <a:hlink>
        <a:srgbClr val="6B94D1"/>
      </a:hlink>
      <a:folHlink>
        <a:srgbClr val="FFFFFF"/>
      </a:folHlink>
    </a:clrScheme>
    <a:fontScheme name="mtfuji2">
      <a:majorFont>
        <a:latin typeface="Times New Roman"/>
        <a:ea typeface="ＭＳ Ｐゴシック"/>
        <a:cs typeface=""/>
      </a:majorFont>
      <a:minorFont>
        <a:latin typeface="Times New Roman"/>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tfuji2 1">
        <a:dk1>
          <a:srgbClr val="1C357C"/>
        </a:dk1>
        <a:lt1>
          <a:srgbClr val="FFFFFF"/>
        </a:lt1>
        <a:dk2>
          <a:srgbClr val="224094"/>
        </a:dk2>
        <a:lt2>
          <a:srgbClr val="FFFFCC"/>
        </a:lt2>
        <a:accent1>
          <a:srgbClr val="86864C"/>
        </a:accent1>
        <a:accent2>
          <a:srgbClr val="809AE2"/>
        </a:accent2>
        <a:accent3>
          <a:srgbClr val="ABAFC8"/>
        </a:accent3>
        <a:accent4>
          <a:srgbClr val="DADADA"/>
        </a:accent4>
        <a:accent5>
          <a:srgbClr val="C3C3B2"/>
        </a:accent5>
        <a:accent6>
          <a:srgbClr val="738BCD"/>
        </a:accent6>
        <a:hlink>
          <a:srgbClr val="000000"/>
        </a:hlink>
        <a:folHlink>
          <a:srgbClr val="2E57CA"/>
        </a:folHlink>
      </a:clrScheme>
      <a:clrMap bg1="dk2" tx1="lt1" bg2="dk1" tx2="lt2" accent1="accent1" accent2="accent2" accent3="accent3" accent4="accent4" accent5="accent5" accent6="accent6" hlink="hlink" folHlink="folHlink"/>
    </a:extraClrScheme>
    <a:extraClrScheme>
      <a:clrScheme name="mtfuji2 2">
        <a:dk1>
          <a:srgbClr val="2E2E48"/>
        </a:dk1>
        <a:lt1>
          <a:srgbClr val="B9CCE9"/>
        </a:lt1>
        <a:dk2>
          <a:srgbClr val="1451AA"/>
        </a:dk2>
        <a:lt2>
          <a:srgbClr val="C0D7D8"/>
        </a:lt2>
        <a:accent1>
          <a:srgbClr val="D6D5B2"/>
        </a:accent1>
        <a:accent2>
          <a:srgbClr val="FFFFE9"/>
        </a:accent2>
        <a:accent3>
          <a:srgbClr val="D9E2F2"/>
        </a:accent3>
        <a:accent4>
          <a:srgbClr val="26263C"/>
        </a:accent4>
        <a:accent5>
          <a:srgbClr val="E8E7D5"/>
        </a:accent5>
        <a:accent6>
          <a:srgbClr val="E7E7D3"/>
        </a:accent6>
        <a:hlink>
          <a:srgbClr val="6B94D1"/>
        </a:hlink>
        <a:folHlink>
          <a:srgbClr val="FFFFFF"/>
        </a:folHlink>
      </a:clrScheme>
      <a:clrMap bg1="lt1" tx1="dk1" bg2="lt2" tx2="dk2" accent1="accent1" accent2="accent2" accent3="accent3" accent4="accent4" accent5="accent5" accent6="accent6" hlink="hlink" folHlink="folHlink"/>
    </a:extraClrScheme>
    <a:extraClrScheme>
      <a:clrScheme name="mtfuji2 3">
        <a:dk1>
          <a:srgbClr val="000000"/>
        </a:dk1>
        <a:lt1>
          <a:srgbClr val="FFFFFF"/>
        </a:lt1>
        <a:dk2>
          <a:srgbClr val="000000"/>
        </a:dk2>
        <a:lt2>
          <a:srgbClr val="DDDDDD"/>
        </a:lt2>
        <a:accent1>
          <a:srgbClr val="EAEAEA"/>
        </a:accent1>
        <a:accent2>
          <a:srgbClr val="F8F8F8"/>
        </a:accent2>
        <a:accent3>
          <a:srgbClr val="FFFFFF"/>
        </a:accent3>
        <a:accent4>
          <a:srgbClr val="000000"/>
        </a:accent4>
        <a:accent5>
          <a:srgbClr val="F3F3F3"/>
        </a:accent5>
        <a:accent6>
          <a:srgbClr val="E1E1E1"/>
        </a:accent6>
        <a:hlink>
          <a:srgbClr val="808080"/>
        </a:hlink>
        <a:folHlink>
          <a:srgbClr val="F8F8F8"/>
        </a:folHlink>
      </a:clrScheme>
      <a:clrMap bg1="lt1" tx1="dk1" bg2="lt2" tx2="dk2" accent1="accent1" accent2="accent2" accent3="accent3" accent4="accent4" accent5="accent5" accent6="accent6" hlink="hlink" folHlink="folHlink"/>
    </a:extraClrScheme>
    <a:extraClrScheme>
      <a:clrScheme name="mtfuji2 4">
        <a:dk1>
          <a:srgbClr val="000000"/>
        </a:dk1>
        <a:lt1>
          <a:srgbClr val="9CB8E0"/>
        </a:lt1>
        <a:dk2>
          <a:srgbClr val="000000"/>
        </a:dk2>
        <a:lt2>
          <a:srgbClr val="AAC9CA"/>
        </a:lt2>
        <a:accent1>
          <a:srgbClr val="D6D5B2"/>
        </a:accent1>
        <a:accent2>
          <a:srgbClr val="E8E7CE"/>
        </a:accent2>
        <a:accent3>
          <a:srgbClr val="CBD8ED"/>
        </a:accent3>
        <a:accent4>
          <a:srgbClr val="000000"/>
        </a:accent4>
        <a:accent5>
          <a:srgbClr val="E8E7D5"/>
        </a:accent5>
        <a:accent6>
          <a:srgbClr val="D2D1BA"/>
        </a:accent6>
        <a:hlink>
          <a:srgbClr val="4579C5"/>
        </a:hlink>
        <a:folHlink>
          <a:srgbClr val="C4F2F6"/>
        </a:folHlink>
      </a:clrScheme>
      <a:clrMap bg1="lt1" tx1="dk1" bg2="lt2" tx2="dk2" accent1="accent1" accent2="accent2" accent3="accent3" accent4="accent4" accent5="accent5" accent6="accent6" hlink="hlink" folHlink="folHlink"/>
    </a:extraClrScheme>
    <a:extraClrScheme>
      <a:clrScheme name="mtfuji2 5">
        <a:dk1>
          <a:srgbClr val="000000"/>
        </a:dk1>
        <a:lt1>
          <a:srgbClr val="6892D0"/>
        </a:lt1>
        <a:dk2>
          <a:srgbClr val="000000"/>
        </a:dk2>
        <a:lt2>
          <a:srgbClr val="7590B3"/>
        </a:lt2>
        <a:accent1>
          <a:srgbClr val="BEBB94"/>
        </a:accent1>
        <a:accent2>
          <a:srgbClr val="DDDDDD"/>
        </a:accent2>
        <a:accent3>
          <a:srgbClr val="B9C7E4"/>
        </a:accent3>
        <a:accent4>
          <a:srgbClr val="000000"/>
        </a:accent4>
        <a:accent5>
          <a:srgbClr val="DBDAC8"/>
        </a:accent5>
        <a:accent6>
          <a:srgbClr val="C8C8C8"/>
        </a:accent6>
        <a:hlink>
          <a:srgbClr val="363199"/>
        </a:hlink>
        <a:folHlink>
          <a:srgbClr val="91D6DD"/>
        </a:folHlink>
      </a:clrScheme>
      <a:clrMap bg1="lt1" tx1="dk1" bg2="lt2" tx2="dk2" accent1="accent1" accent2="accent2" accent3="accent3" accent4="accent4" accent5="accent5" accent6="accent6" hlink="hlink" folHlink="folHlink"/>
    </a:extraClrScheme>
    <a:extraClrScheme>
      <a:clrScheme name="mtfuji2 6">
        <a:dk1>
          <a:srgbClr val="456697"/>
        </a:dk1>
        <a:lt1>
          <a:srgbClr val="FFFFFF"/>
        </a:lt1>
        <a:dk2>
          <a:srgbClr val="386AB4"/>
        </a:dk2>
        <a:lt2>
          <a:srgbClr val="FFFFCC"/>
        </a:lt2>
        <a:accent1>
          <a:srgbClr val="8A8F5D"/>
        </a:accent1>
        <a:accent2>
          <a:srgbClr val="97ACBF"/>
        </a:accent2>
        <a:accent3>
          <a:srgbClr val="AEB9D6"/>
        </a:accent3>
        <a:accent4>
          <a:srgbClr val="DADADA"/>
        </a:accent4>
        <a:accent5>
          <a:srgbClr val="C4C6B6"/>
        </a:accent5>
        <a:accent6>
          <a:srgbClr val="889BAD"/>
        </a:accent6>
        <a:hlink>
          <a:srgbClr val="1B265F"/>
        </a:hlink>
        <a:folHlink>
          <a:srgbClr val="24A9DE"/>
        </a:folHlink>
      </a:clrScheme>
      <a:clrMap bg1="dk2" tx1="lt1" bg2="dk1" tx2="lt2" accent1="accent1" accent2="accent2" accent3="accent3" accent4="accent4" accent5="accent5" accent6="accent6" hlink="hlink" folHlink="folHlink"/>
    </a:extraClrScheme>
    <a:extraClrScheme>
      <a:clrScheme name="mtfuji2 7">
        <a:dk1>
          <a:srgbClr val="2545A1"/>
        </a:dk1>
        <a:lt1>
          <a:srgbClr val="FFFFFF"/>
        </a:lt1>
        <a:dk2>
          <a:srgbClr val="2C53C0"/>
        </a:dk2>
        <a:lt2>
          <a:srgbClr val="FFCC00"/>
        </a:lt2>
        <a:accent1>
          <a:srgbClr val="D28E34"/>
        </a:accent1>
        <a:accent2>
          <a:srgbClr val="AF96C0"/>
        </a:accent2>
        <a:accent3>
          <a:srgbClr val="ACB3DC"/>
        </a:accent3>
        <a:accent4>
          <a:srgbClr val="DADADA"/>
        </a:accent4>
        <a:accent5>
          <a:srgbClr val="E5C6AE"/>
        </a:accent5>
        <a:accent6>
          <a:srgbClr val="9E87AE"/>
        </a:accent6>
        <a:hlink>
          <a:srgbClr val="14265A"/>
        </a:hlink>
        <a:folHlink>
          <a:srgbClr val="C141AC"/>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13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ユーザー定義 1">
      <a:majorFont>
        <a:latin typeface="Times New Roman"/>
        <a:ea typeface="ＭＳ 明朝"/>
        <a:cs typeface=""/>
      </a:majorFont>
      <a:minorFont>
        <a:latin typeface="Times New Roman"/>
        <a:ea typeface="ＭＳ 明朝"/>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54_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1_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2500</TotalTime>
  <Words>3945</Words>
  <Application>Microsoft Office PowerPoint</Application>
  <PresentationFormat>画面に合わせる (4:3)</PresentationFormat>
  <Paragraphs>1098</Paragraphs>
  <Slides>64</Slides>
  <Notes>64</Notes>
  <HiddenSlides>0</HiddenSlides>
  <MMClips>0</MMClips>
  <ScaleCrop>false</ScaleCrop>
  <HeadingPairs>
    <vt:vector size="6" baseType="variant">
      <vt:variant>
        <vt:lpstr>テーマ</vt:lpstr>
      </vt:variant>
      <vt:variant>
        <vt:i4>25</vt:i4>
      </vt:variant>
      <vt:variant>
        <vt:lpstr>埋め込まれた OLE サーバー</vt:lpstr>
      </vt:variant>
      <vt:variant>
        <vt:i4>2</vt:i4>
      </vt:variant>
      <vt:variant>
        <vt:lpstr>スライド タイトル</vt:lpstr>
      </vt:variant>
      <vt:variant>
        <vt:i4>64</vt:i4>
      </vt:variant>
    </vt:vector>
  </HeadingPairs>
  <TitlesOfParts>
    <vt:vector size="91" baseType="lpstr">
      <vt:lpstr>Office テーマ</vt:lpstr>
      <vt:lpstr>4_Clouds</vt:lpstr>
      <vt:lpstr>2_Office テーマ</vt:lpstr>
      <vt:lpstr>1_kobayashi.v1</vt:lpstr>
      <vt:lpstr>2_mtfuji2</vt:lpstr>
      <vt:lpstr>13_Office テーマ</vt:lpstr>
      <vt:lpstr>Default Design</vt:lpstr>
      <vt:lpstr>54_標準デザイン</vt:lpstr>
      <vt:lpstr>1_Default Design</vt:lpstr>
      <vt:lpstr>1_Office テーマ</vt:lpstr>
      <vt:lpstr>70_Office テーマ</vt:lpstr>
      <vt:lpstr>37_Office テーマ</vt:lpstr>
      <vt:lpstr>5_Office テーマ</vt:lpstr>
      <vt:lpstr>36_Office テーマ</vt:lpstr>
      <vt:lpstr>4_Default Design</vt:lpstr>
      <vt:lpstr>3_Office テーマ</vt:lpstr>
      <vt:lpstr>Microsoft Office 98</vt:lpstr>
      <vt:lpstr>Office ​​テーマ</vt:lpstr>
      <vt:lpstr>mtfuji2</vt:lpstr>
      <vt:lpstr>4_Office テーマ</vt:lpstr>
      <vt:lpstr>1_mtfuji2</vt:lpstr>
      <vt:lpstr>6_mtfuji2</vt:lpstr>
      <vt:lpstr>3_mtfuji2</vt:lpstr>
      <vt:lpstr>Compass</vt:lpstr>
      <vt:lpstr>タイトル &amp; 箇条書き</vt:lpstr>
      <vt:lpstr>数式</vt:lpstr>
      <vt:lpstr>ビットマップ イメージ</vt:lpstr>
      <vt:lpstr>Near and far future at J-PARC neutrino beam (30min incl. discussion)</vt:lpstr>
      <vt:lpstr>Contents</vt:lpstr>
      <vt:lpstr> J-PARC Japan Proton Accelerator Research Complex</vt:lpstr>
      <vt:lpstr>スライド 4</vt:lpstr>
      <vt:lpstr>Neutrino facility at J-PARC</vt:lpstr>
      <vt:lpstr>Tokai-to-Kamioka (T2K) experiment The 1st experiment w/ J-PARC n facility</vt:lpstr>
      <vt:lpstr>Contents</vt:lpstr>
      <vt:lpstr>Status of T2K</vt:lpstr>
      <vt:lpstr>T2K First physics results</vt:lpstr>
      <vt:lpstr>Present Power limitation in accelerator</vt:lpstr>
      <vt:lpstr>Higher power for neutrino facility</vt:lpstr>
      <vt:lpstr>T2K goal: Discovery of ne appearance</vt:lpstr>
      <vt:lpstr>Contents</vt:lpstr>
      <vt:lpstr>Earthquake on Mar. 11th</vt:lpstr>
      <vt:lpstr>スライド 15</vt:lpstr>
      <vt:lpstr>Contents</vt:lpstr>
      <vt:lpstr>Quest for the Origin of Matter Dominated Universe</vt:lpstr>
      <vt:lpstr>スライド 18</vt:lpstr>
      <vt:lpstr>MR Power Improvement Scenario  toward MW-class power frontier machine  ― KEK Roadmap ―</vt:lpstr>
      <vt:lpstr>For higher power</vt:lpstr>
      <vt:lpstr>Reducing cycle time</vt:lpstr>
      <vt:lpstr>“Available” technologies for huge detector</vt:lpstr>
      <vt:lpstr>q13 &amp; lepton CP violation</vt:lpstr>
      <vt:lpstr>Optimization of Angle and Baseline</vt:lpstr>
      <vt:lpstr>Scenarios from J-PARC</vt:lpstr>
      <vt:lpstr>スライド 26</vt:lpstr>
      <vt:lpstr>スライド 27</vt:lpstr>
      <vt:lpstr>スライド 28</vt:lpstr>
      <vt:lpstr>J-PARC to Okinoshima: Sensitivities</vt:lpstr>
      <vt:lpstr>スライド 30</vt:lpstr>
      <vt:lpstr>R&amp;D steps toward 100kt Lar detector</vt:lpstr>
      <vt:lpstr>R&amp;D effort toward large LAr TPC: T32 experiment</vt:lpstr>
      <vt:lpstr>T32 test beam at J-PARC</vt:lpstr>
      <vt:lpstr>スライド 34</vt:lpstr>
      <vt:lpstr>J-PARC-Okinoshima feasibility studies</vt:lpstr>
      <vt:lpstr>スライド 36</vt:lpstr>
      <vt:lpstr>スライド 37</vt:lpstr>
      <vt:lpstr>Summary</vt:lpstr>
      <vt:lpstr>Spare</vt:lpstr>
      <vt:lpstr>Critical path toward high power operation </vt:lpstr>
      <vt:lpstr>Item to be Modified  from DAY1 toward High Intensity</vt:lpstr>
      <vt:lpstr>Steps towards proposal of 100 kton Giant Liquid Argon TPC</vt:lpstr>
      <vt:lpstr>Accelerator Based Neutrino Project in Japan</vt:lpstr>
      <vt:lpstr>Additional requirement for far detector optimization</vt:lpstr>
      <vt:lpstr>スライド 45</vt:lpstr>
      <vt:lpstr>スライド 46</vt:lpstr>
      <vt:lpstr>スライド 47</vt:lpstr>
      <vt:lpstr>スライド 48</vt:lpstr>
      <vt:lpstr>スライド 49</vt:lpstr>
      <vt:lpstr>スライド 50</vt:lpstr>
      <vt:lpstr>Comparison of Each Scenario</vt:lpstr>
      <vt:lpstr>スライド 52</vt:lpstr>
      <vt:lpstr>スライド 53</vt:lpstr>
      <vt:lpstr>スライド 54</vt:lpstr>
      <vt:lpstr>スライド 55</vt:lpstr>
      <vt:lpstr>スライド 56</vt:lpstr>
      <vt:lpstr>The new LAr LEM-TPC</vt:lpstr>
      <vt:lpstr>スライド 58</vt:lpstr>
      <vt:lpstr>1st Liq. Ar TPC Signal with Cosmic Ray in Japan</vt:lpstr>
      <vt:lpstr>6m3 @ CERN</vt:lpstr>
      <vt:lpstr>スライド 61</vt:lpstr>
      <vt:lpstr>340 MeV/c K+ (p→Kν) in 250L@KEK</vt:lpstr>
      <vt:lpstr>スライド 63</vt:lpstr>
      <vt:lpstr>Very high drift “high” voltage...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Future Neutrino Physics Scenarios in Japan</dc:title>
  <dc:creator>kobayasi</dc:creator>
  <cp:lastModifiedBy>kobayasi</cp:lastModifiedBy>
  <cp:revision>76</cp:revision>
  <dcterms:created xsi:type="dcterms:W3CDTF">2009-10-04T06:12:57Z</dcterms:created>
  <dcterms:modified xsi:type="dcterms:W3CDTF">2011-06-07T12:44:32Z</dcterms:modified>
</cp:coreProperties>
</file>