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D5E0-31B4-4F77-8138-C0800829D9A6}" type="datetimeFigureOut">
              <a:rPr lang="en-GB" smtClean="0"/>
              <a:t>28/02/2011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27555-9B4E-4BEA-AEDE-C139CF001B4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en-GB" dirty="0" smtClean="0"/>
              <a:t>Mechanical Infrastructure</a:t>
            </a:r>
            <a:br>
              <a:rPr lang="en-GB" dirty="0" smtClean="0"/>
            </a:br>
            <a:r>
              <a:rPr lang="en-GB" sz="1800" dirty="0" smtClean="0"/>
              <a:t>Tim Hayler</a:t>
            </a:r>
            <a:endParaRPr lang="en-GB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00800" cy="453650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Working on manufacturing drawings for the STEP IV position base plates.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Expect to place order in the next two weeks.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Present at the next technical board a detailed overview of the STEP IV floor including the moving platform design.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Mechanical Infrastructure Tim Hayler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Infrastructure Tim Hayler</dc:title>
  <dc:creator>Tim Hayler</dc:creator>
  <cp:lastModifiedBy>Tim Hayler</cp:lastModifiedBy>
  <cp:revision>1</cp:revision>
  <dcterms:created xsi:type="dcterms:W3CDTF">2011-02-28T15:50:14Z</dcterms:created>
  <dcterms:modified xsi:type="dcterms:W3CDTF">2011-02-28T15:57:44Z</dcterms:modified>
</cp:coreProperties>
</file>