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Roboto Medium"/>
      <p:regular r:id="rId19"/>
      <p:bold r:id="rId20"/>
      <p:italic r:id="rId21"/>
      <p:boldItalic r:id="rId22"/>
    </p:embeddedFont>
    <p:embeddedFont>
      <p:font typeface="Roboto"/>
      <p:regular r:id="rId23"/>
      <p:bold r:id="rId24"/>
      <p:italic r:id="rId25"/>
      <p:boldItalic r:id="rId26"/>
    </p:embeddedFont>
    <p:embeddedFont>
      <p:font typeface="Helvetica Neue"/>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65327C3-7C6E-46AB-82EC-76B46D4D9F5B}">
  <a:tblStyle styleId="{B65327C3-7C6E-46AB-82EC-76B46D4D9F5B}"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RobotoMedium-bold.fntdata"/><Relationship Id="rId22" Type="http://schemas.openxmlformats.org/officeDocument/2006/relationships/font" Target="fonts/RobotoMedium-boldItalic.fntdata"/><Relationship Id="rId21" Type="http://schemas.openxmlformats.org/officeDocument/2006/relationships/font" Target="fonts/RobotoMedium-italic.fntdata"/><Relationship Id="rId24" Type="http://schemas.openxmlformats.org/officeDocument/2006/relationships/font" Target="fonts/Roboto-bold.fntdata"/><Relationship Id="rId23" Type="http://schemas.openxmlformats.org/officeDocument/2006/relationships/font" Target="fonts/Roboto-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boldItalic.fntdata"/><Relationship Id="rId25" Type="http://schemas.openxmlformats.org/officeDocument/2006/relationships/font" Target="fonts/Roboto-italic.fntdata"/><Relationship Id="rId28" Type="http://schemas.openxmlformats.org/officeDocument/2006/relationships/font" Target="fonts/HelveticaNeue-bold.fntdata"/><Relationship Id="rId27" Type="http://schemas.openxmlformats.org/officeDocument/2006/relationships/font" Target="fonts/HelveticaNeue-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HelveticaNeue-italic.fntdata"/><Relationship Id="rId7" Type="http://schemas.openxmlformats.org/officeDocument/2006/relationships/slide" Target="slides/slide2.xml"/><Relationship Id="rId8" Type="http://schemas.openxmlformats.org/officeDocument/2006/relationships/slide" Target="slides/slide3.xml"/><Relationship Id="rId30" Type="http://schemas.openxmlformats.org/officeDocument/2006/relationships/font" Target="fonts/HelveticaNeue-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RobotoMedium-regular.fntdata"/><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49761f3d7a_0_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49761f3d7a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249ab4503c7_3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249ab4503c7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526d9a12b2_0_1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526d9a12b2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2526d9a12b2_0_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2526d9a12b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fe022b765e_0_4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fe022b765e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fe022b765e_0_6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1fe022b765e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49761f3d7a_0_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49761f3d7a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5287d98e31_1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5287d98e3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526a32d72d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526a32d72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1ffb75bf617_0_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1ffb75bf617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fe022b765e_0_5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fe022b765e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ffb75bf617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ffb75bf6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49761f3d7a_0_3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249761f3d7a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9.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ARKS Slide" showMasterSp="0">
  <p:cSld name="SPARKS Slide">
    <p:spTree>
      <p:nvGrpSpPr>
        <p:cNvPr id="12" name="Shape 12"/>
        <p:cNvGrpSpPr/>
        <p:nvPr/>
      </p:nvGrpSpPr>
      <p:grpSpPr>
        <a:xfrm>
          <a:off x="0" y="0"/>
          <a:ext cx="0" cy="0"/>
          <a:chOff x="0" y="0"/>
          <a:chExt cx="0" cy="0"/>
        </a:xfrm>
      </p:grpSpPr>
      <p:pic>
        <p:nvPicPr>
          <p:cNvPr id="13" name="Google Shape;13;p2"/>
          <p:cNvPicPr preferRelativeResize="0"/>
          <p:nvPr/>
        </p:nvPicPr>
        <p:blipFill rotWithShape="1">
          <a:blip r:embed="rId2">
            <a:alphaModFix/>
          </a:blip>
          <a:srcRect b="0" l="0" r="0" t="0"/>
          <a:stretch/>
        </p:blipFill>
        <p:spPr>
          <a:xfrm>
            <a:off x="0" y="0"/>
            <a:ext cx="9143999" cy="51434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photo">
  <p:cSld name="Half photo">
    <p:spTree>
      <p:nvGrpSpPr>
        <p:cNvPr id="69" name="Shape 69"/>
        <p:cNvGrpSpPr/>
        <p:nvPr/>
      </p:nvGrpSpPr>
      <p:grpSpPr>
        <a:xfrm>
          <a:off x="0" y="0"/>
          <a:ext cx="0" cy="0"/>
          <a:chOff x="0" y="0"/>
          <a:chExt cx="0" cy="0"/>
        </a:xfrm>
      </p:grpSpPr>
      <p:sp>
        <p:nvSpPr>
          <p:cNvPr id="70" name="Google Shape;70;p11"/>
          <p:cNvSpPr txBox="1"/>
          <p:nvPr>
            <p:ph idx="10" type="dt"/>
          </p:nvPr>
        </p:nvSpPr>
        <p:spPr>
          <a:xfrm>
            <a:off x="3657600" y="4793580"/>
            <a:ext cx="746100" cy="256200"/>
          </a:xfrm>
          <a:prstGeom prst="rect">
            <a:avLst/>
          </a:prstGeom>
          <a:noFill/>
          <a:ln>
            <a:noFill/>
          </a:ln>
        </p:spPr>
        <p:txBody>
          <a:bodyPr anchorCtr="0" anchor="ctr" bIns="0" lIns="0" spcFirstLastPara="1" rIns="0" wrap="square" tIns="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1" name="Google Shape;71;p11"/>
          <p:cNvSpPr txBox="1"/>
          <p:nvPr>
            <p:ph idx="11" type="ftr"/>
          </p:nvPr>
        </p:nvSpPr>
        <p:spPr>
          <a:xfrm>
            <a:off x="4832183" y="4795711"/>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2" name="Google Shape;72;p11"/>
          <p:cNvSpPr txBox="1"/>
          <p:nvPr>
            <p:ph idx="12" type="sldNum"/>
          </p:nvPr>
        </p:nvSpPr>
        <p:spPr>
          <a:xfrm>
            <a:off x="8346908" y="4793580"/>
            <a:ext cx="381900" cy="273900"/>
          </a:xfrm>
          <a:prstGeom prst="rect">
            <a:avLst/>
          </a:prstGeom>
          <a:noFill/>
          <a:ln>
            <a:noFill/>
          </a:ln>
        </p:spPr>
        <p:txBody>
          <a:bodyPr anchorCtr="0" anchor="ctr"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73" name="Google Shape;73;p11"/>
          <p:cNvSpPr/>
          <p:nvPr>
            <p:ph idx="2" type="pic"/>
          </p:nvPr>
        </p:nvSpPr>
        <p:spPr>
          <a:xfrm>
            <a:off x="4662000" y="0"/>
            <a:ext cx="4482000" cy="5143500"/>
          </a:xfrm>
          <a:prstGeom prst="rect">
            <a:avLst/>
          </a:prstGeom>
          <a:solidFill>
            <a:schemeClr val="dk1"/>
          </a:solidFill>
          <a:ln>
            <a:noFill/>
          </a:ln>
        </p:spPr>
      </p:sp>
      <p:sp>
        <p:nvSpPr>
          <p:cNvPr id="74" name="Google Shape;74;p11"/>
          <p:cNvSpPr txBox="1"/>
          <p:nvPr>
            <p:ph idx="1" type="body"/>
          </p:nvPr>
        </p:nvSpPr>
        <p:spPr>
          <a:xfrm>
            <a:off x="372666" y="397042"/>
            <a:ext cx="4126800" cy="4295100"/>
          </a:xfrm>
          <a:prstGeom prst="rect">
            <a:avLst/>
          </a:prstGeom>
          <a:noFill/>
          <a:ln>
            <a:noFill/>
          </a:ln>
        </p:spPr>
        <p:txBody>
          <a:bodyPr anchorCtr="0" anchor="t" bIns="34275" lIns="0" spcFirstLastPara="1" rIns="68575" wrap="square" tIns="0">
            <a:normAutofit/>
          </a:bodyPr>
          <a:lstStyle>
            <a:lvl1pPr indent="-228600" lvl="0" marL="457200" rtl="0" algn="l">
              <a:lnSpc>
                <a:spcPct val="90000"/>
              </a:lnSpc>
              <a:spcBef>
                <a:spcPts val="800"/>
              </a:spcBef>
              <a:spcAft>
                <a:spcPts val="0"/>
              </a:spcAft>
              <a:buSzPts val="3000"/>
              <a:buNone/>
              <a:defRPr b="0" i="0" sz="3000">
                <a:latin typeface="Roboto Medium"/>
                <a:ea typeface="Roboto Medium"/>
                <a:cs typeface="Roboto Medium"/>
                <a:sym typeface="Roboto Medium"/>
              </a:defRPr>
            </a:lvl1pPr>
            <a:lvl2pPr indent="-317500" lvl="1" marL="914400" rtl="0" algn="l">
              <a:lnSpc>
                <a:spcPct val="90000"/>
              </a:lnSpc>
              <a:spcBef>
                <a:spcPts val="400"/>
              </a:spcBef>
              <a:spcAft>
                <a:spcPts val="0"/>
              </a:spcAft>
              <a:buSzPts val="1400"/>
              <a:buChar char="•"/>
              <a:defRPr/>
            </a:lvl2pPr>
            <a:lvl3pPr indent="-317500" lvl="2" marL="1371600" rtl="0" algn="l">
              <a:lnSpc>
                <a:spcPct val="90000"/>
              </a:lnSpc>
              <a:spcBef>
                <a:spcPts val="400"/>
              </a:spcBef>
              <a:spcAft>
                <a:spcPts val="0"/>
              </a:spcAft>
              <a:buSzPts val="1400"/>
              <a:buChar char="•"/>
              <a:defRPr/>
            </a:lvl3pPr>
            <a:lvl4pPr indent="-317500" lvl="3" marL="1828800" rtl="0" algn="l">
              <a:lnSpc>
                <a:spcPct val="90000"/>
              </a:lnSpc>
              <a:spcBef>
                <a:spcPts val="400"/>
              </a:spcBef>
              <a:spcAft>
                <a:spcPts val="0"/>
              </a:spcAft>
              <a:buSzPts val="1400"/>
              <a:buChar char="•"/>
              <a:defRPr/>
            </a:lvl4pPr>
            <a:lvl5pPr indent="-317500" lvl="4" marL="2286000" rtl="0" algn="l">
              <a:lnSpc>
                <a:spcPct val="90000"/>
              </a:lnSpc>
              <a:spcBef>
                <a:spcPts val="400"/>
              </a:spcBef>
              <a:spcAft>
                <a:spcPts val="0"/>
              </a:spcAft>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type="blank">
  <p:cSld name="BLANK">
    <p:spTree>
      <p:nvGrpSpPr>
        <p:cNvPr id="75" name="Shape 75"/>
        <p:cNvGrpSpPr/>
        <p:nvPr/>
      </p:nvGrpSpPr>
      <p:grpSpPr>
        <a:xfrm>
          <a:off x="0" y="0"/>
          <a:ext cx="0" cy="0"/>
          <a:chOff x="0" y="0"/>
          <a:chExt cx="0" cy="0"/>
        </a:xfrm>
      </p:grpSpPr>
      <p:sp>
        <p:nvSpPr>
          <p:cNvPr id="76" name="Google Shape;76;p12"/>
          <p:cNvSpPr txBox="1"/>
          <p:nvPr>
            <p:ph idx="10" type="dt"/>
          </p:nvPr>
        </p:nvSpPr>
        <p:spPr>
          <a:xfrm>
            <a:off x="2613921" y="4763138"/>
            <a:ext cx="473400" cy="273900"/>
          </a:xfrm>
          <a:prstGeom prst="rect">
            <a:avLst/>
          </a:prstGeom>
          <a:noFill/>
          <a:ln>
            <a:noFill/>
          </a:ln>
        </p:spPr>
        <p:txBody>
          <a:bodyPr anchorCtr="0" anchor="ctr" bIns="0" lIns="0" spcFirstLastPara="1" rIns="0" wrap="square" tIns="0">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7" name="Google Shape;77;p12"/>
          <p:cNvSpPr txBox="1"/>
          <p:nvPr>
            <p:ph idx="11" type="ftr"/>
          </p:nvPr>
        </p:nvSpPr>
        <p:spPr>
          <a:xfrm>
            <a:off x="3194447" y="4767263"/>
            <a:ext cx="49293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8" name="Google Shape;78;p12"/>
          <p:cNvSpPr txBox="1"/>
          <p:nvPr>
            <p:ph idx="12" type="sldNum"/>
          </p:nvPr>
        </p:nvSpPr>
        <p:spPr>
          <a:xfrm>
            <a:off x="8330660" y="4767263"/>
            <a:ext cx="510900" cy="273900"/>
          </a:xfrm>
          <a:prstGeom prst="rect">
            <a:avLst/>
          </a:prstGeom>
          <a:noFill/>
          <a:ln>
            <a:noFill/>
          </a:ln>
        </p:spPr>
        <p:txBody>
          <a:bodyPr anchorCtr="0" anchor="ctr"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9" name="Shape 79"/>
        <p:cNvGrpSpPr/>
        <p:nvPr/>
      </p:nvGrpSpPr>
      <p:grpSpPr>
        <a:xfrm>
          <a:off x="0" y="0"/>
          <a:ext cx="0" cy="0"/>
          <a:chOff x="0" y="0"/>
          <a:chExt cx="0" cy="0"/>
        </a:xfrm>
      </p:grpSpPr>
      <p:sp>
        <p:nvSpPr>
          <p:cNvPr id="80" name="Google Shape;80;p13"/>
          <p:cNvSpPr txBox="1"/>
          <p:nvPr>
            <p:ph type="title"/>
          </p:nvPr>
        </p:nvSpPr>
        <p:spPr>
          <a:xfrm>
            <a:off x="311700" y="445025"/>
            <a:ext cx="8520600" cy="572700"/>
          </a:xfrm>
          <a:prstGeom prst="rect">
            <a:avLst/>
          </a:prstGeom>
        </p:spPr>
        <p:txBody>
          <a:bodyPr anchorCtr="0" anchor="ctr" bIns="34275" lIns="0" spcFirstLastPara="1" rIns="68575" wrap="square" tIns="34275">
            <a:normAutofit/>
          </a:bodyPr>
          <a:lstStyle>
            <a:lvl1pPr lvl="0" rtl="0">
              <a:spcBef>
                <a:spcPts val="0"/>
              </a:spcBef>
              <a:spcAft>
                <a:spcPts val="0"/>
              </a:spcAft>
              <a:buSzPts val="38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81" name="Google Shape;81;p13"/>
          <p:cNvSpPr txBox="1"/>
          <p:nvPr>
            <p:ph idx="1" type="body"/>
          </p:nvPr>
        </p:nvSpPr>
        <p:spPr>
          <a:xfrm>
            <a:off x="311700" y="1152475"/>
            <a:ext cx="8520600" cy="3416400"/>
          </a:xfrm>
          <a:prstGeom prst="rect">
            <a:avLst/>
          </a:prstGeom>
        </p:spPr>
        <p:txBody>
          <a:bodyPr anchorCtr="0" anchor="t" bIns="34275" lIns="0" spcFirstLastPara="1" rIns="68575" wrap="square" tIns="34275">
            <a:normAutofit/>
          </a:bodyPr>
          <a:lstStyle>
            <a:lvl1pPr indent="-361950" lvl="0" marL="457200" rtl="0">
              <a:spcBef>
                <a:spcPts val="800"/>
              </a:spcBef>
              <a:spcAft>
                <a:spcPts val="0"/>
              </a:spcAft>
              <a:buSzPts val="2100"/>
              <a:buChar char="•"/>
              <a:defRPr/>
            </a:lvl1pPr>
            <a:lvl2pPr indent="-342900" lvl="1" marL="914400" rtl="0">
              <a:spcBef>
                <a:spcPts val="400"/>
              </a:spcBef>
              <a:spcAft>
                <a:spcPts val="0"/>
              </a:spcAft>
              <a:buSzPts val="1800"/>
              <a:buChar char="•"/>
              <a:defRPr/>
            </a:lvl2pPr>
            <a:lvl3pPr indent="-323850" lvl="2" marL="1371600" rtl="0">
              <a:spcBef>
                <a:spcPts val="400"/>
              </a:spcBef>
              <a:spcAft>
                <a:spcPts val="0"/>
              </a:spcAft>
              <a:buSzPts val="1500"/>
              <a:buChar char="•"/>
              <a:defRPr/>
            </a:lvl3pPr>
            <a:lvl4pPr indent="-317500" lvl="3" marL="1828800" rtl="0">
              <a:spcBef>
                <a:spcPts val="400"/>
              </a:spcBef>
              <a:spcAft>
                <a:spcPts val="0"/>
              </a:spcAft>
              <a:buSzPts val="1400"/>
              <a:buChar char="•"/>
              <a:defRPr/>
            </a:lvl4pPr>
            <a:lvl5pPr indent="-317500" lvl="4" marL="2286000" rtl="0">
              <a:spcBef>
                <a:spcPts val="400"/>
              </a:spcBef>
              <a:spcAft>
                <a:spcPts val="0"/>
              </a:spcAft>
              <a:buSzPts val="1400"/>
              <a:buChar char="•"/>
              <a:defRPr/>
            </a:lvl5pPr>
            <a:lvl6pPr indent="-317500" lvl="5" marL="2743200" rtl="0">
              <a:spcBef>
                <a:spcPts val="400"/>
              </a:spcBef>
              <a:spcAft>
                <a:spcPts val="0"/>
              </a:spcAft>
              <a:buSzPts val="1400"/>
              <a:buChar char="•"/>
              <a:defRPr/>
            </a:lvl6pPr>
            <a:lvl7pPr indent="-317500" lvl="6" marL="3200400" rtl="0">
              <a:spcBef>
                <a:spcPts val="400"/>
              </a:spcBef>
              <a:spcAft>
                <a:spcPts val="0"/>
              </a:spcAft>
              <a:buSzPts val="1400"/>
              <a:buChar char="•"/>
              <a:defRPr/>
            </a:lvl7pPr>
            <a:lvl8pPr indent="-317500" lvl="7" marL="3657600" rtl="0">
              <a:spcBef>
                <a:spcPts val="400"/>
              </a:spcBef>
              <a:spcAft>
                <a:spcPts val="0"/>
              </a:spcAft>
              <a:buSzPts val="1400"/>
              <a:buChar char="•"/>
              <a:defRPr/>
            </a:lvl8pPr>
            <a:lvl9pPr indent="-317500" lvl="8" marL="4114800" rtl="0">
              <a:spcBef>
                <a:spcPts val="400"/>
              </a:spcBef>
              <a:spcAft>
                <a:spcPts val="0"/>
              </a:spcAft>
              <a:buSzPts val="1400"/>
              <a:buChar char="•"/>
              <a:defRPr/>
            </a:lvl9pPr>
          </a:lstStyle>
          <a:p/>
        </p:txBody>
      </p:sp>
      <p:sp>
        <p:nvSpPr>
          <p:cNvPr id="82" name="Google Shape;82;p13"/>
          <p:cNvSpPr txBox="1"/>
          <p:nvPr>
            <p:ph idx="12" type="sldNum"/>
          </p:nvPr>
        </p:nvSpPr>
        <p:spPr>
          <a:xfrm>
            <a:off x="8472458" y="4663217"/>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83" name="Shape 83"/>
        <p:cNvGrpSpPr/>
        <p:nvPr/>
      </p:nvGrpSpPr>
      <p:grpSpPr>
        <a:xfrm>
          <a:off x="0" y="0"/>
          <a:ext cx="0" cy="0"/>
          <a:chOff x="0" y="0"/>
          <a:chExt cx="0" cy="0"/>
        </a:xfrm>
      </p:grpSpPr>
      <p:sp>
        <p:nvSpPr>
          <p:cNvPr id="84" name="Google Shape;84;p14"/>
          <p:cNvSpPr txBox="1"/>
          <p:nvPr>
            <p:ph idx="1" type="body"/>
          </p:nvPr>
        </p:nvSpPr>
        <p:spPr>
          <a:xfrm>
            <a:off x="305992" y="1194197"/>
            <a:ext cx="8532000" cy="34563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1400"/>
              </a:spcBef>
              <a:spcAft>
                <a:spcPts val="0"/>
              </a:spcAft>
              <a:buClr>
                <a:schemeClr val="dk2"/>
              </a:buClr>
              <a:buSzPts val="1600"/>
              <a:buChar char="•"/>
              <a:defRPr>
                <a:solidFill>
                  <a:schemeClr val="dk2"/>
                </a:solidFill>
              </a:defRPr>
            </a:lvl1pPr>
            <a:lvl2pPr indent="-317500" lvl="1" marL="914400" rtl="0" algn="l">
              <a:lnSpc>
                <a:spcPct val="100000"/>
              </a:lnSpc>
              <a:spcBef>
                <a:spcPts val="400"/>
              </a:spcBef>
              <a:spcAft>
                <a:spcPts val="0"/>
              </a:spcAft>
              <a:buClr>
                <a:schemeClr val="dk2"/>
              </a:buClr>
              <a:buSzPts val="1400"/>
              <a:buFont typeface="Arial"/>
              <a:buChar char="•"/>
              <a:defRPr sz="1400">
                <a:solidFill>
                  <a:schemeClr val="dk2"/>
                </a:solidFill>
              </a:defRPr>
            </a:lvl2pPr>
            <a:lvl3pPr indent="-311150" lvl="2" marL="1371600" rtl="0" algn="l">
              <a:lnSpc>
                <a:spcPct val="100000"/>
              </a:lnSpc>
              <a:spcBef>
                <a:spcPts val="400"/>
              </a:spcBef>
              <a:spcAft>
                <a:spcPts val="0"/>
              </a:spcAft>
              <a:buClr>
                <a:schemeClr val="dk2"/>
              </a:buClr>
              <a:buSzPts val="1300"/>
              <a:buFont typeface="Arial"/>
              <a:buChar char="•"/>
              <a:defRPr>
                <a:solidFill>
                  <a:schemeClr val="dk2"/>
                </a:solidFill>
              </a:defRPr>
            </a:lvl3pPr>
            <a:lvl4pPr indent="-304800" lvl="3" marL="1828800" rtl="0" algn="l">
              <a:lnSpc>
                <a:spcPct val="100000"/>
              </a:lnSpc>
              <a:spcBef>
                <a:spcPts val="400"/>
              </a:spcBef>
              <a:spcAft>
                <a:spcPts val="0"/>
              </a:spcAft>
              <a:buClr>
                <a:schemeClr val="dk2"/>
              </a:buClr>
              <a:buSzPts val="1200"/>
              <a:buFont typeface="Arial"/>
              <a:buChar char="•"/>
              <a:defRPr>
                <a:solidFill>
                  <a:schemeClr val="dk2"/>
                </a:solidFill>
              </a:defRPr>
            </a:lvl4pPr>
            <a:lvl5pPr indent="-304800" lvl="4" marL="2286000" rtl="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85" name="Google Shape;85;p14"/>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86" name="Google Shape;86;p14"/>
          <p:cNvSpPr txBox="1"/>
          <p:nvPr>
            <p:ph idx="10" type="dt"/>
          </p:nvPr>
        </p:nvSpPr>
        <p:spPr>
          <a:xfrm>
            <a:off x="2613921" y="4763138"/>
            <a:ext cx="473400" cy="273900"/>
          </a:xfrm>
          <a:prstGeom prst="rect">
            <a:avLst/>
          </a:prstGeom>
          <a:noFill/>
          <a:ln>
            <a:noFill/>
          </a:ln>
        </p:spPr>
        <p:txBody>
          <a:bodyPr anchorCtr="0" anchor="ctr" bIns="0" lIns="0" spcFirstLastPara="1" rIns="0" wrap="square" tIns="0">
            <a:noAutofit/>
          </a:bodyPr>
          <a:lstStyle>
            <a:lvl1pPr lvl="0" rtl="0" algn="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87" name="Google Shape;87;p14"/>
          <p:cNvSpPr txBox="1"/>
          <p:nvPr>
            <p:ph idx="11" type="ftr"/>
          </p:nvPr>
        </p:nvSpPr>
        <p:spPr>
          <a:xfrm>
            <a:off x="3194447" y="4767263"/>
            <a:ext cx="49293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88" name="Google Shape;88;p14"/>
          <p:cNvSpPr txBox="1"/>
          <p:nvPr>
            <p:ph idx="12" type="sldNum"/>
          </p:nvPr>
        </p:nvSpPr>
        <p:spPr>
          <a:xfrm>
            <a:off x="8330660" y="4767263"/>
            <a:ext cx="510900" cy="273900"/>
          </a:xfrm>
          <a:prstGeom prst="rect">
            <a:avLst/>
          </a:prstGeom>
          <a:noFill/>
          <a:ln>
            <a:noFill/>
          </a:ln>
        </p:spPr>
        <p:txBody>
          <a:bodyPr anchorCtr="0" anchor="ctr"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89" name="Shape 89"/>
        <p:cNvGrpSpPr/>
        <p:nvPr/>
      </p:nvGrpSpPr>
      <p:grpSpPr>
        <a:xfrm>
          <a:off x="0" y="0"/>
          <a:ext cx="0" cy="0"/>
          <a:chOff x="0" y="0"/>
          <a:chExt cx="0" cy="0"/>
        </a:xfrm>
      </p:grpSpPr>
      <p:sp>
        <p:nvSpPr>
          <p:cNvPr id="90" name="Google Shape;90;p15"/>
          <p:cNvSpPr txBox="1"/>
          <p:nvPr>
            <p:ph type="title"/>
          </p:nvPr>
        </p:nvSpPr>
        <p:spPr>
          <a:xfrm>
            <a:off x="311700" y="445025"/>
            <a:ext cx="8520600" cy="572700"/>
          </a:xfrm>
          <a:prstGeom prst="rect">
            <a:avLst/>
          </a:prstGeom>
        </p:spPr>
        <p:txBody>
          <a:bodyPr anchorCtr="0" anchor="ctr" bIns="34275" lIns="0" spcFirstLastPara="1" rIns="68575" wrap="square" tIns="34275">
            <a:normAutofit/>
          </a:bodyPr>
          <a:lstStyle>
            <a:lvl1pPr lvl="0" rtl="0">
              <a:spcBef>
                <a:spcPts val="0"/>
              </a:spcBef>
              <a:spcAft>
                <a:spcPts val="0"/>
              </a:spcAft>
              <a:buSzPts val="38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91" name="Google Shape;91;p15"/>
          <p:cNvSpPr txBox="1"/>
          <p:nvPr>
            <p:ph idx="1" type="body"/>
          </p:nvPr>
        </p:nvSpPr>
        <p:spPr>
          <a:xfrm>
            <a:off x="311700" y="1152475"/>
            <a:ext cx="3999900" cy="3416400"/>
          </a:xfrm>
          <a:prstGeom prst="rect">
            <a:avLst/>
          </a:prstGeom>
        </p:spPr>
        <p:txBody>
          <a:bodyPr anchorCtr="0" anchor="t" bIns="34275" lIns="0" spcFirstLastPara="1" rIns="68575" wrap="square" tIns="34275">
            <a:normAutofit/>
          </a:bodyPr>
          <a:lstStyle>
            <a:lvl1pPr indent="-317500" lvl="0" marL="457200" rtl="0">
              <a:spcBef>
                <a:spcPts val="800"/>
              </a:spcBef>
              <a:spcAft>
                <a:spcPts val="0"/>
              </a:spcAft>
              <a:buSzPts val="1400"/>
              <a:buChar char="•"/>
              <a:defRPr sz="1400"/>
            </a:lvl1pPr>
            <a:lvl2pPr indent="-304800" lvl="1" marL="914400" rtl="0">
              <a:spcBef>
                <a:spcPts val="400"/>
              </a:spcBef>
              <a:spcAft>
                <a:spcPts val="0"/>
              </a:spcAft>
              <a:buSzPts val="1200"/>
              <a:buChar char="•"/>
              <a:defRPr sz="1200"/>
            </a:lvl2pPr>
            <a:lvl3pPr indent="-304800" lvl="2" marL="1371600" rtl="0">
              <a:spcBef>
                <a:spcPts val="400"/>
              </a:spcBef>
              <a:spcAft>
                <a:spcPts val="0"/>
              </a:spcAft>
              <a:buSzPts val="1200"/>
              <a:buChar char="•"/>
              <a:defRPr sz="1200"/>
            </a:lvl3pPr>
            <a:lvl4pPr indent="-304800" lvl="3" marL="1828800" rtl="0">
              <a:spcBef>
                <a:spcPts val="400"/>
              </a:spcBef>
              <a:spcAft>
                <a:spcPts val="0"/>
              </a:spcAft>
              <a:buSzPts val="1200"/>
              <a:buChar char="•"/>
              <a:defRPr sz="1200"/>
            </a:lvl4pPr>
            <a:lvl5pPr indent="-304800" lvl="4" marL="2286000" rtl="0">
              <a:spcBef>
                <a:spcPts val="400"/>
              </a:spcBef>
              <a:spcAft>
                <a:spcPts val="0"/>
              </a:spcAft>
              <a:buSzPts val="1200"/>
              <a:buChar char="•"/>
              <a:defRPr sz="1200"/>
            </a:lvl5pPr>
            <a:lvl6pPr indent="-304800" lvl="5" marL="2743200" rtl="0">
              <a:spcBef>
                <a:spcPts val="400"/>
              </a:spcBef>
              <a:spcAft>
                <a:spcPts val="0"/>
              </a:spcAft>
              <a:buSzPts val="1200"/>
              <a:buChar char="•"/>
              <a:defRPr sz="1200"/>
            </a:lvl6pPr>
            <a:lvl7pPr indent="-304800" lvl="6" marL="3200400" rtl="0">
              <a:spcBef>
                <a:spcPts val="400"/>
              </a:spcBef>
              <a:spcAft>
                <a:spcPts val="0"/>
              </a:spcAft>
              <a:buSzPts val="1200"/>
              <a:buChar char="•"/>
              <a:defRPr sz="1200"/>
            </a:lvl7pPr>
            <a:lvl8pPr indent="-304800" lvl="7" marL="3657600" rtl="0">
              <a:spcBef>
                <a:spcPts val="400"/>
              </a:spcBef>
              <a:spcAft>
                <a:spcPts val="0"/>
              </a:spcAft>
              <a:buSzPts val="1200"/>
              <a:buChar char="•"/>
              <a:defRPr sz="1200"/>
            </a:lvl8pPr>
            <a:lvl9pPr indent="-304800" lvl="8" marL="4114800" rtl="0">
              <a:spcBef>
                <a:spcPts val="400"/>
              </a:spcBef>
              <a:spcAft>
                <a:spcPts val="0"/>
              </a:spcAft>
              <a:buSzPts val="1200"/>
              <a:buChar char="•"/>
              <a:defRPr sz="1200"/>
            </a:lvl9pPr>
          </a:lstStyle>
          <a:p/>
        </p:txBody>
      </p:sp>
      <p:sp>
        <p:nvSpPr>
          <p:cNvPr id="92" name="Google Shape;92;p15"/>
          <p:cNvSpPr txBox="1"/>
          <p:nvPr>
            <p:ph idx="2" type="body"/>
          </p:nvPr>
        </p:nvSpPr>
        <p:spPr>
          <a:xfrm>
            <a:off x="4832400" y="1152475"/>
            <a:ext cx="3999900" cy="3416400"/>
          </a:xfrm>
          <a:prstGeom prst="rect">
            <a:avLst/>
          </a:prstGeom>
        </p:spPr>
        <p:txBody>
          <a:bodyPr anchorCtr="0" anchor="t" bIns="34275" lIns="0" spcFirstLastPara="1" rIns="68575" wrap="square" tIns="34275">
            <a:normAutofit/>
          </a:bodyPr>
          <a:lstStyle>
            <a:lvl1pPr indent="-317500" lvl="0" marL="457200" rtl="0">
              <a:spcBef>
                <a:spcPts val="800"/>
              </a:spcBef>
              <a:spcAft>
                <a:spcPts val="0"/>
              </a:spcAft>
              <a:buSzPts val="1400"/>
              <a:buChar char="•"/>
              <a:defRPr sz="1400"/>
            </a:lvl1pPr>
            <a:lvl2pPr indent="-304800" lvl="1" marL="914400" rtl="0">
              <a:spcBef>
                <a:spcPts val="400"/>
              </a:spcBef>
              <a:spcAft>
                <a:spcPts val="0"/>
              </a:spcAft>
              <a:buSzPts val="1200"/>
              <a:buChar char="•"/>
              <a:defRPr sz="1200"/>
            </a:lvl2pPr>
            <a:lvl3pPr indent="-304800" lvl="2" marL="1371600" rtl="0">
              <a:spcBef>
                <a:spcPts val="400"/>
              </a:spcBef>
              <a:spcAft>
                <a:spcPts val="0"/>
              </a:spcAft>
              <a:buSzPts val="1200"/>
              <a:buChar char="•"/>
              <a:defRPr sz="1200"/>
            </a:lvl3pPr>
            <a:lvl4pPr indent="-304800" lvl="3" marL="1828800" rtl="0">
              <a:spcBef>
                <a:spcPts val="400"/>
              </a:spcBef>
              <a:spcAft>
                <a:spcPts val="0"/>
              </a:spcAft>
              <a:buSzPts val="1200"/>
              <a:buChar char="•"/>
              <a:defRPr sz="1200"/>
            </a:lvl4pPr>
            <a:lvl5pPr indent="-304800" lvl="4" marL="2286000" rtl="0">
              <a:spcBef>
                <a:spcPts val="400"/>
              </a:spcBef>
              <a:spcAft>
                <a:spcPts val="0"/>
              </a:spcAft>
              <a:buSzPts val="1200"/>
              <a:buChar char="•"/>
              <a:defRPr sz="1200"/>
            </a:lvl5pPr>
            <a:lvl6pPr indent="-304800" lvl="5" marL="2743200" rtl="0">
              <a:spcBef>
                <a:spcPts val="400"/>
              </a:spcBef>
              <a:spcAft>
                <a:spcPts val="0"/>
              </a:spcAft>
              <a:buSzPts val="1200"/>
              <a:buChar char="•"/>
              <a:defRPr sz="1200"/>
            </a:lvl6pPr>
            <a:lvl7pPr indent="-304800" lvl="6" marL="3200400" rtl="0">
              <a:spcBef>
                <a:spcPts val="400"/>
              </a:spcBef>
              <a:spcAft>
                <a:spcPts val="0"/>
              </a:spcAft>
              <a:buSzPts val="1200"/>
              <a:buChar char="•"/>
              <a:defRPr sz="1200"/>
            </a:lvl7pPr>
            <a:lvl8pPr indent="-304800" lvl="7" marL="3657600" rtl="0">
              <a:spcBef>
                <a:spcPts val="400"/>
              </a:spcBef>
              <a:spcAft>
                <a:spcPts val="0"/>
              </a:spcAft>
              <a:buSzPts val="1200"/>
              <a:buChar char="•"/>
              <a:defRPr sz="1200"/>
            </a:lvl8pPr>
            <a:lvl9pPr indent="-304800" lvl="8" marL="4114800" rtl="0">
              <a:spcBef>
                <a:spcPts val="400"/>
              </a:spcBef>
              <a:spcAft>
                <a:spcPts val="0"/>
              </a:spcAft>
              <a:buSzPts val="1200"/>
              <a:buChar char="•"/>
              <a:defRPr sz="1200"/>
            </a:lvl9pPr>
          </a:lstStyle>
          <a:p/>
        </p:txBody>
      </p:sp>
      <p:sp>
        <p:nvSpPr>
          <p:cNvPr id="93" name="Google Shape;93;p15"/>
          <p:cNvSpPr txBox="1"/>
          <p:nvPr>
            <p:ph idx="12" type="sldNum"/>
          </p:nvPr>
        </p:nvSpPr>
        <p:spPr>
          <a:xfrm>
            <a:off x="8472458" y="4663217"/>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 name="Shape 14"/>
        <p:cNvGrpSpPr/>
        <p:nvPr/>
      </p:nvGrpSpPr>
      <p:grpSpPr>
        <a:xfrm>
          <a:off x="0" y="0"/>
          <a:ext cx="0" cy="0"/>
          <a:chOff x="0" y="0"/>
          <a:chExt cx="0" cy="0"/>
        </a:xfrm>
      </p:grpSpPr>
      <p:sp>
        <p:nvSpPr>
          <p:cNvPr id="15" name="Google Shape;15;p3"/>
          <p:cNvSpPr txBox="1"/>
          <p:nvPr>
            <p:ph type="ctrTitle"/>
          </p:nvPr>
        </p:nvSpPr>
        <p:spPr>
          <a:xfrm>
            <a:off x="312821" y="2132369"/>
            <a:ext cx="8416200" cy="1479900"/>
          </a:xfrm>
          <a:prstGeom prst="rect">
            <a:avLst/>
          </a:prstGeom>
          <a:noFill/>
          <a:ln>
            <a:noFill/>
          </a:ln>
        </p:spPr>
        <p:txBody>
          <a:bodyPr anchorCtr="0" anchor="b" bIns="34275" lIns="0" spcFirstLastPara="1" rIns="68575" wrap="square" tIns="34275">
            <a:normAutofit/>
          </a:bodyPr>
          <a:lstStyle>
            <a:lvl1pPr lvl="0" rtl="0" algn="ctr">
              <a:lnSpc>
                <a:spcPct val="90000"/>
              </a:lnSpc>
              <a:spcBef>
                <a:spcPts val="0"/>
              </a:spcBef>
              <a:spcAft>
                <a:spcPts val="0"/>
              </a:spcAft>
              <a:buClr>
                <a:schemeClr val="dk2"/>
              </a:buClr>
              <a:buSzPts val="4500"/>
              <a:buFont typeface="Roboto Medium"/>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6" name="Google Shape;16;p3"/>
          <p:cNvSpPr txBox="1"/>
          <p:nvPr>
            <p:ph idx="1" type="subTitle"/>
          </p:nvPr>
        </p:nvSpPr>
        <p:spPr>
          <a:xfrm>
            <a:off x="312821" y="3915156"/>
            <a:ext cx="8416200" cy="342600"/>
          </a:xfrm>
          <a:prstGeom prst="rect">
            <a:avLst/>
          </a:prstGeom>
          <a:noFill/>
          <a:ln>
            <a:noFill/>
          </a:ln>
        </p:spPr>
        <p:txBody>
          <a:bodyPr anchorCtr="0" anchor="t" bIns="34275" lIns="0" spcFirstLastPara="1" rIns="68575" wrap="square" tIns="34275">
            <a:normAutofit/>
          </a:bodyPr>
          <a:lstStyle>
            <a:lvl1pPr lvl="0" rtl="0" algn="ctr">
              <a:lnSpc>
                <a:spcPct val="90000"/>
              </a:lnSpc>
              <a:spcBef>
                <a:spcPts val="800"/>
              </a:spcBef>
              <a:spcAft>
                <a:spcPts val="0"/>
              </a:spcAft>
              <a:buSzPts val="1800"/>
              <a:buNone/>
              <a:defRPr sz="1800">
                <a:solidFill>
                  <a:schemeClr val="accent2"/>
                </a:solidFill>
              </a:defRPr>
            </a:lvl1pPr>
            <a:lvl2pPr lvl="1" rtl="0" algn="ctr">
              <a:lnSpc>
                <a:spcPct val="90000"/>
              </a:lnSpc>
              <a:spcBef>
                <a:spcPts val="400"/>
              </a:spcBef>
              <a:spcAft>
                <a:spcPts val="0"/>
              </a:spcAft>
              <a:buSzPts val="1500"/>
              <a:buNone/>
              <a:defRPr sz="1500"/>
            </a:lvl2pPr>
            <a:lvl3pPr lvl="2" rtl="0" algn="ctr">
              <a:lnSpc>
                <a:spcPct val="90000"/>
              </a:lnSpc>
              <a:spcBef>
                <a:spcPts val="400"/>
              </a:spcBef>
              <a:spcAft>
                <a:spcPts val="0"/>
              </a:spcAft>
              <a:buSzPts val="1400"/>
              <a:buNone/>
              <a:defRPr sz="1400"/>
            </a:lvl3pPr>
            <a:lvl4pPr lvl="3" rtl="0" algn="ctr">
              <a:lnSpc>
                <a:spcPct val="90000"/>
              </a:lnSpc>
              <a:spcBef>
                <a:spcPts val="400"/>
              </a:spcBef>
              <a:spcAft>
                <a:spcPts val="0"/>
              </a:spcAft>
              <a:buSzPts val="1200"/>
              <a:buNone/>
              <a:defRPr sz="1200"/>
            </a:lvl4pPr>
            <a:lvl5pPr lvl="4" rtl="0" algn="ctr">
              <a:lnSpc>
                <a:spcPct val="90000"/>
              </a:lnSpc>
              <a:spcBef>
                <a:spcPts val="400"/>
              </a:spcBef>
              <a:spcAft>
                <a:spcPts val="0"/>
              </a:spcAft>
              <a:buSzPts val="1200"/>
              <a:buNone/>
              <a:defRPr sz="1200"/>
            </a:lvl5pPr>
            <a:lvl6pPr lvl="5" rtl="0" algn="ctr">
              <a:lnSpc>
                <a:spcPct val="90000"/>
              </a:lnSpc>
              <a:spcBef>
                <a:spcPts val="400"/>
              </a:spcBef>
              <a:spcAft>
                <a:spcPts val="0"/>
              </a:spcAft>
              <a:buClr>
                <a:schemeClr val="dk1"/>
              </a:buClr>
              <a:buSzPts val="1200"/>
              <a:buNone/>
              <a:defRPr sz="1200"/>
            </a:lvl6pPr>
            <a:lvl7pPr lvl="6" rtl="0" algn="ctr">
              <a:lnSpc>
                <a:spcPct val="90000"/>
              </a:lnSpc>
              <a:spcBef>
                <a:spcPts val="400"/>
              </a:spcBef>
              <a:spcAft>
                <a:spcPts val="0"/>
              </a:spcAft>
              <a:buClr>
                <a:schemeClr val="dk1"/>
              </a:buClr>
              <a:buSzPts val="1200"/>
              <a:buNone/>
              <a:defRPr sz="1200"/>
            </a:lvl7pPr>
            <a:lvl8pPr lvl="7" rtl="0" algn="ctr">
              <a:lnSpc>
                <a:spcPct val="90000"/>
              </a:lnSpc>
              <a:spcBef>
                <a:spcPts val="400"/>
              </a:spcBef>
              <a:spcAft>
                <a:spcPts val="0"/>
              </a:spcAft>
              <a:buClr>
                <a:schemeClr val="dk1"/>
              </a:buClr>
              <a:buSzPts val="1200"/>
              <a:buNone/>
              <a:defRPr sz="1200"/>
            </a:lvl8pPr>
            <a:lvl9pPr lvl="8" rtl="0" algn="ctr">
              <a:lnSpc>
                <a:spcPct val="90000"/>
              </a:lnSpc>
              <a:spcBef>
                <a:spcPts val="400"/>
              </a:spcBef>
              <a:spcAft>
                <a:spcPts val="0"/>
              </a:spcAft>
              <a:buClr>
                <a:schemeClr val="dk1"/>
              </a:buClr>
              <a:buSzPts val="1200"/>
              <a:buNone/>
              <a:defRPr sz="1200"/>
            </a:lvl9pPr>
          </a:lstStyle>
          <a:p/>
        </p:txBody>
      </p:sp>
      <p:sp>
        <p:nvSpPr>
          <p:cNvPr id="17" name="Google Shape;17;p3"/>
          <p:cNvSpPr txBox="1"/>
          <p:nvPr>
            <p:ph idx="10" type="dt"/>
          </p:nvPr>
        </p:nvSpPr>
        <p:spPr>
          <a:xfrm>
            <a:off x="3657600" y="4793580"/>
            <a:ext cx="746100" cy="256200"/>
          </a:xfrm>
          <a:prstGeom prst="rect">
            <a:avLst/>
          </a:prstGeom>
          <a:noFill/>
          <a:ln>
            <a:noFill/>
          </a:ln>
        </p:spPr>
        <p:txBody>
          <a:bodyPr anchorCtr="0" anchor="ctr" bIns="0" lIns="0" spcFirstLastPara="1" rIns="0" wrap="square" tIns="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8" name="Google Shape;18;p3"/>
          <p:cNvSpPr txBox="1"/>
          <p:nvPr>
            <p:ph idx="11" type="ftr"/>
          </p:nvPr>
        </p:nvSpPr>
        <p:spPr>
          <a:xfrm>
            <a:off x="4832183" y="4795711"/>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 name="Google Shape;19;p3"/>
          <p:cNvSpPr txBox="1"/>
          <p:nvPr>
            <p:ph idx="12" type="sldNum"/>
          </p:nvPr>
        </p:nvSpPr>
        <p:spPr>
          <a:xfrm>
            <a:off x="8346908" y="4793580"/>
            <a:ext cx="381900" cy="273900"/>
          </a:xfrm>
          <a:prstGeom prst="rect">
            <a:avLst/>
          </a:prstGeom>
          <a:noFill/>
          <a:ln>
            <a:noFill/>
          </a:ln>
        </p:spPr>
        <p:txBody>
          <a:bodyPr anchorCtr="0" anchor="ctr"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id="20" name="Google Shape;20;p3"/>
          <p:cNvPicPr preferRelativeResize="0"/>
          <p:nvPr/>
        </p:nvPicPr>
        <p:blipFill rotWithShape="1">
          <a:blip r:embed="rId2">
            <a:alphaModFix/>
          </a:blip>
          <a:srcRect b="0" l="0" r="0" t="0"/>
          <a:stretch/>
        </p:blipFill>
        <p:spPr>
          <a:xfrm>
            <a:off x="-1" y="-10589"/>
            <a:ext cx="9143996" cy="190282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15090" y="273844"/>
            <a:ext cx="8313900" cy="994200"/>
          </a:xfrm>
          <a:prstGeom prst="rect">
            <a:avLst/>
          </a:prstGeom>
          <a:noFill/>
          <a:ln>
            <a:noFill/>
          </a:ln>
        </p:spPr>
        <p:txBody>
          <a:bodyPr anchorCtr="0" anchor="ctr" bIns="34275" lIns="0" spcFirstLastPara="1" rIns="68575" wrap="square" tIns="34275">
            <a:normAutofit/>
          </a:bodyPr>
          <a:lstStyle>
            <a:lvl1pPr lvl="0" rtl="0" algn="ctr">
              <a:lnSpc>
                <a:spcPct val="90000"/>
              </a:lnSpc>
              <a:spcBef>
                <a:spcPts val="0"/>
              </a:spcBef>
              <a:spcAft>
                <a:spcPts val="0"/>
              </a:spcAft>
              <a:buClr>
                <a:schemeClr val="dk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3" name="Google Shape;23;p4"/>
          <p:cNvSpPr txBox="1"/>
          <p:nvPr>
            <p:ph idx="1" type="body"/>
          </p:nvPr>
        </p:nvSpPr>
        <p:spPr>
          <a:xfrm>
            <a:off x="415090" y="1369219"/>
            <a:ext cx="8313900" cy="3263400"/>
          </a:xfrm>
          <a:prstGeom prst="rect">
            <a:avLst/>
          </a:prstGeom>
          <a:noFill/>
          <a:ln>
            <a:noFill/>
          </a:ln>
        </p:spPr>
        <p:txBody>
          <a:bodyPr anchorCtr="0" anchor="t" bIns="34275" lIns="0" spcFirstLastPara="1" rIns="68575" wrap="square" tIns="34275">
            <a:normAutofit/>
          </a:bodyPr>
          <a:lstStyle>
            <a:lvl1pPr indent="-361950" lvl="0" marL="457200" rtl="0" algn="l">
              <a:lnSpc>
                <a:spcPct val="90000"/>
              </a:lnSpc>
              <a:spcBef>
                <a:spcPts val="800"/>
              </a:spcBef>
              <a:spcAft>
                <a:spcPts val="0"/>
              </a:spcAft>
              <a:buSzPts val="2100"/>
              <a:buChar char="•"/>
              <a:defRPr>
                <a:solidFill>
                  <a:schemeClr val="dk1"/>
                </a:solidFill>
              </a:defRPr>
            </a:lvl1pPr>
            <a:lvl2pPr indent="-342900" lvl="1" marL="914400" rtl="0" algn="l">
              <a:lnSpc>
                <a:spcPct val="90000"/>
              </a:lnSpc>
              <a:spcBef>
                <a:spcPts val="400"/>
              </a:spcBef>
              <a:spcAft>
                <a:spcPts val="0"/>
              </a:spcAft>
              <a:buSzPts val="1800"/>
              <a:buChar char="•"/>
              <a:defRPr>
                <a:solidFill>
                  <a:schemeClr val="dk1"/>
                </a:solidFill>
              </a:defRPr>
            </a:lvl2pPr>
            <a:lvl3pPr indent="-323850" lvl="2" marL="1371600" rtl="0" algn="l">
              <a:lnSpc>
                <a:spcPct val="90000"/>
              </a:lnSpc>
              <a:spcBef>
                <a:spcPts val="400"/>
              </a:spcBef>
              <a:spcAft>
                <a:spcPts val="0"/>
              </a:spcAft>
              <a:buSzPts val="1500"/>
              <a:buChar char="•"/>
              <a:defRPr>
                <a:solidFill>
                  <a:schemeClr val="dk1"/>
                </a:solidFill>
              </a:defRPr>
            </a:lvl3pPr>
            <a:lvl4pPr indent="-317500" lvl="3" marL="1828800" rtl="0" algn="l">
              <a:lnSpc>
                <a:spcPct val="90000"/>
              </a:lnSpc>
              <a:spcBef>
                <a:spcPts val="400"/>
              </a:spcBef>
              <a:spcAft>
                <a:spcPts val="0"/>
              </a:spcAft>
              <a:buSzPts val="1400"/>
              <a:buChar char="•"/>
              <a:defRPr/>
            </a:lvl4pPr>
            <a:lvl5pPr indent="-317500" lvl="4" marL="2286000" rtl="0" algn="l">
              <a:lnSpc>
                <a:spcPct val="90000"/>
              </a:lnSpc>
              <a:spcBef>
                <a:spcPts val="400"/>
              </a:spcBef>
              <a:spcAft>
                <a:spcPts val="0"/>
              </a:spcAft>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4" name="Google Shape;24;p4"/>
          <p:cNvSpPr txBox="1"/>
          <p:nvPr>
            <p:ph idx="10" type="dt"/>
          </p:nvPr>
        </p:nvSpPr>
        <p:spPr>
          <a:xfrm>
            <a:off x="3657600" y="4793580"/>
            <a:ext cx="746100" cy="256200"/>
          </a:xfrm>
          <a:prstGeom prst="rect">
            <a:avLst/>
          </a:prstGeom>
          <a:noFill/>
          <a:ln>
            <a:noFill/>
          </a:ln>
        </p:spPr>
        <p:txBody>
          <a:bodyPr anchorCtr="0" anchor="ctr" bIns="0" lIns="0" spcFirstLastPara="1" rIns="0" wrap="square" tIns="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 name="Google Shape;25;p4"/>
          <p:cNvSpPr txBox="1"/>
          <p:nvPr>
            <p:ph idx="11" type="ftr"/>
          </p:nvPr>
        </p:nvSpPr>
        <p:spPr>
          <a:xfrm>
            <a:off x="4832183" y="4795711"/>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 name="Google Shape;26;p4"/>
          <p:cNvSpPr txBox="1"/>
          <p:nvPr>
            <p:ph idx="12" type="sldNum"/>
          </p:nvPr>
        </p:nvSpPr>
        <p:spPr>
          <a:xfrm>
            <a:off x="8346908" y="4793580"/>
            <a:ext cx="381900" cy="273900"/>
          </a:xfrm>
          <a:prstGeom prst="rect">
            <a:avLst/>
          </a:prstGeom>
          <a:noFill/>
          <a:ln>
            <a:noFill/>
          </a:ln>
        </p:spPr>
        <p:txBody>
          <a:bodyPr anchorCtr="0" anchor="ctr"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pic>
        <p:nvPicPr>
          <p:cNvPr id="27" name="Google Shape;27;p4"/>
          <p:cNvPicPr preferRelativeResize="0"/>
          <p:nvPr/>
        </p:nvPicPr>
        <p:blipFill rotWithShape="1">
          <a:blip r:embed="rId2">
            <a:alphaModFix/>
          </a:blip>
          <a:srcRect b="0" l="0" r="0" t="0"/>
          <a:stretch/>
        </p:blipFill>
        <p:spPr>
          <a:xfrm>
            <a:off x="4557713" y="2557463"/>
            <a:ext cx="28575" cy="2857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28" name="Shape 28"/>
        <p:cNvGrpSpPr/>
        <p:nvPr/>
      </p:nvGrpSpPr>
      <p:grpSpPr>
        <a:xfrm>
          <a:off x="0" y="0"/>
          <a:ext cx="0" cy="0"/>
          <a:chOff x="0" y="0"/>
          <a:chExt cx="0" cy="0"/>
        </a:xfrm>
      </p:grpSpPr>
      <p:pic>
        <p:nvPicPr>
          <p:cNvPr id="29" name="Google Shape;29;p5"/>
          <p:cNvPicPr preferRelativeResize="0"/>
          <p:nvPr/>
        </p:nvPicPr>
        <p:blipFill>
          <a:blip r:embed="rId2">
            <a:alphaModFix/>
          </a:blip>
          <a:stretch>
            <a:fillRect/>
          </a:stretch>
        </p:blipFill>
        <p:spPr>
          <a:xfrm rot="-5400000">
            <a:off x="4038625" y="-4038624"/>
            <a:ext cx="1066799" cy="9144049"/>
          </a:xfrm>
          <a:prstGeom prst="rect">
            <a:avLst/>
          </a:prstGeom>
          <a:noFill/>
          <a:ln>
            <a:noFill/>
          </a:ln>
        </p:spPr>
      </p:pic>
      <p:pic>
        <p:nvPicPr>
          <p:cNvPr id="30" name="Google Shape;30;p5"/>
          <p:cNvPicPr preferRelativeResize="0"/>
          <p:nvPr/>
        </p:nvPicPr>
        <p:blipFill rotWithShape="1">
          <a:blip r:embed="rId3">
            <a:alphaModFix/>
          </a:blip>
          <a:srcRect b="0" l="0" r="18758" t="0"/>
          <a:stretch/>
        </p:blipFill>
        <p:spPr>
          <a:xfrm>
            <a:off x="7081276" y="-31925"/>
            <a:ext cx="2062776" cy="1130650"/>
          </a:xfrm>
          <a:prstGeom prst="rect">
            <a:avLst/>
          </a:prstGeom>
          <a:noFill/>
          <a:ln>
            <a:noFill/>
          </a:ln>
        </p:spPr>
      </p:pic>
      <p:pic>
        <p:nvPicPr>
          <p:cNvPr id="31" name="Google Shape;31;p5"/>
          <p:cNvPicPr preferRelativeResize="0"/>
          <p:nvPr/>
        </p:nvPicPr>
        <p:blipFill>
          <a:blip r:embed="rId4">
            <a:alphaModFix/>
          </a:blip>
          <a:stretch>
            <a:fillRect/>
          </a:stretch>
        </p:blipFill>
        <p:spPr>
          <a:xfrm>
            <a:off x="0" y="36300"/>
            <a:ext cx="2198840" cy="994200"/>
          </a:xfrm>
          <a:prstGeom prst="rect">
            <a:avLst/>
          </a:prstGeom>
          <a:noFill/>
          <a:ln>
            <a:noFill/>
          </a:ln>
        </p:spPr>
      </p:pic>
      <p:sp>
        <p:nvSpPr>
          <p:cNvPr id="32" name="Google Shape;32;p5"/>
          <p:cNvSpPr txBox="1"/>
          <p:nvPr>
            <p:ph type="title"/>
          </p:nvPr>
        </p:nvSpPr>
        <p:spPr>
          <a:xfrm>
            <a:off x="415040" y="36306"/>
            <a:ext cx="8313900" cy="994200"/>
          </a:xfrm>
          <a:prstGeom prst="rect">
            <a:avLst/>
          </a:prstGeom>
        </p:spPr>
        <p:txBody>
          <a:bodyPr anchorCtr="0" anchor="ctr" bIns="34275" lIns="0" spcFirstLastPara="1" rIns="68575" wrap="square" tIns="34275">
            <a:normAutofit/>
          </a:bodyPr>
          <a:lstStyle>
            <a:lvl1pPr lvl="0">
              <a:spcBef>
                <a:spcPts val="0"/>
              </a:spcBef>
              <a:spcAft>
                <a:spcPts val="0"/>
              </a:spcAft>
              <a:buClr>
                <a:schemeClr val="lt1"/>
              </a:buClr>
              <a:buSzPts val="3800"/>
              <a:buNone/>
              <a:defRPr>
                <a:solidFill>
                  <a:schemeClr val="lt1"/>
                </a:solidFill>
                <a:latin typeface="Roboto"/>
                <a:ea typeface="Roboto"/>
                <a:cs typeface="Roboto"/>
                <a:sym typeface="Roboto"/>
              </a:defRPr>
            </a:lvl1pPr>
            <a:lvl2pPr lvl="1">
              <a:spcBef>
                <a:spcPts val="0"/>
              </a:spcBef>
              <a:spcAft>
                <a:spcPts val="0"/>
              </a:spcAft>
              <a:buClr>
                <a:schemeClr val="lt1"/>
              </a:buClr>
              <a:buSzPts val="1100"/>
              <a:buNone/>
              <a:defRPr>
                <a:solidFill>
                  <a:schemeClr val="lt1"/>
                </a:solidFill>
                <a:latin typeface="Roboto"/>
                <a:ea typeface="Roboto"/>
                <a:cs typeface="Roboto"/>
                <a:sym typeface="Roboto"/>
              </a:defRPr>
            </a:lvl2pPr>
            <a:lvl3pPr lvl="2">
              <a:spcBef>
                <a:spcPts val="0"/>
              </a:spcBef>
              <a:spcAft>
                <a:spcPts val="0"/>
              </a:spcAft>
              <a:buClr>
                <a:schemeClr val="lt1"/>
              </a:buClr>
              <a:buSzPts val="1100"/>
              <a:buNone/>
              <a:defRPr>
                <a:solidFill>
                  <a:schemeClr val="lt1"/>
                </a:solidFill>
                <a:latin typeface="Roboto"/>
                <a:ea typeface="Roboto"/>
                <a:cs typeface="Roboto"/>
                <a:sym typeface="Roboto"/>
              </a:defRPr>
            </a:lvl3pPr>
            <a:lvl4pPr lvl="3">
              <a:spcBef>
                <a:spcPts val="0"/>
              </a:spcBef>
              <a:spcAft>
                <a:spcPts val="0"/>
              </a:spcAft>
              <a:buClr>
                <a:schemeClr val="lt1"/>
              </a:buClr>
              <a:buSzPts val="1100"/>
              <a:buNone/>
              <a:defRPr>
                <a:solidFill>
                  <a:schemeClr val="lt1"/>
                </a:solidFill>
                <a:latin typeface="Roboto"/>
                <a:ea typeface="Roboto"/>
                <a:cs typeface="Roboto"/>
                <a:sym typeface="Roboto"/>
              </a:defRPr>
            </a:lvl4pPr>
            <a:lvl5pPr lvl="4">
              <a:spcBef>
                <a:spcPts val="0"/>
              </a:spcBef>
              <a:spcAft>
                <a:spcPts val="0"/>
              </a:spcAft>
              <a:buClr>
                <a:schemeClr val="lt1"/>
              </a:buClr>
              <a:buSzPts val="1100"/>
              <a:buNone/>
              <a:defRPr>
                <a:solidFill>
                  <a:schemeClr val="lt1"/>
                </a:solidFill>
                <a:latin typeface="Roboto"/>
                <a:ea typeface="Roboto"/>
                <a:cs typeface="Roboto"/>
                <a:sym typeface="Roboto"/>
              </a:defRPr>
            </a:lvl5pPr>
            <a:lvl6pPr lvl="5">
              <a:spcBef>
                <a:spcPts val="0"/>
              </a:spcBef>
              <a:spcAft>
                <a:spcPts val="0"/>
              </a:spcAft>
              <a:buClr>
                <a:schemeClr val="lt1"/>
              </a:buClr>
              <a:buSzPts val="1100"/>
              <a:buNone/>
              <a:defRPr>
                <a:solidFill>
                  <a:schemeClr val="lt1"/>
                </a:solidFill>
                <a:latin typeface="Roboto"/>
                <a:ea typeface="Roboto"/>
                <a:cs typeface="Roboto"/>
                <a:sym typeface="Roboto"/>
              </a:defRPr>
            </a:lvl6pPr>
            <a:lvl7pPr lvl="6">
              <a:spcBef>
                <a:spcPts val="0"/>
              </a:spcBef>
              <a:spcAft>
                <a:spcPts val="0"/>
              </a:spcAft>
              <a:buClr>
                <a:schemeClr val="lt1"/>
              </a:buClr>
              <a:buSzPts val="1100"/>
              <a:buNone/>
              <a:defRPr>
                <a:solidFill>
                  <a:schemeClr val="lt1"/>
                </a:solidFill>
                <a:latin typeface="Roboto"/>
                <a:ea typeface="Roboto"/>
                <a:cs typeface="Roboto"/>
                <a:sym typeface="Roboto"/>
              </a:defRPr>
            </a:lvl7pPr>
            <a:lvl8pPr lvl="7">
              <a:spcBef>
                <a:spcPts val="0"/>
              </a:spcBef>
              <a:spcAft>
                <a:spcPts val="0"/>
              </a:spcAft>
              <a:buClr>
                <a:schemeClr val="lt1"/>
              </a:buClr>
              <a:buSzPts val="1100"/>
              <a:buNone/>
              <a:defRPr>
                <a:solidFill>
                  <a:schemeClr val="lt1"/>
                </a:solidFill>
                <a:latin typeface="Roboto"/>
                <a:ea typeface="Roboto"/>
                <a:cs typeface="Roboto"/>
                <a:sym typeface="Roboto"/>
              </a:defRPr>
            </a:lvl8pPr>
            <a:lvl9pPr lvl="8">
              <a:spcBef>
                <a:spcPts val="0"/>
              </a:spcBef>
              <a:spcAft>
                <a:spcPts val="0"/>
              </a:spcAft>
              <a:buClr>
                <a:schemeClr val="lt1"/>
              </a:buClr>
              <a:buSzPts val="1100"/>
              <a:buNone/>
              <a:defRPr>
                <a:solidFill>
                  <a:schemeClr val="lt1"/>
                </a:solidFill>
                <a:latin typeface="Roboto"/>
                <a:ea typeface="Roboto"/>
                <a:cs typeface="Roboto"/>
                <a:sym typeface="Roboto"/>
              </a:defRPr>
            </a:lvl9pPr>
          </a:lstStyle>
          <a:p/>
        </p:txBody>
      </p:sp>
      <p:sp>
        <p:nvSpPr>
          <p:cNvPr id="33" name="Google Shape;33;p5"/>
          <p:cNvSpPr txBox="1"/>
          <p:nvPr>
            <p:ph idx="12" type="sldNum"/>
          </p:nvPr>
        </p:nvSpPr>
        <p:spPr>
          <a:xfrm>
            <a:off x="8346908" y="4793580"/>
            <a:ext cx="381900" cy="273900"/>
          </a:xfrm>
          <a:prstGeom prst="rect">
            <a:avLst/>
          </a:prstGeom>
        </p:spPr>
        <p:txBody>
          <a:bodyPr anchorCtr="0" anchor="ctr" bIns="0" lIns="0" spcFirstLastPara="1" rIns="0" wrap="square" tIns="0">
            <a:noAutofit/>
          </a:bodyPr>
          <a:lstStyle>
            <a:lvl1pPr lvl="0">
              <a:buClr>
                <a:srgbClr val="000000"/>
              </a:buClr>
              <a:buFont typeface="Arial"/>
              <a:buNone/>
              <a:defRPr/>
            </a:lvl1pPr>
            <a:lvl2pPr lvl="1">
              <a:buClr>
                <a:srgbClr val="000000"/>
              </a:buClr>
              <a:buFont typeface="Arial"/>
              <a:buNone/>
              <a:defRPr/>
            </a:lvl2pPr>
            <a:lvl3pPr lvl="2">
              <a:buClr>
                <a:srgbClr val="000000"/>
              </a:buClr>
              <a:buFont typeface="Arial"/>
              <a:buNone/>
              <a:defRPr/>
            </a:lvl3pPr>
            <a:lvl4pPr lvl="3">
              <a:buClr>
                <a:srgbClr val="000000"/>
              </a:buClr>
              <a:buFont typeface="Arial"/>
              <a:buNone/>
              <a:defRPr/>
            </a:lvl4pPr>
            <a:lvl5pPr lvl="4">
              <a:buClr>
                <a:srgbClr val="000000"/>
              </a:buClr>
              <a:buFont typeface="Arial"/>
              <a:buNone/>
              <a:defRPr/>
            </a:lvl5pPr>
            <a:lvl6pPr lvl="5">
              <a:buClr>
                <a:srgbClr val="000000"/>
              </a:buClr>
              <a:buFont typeface="Arial"/>
              <a:buNone/>
              <a:defRPr/>
            </a:lvl6pPr>
            <a:lvl7pPr lvl="6">
              <a:buClr>
                <a:srgbClr val="000000"/>
              </a:buClr>
              <a:buFont typeface="Arial"/>
              <a:buNone/>
              <a:defRPr/>
            </a:lvl7pPr>
            <a:lvl8pPr lvl="7">
              <a:buClr>
                <a:srgbClr val="000000"/>
              </a:buClr>
              <a:buFont typeface="Arial"/>
              <a:buNone/>
              <a:defRPr/>
            </a:lvl8pPr>
            <a:lvl9pPr lvl="8">
              <a:buClr>
                <a:srgbClr val="000000"/>
              </a:buClr>
              <a:buFont typeface="Arial"/>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34" name="Shape 34"/>
        <p:cNvGrpSpPr/>
        <p:nvPr/>
      </p:nvGrpSpPr>
      <p:grpSpPr>
        <a:xfrm>
          <a:off x="0" y="0"/>
          <a:ext cx="0" cy="0"/>
          <a:chOff x="0" y="0"/>
          <a:chExt cx="0" cy="0"/>
        </a:xfrm>
      </p:grpSpPr>
      <p:sp>
        <p:nvSpPr>
          <p:cNvPr id="35" name="Google Shape;35;p6"/>
          <p:cNvSpPr txBox="1"/>
          <p:nvPr>
            <p:ph type="title"/>
          </p:nvPr>
        </p:nvSpPr>
        <p:spPr>
          <a:xfrm>
            <a:off x="360947" y="310817"/>
            <a:ext cx="8211600" cy="994200"/>
          </a:xfrm>
          <a:prstGeom prst="rect">
            <a:avLst/>
          </a:prstGeom>
          <a:noFill/>
          <a:ln>
            <a:noFill/>
          </a:ln>
        </p:spPr>
        <p:txBody>
          <a:bodyPr anchorCtr="0" anchor="ctr" bIns="34275" lIns="0" spcFirstLastPara="1" rIns="68575" wrap="square" tIns="34275">
            <a:normAutofit/>
          </a:bodyPr>
          <a:lstStyle>
            <a:lvl1pPr lvl="0" rtl="0" algn="ctr">
              <a:lnSpc>
                <a:spcPct val="90000"/>
              </a:lnSpc>
              <a:spcBef>
                <a:spcPts val="0"/>
              </a:spcBef>
              <a:spcAft>
                <a:spcPts val="0"/>
              </a:spcAft>
              <a:buClr>
                <a:schemeClr val="dk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6" name="Google Shape;36;p6"/>
          <p:cNvSpPr txBox="1"/>
          <p:nvPr>
            <p:ph idx="1" type="body"/>
          </p:nvPr>
        </p:nvSpPr>
        <p:spPr>
          <a:xfrm>
            <a:off x="360948" y="1515979"/>
            <a:ext cx="4042500" cy="3126300"/>
          </a:xfrm>
          <a:prstGeom prst="rect">
            <a:avLst/>
          </a:prstGeom>
          <a:noFill/>
          <a:ln>
            <a:noFill/>
          </a:ln>
        </p:spPr>
        <p:txBody>
          <a:bodyPr anchorCtr="0" anchor="t" bIns="34275" lIns="0" spcFirstLastPara="1" rIns="68575" wrap="square" tIns="34275">
            <a:normAutofit/>
          </a:bodyPr>
          <a:lstStyle>
            <a:lvl1pPr indent="-317500" lvl="0" marL="457200" rtl="0" algn="l">
              <a:lnSpc>
                <a:spcPct val="90000"/>
              </a:lnSpc>
              <a:spcBef>
                <a:spcPts val="800"/>
              </a:spcBef>
              <a:spcAft>
                <a:spcPts val="0"/>
              </a:spcAft>
              <a:buSzPts val="1400"/>
              <a:buChar char="•"/>
              <a:defRPr/>
            </a:lvl1pPr>
            <a:lvl2pPr indent="-317500" lvl="1" marL="914400" rtl="0" algn="l">
              <a:lnSpc>
                <a:spcPct val="90000"/>
              </a:lnSpc>
              <a:spcBef>
                <a:spcPts val="400"/>
              </a:spcBef>
              <a:spcAft>
                <a:spcPts val="0"/>
              </a:spcAft>
              <a:buSzPts val="1400"/>
              <a:buChar char="•"/>
              <a:defRPr/>
            </a:lvl2pPr>
            <a:lvl3pPr indent="-317500" lvl="2" marL="1371600" rtl="0" algn="l">
              <a:lnSpc>
                <a:spcPct val="90000"/>
              </a:lnSpc>
              <a:spcBef>
                <a:spcPts val="400"/>
              </a:spcBef>
              <a:spcAft>
                <a:spcPts val="0"/>
              </a:spcAft>
              <a:buSzPts val="1400"/>
              <a:buChar char="•"/>
              <a:defRPr/>
            </a:lvl3pPr>
            <a:lvl4pPr indent="-317500" lvl="3" marL="1828800" rtl="0" algn="l">
              <a:lnSpc>
                <a:spcPct val="90000"/>
              </a:lnSpc>
              <a:spcBef>
                <a:spcPts val="400"/>
              </a:spcBef>
              <a:spcAft>
                <a:spcPts val="0"/>
              </a:spcAft>
              <a:buSzPts val="1400"/>
              <a:buChar char="•"/>
              <a:defRPr/>
            </a:lvl4pPr>
            <a:lvl5pPr indent="-317500" lvl="4" marL="2286000" rtl="0" algn="l">
              <a:lnSpc>
                <a:spcPct val="90000"/>
              </a:lnSpc>
              <a:spcBef>
                <a:spcPts val="400"/>
              </a:spcBef>
              <a:spcAft>
                <a:spcPts val="0"/>
              </a:spcAft>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7" name="Google Shape;37;p6"/>
          <p:cNvSpPr txBox="1"/>
          <p:nvPr>
            <p:ph idx="2" type="body"/>
          </p:nvPr>
        </p:nvSpPr>
        <p:spPr>
          <a:xfrm>
            <a:off x="4832183" y="1515979"/>
            <a:ext cx="3896700" cy="3126300"/>
          </a:xfrm>
          <a:prstGeom prst="rect">
            <a:avLst/>
          </a:prstGeom>
          <a:noFill/>
          <a:ln>
            <a:noFill/>
          </a:ln>
        </p:spPr>
        <p:txBody>
          <a:bodyPr anchorCtr="0" anchor="t" bIns="34275" lIns="0" spcFirstLastPara="1" rIns="68575" wrap="square" tIns="34275">
            <a:normAutofit/>
          </a:bodyPr>
          <a:lstStyle>
            <a:lvl1pPr indent="-317500" lvl="0" marL="457200" rtl="0" algn="l">
              <a:lnSpc>
                <a:spcPct val="90000"/>
              </a:lnSpc>
              <a:spcBef>
                <a:spcPts val="800"/>
              </a:spcBef>
              <a:spcAft>
                <a:spcPts val="0"/>
              </a:spcAft>
              <a:buSzPts val="1400"/>
              <a:buChar char="•"/>
              <a:defRPr/>
            </a:lvl1pPr>
            <a:lvl2pPr indent="-317500" lvl="1" marL="914400" rtl="0" algn="l">
              <a:lnSpc>
                <a:spcPct val="90000"/>
              </a:lnSpc>
              <a:spcBef>
                <a:spcPts val="400"/>
              </a:spcBef>
              <a:spcAft>
                <a:spcPts val="0"/>
              </a:spcAft>
              <a:buSzPts val="1400"/>
              <a:buChar char="•"/>
              <a:defRPr/>
            </a:lvl2pPr>
            <a:lvl3pPr indent="-317500" lvl="2" marL="1371600" rtl="0" algn="l">
              <a:lnSpc>
                <a:spcPct val="90000"/>
              </a:lnSpc>
              <a:spcBef>
                <a:spcPts val="400"/>
              </a:spcBef>
              <a:spcAft>
                <a:spcPts val="0"/>
              </a:spcAft>
              <a:buSzPts val="1400"/>
              <a:buChar char="•"/>
              <a:defRPr/>
            </a:lvl3pPr>
            <a:lvl4pPr indent="-317500" lvl="3" marL="1828800" rtl="0" algn="l">
              <a:lnSpc>
                <a:spcPct val="90000"/>
              </a:lnSpc>
              <a:spcBef>
                <a:spcPts val="400"/>
              </a:spcBef>
              <a:spcAft>
                <a:spcPts val="0"/>
              </a:spcAft>
              <a:buSzPts val="1400"/>
              <a:buChar char="•"/>
              <a:defRPr/>
            </a:lvl4pPr>
            <a:lvl5pPr indent="-317500" lvl="4" marL="2286000" rtl="0" algn="l">
              <a:lnSpc>
                <a:spcPct val="90000"/>
              </a:lnSpc>
              <a:spcBef>
                <a:spcPts val="400"/>
              </a:spcBef>
              <a:spcAft>
                <a:spcPts val="0"/>
              </a:spcAft>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8" name="Google Shape;38;p6"/>
          <p:cNvSpPr txBox="1"/>
          <p:nvPr>
            <p:ph idx="10" type="dt"/>
          </p:nvPr>
        </p:nvSpPr>
        <p:spPr>
          <a:xfrm>
            <a:off x="3657600" y="4793580"/>
            <a:ext cx="746100" cy="256200"/>
          </a:xfrm>
          <a:prstGeom prst="rect">
            <a:avLst/>
          </a:prstGeom>
          <a:noFill/>
          <a:ln>
            <a:noFill/>
          </a:ln>
        </p:spPr>
        <p:txBody>
          <a:bodyPr anchorCtr="0" anchor="ctr" bIns="0" lIns="0" spcFirstLastPara="1" rIns="0" wrap="square" tIns="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9" name="Google Shape;39;p6"/>
          <p:cNvSpPr txBox="1"/>
          <p:nvPr>
            <p:ph idx="11" type="ftr"/>
          </p:nvPr>
        </p:nvSpPr>
        <p:spPr>
          <a:xfrm>
            <a:off x="4832183" y="4795711"/>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0" name="Google Shape;40;p6"/>
          <p:cNvSpPr txBox="1"/>
          <p:nvPr>
            <p:ph idx="12" type="sldNum"/>
          </p:nvPr>
        </p:nvSpPr>
        <p:spPr>
          <a:xfrm>
            <a:off x="8346908" y="4793580"/>
            <a:ext cx="381900" cy="273900"/>
          </a:xfrm>
          <a:prstGeom prst="rect">
            <a:avLst/>
          </a:prstGeom>
          <a:noFill/>
          <a:ln>
            <a:noFill/>
          </a:ln>
        </p:spPr>
        <p:txBody>
          <a:bodyPr anchorCtr="0" anchor="ctr"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ARKS Horizontal" type="secHead">
  <p:cSld name="SECTION_HEADER">
    <p:spTree>
      <p:nvGrpSpPr>
        <p:cNvPr id="41" name="Shape 41"/>
        <p:cNvGrpSpPr/>
        <p:nvPr/>
      </p:nvGrpSpPr>
      <p:grpSpPr>
        <a:xfrm>
          <a:off x="0" y="0"/>
          <a:ext cx="0" cy="0"/>
          <a:chOff x="0" y="0"/>
          <a:chExt cx="0" cy="0"/>
        </a:xfrm>
      </p:grpSpPr>
      <p:pic>
        <p:nvPicPr>
          <p:cNvPr id="42" name="Google Shape;42;p7"/>
          <p:cNvPicPr preferRelativeResize="0"/>
          <p:nvPr/>
        </p:nvPicPr>
        <p:blipFill rotWithShape="1">
          <a:blip r:embed="rId2">
            <a:alphaModFix/>
          </a:blip>
          <a:srcRect b="4543" l="0" r="0" t="4040"/>
          <a:stretch/>
        </p:blipFill>
        <p:spPr>
          <a:xfrm>
            <a:off x="0" y="-13285"/>
            <a:ext cx="9143996" cy="2550694"/>
          </a:xfrm>
          <a:prstGeom prst="rect">
            <a:avLst/>
          </a:prstGeom>
          <a:noFill/>
          <a:ln>
            <a:noFill/>
          </a:ln>
        </p:spPr>
      </p:pic>
      <p:sp>
        <p:nvSpPr>
          <p:cNvPr id="43" name="Google Shape;43;p7"/>
          <p:cNvSpPr txBox="1"/>
          <p:nvPr>
            <p:ph type="title"/>
          </p:nvPr>
        </p:nvSpPr>
        <p:spPr>
          <a:xfrm>
            <a:off x="372978" y="192286"/>
            <a:ext cx="8355900" cy="2139600"/>
          </a:xfrm>
          <a:prstGeom prst="rect">
            <a:avLst/>
          </a:prstGeom>
          <a:noFill/>
          <a:ln>
            <a:noFill/>
          </a:ln>
        </p:spPr>
        <p:txBody>
          <a:bodyPr anchorCtr="0" anchor="b" bIns="34275" lIns="0" spcFirstLastPara="1" rIns="68575" wrap="square" tIns="34275">
            <a:normAutofit/>
          </a:bodyPr>
          <a:lstStyle>
            <a:lvl1pPr lvl="0" rtl="0" algn="ctr">
              <a:lnSpc>
                <a:spcPct val="90000"/>
              </a:lnSpc>
              <a:spcBef>
                <a:spcPts val="0"/>
              </a:spcBef>
              <a:spcAft>
                <a:spcPts val="0"/>
              </a:spcAft>
              <a:buClr>
                <a:schemeClr val="lt1"/>
              </a:buClr>
              <a:buSzPts val="4500"/>
              <a:buFont typeface="Roboto Medium"/>
              <a:buNone/>
              <a:defRPr sz="450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44" name="Google Shape;44;p7"/>
          <p:cNvSpPr txBox="1"/>
          <p:nvPr>
            <p:ph idx="1" type="body"/>
          </p:nvPr>
        </p:nvSpPr>
        <p:spPr>
          <a:xfrm>
            <a:off x="372979" y="2742980"/>
            <a:ext cx="8355900" cy="1824300"/>
          </a:xfrm>
          <a:prstGeom prst="rect">
            <a:avLst/>
          </a:prstGeom>
          <a:noFill/>
          <a:ln>
            <a:noFill/>
          </a:ln>
        </p:spPr>
        <p:txBody>
          <a:bodyPr anchorCtr="0" anchor="t" bIns="34275" lIns="0" spcFirstLastPara="1" rIns="68575" wrap="square" tIns="34275">
            <a:normAutofit/>
          </a:bodyPr>
          <a:lstStyle>
            <a:lvl1pPr indent="-228600" lvl="0" marL="457200" rtl="0" algn="l">
              <a:lnSpc>
                <a:spcPct val="90000"/>
              </a:lnSpc>
              <a:spcBef>
                <a:spcPts val="800"/>
              </a:spcBef>
              <a:spcAft>
                <a:spcPts val="0"/>
              </a:spcAft>
              <a:buSzPts val="2400"/>
              <a:buNone/>
              <a:defRPr sz="2400">
                <a:solidFill>
                  <a:schemeClr val="dk1"/>
                </a:solidFill>
              </a:defRPr>
            </a:lvl1pPr>
            <a:lvl2pPr indent="-228600" lvl="1" marL="914400" rtl="0" algn="l">
              <a:lnSpc>
                <a:spcPct val="90000"/>
              </a:lnSpc>
              <a:spcBef>
                <a:spcPts val="400"/>
              </a:spcBef>
              <a:spcAft>
                <a:spcPts val="0"/>
              </a:spcAft>
              <a:buSzPts val="1500"/>
              <a:buNone/>
              <a:defRPr sz="1500">
                <a:solidFill>
                  <a:srgbClr val="8A8895"/>
                </a:solidFill>
              </a:defRPr>
            </a:lvl2pPr>
            <a:lvl3pPr indent="-228600" lvl="2" marL="1371600" rtl="0" algn="l">
              <a:lnSpc>
                <a:spcPct val="90000"/>
              </a:lnSpc>
              <a:spcBef>
                <a:spcPts val="400"/>
              </a:spcBef>
              <a:spcAft>
                <a:spcPts val="0"/>
              </a:spcAft>
              <a:buSzPts val="1400"/>
              <a:buNone/>
              <a:defRPr sz="1400">
                <a:solidFill>
                  <a:srgbClr val="8A8895"/>
                </a:solidFill>
              </a:defRPr>
            </a:lvl3pPr>
            <a:lvl4pPr indent="-228600" lvl="3" marL="1828800" rtl="0" algn="l">
              <a:lnSpc>
                <a:spcPct val="90000"/>
              </a:lnSpc>
              <a:spcBef>
                <a:spcPts val="400"/>
              </a:spcBef>
              <a:spcAft>
                <a:spcPts val="0"/>
              </a:spcAft>
              <a:buSzPts val="1200"/>
              <a:buNone/>
              <a:defRPr sz="1200">
                <a:solidFill>
                  <a:srgbClr val="8A8895"/>
                </a:solidFill>
              </a:defRPr>
            </a:lvl4pPr>
            <a:lvl5pPr indent="-228600" lvl="4" marL="2286000" rtl="0" algn="l">
              <a:lnSpc>
                <a:spcPct val="90000"/>
              </a:lnSpc>
              <a:spcBef>
                <a:spcPts val="400"/>
              </a:spcBef>
              <a:spcAft>
                <a:spcPts val="0"/>
              </a:spcAft>
              <a:buSzPts val="1200"/>
              <a:buNone/>
              <a:defRPr sz="1200">
                <a:solidFill>
                  <a:srgbClr val="8A8895"/>
                </a:solidFill>
              </a:defRPr>
            </a:lvl5pPr>
            <a:lvl6pPr indent="-228600" lvl="5" marL="2743200" rtl="0" algn="l">
              <a:lnSpc>
                <a:spcPct val="90000"/>
              </a:lnSpc>
              <a:spcBef>
                <a:spcPts val="400"/>
              </a:spcBef>
              <a:spcAft>
                <a:spcPts val="0"/>
              </a:spcAft>
              <a:buClr>
                <a:srgbClr val="8A8895"/>
              </a:buClr>
              <a:buSzPts val="1200"/>
              <a:buNone/>
              <a:defRPr sz="1200">
                <a:solidFill>
                  <a:srgbClr val="8A8895"/>
                </a:solidFill>
              </a:defRPr>
            </a:lvl6pPr>
            <a:lvl7pPr indent="-228600" lvl="6" marL="3200400" rtl="0" algn="l">
              <a:lnSpc>
                <a:spcPct val="90000"/>
              </a:lnSpc>
              <a:spcBef>
                <a:spcPts val="400"/>
              </a:spcBef>
              <a:spcAft>
                <a:spcPts val="0"/>
              </a:spcAft>
              <a:buClr>
                <a:srgbClr val="8A8895"/>
              </a:buClr>
              <a:buSzPts val="1200"/>
              <a:buNone/>
              <a:defRPr sz="1200">
                <a:solidFill>
                  <a:srgbClr val="8A8895"/>
                </a:solidFill>
              </a:defRPr>
            </a:lvl7pPr>
            <a:lvl8pPr indent="-228600" lvl="7" marL="3657600" rtl="0" algn="l">
              <a:lnSpc>
                <a:spcPct val="90000"/>
              </a:lnSpc>
              <a:spcBef>
                <a:spcPts val="400"/>
              </a:spcBef>
              <a:spcAft>
                <a:spcPts val="0"/>
              </a:spcAft>
              <a:buClr>
                <a:srgbClr val="8A8895"/>
              </a:buClr>
              <a:buSzPts val="1200"/>
              <a:buNone/>
              <a:defRPr sz="1200">
                <a:solidFill>
                  <a:srgbClr val="8A8895"/>
                </a:solidFill>
              </a:defRPr>
            </a:lvl8pPr>
            <a:lvl9pPr indent="-228600" lvl="8" marL="4114800" rtl="0" algn="l">
              <a:lnSpc>
                <a:spcPct val="90000"/>
              </a:lnSpc>
              <a:spcBef>
                <a:spcPts val="400"/>
              </a:spcBef>
              <a:spcAft>
                <a:spcPts val="0"/>
              </a:spcAft>
              <a:buClr>
                <a:srgbClr val="8A8895"/>
              </a:buClr>
              <a:buSzPts val="1200"/>
              <a:buNone/>
              <a:defRPr sz="1200">
                <a:solidFill>
                  <a:srgbClr val="8A8895"/>
                </a:solidFill>
              </a:defRPr>
            </a:lvl9pPr>
          </a:lstStyle>
          <a:p/>
        </p:txBody>
      </p:sp>
      <p:sp>
        <p:nvSpPr>
          <p:cNvPr id="45" name="Google Shape;45;p7"/>
          <p:cNvSpPr txBox="1"/>
          <p:nvPr>
            <p:ph idx="10" type="dt"/>
          </p:nvPr>
        </p:nvSpPr>
        <p:spPr>
          <a:xfrm>
            <a:off x="3657600" y="4793580"/>
            <a:ext cx="746100" cy="256200"/>
          </a:xfrm>
          <a:prstGeom prst="rect">
            <a:avLst/>
          </a:prstGeom>
          <a:noFill/>
          <a:ln>
            <a:noFill/>
          </a:ln>
        </p:spPr>
        <p:txBody>
          <a:bodyPr anchorCtr="0" anchor="ctr" bIns="0" lIns="0" spcFirstLastPara="1" rIns="0" wrap="square" tIns="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6" name="Google Shape;46;p7"/>
          <p:cNvSpPr txBox="1"/>
          <p:nvPr>
            <p:ph idx="11" type="ftr"/>
          </p:nvPr>
        </p:nvSpPr>
        <p:spPr>
          <a:xfrm>
            <a:off x="4832183" y="4795711"/>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7" name="Google Shape;47;p7"/>
          <p:cNvSpPr txBox="1"/>
          <p:nvPr>
            <p:ph idx="12" type="sldNum"/>
          </p:nvPr>
        </p:nvSpPr>
        <p:spPr>
          <a:xfrm>
            <a:off x="8346908" y="4793580"/>
            <a:ext cx="381900" cy="273900"/>
          </a:xfrm>
          <a:prstGeom prst="rect">
            <a:avLst/>
          </a:prstGeom>
          <a:noFill/>
          <a:ln>
            <a:noFill/>
          </a:ln>
        </p:spPr>
        <p:txBody>
          <a:bodyPr anchorCtr="0" anchor="ctr"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 Horizontal">
  <p:cSld name="Phot Horizontal">
    <p:spTree>
      <p:nvGrpSpPr>
        <p:cNvPr id="48" name="Shape 48"/>
        <p:cNvGrpSpPr/>
        <p:nvPr/>
      </p:nvGrpSpPr>
      <p:grpSpPr>
        <a:xfrm>
          <a:off x="0" y="0"/>
          <a:ext cx="0" cy="0"/>
          <a:chOff x="0" y="0"/>
          <a:chExt cx="0" cy="0"/>
        </a:xfrm>
      </p:grpSpPr>
      <p:sp>
        <p:nvSpPr>
          <p:cNvPr id="49" name="Google Shape;49;p8"/>
          <p:cNvSpPr/>
          <p:nvPr>
            <p:ph idx="2" type="pic"/>
          </p:nvPr>
        </p:nvSpPr>
        <p:spPr>
          <a:xfrm>
            <a:off x="0" y="0"/>
            <a:ext cx="9144000" cy="2537100"/>
          </a:xfrm>
          <a:prstGeom prst="rect">
            <a:avLst/>
          </a:prstGeom>
          <a:solidFill>
            <a:schemeClr val="dk2"/>
          </a:solidFill>
          <a:ln>
            <a:noFill/>
          </a:ln>
        </p:spPr>
      </p:sp>
      <p:sp>
        <p:nvSpPr>
          <p:cNvPr id="50" name="Google Shape;50;p8"/>
          <p:cNvSpPr txBox="1"/>
          <p:nvPr>
            <p:ph type="title"/>
          </p:nvPr>
        </p:nvSpPr>
        <p:spPr>
          <a:xfrm>
            <a:off x="372979" y="2763566"/>
            <a:ext cx="8376900" cy="834000"/>
          </a:xfrm>
          <a:prstGeom prst="rect">
            <a:avLst/>
          </a:prstGeom>
          <a:noFill/>
          <a:ln>
            <a:noFill/>
          </a:ln>
        </p:spPr>
        <p:txBody>
          <a:bodyPr anchorCtr="0" anchor="t" bIns="34275" lIns="0" spcFirstLastPara="1" rIns="68575" wrap="square" tIns="34275">
            <a:normAutofit/>
          </a:bodyPr>
          <a:lstStyle>
            <a:lvl1pPr lvl="0" rtl="0" algn="ctr">
              <a:lnSpc>
                <a:spcPct val="90000"/>
              </a:lnSpc>
              <a:spcBef>
                <a:spcPts val="0"/>
              </a:spcBef>
              <a:spcAft>
                <a:spcPts val="0"/>
              </a:spcAft>
              <a:buClr>
                <a:schemeClr val="dk1"/>
              </a:buClr>
              <a:buSzPts val="3300"/>
              <a:buFont typeface="Roboto Medium"/>
              <a:buNone/>
              <a:defRPr sz="3300">
                <a:solidFill>
                  <a:schemeClr val="dk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1" name="Google Shape;51;p8"/>
          <p:cNvSpPr txBox="1"/>
          <p:nvPr>
            <p:ph idx="1" type="body"/>
          </p:nvPr>
        </p:nvSpPr>
        <p:spPr>
          <a:xfrm>
            <a:off x="372979" y="3681662"/>
            <a:ext cx="8355900" cy="962400"/>
          </a:xfrm>
          <a:prstGeom prst="rect">
            <a:avLst/>
          </a:prstGeom>
          <a:noFill/>
          <a:ln>
            <a:noFill/>
          </a:ln>
        </p:spPr>
        <p:txBody>
          <a:bodyPr anchorCtr="0" anchor="t" bIns="34275" lIns="0" spcFirstLastPara="1" rIns="68575" wrap="square" tIns="34275">
            <a:normAutofit/>
          </a:bodyPr>
          <a:lstStyle>
            <a:lvl1pPr indent="-228600" lvl="0" marL="457200" rtl="0" algn="l">
              <a:lnSpc>
                <a:spcPct val="90000"/>
              </a:lnSpc>
              <a:spcBef>
                <a:spcPts val="800"/>
              </a:spcBef>
              <a:spcAft>
                <a:spcPts val="0"/>
              </a:spcAft>
              <a:buSzPts val="2400"/>
              <a:buNone/>
              <a:defRPr sz="2400">
                <a:solidFill>
                  <a:schemeClr val="dk1"/>
                </a:solidFill>
              </a:defRPr>
            </a:lvl1pPr>
            <a:lvl2pPr indent="-228600" lvl="1" marL="914400" rtl="0" algn="l">
              <a:lnSpc>
                <a:spcPct val="90000"/>
              </a:lnSpc>
              <a:spcBef>
                <a:spcPts val="400"/>
              </a:spcBef>
              <a:spcAft>
                <a:spcPts val="0"/>
              </a:spcAft>
              <a:buSzPts val="1500"/>
              <a:buNone/>
              <a:defRPr sz="1500">
                <a:solidFill>
                  <a:srgbClr val="8A8895"/>
                </a:solidFill>
              </a:defRPr>
            </a:lvl2pPr>
            <a:lvl3pPr indent="-228600" lvl="2" marL="1371600" rtl="0" algn="l">
              <a:lnSpc>
                <a:spcPct val="90000"/>
              </a:lnSpc>
              <a:spcBef>
                <a:spcPts val="400"/>
              </a:spcBef>
              <a:spcAft>
                <a:spcPts val="0"/>
              </a:spcAft>
              <a:buSzPts val="1400"/>
              <a:buNone/>
              <a:defRPr sz="1400">
                <a:solidFill>
                  <a:srgbClr val="8A8895"/>
                </a:solidFill>
              </a:defRPr>
            </a:lvl3pPr>
            <a:lvl4pPr indent="-228600" lvl="3" marL="1828800" rtl="0" algn="l">
              <a:lnSpc>
                <a:spcPct val="90000"/>
              </a:lnSpc>
              <a:spcBef>
                <a:spcPts val="400"/>
              </a:spcBef>
              <a:spcAft>
                <a:spcPts val="0"/>
              </a:spcAft>
              <a:buSzPts val="1200"/>
              <a:buNone/>
              <a:defRPr sz="1200">
                <a:solidFill>
                  <a:srgbClr val="8A8895"/>
                </a:solidFill>
              </a:defRPr>
            </a:lvl4pPr>
            <a:lvl5pPr indent="-228600" lvl="4" marL="2286000" rtl="0" algn="l">
              <a:lnSpc>
                <a:spcPct val="90000"/>
              </a:lnSpc>
              <a:spcBef>
                <a:spcPts val="400"/>
              </a:spcBef>
              <a:spcAft>
                <a:spcPts val="0"/>
              </a:spcAft>
              <a:buSzPts val="1200"/>
              <a:buNone/>
              <a:defRPr sz="1200">
                <a:solidFill>
                  <a:srgbClr val="8A8895"/>
                </a:solidFill>
              </a:defRPr>
            </a:lvl5pPr>
            <a:lvl6pPr indent="-228600" lvl="5" marL="2743200" rtl="0" algn="l">
              <a:lnSpc>
                <a:spcPct val="90000"/>
              </a:lnSpc>
              <a:spcBef>
                <a:spcPts val="400"/>
              </a:spcBef>
              <a:spcAft>
                <a:spcPts val="0"/>
              </a:spcAft>
              <a:buClr>
                <a:srgbClr val="8A8895"/>
              </a:buClr>
              <a:buSzPts val="1200"/>
              <a:buNone/>
              <a:defRPr sz="1200">
                <a:solidFill>
                  <a:srgbClr val="8A8895"/>
                </a:solidFill>
              </a:defRPr>
            </a:lvl6pPr>
            <a:lvl7pPr indent="-228600" lvl="6" marL="3200400" rtl="0" algn="l">
              <a:lnSpc>
                <a:spcPct val="90000"/>
              </a:lnSpc>
              <a:spcBef>
                <a:spcPts val="400"/>
              </a:spcBef>
              <a:spcAft>
                <a:spcPts val="0"/>
              </a:spcAft>
              <a:buClr>
                <a:srgbClr val="8A8895"/>
              </a:buClr>
              <a:buSzPts val="1200"/>
              <a:buNone/>
              <a:defRPr sz="1200">
                <a:solidFill>
                  <a:srgbClr val="8A8895"/>
                </a:solidFill>
              </a:defRPr>
            </a:lvl7pPr>
            <a:lvl8pPr indent="-228600" lvl="7" marL="3657600" rtl="0" algn="l">
              <a:lnSpc>
                <a:spcPct val="90000"/>
              </a:lnSpc>
              <a:spcBef>
                <a:spcPts val="400"/>
              </a:spcBef>
              <a:spcAft>
                <a:spcPts val="0"/>
              </a:spcAft>
              <a:buClr>
                <a:srgbClr val="8A8895"/>
              </a:buClr>
              <a:buSzPts val="1200"/>
              <a:buNone/>
              <a:defRPr sz="1200">
                <a:solidFill>
                  <a:srgbClr val="8A8895"/>
                </a:solidFill>
              </a:defRPr>
            </a:lvl8pPr>
            <a:lvl9pPr indent="-228600" lvl="8" marL="4114800" rtl="0" algn="l">
              <a:lnSpc>
                <a:spcPct val="90000"/>
              </a:lnSpc>
              <a:spcBef>
                <a:spcPts val="400"/>
              </a:spcBef>
              <a:spcAft>
                <a:spcPts val="0"/>
              </a:spcAft>
              <a:buClr>
                <a:srgbClr val="8A8895"/>
              </a:buClr>
              <a:buSzPts val="1200"/>
              <a:buNone/>
              <a:defRPr sz="1200">
                <a:solidFill>
                  <a:srgbClr val="8A8895"/>
                </a:solidFill>
              </a:defRPr>
            </a:lvl9pPr>
          </a:lstStyle>
          <a:p/>
        </p:txBody>
      </p:sp>
      <p:sp>
        <p:nvSpPr>
          <p:cNvPr id="52" name="Google Shape;52;p8"/>
          <p:cNvSpPr txBox="1"/>
          <p:nvPr>
            <p:ph idx="10" type="dt"/>
          </p:nvPr>
        </p:nvSpPr>
        <p:spPr>
          <a:xfrm>
            <a:off x="3657600" y="4793580"/>
            <a:ext cx="746100" cy="256200"/>
          </a:xfrm>
          <a:prstGeom prst="rect">
            <a:avLst/>
          </a:prstGeom>
          <a:noFill/>
          <a:ln>
            <a:noFill/>
          </a:ln>
        </p:spPr>
        <p:txBody>
          <a:bodyPr anchorCtr="0" anchor="ctr" bIns="0" lIns="0" spcFirstLastPara="1" rIns="0" wrap="square" tIns="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3" name="Google Shape;53;p8"/>
          <p:cNvSpPr txBox="1"/>
          <p:nvPr>
            <p:ph idx="11" type="ftr"/>
          </p:nvPr>
        </p:nvSpPr>
        <p:spPr>
          <a:xfrm>
            <a:off x="4832183" y="4795711"/>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4" name="Google Shape;54;p8"/>
          <p:cNvSpPr txBox="1"/>
          <p:nvPr>
            <p:ph idx="12" type="sldNum"/>
          </p:nvPr>
        </p:nvSpPr>
        <p:spPr>
          <a:xfrm>
            <a:off x="8346908" y="4793580"/>
            <a:ext cx="381900" cy="273900"/>
          </a:xfrm>
          <a:prstGeom prst="rect">
            <a:avLst/>
          </a:prstGeom>
          <a:noFill/>
          <a:ln>
            <a:noFill/>
          </a:ln>
        </p:spPr>
        <p:txBody>
          <a:bodyPr anchorCtr="0" anchor="ctr"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ARKS Vertical">
  <p:cSld name="SPARKS Vertical">
    <p:spTree>
      <p:nvGrpSpPr>
        <p:cNvPr id="55" name="Shape 55"/>
        <p:cNvGrpSpPr/>
        <p:nvPr/>
      </p:nvGrpSpPr>
      <p:grpSpPr>
        <a:xfrm>
          <a:off x="0" y="0"/>
          <a:ext cx="0" cy="0"/>
          <a:chOff x="0" y="0"/>
          <a:chExt cx="0" cy="0"/>
        </a:xfrm>
      </p:grpSpPr>
      <p:pic>
        <p:nvPicPr>
          <p:cNvPr id="56" name="Google Shape;56;p9"/>
          <p:cNvPicPr preferRelativeResize="0"/>
          <p:nvPr/>
        </p:nvPicPr>
        <p:blipFill rotWithShape="1">
          <a:blip r:embed="rId2">
            <a:alphaModFix/>
          </a:blip>
          <a:srcRect b="0" l="0" r="0" t="0"/>
          <a:stretch/>
        </p:blipFill>
        <p:spPr>
          <a:xfrm>
            <a:off x="-18767" y="0"/>
            <a:ext cx="3238499" cy="5143501"/>
          </a:xfrm>
          <a:prstGeom prst="rect">
            <a:avLst/>
          </a:prstGeom>
          <a:noFill/>
          <a:ln>
            <a:noFill/>
          </a:ln>
        </p:spPr>
      </p:pic>
      <p:sp>
        <p:nvSpPr>
          <p:cNvPr id="57" name="Google Shape;57;p9"/>
          <p:cNvSpPr txBox="1"/>
          <p:nvPr>
            <p:ph idx="10" type="dt"/>
          </p:nvPr>
        </p:nvSpPr>
        <p:spPr>
          <a:xfrm>
            <a:off x="3657600" y="4793580"/>
            <a:ext cx="746100" cy="256200"/>
          </a:xfrm>
          <a:prstGeom prst="rect">
            <a:avLst/>
          </a:prstGeom>
          <a:noFill/>
          <a:ln>
            <a:noFill/>
          </a:ln>
        </p:spPr>
        <p:txBody>
          <a:bodyPr anchorCtr="0" anchor="ctr" bIns="0" lIns="0" spcFirstLastPara="1" rIns="0" wrap="square" tIns="0">
            <a:noAutofit/>
          </a:bodyPr>
          <a:lstStyle>
            <a:lvl1pPr lvl="0" rtl="0" algn="l">
              <a:spcBef>
                <a:spcPts val="0"/>
              </a:spcBef>
              <a:spcAft>
                <a:spcPts val="0"/>
              </a:spcAft>
              <a:buSzPts val="1100"/>
              <a:buNone/>
              <a:defRPr>
                <a:solidFill>
                  <a:schemeClr val="dk1"/>
                </a:solidFill>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8" name="Google Shape;58;p9"/>
          <p:cNvSpPr txBox="1"/>
          <p:nvPr>
            <p:ph idx="11" type="ftr"/>
          </p:nvPr>
        </p:nvSpPr>
        <p:spPr>
          <a:xfrm>
            <a:off x="4832183" y="4795711"/>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solidFill>
                  <a:schemeClr val="dk1"/>
                </a:solidFill>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9" name="Google Shape;59;p9"/>
          <p:cNvSpPr txBox="1"/>
          <p:nvPr>
            <p:ph type="title"/>
          </p:nvPr>
        </p:nvSpPr>
        <p:spPr>
          <a:xfrm>
            <a:off x="409641" y="505325"/>
            <a:ext cx="2429700" cy="2767200"/>
          </a:xfrm>
          <a:prstGeom prst="rect">
            <a:avLst/>
          </a:prstGeom>
          <a:noFill/>
          <a:ln>
            <a:noFill/>
          </a:ln>
        </p:spPr>
        <p:txBody>
          <a:bodyPr anchorCtr="0" anchor="t" bIns="34275" lIns="0" spcFirstLastPara="1" rIns="68575" wrap="square" tIns="0">
            <a:normAutofit/>
          </a:bodyPr>
          <a:lstStyle>
            <a:lvl1pPr lvl="0" rtl="0" algn="ctr">
              <a:lnSpc>
                <a:spcPct val="90000"/>
              </a:lnSpc>
              <a:spcBef>
                <a:spcPts val="0"/>
              </a:spcBef>
              <a:spcAft>
                <a:spcPts val="0"/>
              </a:spcAft>
              <a:buClr>
                <a:schemeClr val="lt1"/>
              </a:buClr>
              <a:buSzPts val="3800"/>
              <a:buFont typeface="Roboto Medium"/>
              <a:buNone/>
              <a:defRPr b="0" i="0">
                <a:solidFill>
                  <a:schemeClr val="lt1"/>
                </a:solidFill>
                <a:latin typeface="Roboto Medium"/>
                <a:ea typeface="Roboto Medium"/>
                <a:cs typeface="Roboto Medium"/>
                <a:sym typeface="Roboto Medium"/>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60" name="Google Shape;60;p9"/>
          <p:cNvSpPr txBox="1"/>
          <p:nvPr>
            <p:ph idx="12" type="sldNum"/>
          </p:nvPr>
        </p:nvSpPr>
        <p:spPr>
          <a:xfrm>
            <a:off x="8346908" y="4793580"/>
            <a:ext cx="381900" cy="273900"/>
          </a:xfrm>
          <a:prstGeom prst="rect">
            <a:avLst/>
          </a:prstGeom>
          <a:noFill/>
          <a:ln>
            <a:noFill/>
          </a:ln>
        </p:spPr>
        <p:txBody>
          <a:bodyPr anchorCtr="0" anchor="ctr" bIns="0" lIns="0" spcFirstLastPara="1" rIns="0" wrap="square" tIns="0">
            <a:noAutofit/>
          </a:bodyPr>
          <a:lstStyle>
            <a:lvl1pPr indent="0" lvl="0" marL="0" rtl="0" algn="r">
              <a:spcBef>
                <a:spcPts val="0"/>
              </a:spcBef>
              <a:buNone/>
              <a:defRPr b="0" i="0" sz="800" u="none" cap="none" strike="noStrike">
                <a:solidFill>
                  <a:schemeClr val="dk1"/>
                </a:solidFill>
                <a:latin typeface="Roboto"/>
                <a:ea typeface="Roboto"/>
                <a:cs typeface="Roboto"/>
                <a:sym typeface="Roboto"/>
              </a:defRPr>
            </a:lvl1pPr>
            <a:lvl2pPr indent="0" lvl="1" marL="0" rtl="0" algn="r">
              <a:spcBef>
                <a:spcPts val="0"/>
              </a:spcBef>
              <a:buNone/>
              <a:defRPr b="0" i="0" sz="800" u="none" cap="none" strike="noStrike">
                <a:solidFill>
                  <a:schemeClr val="dk1"/>
                </a:solidFill>
                <a:latin typeface="Roboto"/>
                <a:ea typeface="Roboto"/>
                <a:cs typeface="Roboto"/>
                <a:sym typeface="Roboto"/>
              </a:defRPr>
            </a:lvl2pPr>
            <a:lvl3pPr indent="0" lvl="2" marL="0" rtl="0" algn="r">
              <a:spcBef>
                <a:spcPts val="0"/>
              </a:spcBef>
              <a:buNone/>
              <a:defRPr b="0" i="0" sz="800" u="none" cap="none" strike="noStrike">
                <a:solidFill>
                  <a:schemeClr val="dk1"/>
                </a:solidFill>
                <a:latin typeface="Roboto"/>
                <a:ea typeface="Roboto"/>
                <a:cs typeface="Roboto"/>
                <a:sym typeface="Roboto"/>
              </a:defRPr>
            </a:lvl3pPr>
            <a:lvl4pPr indent="0" lvl="3" marL="0" rtl="0" algn="r">
              <a:spcBef>
                <a:spcPts val="0"/>
              </a:spcBef>
              <a:buNone/>
              <a:defRPr b="0" i="0" sz="800" u="none" cap="none" strike="noStrike">
                <a:solidFill>
                  <a:schemeClr val="dk1"/>
                </a:solidFill>
                <a:latin typeface="Roboto"/>
                <a:ea typeface="Roboto"/>
                <a:cs typeface="Roboto"/>
                <a:sym typeface="Roboto"/>
              </a:defRPr>
            </a:lvl4pPr>
            <a:lvl5pPr indent="0" lvl="4" marL="0" rtl="0" algn="r">
              <a:spcBef>
                <a:spcPts val="0"/>
              </a:spcBef>
              <a:buNone/>
              <a:defRPr b="0" i="0" sz="800" u="none" cap="none" strike="noStrike">
                <a:solidFill>
                  <a:schemeClr val="dk1"/>
                </a:solidFill>
                <a:latin typeface="Roboto"/>
                <a:ea typeface="Roboto"/>
                <a:cs typeface="Roboto"/>
                <a:sym typeface="Roboto"/>
              </a:defRPr>
            </a:lvl5pPr>
            <a:lvl6pPr indent="0" lvl="5" marL="0" rtl="0" algn="r">
              <a:spcBef>
                <a:spcPts val="0"/>
              </a:spcBef>
              <a:buNone/>
              <a:defRPr b="0" i="0" sz="800" u="none" cap="none" strike="noStrike">
                <a:solidFill>
                  <a:schemeClr val="dk1"/>
                </a:solidFill>
                <a:latin typeface="Roboto"/>
                <a:ea typeface="Roboto"/>
                <a:cs typeface="Roboto"/>
                <a:sym typeface="Roboto"/>
              </a:defRPr>
            </a:lvl6pPr>
            <a:lvl7pPr indent="0" lvl="6" marL="0" rtl="0" algn="r">
              <a:spcBef>
                <a:spcPts val="0"/>
              </a:spcBef>
              <a:buNone/>
              <a:defRPr b="0" i="0" sz="800" u="none" cap="none" strike="noStrike">
                <a:solidFill>
                  <a:schemeClr val="dk1"/>
                </a:solidFill>
                <a:latin typeface="Roboto"/>
                <a:ea typeface="Roboto"/>
                <a:cs typeface="Roboto"/>
                <a:sym typeface="Roboto"/>
              </a:defRPr>
            </a:lvl7pPr>
            <a:lvl8pPr indent="0" lvl="7" marL="0" rtl="0" algn="r">
              <a:spcBef>
                <a:spcPts val="0"/>
              </a:spcBef>
              <a:buNone/>
              <a:defRPr b="0" i="0" sz="800" u="none" cap="none" strike="noStrike">
                <a:solidFill>
                  <a:schemeClr val="dk1"/>
                </a:solidFill>
                <a:latin typeface="Roboto"/>
                <a:ea typeface="Roboto"/>
                <a:cs typeface="Roboto"/>
                <a:sym typeface="Roboto"/>
              </a:defRPr>
            </a:lvl8pPr>
            <a:lvl9pPr indent="0" lvl="8" marL="0" rtl="0" algn="r">
              <a:spcBef>
                <a:spcPts val="0"/>
              </a:spcBef>
              <a:buNone/>
              <a:defRPr b="0" i="0" sz="8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9"/>
          <p:cNvSpPr txBox="1"/>
          <p:nvPr>
            <p:ph idx="1" type="body"/>
          </p:nvPr>
        </p:nvSpPr>
        <p:spPr>
          <a:xfrm>
            <a:off x="3657600" y="505326"/>
            <a:ext cx="5070900" cy="4199100"/>
          </a:xfrm>
          <a:prstGeom prst="rect">
            <a:avLst/>
          </a:prstGeom>
          <a:noFill/>
          <a:ln>
            <a:noFill/>
          </a:ln>
        </p:spPr>
        <p:txBody>
          <a:bodyPr anchorCtr="0" anchor="t" bIns="34275" lIns="0" spcFirstLastPara="1" rIns="68575" wrap="square" tIns="34275">
            <a:normAutofit/>
          </a:bodyPr>
          <a:lstStyle>
            <a:lvl1pPr indent="-361950" lvl="0" marL="457200" rtl="0" algn="l">
              <a:lnSpc>
                <a:spcPct val="90000"/>
              </a:lnSpc>
              <a:spcBef>
                <a:spcPts val="800"/>
              </a:spcBef>
              <a:spcAft>
                <a:spcPts val="0"/>
              </a:spcAft>
              <a:buSzPts val="2100"/>
              <a:buChar char="•"/>
              <a:defRPr>
                <a:solidFill>
                  <a:schemeClr val="dk1"/>
                </a:solidFill>
              </a:defRPr>
            </a:lvl1pPr>
            <a:lvl2pPr indent="-317500" lvl="1" marL="914400" rtl="0" algn="l">
              <a:lnSpc>
                <a:spcPct val="90000"/>
              </a:lnSpc>
              <a:spcBef>
                <a:spcPts val="400"/>
              </a:spcBef>
              <a:spcAft>
                <a:spcPts val="0"/>
              </a:spcAft>
              <a:buSzPts val="1400"/>
              <a:buChar char="•"/>
              <a:defRPr/>
            </a:lvl2pPr>
            <a:lvl3pPr indent="-317500" lvl="2" marL="1371600" rtl="0" algn="l">
              <a:lnSpc>
                <a:spcPct val="90000"/>
              </a:lnSpc>
              <a:spcBef>
                <a:spcPts val="400"/>
              </a:spcBef>
              <a:spcAft>
                <a:spcPts val="0"/>
              </a:spcAft>
              <a:buSzPts val="1400"/>
              <a:buChar char="•"/>
              <a:defRPr/>
            </a:lvl3pPr>
            <a:lvl4pPr indent="-317500" lvl="3" marL="1828800" rtl="0" algn="l">
              <a:lnSpc>
                <a:spcPct val="90000"/>
              </a:lnSpc>
              <a:spcBef>
                <a:spcPts val="400"/>
              </a:spcBef>
              <a:spcAft>
                <a:spcPts val="0"/>
              </a:spcAft>
              <a:buSzPts val="1400"/>
              <a:buChar char="•"/>
              <a:defRPr/>
            </a:lvl4pPr>
            <a:lvl5pPr indent="-317500" lvl="4" marL="2286000" rtl="0" algn="l">
              <a:lnSpc>
                <a:spcPct val="90000"/>
              </a:lnSpc>
              <a:spcBef>
                <a:spcPts val="400"/>
              </a:spcBef>
              <a:spcAft>
                <a:spcPts val="0"/>
              </a:spcAft>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Vertical">
  <p:cSld name="Photo Vertical">
    <p:spTree>
      <p:nvGrpSpPr>
        <p:cNvPr id="62" name="Shape 62"/>
        <p:cNvGrpSpPr/>
        <p:nvPr/>
      </p:nvGrpSpPr>
      <p:grpSpPr>
        <a:xfrm>
          <a:off x="0" y="0"/>
          <a:ext cx="0" cy="0"/>
          <a:chOff x="0" y="0"/>
          <a:chExt cx="0" cy="0"/>
        </a:xfrm>
      </p:grpSpPr>
      <p:sp>
        <p:nvSpPr>
          <p:cNvPr id="63" name="Google Shape;63;p10"/>
          <p:cNvSpPr txBox="1"/>
          <p:nvPr>
            <p:ph type="title"/>
          </p:nvPr>
        </p:nvSpPr>
        <p:spPr>
          <a:xfrm>
            <a:off x="3658167" y="273844"/>
            <a:ext cx="5070600" cy="994200"/>
          </a:xfrm>
          <a:prstGeom prst="rect">
            <a:avLst/>
          </a:prstGeom>
          <a:noFill/>
          <a:ln>
            <a:noFill/>
          </a:ln>
        </p:spPr>
        <p:txBody>
          <a:bodyPr anchorCtr="0" anchor="ctr" bIns="34275" lIns="0" spcFirstLastPara="1" rIns="68575" wrap="square" tIns="34275">
            <a:normAutofit/>
          </a:bodyPr>
          <a:lstStyle>
            <a:lvl1pPr lvl="0" rtl="0" algn="ctr">
              <a:lnSpc>
                <a:spcPct val="90000"/>
              </a:lnSpc>
              <a:spcBef>
                <a:spcPts val="0"/>
              </a:spcBef>
              <a:spcAft>
                <a:spcPts val="0"/>
              </a:spcAft>
              <a:buClr>
                <a:schemeClr val="dk2"/>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64" name="Google Shape;64;p10"/>
          <p:cNvSpPr txBox="1"/>
          <p:nvPr>
            <p:ph idx="10" type="dt"/>
          </p:nvPr>
        </p:nvSpPr>
        <p:spPr>
          <a:xfrm>
            <a:off x="3657600" y="4793580"/>
            <a:ext cx="746100" cy="256200"/>
          </a:xfrm>
          <a:prstGeom prst="rect">
            <a:avLst/>
          </a:prstGeom>
          <a:noFill/>
          <a:ln>
            <a:noFill/>
          </a:ln>
        </p:spPr>
        <p:txBody>
          <a:bodyPr anchorCtr="0" anchor="ctr" bIns="0" lIns="0" spcFirstLastPara="1" rIns="0" wrap="square" tIns="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5" name="Google Shape;65;p10"/>
          <p:cNvSpPr txBox="1"/>
          <p:nvPr>
            <p:ph idx="11" type="ftr"/>
          </p:nvPr>
        </p:nvSpPr>
        <p:spPr>
          <a:xfrm>
            <a:off x="4832183" y="4795711"/>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6" name="Google Shape;66;p10"/>
          <p:cNvSpPr txBox="1"/>
          <p:nvPr>
            <p:ph idx="12" type="sldNum"/>
          </p:nvPr>
        </p:nvSpPr>
        <p:spPr>
          <a:xfrm>
            <a:off x="8346908" y="4793580"/>
            <a:ext cx="381900" cy="273900"/>
          </a:xfrm>
          <a:prstGeom prst="rect">
            <a:avLst/>
          </a:prstGeom>
          <a:noFill/>
          <a:ln>
            <a:noFill/>
          </a:ln>
        </p:spPr>
        <p:txBody>
          <a:bodyPr anchorCtr="0" anchor="ctr"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67" name="Google Shape;67;p10"/>
          <p:cNvSpPr/>
          <p:nvPr>
            <p:ph idx="2" type="pic"/>
          </p:nvPr>
        </p:nvSpPr>
        <p:spPr>
          <a:xfrm>
            <a:off x="0" y="0"/>
            <a:ext cx="3240000" cy="5143500"/>
          </a:xfrm>
          <a:prstGeom prst="rect">
            <a:avLst/>
          </a:prstGeom>
          <a:solidFill>
            <a:schemeClr val="dk2"/>
          </a:solidFill>
          <a:ln>
            <a:noFill/>
          </a:ln>
        </p:spPr>
      </p:sp>
      <p:sp>
        <p:nvSpPr>
          <p:cNvPr id="68" name="Google Shape;68;p10"/>
          <p:cNvSpPr txBox="1"/>
          <p:nvPr>
            <p:ph idx="1" type="body"/>
          </p:nvPr>
        </p:nvSpPr>
        <p:spPr>
          <a:xfrm>
            <a:off x="3657600" y="1576387"/>
            <a:ext cx="5070900" cy="3128100"/>
          </a:xfrm>
          <a:prstGeom prst="rect">
            <a:avLst/>
          </a:prstGeom>
          <a:noFill/>
          <a:ln>
            <a:noFill/>
          </a:ln>
        </p:spPr>
        <p:txBody>
          <a:bodyPr anchorCtr="0" anchor="t" bIns="34275" lIns="0" spcFirstLastPara="1" rIns="68575" wrap="square" tIns="34275">
            <a:normAutofit/>
          </a:bodyPr>
          <a:lstStyle>
            <a:lvl1pPr indent="-317500" lvl="0" marL="457200" rtl="0" algn="l">
              <a:lnSpc>
                <a:spcPct val="90000"/>
              </a:lnSpc>
              <a:spcBef>
                <a:spcPts val="800"/>
              </a:spcBef>
              <a:spcAft>
                <a:spcPts val="0"/>
              </a:spcAft>
              <a:buSzPts val="1400"/>
              <a:buChar char="•"/>
              <a:defRPr/>
            </a:lvl1pPr>
            <a:lvl2pPr indent="-317500" lvl="1" marL="914400" rtl="0" algn="l">
              <a:lnSpc>
                <a:spcPct val="90000"/>
              </a:lnSpc>
              <a:spcBef>
                <a:spcPts val="400"/>
              </a:spcBef>
              <a:spcAft>
                <a:spcPts val="0"/>
              </a:spcAft>
              <a:buSzPts val="1400"/>
              <a:buChar char="•"/>
              <a:defRPr/>
            </a:lvl2pPr>
            <a:lvl3pPr indent="-317500" lvl="2" marL="1371600" rtl="0" algn="l">
              <a:lnSpc>
                <a:spcPct val="90000"/>
              </a:lnSpc>
              <a:spcBef>
                <a:spcPts val="400"/>
              </a:spcBef>
              <a:spcAft>
                <a:spcPts val="0"/>
              </a:spcAft>
              <a:buSzPts val="1400"/>
              <a:buChar char="•"/>
              <a:defRPr/>
            </a:lvl3pPr>
            <a:lvl4pPr indent="-317500" lvl="3" marL="1828800" rtl="0" algn="l">
              <a:lnSpc>
                <a:spcPct val="90000"/>
              </a:lnSpc>
              <a:spcBef>
                <a:spcPts val="400"/>
              </a:spcBef>
              <a:spcAft>
                <a:spcPts val="0"/>
              </a:spcAft>
              <a:buSzPts val="1400"/>
              <a:buChar char="•"/>
              <a:defRPr/>
            </a:lvl4pPr>
            <a:lvl5pPr indent="-317500" lvl="4" marL="2286000" rtl="0" algn="l">
              <a:lnSpc>
                <a:spcPct val="90000"/>
              </a:lnSpc>
              <a:spcBef>
                <a:spcPts val="400"/>
              </a:spcBef>
              <a:spcAft>
                <a:spcPts val="0"/>
              </a:spcAft>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6"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15090" y="273844"/>
            <a:ext cx="8313900" cy="994200"/>
          </a:xfrm>
          <a:prstGeom prst="rect">
            <a:avLst/>
          </a:prstGeom>
          <a:noFill/>
          <a:ln>
            <a:noFill/>
          </a:ln>
        </p:spPr>
        <p:txBody>
          <a:bodyPr anchorCtr="0" anchor="ctr" bIns="34275" lIns="0" spcFirstLastPara="1" rIns="68575" wrap="square" tIns="34275">
            <a:normAutofit/>
          </a:bodyPr>
          <a:lstStyle>
            <a:lvl1pPr lvl="0" marR="0" rtl="0" algn="ctr">
              <a:lnSpc>
                <a:spcPct val="90000"/>
              </a:lnSpc>
              <a:spcBef>
                <a:spcPts val="0"/>
              </a:spcBef>
              <a:spcAft>
                <a:spcPts val="0"/>
              </a:spcAft>
              <a:buClr>
                <a:schemeClr val="dk2"/>
              </a:buClr>
              <a:buSzPts val="3800"/>
              <a:buFont typeface="Roboto Medium"/>
              <a:buNone/>
              <a:defRPr b="0" i="0" sz="3800" u="none" cap="none" strike="noStrike">
                <a:solidFill>
                  <a:schemeClr val="dk2"/>
                </a:solidFill>
                <a:latin typeface="Roboto Medium"/>
                <a:ea typeface="Roboto Medium"/>
                <a:cs typeface="Roboto Medium"/>
                <a:sym typeface="Roboto Medium"/>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7" name="Google Shape;7;p1"/>
          <p:cNvSpPr txBox="1"/>
          <p:nvPr>
            <p:ph idx="1" type="body"/>
          </p:nvPr>
        </p:nvSpPr>
        <p:spPr>
          <a:xfrm>
            <a:off x="415090" y="1369219"/>
            <a:ext cx="8313900" cy="3263400"/>
          </a:xfrm>
          <a:prstGeom prst="rect">
            <a:avLst/>
          </a:prstGeom>
          <a:noFill/>
          <a:ln>
            <a:noFill/>
          </a:ln>
        </p:spPr>
        <p:txBody>
          <a:bodyPr anchorCtr="0" anchor="t" bIns="34275" lIns="0" spcFirstLastPara="1" rIns="68575" wrap="square" tIns="34275">
            <a:normAutofit/>
          </a:bodyPr>
          <a:lstStyle>
            <a:lvl1pPr indent="-361950" lvl="0" marL="457200" marR="0" rtl="0" algn="l">
              <a:lnSpc>
                <a:spcPct val="90000"/>
              </a:lnSpc>
              <a:spcBef>
                <a:spcPts val="800"/>
              </a:spcBef>
              <a:spcAft>
                <a:spcPts val="0"/>
              </a:spcAft>
              <a:buClr>
                <a:schemeClr val="accent2"/>
              </a:buClr>
              <a:buSzPts val="2100"/>
              <a:buFont typeface="Arial"/>
              <a:buChar char="•"/>
              <a:defRPr b="0" i="0" sz="2100" u="none" cap="none" strike="noStrike">
                <a:solidFill>
                  <a:schemeClr val="dk2"/>
                </a:solidFill>
                <a:latin typeface="Roboto"/>
                <a:ea typeface="Roboto"/>
                <a:cs typeface="Roboto"/>
                <a:sym typeface="Roboto"/>
              </a:defRPr>
            </a:lvl1pPr>
            <a:lvl2pPr indent="-342900" lvl="1" marL="914400" marR="0" rtl="0" algn="l">
              <a:lnSpc>
                <a:spcPct val="90000"/>
              </a:lnSpc>
              <a:spcBef>
                <a:spcPts val="400"/>
              </a:spcBef>
              <a:spcAft>
                <a:spcPts val="0"/>
              </a:spcAft>
              <a:buClr>
                <a:schemeClr val="accent2"/>
              </a:buClr>
              <a:buSzPts val="1800"/>
              <a:buFont typeface="Arial"/>
              <a:buChar char="•"/>
              <a:defRPr b="0" i="0" sz="1800" u="none" cap="none" strike="noStrike">
                <a:solidFill>
                  <a:schemeClr val="dk2"/>
                </a:solidFill>
                <a:latin typeface="Roboto"/>
                <a:ea typeface="Roboto"/>
                <a:cs typeface="Roboto"/>
                <a:sym typeface="Roboto"/>
              </a:defRPr>
            </a:lvl2pPr>
            <a:lvl3pPr indent="-323850" lvl="2" marL="1371600" marR="0" rtl="0" algn="l">
              <a:lnSpc>
                <a:spcPct val="90000"/>
              </a:lnSpc>
              <a:spcBef>
                <a:spcPts val="400"/>
              </a:spcBef>
              <a:spcAft>
                <a:spcPts val="0"/>
              </a:spcAft>
              <a:buClr>
                <a:schemeClr val="accent2"/>
              </a:buClr>
              <a:buSzPts val="1500"/>
              <a:buFont typeface="Arial"/>
              <a:buChar char="•"/>
              <a:defRPr b="0" i="0" sz="1500" u="none" cap="none" strike="noStrike">
                <a:solidFill>
                  <a:schemeClr val="dk2"/>
                </a:solidFill>
                <a:latin typeface="Roboto"/>
                <a:ea typeface="Roboto"/>
                <a:cs typeface="Roboto"/>
                <a:sym typeface="Roboto"/>
              </a:defRPr>
            </a:lvl3pPr>
            <a:lvl4pPr indent="-317500" lvl="3" marL="1828800" marR="0" rtl="0" algn="l">
              <a:lnSpc>
                <a:spcPct val="90000"/>
              </a:lnSpc>
              <a:spcBef>
                <a:spcPts val="400"/>
              </a:spcBef>
              <a:spcAft>
                <a:spcPts val="0"/>
              </a:spcAft>
              <a:buClr>
                <a:schemeClr val="accent2"/>
              </a:buClr>
              <a:buSzPts val="1400"/>
              <a:buFont typeface="Arial"/>
              <a:buChar char="•"/>
              <a:defRPr b="0" i="0" sz="1400" u="none" cap="none" strike="noStrike">
                <a:solidFill>
                  <a:schemeClr val="dk2"/>
                </a:solidFill>
                <a:latin typeface="Roboto"/>
                <a:ea typeface="Roboto"/>
                <a:cs typeface="Roboto"/>
                <a:sym typeface="Roboto"/>
              </a:defRPr>
            </a:lvl4pPr>
            <a:lvl5pPr indent="-317500" lvl="4" marL="2286000" marR="0" rtl="0" algn="l">
              <a:lnSpc>
                <a:spcPct val="90000"/>
              </a:lnSpc>
              <a:spcBef>
                <a:spcPts val="400"/>
              </a:spcBef>
              <a:spcAft>
                <a:spcPts val="0"/>
              </a:spcAft>
              <a:buClr>
                <a:schemeClr val="accent2"/>
              </a:buClr>
              <a:buSzPts val="1400"/>
              <a:buFont typeface="Arial"/>
              <a:buChar char="•"/>
              <a:defRPr b="0" i="0" sz="1400" u="none" cap="none" strike="noStrike">
                <a:solidFill>
                  <a:schemeClr val="dk2"/>
                </a:solidFill>
                <a:latin typeface="Roboto"/>
                <a:ea typeface="Roboto"/>
                <a:cs typeface="Roboto"/>
                <a:sym typeface="Robo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3657600" y="4793580"/>
            <a:ext cx="746100" cy="2562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100"/>
              <a:buNone/>
              <a:defRPr b="0" i="0" sz="800" u="none" cap="none" strike="noStrike">
                <a:solidFill>
                  <a:schemeClr val="dk2"/>
                </a:solidFill>
                <a:latin typeface="Roboto"/>
                <a:ea typeface="Roboto"/>
                <a:cs typeface="Roboto"/>
                <a:sym typeface="Robo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4832183" y="4795711"/>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800" u="none" cap="none" strike="noStrike">
                <a:solidFill>
                  <a:schemeClr val="dk2"/>
                </a:solidFill>
                <a:latin typeface="Roboto"/>
                <a:ea typeface="Roboto"/>
                <a:cs typeface="Roboto"/>
                <a:sym typeface="Robo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8346908" y="4793580"/>
            <a:ext cx="381900" cy="273900"/>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0" i="0" sz="800" u="none" cap="none" strike="noStrike">
                <a:solidFill>
                  <a:schemeClr val="dk2"/>
                </a:solidFill>
                <a:latin typeface="Roboto"/>
                <a:ea typeface="Roboto"/>
                <a:cs typeface="Roboto"/>
                <a:sym typeface="Roboto"/>
              </a:defRPr>
            </a:lvl1pPr>
            <a:lvl2pPr indent="0" lvl="1" marL="0" marR="0" rtl="0" algn="r">
              <a:spcBef>
                <a:spcPts val="0"/>
              </a:spcBef>
              <a:buNone/>
              <a:defRPr b="0" i="0" sz="800" u="none" cap="none" strike="noStrike">
                <a:solidFill>
                  <a:schemeClr val="dk2"/>
                </a:solidFill>
                <a:latin typeface="Roboto"/>
                <a:ea typeface="Roboto"/>
                <a:cs typeface="Roboto"/>
                <a:sym typeface="Roboto"/>
              </a:defRPr>
            </a:lvl2pPr>
            <a:lvl3pPr indent="0" lvl="2" marL="0" marR="0" rtl="0" algn="r">
              <a:spcBef>
                <a:spcPts val="0"/>
              </a:spcBef>
              <a:buNone/>
              <a:defRPr b="0" i="0" sz="800" u="none" cap="none" strike="noStrike">
                <a:solidFill>
                  <a:schemeClr val="dk2"/>
                </a:solidFill>
                <a:latin typeface="Roboto"/>
                <a:ea typeface="Roboto"/>
                <a:cs typeface="Roboto"/>
                <a:sym typeface="Roboto"/>
              </a:defRPr>
            </a:lvl3pPr>
            <a:lvl4pPr indent="0" lvl="3" marL="0" marR="0" rtl="0" algn="r">
              <a:spcBef>
                <a:spcPts val="0"/>
              </a:spcBef>
              <a:buNone/>
              <a:defRPr b="0" i="0" sz="800" u="none" cap="none" strike="noStrike">
                <a:solidFill>
                  <a:schemeClr val="dk2"/>
                </a:solidFill>
                <a:latin typeface="Roboto"/>
                <a:ea typeface="Roboto"/>
                <a:cs typeface="Roboto"/>
                <a:sym typeface="Roboto"/>
              </a:defRPr>
            </a:lvl4pPr>
            <a:lvl5pPr indent="0" lvl="4" marL="0" marR="0" rtl="0" algn="r">
              <a:spcBef>
                <a:spcPts val="0"/>
              </a:spcBef>
              <a:buNone/>
              <a:defRPr b="0" i="0" sz="800" u="none" cap="none" strike="noStrike">
                <a:solidFill>
                  <a:schemeClr val="dk2"/>
                </a:solidFill>
                <a:latin typeface="Roboto"/>
                <a:ea typeface="Roboto"/>
                <a:cs typeface="Roboto"/>
                <a:sym typeface="Roboto"/>
              </a:defRPr>
            </a:lvl5pPr>
            <a:lvl6pPr indent="0" lvl="5" marL="0" marR="0" rtl="0" algn="r">
              <a:spcBef>
                <a:spcPts val="0"/>
              </a:spcBef>
              <a:buNone/>
              <a:defRPr b="0" i="0" sz="800" u="none" cap="none" strike="noStrike">
                <a:solidFill>
                  <a:schemeClr val="dk2"/>
                </a:solidFill>
                <a:latin typeface="Roboto"/>
                <a:ea typeface="Roboto"/>
                <a:cs typeface="Roboto"/>
                <a:sym typeface="Roboto"/>
              </a:defRPr>
            </a:lvl6pPr>
            <a:lvl7pPr indent="0" lvl="6" marL="0" marR="0" rtl="0" algn="r">
              <a:spcBef>
                <a:spcPts val="0"/>
              </a:spcBef>
              <a:buNone/>
              <a:defRPr b="0" i="0" sz="800" u="none" cap="none" strike="noStrike">
                <a:solidFill>
                  <a:schemeClr val="dk2"/>
                </a:solidFill>
                <a:latin typeface="Roboto"/>
                <a:ea typeface="Roboto"/>
                <a:cs typeface="Roboto"/>
                <a:sym typeface="Roboto"/>
              </a:defRPr>
            </a:lvl7pPr>
            <a:lvl8pPr indent="0" lvl="7" marL="0" marR="0" rtl="0" algn="r">
              <a:spcBef>
                <a:spcPts val="0"/>
              </a:spcBef>
              <a:buNone/>
              <a:defRPr b="0" i="0" sz="800" u="none" cap="none" strike="noStrike">
                <a:solidFill>
                  <a:schemeClr val="dk2"/>
                </a:solidFill>
                <a:latin typeface="Roboto"/>
                <a:ea typeface="Roboto"/>
                <a:cs typeface="Roboto"/>
                <a:sym typeface="Roboto"/>
              </a:defRPr>
            </a:lvl8pPr>
            <a:lvl9pPr indent="0" lvl="8" marL="0" marR="0" rtl="0" algn="r">
              <a:spcBef>
                <a:spcPts val="0"/>
              </a:spcBef>
              <a:buNone/>
              <a:defRPr b="0" i="0" sz="8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pic>
        <p:nvPicPr>
          <p:cNvPr id="11" name="Google Shape;11;p1"/>
          <p:cNvPicPr preferRelativeResize="0"/>
          <p:nvPr/>
        </p:nvPicPr>
        <p:blipFill rotWithShape="1">
          <a:blip r:embed="rId1">
            <a:alphaModFix/>
          </a:blip>
          <a:srcRect b="0" l="0" r="0" t="0"/>
          <a:stretch/>
        </p:blipFill>
        <p:spPr>
          <a:xfrm>
            <a:off x="354931" y="4785380"/>
            <a:ext cx="749711" cy="248636"/>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hyperlink" Target="https://www.serpentinegalleries.org/whats-on/libby-heaney-plays-hivemind/" TargetMode="External"/><Relationship Id="rId10" Type="http://schemas.openxmlformats.org/officeDocument/2006/relationships/hyperlink" Target="https://www.suwenchi.com/work" TargetMode="External"/><Relationship Id="rId12" Type="http://schemas.openxmlformats.org/officeDocument/2006/relationships/hyperlink" Target="https://art.quantuminstitute.yale.edu/QuantumSound.html" TargetMode="External"/><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en.wikipedia.org/wiki/Carlo_Rovelli" TargetMode="External"/><Relationship Id="rId4" Type="http://schemas.openxmlformats.org/officeDocument/2006/relationships/hyperlink" Target="https://www.astrokatie.com/" TargetMode="External"/><Relationship Id="rId9" Type="http://schemas.openxmlformats.org/officeDocument/2006/relationships/hyperlink" Target="https://vimeo.com/479035458" TargetMode="External"/><Relationship Id="rId5" Type="http://schemas.openxmlformats.org/officeDocument/2006/relationships/hyperlink" Target="https://www.youtube.com/watch?v=Xt1hO7YvNx0" TargetMode="External"/><Relationship Id="rId6" Type="http://schemas.openxmlformats.org/officeDocument/2006/relationships/hyperlink" Target="https://www.economist.com/news/essays/21717782-quantum-technology-beginning-come-its-own" TargetMode="External"/><Relationship Id="rId7" Type="http://schemas.openxmlformats.org/officeDocument/2006/relationships/hyperlink" Target="https://www.tudelft.nl/over-tu-delft/strategie/vision-teams/quantum-computing/impact/quantum-delta-nl-the-dutch-community-for-developing-quantum-technologies#:~:text=What%20is%20Quantum%20Delta%20NL,million%20euro%20for%207%20years." TargetMode="External"/><Relationship Id="rId8" Type="http://schemas.openxmlformats.org/officeDocument/2006/relationships/hyperlink" Target="https://www.youtube.com/watch?v=Xt1hO7YvNx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hyperlink" Target="https://newdle.cern.ch/newdle/FTKBqxwj"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6"/>
          <p:cNvSpPr txBox="1"/>
          <p:nvPr>
            <p:ph idx="12" type="sldNum"/>
          </p:nvPr>
        </p:nvSpPr>
        <p:spPr>
          <a:xfrm>
            <a:off x="8330660" y="4767263"/>
            <a:ext cx="510900" cy="2739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
              <a:t>‹#›</a:t>
            </a:fld>
            <a:endParaRPr/>
          </a:p>
        </p:txBody>
      </p:sp>
      <p:pic>
        <p:nvPicPr>
          <p:cNvPr id="99" name="Google Shape;99;p16"/>
          <p:cNvPicPr preferRelativeResize="0"/>
          <p:nvPr/>
        </p:nvPicPr>
        <p:blipFill>
          <a:blip r:embed="rId3">
            <a:alphaModFix/>
          </a:blip>
          <a:stretch>
            <a:fillRect/>
          </a:stretch>
        </p:blipFill>
        <p:spPr>
          <a:xfrm>
            <a:off x="-730398" y="0"/>
            <a:ext cx="11068549"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5"/>
          <p:cNvSpPr txBox="1"/>
          <p:nvPr>
            <p:ph type="title"/>
          </p:nvPr>
        </p:nvSpPr>
        <p:spPr>
          <a:xfrm>
            <a:off x="311700" y="445025"/>
            <a:ext cx="8520600" cy="572700"/>
          </a:xfrm>
          <a:prstGeom prst="rect">
            <a:avLst/>
          </a:prstGeom>
        </p:spPr>
        <p:txBody>
          <a:bodyPr anchorCtr="0" anchor="ctr" bIns="34275" lIns="0" spcFirstLastPara="1" rIns="68575" wrap="square" tIns="34275">
            <a:normAutofit fontScale="90000"/>
          </a:bodyPr>
          <a:lstStyle/>
          <a:p>
            <a:pPr indent="0" lvl="0" marL="0" rtl="0" algn="ctr">
              <a:spcBef>
                <a:spcPts val="0"/>
              </a:spcBef>
              <a:spcAft>
                <a:spcPts val="0"/>
              </a:spcAft>
              <a:buNone/>
            </a:pPr>
            <a:r>
              <a:rPr lang="en"/>
              <a:t>8. Follow-up group! </a:t>
            </a:r>
            <a:endParaRPr/>
          </a:p>
        </p:txBody>
      </p:sp>
      <p:sp>
        <p:nvSpPr>
          <p:cNvPr id="161" name="Google Shape;161;p25"/>
          <p:cNvSpPr txBox="1"/>
          <p:nvPr>
            <p:ph idx="1" type="body"/>
          </p:nvPr>
        </p:nvSpPr>
        <p:spPr>
          <a:xfrm>
            <a:off x="311700" y="1152475"/>
            <a:ext cx="8520600" cy="3416400"/>
          </a:xfrm>
          <a:prstGeom prst="rect">
            <a:avLst/>
          </a:prstGeom>
        </p:spPr>
        <p:txBody>
          <a:bodyPr anchorCtr="0" anchor="t" bIns="34275" lIns="0" spcFirstLastPara="1" rIns="68575" wrap="square" tIns="34275">
            <a:normAutofit/>
          </a:bodyPr>
          <a:lstStyle/>
          <a:p>
            <a:pPr indent="0" lvl="0" marL="0" rtl="0" algn="l">
              <a:spcBef>
                <a:spcPts val="800"/>
              </a:spcBef>
              <a:spcAft>
                <a:spcPts val="0"/>
              </a:spcAft>
              <a:buNone/>
            </a:pPr>
            <a:r>
              <a:rPr lang="en" sz="1600"/>
              <a:t>Participants: </a:t>
            </a:r>
            <a:endParaRPr sz="1600"/>
          </a:p>
          <a:p>
            <a:pPr indent="-304800" lvl="0" marL="457200" rtl="0" algn="l">
              <a:spcBef>
                <a:spcPts val="800"/>
              </a:spcBef>
              <a:spcAft>
                <a:spcPts val="0"/>
              </a:spcAft>
              <a:buSzPts val="1200"/>
              <a:buChar char="•"/>
            </a:pPr>
            <a:r>
              <a:rPr lang="en" sz="1200"/>
              <a:t>Meg - Digital Health and Rights and how this affect young adults - </a:t>
            </a:r>
            <a:r>
              <a:rPr lang="en" sz="1200"/>
              <a:t>Warwick</a:t>
            </a:r>
            <a:r>
              <a:rPr lang="en" sz="1200"/>
              <a:t> </a:t>
            </a:r>
            <a:endParaRPr sz="1200"/>
          </a:p>
          <a:p>
            <a:pPr indent="-304800" lvl="0" marL="457200" rtl="0" algn="l">
              <a:spcBef>
                <a:spcPts val="0"/>
              </a:spcBef>
              <a:spcAft>
                <a:spcPts val="0"/>
              </a:spcAft>
              <a:buSzPts val="1200"/>
              <a:buChar char="•"/>
            </a:pPr>
            <a:r>
              <a:rPr lang="en" sz="1200"/>
              <a:t>Sonia - Health and ai </a:t>
            </a:r>
            <a:r>
              <a:rPr lang="en" sz="1200"/>
              <a:t>diagnostics through nano-medicine - associate professor and a company </a:t>
            </a:r>
            <a:endParaRPr sz="1200"/>
          </a:p>
          <a:p>
            <a:pPr indent="-304800" lvl="0" marL="457200" rtl="0" algn="l">
              <a:spcBef>
                <a:spcPts val="0"/>
              </a:spcBef>
              <a:spcAft>
                <a:spcPts val="0"/>
              </a:spcAft>
              <a:buSzPts val="1200"/>
              <a:buChar char="•"/>
            </a:pPr>
            <a:r>
              <a:rPr lang="en" sz="1200"/>
              <a:t>Els - Intellectual properties for health technologies to all</a:t>
            </a:r>
            <a:endParaRPr sz="1200"/>
          </a:p>
          <a:p>
            <a:pPr indent="-304800" lvl="0" marL="457200" rtl="0" algn="l">
              <a:spcBef>
                <a:spcPts val="0"/>
              </a:spcBef>
              <a:spcAft>
                <a:spcPts val="0"/>
              </a:spcAft>
              <a:buSzPts val="1200"/>
              <a:buChar char="•"/>
            </a:pPr>
            <a:r>
              <a:rPr lang="en" sz="1200"/>
              <a:t>Shirin - Gendro - gender biases across research/ supporting the human immonome project for AI </a:t>
            </a:r>
            <a:endParaRPr sz="1200"/>
          </a:p>
          <a:p>
            <a:pPr indent="0" lvl="0" marL="0" rtl="0" algn="l">
              <a:spcBef>
                <a:spcPts val="800"/>
              </a:spcBef>
              <a:spcAft>
                <a:spcPts val="0"/>
              </a:spcAft>
              <a:buNone/>
            </a:pPr>
            <a:r>
              <a:rPr lang="en" sz="1600"/>
              <a:t>Topics:</a:t>
            </a:r>
            <a:endParaRPr sz="1600"/>
          </a:p>
          <a:p>
            <a:pPr indent="-304800" lvl="0" marL="457200" rtl="0" algn="l">
              <a:spcBef>
                <a:spcPts val="800"/>
              </a:spcBef>
              <a:spcAft>
                <a:spcPts val="0"/>
              </a:spcAft>
              <a:buSzPts val="1200"/>
              <a:buChar char="•"/>
            </a:pPr>
            <a:r>
              <a:rPr lang="en" sz="1200"/>
              <a:t>Digital health, gender access biases, rights </a:t>
            </a:r>
            <a:endParaRPr sz="1200"/>
          </a:p>
          <a:p>
            <a:pPr indent="-304800" lvl="0" marL="457200" rtl="0" algn="l">
              <a:spcBef>
                <a:spcPts val="0"/>
              </a:spcBef>
              <a:spcAft>
                <a:spcPts val="0"/>
              </a:spcAft>
              <a:buSzPts val="1200"/>
              <a:buChar char="•"/>
            </a:pPr>
            <a:r>
              <a:rPr lang="en" sz="1200"/>
              <a:t>Digital Data - obtain, cleaning, access </a:t>
            </a:r>
            <a:endParaRPr sz="1200"/>
          </a:p>
          <a:p>
            <a:pPr indent="-304800" lvl="0" marL="457200" rtl="0" algn="l">
              <a:spcBef>
                <a:spcPts val="0"/>
              </a:spcBef>
              <a:spcAft>
                <a:spcPts val="0"/>
              </a:spcAft>
              <a:buSzPts val="1200"/>
              <a:buChar char="•"/>
            </a:pPr>
            <a:r>
              <a:rPr lang="en" sz="1200"/>
              <a:t>Design the data you are trying to collect - Design principles that will address the challenges</a:t>
            </a:r>
            <a:endParaRPr sz="1200"/>
          </a:p>
          <a:p>
            <a:pPr indent="-304800" lvl="0" marL="457200" rtl="0" algn="l">
              <a:spcBef>
                <a:spcPts val="0"/>
              </a:spcBef>
              <a:spcAft>
                <a:spcPts val="0"/>
              </a:spcAft>
              <a:buSzPts val="1200"/>
              <a:buChar char="•"/>
            </a:pPr>
            <a:r>
              <a:rPr lang="en" sz="1200">
                <a:solidFill>
                  <a:schemeClr val="dk1"/>
                </a:solidFill>
              </a:rPr>
              <a:t>Theme - End-to-End Equality in data for health (feminist approach)</a:t>
            </a:r>
            <a:endParaRPr sz="1200"/>
          </a:p>
          <a:p>
            <a:pPr indent="0" lvl="0" marL="0" rtl="0" algn="l">
              <a:spcBef>
                <a:spcPts val="800"/>
              </a:spcBef>
              <a:spcAft>
                <a:spcPts val="0"/>
              </a:spcAft>
              <a:buNone/>
            </a:pPr>
            <a:r>
              <a:rPr lang="en" sz="1200"/>
              <a:t>Format: </a:t>
            </a:r>
            <a:endParaRPr sz="1200"/>
          </a:p>
          <a:p>
            <a:pPr indent="-304800" lvl="0" marL="457200" rtl="0" algn="l">
              <a:spcBef>
                <a:spcPts val="800"/>
              </a:spcBef>
              <a:spcAft>
                <a:spcPts val="0"/>
              </a:spcAft>
              <a:buSzPts val="1200"/>
              <a:buChar char="•"/>
            </a:pPr>
            <a:r>
              <a:rPr lang="en" sz="1200">
                <a:solidFill>
                  <a:schemeClr val="dk1"/>
                </a:solidFill>
              </a:rPr>
              <a:t>Bring in private sector, civil society, funding agencies</a:t>
            </a:r>
            <a:endParaRPr sz="1200">
              <a:solidFill>
                <a:schemeClr val="dk1"/>
              </a:solidFill>
            </a:endParaRPr>
          </a:p>
          <a:p>
            <a:pPr indent="-304800" lvl="0" marL="457200" rtl="0" algn="l">
              <a:spcBef>
                <a:spcPts val="0"/>
              </a:spcBef>
              <a:spcAft>
                <a:spcPts val="0"/>
              </a:spcAft>
              <a:buSzPts val="1200"/>
              <a:buChar char="•"/>
            </a:pPr>
            <a:r>
              <a:rPr lang="en" sz="1200"/>
              <a:t>Event / white paper / </a:t>
            </a:r>
            <a:endParaRPr sz="1200"/>
          </a:p>
        </p:txBody>
      </p:sp>
      <p:sp>
        <p:nvSpPr>
          <p:cNvPr id="162" name="Google Shape;162;p25"/>
          <p:cNvSpPr txBox="1"/>
          <p:nvPr>
            <p:ph idx="12" type="sldNum"/>
          </p:nvPr>
        </p:nvSpPr>
        <p:spPr>
          <a:xfrm>
            <a:off x="8472458" y="4663217"/>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6"/>
          <p:cNvSpPr txBox="1"/>
          <p:nvPr>
            <p:ph type="title"/>
          </p:nvPr>
        </p:nvSpPr>
        <p:spPr>
          <a:xfrm>
            <a:off x="311700" y="445025"/>
            <a:ext cx="8520600" cy="572700"/>
          </a:xfrm>
          <a:prstGeom prst="rect">
            <a:avLst/>
          </a:prstGeom>
        </p:spPr>
        <p:txBody>
          <a:bodyPr anchorCtr="0" anchor="ctr" bIns="34275" lIns="0" spcFirstLastPara="1" rIns="68575" wrap="square" tIns="34275">
            <a:normAutofit fontScale="90000"/>
          </a:bodyPr>
          <a:lstStyle/>
          <a:p>
            <a:pPr indent="0" lvl="0" marL="0" rtl="0" algn="ctr">
              <a:spcBef>
                <a:spcPts val="0"/>
              </a:spcBef>
              <a:spcAft>
                <a:spcPts val="0"/>
              </a:spcAft>
              <a:buNone/>
            </a:pPr>
            <a:r>
              <a:rPr lang="en"/>
              <a:t>Enrica’s input</a:t>
            </a:r>
            <a:endParaRPr/>
          </a:p>
        </p:txBody>
      </p:sp>
      <p:sp>
        <p:nvSpPr>
          <p:cNvPr id="168" name="Google Shape;168;p26"/>
          <p:cNvSpPr txBox="1"/>
          <p:nvPr>
            <p:ph idx="1" type="body"/>
          </p:nvPr>
        </p:nvSpPr>
        <p:spPr>
          <a:xfrm>
            <a:off x="311700" y="1152475"/>
            <a:ext cx="8520600" cy="3416400"/>
          </a:xfrm>
          <a:prstGeom prst="rect">
            <a:avLst/>
          </a:prstGeom>
        </p:spPr>
        <p:txBody>
          <a:bodyPr anchorCtr="0" anchor="t" bIns="34275" lIns="0" spcFirstLastPara="1" rIns="68575" wrap="square" tIns="34275">
            <a:normAutofit/>
          </a:bodyPr>
          <a:lstStyle/>
          <a:p>
            <a:pPr indent="-298450" lvl="0" marL="457200" rtl="0" algn="l">
              <a:lnSpc>
                <a:spcPct val="115000"/>
              </a:lnSpc>
              <a:spcBef>
                <a:spcPts val="0"/>
              </a:spcBef>
              <a:spcAft>
                <a:spcPts val="0"/>
              </a:spcAft>
              <a:buClr>
                <a:srgbClr val="000000"/>
              </a:buClr>
              <a:buSzPts val="1100"/>
              <a:buFont typeface="Calibri"/>
              <a:buChar char="•"/>
            </a:pPr>
            <a:r>
              <a:rPr lang="en" sz="1100">
                <a:solidFill>
                  <a:srgbClr val="000000"/>
                </a:solidFill>
                <a:latin typeface="Calibri"/>
                <a:ea typeface="Calibri"/>
                <a:cs typeface="Calibri"/>
                <a:sym typeface="Calibri"/>
              </a:rPr>
              <a:t>Carlo Rovelli gets my vote if we can get him.  </a:t>
            </a:r>
            <a:endParaRPr sz="1100">
              <a:solidFill>
                <a:srgbClr val="000000"/>
              </a:solidFill>
              <a:latin typeface="Calibri"/>
              <a:ea typeface="Calibri"/>
              <a:cs typeface="Calibri"/>
              <a:sym typeface="Calibri"/>
            </a:endParaRPr>
          </a:p>
          <a:p>
            <a:pPr indent="-298450" lvl="0" marL="457200" rtl="0" algn="l">
              <a:lnSpc>
                <a:spcPct val="115000"/>
              </a:lnSpc>
              <a:spcBef>
                <a:spcPts val="0"/>
              </a:spcBef>
              <a:spcAft>
                <a:spcPts val="0"/>
              </a:spcAft>
              <a:buClr>
                <a:srgbClr val="000000"/>
              </a:buClr>
              <a:buSzPts val="1100"/>
              <a:buFont typeface="Calibri"/>
              <a:buChar char="•"/>
            </a:pPr>
            <a:r>
              <a:rPr lang="en" sz="1100">
                <a:solidFill>
                  <a:srgbClr val="000000"/>
                </a:solidFill>
                <a:latin typeface="Calibri"/>
                <a:ea typeface="Calibri"/>
                <a:cs typeface="Calibri"/>
                <a:sym typeface="Calibri"/>
              </a:rPr>
              <a:t>The others I do not know them, but they sound very interesting.</a:t>
            </a:r>
            <a:endParaRPr sz="1100">
              <a:solidFill>
                <a:srgbClr val="000000"/>
              </a:solidFill>
              <a:latin typeface="Calibri"/>
              <a:ea typeface="Calibri"/>
              <a:cs typeface="Calibri"/>
              <a:sym typeface="Calibri"/>
            </a:endParaRPr>
          </a:p>
          <a:p>
            <a:pPr indent="-298450" lvl="0" marL="457200" rtl="0" algn="l">
              <a:lnSpc>
                <a:spcPct val="115000"/>
              </a:lnSpc>
              <a:spcBef>
                <a:spcPts val="0"/>
              </a:spcBef>
              <a:spcAft>
                <a:spcPts val="0"/>
              </a:spcAft>
              <a:buClr>
                <a:srgbClr val="000000"/>
              </a:buClr>
              <a:buSzPts val="1100"/>
              <a:buFont typeface="Calibri"/>
              <a:buChar char="•"/>
            </a:pPr>
            <a:r>
              <a:rPr lang="en" sz="1100">
                <a:solidFill>
                  <a:srgbClr val="000000"/>
                </a:solidFill>
                <a:latin typeface="Calibri"/>
                <a:ea typeface="Calibri"/>
                <a:cs typeface="Calibri"/>
                <a:sym typeface="Calibri"/>
              </a:rPr>
              <a:t> Alberto had also organized a quantum gaming session which may be interesting to repeat.</a:t>
            </a:r>
            <a:endParaRPr sz="1100">
              <a:solidFill>
                <a:srgbClr val="000000"/>
              </a:solidFill>
              <a:latin typeface="Calibri"/>
              <a:ea typeface="Calibri"/>
              <a:cs typeface="Calibri"/>
              <a:sym typeface="Calibri"/>
            </a:endParaRPr>
          </a:p>
          <a:p>
            <a:pPr indent="0" lvl="0" marL="0" rtl="0" algn="l">
              <a:spcBef>
                <a:spcPts val="800"/>
              </a:spcBef>
              <a:spcAft>
                <a:spcPts val="0"/>
              </a:spcAft>
              <a:buNone/>
            </a:pPr>
            <a:r>
              <a:t/>
            </a:r>
            <a:endParaRPr sz="1100">
              <a:solidFill>
                <a:srgbClr val="000000"/>
              </a:solidFill>
              <a:latin typeface="Calibri"/>
              <a:ea typeface="Calibri"/>
              <a:cs typeface="Calibri"/>
              <a:sym typeface="Calibri"/>
            </a:endParaRPr>
          </a:p>
        </p:txBody>
      </p:sp>
      <p:sp>
        <p:nvSpPr>
          <p:cNvPr id="169" name="Google Shape;169;p26"/>
          <p:cNvSpPr txBox="1"/>
          <p:nvPr>
            <p:ph idx="12" type="sldNum"/>
          </p:nvPr>
        </p:nvSpPr>
        <p:spPr>
          <a:xfrm>
            <a:off x="8472458" y="4663217"/>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7"/>
          <p:cNvSpPr txBox="1"/>
          <p:nvPr>
            <p:ph type="title"/>
          </p:nvPr>
        </p:nvSpPr>
        <p:spPr>
          <a:xfrm>
            <a:off x="311700" y="445025"/>
            <a:ext cx="8520600" cy="572700"/>
          </a:xfrm>
          <a:prstGeom prst="rect">
            <a:avLst/>
          </a:prstGeom>
        </p:spPr>
        <p:txBody>
          <a:bodyPr anchorCtr="0" anchor="ctr" bIns="34275" lIns="0" spcFirstLastPara="1" rIns="68575" wrap="square" tIns="34275">
            <a:normAutofit fontScale="90000"/>
          </a:bodyPr>
          <a:lstStyle/>
          <a:p>
            <a:pPr indent="0" lvl="0" marL="0" rtl="0" algn="ctr">
              <a:spcBef>
                <a:spcPts val="0"/>
              </a:spcBef>
              <a:spcAft>
                <a:spcPts val="0"/>
              </a:spcAft>
              <a:buNone/>
            </a:pPr>
            <a:r>
              <a:rPr lang="en"/>
              <a:t>Maurizio’s input</a:t>
            </a:r>
            <a:endParaRPr/>
          </a:p>
        </p:txBody>
      </p:sp>
      <p:sp>
        <p:nvSpPr>
          <p:cNvPr id="175" name="Google Shape;175;p27"/>
          <p:cNvSpPr txBox="1"/>
          <p:nvPr>
            <p:ph idx="1" type="body"/>
          </p:nvPr>
        </p:nvSpPr>
        <p:spPr>
          <a:xfrm>
            <a:off x="311700" y="1152475"/>
            <a:ext cx="8520600" cy="3416400"/>
          </a:xfrm>
          <a:prstGeom prst="rect">
            <a:avLst/>
          </a:prstGeom>
        </p:spPr>
        <p:txBody>
          <a:bodyPr anchorCtr="0" anchor="t" bIns="34275" lIns="0" spcFirstLastPara="1" rIns="68575" wrap="square" tIns="34275">
            <a:normAutofit/>
          </a:bodyPr>
          <a:lstStyle/>
          <a:p>
            <a:pPr indent="-304800" lvl="0" marL="457200" rtl="0" algn="l">
              <a:lnSpc>
                <a:spcPct val="115000"/>
              </a:lnSpc>
              <a:spcBef>
                <a:spcPts val="0"/>
              </a:spcBef>
              <a:spcAft>
                <a:spcPts val="0"/>
              </a:spcAft>
              <a:buClr>
                <a:srgbClr val="000000"/>
              </a:buClr>
              <a:buSzPts val="1200"/>
              <a:buFont typeface="Calibri"/>
              <a:buChar char="•"/>
            </a:pPr>
            <a:r>
              <a:rPr lang="en" sz="1200">
                <a:solidFill>
                  <a:srgbClr val="000000"/>
                </a:solidFill>
                <a:latin typeface="Calibri"/>
                <a:ea typeface="Calibri"/>
                <a:cs typeface="Calibri"/>
                <a:sym typeface="Calibri"/>
              </a:rPr>
              <a:t>I would avoid Rovelli. And not for his position on the war in Ukraine. Just for what he says when he talks about physics. </a:t>
            </a:r>
            <a:endParaRPr sz="1200">
              <a:solidFill>
                <a:srgbClr val="000000"/>
              </a:solidFill>
              <a:latin typeface="Calibri"/>
              <a:ea typeface="Calibri"/>
              <a:cs typeface="Calibri"/>
              <a:sym typeface="Calibri"/>
            </a:endParaRPr>
          </a:p>
          <a:p>
            <a:pPr indent="-304800" lvl="0" marL="457200" rtl="0" algn="l">
              <a:lnSpc>
                <a:spcPct val="115000"/>
              </a:lnSpc>
              <a:spcBef>
                <a:spcPts val="0"/>
              </a:spcBef>
              <a:spcAft>
                <a:spcPts val="0"/>
              </a:spcAft>
              <a:buClr>
                <a:srgbClr val="000000"/>
              </a:buClr>
              <a:buSzPts val="1200"/>
              <a:buFont typeface="Calibri"/>
              <a:buChar char="•"/>
            </a:pPr>
            <a:r>
              <a:rPr lang="en" sz="1200">
                <a:solidFill>
                  <a:srgbClr val="000000"/>
                </a:solidFill>
                <a:latin typeface="Calibri"/>
                <a:ea typeface="Calibri"/>
                <a:cs typeface="Calibri"/>
                <a:sym typeface="Calibri"/>
              </a:rPr>
              <a:t>Katie is an astrophysicist. I don’t see it fitting.</a:t>
            </a:r>
            <a:endParaRPr sz="1200">
              <a:solidFill>
                <a:srgbClr val="000000"/>
              </a:solidFill>
              <a:latin typeface="Calibri"/>
              <a:ea typeface="Calibri"/>
              <a:cs typeface="Calibri"/>
              <a:sym typeface="Calibri"/>
            </a:endParaRPr>
          </a:p>
          <a:p>
            <a:pPr indent="-304800" lvl="0" marL="457200" rtl="0" algn="l">
              <a:lnSpc>
                <a:spcPct val="115000"/>
              </a:lnSpc>
              <a:spcBef>
                <a:spcPts val="0"/>
              </a:spcBef>
              <a:spcAft>
                <a:spcPts val="0"/>
              </a:spcAft>
              <a:buClr>
                <a:srgbClr val="000000"/>
              </a:buClr>
              <a:buSzPts val="1200"/>
              <a:buFont typeface="Calibri"/>
              <a:buChar char="•"/>
            </a:pPr>
            <a:r>
              <a:rPr lang="en" sz="1200">
                <a:solidFill>
                  <a:srgbClr val="000000"/>
                </a:solidFill>
                <a:latin typeface="Calibri"/>
                <a:ea typeface="Calibri"/>
                <a:cs typeface="Calibri"/>
                <a:sym typeface="Calibri"/>
              </a:rPr>
              <a:t>A good speaker for a general talk could be Manjit Kumar, who wrote a great book on the subject</a:t>
            </a:r>
            <a:endParaRPr sz="1200">
              <a:solidFill>
                <a:srgbClr val="000000"/>
              </a:solidFill>
              <a:latin typeface="Calibri"/>
              <a:ea typeface="Calibri"/>
              <a:cs typeface="Calibri"/>
              <a:sym typeface="Calibri"/>
            </a:endParaRPr>
          </a:p>
          <a:p>
            <a:pPr indent="-304800" lvl="0" marL="457200" rtl="0" algn="l">
              <a:lnSpc>
                <a:spcPct val="115000"/>
              </a:lnSpc>
              <a:spcBef>
                <a:spcPts val="0"/>
              </a:spcBef>
              <a:spcAft>
                <a:spcPts val="0"/>
              </a:spcAft>
              <a:buClr>
                <a:srgbClr val="000000"/>
              </a:buClr>
              <a:buSzPts val="1200"/>
              <a:buFont typeface="Calibri"/>
              <a:buChar char="•"/>
            </a:pPr>
            <a:r>
              <a:rPr lang="en" sz="1200">
                <a:solidFill>
                  <a:srgbClr val="000000"/>
                </a:solidFill>
                <a:latin typeface="Calibri"/>
                <a:ea typeface="Calibri"/>
                <a:cs typeface="Calibri"/>
                <a:sym typeface="Calibri"/>
              </a:rPr>
              <a:t>I think Scott Aaronson has a podcast on that, but he already gave two CERN talks, so maybe we should look for someone else</a:t>
            </a:r>
            <a:endParaRPr sz="1200">
              <a:solidFill>
                <a:srgbClr val="000000"/>
              </a:solidFill>
              <a:latin typeface="Calibri"/>
              <a:ea typeface="Calibri"/>
              <a:cs typeface="Calibri"/>
              <a:sym typeface="Calibri"/>
            </a:endParaRPr>
          </a:p>
          <a:p>
            <a:pPr indent="-304800" lvl="0" marL="457200" rtl="0" algn="l">
              <a:lnSpc>
                <a:spcPct val="115000"/>
              </a:lnSpc>
              <a:spcBef>
                <a:spcPts val="0"/>
              </a:spcBef>
              <a:spcAft>
                <a:spcPts val="0"/>
              </a:spcAft>
              <a:buClr>
                <a:srgbClr val="000000"/>
              </a:buClr>
              <a:buSzPts val="1200"/>
              <a:buFont typeface="Calibri"/>
              <a:buChar char="•"/>
            </a:pPr>
            <a:r>
              <a:rPr lang="en" sz="1200">
                <a:solidFill>
                  <a:srgbClr val="000000"/>
                </a:solidFill>
                <a:latin typeface="Calibri"/>
                <a:ea typeface="Calibri"/>
                <a:cs typeface="Calibri"/>
                <a:sym typeface="Calibri"/>
              </a:rPr>
              <a:t>If you want some historical perspective with some CERN content  related to John Bell, I would go for Reinhold Bertlmann, who worked with John Bell back then and kept working on QT. </a:t>
            </a:r>
            <a:endParaRPr sz="1200">
              <a:solidFill>
                <a:srgbClr val="000000"/>
              </a:solidFill>
              <a:latin typeface="Calibri"/>
              <a:ea typeface="Calibri"/>
              <a:cs typeface="Calibri"/>
              <a:sym typeface="Calibri"/>
            </a:endParaRPr>
          </a:p>
          <a:p>
            <a:pPr indent="-304800" lvl="0" marL="457200" rtl="0" algn="l">
              <a:lnSpc>
                <a:spcPct val="115000"/>
              </a:lnSpc>
              <a:spcBef>
                <a:spcPts val="0"/>
              </a:spcBef>
              <a:spcAft>
                <a:spcPts val="0"/>
              </a:spcAft>
              <a:buClr>
                <a:srgbClr val="000000"/>
              </a:buClr>
              <a:buSzPts val="1200"/>
              <a:buFont typeface="Calibri"/>
              <a:buChar char="•"/>
            </a:pPr>
            <a:r>
              <a:rPr lang="en" sz="1200">
                <a:solidFill>
                  <a:srgbClr val="000000"/>
                </a:solidFill>
                <a:latin typeface="Calibri"/>
                <a:ea typeface="Calibri"/>
                <a:cs typeface="Calibri"/>
                <a:sym typeface="Calibri"/>
              </a:rPr>
              <a:t>You mean QTI or something else/more? There is an unexplored (so far) connection there between entanglement and some of the experimental techniques used, for instance, with Na62 and LHCb</a:t>
            </a:r>
            <a:endParaRPr sz="1200">
              <a:solidFill>
                <a:srgbClr val="000000"/>
              </a:solidFill>
              <a:latin typeface="Calibri"/>
              <a:ea typeface="Calibri"/>
              <a:cs typeface="Calibri"/>
              <a:sym typeface="Calibri"/>
            </a:endParaRPr>
          </a:p>
          <a:p>
            <a:pPr indent="-304800" lvl="0" marL="457200" rtl="0" algn="l">
              <a:lnSpc>
                <a:spcPct val="115000"/>
              </a:lnSpc>
              <a:spcBef>
                <a:spcPts val="0"/>
              </a:spcBef>
              <a:spcAft>
                <a:spcPts val="0"/>
              </a:spcAft>
              <a:buClr>
                <a:srgbClr val="000000"/>
              </a:buClr>
              <a:buSzPts val="1200"/>
              <a:buFont typeface="Calibri"/>
              <a:buChar char="•"/>
            </a:pPr>
            <a:r>
              <a:rPr lang="en" sz="1200">
                <a:solidFill>
                  <a:srgbClr val="000000"/>
                </a:solidFill>
                <a:latin typeface="Calibri"/>
                <a:ea typeface="Calibri"/>
                <a:cs typeface="Calibri"/>
                <a:sym typeface="Calibri"/>
              </a:rPr>
              <a:t>I would just be less assertive. For instance "The first true quantum computer will bestow geopolitical advantage”. Will it? Not sure about it at all. </a:t>
            </a:r>
            <a:endParaRPr sz="1200">
              <a:solidFill>
                <a:srgbClr val="000000"/>
              </a:solidFill>
              <a:latin typeface="Calibri"/>
              <a:ea typeface="Calibri"/>
              <a:cs typeface="Calibri"/>
              <a:sym typeface="Calibri"/>
            </a:endParaRPr>
          </a:p>
          <a:p>
            <a:pPr indent="0" lvl="0" marL="0" rtl="0" algn="l">
              <a:lnSpc>
                <a:spcPct val="115000"/>
              </a:lnSpc>
              <a:spcBef>
                <a:spcPts val="0"/>
              </a:spcBef>
              <a:spcAft>
                <a:spcPts val="0"/>
              </a:spcAft>
              <a:buNone/>
            </a:pPr>
            <a:r>
              <a:t/>
            </a:r>
            <a:endParaRPr sz="1100">
              <a:solidFill>
                <a:srgbClr val="000000"/>
              </a:solidFill>
              <a:latin typeface="Calibri"/>
              <a:ea typeface="Calibri"/>
              <a:cs typeface="Calibri"/>
              <a:sym typeface="Calibri"/>
            </a:endParaRPr>
          </a:p>
          <a:p>
            <a:pPr indent="0" lvl="0" marL="0" rtl="0" algn="l">
              <a:lnSpc>
                <a:spcPct val="115000"/>
              </a:lnSpc>
              <a:spcBef>
                <a:spcPts val="0"/>
              </a:spcBef>
              <a:spcAft>
                <a:spcPts val="0"/>
              </a:spcAft>
              <a:buNone/>
            </a:pPr>
            <a:r>
              <a:t/>
            </a:r>
            <a:endParaRPr sz="1100">
              <a:solidFill>
                <a:srgbClr val="000000"/>
              </a:solidFill>
              <a:latin typeface="Calibri"/>
              <a:ea typeface="Calibri"/>
              <a:cs typeface="Calibri"/>
              <a:sym typeface="Calibri"/>
            </a:endParaRPr>
          </a:p>
          <a:p>
            <a:pPr indent="0" lvl="0" marL="0" rtl="0" algn="l">
              <a:spcBef>
                <a:spcPts val="800"/>
              </a:spcBef>
              <a:spcAft>
                <a:spcPts val="0"/>
              </a:spcAft>
              <a:buNone/>
            </a:pPr>
            <a:r>
              <a:t/>
            </a:r>
            <a:endParaRPr/>
          </a:p>
        </p:txBody>
      </p:sp>
      <p:sp>
        <p:nvSpPr>
          <p:cNvPr id="176" name="Google Shape;176;p27"/>
          <p:cNvSpPr txBox="1"/>
          <p:nvPr>
            <p:ph idx="12" type="sldNum"/>
          </p:nvPr>
        </p:nvSpPr>
        <p:spPr>
          <a:xfrm>
            <a:off x="8472458" y="4663217"/>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80" name="Shape 180"/>
        <p:cNvGrpSpPr/>
        <p:nvPr/>
      </p:nvGrpSpPr>
      <p:grpSpPr>
        <a:xfrm>
          <a:off x="0" y="0"/>
          <a:ext cx="0" cy="0"/>
          <a:chOff x="0" y="0"/>
          <a:chExt cx="0" cy="0"/>
        </a:xfrm>
      </p:grpSpPr>
      <p:sp>
        <p:nvSpPr>
          <p:cNvPr id="181" name="Google Shape;181;p28"/>
          <p:cNvSpPr txBox="1"/>
          <p:nvPr>
            <p:ph type="title"/>
          </p:nvPr>
        </p:nvSpPr>
        <p:spPr>
          <a:xfrm>
            <a:off x="415090" y="273844"/>
            <a:ext cx="8313900" cy="994200"/>
          </a:xfrm>
          <a:prstGeom prst="rect">
            <a:avLst/>
          </a:prstGeom>
        </p:spPr>
        <p:txBody>
          <a:bodyPr anchorCtr="0" anchor="ctr" bIns="34275" lIns="0" spcFirstLastPara="1" rIns="68575" wrap="square" tIns="34275">
            <a:normAutofit/>
          </a:bodyPr>
          <a:lstStyle/>
          <a:p>
            <a:pPr indent="0" lvl="0" marL="0" rtl="0" algn="ctr">
              <a:spcBef>
                <a:spcPts val="0"/>
              </a:spcBef>
              <a:spcAft>
                <a:spcPts val="0"/>
              </a:spcAft>
              <a:buNone/>
            </a:pPr>
            <a:r>
              <a:rPr lang="en"/>
              <a:t>6</a:t>
            </a:r>
            <a:r>
              <a:rPr lang="en"/>
              <a:t>. KPIs</a:t>
            </a:r>
            <a:endParaRPr/>
          </a:p>
        </p:txBody>
      </p:sp>
      <p:sp>
        <p:nvSpPr>
          <p:cNvPr id="182" name="Google Shape;182;p28"/>
          <p:cNvSpPr txBox="1"/>
          <p:nvPr>
            <p:ph idx="12" type="sldNum"/>
          </p:nvPr>
        </p:nvSpPr>
        <p:spPr>
          <a:xfrm>
            <a:off x="8346908" y="4793580"/>
            <a:ext cx="381900" cy="2739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83" name="Google Shape;183;p28"/>
          <p:cNvGraphicFramePr/>
          <p:nvPr/>
        </p:nvGraphicFramePr>
        <p:xfrm>
          <a:off x="152400" y="1268085"/>
          <a:ext cx="3000000" cy="3000000"/>
        </p:xfrm>
        <a:graphic>
          <a:graphicData uri="http://schemas.openxmlformats.org/drawingml/2006/table">
            <a:tbl>
              <a:tblPr>
                <a:noFill/>
                <a:tableStyleId>{B65327C3-7C6E-46AB-82EC-76B46D4D9F5B}</a:tableStyleId>
              </a:tblPr>
              <a:tblGrid>
                <a:gridCol w="2004675"/>
                <a:gridCol w="2004675"/>
                <a:gridCol w="2579425"/>
                <a:gridCol w="2032700"/>
              </a:tblGrid>
              <a:tr h="367925">
                <a:tc>
                  <a:txBody>
                    <a:bodyPr/>
                    <a:lstStyle/>
                    <a:p>
                      <a:pPr indent="0" lvl="0" marL="63500" marR="63500" rtl="0" algn="l">
                        <a:lnSpc>
                          <a:spcPct val="115000"/>
                        </a:lnSpc>
                        <a:spcBef>
                          <a:spcPts val="0"/>
                        </a:spcBef>
                        <a:spcAft>
                          <a:spcPts val="0"/>
                        </a:spcAft>
                        <a:buNone/>
                      </a:pPr>
                      <a:r>
                        <a:rPr b="1" lang="en" sz="1000">
                          <a:latin typeface="Calibri"/>
                          <a:ea typeface="Calibri"/>
                          <a:cs typeface="Calibri"/>
                          <a:sym typeface="Calibri"/>
                        </a:rPr>
                        <a:t>Target audiences </a:t>
                      </a:r>
                      <a:endParaRPr b="1" sz="10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19050">
                      <a:solidFill>
                        <a:srgbClr val="666666"/>
                      </a:solidFill>
                      <a:prstDash val="solid"/>
                      <a:round/>
                      <a:headEnd len="sm" w="sm" type="none"/>
                      <a:tailEnd len="sm" w="sm" type="none"/>
                    </a:lnB>
                    <a:solidFill>
                      <a:srgbClr val="DEEAF6"/>
                    </a:solidFill>
                  </a:tcPr>
                </a:tc>
                <a:tc>
                  <a:txBody>
                    <a:bodyPr/>
                    <a:lstStyle/>
                    <a:p>
                      <a:pPr indent="0" lvl="0" marL="63500" marR="63500" rtl="0" algn="l">
                        <a:lnSpc>
                          <a:spcPct val="115000"/>
                        </a:lnSpc>
                        <a:spcBef>
                          <a:spcPts val="0"/>
                        </a:spcBef>
                        <a:spcAft>
                          <a:spcPts val="0"/>
                        </a:spcAft>
                        <a:buNone/>
                      </a:pPr>
                      <a:r>
                        <a:rPr b="1" lang="en" sz="1000">
                          <a:latin typeface="Calibri"/>
                          <a:ea typeface="Calibri"/>
                          <a:cs typeface="Calibri"/>
                          <a:sym typeface="Calibri"/>
                        </a:rPr>
                        <a:t>Sparks events</a:t>
                      </a:r>
                      <a:endParaRPr b="1" sz="10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19050">
                      <a:solidFill>
                        <a:srgbClr val="666666"/>
                      </a:solidFill>
                      <a:prstDash val="solid"/>
                      <a:round/>
                      <a:headEnd len="sm" w="sm" type="none"/>
                      <a:tailEnd len="sm" w="sm" type="none"/>
                    </a:lnB>
                    <a:solidFill>
                      <a:srgbClr val="DEEAF6"/>
                    </a:solidFill>
                  </a:tcPr>
                </a:tc>
                <a:tc>
                  <a:txBody>
                    <a:bodyPr/>
                    <a:lstStyle/>
                    <a:p>
                      <a:pPr indent="0" lvl="0" marL="63500" marR="63500" rtl="0" algn="l">
                        <a:lnSpc>
                          <a:spcPct val="115000"/>
                        </a:lnSpc>
                        <a:spcBef>
                          <a:spcPts val="0"/>
                        </a:spcBef>
                        <a:spcAft>
                          <a:spcPts val="0"/>
                        </a:spcAft>
                        <a:buNone/>
                      </a:pPr>
                      <a:r>
                        <a:rPr b="1" lang="en" sz="1000">
                          <a:latin typeface="Calibri"/>
                          <a:ea typeface="Calibri"/>
                          <a:cs typeface="Calibri"/>
                          <a:sym typeface="Calibri"/>
                        </a:rPr>
                        <a:t>Comments</a:t>
                      </a:r>
                      <a:endParaRPr b="1" sz="10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19050">
                      <a:solidFill>
                        <a:srgbClr val="666666"/>
                      </a:solidFill>
                      <a:prstDash val="solid"/>
                      <a:round/>
                      <a:headEnd len="sm" w="sm" type="none"/>
                      <a:tailEnd len="sm" w="sm" type="none"/>
                    </a:lnB>
                    <a:solidFill>
                      <a:srgbClr val="DEEAF6"/>
                    </a:solidFill>
                  </a:tcPr>
                </a:tc>
                <a:tc>
                  <a:txBody>
                    <a:bodyPr/>
                    <a:lstStyle/>
                    <a:p>
                      <a:pPr indent="0" lvl="0" marL="63500" marR="63500" rtl="0" algn="l">
                        <a:lnSpc>
                          <a:spcPct val="115000"/>
                        </a:lnSpc>
                        <a:spcBef>
                          <a:spcPts val="0"/>
                        </a:spcBef>
                        <a:spcAft>
                          <a:spcPts val="0"/>
                        </a:spcAft>
                        <a:buNone/>
                      </a:pPr>
                      <a:r>
                        <a:rPr b="1" lang="en" sz="1000">
                          <a:latin typeface="Calibri"/>
                          <a:ea typeface="Calibri"/>
                          <a:cs typeface="Calibri"/>
                          <a:sym typeface="Calibri"/>
                        </a:rPr>
                        <a:t>KPIs </a:t>
                      </a:r>
                      <a:endParaRPr b="1" sz="10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19050">
                      <a:solidFill>
                        <a:srgbClr val="666666"/>
                      </a:solidFill>
                      <a:prstDash val="solid"/>
                      <a:round/>
                      <a:headEnd len="sm" w="sm" type="none"/>
                      <a:tailEnd len="sm" w="sm" type="none"/>
                    </a:lnB>
                    <a:solidFill>
                      <a:srgbClr val="DEEAF6"/>
                    </a:solidFill>
                  </a:tcPr>
                </a:tc>
              </a:tr>
              <a:tr h="396475">
                <a:tc>
                  <a:txBody>
                    <a:bodyPr/>
                    <a:lstStyle/>
                    <a:p>
                      <a:pPr indent="0" lvl="0" marL="0" marR="63500" rtl="0" algn="l">
                        <a:lnSpc>
                          <a:spcPct val="115000"/>
                        </a:lnSpc>
                        <a:spcBef>
                          <a:spcPts val="0"/>
                        </a:spcBef>
                        <a:spcAft>
                          <a:spcPts val="0"/>
                        </a:spcAft>
                        <a:buNone/>
                      </a:pPr>
                      <a:r>
                        <a:rPr lang="en" sz="1000">
                          <a:latin typeface="Calibri"/>
                          <a:ea typeface="Calibri"/>
                          <a:cs typeface="Calibri"/>
                          <a:sym typeface="Calibri"/>
                        </a:rPr>
                        <a:t>Potential new donors</a:t>
                      </a:r>
                      <a:endParaRPr sz="10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19050">
                      <a:solidFill>
                        <a:srgbClr val="666666"/>
                      </a:solidFill>
                      <a:prstDash val="solid"/>
                      <a:round/>
                      <a:headEnd len="sm" w="sm" type="none"/>
                      <a:tailEnd len="sm" w="sm" type="none"/>
                    </a:lnT>
                    <a:lnB cap="flat" cmpd="sng" w="9525">
                      <a:solidFill>
                        <a:srgbClr val="999999"/>
                      </a:solidFill>
                      <a:prstDash val="solid"/>
                      <a:round/>
                      <a:headEnd len="sm" w="sm" type="none"/>
                      <a:tailEnd len="sm" w="sm" type="none"/>
                    </a:lnB>
                    <a:solidFill>
                      <a:srgbClr val="DEEAF6"/>
                    </a:solidFill>
                  </a:tcPr>
                </a:tc>
                <a:tc>
                  <a:txBody>
                    <a:bodyPr/>
                    <a:lstStyle/>
                    <a:p>
                      <a:pPr indent="0" lvl="0" marL="0" rtl="0" algn="l">
                        <a:spcBef>
                          <a:spcPts val="0"/>
                        </a:spcBef>
                        <a:spcAft>
                          <a:spcPts val="0"/>
                        </a:spcAft>
                        <a:buNone/>
                      </a:pPr>
                      <a:r>
                        <a:rPr lang="en" sz="1000"/>
                        <a:t>Public event</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19050">
                      <a:solidFill>
                        <a:srgbClr val="666666"/>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0" rtl="0" algn="l">
                        <a:spcBef>
                          <a:spcPts val="0"/>
                        </a:spcBef>
                        <a:spcAft>
                          <a:spcPts val="0"/>
                        </a:spcAft>
                        <a:buNone/>
                      </a:pPr>
                      <a:r>
                        <a:rPr lang="en" sz="1000"/>
                        <a:t>The bigger the show the better</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19050">
                      <a:solidFill>
                        <a:srgbClr val="666666"/>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19050">
                      <a:solidFill>
                        <a:srgbClr val="666666"/>
                      </a:solidFill>
                      <a:prstDash val="solid"/>
                      <a:round/>
                      <a:headEnd len="sm" w="sm" type="none"/>
                      <a:tailEnd len="sm" w="sm" type="none"/>
                    </a:lnT>
                    <a:lnB cap="flat" cmpd="sng" w="9525">
                      <a:solidFill>
                        <a:srgbClr val="999999"/>
                      </a:solidFill>
                      <a:prstDash val="solid"/>
                      <a:round/>
                      <a:headEnd len="sm" w="sm" type="none"/>
                      <a:tailEnd len="sm" w="sm" type="none"/>
                    </a:lnB>
                  </a:tcPr>
                </a:tc>
              </a:tr>
              <a:tr h="382925">
                <a:tc>
                  <a:txBody>
                    <a:bodyPr/>
                    <a:lstStyle/>
                    <a:p>
                      <a:pPr indent="0" lvl="0" marL="0" rtl="0" algn="l">
                        <a:lnSpc>
                          <a:spcPct val="90000"/>
                        </a:lnSpc>
                        <a:spcBef>
                          <a:spcPts val="800"/>
                        </a:spcBef>
                        <a:spcAft>
                          <a:spcPts val="0"/>
                        </a:spcAft>
                        <a:buNone/>
                      </a:pPr>
                      <a:r>
                        <a:rPr lang="en" sz="1000">
                          <a:latin typeface="Calibri"/>
                          <a:ea typeface="Calibri"/>
                          <a:cs typeface="Calibri"/>
                          <a:sym typeface="Calibri"/>
                        </a:rPr>
                        <a:t>Local decision-makers, including Host-States </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solidFill>
                      <a:srgbClr val="DEEAF6"/>
                    </a:solidFill>
                  </a:tcPr>
                </a:tc>
                <a:tc>
                  <a:txBody>
                    <a:bodyPr/>
                    <a:lstStyle/>
                    <a:p>
                      <a:pPr indent="0" lvl="0" marL="0" rtl="0" algn="l">
                        <a:spcBef>
                          <a:spcPts val="0"/>
                        </a:spcBef>
                        <a:spcAft>
                          <a:spcPts val="0"/>
                        </a:spcAft>
                        <a:buNone/>
                      </a:pPr>
                      <a:r>
                        <a:rPr lang="en" sz="1000"/>
                        <a:t>Public event and panel</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0" rtl="0" algn="l">
                        <a:spcBef>
                          <a:spcPts val="0"/>
                        </a:spcBef>
                        <a:spcAft>
                          <a:spcPts val="0"/>
                        </a:spcAft>
                        <a:buNone/>
                      </a:pPr>
                      <a:r>
                        <a:rPr lang="en" sz="1000"/>
                        <a:t>N</a:t>
                      </a:r>
                      <a:r>
                        <a:rPr lang="en" sz="1000"/>
                        <a:t>eeds French</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r>
              <a:tr h="382925">
                <a:tc>
                  <a:txBody>
                    <a:bodyPr/>
                    <a:lstStyle/>
                    <a:p>
                      <a:pPr indent="0" lvl="0" marL="0" rtl="0" algn="l">
                        <a:lnSpc>
                          <a:spcPct val="90000"/>
                        </a:lnSpc>
                        <a:spcBef>
                          <a:spcPts val="800"/>
                        </a:spcBef>
                        <a:spcAft>
                          <a:spcPts val="0"/>
                        </a:spcAft>
                        <a:buNone/>
                      </a:pPr>
                      <a:r>
                        <a:rPr lang="en" sz="1000">
                          <a:latin typeface="Calibri"/>
                          <a:ea typeface="Calibri"/>
                          <a:cs typeface="Calibri"/>
                          <a:sym typeface="Calibri"/>
                        </a:rPr>
                        <a:t>Local media</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solidFill>
                      <a:srgbClr val="DEEAF6"/>
                    </a:solidFill>
                  </a:tcPr>
                </a:tc>
                <a:tc>
                  <a:txBody>
                    <a:bodyPr/>
                    <a:lstStyle/>
                    <a:p>
                      <a:pPr indent="0" lvl="0" marL="0" rtl="0" algn="l">
                        <a:spcBef>
                          <a:spcPts val="0"/>
                        </a:spcBef>
                        <a:spcAft>
                          <a:spcPts val="0"/>
                        </a:spcAft>
                        <a:buNone/>
                      </a:pPr>
                      <a:r>
                        <a:rPr lang="en" sz="1000"/>
                        <a:t>Public event and panel</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0" rtl="0" algn="l">
                        <a:spcBef>
                          <a:spcPts val="0"/>
                        </a:spcBef>
                        <a:spcAft>
                          <a:spcPts val="0"/>
                        </a:spcAft>
                        <a:buNone/>
                      </a:pPr>
                      <a:r>
                        <a:rPr lang="en" sz="1000"/>
                        <a:t>N</a:t>
                      </a:r>
                      <a:r>
                        <a:rPr lang="en" sz="1000"/>
                        <a:t>eeds French</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r>
              <a:tr h="382925">
                <a:tc>
                  <a:txBody>
                    <a:bodyPr/>
                    <a:lstStyle/>
                    <a:p>
                      <a:pPr indent="0" lvl="0" marL="0" rtl="0" algn="l">
                        <a:lnSpc>
                          <a:spcPct val="90000"/>
                        </a:lnSpc>
                        <a:spcBef>
                          <a:spcPts val="800"/>
                        </a:spcBef>
                        <a:spcAft>
                          <a:spcPts val="0"/>
                        </a:spcAft>
                        <a:buNone/>
                      </a:pPr>
                      <a:r>
                        <a:rPr lang="en" sz="1000">
                          <a:latin typeface="Calibri"/>
                          <a:ea typeface="Calibri"/>
                          <a:cs typeface="Calibri"/>
                          <a:sym typeface="Calibri"/>
                        </a:rPr>
                        <a:t>University-level students </a:t>
                      </a:r>
                      <a:endParaRPr sz="1000">
                        <a:latin typeface="Calibri"/>
                        <a:ea typeface="Calibri"/>
                        <a:cs typeface="Calibri"/>
                        <a:sym typeface="Calibri"/>
                      </a:endParaRPr>
                    </a:p>
                    <a:p>
                      <a:pPr indent="0" lvl="0" marL="0" rtl="0" algn="l">
                        <a:spcBef>
                          <a:spcPts val="0"/>
                        </a:spcBef>
                        <a:spcAft>
                          <a:spcPts val="0"/>
                        </a:spcAft>
                        <a:buNone/>
                      </a:pPr>
                      <a:r>
                        <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solidFill>
                      <a:srgbClr val="DEEAF6"/>
                    </a:solidFill>
                  </a:tcPr>
                </a:tc>
                <a:tc>
                  <a:txBody>
                    <a:bodyPr/>
                    <a:lstStyle/>
                    <a:p>
                      <a:pPr indent="0" lvl="0" marL="0" rtl="0" algn="l">
                        <a:spcBef>
                          <a:spcPts val="0"/>
                        </a:spcBef>
                        <a:spcAft>
                          <a:spcPts val="0"/>
                        </a:spcAft>
                        <a:buNone/>
                      </a:pPr>
                      <a:r>
                        <a:rPr lang="en" sz="1000"/>
                        <a:t>Podcast, public event </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0" rtl="0" algn="l">
                        <a:spcBef>
                          <a:spcPts val="0"/>
                        </a:spcBef>
                        <a:spcAft>
                          <a:spcPts val="0"/>
                        </a:spcAft>
                        <a:buNone/>
                      </a:pPr>
                      <a:r>
                        <a:rPr lang="en" sz="1000"/>
                        <a:t>S</a:t>
                      </a:r>
                      <a:r>
                        <a:rPr lang="en" sz="1000"/>
                        <a:t>pecially if we involve universities in the forum</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r>
              <a:tr h="379250">
                <a:tc>
                  <a:txBody>
                    <a:bodyPr/>
                    <a:lstStyle/>
                    <a:p>
                      <a:pPr indent="0" lvl="0" marL="0" rtl="0" algn="l">
                        <a:lnSpc>
                          <a:spcPct val="90000"/>
                        </a:lnSpc>
                        <a:spcBef>
                          <a:spcPts val="800"/>
                        </a:spcBef>
                        <a:spcAft>
                          <a:spcPts val="0"/>
                        </a:spcAft>
                        <a:buNone/>
                      </a:pPr>
                      <a:r>
                        <a:rPr lang="en" sz="1000">
                          <a:latin typeface="Calibri"/>
                          <a:ea typeface="Calibri"/>
                          <a:cs typeface="Calibri"/>
                          <a:sym typeface="Calibri"/>
                        </a:rPr>
                        <a:t>HEP community  (depending on topic ) </a:t>
                      </a:r>
                      <a:endParaRPr sz="1000"/>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solidFill>
                      <a:srgbClr val="DEEAF6"/>
                    </a:solidFill>
                  </a:tcPr>
                </a:tc>
                <a:tc>
                  <a:txBody>
                    <a:bodyPr/>
                    <a:lstStyle/>
                    <a:p>
                      <a:pPr indent="0" lvl="0" marL="0" marR="63500" rtl="0" algn="l">
                        <a:lnSpc>
                          <a:spcPct val="115000"/>
                        </a:lnSpc>
                        <a:spcBef>
                          <a:spcPts val="0"/>
                        </a:spcBef>
                        <a:spcAft>
                          <a:spcPts val="0"/>
                        </a:spcAft>
                        <a:buNone/>
                      </a:pPr>
                      <a:r>
                        <a:rPr lang="en" sz="1000"/>
                        <a:t>Podcast, and panel</a:t>
                      </a:r>
                      <a:endParaRPr sz="10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0" marR="63500" rtl="0" algn="l">
                        <a:lnSpc>
                          <a:spcPct val="115000"/>
                        </a:lnSpc>
                        <a:spcBef>
                          <a:spcPts val="0"/>
                        </a:spcBef>
                        <a:spcAft>
                          <a:spcPts val="0"/>
                        </a:spcAft>
                        <a:buNone/>
                      </a:pPr>
                      <a:r>
                        <a:rPr lang="en" sz="1000"/>
                        <a:t>S</a:t>
                      </a:r>
                      <a:r>
                        <a:rPr lang="en" sz="1000"/>
                        <a:t>pecially if theme is something like “energy” </a:t>
                      </a:r>
                      <a:endParaRPr sz="10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63500" marR="63500" rtl="0" algn="l">
                        <a:lnSpc>
                          <a:spcPct val="115000"/>
                        </a:lnSpc>
                        <a:spcBef>
                          <a:spcPts val="0"/>
                        </a:spcBef>
                        <a:spcAft>
                          <a:spcPts val="0"/>
                        </a:spcAft>
                        <a:buNone/>
                      </a:pPr>
                      <a:r>
                        <a:rPr lang="en" sz="1200">
                          <a:latin typeface="Calibri"/>
                          <a:ea typeface="Calibri"/>
                          <a:cs typeface="Calibri"/>
                          <a:sym typeface="Calibri"/>
                        </a:rPr>
                        <a:t> </a:t>
                      </a:r>
                      <a:endParaRPr sz="12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r>
              <a:tr h="379250">
                <a:tc>
                  <a:txBody>
                    <a:bodyPr/>
                    <a:lstStyle/>
                    <a:p>
                      <a:pPr indent="0" lvl="0" marL="0" rtl="0" algn="l">
                        <a:lnSpc>
                          <a:spcPct val="90000"/>
                        </a:lnSpc>
                        <a:spcBef>
                          <a:spcPts val="800"/>
                        </a:spcBef>
                        <a:spcAft>
                          <a:spcPts val="0"/>
                        </a:spcAft>
                        <a:buNone/>
                      </a:pPr>
                      <a:r>
                        <a:rPr b="1" lang="en" sz="1000">
                          <a:latin typeface="Calibri"/>
                          <a:ea typeface="Calibri"/>
                          <a:cs typeface="Calibri"/>
                          <a:sym typeface="Calibri"/>
                        </a:rPr>
                        <a:t>CERN community </a:t>
                      </a:r>
                      <a:endParaRPr b="1" sz="10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solidFill>
                      <a:srgbClr val="DEEAF6"/>
                    </a:solidFill>
                  </a:tcPr>
                </a:tc>
                <a:tc>
                  <a:txBody>
                    <a:bodyPr/>
                    <a:lstStyle/>
                    <a:p>
                      <a:pPr indent="0" lvl="0" marL="0" rtl="0" algn="l">
                        <a:spcBef>
                          <a:spcPts val="0"/>
                        </a:spcBef>
                        <a:spcAft>
                          <a:spcPts val="0"/>
                        </a:spcAft>
                        <a:buNone/>
                      </a:pPr>
                      <a:r>
                        <a:rPr lang="en" sz="1000"/>
                        <a:t>Podcast, public event and panel</a:t>
                      </a:r>
                      <a:endParaRPr sz="10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Calibri"/>
                          <a:ea typeface="Calibri"/>
                          <a:cs typeface="Calibri"/>
                          <a:sym typeface="Calibri"/>
                        </a:rPr>
                        <a:t>Current audience of Sparks</a:t>
                      </a:r>
                      <a:endParaRPr sz="10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a:txBody>
                    <a:bodyPr/>
                    <a:lstStyle/>
                    <a:p>
                      <a:pPr indent="0" lvl="0" marL="63500" marR="63500" rtl="0" algn="l">
                        <a:lnSpc>
                          <a:spcPct val="115000"/>
                        </a:lnSpc>
                        <a:spcBef>
                          <a:spcPts val="0"/>
                        </a:spcBef>
                        <a:spcAft>
                          <a:spcPts val="0"/>
                        </a:spcAft>
                        <a:buNone/>
                      </a:pPr>
                      <a:r>
                        <a:t/>
                      </a:r>
                      <a:endParaRPr sz="12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r>
              <a:tr h="379250">
                <a:tc>
                  <a:txBody>
                    <a:bodyPr/>
                    <a:lstStyle/>
                    <a:p>
                      <a:pPr indent="0" lvl="0" marL="0" rtl="0" algn="l">
                        <a:lnSpc>
                          <a:spcPct val="90000"/>
                        </a:lnSpc>
                        <a:spcBef>
                          <a:spcPts val="800"/>
                        </a:spcBef>
                        <a:spcAft>
                          <a:spcPts val="0"/>
                        </a:spcAft>
                        <a:buNone/>
                      </a:pPr>
                      <a:r>
                        <a:rPr b="1" lang="en" sz="1000">
                          <a:latin typeface="Calibri"/>
                          <a:ea typeface="Calibri"/>
                          <a:cs typeface="Calibri"/>
                          <a:sym typeface="Calibri"/>
                        </a:rPr>
                        <a:t>“Interested” local communities (in science/CERN) </a:t>
                      </a:r>
                      <a:endParaRPr b="1" sz="10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solidFill>
                      <a:srgbClr val="DEEAF6"/>
                    </a:solidFill>
                  </a:tcPr>
                </a:tc>
                <a:tc>
                  <a:txBody>
                    <a:bodyPr/>
                    <a:lstStyle/>
                    <a:p>
                      <a:pPr indent="0" lvl="0" marL="0" rtl="0" algn="l">
                        <a:spcBef>
                          <a:spcPts val="0"/>
                        </a:spcBef>
                        <a:spcAft>
                          <a:spcPts val="0"/>
                        </a:spcAft>
                        <a:buNone/>
                      </a:pPr>
                      <a:r>
                        <a:rPr lang="en" sz="1000"/>
                        <a:t>Podcast, public event and panel</a:t>
                      </a:r>
                      <a:endParaRPr sz="1000">
                        <a:latin typeface="Calibri"/>
                        <a:ea typeface="Calibri"/>
                        <a:cs typeface="Calibri"/>
                        <a:sym typeface="Calibri"/>
                      </a:endParaRPr>
                    </a:p>
                    <a:p>
                      <a:pPr indent="0" lvl="0" marL="0" marR="63500" rtl="0" algn="l">
                        <a:lnSpc>
                          <a:spcPct val="115000"/>
                        </a:lnSpc>
                        <a:spcBef>
                          <a:spcPts val="0"/>
                        </a:spcBef>
                        <a:spcAft>
                          <a:spcPts val="0"/>
                        </a:spcAft>
                        <a:buNone/>
                      </a:pPr>
                      <a:r>
                        <a:t/>
                      </a:r>
                      <a:endParaRPr sz="12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Calibri"/>
                          <a:ea typeface="Calibri"/>
                          <a:cs typeface="Calibri"/>
                          <a:sym typeface="Calibri"/>
                        </a:rPr>
                        <a:t>Current audience of Sparks</a:t>
                      </a:r>
                      <a:endParaRPr sz="1000">
                        <a:latin typeface="Calibri"/>
                        <a:ea typeface="Calibri"/>
                        <a:cs typeface="Calibri"/>
                        <a:sym typeface="Calibri"/>
                      </a:endParaRPr>
                    </a:p>
                    <a:p>
                      <a:pPr indent="0" lvl="0" marL="0" marR="63500" rtl="0" algn="l">
                        <a:lnSpc>
                          <a:spcPct val="115000"/>
                        </a:lnSpc>
                        <a:spcBef>
                          <a:spcPts val="0"/>
                        </a:spcBef>
                        <a:spcAft>
                          <a:spcPts val="0"/>
                        </a:spcAft>
                        <a:buNone/>
                      </a:pPr>
                      <a:r>
                        <a:t/>
                      </a:r>
                      <a:endParaRPr sz="12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63500" marR="63500" rtl="0" algn="l">
                        <a:lnSpc>
                          <a:spcPct val="115000"/>
                        </a:lnSpc>
                        <a:spcBef>
                          <a:spcPts val="0"/>
                        </a:spcBef>
                        <a:spcAft>
                          <a:spcPts val="0"/>
                        </a:spcAft>
                        <a:buNone/>
                      </a:pPr>
                      <a:r>
                        <a:t/>
                      </a:r>
                      <a:endParaRPr sz="1200">
                        <a:latin typeface="Calibri"/>
                        <a:ea typeface="Calibri"/>
                        <a:cs typeface="Calibri"/>
                        <a:sym typeface="Calibri"/>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7"/>
          <p:cNvSpPr txBox="1"/>
          <p:nvPr>
            <p:ph type="title"/>
          </p:nvPr>
        </p:nvSpPr>
        <p:spPr>
          <a:xfrm>
            <a:off x="415090" y="273844"/>
            <a:ext cx="8313900" cy="994200"/>
          </a:xfrm>
          <a:prstGeom prst="rect">
            <a:avLst/>
          </a:prstGeom>
        </p:spPr>
        <p:txBody>
          <a:bodyPr anchorCtr="0" anchor="ctr" bIns="34275" lIns="0" spcFirstLastPara="1" rIns="68575" wrap="square" tIns="34275">
            <a:normAutofit/>
          </a:bodyPr>
          <a:lstStyle/>
          <a:p>
            <a:pPr indent="0" lvl="0" marL="0" rtl="0" algn="ctr">
              <a:spcBef>
                <a:spcPts val="0"/>
              </a:spcBef>
              <a:spcAft>
                <a:spcPts val="0"/>
              </a:spcAft>
              <a:buNone/>
            </a:pPr>
            <a:r>
              <a:rPr lang="en">
                <a:solidFill>
                  <a:schemeClr val="dk1"/>
                </a:solidFill>
              </a:rPr>
              <a:t>Agenda meeting 24 May 2023</a:t>
            </a:r>
            <a:endParaRPr/>
          </a:p>
        </p:txBody>
      </p:sp>
      <p:sp>
        <p:nvSpPr>
          <p:cNvPr id="105" name="Google Shape;105;p17"/>
          <p:cNvSpPr txBox="1"/>
          <p:nvPr>
            <p:ph idx="1" type="body"/>
          </p:nvPr>
        </p:nvSpPr>
        <p:spPr>
          <a:xfrm>
            <a:off x="415090" y="1369219"/>
            <a:ext cx="8313900" cy="3263400"/>
          </a:xfrm>
          <a:prstGeom prst="rect">
            <a:avLst/>
          </a:prstGeom>
        </p:spPr>
        <p:txBody>
          <a:bodyPr anchorCtr="0" anchor="t" bIns="34275" lIns="0" spcFirstLastPara="1" rIns="68575" wrap="square" tIns="34275">
            <a:normAutofit/>
          </a:bodyPr>
          <a:lstStyle/>
          <a:p>
            <a:pPr indent="0" lvl="0" marL="457200" rtl="0" algn="l">
              <a:spcBef>
                <a:spcPts val="800"/>
              </a:spcBef>
              <a:spcAft>
                <a:spcPts val="0"/>
              </a:spcAft>
              <a:buNone/>
            </a:pPr>
            <a:r>
              <a:t/>
            </a:r>
            <a:endParaRPr sz="2000"/>
          </a:p>
          <a:p>
            <a:pPr indent="-361950" lvl="0" marL="914400" rtl="0" algn="l">
              <a:spcBef>
                <a:spcPts val="800"/>
              </a:spcBef>
              <a:spcAft>
                <a:spcPts val="0"/>
              </a:spcAft>
              <a:buSzPts val="2100"/>
              <a:buAutoNum type="arabicPeriod"/>
            </a:pPr>
            <a:r>
              <a:rPr lang="en"/>
              <a:t>Format and dates confirmed</a:t>
            </a:r>
            <a:endParaRPr/>
          </a:p>
          <a:p>
            <a:pPr indent="-361950" lvl="0" marL="914400" rtl="0" algn="l">
              <a:spcBef>
                <a:spcPts val="0"/>
              </a:spcBef>
              <a:spcAft>
                <a:spcPts val="0"/>
              </a:spcAft>
              <a:buSzPts val="2100"/>
              <a:buAutoNum type="arabicPeriod"/>
            </a:pPr>
            <a:r>
              <a:rPr lang="en"/>
              <a:t>Development phases </a:t>
            </a:r>
            <a:endParaRPr/>
          </a:p>
          <a:p>
            <a:pPr indent="-361950" lvl="0" marL="914400" rtl="0" algn="l">
              <a:spcBef>
                <a:spcPts val="0"/>
              </a:spcBef>
              <a:spcAft>
                <a:spcPts val="0"/>
              </a:spcAft>
              <a:buSzPts val="2100"/>
              <a:buAutoNum type="arabicPeriod"/>
            </a:pPr>
            <a:r>
              <a:rPr lang="en"/>
              <a:t>Curate speakers for launch 16 November</a:t>
            </a:r>
            <a:endParaRPr/>
          </a:p>
          <a:p>
            <a:pPr indent="-361950" lvl="0" marL="914400" rtl="0" algn="l">
              <a:spcBef>
                <a:spcPts val="0"/>
              </a:spcBef>
              <a:spcAft>
                <a:spcPts val="0"/>
              </a:spcAft>
              <a:buSzPts val="2100"/>
              <a:buAutoNum type="arabicPeriod"/>
            </a:pPr>
            <a:r>
              <a:rPr lang="en"/>
              <a:t>Topics </a:t>
            </a:r>
            <a:endParaRPr/>
          </a:p>
          <a:p>
            <a:pPr indent="-361950" lvl="0" marL="914400" rtl="0" algn="l">
              <a:spcBef>
                <a:spcPts val="0"/>
              </a:spcBef>
              <a:spcAft>
                <a:spcPts val="0"/>
              </a:spcAft>
              <a:buSzPts val="2100"/>
              <a:buAutoNum type="arabicPeriod"/>
            </a:pPr>
            <a:r>
              <a:rPr lang="en"/>
              <a:t>Co-conveners for each topic </a:t>
            </a:r>
            <a:endParaRPr sz="2000"/>
          </a:p>
          <a:p>
            <a:pPr indent="-361950" lvl="0" marL="914400" rtl="0" algn="l">
              <a:spcBef>
                <a:spcPts val="0"/>
              </a:spcBef>
              <a:spcAft>
                <a:spcPts val="0"/>
              </a:spcAft>
              <a:buSzPts val="2100"/>
              <a:buAutoNum type="arabicPeriod"/>
            </a:pPr>
            <a:r>
              <a:rPr lang="en" sz="2000"/>
              <a:t>Updates from previous editions</a:t>
            </a:r>
            <a:endParaRPr sz="2000"/>
          </a:p>
          <a:p>
            <a:pPr indent="-361950" lvl="0" marL="914400" rtl="0" algn="l">
              <a:spcBef>
                <a:spcPts val="0"/>
              </a:spcBef>
              <a:spcAft>
                <a:spcPts val="0"/>
              </a:spcAft>
              <a:buSzPts val="2100"/>
              <a:buAutoNum type="arabicPeriod"/>
            </a:pPr>
            <a:r>
              <a:rPr lang="en" sz="2000"/>
              <a:t>Next</a:t>
            </a:r>
            <a:endParaRPr sz="2000"/>
          </a:p>
          <a:p>
            <a:pPr indent="0" lvl="0" marL="0" rtl="0" algn="l">
              <a:spcBef>
                <a:spcPts val="800"/>
              </a:spcBef>
              <a:spcAft>
                <a:spcPts val="0"/>
              </a:spcAft>
              <a:buNone/>
            </a:pPr>
            <a:r>
              <a:t/>
            </a:r>
            <a:endParaRPr sz="2000"/>
          </a:p>
        </p:txBody>
      </p:sp>
      <p:sp>
        <p:nvSpPr>
          <p:cNvPr id="106" name="Google Shape;106;p17"/>
          <p:cNvSpPr txBox="1"/>
          <p:nvPr>
            <p:ph idx="12" type="sldNum"/>
          </p:nvPr>
        </p:nvSpPr>
        <p:spPr>
          <a:xfrm>
            <a:off x="8346908" y="4793580"/>
            <a:ext cx="381900" cy="2739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8"/>
          <p:cNvSpPr txBox="1"/>
          <p:nvPr>
            <p:ph type="title"/>
          </p:nvPr>
        </p:nvSpPr>
        <p:spPr>
          <a:xfrm>
            <a:off x="311700" y="445025"/>
            <a:ext cx="8520600" cy="572700"/>
          </a:xfrm>
          <a:prstGeom prst="rect">
            <a:avLst/>
          </a:prstGeom>
        </p:spPr>
        <p:txBody>
          <a:bodyPr anchorCtr="0" anchor="ctr" bIns="34275" lIns="0" spcFirstLastPara="1" rIns="68575" wrap="square" tIns="34275">
            <a:normAutofit fontScale="90000"/>
          </a:bodyPr>
          <a:lstStyle/>
          <a:p>
            <a:pPr indent="0" lvl="0" marL="0" rtl="0" algn="ctr">
              <a:spcBef>
                <a:spcPts val="0"/>
              </a:spcBef>
              <a:spcAft>
                <a:spcPts val="0"/>
              </a:spcAft>
              <a:buNone/>
            </a:pPr>
            <a:r>
              <a:rPr lang="en"/>
              <a:t>1. Sparks! Dates and Formats</a:t>
            </a:r>
            <a:endParaRPr/>
          </a:p>
        </p:txBody>
      </p:sp>
      <p:sp>
        <p:nvSpPr>
          <p:cNvPr id="112" name="Google Shape;112;p18"/>
          <p:cNvSpPr txBox="1"/>
          <p:nvPr>
            <p:ph idx="1" type="body"/>
          </p:nvPr>
        </p:nvSpPr>
        <p:spPr>
          <a:xfrm>
            <a:off x="311700" y="1152475"/>
            <a:ext cx="8520600" cy="3416400"/>
          </a:xfrm>
          <a:prstGeom prst="rect">
            <a:avLst/>
          </a:prstGeom>
        </p:spPr>
        <p:txBody>
          <a:bodyPr anchorCtr="0" anchor="t" bIns="34275" lIns="0" spcFirstLastPara="1" rIns="68575" wrap="square" tIns="34275">
            <a:normAutofit/>
          </a:bodyPr>
          <a:lstStyle/>
          <a:p>
            <a:pPr indent="0" lvl="0" marL="0" rtl="0" algn="l">
              <a:spcBef>
                <a:spcPts val="800"/>
              </a:spcBef>
              <a:spcAft>
                <a:spcPts val="0"/>
              </a:spcAft>
              <a:buNone/>
            </a:pPr>
            <a:r>
              <a:rPr lang="en"/>
              <a:t>2023 </a:t>
            </a:r>
            <a:endParaRPr/>
          </a:p>
          <a:p>
            <a:pPr indent="-317500" lvl="0" marL="457200" rtl="0" algn="l">
              <a:lnSpc>
                <a:spcPct val="115000"/>
              </a:lnSpc>
              <a:spcBef>
                <a:spcPts val="0"/>
              </a:spcBef>
              <a:spcAft>
                <a:spcPts val="0"/>
              </a:spcAft>
              <a:buClr>
                <a:schemeClr val="dk2"/>
              </a:buClr>
              <a:buSzPts val="1400"/>
              <a:buFont typeface="Roboto"/>
              <a:buChar char="●"/>
            </a:pPr>
            <a:r>
              <a:rPr lang="en" sz="1400"/>
              <a:t>16 </a:t>
            </a:r>
            <a:r>
              <a:rPr lang="en" sz="1400"/>
              <a:t>Nov -  Launch - Sparks 3rd edition - Future Quantum at SGW - 2-3 talks + performance</a:t>
            </a:r>
            <a:endParaRPr sz="1400"/>
          </a:p>
          <a:p>
            <a:pPr indent="0" lvl="0" marL="0" rtl="0" algn="l">
              <a:spcBef>
                <a:spcPts val="1200"/>
              </a:spcBef>
              <a:spcAft>
                <a:spcPts val="0"/>
              </a:spcAft>
              <a:buNone/>
            </a:pPr>
            <a:r>
              <a:rPr lang="en"/>
              <a:t>2024</a:t>
            </a:r>
            <a:endParaRPr/>
          </a:p>
          <a:p>
            <a:pPr indent="-317500" lvl="0" marL="457200" rtl="0" algn="l">
              <a:lnSpc>
                <a:spcPct val="115000"/>
              </a:lnSpc>
              <a:spcBef>
                <a:spcPts val="0"/>
              </a:spcBef>
              <a:spcAft>
                <a:spcPts val="0"/>
              </a:spcAft>
              <a:buClr>
                <a:schemeClr val="dk1"/>
              </a:buClr>
              <a:buSzPts val="1400"/>
              <a:buFont typeface="Roboto"/>
              <a:buChar char="●"/>
            </a:pPr>
            <a:r>
              <a:rPr lang="en" sz="1400">
                <a:solidFill>
                  <a:schemeClr val="dk1"/>
                </a:solidFill>
              </a:rPr>
              <a:t>March 7 - Sparks Talks - </a:t>
            </a:r>
            <a:r>
              <a:rPr lang="en" sz="1274">
                <a:solidFill>
                  <a:schemeClr val="dk1"/>
                </a:solidFill>
              </a:rPr>
              <a:t>8  talks with Q&amp;A + performance at SGW</a:t>
            </a:r>
            <a:endParaRPr sz="1274">
              <a:solidFill>
                <a:schemeClr val="dk1"/>
              </a:solidFill>
            </a:endParaRPr>
          </a:p>
          <a:p>
            <a:pPr indent="-309514" lvl="0" marL="457200" rtl="0" algn="l">
              <a:lnSpc>
                <a:spcPct val="115000"/>
              </a:lnSpc>
              <a:spcBef>
                <a:spcPts val="0"/>
              </a:spcBef>
              <a:spcAft>
                <a:spcPts val="0"/>
              </a:spcAft>
              <a:buClr>
                <a:schemeClr val="dk1"/>
              </a:buClr>
              <a:buSzPts val="1274"/>
              <a:buChar char="●"/>
            </a:pPr>
            <a:r>
              <a:rPr lang="en" sz="1274">
                <a:solidFill>
                  <a:schemeClr val="dk1"/>
                </a:solidFill>
              </a:rPr>
              <a:t>March 8 - Sparks Forum - Plenary at the Globe and breakout sessions at IdeaSquare with a wrap-up session for the public at SGW </a:t>
            </a:r>
            <a:endParaRPr sz="1400">
              <a:solidFill>
                <a:schemeClr val="dk1"/>
              </a:solidFill>
            </a:endParaRPr>
          </a:p>
        </p:txBody>
      </p:sp>
      <p:sp>
        <p:nvSpPr>
          <p:cNvPr id="113" name="Google Shape;113;p18"/>
          <p:cNvSpPr txBox="1"/>
          <p:nvPr>
            <p:ph idx="12" type="sldNum"/>
          </p:nvPr>
        </p:nvSpPr>
        <p:spPr>
          <a:xfrm>
            <a:off x="8472458" y="4663217"/>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9"/>
          <p:cNvSpPr txBox="1"/>
          <p:nvPr>
            <p:ph type="title"/>
          </p:nvPr>
        </p:nvSpPr>
        <p:spPr>
          <a:xfrm>
            <a:off x="311700" y="445025"/>
            <a:ext cx="8520600" cy="572700"/>
          </a:xfrm>
          <a:prstGeom prst="rect">
            <a:avLst/>
          </a:prstGeom>
        </p:spPr>
        <p:txBody>
          <a:bodyPr anchorCtr="0" anchor="ctr" bIns="34275" lIns="0" spcFirstLastPara="1" rIns="68575" wrap="square" tIns="34275">
            <a:normAutofit fontScale="90000"/>
          </a:bodyPr>
          <a:lstStyle/>
          <a:p>
            <a:pPr indent="0" lvl="0" marL="0" rtl="0" algn="ctr">
              <a:spcBef>
                <a:spcPts val="0"/>
              </a:spcBef>
              <a:spcAft>
                <a:spcPts val="0"/>
              </a:spcAft>
              <a:buNone/>
            </a:pPr>
            <a:r>
              <a:rPr lang="en"/>
              <a:t>2. </a:t>
            </a:r>
            <a:r>
              <a:rPr lang="en"/>
              <a:t>Project</a:t>
            </a:r>
            <a:r>
              <a:rPr lang="en"/>
              <a:t> timeline</a:t>
            </a:r>
            <a:endParaRPr/>
          </a:p>
        </p:txBody>
      </p:sp>
      <p:sp>
        <p:nvSpPr>
          <p:cNvPr id="119" name="Google Shape;119;p19"/>
          <p:cNvSpPr txBox="1"/>
          <p:nvPr>
            <p:ph idx="1" type="body"/>
          </p:nvPr>
        </p:nvSpPr>
        <p:spPr>
          <a:xfrm>
            <a:off x="311700" y="1152475"/>
            <a:ext cx="8520600" cy="3416400"/>
          </a:xfrm>
          <a:prstGeom prst="rect">
            <a:avLst/>
          </a:prstGeom>
        </p:spPr>
        <p:txBody>
          <a:bodyPr anchorCtr="0" anchor="t" bIns="34275" lIns="0" spcFirstLastPara="1" rIns="68575" wrap="square" tIns="34275">
            <a:normAutofit lnSpcReduction="20000"/>
          </a:bodyPr>
          <a:lstStyle/>
          <a:p>
            <a:pPr indent="0" lvl="0" marL="0" rtl="0" algn="l">
              <a:lnSpc>
                <a:spcPct val="100000"/>
              </a:lnSpc>
              <a:spcBef>
                <a:spcPts val="0"/>
              </a:spcBef>
              <a:spcAft>
                <a:spcPts val="0"/>
              </a:spcAft>
              <a:buNone/>
            </a:pPr>
            <a:r>
              <a:rPr lang="en" sz="1100">
                <a:solidFill>
                  <a:srgbClr val="231F20"/>
                </a:solidFill>
              </a:rPr>
              <a:t>Phase I – Conception and initiation (12 months prior event)</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Consult committee and hierarchy about theme</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Contact potential internal stakeholders, co-curators</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Keep Partnerships and Fundraising updated with project decisions</a:t>
            </a:r>
            <a:endParaRPr sz="1100">
              <a:solidFill>
                <a:srgbClr val="231F20"/>
              </a:solidFill>
            </a:endParaRPr>
          </a:p>
          <a:p>
            <a:pPr indent="0" lvl="0" marL="0" rtl="0" algn="l">
              <a:lnSpc>
                <a:spcPct val="100000"/>
              </a:lnSpc>
              <a:spcBef>
                <a:spcPts val="0"/>
              </a:spcBef>
              <a:spcAft>
                <a:spcPts val="0"/>
              </a:spcAft>
              <a:buNone/>
            </a:pPr>
            <a:r>
              <a:t/>
            </a:r>
            <a:endParaRPr sz="1100">
              <a:solidFill>
                <a:srgbClr val="231F20"/>
              </a:solidFill>
            </a:endParaRPr>
          </a:p>
          <a:p>
            <a:pPr indent="0" lvl="0" marL="0" rtl="0" algn="l">
              <a:lnSpc>
                <a:spcPct val="100000"/>
              </a:lnSpc>
              <a:spcBef>
                <a:spcPts val="0"/>
              </a:spcBef>
              <a:spcAft>
                <a:spcPts val="0"/>
              </a:spcAft>
              <a:buNone/>
            </a:pPr>
            <a:r>
              <a:rPr lang="en" sz="1100">
                <a:solidFill>
                  <a:srgbClr val="231F20"/>
                </a:solidFill>
                <a:highlight>
                  <a:srgbClr val="FFF2CC"/>
                </a:highlight>
              </a:rPr>
              <a:t>Phase II – Definition and planning (9 months prior event)</a:t>
            </a:r>
            <a:endParaRPr sz="1100">
              <a:solidFill>
                <a:srgbClr val="231F20"/>
              </a:solidFill>
              <a:highlight>
                <a:srgbClr val="FFF2CC"/>
              </a:highlight>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Refine theme and define topics with committee and/or co-curators</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Identify co-conveners and other external stakeholders</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Reflect on global format date, location, format for launch, order of Forum and Talks, etc</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Define full edition budget and liaise with PUF according to their requests</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Define prospective dates with Logistics </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Evaluate and adjust timeline</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Produce first content for brochures, allow time for copy editing</a:t>
            </a:r>
            <a:endParaRPr sz="1100">
              <a:solidFill>
                <a:srgbClr val="231F20"/>
              </a:solidFill>
            </a:endParaRPr>
          </a:p>
          <a:p>
            <a:pPr indent="0" lvl="0" marL="0" rtl="0" algn="l">
              <a:lnSpc>
                <a:spcPct val="100000"/>
              </a:lnSpc>
              <a:spcBef>
                <a:spcPts val="0"/>
              </a:spcBef>
              <a:spcAft>
                <a:spcPts val="0"/>
              </a:spcAft>
              <a:buNone/>
            </a:pPr>
            <a:r>
              <a:t/>
            </a:r>
            <a:endParaRPr sz="1100">
              <a:solidFill>
                <a:srgbClr val="231F20"/>
              </a:solidFill>
            </a:endParaRPr>
          </a:p>
          <a:p>
            <a:pPr indent="0" lvl="0" marL="0" rtl="0" algn="l">
              <a:lnSpc>
                <a:spcPct val="100000"/>
              </a:lnSpc>
              <a:spcBef>
                <a:spcPts val="0"/>
              </a:spcBef>
              <a:spcAft>
                <a:spcPts val="0"/>
              </a:spcAft>
              <a:buNone/>
            </a:pPr>
            <a:r>
              <a:rPr lang="en" sz="1100">
                <a:solidFill>
                  <a:srgbClr val="231F20"/>
                </a:solidFill>
                <a:highlight>
                  <a:srgbClr val="F4CCCC"/>
                </a:highlight>
              </a:rPr>
              <a:t>Phase III – Launch or execution (five non-holiday months before the event) </a:t>
            </a:r>
            <a:endParaRPr sz="1100">
              <a:solidFill>
                <a:srgbClr val="231F20"/>
              </a:solidFill>
              <a:highlight>
                <a:srgbClr val="F4CCCC"/>
              </a:highlight>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Curation in collaboration committee </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Graphic design brief of edition</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First contact with internal teams, define briefs</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Plan website development for the edition</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Decide and plan ticketing for the public event</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Organise travel and accommodation</a:t>
            </a:r>
            <a:endParaRPr sz="1100">
              <a:solidFill>
                <a:srgbClr val="231F20"/>
              </a:solidFill>
            </a:endParaRPr>
          </a:p>
          <a:p>
            <a:pPr indent="-298450" lvl="1" marL="914400" rtl="0" algn="l">
              <a:lnSpc>
                <a:spcPct val="100000"/>
              </a:lnSpc>
              <a:spcBef>
                <a:spcPts val="0"/>
              </a:spcBef>
              <a:spcAft>
                <a:spcPts val="0"/>
              </a:spcAft>
              <a:buClr>
                <a:srgbClr val="231F20"/>
              </a:buClr>
              <a:buSzPts val="1100"/>
              <a:buFont typeface="Roboto"/>
              <a:buChar char="-"/>
            </a:pPr>
            <a:r>
              <a:rPr lang="en" sz="1100">
                <a:solidFill>
                  <a:srgbClr val="231F20"/>
                </a:solidFill>
              </a:rPr>
              <a:t>Start comms across platforms</a:t>
            </a:r>
            <a:endParaRPr sz="1100">
              <a:solidFill>
                <a:srgbClr val="231F20"/>
              </a:solidFill>
            </a:endParaRPr>
          </a:p>
          <a:p>
            <a:pPr indent="0" lvl="0" marL="0" rtl="0" algn="l">
              <a:spcBef>
                <a:spcPts val="800"/>
              </a:spcBef>
              <a:spcAft>
                <a:spcPts val="0"/>
              </a:spcAft>
              <a:buNone/>
            </a:pPr>
            <a:r>
              <a:t/>
            </a:r>
            <a:endParaRPr/>
          </a:p>
        </p:txBody>
      </p:sp>
      <p:sp>
        <p:nvSpPr>
          <p:cNvPr id="120" name="Google Shape;120;p19"/>
          <p:cNvSpPr txBox="1"/>
          <p:nvPr>
            <p:ph idx="12" type="sldNum"/>
          </p:nvPr>
        </p:nvSpPr>
        <p:spPr>
          <a:xfrm>
            <a:off x="8472458" y="4663217"/>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0"/>
          <p:cNvSpPr txBox="1"/>
          <p:nvPr>
            <p:ph type="title"/>
          </p:nvPr>
        </p:nvSpPr>
        <p:spPr>
          <a:xfrm>
            <a:off x="415090" y="273844"/>
            <a:ext cx="8313900" cy="994200"/>
          </a:xfrm>
          <a:prstGeom prst="rect">
            <a:avLst/>
          </a:prstGeom>
        </p:spPr>
        <p:txBody>
          <a:bodyPr anchorCtr="0" anchor="ctr" bIns="34275" lIns="0" spcFirstLastPara="1" rIns="68575" wrap="square" tIns="34275">
            <a:normAutofit/>
          </a:bodyPr>
          <a:lstStyle/>
          <a:p>
            <a:pPr indent="0" lvl="0" marL="0" rtl="0" algn="ctr">
              <a:spcBef>
                <a:spcPts val="0"/>
              </a:spcBef>
              <a:spcAft>
                <a:spcPts val="0"/>
              </a:spcAft>
              <a:buNone/>
            </a:pPr>
            <a:r>
              <a:rPr lang="en">
                <a:solidFill>
                  <a:schemeClr val="dk1"/>
                </a:solidFill>
              </a:rPr>
              <a:t>3</a:t>
            </a:r>
            <a:r>
              <a:rPr lang="en">
                <a:solidFill>
                  <a:schemeClr val="dk1"/>
                </a:solidFill>
              </a:rPr>
              <a:t>. Launch</a:t>
            </a:r>
            <a:endParaRPr/>
          </a:p>
        </p:txBody>
      </p:sp>
      <p:sp>
        <p:nvSpPr>
          <p:cNvPr id="126" name="Google Shape;126;p20"/>
          <p:cNvSpPr txBox="1"/>
          <p:nvPr>
            <p:ph idx="1" type="body"/>
          </p:nvPr>
        </p:nvSpPr>
        <p:spPr>
          <a:xfrm>
            <a:off x="415090" y="1369219"/>
            <a:ext cx="8313900" cy="3263400"/>
          </a:xfrm>
          <a:prstGeom prst="rect">
            <a:avLst/>
          </a:prstGeom>
        </p:spPr>
        <p:txBody>
          <a:bodyPr anchorCtr="0" anchor="t" bIns="34275" lIns="0" spcFirstLastPara="1" rIns="68575" wrap="square" tIns="34275">
            <a:normAutofit/>
          </a:bodyPr>
          <a:lstStyle/>
          <a:p>
            <a:pPr indent="0" lvl="0" marL="0" rtl="0" algn="l">
              <a:spcBef>
                <a:spcPts val="800"/>
              </a:spcBef>
              <a:spcAft>
                <a:spcPts val="0"/>
              </a:spcAft>
              <a:buNone/>
            </a:pPr>
            <a:r>
              <a:rPr lang="en"/>
              <a:t>Launch - 16 November 2023</a:t>
            </a:r>
            <a:endParaRPr/>
          </a:p>
          <a:p>
            <a:pPr indent="0" lvl="0" marL="0" rtl="0" algn="l">
              <a:spcBef>
                <a:spcPts val="800"/>
              </a:spcBef>
              <a:spcAft>
                <a:spcPts val="0"/>
              </a:spcAft>
              <a:buNone/>
            </a:pPr>
            <a:r>
              <a:t/>
            </a:r>
            <a:endParaRPr/>
          </a:p>
          <a:p>
            <a:pPr indent="-342900" lvl="0" marL="457200" rtl="0" algn="l">
              <a:spcBef>
                <a:spcPts val="800"/>
              </a:spcBef>
              <a:spcAft>
                <a:spcPts val="0"/>
              </a:spcAft>
              <a:buSzPts val="1800"/>
              <a:buChar char="-"/>
            </a:pPr>
            <a:r>
              <a:rPr lang="en" sz="1800"/>
              <a:t>Talk 01 - </a:t>
            </a:r>
            <a:r>
              <a:rPr lang="en" sz="1800"/>
              <a:t>Quantum 101 - </a:t>
            </a:r>
            <a:r>
              <a:rPr lang="en" sz="1800" u="sng">
                <a:solidFill>
                  <a:schemeClr val="hlink"/>
                </a:solidFill>
                <a:hlinkClick r:id="rId3"/>
              </a:rPr>
              <a:t>Carlo Rovelli</a:t>
            </a:r>
            <a:r>
              <a:rPr lang="en" sz="1800"/>
              <a:t> or Manjit Kumar </a:t>
            </a:r>
            <a:r>
              <a:rPr lang="en" sz="1800"/>
              <a:t>or </a:t>
            </a:r>
            <a:r>
              <a:rPr lang="en" sz="1800" u="sng">
                <a:solidFill>
                  <a:schemeClr val="hlink"/>
                </a:solidFill>
                <a:hlinkClick r:id="rId4"/>
              </a:rPr>
              <a:t>Katie Mack</a:t>
            </a:r>
            <a:r>
              <a:rPr lang="en" sz="1800"/>
              <a:t> who is </a:t>
            </a:r>
            <a:r>
              <a:rPr lang="en" sz="1800"/>
              <a:t>running</a:t>
            </a:r>
            <a:r>
              <a:rPr lang="en" sz="1800"/>
              <a:t> a </a:t>
            </a:r>
            <a:r>
              <a:rPr lang="en" sz="1800" u="sng">
                <a:solidFill>
                  <a:schemeClr val="hlink"/>
                </a:solidFill>
                <a:hlinkClick r:id="rId5"/>
              </a:rPr>
              <a:t>video series </a:t>
            </a:r>
            <a:r>
              <a:rPr lang="en" sz="1800"/>
              <a:t>on the topic</a:t>
            </a:r>
            <a:endParaRPr sz="1800"/>
          </a:p>
          <a:p>
            <a:pPr indent="-342900" lvl="0" marL="457200" rtl="0" algn="l">
              <a:spcBef>
                <a:spcPts val="0"/>
              </a:spcBef>
              <a:spcAft>
                <a:spcPts val="0"/>
              </a:spcAft>
              <a:buSzPts val="1800"/>
              <a:buChar char="-"/>
            </a:pPr>
            <a:r>
              <a:rPr lang="en" sz="1800"/>
              <a:t>Talk 02 - Quantum at CERN - ?</a:t>
            </a:r>
            <a:endParaRPr sz="1800"/>
          </a:p>
          <a:p>
            <a:pPr indent="-342900" lvl="0" marL="457200" rtl="0" algn="l">
              <a:spcBef>
                <a:spcPts val="0"/>
              </a:spcBef>
              <a:spcAft>
                <a:spcPts val="0"/>
              </a:spcAft>
              <a:buSzPts val="1800"/>
              <a:buChar char="-"/>
            </a:pPr>
            <a:r>
              <a:rPr lang="en" sz="1800"/>
              <a:t>Talk 03 - Potential impact for society - </a:t>
            </a:r>
            <a:r>
              <a:rPr lang="en" sz="1800" u="sng">
                <a:solidFill>
                  <a:schemeClr val="hlink"/>
                </a:solidFill>
                <a:hlinkClick r:id="rId6"/>
              </a:rPr>
              <a:t>Jason Palmer (economist</a:t>
            </a:r>
            <a:r>
              <a:rPr lang="en" sz="1800"/>
              <a:t>) </a:t>
            </a:r>
            <a:r>
              <a:rPr lang="en" sz="1800"/>
              <a:t>or </a:t>
            </a:r>
            <a:r>
              <a:rPr lang="en" sz="1800" u="sng">
                <a:solidFill>
                  <a:schemeClr val="hlink"/>
                </a:solidFill>
                <a:hlinkClick r:id="rId7"/>
              </a:rPr>
              <a:t>Reeke Heijman-te Paske</a:t>
            </a:r>
            <a:r>
              <a:rPr lang="en" sz="1800"/>
              <a:t> (Quantum Delta NL) or </a:t>
            </a:r>
            <a:r>
              <a:rPr lang="en" sz="1800" u="sng">
                <a:solidFill>
                  <a:schemeClr val="hlink"/>
                </a:solidFill>
                <a:hlinkClick r:id="rId8"/>
              </a:rPr>
              <a:t>Scott Aaronson</a:t>
            </a:r>
            <a:endParaRPr sz="1800"/>
          </a:p>
          <a:p>
            <a:pPr indent="-342900" lvl="0" marL="457200" rtl="0" algn="l">
              <a:spcBef>
                <a:spcPts val="0"/>
              </a:spcBef>
              <a:spcAft>
                <a:spcPts val="0"/>
              </a:spcAft>
              <a:buSzPts val="1800"/>
              <a:buChar char="-"/>
            </a:pPr>
            <a:r>
              <a:rPr lang="en" sz="1800"/>
              <a:t>Performance (</a:t>
            </a:r>
            <a:r>
              <a:rPr lang="en" sz="1800" u="sng">
                <a:solidFill>
                  <a:schemeClr val="hlink"/>
                </a:solidFill>
                <a:hlinkClick r:id="rId9"/>
              </a:rPr>
              <a:t>David Quayola</a:t>
            </a:r>
            <a:r>
              <a:rPr lang="en" sz="1800"/>
              <a:t> piano / </a:t>
            </a:r>
            <a:r>
              <a:rPr lang="en" sz="1800" u="sng">
                <a:solidFill>
                  <a:schemeClr val="accent3"/>
                </a:solidFill>
                <a:hlinkClick r:id="rId10">
                  <a:extLst>
                    <a:ext uri="{A12FA001-AC4F-418D-AE19-62706E023703}">
                      <ahyp:hlinkClr val="tx"/>
                    </a:ext>
                  </a:extLst>
                </a:hlinkClick>
              </a:rPr>
              <a:t>Suwenchi</a:t>
            </a:r>
            <a:r>
              <a:rPr lang="en" sz="1800"/>
              <a:t> dance, </a:t>
            </a:r>
            <a:r>
              <a:rPr lang="en" sz="1800" u="sng">
                <a:solidFill>
                  <a:schemeClr val="hlink"/>
                </a:solidFill>
                <a:hlinkClick r:id="rId11"/>
              </a:rPr>
              <a:t>Libby Heaney gam</a:t>
            </a:r>
            <a:r>
              <a:rPr lang="en" sz="1800"/>
              <a:t>ing)/ </a:t>
            </a:r>
            <a:r>
              <a:rPr lang="en" sz="1800" u="sng">
                <a:solidFill>
                  <a:schemeClr val="accent3"/>
                </a:solidFill>
                <a:hlinkClick r:id="rId12">
                  <a:extLst>
                    <a:ext uri="{A12FA001-AC4F-418D-AE19-62706E023703}">
                      <ahyp:hlinkClr val="tx"/>
                    </a:ext>
                  </a:extLst>
                </a:hlinkClick>
              </a:rPr>
              <a:t>Quantum sound</a:t>
            </a:r>
            <a:r>
              <a:rPr lang="en" sz="1800"/>
              <a:t> music </a:t>
            </a:r>
            <a:endParaRPr sz="1800"/>
          </a:p>
          <a:p>
            <a:pPr indent="0" lvl="0" marL="0" rtl="0" algn="l">
              <a:spcBef>
                <a:spcPts val="800"/>
              </a:spcBef>
              <a:spcAft>
                <a:spcPts val="0"/>
              </a:spcAft>
              <a:buNone/>
            </a:pPr>
            <a:r>
              <a:t/>
            </a:r>
            <a:endParaRPr sz="1800"/>
          </a:p>
          <a:p>
            <a:pPr indent="-298450" lvl="0" marL="457200" rtl="0" algn="l">
              <a:lnSpc>
                <a:spcPct val="115000"/>
              </a:lnSpc>
              <a:spcBef>
                <a:spcPts val="0"/>
              </a:spcBef>
              <a:spcAft>
                <a:spcPts val="0"/>
              </a:spcAft>
              <a:buClr>
                <a:srgbClr val="000000"/>
              </a:buClr>
              <a:buSzPts val="1100"/>
              <a:buFont typeface="Calibri"/>
              <a:buChar char="-"/>
            </a:pPr>
            <a:r>
              <a:rPr lang="en" sz="1100">
                <a:solidFill>
                  <a:srgbClr val="000000"/>
                </a:solidFill>
                <a:latin typeface="Calibri"/>
                <a:ea typeface="Calibri"/>
                <a:cs typeface="Calibri"/>
                <a:sym typeface="Calibri"/>
              </a:rPr>
              <a:t> </a:t>
            </a:r>
            <a:r>
              <a:rPr i="1" lang="en" sz="1200">
                <a:solidFill>
                  <a:srgbClr val="000000"/>
                </a:solidFill>
                <a:latin typeface="Calibri"/>
                <a:ea typeface="Calibri"/>
                <a:cs typeface="Calibri"/>
                <a:sym typeface="Calibri"/>
              </a:rPr>
              <a:t>Alberto had also organized a quantum gaming session which may be interesting to repeat.</a:t>
            </a:r>
            <a:endParaRPr i="1" sz="1200"/>
          </a:p>
        </p:txBody>
      </p:sp>
      <p:sp>
        <p:nvSpPr>
          <p:cNvPr id="127" name="Google Shape;127;p20"/>
          <p:cNvSpPr txBox="1"/>
          <p:nvPr>
            <p:ph idx="12" type="sldNum"/>
          </p:nvPr>
        </p:nvSpPr>
        <p:spPr>
          <a:xfrm>
            <a:off x="8346908" y="4793580"/>
            <a:ext cx="381900" cy="2739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1"/>
          <p:cNvSpPr txBox="1"/>
          <p:nvPr>
            <p:ph type="title"/>
          </p:nvPr>
        </p:nvSpPr>
        <p:spPr>
          <a:xfrm>
            <a:off x="415090" y="273844"/>
            <a:ext cx="8313900" cy="994200"/>
          </a:xfrm>
          <a:prstGeom prst="rect">
            <a:avLst/>
          </a:prstGeom>
        </p:spPr>
        <p:txBody>
          <a:bodyPr anchorCtr="0" anchor="ctr" bIns="34275" lIns="0" spcFirstLastPara="1" rIns="68575" wrap="square" tIns="34275">
            <a:normAutofit/>
          </a:bodyPr>
          <a:lstStyle/>
          <a:p>
            <a:pPr indent="0" lvl="0" marL="0" rtl="0" algn="ctr">
              <a:spcBef>
                <a:spcPts val="0"/>
              </a:spcBef>
              <a:spcAft>
                <a:spcPts val="0"/>
              </a:spcAft>
              <a:buNone/>
            </a:pPr>
            <a:r>
              <a:rPr lang="en"/>
              <a:t>4.Theme and topics</a:t>
            </a:r>
            <a:endParaRPr/>
          </a:p>
        </p:txBody>
      </p:sp>
      <p:sp>
        <p:nvSpPr>
          <p:cNvPr id="133" name="Google Shape;133;p21"/>
          <p:cNvSpPr txBox="1"/>
          <p:nvPr>
            <p:ph idx="1" type="body"/>
          </p:nvPr>
        </p:nvSpPr>
        <p:spPr>
          <a:xfrm>
            <a:off x="415090" y="1369219"/>
            <a:ext cx="8313900" cy="3263400"/>
          </a:xfrm>
          <a:prstGeom prst="rect">
            <a:avLst/>
          </a:prstGeom>
        </p:spPr>
        <p:txBody>
          <a:bodyPr anchorCtr="0" anchor="t" bIns="34275" lIns="0" spcFirstLastPara="1" rIns="68575" wrap="square" tIns="34275">
            <a:normAutofit lnSpcReduction="10000"/>
          </a:bodyPr>
          <a:lstStyle/>
          <a:p>
            <a:pPr indent="0" lvl="0" marL="0" rtl="0" algn="l">
              <a:lnSpc>
                <a:spcPct val="115000"/>
              </a:lnSpc>
              <a:spcBef>
                <a:spcPts val="1200"/>
              </a:spcBef>
              <a:spcAft>
                <a:spcPts val="0"/>
              </a:spcAft>
              <a:buNone/>
            </a:pPr>
            <a:r>
              <a:rPr lang="en" sz="1800"/>
              <a:t>Theme: Future Quantum</a:t>
            </a:r>
            <a:endParaRPr sz="1800"/>
          </a:p>
          <a:p>
            <a:pPr indent="0" lvl="0" marL="0" rtl="0" algn="l">
              <a:lnSpc>
                <a:spcPct val="115000"/>
              </a:lnSpc>
              <a:spcBef>
                <a:spcPts val="1200"/>
              </a:spcBef>
              <a:spcAft>
                <a:spcPts val="0"/>
              </a:spcAft>
              <a:buNone/>
            </a:pPr>
            <a:r>
              <a:rPr lang="en" sz="1000">
                <a:solidFill>
                  <a:srgbClr val="000000"/>
                </a:solidFill>
                <a:latin typeface="Helvetica Neue"/>
                <a:ea typeface="Helvetica Neue"/>
                <a:cs typeface="Helvetica Neue"/>
                <a:sym typeface="Helvetica Neue"/>
              </a:rPr>
              <a:t>1 - Questioning reality -  How will the second quantum revolution change our understanding of reality?</a:t>
            </a:r>
            <a:endParaRPr sz="1000">
              <a:solidFill>
                <a:srgbClr val="000000"/>
              </a:solidFill>
              <a:latin typeface="Helvetica Neue"/>
              <a:ea typeface="Helvetica Neue"/>
              <a:cs typeface="Helvetica Neue"/>
              <a:sym typeface="Helvetica Neue"/>
            </a:endParaRPr>
          </a:p>
          <a:p>
            <a:pPr indent="0" lvl="0" marL="0" rtl="0" algn="l">
              <a:lnSpc>
                <a:spcPct val="115000"/>
              </a:lnSpc>
              <a:spcBef>
                <a:spcPts val="1200"/>
              </a:spcBef>
              <a:spcAft>
                <a:spcPts val="0"/>
              </a:spcAft>
              <a:buNone/>
            </a:pPr>
            <a:r>
              <a:rPr lang="en" sz="1000">
                <a:solidFill>
                  <a:srgbClr val="000000"/>
                </a:solidFill>
                <a:latin typeface="Helvetica Neue"/>
                <a:ea typeface="Helvetica Neue"/>
                <a:cs typeface="Helvetica Neue"/>
                <a:sym typeface="Helvetica Neue"/>
              </a:rPr>
              <a:t>2 - Opening Quantum - How do we ensure knowledge sharing in the domain for both researchers and users? (How do we ensure both researchers and users have a good grasp of the knowledge necessary to make good decisions; and that the knowledge is shared in an open way?)</a:t>
            </a:r>
            <a:endParaRPr sz="1000">
              <a:solidFill>
                <a:srgbClr val="000000"/>
              </a:solidFill>
              <a:latin typeface="Helvetica Neue"/>
              <a:ea typeface="Helvetica Neue"/>
              <a:cs typeface="Helvetica Neue"/>
              <a:sym typeface="Helvetica Neue"/>
            </a:endParaRPr>
          </a:p>
          <a:p>
            <a:pPr indent="0" lvl="0" marL="0" rtl="0" algn="l">
              <a:lnSpc>
                <a:spcPct val="115000"/>
              </a:lnSpc>
              <a:spcBef>
                <a:spcPts val="1200"/>
              </a:spcBef>
              <a:spcAft>
                <a:spcPts val="0"/>
              </a:spcAft>
              <a:buNone/>
            </a:pPr>
            <a:r>
              <a:rPr lang="en" sz="1000">
                <a:solidFill>
                  <a:srgbClr val="000000"/>
                </a:solidFill>
                <a:latin typeface="Helvetica Neue"/>
                <a:ea typeface="Helvetica Neue"/>
                <a:cs typeface="Helvetica Neue"/>
                <a:sym typeface="Helvetica Neue"/>
              </a:rPr>
              <a:t>3- Changing the game - </a:t>
            </a:r>
            <a:r>
              <a:rPr lang="en" sz="1000">
                <a:solidFill>
                  <a:srgbClr val="000000"/>
                </a:solidFill>
                <a:latin typeface="Helvetica Neue"/>
                <a:ea typeface="Helvetica Neue"/>
                <a:cs typeface="Helvetica Neue"/>
                <a:sym typeface="Helvetica Neue"/>
              </a:rPr>
              <a:t>The first true quantum computer might bestow geopolitical advantage. </a:t>
            </a:r>
            <a:r>
              <a:rPr lang="en" sz="1000">
                <a:solidFill>
                  <a:srgbClr val="000000"/>
                </a:solidFill>
                <a:latin typeface="Helvetica Neue"/>
                <a:ea typeface="Helvetica Neue"/>
                <a:cs typeface="Helvetica Neue"/>
                <a:sym typeface="Helvetica Neue"/>
              </a:rPr>
              <a:t>What frameworks need to be put into place to avoid global supremacy?</a:t>
            </a:r>
            <a:endParaRPr sz="1000">
              <a:solidFill>
                <a:srgbClr val="000000"/>
              </a:solidFill>
              <a:latin typeface="Helvetica Neue"/>
              <a:ea typeface="Helvetica Neue"/>
              <a:cs typeface="Helvetica Neue"/>
              <a:sym typeface="Helvetica Neue"/>
            </a:endParaRPr>
          </a:p>
          <a:p>
            <a:pPr indent="0" lvl="0" marL="0" rtl="0" algn="l">
              <a:lnSpc>
                <a:spcPct val="115000"/>
              </a:lnSpc>
              <a:spcBef>
                <a:spcPts val="1200"/>
              </a:spcBef>
              <a:spcAft>
                <a:spcPts val="0"/>
              </a:spcAft>
              <a:buNone/>
            </a:pPr>
            <a:r>
              <a:rPr lang="en" sz="1000">
                <a:solidFill>
                  <a:srgbClr val="000000"/>
                </a:solidFill>
                <a:latin typeface="Helvetica Neue"/>
                <a:ea typeface="Helvetica Neue"/>
                <a:cs typeface="Helvetica Neue"/>
                <a:sym typeface="Helvetica Neue"/>
              </a:rPr>
              <a:t>4 - Sensing Quantum - Quantum sensors have the potential to reduce the costs of high-tech apparatus, especially linked to health. Who has access to tech? How do we ensure the new tools will be used towards democratisation rather than risk increasing the societal divide? </a:t>
            </a:r>
            <a:endParaRPr sz="1000">
              <a:solidFill>
                <a:srgbClr val="000000"/>
              </a:solidFill>
              <a:latin typeface="Helvetica Neue"/>
              <a:ea typeface="Helvetica Neue"/>
              <a:cs typeface="Helvetica Neue"/>
              <a:sym typeface="Helvetica Neue"/>
            </a:endParaRPr>
          </a:p>
          <a:p>
            <a:pPr indent="0" lvl="0" marL="0" rtl="0" algn="l">
              <a:lnSpc>
                <a:spcPct val="115000"/>
              </a:lnSpc>
              <a:spcBef>
                <a:spcPts val="1200"/>
              </a:spcBef>
              <a:spcAft>
                <a:spcPts val="0"/>
              </a:spcAft>
              <a:buNone/>
            </a:pPr>
            <a:r>
              <a:rPr lang="en" sz="1000">
                <a:solidFill>
                  <a:srgbClr val="000000"/>
                </a:solidFill>
                <a:latin typeface="Helvetica Neue"/>
                <a:ea typeface="Helvetica Neue"/>
                <a:cs typeface="Helvetica Neue"/>
                <a:sym typeface="Helvetica Neue"/>
              </a:rPr>
              <a:t>5</a:t>
            </a:r>
            <a:r>
              <a:rPr lang="en" sz="1000">
                <a:solidFill>
                  <a:srgbClr val="000000"/>
                </a:solidFill>
                <a:latin typeface="Helvetica Neue"/>
                <a:ea typeface="Helvetica Neue"/>
                <a:cs typeface="Helvetica Neue"/>
                <a:sym typeface="Helvetica Neue"/>
              </a:rPr>
              <a:t>- Quantum disruption - With Quantum computing, small groups might be able to produce more interesting results than larger groups. How will quantum computing shake up existing structures in research (small vs. large groups), industry, geopolitics (think a small country with first quantum supremacy)?</a:t>
            </a:r>
            <a:endParaRPr sz="1000">
              <a:solidFill>
                <a:srgbClr val="000000"/>
              </a:solidFill>
              <a:latin typeface="Helvetica Neue"/>
              <a:ea typeface="Helvetica Neue"/>
              <a:cs typeface="Helvetica Neue"/>
              <a:sym typeface="Helvetica Neue"/>
            </a:endParaRPr>
          </a:p>
          <a:p>
            <a:pPr indent="0" lvl="0" marL="0" rtl="0" algn="l">
              <a:lnSpc>
                <a:spcPct val="115000"/>
              </a:lnSpc>
              <a:spcBef>
                <a:spcPts val="1200"/>
              </a:spcBef>
              <a:spcAft>
                <a:spcPts val="1200"/>
              </a:spcAft>
              <a:buNone/>
            </a:pPr>
            <a:r>
              <a:t/>
            </a:r>
            <a:endParaRPr sz="1000">
              <a:solidFill>
                <a:srgbClr val="000000"/>
              </a:solidFill>
              <a:latin typeface="Arial"/>
              <a:ea typeface="Arial"/>
              <a:cs typeface="Arial"/>
              <a:sym typeface="Arial"/>
            </a:endParaRPr>
          </a:p>
        </p:txBody>
      </p:sp>
      <p:sp>
        <p:nvSpPr>
          <p:cNvPr id="134" name="Google Shape;134;p21"/>
          <p:cNvSpPr txBox="1"/>
          <p:nvPr>
            <p:ph idx="12" type="sldNum"/>
          </p:nvPr>
        </p:nvSpPr>
        <p:spPr>
          <a:xfrm>
            <a:off x="8346908" y="4793580"/>
            <a:ext cx="381900" cy="2739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2"/>
          <p:cNvSpPr txBox="1"/>
          <p:nvPr>
            <p:ph type="title"/>
          </p:nvPr>
        </p:nvSpPr>
        <p:spPr>
          <a:xfrm>
            <a:off x="415090" y="273844"/>
            <a:ext cx="8313900" cy="994200"/>
          </a:xfrm>
          <a:prstGeom prst="rect">
            <a:avLst/>
          </a:prstGeom>
        </p:spPr>
        <p:txBody>
          <a:bodyPr anchorCtr="0" anchor="ctr" bIns="34275" lIns="0" spcFirstLastPara="1" rIns="68575" wrap="square" tIns="34275">
            <a:normAutofit/>
          </a:bodyPr>
          <a:lstStyle/>
          <a:p>
            <a:pPr indent="0" lvl="0" marL="0" rtl="0" algn="ctr">
              <a:spcBef>
                <a:spcPts val="0"/>
              </a:spcBef>
              <a:spcAft>
                <a:spcPts val="0"/>
              </a:spcAft>
              <a:buNone/>
            </a:pPr>
            <a:r>
              <a:rPr lang="en">
                <a:solidFill>
                  <a:schemeClr val="dk1"/>
                </a:solidFill>
              </a:rPr>
              <a:t>5. Co-conveners</a:t>
            </a:r>
            <a:endParaRPr/>
          </a:p>
        </p:txBody>
      </p:sp>
      <p:sp>
        <p:nvSpPr>
          <p:cNvPr id="140" name="Google Shape;140;p22"/>
          <p:cNvSpPr txBox="1"/>
          <p:nvPr>
            <p:ph idx="1" type="body"/>
          </p:nvPr>
        </p:nvSpPr>
        <p:spPr>
          <a:xfrm>
            <a:off x="415090" y="1369219"/>
            <a:ext cx="8313900" cy="3263400"/>
          </a:xfrm>
          <a:prstGeom prst="rect">
            <a:avLst/>
          </a:prstGeom>
        </p:spPr>
        <p:txBody>
          <a:bodyPr anchorCtr="0" anchor="t" bIns="34275" lIns="0" spcFirstLastPara="1" rIns="68575" wrap="square" tIns="34275">
            <a:normAutofit/>
          </a:bodyPr>
          <a:lstStyle/>
          <a:p>
            <a:pPr indent="0" lvl="0" marL="0" rtl="0" algn="l">
              <a:lnSpc>
                <a:spcPct val="115000"/>
              </a:lnSpc>
              <a:spcBef>
                <a:spcPts val="800"/>
              </a:spcBef>
              <a:spcAft>
                <a:spcPts val="0"/>
              </a:spcAft>
              <a:buNone/>
            </a:pPr>
            <a:r>
              <a:rPr lang="en" sz="1800"/>
              <a:t>Instead of having participants be selected</a:t>
            </a:r>
            <a:r>
              <a:rPr lang="en" sz="1800"/>
              <a:t> by us, we will aim to have a couple of organisations co-convening each topic. At least one topic should have the involvement of one person from the CERN community </a:t>
            </a:r>
            <a:endParaRPr sz="1100">
              <a:solidFill>
                <a:srgbClr val="000000"/>
              </a:solidFill>
            </a:endParaRPr>
          </a:p>
          <a:p>
            <a:pPr indent="0" lvl="0" marL="0" marR="60325" rtl="0" algn="just">
              <a:lnSpc>
                <a:spcPct val="100000"/>
              </a:lnSpc>
              <a:spcBef>
                <a:spcPts val="0"/>
              </a:spcBef>
              <a:spcAft>
                <a:spcPts val="0"/>
              </a:spcAft>
              <a:buNone/>
            </a:pPr>
            <a:r>
              <a:t/>
            </a:r>
            <a:endParaRPr sz="1100">
              <a:solidFill>
                <a:srgbClr val="000000"/>
              </a:solidFill>
            </a:endParaRPr>
          </a:p>
          <a:p>
            <a:pPr indent="-330200" lvl="0" marL="457200" marR="60325" rtl="0" algn="just">
              <a:lnSpc>
                <a:spcPct val="100000"/>
              </a:lnSpc>
              <a:spcBef>
                <a:spcPts val="0"/>
              </a:spcBef>
              <a:spcAft>
                <a:spcPts val="0"/>
              </a:spcAft>
              <a:buClr>
                <a:srgbClr val="000000"/>
              </a:buClr>
              <a:buSzPts val="1600"/>
              <a:buChar char="-"/>
            </a:pPr>
            <a:r>
              <a:rPr lang="en" sz="1600">
                <a:solidFill>
                  <a:srgbClr val="000000"/>
                </a:solidFill>
              </a:rPr>
              <a:t>2 institutions per topic</a:t>
            </a:r>
            <a:endParaRPr sz="1600">
              <a:solidFill>
                <a:srgbClr val="000000"/>
              </a:solidFill>
            </a:endParaRPr>
          </a:p>
          <a:p>
            <a:pPr indent="-330200" lvl="0" marL="457200" marR="60325" rtl="0" algn="just">
              <a:lnSpc>
                <a:spcPct val="100000"/>
              </a:lnSpc>
              <a:spcBef>
                <a:spcPts val="0"/>
              </a:spcBef>
              <a:spcAft>
                <a:spcPts val="0"/>
              </a:spcAft>
              <a:buClr>
                <a:srgbClr val="000000"/>
              </a:buClr>
              <a:buSzPts val="1600"/>
              <a:buChar char="-"/>
            </a:pPr>
            <a:r>
              <a:rPr lang="en" sz="1600">
                <a:solidFill>
                  <a:srgbClr val="000000"/>
                </a:solidFill>
              </a:rPr>
              <a:t>10 names proposed by each - passed through committee</a:t>
            </a:r>
            <a:endParaRPr sz="1600">
              <a:solidFill>
                <a:srgbClr val="000000"/>
              </a:solidFill>
            </a:endParaRPr>
          </a:p>
          <a:p>
            <a:pPr indent="-330200" lvl="0" marL="457200" marR="60325" rtl="0" algn="just">
              <a:lnSpc>
                <a:spcPct val="100000"/>
              </a:lnSpc>
              <a:spcBef>
                <a:spcPts val="0"/>
              </a:spcBef>
              <a:spcAft>
                <a:spcPts val="0"/>
              </a:spcAft>
              <a:buClr>
                <a:srgbClr val="000000"/>
              </a:buClr>
              <a:buSzPts val="1600"/>
              <a:buChar char="-"/>
            </a:pPr>
            <a:r>
              <a:rPr lang="en" sz="1600">
                <a:solidFill>
                  <a:srgbClr val="000000"/>
                </a:solidFill>
              </a:rPr>
              <a:t>CERN invites 5 </a:t>
            </a:r>
            <a:endParaRPr sz="1600">
              <a:solidFill>
                <a:srgbClr val="000000"/>
              </a:solidFill>
            </a:endParaRPr>
          </a:p>
          <a:p>
            <a:pPr indent="-330200" lvl="0" marL="457200" marR="60325" rtl="0" algn="just">
              <a:lnSpc>
                <a:spcPct val="100000"/>
              </a:lnSpc>
              <a:spcBef>
                <a:spcPts val="0"/>
              </a:spcBef>
              <a:spcAft>
                <a:spcPts val="0"/>
              </a:spcAft>
              <a:buClr>
                <a:srgbClr val="000000"/>
              </a:buClr>
              <a:buSzPts val="1600"/>
              <a:buChar char="-"/>
            </a:pPr>
            <a:r>
              <a:rPr lang="en" sz="1600">
                <a:solidFill>
                  <a:srgbClr val="000000"/>
                </a:solidFill>
              </a:rPr>
              <a:t>Attention to diversity and openness to format</a:t>
            </a:r>
            <a:endParaRPr/>
          </a:p>
        </p:txBody>
      </p:sp>
      <p:sp>
        <p:nvSpPr>
          <p:cNvPr id="141" name="Google Shape;141;p22"/>
          <p:cNvSpPr txBox="1"/>
          <p:nvPr>
            <p:ph idx="12" type="sldNum"/>
          </p:nvPr>
        </p:nvSpPr>
        <p:spPr>
          <a:xfrm>
            <a:off x="8346908" y="4793580"/>
            <a:ext cx="381900" cy="2739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3"/>
          <p:cNvSpPr txBox="1"/>
          <p:nvPr>
            <p:ph type="title"/>
          </p:nvPr>
        </p:nvSpPr>
        <p:spPr>
          <a:xfrm>
            <a:off x="415090" y="273844"/>
            <a:ext cx="8313900" cy="994200"/>
          </a:xfrm>
          <a:prstGeom prst="rect">
            <a:avLst/>
          </a:prstGeom>
        </p:spPr>
        <p:txBody>
          <a:bodyPr anchorCtr="0" anchor="ctr" bIns="34275" lIns="0" spcFirstLastPara="1" rIns="68575" wrap="square" tIns="34275">
            <a:normAutofit/>
          </a:bodyPr>
          <a:lstStyle/>
          <a:p>
            <a:pPr indent="0" lvl="0" marL="914400" rtl="0" algn="ctr">
              <a:spcBef>
                <a:spcPts val="0"/>
              </a:spcBef>
              <a:spcAft>
                <a:spcPts val="0"/>
              </a:spcAft>
              <a:buNone/>
            </a:pPr>
            <a:r>
              <a:rPr lang="en"/>
              <a:t>6.Follow up </a:t>
            </a:r>
            <a:r>
              <a:rPr lang="en"/>
              <a:t>previous</a:t>
            </a:r>
            <a:r>
              <a:rPr lang="en"/>
              <a:t> events</a:t>
            </a:r>
            <a:endParaRPr/>
          </a:p>
        </p:txBody>
      </p:sp>
      <p:sp>
        <p:nvSpPr>
          <p:cNvPr id="147" name="Google Shape;147;p23"/>
          <p:cNvSpPr txBox="1"/>
          <p:nvPr>
            <p:ph idx="1" type="body"/>
          </p:nvPr>
        </p:nvSpPr>
        <p:spPr>
          <a:xfrm>
            <a:off x="415090" y="1369219"/>
            <a:ext cx="8313900" cy="3263400"/>
          </a:xfrm>
          <a:prstGeom prst="rect">
            <a:avLst/>
          </a:prstGeom>
        </p:spPr>
        <p:txBody>
          <a:bodyPr anchorCtr="0" anchor="t" bIns="34275" lIns="0" spcFirstLastPara="1" rIns="68575" wrap="square" tIns="34275">
            <a:normAutofit/>
          </a:bodyPr>
          <a:lstStyle/>
          <a:p>
            <a:pPr indent="0" lvl="0" marL="457200" rtl="0" algn="l">
              <a:spcBef>
                <a:spcPts val="800"/>
              </a:spcBef>
              <a:spcAft>
                <a:spcPts val="0"/>
              </a:spcAft>
              <a:buNone/>
            </a:pPr>
            <a:r>
              <a:rPr lang="en" sz="1400"/>
              <a:t>How to follow up the interest from first and second forum editions? First edition we have the papers, but how about second edition? </a:t>
            </a:r>
            <a:endParaRPr b="1" sz="1400"/>
          </a:p>
          <a:p>
            <a:pPr indent="-317500" lvl="0" marL="914400" rtl="0" algn="l">
              <a:spcBef>
                <a:spcPts val="800"/>
              </a:spcBef>
              <a:spcAft>
                <a:spcPts val="0"/>
              </a:spcAft>
              <a:buSzPts val="1400"/>
              <a:buAutoNum type="arabicParenR"/>
            </a:pPr>
            <a:r>
              <a:rPr lang="en" sz="1400"/>
              <a:t>Yellow Report 2nd edition: </a:t>
            </a:r>
            <a:r>
              <a:rPr b="1" lang="en" sz="1400"/>
              <a:t>Writer</a:t>
            </a:r>
            <a:r>
              <a:rPr b="1" lang="en" sz="1400"/>
              <a:t> working on it </a:t>
            </a:r>
            <a:endParaRPr b="1" sz="1400"/>
          </a:p>
          <a:p>
            <a:pPr indent="-317500" lvl="0" marL="914400" rtl="0" algn="l">
              <a:spcBef>
                <a:spcPts val="0"/>
              </a:spcBef>
              <a:spcAft>
                <a:spcPts val="0"/>
              </a:spcAft>
              <a:buSzPts val="1400"/>
              <a:buAutoNum type="arabicParenR"/>
            </a:pPr>
            <a:r>
              <a:rPr lang="en" sz="1400"/>
              <a:t>MLST: Follow-up Markus’ </a:t>
            </a:r>
            <a:r>
              <a:rPr lang="en" sz="1400"/>
              <a:t>message - </a:t>
            </a:r>
            <a:r>
              <a:rPr b="1" lang="en" sz="1400"/>
              <a:t>What is next? </a:t>
            </a:r>
            <a:endParaRPr b="1" sz="1400"/>
          </a:p>
          <a:p>
            <a:pPr indent="-317500" lvl="0" marL="914400" rtl="0" algn="l">
              <a:spcBef>
                <a:spcPts val="0"/>
              </a:spcBef>
              <a:spcAft>
                <a:spcPts val="0"/>
              </a:spcAft>
              <a:buSzPts val="1400"/>
              <a:buAutoNum type="arabicParenR"/>
            </a:pPr>
            <a:r>
              <a:rPr lang="en" sz="1400"/>
              <a:t>Frontiers: </a:t>
            </a:r>
            <a:r>
              <a:rPr b="1" lang="en" sz="1400"/>
              <a:t>Drafts of 5 first articles, considering if Fabiola will sign the collection</a:t>
            </a:r>
            <a:endParaRPr b="1" sz="1400"/>
          </a:p>
          <a:p>
            <a:pPr indent="-317500" lvl="0" marL="914400" rtl="0" algn="l">
              <a:spcBef>
                <a:spcPts val="0"/>
              </a:spcBef>
              <a:spcAft>
                <a:spcPts val="0"/>
              </a:spcAft>
              <a:buSzPts val="1400"/>
              <a:buAutoNum type="arabicParenR"/>
            </a:pPr>
            <a:r>
              <a:rPr lang="en" sz="1400"/>
              <a:t>Proposals to follow-up: </a:t>
            </a:r>
            <a:endParaRPr sz="1400"/>
          </a:p>
          <a:p>
            <a:pPr indent="-317500" lvl="1" marL="1371600" rtl="0" algn="l">
              <a:spcBef>
                <a:spcPts val="0"/>
              </a:spcBef>
              <a:spcAft>
                <a:spcPts val="0"/>
              </a:spcAft>
              <a:buSzPts val="1400"/>
              <a:buAutoNum type="alphaLcParenR"/>
            </a:pPr>
            <a:r>
              <a:rPr lang="en" sz="1400"/>
              <a:t>Gender in tech for health research</a:t>
            </a:r>
            <a:endParaRPr sz="1400"/>
          </a:p>
          <a:p>
            <a:pPr indent="-317500" lvl="1" marL="1371600" rtl="0" algn="l">
              <a:spcBef>
                <a:spcPts val="0"/>
              </a:spcBef>
              <a:spcAft>
                <a:spcPts val="0"/>
              </a:spcAft>
              <a:buSzPts val="1400"/>
              <a:buAutoNum type="alphaLcParenR"/>
            </a:pPr>
            <a:r>
              <a:rPr lang="en" sz="1400"/>
              <a:t>Ethics in AI by Anja </a:t>
            </a:r>
            <a:r>
              <a:rPr lang="en" sz="1400"/>
              <a:t>Kaspersen</a:t>
            </a:r>
            <a:r>
              <a:rPr lang="en" sz="1400"/>
              <a:t> </a:t>
            </a:r>
            <a:endParaRPr sz="1400"/>
          </a:p>
        </p:txBody>
      </p:sp>
      <p:sp>
        <p:nvSpPr>
          <p:cNvPr id="148" name="Google Shape;148;p23"/>
          <p:cNvSpPr txBox="1"/>
          <p:nvPr>
            <p:ph idx="12" type="sldNum"/>
          </p:nvPr>
        </p:nvSpPr>
        <p:spPr>
          <a:xfrm>
            <a:off x="8346908" y="4793580"/>
            <a:ext cx="381900" cy="2739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4"/>
          <p:cNvSpPr txBox="1"/>
          <p:nvPr>
            <p:ph type="title"/>
          </p:nvPr>
        </p:nvSpPr>
        <p:spPr>
          <a:xfrm>
            <a:off x="311700" y="445025"/>
            <a:ext cx="8520600" cy="572700"/>
          </a:xfrm>
          <a:prstGeom prst="rect">
            <a:avLst/>
          </a:prstGeom>
        </p:spPr>
        <p:txBody>
          <a:bodyPr anchorCtr="0" anchor="ctr" bIns="34275" lIns="0" spcFirstLastPara="1" rIns="68575" wrap="square" tIns="34275">
            <a:normAutofit fontScale="90000"/>
          </a:bodyPr>
          <a:lstStyle/>
          <a:p>
            <a:pPr indent="0" lvl="0" marL="0" rtl="0" algn="ctr">
              <a:spcBef>
                <a:spcPts val="0"/>
              </a:spcBef>
              <a:spcAft>
                <a:spcPts val="0"/>
              </a:spcAft>
              <a:buNone/>
            </a:pPr>
            <a:r>
              <a:rPr lang="en"/>
              <a:t>7. Next</a:t>
            </a:r>
            <a:endParaRPr/>
          </a:p>
        </p:txBody>
      </p:sp>
      <p:sp>
        <p:nvSpPr>
          <p:cNvPr id="154" name="Google Shape;154;p24"/>
          <p:cNvSpPr txBox="1"/>
          <p:nvPr>
            <p:ph idx="1" type="body"/>
          </p:nvPr>
        </p:nvSpPr>
        <p:spPr>
          <a:xfrm>
            <a:off x="311700" y="1152475"/>
            <a:ext cx="8520600" cy="3416400"/>
          </a:xfrm>
          <a:prstGeom prst="rect">
            <a:avLst/>
          </a:prstGeom>
        </p:spPr>
        <p:txBody>
          <a:bodyPr anchorCtr="0" anchor="t" bIns="34275" lIns="0" spcFirstLastPara="1" rIns="68575" wrap="square" tIns="34275">
            <a:normAutofit/>
          </a:bodyPr>
          <a:lstStyle/>
          <a:p>
            <a:pPr indent="-361950" lvl="0" marL="457200" rtl="0" algn="l">
              <a:spcBef>
                <a:spcPts val="800"/>
              </a:spcBef>
              <a:spcAft>
                <a:spcPts val="0"/>
              </a:spcAft>
              <a:buSzPts val="2100"/>
              <a:buChar char="-"/>
            </a:pPr>
            <a:r>
              <a:rPr lang="en"/>
              <a:t>Inviting co-conveners: template</a:t>
            </a:r>
            <a:endParaRPr/>
          </a:p>
          <a:p>
            <a:pPr indent="-361950" lvl="0" marL="457200" rtl="0" algn="l">
              <a:spcBef>
                <a:spcPts val="0"/>
              </a:spcBef>
              <a:spcAft>
                <a:spcPts val="0"/>
              </a:spcAft>
              <a:buSzPts val="2100"/>
              <a:buChar char="-"/>
            </a:pPr>
            <a:r>
              <a:rPr lang="en"/>
              <a:t>Future meetings:</a:t>
            </a:r>
            <a:endParaRPr/>
          </a:p>
          <a:p>
            <a:pPr indent="-342900" lvl="1" marL="914400" rtl="0" algn="l">
              <a:lnSpc>
                <a:spcPct val="115000"/>
              </a:lnSpc>
              <a:spcBef>
                <a:spcPts val="0"/>
              </a:spcBef>
              <a:spcAft>
                <a:spcPts val="0"/>
              </a:spcAft>
              <a:buSzPts val="1800"/>
              <a:buChar char="-"/>
            </a:pPr>
            <a:r>
              <a:rPr lang="en" sz="1100" u="sng">
                <a:solidFill>
                  <a:schemeClr val="hlink"/>
                </a:solidFill>
                <a:latin typeface="Arial"/>
                <a:ea typeface="Arial"/>
                <a:cs typeface="Arial"/>
                <a:sym typeface="Arial"/>
                <a:hlinkClick r:id="rId3"/>
              </a:rPr>
              <a:t>https://newdle.cern.ch/newdle/FTKBqxwj</a:t>
            </a:r>
            <a:endParaRPr sz="1100" u="sng">
              <a:solidFill>
                <a:schemeClr val="hlink"/>
              </a:solidFill>
              <a:latin typeface="Arial"/>
              <a:ea typeface="Arial"/>
              <a:cs typeface="Arial"/>
              <a:sym typeface="Arial"/>
            </a:endParaRPr>
          </a:p>
          <a:p>
            <a:pPr indent="-260350" lvl="1" marL="914400" rtl="0" algn="l">
              <a:lnSpc>
                <a:spcPct val="115000"/>
              </a:lnSpc>
              <a:spcBef>
                <a:spcPts val="0"/>
              </a:spcBef>
              <a:spcAft>
                <a:spcPts val="0"/>
              </a:spcAft>
              <a:buClr>
                <a:schemeClr val="hlink"/>
              </a:buClr>
              <a:buSzPts val="500"/>
              <a:buFont typeface="Arial"/>
              <a:buChar char="-"/>
            </a:pPr>
            <a:r>
              <a:rPr lang="en" sz="1500"/>
              <a:t>July: Tues, 4pm or  Wed 26, 4 pm</a:t>
            </a:r>
            <a:endParaRPr sz="1500"/>
          </a:p>
          <a:p>
            <a:pPr indent="-260350" lvl="1" marL="914400" rtl="0" algn="l">
              <a:lnSpc>
                <a:spcPct val="115000"/>
              </a:lnSpc>
              <a:spcBef>
                <a:spcPts val="0"/>
              </a:spcBef>
              <a:spcAft>
                <a:spcPts val="0"/>
              </a:spcAft>
              <a:buClr>
                <a:schemeClr val="hlink"/>
              </a:buClr>
              <a:buSzPts val="500"/>
              <a:buFont typeface="Arial"/>
              <a:buChar char="-"/>
            </a:pPr>
            <a:r>
              <a:rPr lang="en" sz="1500"/>
              <a:t>August: Fri 25, 5pm or Tues 29, 4pm</a:t>
            </a:r>
            <a:endParaRPr sz="1500"/>
          </a:p>
          <a:p>
            <a:pPr indent="-260350" lvl="1" marL="914400" rtl="0" algn="l">
              <a:lnSpc>
                <a:spcPct val="115000"/>
              </a:lnSpc>
              <a:spcBef>
                <a:spcPts val="0"/>
              </a:spcBef>
              <a:spcAft>
                <a:spcPts val="0"/>
              </a:spcAft>
              <a:buClr>
                <a:schemeClr val="hlink"/>
              </a:buClr>
              <a:buSzPts val="500"/>
              <a:buFont typeface="Arial"/>
              <a:buChar char="-"/>
            </a:pPr>
            <a:r>
              <a:rPr lang="en" sz="1500"/>
              <a:t>Sept: Tues 26, 3 or 4 pm or Thur 28, 3pm</a:t>
            </a:r>
            <a:endParaRPr sz="1500"/>
          </a:p>
          <a:p>
            <a:pPr indent="-260350" lvl="1" marL="914400" rtl="0" algn="l">
              <a:lnSpc>
                <a:spcPct val="115000"/>
              </a:lnSpc>
              <a:spcBef>
                <a:spcPts val="0"/>
              </a:spcBef>
              <a:spcAft>
                <a:spcPts val="0"/>
              </a:spcAft>
              <a:buClr>
                <a:schemeClr val="hlink"/>
              </a:buClr>
              <a:buSzPts val="500"/>
              <a:buFont typeface="Arial"/>
              <a:buChar char="-"/>
            </a:pPr>
            <a:r>
              <a:rPr lang="en" sz="1500"/>
              <a:t>Oct: Thur 26, 3pm or Mon 30, 4pm</a:t>
            </a:r>
            <a:endParaRPr sz="500" u="sng">
              <a:solidFill>
                <a:schemeClr val="hlink"/>
              </a:solidFill>
              <a:latin typeface="Arial"/>
              <a:ea typeface="Arial"/>
              <a:cs typeface="Arial"/>
              <a:sym typeface="Arial"/>
            </a:endParaRPr>
          </a:p>
          <a:p>
            <a:pPr indent="0" lvl="0" marL="914400" rtl="0" algn="l">
              <a:spcBef>
                <a:spcPts val="1200"/>
              </a:spcBef>
              <a:spcAft>
                <a:spcPts val="0"/>
              </a:spcAft>
              <a:buNone/>
            </a:pPr>
            <a:r>
              <a:t/>
            </a:r>
            <a:endParaRPr/>
          </a:p>
        </p:txBody>
      </p:sp>
      <p:sp>
        <p:nvSpPr>
          <p:cNvPr id="155" name="Google Shape;155;p24"/>
          <p:cNvSpPr txBox="1"/>
          <p:nvPr>
            <p:ph idx="12" type="sldNum"/>
          </p:nvPr>
        </p:nvSpPr>
        <p:spPr>
          <a:xfrm>
            <a:off x="8472458" y="4663217"/>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SPARKS">
      <a:dk1>
        <a:srgbClr val="230050"/>
      </a:dk1>
      <a:lt1>
        <a:srgbClr val="FFFFFF"/>
      </a:lt1>
      <a:dk2>
        <a:srgbClr val="230050"/>
      </a:dk2>
      <a:lt2>
        <a:srgbClr val="E7E6E6"/>
      </a:lt2>
      <a:accent1>
        <a:srgbClr val="230050"/>
      </a:accent1>
      <a:accent2>
        <a:srgbClr val="FF304F"/>
      </a:accent2>
      <a:accent3>
        <a:srgbClr val="1C38C6"/>
      </a:accent3>
      <a:accent4>
        <a:srgbClr val="118DF0"/>
      </a:accent4>
      <a:accent5>
        <a:srgbClr val="C1C1C4"/>
      </a:accent5>
      <a:accent6>
        <a:srgbClr val="323232"/>
      </a:accent6>
      <a:hlink>
        <a:srgbClr val="1C38C6"/>
      </a:hlink>
      <a:folHlink>
        <a:srgbClr val="118D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