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8"/>
  </p:notesMasterIdLst>
  <p:sldIdLst>
    <p:sldId id="256" r:id="rId3"/>
    <p:sldId id="257" r:id="rId4"/>
    <p:sldId id="258" r:id="rId5"/>
    <p:sldId id="287" r:id="rId6"/>
    <p:sldId id="288" r:id="rId7"/>
    <p:sldId id="289" r:id="rId8"/>
    <p:sldId id="290" r:id="rId9"/>
    <p:sldId id="292" r:id="rId10"/>
    <p:sldId id="293" r:id="rId11"/>
    <p:sldId id="308" r:id="rId12"/>
    <p:sldId id="298" r:id="rId13"/>
    <p:sldId id="299" r:id="rId14"/>
    <p:sldId id="301" r:id="rId15"/>
    <p:sldId id="310" r:id="rId16"/>
    <p:sldId id="302" r:id="rId17"/>
    <p:sldId id="303" r:id="rId18"/>
    <p:sldId id="306" r:id="rId19"/>
    <p:sldId id="305" r:id="rId20"/>
    <p:sldId id="291" r:id="rId21"/>
    <p:sldId id="294" r:id="rId22"/>
    <p:sldId id="295" r:id="rId23"/>
    <p:sldId id="296" r:id="rId24"/>
    <p:sldId id="297" r:id="rId25"/>
    <p:sldId id="300" r:id="rId26"/>
    <p:sldId id="309" r:id="rId27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87992-88AE-4EC5-864F-7A397DCF5F75}" v="478" dt="2023-09-15T07:58:17.74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E7F1"/>
          </a:solidFill>
        </a:fill>
      </a:tcStyle>
    </a:wholeTbl>
    <a:band2H>
      <a:tcTxStyle/>
      <a:tcStyle>
        <a:tcBdr/>
        <a:fill>
          <a:solidFill>
            <a:srgbClr val="EAF3F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DCCD"/>
          </a:solidFill>
        </a:fill>
      </a:tcStyle>
    </a:wholeTbl>
    <a:band2H>
      <a:tcTxStyle/>
      <a:tcStyle>
        <a:tcBdr/>
        <a:fill>
          <a:solidFill>
            <a:srgbClr val="FEEE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7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Pampaloni" userId="0a8fc503-fc10-4cb3-a29e-5d6dce8926cc" providerId="ADAL" clId="{08C87992-88AE-4EC5-864F-7A397DCF5F75}"/>
    <pc:docChg chg="undo redo custSel addSld delSld modSld sldOrd modMainMaster">
      <pc:chgData name="Alessandra Pampaloni" userId="0a8fc503-fc10-4cb3-a29e-5d6dce8926cc" providerId="ADAL" clId="{08C87992-88AE-4EC5-864F-7A397DCF5F75}" dt="2023-09-15T08:17:41.932" v="4194" actId="688"/>
      <pc:docMkLst>
        <pc:docMk/>
      </pc:docMkLst>
      <pc:sldChg chg="modSp mod">
        <pc:chgData name="Alessandra Pampaloni" userId="0a8fc503-fc10-4cb3-a29e-5d6dce8926cc" providerId="ADAL" clId="{08C87992-88AE-4EC5-864F-7A397DCF5F75}" dt="2023-09-14T15:37:56.442" v="2106" actId="113"/>
        <pc:sldMkLst>
          <pc:docMk/>
          <pc:sldMk cId="0" sldId="257"/>
        </pc:sldMkLst>
        <pc:spChg chg="mod">
          <ac:chgData name="Alessandra Pampaloni" userId="0a8fc503-fc10-4cb3-a29e-5d6dce8926cc" providerId="ADAL" clId="{08C87992-88AE-4EC5-864F-7A397DCF5F75}" dt="2023-09-14T15:01:56.986" v="1123" actId="255"/>
          <ac:spMkLst>
            <pc:docMk/>
            <pc:sldMk cId="0" sldId="257"/>
            <ac:spMk id="69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37:56.442" v="2106" actId="113"/>
          <ac:spMkLst>
            <pc:docMk/>
            <pc:sldMk cId="0" sldId="257"/>
            <ac:spMk id="71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37:47.438" v="2105" actId="1035"/>
        <pc:sldMkLst>
          <pc:docMk/>
          <pc:sldMk cId="0" sldId="258"/>
        </pc:sldMkLst>
        <pc:spChg chg="mod">
          <ac:chgData name="Alessandra Pampaloni" userId="0a8fc503-fc10-4cb3-a29e-5d6dce8926cc" providerId="ADAL" clId="{08C87992-88AE-4EC5-864F-7A397DCF5F75}" dt="2023-09-14T15:02:51.545" v="1129" actId="255"/>
          <ac:spMkLst>
            <pc:docMk/>
            <pc:sldMk cId="0" sldId="25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7:47.438" v="2105" actId="1035"/>
          <ac:spMkLst>
            <pc:docMk/>
            <pc:sldMk cId="0" sldId="258"/>
            <ac:spMk id="73" creationId="{00000000-0000-0000-0000-000000000000}"/>
          </ac:spMkLst>
        </pc:spChg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0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1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2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3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4"/>
        </pc:sldMkLst>
      </pc:sldChg>
      <pc:sldChg chg="del">
        <pc:chgData name="Alessandra Pampaloni" userId="0a8fc503-fc10-4cb3-a29e-5d6dce8926cc" providerId="ADAL" clId="{08C87992-88AE-4EC5-864F-7A397DCF5F75}" dt="2023-09-15T07:50:43.336" v="3576" actId="2696"/>
        <pc:sldMkLst>
          <pc:docMk/>
          <pc:sldMk cId="0" sldId="275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6"/>
        </pc:sldMkLst>
      </pc:sldChg>
      <pc:sldChg chg="modSp mod">
        <pc:chgData name="Alessandra Pampaloni" userId="0a8fc503-fc10-4cb3-a29e-5d6dce8926cc" providerId="ADAL" clId="{08C87992-88AE-4EC5-864F-7A397DCF5F75}" dt="2023-09-14T15:38:10.889" v="2127" actId="1036"/>
        <pc:sldMkLst>
          <pc:docMk/>
          <pc:sldMk cId="2345379763" sldId="287"/>
        </pc:sldMkLst>
        <pc:spChg chg="mod">
          <ac:chgData name="Alessandra Pampaloni" userId="0a8fc503-fc10-4cb3-a29e-5d6dce8926cc" providerId="ADAL" clId="{08C87992-88AE-4EC5-864F-7A397DCF5F75}" dt="2023-09-14T15:07:26.916" v="1155" actId="1076"/>
          <ac:spMkLst>
            <pc:docMk/>
            <pc:sldMk cId="2345379763" sldId="287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10.889" v="2127" actId="1036"/>
          <ac:spMkLst>
            <pc:docMk/>
            <pc:sldMk cId="2345379763" sldId="287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6:45.751" v="1150" actId="1036"/>
          <ac:grpSpMkLst>
            <pc:docMk/>
            <pc:sldMk cId="2345379763" sldId="287"/>
            <ac:grpSpMk id="22" creationId="{73254C93-177F-AC13-7998-C94590A12733}"/>
          </ac:grpSpMkLst>
        </pc:grpChg>
        <pc:graphicFrameChg chg="mod modGraphic">
          <ac:chgData name="Alessandra Pampaloni" userId="0a8fc503-fc10-4cb3-a29e-5d6dce8926cc" providerId="ADAL" clId="{08C87992-88AE-4EC5-864F-7A397DCF5F75}" dt="2023-09-14T15:06:42.153" v="1148" actId="1035"/>
          <ac:graphicFrameMkLst>
            <pc:docMk/>
            <pc:sldMk cId="2345379763" sldId="287"/>
            <ac:graphicFrameMk id="23" creationId="{567820EE-E0BB-1018-C03E-5A0D72FFEC99}"/>
          </ac:graphicFrameMkLst>
        </pc:graphicFrameChg>
      </pc:sldChg>
      <pc:sldChg chg="modSp mod">
        <pc:chgData name="Alessandra Pampaloni" userId="0a8fc503-fc10-4cb3-a29e-5d6dce8926cc" providerId="ADAL" clId="{08C87992-88AE-4EC5-864F-7A397DCF5F75}" dt="2023-09-14T15:38:23.100" v="2143" actId="1036"/>
        <pc:sldMkLst>
          <pc:docMk/>
          <pc:sldMk cId="1013408727" sldId="288"/>
        </pc:sldMkLst>
        <pc:spChg chg="mod">
          <ac:chgData name="Alessandra Pampaloni" userId="0a8fc503-fc10-4cb3-a29e-5d6dce8926cc" providerId="ADAL" clId="{08C87992-88AE-4EC5-864F-7A397DCF5F75}" dt="2023-09-14T15:07:44.796" v="1158" actId="14100"/>
          <ac:spMkLst>
            <pc:docMk/>
            <pc:sldMk cId="1013408727" sldId="28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23.100" v="2143" actId="1036"/>
          <ac:spMkLst>
            <pc:docMk/>
            <pc:sldMk cId="1013408727" sldId="288"/>
            <ac:spMk id="73" creationId="{00000000-0000-0000-0000-000000000000}"/>
          </ac:spMkLst>
        </pc:spChg>
        <pc:graphicFrameChg chg="mod">
          <ac:chgData name="Alessandra Pampaloni" userId="0a8fc503-fc10-4cb3-a29e-5d6dce8926cc" providerId="ADAL" clId="{08C87992-88AE-4EC5-864F-7A397DCF5F75}" dt="2023-09-14T15:07:57.901" v="1160" actId="1076"/>
          <ac:graphicFrameMkLst>
            <pc:docMk/>
            <pc:sldMk cId="1013408727" sldId="288"/>
            <ac:graphicFrameMk id="10" creationId="{068A372B-A8EB-12CD-BF85-FE66C63B2D40}"/>
          </ac:graphicFrameMkLst>
        </pc:graphicFrameChg>
        <pc:picChg chg="mod">
          <ac:chgData name="Alessandra Pampaloni" userId="0a8fc503-fc10-4cb3-a29e-5d6dce8926cc" providerId="ADAL" clId="{08C87992-88AE-4EC5-864F-7A397DCF5F75}" dt="2023-09-14T15:07:50.371" v="1159" actId="14100"/>
          <ac:picMkLst>
            <pc:docMk/>
            <pc:sldMk cId="1013408727" sldId="288"/>
            <ac:picMk id="9" creationId="{860EB798-02B9-AD2E-A234-4A58E9482148}"/>
          </ac:picMkLst>
        </pc:picChg>
      </pc:sldChg>
      <pc:sldChg chg="modSp mod">
        <pc:chgData name="Alessandra Pampaloni" userId="0a8fc503-fc10-4cb3-a29e-5d6dce8926cc" providerId="ADAL" clId="{08C87992-88AE-4EC5-864F-7A397DCF5F75}" dt="2023-09-14T16:01:40.883" v="2913" actId="20577"/>
        <pc:sldMkLst>
          <pc:docMk/>
          <pc:sldMk cId="1978324938" sldId="289"/>
        </pc:sldMkLst>
        <pc:spChg chg="mod">
          <ac:chgData name="Alessandra Pampaloni" userId="0a8fc503-fc10-4cb3-a29e-5d6dce8926cc" providerId="ADAL" clId="{08C87992-88AE-4EC5-864F-7A397DCF5F75}" dt="2023-09-14T15:24:26.272" v="1724" actId="20577"/>
          <ac:spMkLst>
            <pc:docMk/>
            <pc:sldMk cId="1978324938" sldId="289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4:49:24.802" v="645" actId="1076"/>
          <ac:spMkLst>
            <pc:docMk/>
            <pc:sldMk cId="1978324938" sldId="289"/>
            <ac:spMk id="7" creationId="{0027BC6E-AC32-1CF1-355C-86BBBF97BE32}"/>
          </ac:spMkLst>
        </pc:spChg>
        <pc:spChg chg="mod">
          <ac:chgData name="Alessandra Pampaloni" userId="0a8fc503-fc10-4cb3-a29e-5d6dce8926cc" providerId="ADAL" clId="{08C87992-88AE-4EC5-864F-7A397DCF5F75}" dt="2023-09-14T15:09:36.438" v="1231" actId="1076"/>
          <ac:spMkLst>
            <pc:docMk/>
            <pc:sldMk cId="1978324938" sldId="289"/>
            <ac:spMk id="11" creationId="{DF54F5CE-A74E-D1EA-0266-F648DC4D4848}"/>
          </ac:spMkLst>
        </pc:spChg>
        <pc:spChg chg="mod">
          <ac:chgData name="Alessandra Pampaloni" userId="0a8fc503-fc10-4cb3-a29e-5d6dce8926cc" providerId="ADAL" clId="{08C87992-88AE-4EC5-864F-7A397DCF5F75}" dt="2023-09-14T16:01:40.883" v="2913" actId="20577"/>
          <ac:spMkLst>
            <pc:docMk/>
            <pc:sldMk cId="1978324938" sldId="289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9:18.354" v="1229" actId="1037"/>
          <ac:grpSpMkLst>
            <pc:docMk/>
            <pc:sldMk cId="1978324938" sldId="289"/>
            <ac:grpSpMk id="12" creationId="{1200A972-50A7-1E06-D6CD-2E36DF0CBF3F}"/>
          </ac:grpSpMkLst>
        </pc:grpChg>
        <pc:picChg chg="mod">
          <ac:chgData name="Alessandra Pampaloni" userId="0a8fc503-fc10-4cb3-a29e-5d6dce8926cc" providerId="ADAL" clId="{08C87992-88AE-4EC5-864F-7A397DCF5F75}" dt="2023-09-14T15:09:26.695" v="1230" actId="14100"/>
          <ac:picMkLst>
            <pc:docMk/>
            <pc:sldMk cId="1978324938" sldId="289"/>
            <ac:picMk id="6" creationId="{ACAE52A5-FB82-E56C-AD22-A6E4E6DD3CB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1:54.262" v="2922" actId="20577"/>
        <pc:sldMkLst>
          <pc:docMk/>
          <pc:sldMk cId="1751886658" sldId="290"/>
        </pc:sldMkLst>
        <pc:spChg chg="mod">
          <ac:chgData name="Alessandra Pampaloni" userId="0a8fc503-fc10-4cb3-a29e-5d6dce8926cc" providerId="ADAL" clId="{08C87992-88AE-4EC5-864F-7A397DCF5F75}" dt="2023-09-14T15:19:34.257" v="1676" actId="1035"/>
          <ac:spMkLst>
            <pc:docMk/>
            <pc:sldMk cId="1751886658" sldId="290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1" creationId="{80F56D56-6143-CDD7-DBB6-83C37DAF0946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2" creationId="{71ABEA5F-6133-F194-D154-FCA6912FA22B}"/>
          </ac:spMkLst>
        </pc:spChg>
        <pc:spChg chg="add 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3" creationId="{0897A989-E1FD-3D78-AD94-4DE7397C9B98}"/>
          </ac:spMkLst>
        </pc:spChg>
        <pc:spChg chg="mod">
          <ac:chgData name="Alessandra Pampaloni" userId="0a8fc503-fc10-4cb3-a29e-5d6dce8926cc" providerId="ADAL" clId="{08C87992-88AE-4EC5-864F-7A397DCF5F75}" dt="2023-09-14T16:01:54.262" v="2922" actId="20577"/>
          <ac:spMkLst>
            <pc:docMk/>
            <pc:sldMk cId="1751886658" sldId="290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1" creationId="{EA0B6D16-BC70-2E2F-987A-4E0C18669743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2" creationId="{7D95066F-3075-E5F0-C450-313AEE97861C}"/>
          </ac:spMkLst>
        </pc:spChg>
        <pc:spChg chg="mod">
          <ac:chgData name="Alessandra Pampaloni" userId="0a8fc503-fc10-4cb3-a29e-5d6dce8926cc" providerId="ADAL" clId="{08C87992-88AE-4EC5-864F-7A397DCF5F75}" dt="2023-09-14T15:20:32.565" v="1692" actId="255"/>
          <ac:spMkLst>
            <pc:docMk/>
            <pc:sldMk cId="1751886658" sldId="290"/>
            <ac:spMk id="86" creationId="{C84A4DD6-2530-1AE9-978C-33EE0ACDCC9B}"/>
          </ac:spMkLst>
        </pc:spChg>
        <pc:spChg chg="mod">
          <ac:chgData name="Alessandra Pampaloni" userId="0a8fc503-fc10-4cb3-a29e-5d6dce8926cc" providerId="ADAL" clId="{08C87992-88AE-4EC5-864F-7A397DCF5F75}" dt="2023-09-14T15:10:31.372" v="1294" actId="1038"/>
          <ac:spMkLst>
            <pc:docMk/>
            <pc:sldMk cId="1751886658" sldId="290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19:45.111" v="1686" actId="1035"/>
          <ac:grpSpMkLst>
            <pc:docMk/>
            <pc:sldMk cId="1751886658" sldId="290"/>
            <ac:grpSpMk id="2" creationId="{393C2C72-FA4A-D73D-5DBE-6FF293EA512C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4" creationId="{722B4EE9-0720-5C11-2DD1-3690F35CF866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7" creationId="{45229AAB-07F3-A4D2-0405-7818A43161E2}"/>
          </ac:grpSpMkLst>
        </pc:grpChg>
        <pc:grpChg chg="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9" creationId="{A85ED453-61F5-E78C-2F89-C9995236F224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79" creationId="{1E2B9A02-35F1-5F76-0258-D3826DA61090}"/>
          </ac:grpSpMkLst>
        </pc:grpChg>
        <pc:grpChg chg="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3" creationId="{8393574A-3F25-626A-0568-6F7D35062068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84" creationId="{80668860-0FA9-2E2F-FAD6-582AEEAF1883}"/>
          </ac:grpSpMkLst>
        </pc:grpChg>
        <pc:grpChg chg="add del 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5" creationId="{2D82E4AF-50DB-EBC6-0345-60084FE49F2E}"/>
          </ac:grpSpMkLst>
        </pc:grp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5" creationId="{4AAB8F36-3FB7-BD08-3470-F28F8BFB3ED0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6" creationId="{58ED320E-6379-4B4B-CAED-BA4A4C40797A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8" creationId="{C57625EA-8DCA-7EB3-A4A8-460B180DD6CD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10" creationId="{1382E397-C98F-0273-E30C-4E79C550E865}"/>
          </ac:picMkLst>
        </pc:picChg>
        <pc:picChg chg="mod">
          <ac:chgData name="Alessandra Pampaloni" userId="0a8fc503-fc10-4cb3-a29e-5d6dce8926cc" providerId="ADAL" clId="{08C87992-88AE-4EC5-864F-7A397DCF5F75}" dt="2023-09-14T14:58:15.890" v="910" actId="14100"/>
          <ac:picMkLst>
            <pc:docMk/>
            <pc:sldMk cId="1751886658" sldId="290"/>
            <ac:picMk id="71" creationId="{47E7D926-915D-7C32-71B0-67F5A846B157}"/>
          </ac:picMkLst>
        </pc:picChg>
        <pc:picChg chg="mod">
          <ac:chgData name="Alessandra Pampaloni" userId="0a8fc503-fc10-4cb3-a29e-5d6dce8926cc" providerId="ADAL" clId="{08C87992-88AE-4EC5-864F-7A397DCF5F75}" dt="2023-09-14T14:58:39.005" v="919" actId="14100"/>
          <ac:picMkLst>
            <pc:docMk/>
            <pc:sldMk cId="1751886658" sldId="290"/>
            <ac:picMk id="76" creationId="{1FA150C1-CD4C-7B13-3E8D-4116F8F6A52B}"/>
          </ac:picMkLst>
        </pc:picChg>
        <pc:picChg chg="mod">
          <ac:chgData name="Alessandra Pampaloni" userId="0a8fc503-fc10-4cb3-a29e-5d6dce8926cc" providerId="ADAL" clId="{08C87992-88AE-4EC5-864F-7A397DCF5F75}" dt="2023-09-14T14:58:30.423" v="914" actId="1076"/>
          <ac:picMkLst>
            <pc:docMk/>
            <pc:sldMk cId="1751886658" sldId="290"/>
            <ac:picMk id="78" creationId="{32D22D5D-8DA5-08C5-2FEA-8F7918E8D3EE}"/>
          </ac:picMkLst>
        </pc:picChg>
        <pc:picChg chg="mod">
          <ac:chgData name="Alessandra Pampaloni" userId="0a8fc503-fc10-4cb3-a29e-5d6dce8926cc" providerId="ADAL" clId="{08C87992-88AE-4EC5-864F-7A397DCF5F75}" dt="2023-09-14T14:59:17.310" v="933" actId="1037"/>
          <ac:picMkLst>
            <pc:docMk/>
            <pc:sldMk cId="1751886658" sldId="290"/>
            <ac:picMk id="80" creationId="{114637FB-7EF3-BF15-0DB9-0AC55111305F}"/>
          </ac:picMkLst>
        </pc:picChg>
        <pc:picChg chg="mod">
          <ac:chgData name="Alessandra Pampaloni" userId="0a8fc503-fc10-4cb3-a29e-5d6dce8926cc" providerId="ADAL" clId="{08C87992-88AE-4EC5-864F-7A397DCF5F75}" dt="2023-09-14T15:19:28.131" v="1669" actId="12788"/>
          <ac:picMkLst>
            <pc:docMk/>
            <pc:sldMk cId="1751886658" sldId="290"/>
            <ac:picMk id="89" creationId="{3A36D4A5-EF26-5B6B-FCD2-A09022607C8D}"/>
          </ac:picMkLst>
        </pc:picChg>
      </pc:sldChg>
      <pc:sldChg chg="addSp modSp mod">
        <pc:chgData name="Alessandra Pampaloni" userId="0a8fc503-fc10-4cb3-a29e-5d6dce8926cc" providerId="ADAL" clId="{08C87992-88AE-4EC5-864F-7A397DCF5F75}" dt="2023-09-15T07:58:34.329" v="3881" actId="20577"/>
        <pc:sldMkLst>
          <pc:docMk/>
          <pc:sldMk cId="3493719434" sldId="292"/>
        </pc:sldMkLst>
        <pc:spChg chg="mod">
          <ac:chgData name="Alessandra Pampaloni" userId="0a8fc503-fc10-4cb3-a29e-5d6dce8926cc" providerId="ADAL" clId="{08C87992-88AE-4EC5-864F-7A397DCF5F75}" dt="2023-09-15T07:58:34.329" v="3881" actId="20577"/>
          <ac:spMkLst>
            <pc:docMk/>
            <pc:sldMk cId="3493719434" sldId="29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09.475" v="2934" actId="20577"/>
          <ac:spMkLst>
            <pc:docMk/>
            <pc:sldMk cId="3493719434" sldId="292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26:16.468" v="1848" actId="12788"/>
          <ac:spMkLst>
            <pc:docMk/>
            <pc:sldMk cId="3493719434" sldId="292"/>
            <ac:spMk id="87" creationId="{6AD70107-12DD-3C30-F0D2-B7B88AB586A6}"/>
          </ac:spMkLst>
        </pc:sp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3" creationId="{DC10E2FD-FE6E-5C37-FEAB-0E5B9774883C}"/>
          </ac:picMkLst>
        </pc:pic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4" creationId="{809794A2-205F-E570-362E-4DBFC2A6CC94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5" creationId="{A215A042-CCA3-5D2F-FD98-321D512F7589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6" creationId="{FA4AE472-776E-C0D6-2CF9-2C45E9E69B63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2:21.825" v="2944" actId="20577"/>
        <pc:sldMkLst>
          <pc:docMk/>
          <pc:sldMk cId="2818047823" sldId="293"/>
        </pc:sldMkLst>
        <pc:spChg chg="del">
          <ac:chgData name="Alessandra Pampaloni" userId="0a8fc503-fc10-4cb3-a29e-5d6dce8926cc" providerId="ADAL" clId="{08C87992-88AE-4EC5-864F-7A397DCF5F75}" dt="2023-09-14T15:28:26.398" v="1851" actId="478"/>
          <ac:spMkLst>
            <pc:docMk/>
            <pc:sldMk cId="2818047823" sldId="293"/>
            <ac:spMk id="2" creationId="{5393FB2D-2FFD-9B11-7228-2DF35BE4B1D3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5" creationId="{9B4442B2-2F77-CD8B-3255-043AE40869AB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8" creationId="{FE28A1E9-0F3A-F5FA-14EB-7EEA2E0E6EC9}"/>
          </ac:spMkLst>
        </pc:spChg>
        <pc:spChg chg="add mod ord">
          <ac:chgData name="Alessandra Pampaloni" userId="0a8fc503-fc10-4cb3-a29e-5d6dce8926cc" providerId="ADAL" clId="{08C87992-88AE-4EC5-864F-7A397DCF5F75}" dt="2023-09-14T15:48:30.176" v="2601" actId="1036"/>
          <ac:spMkLst>
            <pc:docMk/>
            <pc:sldMk cId="2818047823" sldId="293"/>
            <ac:spMk id="11" creationId="{D77A04AF-4E21-EBA4-7D3C-E3C9457CEC20}"/>
          </ac:spMkLst>
        </pc:spChg>
        <pc:spChg chg="add mod">
          <ac:chgData name="Alessandra Pampaloni" userId="0a8fc503-fc10-4cb3-a29e-5d6dce8926cc" providerId="ADAL" clId="{08C87992-88AE-4EC5-864F-7A397DCF5F75}" dt="2023-09-14T15:48:11.684" v="2582" actId="1076"/>
          <ac:spMkLst>
            <pc:docMk/>
            <pc:sldMk cId="2818047823" sldId="293"/>
            <ac:spMk id="14" creationId="{8590F9A0-35F4-D9B8-8067-006DBEC0E658}"/>
          </ac:spMkLst>
        </pc:spChg>
        <pc:spChg chg="add mod">
          <ac:chgData name="Alessandra Pampaloni" userId="0a8fc503-fc10-4cb3-a29e-5d6dce8926cc" providerId="ADAL" clId="{08C87992-88AE-4EC5-864F-7A397DCF5F75}" dt="2023-09-14T15:31:17.674" v="1871" actId="164"/>
          <ac:spMkLst>
            <pc:docMk/>
            <pc:sldMk cId="2818047823" sldId="293"/>
            <ac:spMk id="15" creationId="{3D2FAB1E-647D-EE8A-BF51-8524F0E1F7AE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7" creationId="{DF6B9399-5C15-58A0-32E1-D3E2CB8238D2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8" creationId="{50320FB6-F150-1D5A-4A5F-F956DC8F8370}"/>
          </ac:spMkLst>
        </pc:spChg>
        <pc:spChg chg="add mod">
          <ac:chgData name="Alessandra Pampaloni" userId="0a8fc503-fc10-4cb3-a29e-5d6dce8926cc" providerId="ADAL" clId="{08C87992-88AE-4EC5-864F-7A397DCF5F75}" dt="2023-09-14T15:44:14.767" v="2419" actId="164"/>
          <ac:spMkLst>
            <pc:docMk/>
            <pc:sldMk cId="2818047823" sldId="293"/>
            <ac:spMk id="25" creationId="{CD40D9BE-5E9A-F1A6-7A17-B529ED5C2A2A}"/>
          </ac:spMkLst>
        </pc:spChg>
        <pc:spChg chg="mod">
          <ac:chgData name="Alessandra Pampaloni" userId="0a8fc503-fc10-4cb3-a29e-5d6dce8926cc" providerId="ADAL" clId="{08C87992-88AE-4EC5-864F-7A397DCF5F75}" dt="2023-09-14T16:02:21.825" v="2944" actId="20577"/>
          <ac:spMkLst>
            <pc:docMk/>
            <pc:sldMk cId="2818047823" sldId="293"/>
            <ac:spMk id="73" creationId="{00000000-0000-0000-0000-000000000000}"/>
          </ac:spMkLst>
        </pc:spChg>
        <pc:spChg chg="mod ord">
          <ac:chgData name="Alessandra Pampaloni" userId="0a8fc503-fc10-4cb3-a29e-5d6dce8926cc" providerId="ADAL" clId="{08C87992-88AE-4EC5-864F-7A397DCF5F75}" dt="2023-09-14T15:49:25.848" v="2629" actId="164"/>
          <ac:spMkLst>
            <pc:docMk/>
            <pc:sldMk cId="2818047823" sldId="293"/>
            <ac:spMk id="87" creationId="{6AD70107-12DD-3C30-F0D2-B7B88AB586A6}"/>
          </ac:spMkLst>
        </pc:spChg>
        <pc:grpChg chg="add mod ord">
          <ac:chgData name="Alessandra Pampaloni" userId="0a8fc503-fc10-4cb3-a29e-5d6dce8926cc" providerId="ADAL" clId="{08C87992-88AE-4EC5-864F-7A397DCF5F75}" dt="2023-09-14T15:36:17.101" v="2038" actId="164"/>
          <ac:grpSpMkLst>
            <pc:docMk/>
            <pc:sldMk cId="2818047823" sldId="293"/>
            <ac:grpSpMk id="16" creationId="{E0E91B65-36C2-EF5F-B860-92BC57EDF867}"/>
          </ac:grpSpMkLst>
        </pc:grpChg>
        <pc:grpChg chg="add mod">
          <ac:chgData name="Alessandra Pampaloni" userId="0a8fc503-fc10-4cb3-a29e-5d6dce8926cc" providerId="ADAL" clId="{08C87992-88AE-4EC5-864F-7A397DCF5F75}" dt="2023-09-14T15:44:14.767" v="2419" actId="164"/>
          <ac:grpSpMkLst>
            <pc:docMk/>
            <pc:sldMk cId="2818047823" sldId="293"/>
            <ac:grpSpMk id="24" creationId="{DE925F8D-788A-EA78-CC3E-BA870E34486A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6" creationId="{5A603011-1120-1F30-9CC2-2793CDDCE31C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7" creationId="{2ACE3A35-7AC6-0765-334D-1036F05283E0}"/>
          </ac:grpSpMkLst>
        </pc:grp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3" creationId="{B589A894-91D3-4A84-5B89-8993F743CA6F}"/>
          </ac:picMkLst>
        </pc:pic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4" creationId="{704F6EB9-5BEC-5903-8065-C06B1C991B22}"/>
          </ac:picMkLst>
        </pc:picChg>
        <pc:picChg chg="add mod ord">
          <ac:chgData name="Alessandra Pampaloni" userId="0a8fc503-fc10-4cb3-a29e-5d6dce8926cc" providerId="ADAL" clId="{08C87992-88AE-4EC5-864F-7A397DCF5F75}" dt="2023-09-14T15:42:08.229" v="2295" actId="14100"/>
          <ac:picMkLst>
            <pc:docMk/>
            <pc:sldMk cId="2818047823" sldId="293"/>
            <ac:picMk id="9" creationId="{CE110F79-BD51-1BD0-7E8D-CD3DC71C0CB4}"/>
          </ac:picMkLst>
        </pc:picChg>
        <pc:picChg chg="add mod">
          <ac:chgData name="Alessandra Pampaloni" userId="0a8fc503-fc10-4cb3-a29e-5d6dce8926cc" providerId="ADAL" clId="{08C87992-88AE-4EC5-864F-7A397DCF5F75}" dt="2023-09-14T15:42:38.223" v="2327" actId="14861"/>
          <ac:picMkLst>
            <pc:docMk/>
            <pc:sldMk cId="2818047823" sldId="293"/>
            <ac:picMk id="10" creationId="{CA447112-D7F9-95D3-846A-581219157FA0}"/>
          </ac:picMkLst>
        </pc:pic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6" creationId="{F53734C6-CA09-F147-AB7E-6A860DEE0C4E}"/>
          </ac:cxnSpMkLst>
        </pc:cxn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7" creationId="{F7B5B96D-58E2-653D-58DA-4D7FB07161D6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2" creationId="{9FEBDE6B-F77F-FC2C-E591-06295B157275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3" creationId="{5126E6D9-7AEC-F618-3A5D-45619B8D3B2C}"/>
          </ac:cxnSpMkLst>
        </pc:cxn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1939959073" sldId="294"/>
        </pc:sldMkLst>
        <pc:spChg chg="mod">
          <ac:chgData name="Alessandra Pampaloni" userId="0a8fc503-fc10-4cb3-a29e-5d6dce8926cc" providerId="ADAL" clId="{08C87992-88AE-4EC5-864F-7A397DCF5F75}" dt="2023-09-14T15:56:06.797" v="2813" actId="2711"/>
          <ac:spMkLst>
            <pc:docMk/>
            <pc:sldMk cId="1939959073" sldId="294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51.919" v="2854" actId="1035"/>
          <ac:spMkLst>
            <pc:docMk/>
            <pc:sldMk cId="1939959073" sldId="294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05.016" v="2767" actId="1036"/>
          <ac:spMkLst>
            <pc:docMk/>
            <pc:sldMk cId="1939959073" sldId="294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2773558536" sldId="295"/>
        </pc:sldMkLst>
        <pc:spChg chg="mod">
          <ac:chgData name="Alessandra Pampaloni" userId="0a8fc503-fc10-4cb3-a29e-5d6dce8926cc" providerId="ADAL" clId="{08C87992-88AE-4EC5-864F-7A397DCF5F75}" dt="2023-09-14T15:56:14.684" v="2814" actId="2711"/>
          <ac:spMkLst>
            <pc:docMk/>
            <pc:sldMk cId="2773558536" sldId="295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44.471" v="2845" actId="1035"/>
          <ac:spMkLst>
            <pc:docMk/>
            <pc:sldMk cId="2773558536" sldId="295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15.542" v="2779" actId="1035"/>
          <ac:spMkLst>
            <pc:docMk/>
            <pc:sldMk cId="2773558536" sldId="295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3314857070" sldId="296"/>
        </pc:sldMkLst>
        <pc:spChg chg="mod">
          <ac:chgData name="Alessandra Pampaloni" userId="0a8fc503-fc10-4cb3-a29e-5d6dce8926cc" providerId="ADAL" clId="{08C87992-88AE-4EC5-864F-7A397DCF5F75}" dt="2023-09-14T15:56:39.837" v="2836" actId="1036"/>
          <ac:spMkLst>
            <pc:docMk/>
            <pc:sldMk cId="3314857070" sldId="296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25.017" v="2791" actId="1035"/>
          <ac:spMkLst>
            <pc:docMk/>
            <pc:sldMk cId="3314857070" sldId="296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8:06.680" v="2875" actId="1035"/>
        <pc:sldMkLst>
          <pc:docMk/>
          <pc:sldMk cId="2483391890" sldId="297"/>
        </pc:sldMkLst>
        <pc:spChg chg="mod">
          <ac:chgData name="Alessandra Pampaloni" userId="0a8fc503-fc10-4cb3-a29e-5d6dce8926cc" providerId="ADAL" clId="{08C87992-88AE-4EC5-864F-7A397DCF5F75}" dt="2023-09-14T15:58:06.680" v="2875" actId="1035"/>
          <ac:spMkLst>
            <pc:docMk/>
            <pc:sldMk cId="2483391890" sldId="297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6:02:41.256" v="2960" actId="20577"/>
        <pc:sldMkLst>
          <pc:docMk/>
          <pc:sldMk cId="3413732221" sldId="298"/>
        </pc:sldMkLst>
        <pc:spChg chg="mod">
          <ac:chgData name="Alessandra Pampaloni" userId="0a8fc503-fc10-4cb3-a29e-5d6dce8926cc" providerId="ADAL" clId="{08C87992-88AE-4EC5-864F-7A397DCF5F75}" dt="2023-09-14T15:56:31.023" v="2825" actId="1036"/>
          <ac:spMkLst>
            <pc:docMk/>
            <pc:sldMk cId="3413732221" sldId="298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41.256" v="2960" actId="20577"/>
          <ac:spMkLst>
            <pc:docMk/>
            <pc:sldMk cId="3413732221" sldId="298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9:13.215" v="2901" actId="1076"/>
        <pc:sldMkLst>
          <pc:docMk/>
          <pc:sldMk cId="3941085947" sldId="299"/>
        </pc:sldMkLst>
        <pc:spChg chg="mod">
          <ac:chgData name="Alessandra Pampaloni" userId="0a8fc503-fc10-4cb3-a29e-5d6dce8926cc" providerId="ADAL" clId="{08C87992-88AE-4EC5-864F-7A397DCF5F75}" dt="2023-09-14T15:59:13.215" v="2901" actId="1076"/>
          <ac:spMkLst>
            <pc:docMk/>
            <pc:sldMk cId="3941085947" sldId="299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8:44.106" v="2896" actId="1035"/>
          <ac:spMkLst>
            <pc:docMk/>
            <pc:sldMk cId="3941085947" sldId="299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6:06:43.890" v="3040" actId="1035"/>
        <pc:sldMkLst>
          <pc:docMk/>
          <pc:sldMk cId="1182694248" sldId="300"/>
        </pc:sldMkLst>
        <pc:spChg chg="mod">
          <ac:chgData name="Alessandra Pampaloni" userId="0a8fc503-fc10-4cb3-a29e-5d6dce8926cc" providerId="ADAL" clId="{08C87992-88AE-4EC5-864F-7A397DCF5F75}" dt="2023-09-14T16:06:27.053" v="3022" actId="3064"/>
          <ac:spMkLst>
            <pc:docMk/>
            <pc:sldMk cId="1182694248" sldId="300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6:43.890" v="3040" actId="1035"/>
          <ac:spMkLst>
            <pc:docMk/>
            <pc:sldMk cId="1182694248" sldId="300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5T07:33:12.511" v="3205"/>
        <pc:sldMkLst>
          <pc:docMk/>
          <pc:sldMk cId="2270963362" sldId="301"/>
        </pc:sldMkLst>
        <pc:spChg chg="mod">
          <ac:chgData name="Alessandra Pampaloni" userId="0a8fc503-fc10-4cb3-a29e-5d6dce8926cc" providerId="ADAL" clId="{08C87992-88AE-4EC5-864F-7A397DCF5F75}" dt="2023-09-15T07:32:05.920" v="3191" actId="20577"/>
          <ac:spMkLst>
            <pc:docMk/>
            <pc:sldMk cId="2270963362" sldId="301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7:01.357" v="3059" actId="1035"/>
          <ac:spMkLst>
            <pc:docMk/>
            <pc:sldMk cId="2270963362" sldId="301"/>
            <ac:spMk id="73" creationId="{00000000-0000-0000-0000-000000000000}"/>
          </ac:spMkLst>
        </pc:spChg>
        <pc:graphicFrameChg chg="mod modGraphic">
          <ac:chgData name="Alessandra Pampaloni" userId="0a8fc503-fc10-4cb3-a29e-5d6dce8926cc" providerId="ADAL" clId="{08C87992-88AE-4EC5-864F-7A397DCF5F75}" dt="2023-09-15T07:32:41.085" v="3199" actId="1076"/>
          <ac:graphicFrameMkLst>
            <pc:docMk/>
            <pc:sldMk cId="2270963362" sldId="301"/>
            <ac:graphicFrameMk id="3" creationId="{C493DF8E-A54D-CD26-41D5-E020B0F8D1C6}"/>
          </ac:graphicFrameMkLst>
        </pc:graphicFrameChg>
        <pc:picChg chg="mod">
          <ac:chgData name="Alessandra Pampaloni" userId="0a8fc503-fc10-4cb3-a29e-5d6dce8926cc" providerId="ADAL" clId="{08C87992-88AE-4EC5-864F-7A397DCF5F75}" dt="2023-09-15T07:33:12.511" v="3205"/>
          <ac:picMkLst>
            <pc:docMk/>
            <pc:sldMk cId="2270963362" sldId="301"/>
            <ac:picMk id="7" creationId="{1A2B7136-0C73-643C-5539-F0A5822D6C9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5T07:46:14.107" v="3482" actId="14100"/>
        <pc:sldMkLst>
          <pc:docMk/>
          <pc:sldMk cId="190648884" sldId="302"/>
        </pc:sldMkLst>
        <pc:spChg chg="mod">
          <ac:chgData name="Alessandra Pampaloni" userId="0a8fc503-fc10-4cb3-a29e-5d6dce8926cc" providerId="ADAL" clId="{08C87992-88AE-4EC5-864F-7A397DCF5F75}" dt="2023-09-15T07:41:04.475" v="3357" actId="1037"/>
          <ac:spMkLst>
            <pc:docMk/>
            <pc:sldMk cId="190648884" sldId="30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0:16.467" v="3309" actId="12788"/>
          <ac:spMkLst>
            <pc:docMk/>
            <pc:sldMk cId="190648884" sldId="302"/>
            <ac:spMk id="73" creationId="{00000000-0000-0000-0000-000000000000}"/>
          </ac:spMkLst>
        </pc:spChg>
        <pc:grpChg chg="add mod">
          <ac:chgData name="Alessandra Pampaloni" userId="0a8fc503-fc10-4cb3-a29e-5d6dce8926cc" providerId="ADAL" clId="{08C87992-88AE-4EC5-864F-7A397DCF5F75}" dt="2023-09-15T07:42:31.541" v="3393" actId="164"/>
          <ac:grpSpMkLst>
            <pc:docMk/>
            <pc:sldMk cId="190648884" sldId="302"/>
            <ac:grpSpMk id="7" creationId="{534A0EAE-932A-B635-EA43-836C72BA3C05}"/>
          </ac:grpSpMkLst>
        </pc:grpChg>
        <pc:picChg chg="add mod modCrop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3" creationId="{5FD0C6D5-8E56-5F55-CAE4-89A4C2B1A6B0}"/>
          </ac:picMkLst>
        </pc:picChg>
        <pc:picChg chg="add mod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4" creationId="{DC828E27-DF9B-7B41-17DF-2667E052DBD5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5" creationId="{C91FDEE2-BDA6-7D84-42FF-EDF8FB8B4177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6" creationId="{F05A6529-C422-F438-C02C-22661954001B}"/>
          </ac:picMkLst>
        </pc:picChg>
        <pc:picChg chg="add del mod">
          <ac:chgData name="Alessandra Pampaloni" userId="0a8fc503-fc10-4cb3-a29e-5d6dce8926cc" providerId="ADAL" clId="{08C87992-88AE-4EC5-864F-7A397DCF5F75}" dt="2023-09-15T07:43:22.429" v="3395" actId="478"/>
          <ac:picMkLst>
            <pc:docMk/>
            <pc:sldMk cId="190648884" sldId="302"/>
            <ac:picMk id="9" creationId="{2930E91D-B88B-9AFE-DAED-7D1A935DB7BD}"/>
          </ac:picMkLst>
        </pc:picChg>
        <pc:picChg chg="add mod modCrop">
          <ac:chgData name="Alessandra Pampaloni" userId="0a8fc503-fc10-4cb3-a29e-5d6dce8926cc" providerId="ADAL" clId="{08C87992-88AE-4EC5-864F-7A397DCF5F75}" dt="2023-09-15T07:46:14.107" v="3482" actId="14100"/>
          <ac:picMkLst>
            <pc:docMk/>
            <pc:sldMk cId="190648884" sldId="302"/>
            <ac:picMk id="11" creationId="{330D8BE7-2ACB-B181-7F1F-AD3F9AD82740}"/>
          </ac:picMkLst>
        </pc:picChg>
      </pc:sldChg>
      <pc:sldChg chg="modSp mod">
        <pc:chgData name="Alessandra Pampaloni" userId="0a8fc503-fc10-4cb3-a29e-5d6dce8926cc" providerId="ADAL" clId="{08C87992-88AE-4EC5-864F-7A397DCF5F75}" dt="2023-09-15T08:01:23.238" v="3929" actId="1036"/>
        <pc:sldMkLst>
          <pc:docMk/>
          <pc:sldMk cId="2240246196" sldId="303"/>
        </pc:sldMkLst>
        <pc:spChg chg="mod">
          <ac:chgData name="Alessandra Pampaloni" userId="0a8fc503-fc10-4cb3-a29e-5d6dce8926cc" providerId="ADAL" clId="{08C87992-88AE-4EC5-864F-7A397DCF5F75}" dt="2023-09-15T08:01:23.238" v="3929" actId="1036"/>
          <ac:spMkLst>
            <pc:docMk/>
            <pc:sldMk cId="2240246196" sldId="303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7:09.905" v="3510" actId="12788"/>
          <ac:spMkLst>
            <pc:docMk/>
            <pc:sldMk cId="2240246196" sldId="303"/>
            <ac:spMk id="73" creationId="{00000000-0000-0000-0000-000000000000}"/>
          </ac:spMkLst>
        </pc:spChg>
      </pc:sldChg>
      <pc:sldChg chg="addSp delSp modSp mod">
        <pc:chgData name="Alessandra Pampaloni" userId="0a8fc503-fc10-4cb3-a29e-5d6dce8926cc" providerId="ADAL" clId="{08C87992-88AE-4EC5-864F-7A397DCF5F75}" dt="2023-09-15T08:17:41.932" v="4194" actId="688"/>
        <pc:sldMkLst>
          <pc:docMk/>
          <pc:sldMk cId="139911045" sldId="306"/>
        </pc:sldMkLst>
        <pc:spChg chg="add del mod">
          <ac:chgData name="Alessandra Pampaloni" userId="0a8fc503-fc10-4cb3-a29e-5d6dce8926cc" providerId="ADAL" clId="{08C87992-88AE-4EC5-864F-7A397DCF5F75}" dt="2023-09-15T08:12:15.604" v="4150" actId="478"/>
          <ac:spMkLst>
            <pc:docMk/>
            <pc:sldMk cId="139911045" sldId="306"/>
            <ac:spMk id="2" creationId="{6AB8A7A5-B6B6-21A3-E208-7C1AA93FAEDD}"/>
          </ac:spMkLst>
        </pc:spChg>
        <pc:spChg chg="add mod">
          <ac:chgData name="Alessandra Pampaloni" userId="0a8fc503-fc10-4cb3-a29e-5d6dce8926cc" providerId="ADAL" clId="{08C87992-88AE-4EC5-864F-7A397DCF5F75}" dt="2023-09-15T08:17:41.932" v="4194" actId="688"/>
          <ac:spMkLst>
            <pc:docMk/>
            <pc:sldMk cId="139911045" sldId="306"/>
            <ac:spMk id="3" creationId="{AECEA7AE-2117-2DF6-0E6F-774F19F719CF}"/>
          </ac:spMkLst>
        </pc:spChg>
        <pc:spChg chg="del mod">
          <ac:chgData name="Alessandra Pampaloni" userId="0a8fc503-fc10-4cb3-a29e-5d6dce8926cc" providerId="ADAL" clId="{08C87992-88AE-4EC5-864F-7A397DCF5F75}" dt="2023-09-15T08:09:39.047" v="4088" actId="478"/>
          <ac:spMkLst>
            <pc:docMk/>
            <pc:sldMk cId="139911045" sldId="306"/>
            <ac:spMk id="4" creationId="{A8C97FA0-7AEA-DA52-47C1-1790C5B9A4C6}"/>
          </ac:spMkLst>
        </pc:spChg>
      </pc:sldChg>
      <pc:sldChg chg="del">
        <pc:chgData name="Alessandra Pampaloni" userId="0a8fc503-fc10-4cb3-a29e-5d6dce8926cc" providerId="ADAL" clId="{08C87992-88AE-4EC5-864F-7A397DCF5F75}" dt="2023-09-15T07:35:02.345" v="3206" actId="2696"/>
        <pc:sldMkLst>
          <pc:docMk/>
          <pc:sldMk cId="1147909860" sldId="307"/>
        </pc:sldMkLst>
      </pc:sldChg>
      <pc:sldChg chg="addSp delSp modSp add mod">
        <pc:chgData name="Alessandra Pampaloni" userId="0a8fc503-fc10-4cb3-a29e-5d6dce8926cc" providerId="ADAL" clId="{08C87992-88AE-4EC5-864F-7A397DCF5F75}" dt="2023-09-14T16:02:33.231" v="2954" actId="20577"/>
        <pc:sldMkLst>
          <pc:docMk/>
          <pc:sldMk cId="3763104812" sldId="308"/>
        </pc:sldMkLst>
        <pc:spChg chg="add mod">
          <ac:chgData name="Alessandra Pampaloni" userId="0a8fc503-fc10-4cb3-a29e-5d6dce8926cc" providerId="ADAL" clId="{08C87992-88AE-4EC5-864F-7A397DCF5F75}" dt="2023-09-14T15:52:21.547" v="2672" actId="1037"/>
          <ac:spMkLst>
            <pc:docMk/>
            <pc:sldMk cId="3763104812" sldId="308"/>
            <ac:spMk id="6" creationId="{20EA0BA6-F6B1-A30D-37A9-844F73A97418}"/>
          </ac:spMkLst>
        </pc:spChg>
        <pc:spChg chg="del">
          <ac:chgData name="Alessandra Pampaloni" userId="0a8fc503-fc10-4cb3-a29e-5d6dce8926cc" providerId="ADAL" clId="{08C87992-88AE-4EC5-864F-7A397DCF5F75}" dt="2023-09-14T15:50:10.558" v="2631" actId="478"/>
          <ac:spMkLst>
            <pc:docMk/>
            <pc:sldMk cId="3763104812" sldId="308"/>
            <ac:spMk id="11" creationId="{D77A04AF-4E21-EBA4-7D3C-E3C9457CEC20}"/>
          </ac:spMkLst>
        </pc:spChg>
        <pc:spChg chg="del">
          <ac:chgData name="Alessandra Pampaloni" userId="0a8fc503-fc10-4cb3-a29e-5d6dce8926cc" providerId="ADAL" clId="{08C87992-88AE-4EC5-864F-7A397DCF5F75}" dt="2023-09-14T15:50:11.828" v="2632" actId="478"/>
          <ac:spMkLst>
            <pc:docMk/>
            <pc:sldMk cId="3763104812" sldId="308"/>
            <ac:spMk id="14" creationId="{8590F9A0-35F4-D9B8-8067-006DBEC0E658}"/>
          </ac:spMkLst>
        </pc:spChg>
        <pc:spChg chg="mod">
          <ac:chgData name="Alessandra Pampaloni" userId="0a8fc503-fc10-4cb3-a29e-5d6dce8926cc" providerId="ADAL" clId="{08C87992-88AE-4EC5-864F-7A397DCF5F75}" dt="2023-09-14T16:02:33.231" v="2954" actId="20577"/>
          <ac:spMkLst>
            <pc:docMk/>
            <pc:sldMk cId="3763104812" sldId="308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54:14.082" v="2753" actId="164"/>
          <ac:spMkLst>
            <pc:docMk/>
            <pc:sldMk cId="3763104812" sldId="308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7" creationId="{505ADA9C-4651-5059-8F6C-73879AD9ADD7}"/>
          </ac:grpSpMkLst>
        </pc:gr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8" creationId="{59A46535-8FA6-685B-3A7C-850176862D53}"/>
          </ac:grpSpMkLst>
        </pc:grpChg>
        <pc:grpChg chg="del">
          <ac:chgData name="Alessandra Pampaloni" userId="0a8fc503-fc10-4cb3-a29e-5d6dce8926cc" providerId="ADAL" clId="{08C87992-88AE-4EC5-864F-7A397DCF5F75}" dt="2023-09-14T15:50:08.060" v="2630" actId="478"/>
          <ac:grpSpMkLst>
            <pc:docMk/>
            <pc:sldMk cId="3763104812" sldId="308"/>
            <ac:grpSpMk id="26" creationId="{5A603011-1120-1F30-9CC2-2793CDDCE31C}"/>
          </ac:grpSpMkLst>
        </pc:grpChg>
        <pc:picChg chg="add mod">
          <ac:chgData name="Alessandra Pampaloni" userId="0a8fc503-fc10-4cb3-a29e-5d6dce8926cc" providerId="ADAL" clId="{08C87992-88AE-4EC5-864F-7A397DCF5F75}" dt="2023-09-14T15:53:33.401" v="2723" actId="1036"/>
          <ac:picMkLst>
            <pc:docMk/>
            <pc:sldMk cId="3763104812" sldId="308"/>
            <ac:picMk id="2" creationId="{69C251FE-08A4-2BEB-3686-C82578B76EC4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3" creationId="{39C9C31A-32C2-AAD1-336B-13FB45EDF0ED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4" creationId="{DE332D2F-5922-7977-F06F-0F41B16CCC2C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5" creationId="{B5DF645A-2896-0310-0CF8-D56ECECF3086}"/>
          </ac:picMkLst>
        </pc:pic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2" creationId="{9FEBDE6B-F77F-FC2C-E591-06295B157275}"/>
          </ac:cxnSpMkLst>
        </pc:cxn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3" creationId="{5126E6D9-7AEC-F618-3A5D-45619B8D3B2C}"/>
          </ac:cxnSpMkLst>
        </pc:cxnChg>
      </pc:sldChg>
      <pc:sldMasterChg chg="addSp modSp mod">
        <pc:chgData name="Alessandra Pampaloni" userId="0a8fc503-fc10-4cb3-a29e-5d6dce8926cc" providerId="ADAL" clId="{08C87992-88AE-4EC5-864F-7A397DCF5F75}" dt="2023-09-15T08:07:26.221" v="3966" actId="14100"/>
        <pc:sldMasterMkLst>
          <pc:docMk/>
          <pc:sldMasterMk cId="499236681" sldId="2147483653"/>
        </pc:sldMasterMkLst>
        <pc:spChg chg="add mod ord">
          <ac:chgData name="Alessandra Pampaloni" userId="0a8fc503-fc10-4cb3-a29e-5d6dce8926cc" providerId="ADAL" clId="{08C87992-88AE-4EC5-864F-7A397DCF5F75}" dt="2023-09-15T08:07:26.221" v="3966" actId="14100"/>
          <ac:spMkLst>
            <pc:docMk/>
            <pc:sldMasterMk cId="499236681" sldId="2147483653"/>
            <ac:spMk id="2" creationId="{2E1473DB-4075-923A-1F94-CC63E868098F}"/>
          </ac:spMkLst>
        </pc:spChg>
        <pc:picChg chg="mod ord">
          <ac:chgData name="Alessandra Pampaloni" userId="0a8fc503-fc10-4cb3-a29e-5d6dce8926cc" providerId="ADAL" clId="{08C87992-88AE-4EC5-864F-7A397DCF5F75}" dt="2023-09-15T08:06:08.016" v="3937" actId="167"/>
          <ac:picMkLst>
            <pc:docMk/>
            <pc:sldMasterMk cId="499236681" sldId="2147483653"/>
            <ac:picMk id="7" creationId="{B113B3F5-7BC8-EC0D-9FB0-1AC257192C6D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ntarell Regular"/>
      </a:defRPr>
    </a:lvl1pPr>
    <a:lvl2pPr indent="228600" defTabSz="457200" latinLnBrk="0">
      <a:defRPr sz="1200">
        <a:latin typeface="+mj-lt"/>
        <a:ea typeface="+mj-ea"/>
        <a:cs typeface="+mj-cs"/>
        <a:sym typeface="Cantarell Regular"/>
      </a:defRPr>
    </a:lvl2pPr>
    <a:lvl3pPr indent="457200" defTabSz="457200" latinLnBrk="0">
      <a:defRPr sz="1200">
        <a:latin typeface="+mj-lt"/>
        <a:ea typeface="+mj-ea"/>
        <a:cs typeface="+mj-cs"/>
        <a:sym typeface="Cantarell Regular"/>
      </a:defRPr>
    </a:lvl3pPr>
    <a:lvl4pPr indent="685800" defTabSz="457200" latinLnBrk="0">
      <a:defRPr sz="1200">
        <a:latin typeface="+mj-lt"/>
        <a:ea typeface="+mj-ea"/>
        <a:cs typeface="+mj-cs"/>
        <a:sym typeface="Cantarell Regular"/>
      </a:defRPr>
    </a:lvl4pPr>
    <a:lvl5pPr indent="914400" defTabSz="457200" latinLnBrk="0">
      <a:defRPr sz="1200">
        <a:latin typeface="+mj-lt"/>
        <a:ea typeface="+mj-ea"/>
        <a:cs typeface="+mj-cs"/>
        <a:sym typeface="Cantarell Regular"/>
      </a:defRPr>
    </a:lvl5pPr>
    <a:lvl6pPr indent="1143000" defTabSz="457200" latinLnBrk="0">
      <a:defRPr sz="1200">
        <a:latin typeface="+mj-lt"/>
        <a:ea typeface="+mj-ea"/>
        <a:cs typeface="+mj-cs"/>
        <a:sym typeface="Cantarell Regular"/>
      </a:defRPr>
    </a:lvl6pPr>
    <a:lvl7pPr indent="1371600" defTabSz="457200" latinLnBrk="0">
      <a:defRPr sz="1200">
        <a:latin typeface="+mj-lt"/>
        <a:ea typeface="+mj-ea"/>
        <a:cs typeface="+mj-cs"/>
        <a:sym typeface="Cantarell Regular"/>
      </a:defRPr>
    </a:lvl7pPr>
    <a:lvl8pPr indent="1600200" defTabSz="457200" latinLnBrk="0">
      <a:defRPr sz="1200">
        <a:latin typeface="+mj-lt"/>
        <a:ea typeface="+mj-ea"/>
        <a:cs typeface="+mj-cs"/>
        <a:sym typeface="Cantarell Regular"/>
      </a:defRPr>
    </a:lvl8pPr>
    <a:lvl9pPr indent="1828800" defTabSz="457200" latinLnBrk="0">
      <a:defRPr sz="1200">
        <a:latin typeface="+mj-lt"/>
        <a:ea typeface="+mj-ea"/>
        <a:cs typeface="+mj-cs"/>
        <a:sym typeface="Cantarell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o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1371600" y="1755150"/>
            <a:ext cx="7200001" cy="1350000"/>
          </a:xfrm>
          <a:prstGeom prst="rect">
            <a:avLst/>
          </a:prstGeom>
        </p:spPr>
        <p:txBody>
          <a:bodyPr anchor="t"/>
          <a:lstStyle>
            <a:lvl1pPr algn="l">
              <a:defRPr>
                <a:solidFill>
                  <a:schemeClr val="accent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None/>
            </a:lvl2pPr>
            <a:lvl3pPr marL="0" indent="914400">
              <a:spcBef>
                <a:spcPts val="400"/>
              </a:spcBef>
              <a:buClrTx/>
              <a:buSz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86800" y="4854923"/>
            <a:ext cx="360000" cy="182341"/>
          </a:xfrm>
          <a:prstGeom prst="rect">
            <a:avLst/>
          </a:prstGeom>
          <a:ln w="9525">
            <a:solidFill>
              <a:srgbClr val="2BABAD"/>
            </a:solidFill>
            <a:round/>
          </a:ln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9" name="Image 11" descr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Espace réservé du texte 14"/>
          <p:cNvSpPr>
            <a:spLocks noGrp="1"/>
          </p:cNvSpPr>
          <p:nvPr>
            <p:ph type="body" sz="quarter" idx="21"/>
          </p:nvPr>
        </p:nvSpPr>
        <p:spPr>
          <a:xfrm>
            <a:off x="1371599" y="4424362"/>
            <a:ext cx="6480002" cy="261939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ts val="300"/>
              </a:spcBef>
              <a:buClrTx/>
              <a:buSzTx/>
              <a:buNone/>
              <a:defRPr sz="1600">
                <a:solidFill>
                  <a:srgbClr val="0093BE"/>
                </a:solidFill>
              </a:defRPr>
            </a:pPr>
            <a:endParaRPr/>
          </a:p>
        </p:txBody>
      </p:sp>
      <p:grpSp>
        <p:nvGrpSpPr>
          <p:cNvPr id="23" name="Grouper 8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21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24" name="LOGO_DECLINAZIONE_CON_NOME_ESTESO.png" descr="LOGO_DECLINAZIONE_CON_NOME_ESTES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36" y="4281090"/>
            <a:ext cx="999328" cy="742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4ADE-5E03-5DDA-13E8-72C70FB50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0F4175-FC91-5F6B-B4F0-AA113398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C29FF-E40C-B54E-1694-B8F378D9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0A641-5918-DE2D-70A1-B4E9D9AC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2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E471F-B9E6-7CC2-8E40-B6C0FF14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2DD6E-E36E-73AA-3EC1-2904AE3A0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87401-8070-5E02-B20A-550C1DCE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135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542A-2BAC-66A0-84DF-44615C46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9E43-F155-56CC-1CE3-D8A3FF0BE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671E8-8AB2-DD58-E8EC-64B5C5A2D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96F71-C206-99BB-CD41-8E3DB0EAE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85082-4792-CB8A-3EEF-F6472679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AE6C1-E47D-0157-7CAC-71532F2A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3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12FA-2024-C718-1138-293A3B84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E1FD52-82A7-9C58-D95E-FF9085A2A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2EE05-2A30-20F4-9AA8-266A441CC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827A0-4236-8C71-924F-FD75B64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3C7B6-E37D-F44C-8169-C2B7DAC0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7A4DB-CE3B-C200-9F19-B1BE270E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E313-DA69-62F0-E486-95661079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037C7-B8B1-3715-65C2-089258DB2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F01F5-516C-45BB-BF9D-C98DB829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891BC-D0A6-4B64-61FA-6614ADA1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03E1B-1958-00B3-DF07-6699A0DE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9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5CB322-6677-F916-9850-19D83C01F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4BA38F-0F2C-9DC3-6697-E322819BE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1E3E-5EDB-4CB0-4D38-4E14868F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B3EB-136D-950D-4125-3EC257CDA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F22B-16DB-78F0-B76A-40BA67BF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zion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005F8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</p:spPr>
        <p:txBody>
          <a:bodyPr anchor="b"/>
          <a:lstStyle>
            <a:lvl1pPr marL="342900" indent="-342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1pPr>
            <a:lvl2pPr marL="342900" indent="1143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2pPr>
            <a:lvl3pPr marL="342900" indent="5715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3pPr>
            <a:lvl4pPr marL="342900" indent="10287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4pPr>
            <a:lvl5pPr marL="342900" indent="1485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0" name="Image 6" descr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3" name="Grouper 9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51" name="Rectangle 10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ZoneTexte 11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54" name="LOGO_DECLINAZIONE_SIGLA.png" descr="LOGO_DECLINAZIONE_SIGL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11" y="4552950"/>
            <a:ext cx="853378" cy="45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37F0-4C5C-CCA7-2295-87AE58808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FBA38-65C5-9DF4-F8DF-C957DC37F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BAAC-304D-2950-B6E7-C69684ED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FC151-1555-BA2A-FDBE-DD85CB65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78AB2-1AD2-404D-F95F-7F1D4025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0013-8044-4C57-8722-82452B615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D23D-FE9C-05C3-38E5-44FF32697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BEE67-EFE3-0CB0-2DE3-B23CF66C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E3947-2EF0-2776-0485-D2572F2B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C6B03-DA51-C090-CABA-BECAD6C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3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BC547-2042-B364-283D-D99CC13A9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A8F1F-7BD0-A07D-47A6-B5140D995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752E6-3C9B-5265-25C8-879A3EB3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F9C0B-DE0A-D537-925A-76ECB6ED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04EC0-CA9B-1D8E-5D3D-0BB58DDA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1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AA4F-BB54-CFE1-DF58-BF229043B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0D198-1DC4-BC39-106C-BA4793DE5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61A54-E1F2-5D7C-6E0F-7013F496B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BC349-52AC-8FD4-6748-DBFE6A7F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40D4-E79A-1196-97F4-F163BFB4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B7A2C-9DBA-50AB-ED6C-47458B56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83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BDF53-10D7-36A3-B196-5575438F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280D6-33B5-859D-8C72-F188EBC02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F741D-C4A0-98E8-3D37-7A4E8BCF4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C9024B-B1EE-55ED-3DB3-898E33CCB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98664-388B-022B-FED4-67753B72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9E7B2-8460-874C-887D-5EE44DAB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0EC480-4D58-8734-AE14-C9515034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88B79-8DAF-8345-9106-4C4832BC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25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1999" y="134999"/>
            <a:ext cx="7920002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1999" y="914400"/>
            <a:ext cx="7920002" cy="3680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2pPr marL="406400" indent="-203200">
              <a:defRPr sz="2000"/>
            </a:lvl2pPr>
            <a:lvl3pPr marL="609600" indent="-203200">
              <a:defRPr sz="1800"/>
            </a:lvl3pPr>
            <a:lvl4pPr marL="812800" indent="-203200">
              <a:defRPr sz="1800"/>
            </a:lvl4pPr>
            <a:lvl5pPr marL="1016000" indent="-20320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64584" y="4864448"/>
            <a:ext cx="182216" cy="1728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7" name="Grouper 8"/>
          <p:cNvGrpSpPr/>
          <p:nvPr/>
        </p:nvGrpSpPr>
        <p:grpSpPr>
          <a:xfrm>
            <a:off x="1447800" y="4580063"/>
            <a:ext cx="457200" cy="457201"/>
            <a:chOff x="0" y="0"/>
            <a:chExt cx="457200" cy="457200"/>
          </a:xfrm>
        </p:grpSpPr>
        <p:sp>
          <p:nvSpPr>
            <p:cNvPr id="5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8" name="LOGO_DECLINAZIONE_SIGLA.png" descr="LOGO_DECLINAZIONE_SIGLA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711" y="4580062"/>
            <a:ext cx="853378" cy="457201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1pPr>
      <a:lvl2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2pPr>
      <a:lvl3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3pPr>
      <a:lvl4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4pPr>
      <a:lvl5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5pPr>
      <a:lvl6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6pPr>
      <a:lvl7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7pPr>
      <a:lvl8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8pPr>
      <a:lvl9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9pPr>
    </p:titleStyle>
    <p:bodyStyle>
      <a:lvl1pPr marL="254000" marR="0" indent="-2540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1pPr>
      <a:lvl2pPr marL="719137" marR="0" indent="-261937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2pPr>
      <a:lvl3pPr marL="11658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3pPr>
      <a:lvl4pPr marL="1651000" marR="0" indent="-2794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4pPr>
      <a:lvl5pPr marL="2143125" marR="0" indent="-314325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5pPr>
      <a:lvl6pPr marL="25374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6pPr>
      <a:lvl7pPr marL="29946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7pPr>
      <a:lvl8pPr marL="34518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8pPr>
      <a:lvl9pPr marL="39090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13B3F5-7BC8-EC0D-9FB0-1AC257192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</a:blip>
          <a:srcRect t="2760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1473DB-4075-923A-1F94-CC63E868098F}"/>
              </a:ext>
            </a:extLst>
          </p:cNvPr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age 6" descr="Image 6">
            <a:extLst>
              <a:ext uri="{FF2B5EF4-FFF2-40B4-BE49-F238E27FC236}">
                <a16:creationId xmlns:a16="http://schemas.microsoft.com/office/drawing/2014/main" id="{36897F70-DC95-8177-D21E-A315982C335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6870" y="4379256"/>
            <a:ext cx="1776253" cy="7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E2F483E-2B2E-5866-3110-1DC9EED8909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130" y="4379256"/>
            <a:ext cx="1344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3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31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microsoft.com/office/2007/relationships/hdphoto" Target="../media/hdphoto8.wdp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0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043280:101043280:subDocs" TargetMode="External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896297:100896297:subDocs" TargetMode="External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edms.cern.ch/ui/#!master/navigator/document?D:101054290:101054290:subDocs" TargetMode="External"/><Relationship Id="rId7" Type="http://schemas.openxmlformats.org/officeDocument/2006/relationships/image" Target="../media/image33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981BC.C95E5E60" TargetMode="Externa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"/>
          <p:cNvSpPr txBox="1">
            <a:spLocks noGrp="1"/>
          </p:cNvSpPr>
          <p:nvPr>
            <p:ph type="title"/>
          </p:nvPr>
        </p:nvSpPr>
        <p:spPr>
          <a:xfrm>
            <a:off x="2411999" y="1883555"/>
            <a:ext cx="4320000" cy="468000"/>
          </a:xfrm>
          <a:prstGeom prst="rect">
            <a:avLst/>
          </a:prstGeom>
        </p:spPr>
        <p:txBody>
          <a:bodyPr anchor="t"/>
          <a:lstStyle>
            <a:lvl1pPr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</a:tabLst>
              <a:defRPr b="1" i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dirty="0">
                <a:latin typeface="+mj-lt"/>
              </a:rPr>
              <a:t>Status of D2 in INFN-Genova</a:t>
            </a:r>
          </a:p>
        </p:txBody>
      </p:sp>
      <p:sp>
        <p:nvSpPr>
          <p:cNvPr id="66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1158643" y="2791945"/>
            <a:ext cx="6826713" cy="697627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u="sng" dirty="0"/>
              <a:t>A. Pampaloni</a:t>
            </a:r>
            <a:endParaRPr lang="it-IT"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dirty="0"/>
              <a:t>S. Farinon, A. Bersani, B. Caiffi, R. Cereseto, F. Levi, D. Novelli - INFN Genova</a:t>
            </a:r>
            <a:endParaRPr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en-US" sz="1400" dirty="0"/>
              <a:t>E. Todesco, A. Foussat, L. Fiscarelli, M. Guinchard, G. Ninet, G. Willering - CERN</a:t>
            </a:r>
            <a:endParaRPr sz="1400" dirty="0"/>
          </a:p>
        </p:txBody>
      </p:sp>
      <p:sp>
        <p:nvSpPr>
          <p:cNvPr id="67" name="Espace réservé du texte 14"/>
          <p:cNvSpPr/>
          <p:nvPr/>
        </p:nvSpPr>
        <p:spPr>
          <a:xfrm>
            <a:off x="2412000" y="4304833"/>
            <a:ext cx="4320000" cy="18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232331" indent="-230745">
              <a:spcBef>
                <a:spcPts val="200"/>
              </a:spcBef>
              <a:tabLst>
                <a:tab pos="228600" algn="l"/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</a:tabLst>
              <a:defRPr sz="1000">
                <a:solidFill>
                  <a:srgbClr val="0093BE"/>
                </a:solidFill>
              </a:defRPr>
            </a:lvl1pPr>
          </a:lstStyle>
          <a:p>
            <a:pPr algn="ctr"/>
            <a:r>
              <a:rPr dirty="0">
                <a:latin typeface="+mj-lt"/>
              </a:rPr>
              <a:t>1</a:t>
            </a:r>
            <a:r>
              <a:rPr lang="it-IT" dirty="0">
                <a:latin typeface="+mj-lt"/>
              </a:rPr>
              <a:t>3</a:t>
            </a:r>
            <a:r>
              <a:rPr baseline="30000" dirty="0">
                <a:latin typeface="+mj-lt"/>
              </a:rPr>
              <a:t>th</a:t>
            </a:r>
            <a:r>
              <a:rPr dirty="0">
                <a:latin typeface="+mj-lt"/>
              </a:rPr>
              <a:t> HL-LHC Collaboration Meeting, </a:t>
            </a:r>
            <a:r>
              <a:rPr lang="it-IT" dirty="0">
                <a:latin typeface="+mj-lt"/>
              </a:rPr>
              <a:t>Vancouver (Canada), 25</a:t>
            </a:r>
            <a:r>
              <a:rPr dirty="0">
                <a:latin typeface="+mj-lt"/>
              </a:rPr>
              <a:t> - 2</a:t>
            </a:r>
            <a:r>
              <a:rPr lang="it-IT" dirty="0">
                <a:latin typeface="+mj-lt"/>
              </a:rPr>
              <a:t>8</a:t>
            </a:r>
            <a:r>
              <a:rPr dirty="0">
                <a:latin typeface="+mj-lt"/>
              </a:rPr>
              <a:t> September 202</a:t>
            </a:r>
            <a:r>
              <a:rPr lang="it-IT" dirty="0">
                <a:latin typeface="+mj-lt"/>
              </a:rPr>
              <a:t>3</a:t>
            </a:r>
            <a:endParaRPr dirty="0"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Test Results: Mechanical Measurements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C251FE-08A4-2BEB-3686-C82578B76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9554" y="1492305"/>
            <a:ext cx="2736304" cy="179729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9A46535-8FA6-685B-3A7C-850176862D53}"/>
              </a:ext>
            </a:extLst>
          </p:cNvPr>
          <p:cNvGrpSpPr/>
          <p:nvPr/>
        </p:nvGrpSpPr>
        <p:grpSpPr>
          <a:xfrm>
            <a:off x="253246" y="1743406"/>
            <a:ext cx="5917102" cy="2861827"/>
            <a:chOff x="253246" y="1743406"/>
            <a:chExt cx="5917102" cy="2861827"/>
          </a:xfrm>
        </p:grpSpPr>
        <p:sp>
          <p:nvSpPr>
            <p:cNvPr id="87" name="CERN/INFN Agreements…">
              <a:extLst>
                <a:ext uri="{FF2B5EF4-FFF2-40B4-BE49-F238E27FC236}">
                  <a16:creationId xmlns:a16="http://schemas.microsoft.com/office/drawing/2014/main" id="{6AD70107-12DD-3C30-F0D2-B7B88AB586A6}"/>
                </a:ext>
              </a:extLst>
            </p:cNvPr>
            <p:cNvSpPr txBox="1">
              <a:spLocks/>
            </p:cNvSpPr>
            <p:nvPr/>
          </p:nvSpPr>
          <p:spPr>
            <a:xfrm>
              <a:off x="2401797" y="4420567"/>
              <a:ext cx="1620000" cy="1846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SzPct val="140000"/>
                <a:buNone/>
              </a:pPr>
              <a:r>
                <a:rPr lang="en-US" sz="1200" dirty="0"/>
                <a:t>Courtesy of M. Guinchard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05ADA9C-4651-5059-8F6C-73879AD9ADD7}"/>
                </a:ext>
              </a:extLst>
            </p:cNvPr>
            <p:cNvGrpSpPr/>
            <p:nvPr/>
          </p:nvGrpSpPr>
          <p:grpSpPr>
            <a:xfrm>
              <a:off x="253246" y="1743406"/>
              <a:ext cx="5917102" cy="2628000"/>
              <a:chOff x="253246" y="1743406"/>
              <a:chExt cx="5917102" cy="2628000"/>
            </a:xfrm>
          </p:grpSpPr>
          <p:pic>
            <p:nvPicPr>
              <p:cNvPr id="3" name="Picture 2" descr="Picture 1">
                <a:extLst>
                  <a:ext uri="{FF2B5EF4-FFF2-40B4-BE49-F238E27FC236}">
                    <a16:creationId xmlns:a16="http://schemas.microsoft.com/office/drawing/2014/main" id="{39C9C31A-32C2-AAD1-336B-13FB45EDF0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rcRect l="32965" t="6188" r="33808" b="3022"/>
              <a:stretch>
                <a:fillRect/>
              </a:stretch>
            </p:blipFill>
            <p:spPr>
              <a:xfrm>
                <a:off x="253246" y="1743406"/>
                <a:ext cx="1926665" cy="2628000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4" name="Picture 3" descr="Picture 8">
                <a:extLst>
                  <a:ext uri="{FF2B5EF4-FFF2-40B4-BE49-F238E27FC236}">
                    <a16:creationId xmlns:a16="http://schemas.microsoft.com/office/drawing/2014/main" id="{DE332D2F-5922-7977-F06F-0F41B16CCC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rcRect l="32703" t="6478" r="34069" b="2966"/>
              <a:stretch>
                <a:fillRect/>
              </a:stretch>
            </p:blipFill>
            <p:spPr>
              <a:xfrm>
                <a:off x="2211665" y="1743406"/>
                <a:ext cx="1921387" cy="2628000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5" name="Screenshot 2023-06-13 at 17.54.10.png">
                <a:extLst>
                  <a:ext uri="{FF2B5EF4-FFF2-40B4-BE49-F238E27FC236}">
                    <a16:creationId xmlns:a16="http://schemas.microsoft.com/office/drawing/2014/main" id="{B5DF645A-2896-0310-0CF8-D56ECECF30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rcRect l="66302"/>
              <a:stretch>
                <a:fillRect/>
              </a:stretch>
            </p:blipFill>
            <p:spPr>
              <a:xfrm>
                <a:off x="4165353" y="1743406"/>
                <a:ext cx="2004995" cy="262800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EA0BA6-F6B1-A30D-37A9-844F73A97418}"/>
              </a:ext>
            </a:extLst>
          </p:cNvPr>
          <p:cNvSpPr txBox="1">
            <a:spLocks/>
          </p:cNvSpPr>
          <p:nvPr/>
        </p:nvSpPr>
        <p:spPr>
          <a:xfrm>
            <a:off x="520988" y="521333"/>
            <a:ext cx="8361104" cy="90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C00000"/>
              </a:buClr>
            </a:pPr>
            <a:r>
              <a:rPr lang="it-IT" sz="1800" dirty="0">
                <a:latin typeface="+mj-lt"/>
              </a:rPr>
              <a:t>Several collars were instrumented with strain gauges in the pole</a:t>
            </a:r>
          </a:p>
          <a:p>
            <a:pPr algn="just">
              <a:buClr>
                <a:srgbClr val="C00000"/>
              </a:buClr>
            </a:pPr>
            <a:r>
              <a:rPr lang="it-IT" sz="1800" dirty="0">
                <a:latin typeface="+mj-lt"/>
              </a:rPr>
              <a:t>A loss of pre-stress occurred between 1</a:t>
            </a:r>
            <a:r>
              <a:rPr lang="it-IT" sz="1800" baseline="30000" dirty="0">
                <a:latin typeface="+mj-lt"/>
              </a:rPr>
              <a:t>st</a:t>
            </a:r>
            <a:r>
              <a:rPr lang="it-IT" sz="1800" dirty="0">
                <a:latin typeface="+mj-lt"/>
              </a:rPr>
              <a:t> and 2</a:t>
            </a:r>
            <a:r>
              <a:rPr lang="it-IT" sz="1800" baseline="30000" dirty="0">
                <a:latin typeface="+mj-lt"/>
              </a:rPr>
              <a:t>nd</a:t>
            </a:r>
            <a:r>
              <a:rPr lang="it-IT" sz="1800" dirty="0">
                <a:latin typeface="+mj-lt"/>
              </a:rPr>
              <a:t> cool down</a:t>
            </a:r>
          </a:p>
          <a:p>
            <a:pPr algn="just">
              <a:buClr>
                <a:srgbClr val="C00000"/>
              </a:buClr>
            </a:pPr>
            <a:r>
              <a:rPr lang="en-GB" sz="1800" dirty="0">
                <a:latin typeface="+mj-lt"/>
              </a:rPr>
              <a:t>No further reduction is evident between 2</a:t>
            </a:r>
            <a:r>
              <a:rPr lang="en-GB" sz="1800" baseline="30000" dirty="0">
                <a:latin typeface="+mj-lt"/>
              </a:rPr>
              <a:t>nd</a:t>
            </a:r>
            <a:r>
              <a:rPr lang="en-GB" sz="1800" dirty="0">
                <a:latin typeface="+mj-lt"/>
              </a:rPr>
              <a:t> and 4</a:t>
            </a:r>
            <a:r>
              <a:rPr lang="en-GB" sz="1800" baseline="30000" dirty="0">
                <a:latin typeface="+mj-lt"/>
              </a:rPr>
              <a:t>th</a:t>
            </a:r>
            <a:r>
              <a:rPr lang="en-GB" sz="1800" dirty="0">
                <a:latin typeface="+mj-lt"/>
              </a:rPr>
              <a:t> cool down</a:t>
            </a:r>
          </a:p>
        </p:txBody>
      </p:sp>
    </p:spTree>
    <p:extLst>
      <p:ext uri="{BB962C8B-B14F-4D97-AF65-F5344CB8AC3E}">
        <p14:creationId xmlns:p14="http://schemas.microsoft.com/office/powerpoint/2010/main" val="376310481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Coil Azimuthal Size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000" y="532661"/>
                <a:ext cx="7920000" cy="147732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Prototype coils exceed nominal azimuthal dimension by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0.64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±0.05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on average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The dimensions are measured with a measuring press by applying several pressing cycles in 7 longitudinal points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To keep the collaring pressure below reasonable values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&lt;110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US" sz="1600" dirty="0"/>
                  <a:t>), it was decided to reduce the azimuthal dimension of each coil by approximately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0.6 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by removing kapton layers from the insulation scheme, thus affecting the field quality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532661"/>
                <a:ext cx="7920000" cy="1477328"/>
              </a:xfrm>
              <a:prstGeom prst="rect">
                <a:avLst/>
              </a:prstGeom>
              <a:blipFill>
                <a:blip r:embed="rId2"/>
                <a:stretch>
                  <a:fillRect l="-231" t="-11934" r="-1538" b="-74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3" descr="Immagine 3">
            <a:extLst>
              <a:ext uri="{FF2B5EF4-FFF2-40B4-BE49-F238E27FC236}">
                <a16:creationId xmlns:a16="http://schemas.microsoft.com/office/drawing/2014/main" id="{F1EE4E53-FC94-2BB4-1E4A-B4E75A631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92" y="2198767"/>
            <a:ext cx="2737013" cy="1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549906-B41F-2F61-7BF8-91E7D404CF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23243" y="3341319"/>
            <a:ext cx="2646000" cy="1764000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1256F9C-65DD-36DD-1EE2-F2D53F7F37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399420"/>
              </p:ext>
            </p:extLst>
          </p:nvPr>
        </p:nvGraphicFramePr>
        <p:xfrm>
          <a:off x="4789274" y="2198767"/>
          <a:ext cx="3960000" cy="20726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412758111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17202189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419501318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62374555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793747138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Coil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Min</a:t>
                      </a:r>
                      <a:r>
                        <a:rPr lang="it-IT" sz="11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 [mm]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Max</a:t>
                      </a:r>
                      <a:r>
                        <a:rPr lang="it-IT" sz="11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 [mm]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Avg [mm]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484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A-01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0.36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latin typeface="+mj-lt"/>
                        </a:rPr>
                        <a:t>Spare coil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07873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A1-02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0.55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0.80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0.70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latin typeface="+mj-lt"/>
                        </a:rPr>
                        <a:t>Spare aperture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45880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B1-02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0.55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0.72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latin typeface="+mj-lt"/>
                        </a:rPr>
                        <a:t>Spare aperture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3011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A1-01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0.71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Aperture V1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42027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B1-01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0.47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0.77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0.63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Aperture V1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2627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A2-01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0.69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Aperture V2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87103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B2-01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0.71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0.64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Aperture V2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2940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7322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280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Change of Cross-section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8640" y="506185"/>
                <a:ext cx="8648160" cy="11079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For the series magnets, to address both field quality and coil size issues we proposed to modify by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0.3 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800" dirty="0"/>
                  <a:t> 2 longitudinal spacers out of 10 (type 8 and 3) and the insulation scheme </a:t>
                </a:r>
                <a14:m>
                  <m:oMath xmlns:m="http://schemas.openxmlformats.org/officeDocument/2006/math">
                    <m:r>
                      <a:rPr lang="en-US" sz="18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this mitigation strategy was partially tested with success in the prototype 3</a:t>
                </a:r>
                <a:r>
                  <a:rPr lang="en-US" sz="1800" baseline="30000" dirty="0"/>
                  <a:t>rd</a:t>
                </a:r>
                <a:r>
                  <a:rPr lang="en-US" sz="1800" dirty="0"/>
                  <a:t> aperture.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40" y="506185"/>
                <a:ext cx="8648160" cy="1107996"/>
              </a:xfrm>
              <a:prstGeom prst="rect">
                <a:avLst/>
              </a:prstGeom>
              <a:blipFill>
                <a:blip r:embed="rId2"/>
                <a:stretch>
                  <a:fillRect l="-423" t="-17033" r="-1621" b="-1208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n orange and white striped object&#10;&#10;Description automatically generated">
            <a:extLst>
              <a:ext uri="{FF2B5EF4-FFF2-40B4-BE49-F238E27FC236}">
                <a16:creationId xmlns:a16="http://schemas.microsoft.com/office/drawing/2014/main" id="{2C53405C-1699-FD0D-0006-D7E562EF5F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99" y="1655812"/>
            <a:ext cx="2969018" cy="1512000"/>
          </a:xfrm>
          <a:prstGeom prst="rect">
            <a:avLst/>
          </a:prstGeom>
        </p:spPr>
      </p:pic>
      <p:pic>
        <p:nvPicPr>
          <p:cNvPr id="9" name="Picture 8" descr="A close-up of a diagram&#10;&#10;Description automatically generated">
            <a:extLst>
              <a:ext uri="{FF2B5EF4-FFF2-40B4-BE49-F238E27FC236}">
                <a16:creationId xmlns:a16="http://schemas.microsoft.com/office/drawing/2014/main" id="{EC2A559C-CA00-3DF1-6A0D-FBBE5D36B9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74" y="1412418"/>
            <a:ext cx="4039426" cy="151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9C6E00-21B4-F77F-6269-8C02EB6EA4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044" y="3275223"/>
            <a:ext cx="2394781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ERN/INFN Agreements…">
                <a:extLst>
                  <a:ext uri="{FF2B5EF4-FFF2-40B4-BE49-F238E27FC236}">
                    <a16:creationId xmlns:a16="http://schemas.microsoft.com/office/drawing/2014/main" id="{B85BD034-E294-3479-34BD-58BEB49F66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00106" y="3012841"/>
                <a:ext cx="4140000" cy="187743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just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600" dirty="0"/>
                  <a:t>The baseline insulation scheme of the series includes: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On the pole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50.8 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thick kapton sheet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76.2 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thick kapton sheets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127 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thick kapton sheets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On the midplane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127 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 thick kapton sheet</a:t>
                </a:r>
              </a:p>
            </p:txBody>
          </p:sp>
        </mc:Choice>
        <mc:Fallback xmlns="">
          <p:sp>
            <p:nvSpPr>
              <p:cNvPr id="12" name="CERN/INFN Agreements…">
                <a:extLst>
                  <a:ext uri="{FF2B5EF4-FFF2-40B4-BE49-F238E27FC236}">
                    <a16:creationId xmlns:a16="http://schemas.microsoft.com/office/drawing/2014/main" id="{B85BD034-E294-3479-34BD-58BEB49F6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106" y="3012841"/>
                <a:ext cx="4140000" cy="1877437"/>
              </a:xfrm>
              <a:prstGeom prst="rect">
                <a:avLst/>
              </a:prstGeom>
              <a:blipFill>
                <a:blip r:embed="rId7"/>
                <a:stretch>
                  <a:fillRect l="-3093" t="-3247" r="-2946" b="-681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10859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Status of the Series Magnets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 dirty="0"/>
          </a:p>
        </p:txBody>
      </p:sp>
      <p:sp>
        <p:nvSpPr>
          <p:cNvPr id="2" name="CERN/INFN Agreements…">
            <a:extLst>
              <a:ext uri="{FF2B5EF4-FFF2-40B4-BE49-F238E27FC236}">
                <a16:creationId xmlns:a16="http://schemas.microsoft.com/office/drawing/2014/main" id="{5393FB2D-2FFD-9B11-7228-2DF35BE4B1D3}"/>
              </a:ext>
            </a:extLst>
          </p:cNvPr>
          <p:cNvSpPr txBox="1">
            <a:spLocks/>
          </p:cNvSpPr>
          <p:nvPr/>
        </p:nvSpPr>
        <p:spPr>
          <a:xfrm>
            <a:off x="393886" y="513306"/>
            <a:ext cx="864000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MBRD1 (DIP1) fabrication has been completed at ASG Superconductors and the magnet has been measured at RT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So far 13 coils have been wound, 9 of which have also been cured and measured (AS01, BS01, AS02 and BS02 were used for the construction of DIP1)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To address the different coil sizes, we studied a specific shimming plan to fulfil the field quality requirements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493DF8E-A54D-CD26-41D5-E020B0F8D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994059"/>
              </p:ext>
            </p:extLst>
          </p:nvPr>
        </p:nvGraphicFramePr>
        <p:xfrm>
          <a:off x="611999" y="1816227"/>
          <a:ext cx="2844000" cy="26822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40029156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676031709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9444025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43204572"/>
                    </a:ext>
                  </a:extLst>
                </a:gridCol>
              </a:tblGrid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Oversize of the coils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12048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latin typeface="+mj-lt"/>
                        </a:rPr>
                        <a:t>Coil type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latin typeface="+mj-lt"/>
                        </a:rPr>
                        <a:t>Min [mm]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latin typeface="+mj-lt"/>
                        </a:rPr>
                        <a:t>Max [mm]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latin typeface="+mj-lt"/>
                        </a:rPr>
                        <a:t>Avg [mm]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9735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0.34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0.45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0.41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656525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BS01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0.39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0.60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0.48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5192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0.47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0.64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0.53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9610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BS02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0.31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0.55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0.46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32003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AS03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0.56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0.70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0.63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08994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BS03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0.52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0.82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0.65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8778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AS04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0.37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0.61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0.53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17295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BS04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0.42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0.60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0.48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45926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1" dirty="0">
                          <a:latin typeface="+mj-lt"/>
                        </a:rPr>
                        <a:t>AS05</a:t>
                      </a:r>
                      <a:endParaRPr lang="en-GB" sz="1000" b="1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0.42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+mj-lt"/>
                        </a:rPr>
                        <a:t>0.61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rgbClr val="0093BE"/>
                          </a:solidFill>
                          <a:latin typeface="+mj-lt"/>
                        </a:rPr>
                        <a:t>0.52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5289650"/>
                  </a:ext>
                </a:extLst>
              </a:tr>
            </a:tbl>
          </a:graphicData>
        </a:graphic>
      </p:graphicFrame>
      <p:pic>
        <p:nvPicPr>
          <p:cNvPr id="7" name="Picture 6" descr="A graph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1A2B7136-0C73-643C-5539-F0A5822D6C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132" y="1816227"/>
            <a:ext cx="4727539" cy="326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6336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Status of the Series Magnets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6818" y="513306"/>
                <a:ext cx="8750114" cy="112338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500" dirty="0"/>
                  <a:t>The cross-section change from prototype to series was effective according to RT magnetic measurements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500" dirty="0">
                    <a:solidFill>
                      <a:schemeClr val="accent5"/>
                    </a:solidFill>
                    <a:latin typeface="+mj-lt"/>
                  </a:rPr>
                  <a:t>Our simulations show a consistent discrepancy of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5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sz="1500" dirty="0">
                    <a:solidFill>
                      <a:schemeClr val="accent5"/>
                    </a:solidFill>
                    <a:latin typeface="+mj-lt"/>
                  </a:rPr>
                  <a:t> units in b</a:t>
                </a:r>
                <a:r>
                  <a:rPr lang="en-US" sz="1500" baseline="-25000" dirty="0">
                    <a:solidFill>
                      <a:schemeClr val="accent5"/>
                    </a:solidFill>
                    <a:latin typeface="+mj-lt"/>
                  </a:rPr>
                  <a:t>3</a:t>
                </a:r>
                <a:r>
                  <a:rPr lang="en-US" sz="1500" dirty="0">
                    <a:solidFill>
                      <a:schemeClr val="accent5"/>
                    </a:solidFill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5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500" dirty="0">
                    <a:solidFill>
                      <a:schemeClr val="accent5"/>
                    </a:solidFill>
                    <a:latin typeface="+mj-lt"/>
                  </a:rPr>
                  <a:t> units in b</a:t>
                </a:r>
                <a:r>
                  <a:rPr lang="en-US" sz="1500" baseline="-25000" dirty="0">
                    <a:solidFill>
                      <a:schemeClr val="accent5"/>
                    </a:solidFill>
                    <a:latin typeface="+mj-lt"/>
                  </a:rPr>
                  <a:t>5</a:t>
                </a:r>
                <a:r>
                  <a:rPr lang="en-US" sz="1500" dirty="0">
                    <a:solidFill>
                      <a:schemeClr val="accent5"/>
                    </a:solidFill>
                    <a:latin typeface="+mj-lt"/>
                  </a:rPr>
                  <a:t> that has not yet been understood and, therefore, needs to be carefully monitored and further studied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400" dirty="0">
                    <a:solidFill>
                      <a:schemeClr val="accent5"/>
                    </a:solidFill>
                    <a:latin typeface="+mj-lt"/>
                  </a:rPr>
                  <a:t>These discrepancies were also observed in the short model and in the prototype and are used as an offset to determine the expected field quality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18" y="513306"/>
                <a:ext cx="8750114" cy="1123384"/>
              </a:xfrm>
              <a:prstGeom prst="rect">
                <a:avLst/>
              </a:prstGeom>
              <a:blipFill>
                <a:blip r:embed="rId2"/>
                <a:stretch>
                  <a:fillRect l="-139" t="-14674" r="-1324" b="-923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024321A-6A21-9A18-948F-FA984D55A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43956"/>
              </p:ext>
            </p:extLst>
          </p:nvPr>
        </p:nvGraphicFramePr>
        <p:xfrm>
          <a:off x="1715150" y="1738675"/>
          <a:ext cx="6013449" cy="2266950"/>
        </p:xfrm>
        <a:graphic>
          <a:graphicData uri="http://schemas.openxmlformats.org/drawingml/2006/table">
            <a:tbl>
              <a:tblPr/>
              <a:tblGrid>
                <a:gridCol w="462573">
                  <a:extLst>
                    <a:ext uri="{9D8B030D-6E8A-4147-A177-3AD203B41FA5}">
                      <a16:colId xmlns:a16="http://schemas.microsoft.com/office/drawing/2014/main" val="3640985448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3083094834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894704694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3618119383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3877344306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116749952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821261861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78426991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1796060000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3960124873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566590286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3637585831"/>
                    </a:ext>
                  </a:extLst>
                </a:gridCol>
                <a:gridCol w="462573">
                  <a:extLst>
                    <a:ext uri="{9D8B030D-6E8A-4147-A177-3AD203B41FA5}">
                      <a16:colId xmlns:a16="http://schemas.microsoft.com/office/drawing/2014/main" val="577702834"/>
                    </a:ext>
                  </a:extLst>
                </a:gridCol>
              </a:tblGrid>
              <a:tr h="200025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Double aperture with iron yoke at room temperature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673910"/>
                  </a:ext>
                </a:extLst>
              </a:tr>
              <a:tr h="200025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SIMULATIONS, EXPECTED &amp; MEASUREMENTS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1162"/>
                  </a:ext>
                </a:extLst>
              </a:tr>
              <a:tr h="200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INTEGRATED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41900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308724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273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0928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-11.32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-14.46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-11.51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-14.60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134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088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3734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89746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70985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04CA4C-3429-06C5-05C3-FC7CC2E461E5}"/>
                  </a:ext>
                </a:extLst>
              </p:cNvPr>
              <p:cNvSpPr txBox="1"/>
              <p:nvPr/>
            </p:nvSpPr>
            <p:spPr>
              <a:xfrm>
                <a:off x="2395404" y="4143030"/>
                <a:ext cx="4652940" cy="2409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∆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𝑀𝑒𝑎𝑠𝑢𝑟𝑒𝑚𝑒𝑛𝑡𝑠</m:t>
                          </m:r>
                        </m:e>
                        <m:sub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𝑤𝑖𝑡h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kumimoji="0" lang="it-IT" sz="1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4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𝑆𝑖𝑚𝑢𝑙𝑎𝑡𝑖𝑜𝑛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𝑤𝑖𝑡h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04CA4C-3429-06C5-05C3-FC7CC2E46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404" y="4143030"/>
                <a:ext cx="4652940" cy="240963"/>
              </a:xfrm>
              <a:prstGeom prst="rect">
                <a:avLst/>
              </a:prstGeom>
              <a:blipFill>
                <a:blip r:embed="rId3"/>
                <a:stretch>
                  <a:fillRect l="-262" t="-2564" b="-179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802BCF-B8D6-EF47-E5C0-7AA5E0FD8D8B}"/>
                  </a:ext>
                </a:extLst>
              </p:cNvPr>
              <p:cNvSpPr txBox="1"/>
              <p:nvPr/>
            </p:nvSpPr>
            <p:spPr>
              <a:xfrm>
                <a:off x="3969617" y="4521398"/>
                <a:ext cx="1504514" cy="2154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𝑆𝐼𝑀𝑈</m:t>
                      </m:r>
                      <m:r>
                        <a:rPr kumimoji="0" lang="it-IT" sz="1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+∆</m:t>
                      </m:r>
                    </m:oMath>
                  </m:oMathPara>
                </a14:m>
                <a:endParaRPr kumimoji="0" lang="en-GB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Arial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802BCF-B8D6-EF47-E5C0-7AA5E0FD8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617" y="4521398"/>
                <a:ext cx="1504514" cy="215444"/>
              </a:xfrm>
              <a:prstGeom prst="rect">
                <a:avLst/>
              </a:prstGeom>
              <a:blipFill>
                <a:blip r:embed="rId4"/>
                <a:stretch>
                  <a:fillRect l="-2024" r="-1619" b="-857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933684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1187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Overall Schedule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 dirty="0"/>
          </a:p>
        </p:txBody>
      </p:sp>
      <p:sp>
        <p:nvSpPr>
          <p:cNvPr id="2" name="CERN/INFN Agreements…">
            <a:extLst>
              <a:ext uri="{FF2B5EF4-FFF2-40B4-BE49-F238E27FC236}">
                <a16:creationId xmlns:a16="http://schemas.microsoft.com/office/drawing/2014/main" id="{5393FB2D-2FFD-9B11-7228-2DF35BE4B1D3}"/>
              </a:ext>
            </a:extLst>
          </p:cNvPr>
          <p:cNvSpPr txBox="1">
            <a:spLocks/>
          </p:cNvSpPr>
          <p:nvPr/>
        </p:nvSpPr>
        <p:spPr>
          <a:xfrm>
            <a:off x="363756" y="629610"/>
            <a:ext cx="5414079" cy="1831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700" dirty="0"/>
              <a:t>The first series magnet (MBRD1) is completed and </a:t>
            </a:r>
            <a:r>
              <a:rPr lang="en-US" sz="1700" dirty="0"/>
              <a:t>will be delivered to CERN in October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700" dirty="0"/>
              <a:t>Construction of the 6 series magnets is on schedule and is expected to be completed in mid-2025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700" dirty="0"/>
              <a:t>The plan for the series is aligned with the updated schedule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GB" sz="1700" dirty="0"/>
              <a:t>The D2 series is not on the critical path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4A0EAE-932A-B635-EA43-836C72BA3C05}"/>
              </a:ext>
            </a:extLst>
          </p:cNvPr>
          <p:cNvGrpSpPr/>
          <p:nvPr/>
        </p:nvGrpSpPr>
        <p:grpSpPr>
          <a:xfrm>
            <a:off x="6020015" y="690740"/>
            <a:ext cx="2799697" cy="2406177"/>
            <a:chOff x="5980547" y="888086"/>
            <a:chExt cx="2799697" cy="240617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FD0C6D5-8E56-5F55-CAE4-89A4C2B1A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781" t="20069" r="15466"/>
            <a:stretch/>
          </p:blipFill>
          <p:spPr>
            <a:xfrm>
              <a:off x="5980547" y="888086"/>
              <a:ext cx="2799697" cy="2406177"/>
            </a:xfrm>
            <a:prstGeom prst="rect">
              <a:avLst/>
            </a:prstGeom>
          </p:spPr>
        </p:pic>
        <p:pic>
          <p:nvPicPr>
            <p:cNvPr id="4" name="Picture 2" descr="ASG Superconductors index">
              <a:extLst>
                <a:ext uri="{FF2B5EF4-FFF2-40B4-BE49-F238E27FC236}">
                  <a16:creationId xmlns:a16="http://schemas.microsoft.com/office/drawing/2014/main" id="{DC828E27-DF9B-7B41-17DF-2667E052DB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2626" y="3030287"/>
              <a:ext cx="887618" cy="263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330D8BE7-2ACB-B181-7F1F-AD3F9AD827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"/>
          <a:stretch/>
        </p:blipFill>
        <p:spPr>
          <a:xfrm>
            <a:off x="57149" y="3231383"/>
            <a:ext cx="8748000" cy="162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488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280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000" y="784121"/>
                <a:ext cx="7920000" cy="258532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GB" sz="1800" dirty="0"/>
                  <a:t>MBRD prototype was successfully tested in terms of training, protection scheme effectiveness, magnetic and mechanical measurements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GB" sz="1600" dirty="0"/>
                  <a:t>In the fourth thermal cycle it reached ultimate current at both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1.9 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600" dirty="0"/>
                  <a:t> and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4.5 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600" dirty="0"/>
                  <a:t> without quench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The MIITs of all the scenarios tested are below the limit quench integral of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32 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𝑀</m:t>
                    </m:r>
                    <m:sSup>
                      <m:sSupPr>
                        <m:ctrlPr>
                          <a:rPr lang="it-IT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it-IT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600" dirty="0"/>
                  <a:t> corresponding to a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hotspot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GB" sz="1600" dirty="0"/>
                  <a:t>The measured field quality is in fair agreement with the simulation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GB" sz="1800" dirty="0"/>
                  <a:t>MBRD1 is completed and will be delivered to CERN in October 2023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GB" sz="1800" dirty="0"/>
                  <a:t>Production at ASG Superconductors is well organized and proceeding smoothly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GB" sz="1600" dirty="0"/>
                  <a:t>13 out of 24 coils have been fabricated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784121"/>
                <a:ext cx="7920000" cy="2585323"/>
              </a:xfrm>
              <a:prstGeom prst="rect">
                <a:avLst/>
              </a:prstGeom>
              <a:blipFill>
                <a:blip r:embed="rId2"/>
                <a:stretch>
                  <a:fillRect l="-462" t="-7547" r="-1769" b="-684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02461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CEA7AE-2117-2DF6-0E6F-774F19F719CF}"/>
              </a:ext>
            </a:extLst>
          </p:cNvPr>
          <p:cNvSpPr/>
          <p:nvPr/>
        </p:nvSpPr>
        <p:spPr>
          <a:xfrm rot="20948828">
            <a:off x="-396240" y="1699259"/>
            <a:ext cx="5562600" cy="1402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>
                  <a:outerShdw blurRad="50800" dist="38100" algn="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Arial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9911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897837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>
            <a:extLst>
              <a:ext uri="{FF2B5EF4-FFF2-40B4-BE49-F238E27FC236}">
                <a16:creationId xmlns:a16="http://schemas.microsoft.com/office/drawing/2014/main" id="{3A36D4A5-EF26-5B6B-FCD2-A09022607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63" y="711129"/>
            <a:ext cx="3683329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1427" y="3261305"/>
                <a:ext cx="3888000" cy="46166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just" hangingPunct="1">
                  <a:buSzPct val="140000"/>
                  <a:buNone/>
                </a:pPr>
                <a:r>
                  <a:rPr lang="en-US" sz="1000" dirty="0"/>
                  <a:t>Note: the quench integral is given from the trigger moment; in a real quench one should add the time from quench start to trigger (e. g. for the quench at </a:t>
                </a:r>
                <a14:m>
                  <m:oMath xmlns:m="http://schemas.openxmlformats.org/officeDocument/2006/math">
                    <m:r>
                      <a:rPr lang="en-US" sz="1000" i="1" smtClean="0">
                        <a:latin typeface="Cambria Math" panose="02040503050406030204" pitchFamily="18" charset="0"/>
                      </a:rPr>
                      <m:t>1.9 </m:t>
                    </m:r>
                    <m:r>
                      <a:rPr lang="en-US" sz="100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000" dirty="0"/>
                  <a:t> at </a:t>
                </a:r>
                <a14:m>
                  <m:oMath xmlns:m="http://schemas.openxmlformats.org/officeDocument/2006/math">
                    <m:r>
                      <a:rPr lang="en-US" sz="1000" i="1" smtClean="0">
                        <a:latin typeface="Cambria Math" panose="02040503050406030204" pitchFamily="18" charset="0"/>
                      </a:rPr>
                      <m:t>12.63 </m:t>
                    </m:r>
                    <m:r>
                      <a:rPr lang="en-US" sz="1000" i="1" smtClean="0">
                        <a:latin typeface="Cambria Math" panose="02040503050406030204" pitchFamily="18" charset="0"/>
                      </a:rPr>
                      <m:t>𝑘𝐴</m:t>
                    </m:r>
                  </m:oMath>
                </a14:m>
                <a:r>
                  <a:rPr lang="en-US" sz="1000" dirty="0"/>
                  <a:t> this was </a:t>
                </a:r>
                <a14:m>
                  <m:oMath xmlns:m="http://schemas.openxmlformats.org/officeDocument/2006/math">
                    <m:r>
                      <a:rPr lang="en-US" sz="1000" i="1" smtClean="0">
                        <a:latin typeface="Cambria Math" panose="02040503050406030204" pitchFamily="18" charset="0"/>
                      </a:rPr>
                      <m:t>23 </m:t>
                    </m:r>
                    <m:r>
                      <a:rPr lang="en-US" sz="1000" i="1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sz="1000" dirty="0"/>
                  <a:t> or </a:t>
                </a:r>
                <a14:m>
                  <m:oMath xmlns:m="http://schemas.openxmlformats.org/officeDocument/2006/math">
                    <m:r>
                      <a:rPr lang="en-US" sz="1000" i="1" smtClean="0">
                        <a:latin typeface="Cambria Math" panose="02040503050406030204" pitchFamily="18" charset="0"/>
                      </a:rPr>
                      <m:t>3.7 </m:t>
                    </m:r>
                    <m:r>
                      <a:rPr lang="en-US" sz="1000" i="1" smtClean="0">
                        <a:latin typeface="Cambria Math" panose="02040503050406030204" pitchFamily="18" charset="0"/>
                      </a:rPr>
                      <m:t>𝑀</m:t>
                    </m:r>
                    <m:sSup>
                      <m:sSup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0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00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000" dirty="0"/>
                  <a:t>).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27" y="3261305"/>
                <a:ext cx="3888000" cy="461665"/>
              </a:xfrm>
              <a:prstGeom prst="rect">
                <a:avLst/>
              </a:prstGeom>
              <a:blipFill>
                <a:blip r:embed="rId3"/>
                <a:stretch>
                  <a:fillRect l="-2038" t="-7895" r="-2038" b="-1710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sz="2750" dirty="0"/>
              <a:t>Prototype test results: protection scheme effectiveness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 dirty="0"/>
          </a:p>
        </p:txBody>
      </p:sp>
      <p:sp>
        <p:nvSpPr>
          <p:cNvPr id="87" name="CERN/INFN Agreements…">
            <a:extLst>
              <a:ext uri="{FF2B5EF4-FFF2-40B4-BE49-F238E27FC236}">
                <a16:creationId xmlns:a16="http://schemas.microsoft.com/office/drawing/2014/main" id="{6AD70107-12DD-3C30-F0D2-B7B88AB586A6}"/>
              </a:ext>
            </a:extLst>
          </p:cNvPr>
          <p:cNvSpPr txBox="1">
            <a:spLocks/>
          </p:cNvSpPr>
          <p:nvPr/>
        </p:nvSpPr>
        <p:spPr>
          <a:xfrm>
            <a:off x="3762000" y="4964892"/>
            <a:ext cx="16200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SzPct val="140000"/>
              <a:buNone/>
            </a:pPr>
            <a:r>
              <a:rPr lang="en-US" sz="1200" dirty="0"/>
              <a:t>Courtesy of G. Willering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C6D433-2BF7-6FA4-CE3B-B72BEACD0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9902" y="711129"/>
            <a:ext cx="3678545" cy="2520000"/>
          </a:xfrm>
          <a:prstGeom prst="rect">
            <a:avLst/>
          </a:prstGeom>
        </p:spPr>
      </p:pic>
      <p:sp>
        <p:nvSpPr>
          <p:cNvPr id="5" name="CERN/INFN Agreements…">
            <a:extLst>
              <a:ext uri="{FF2B5EF4-FFF2-40B4-BE49-F238E27FC236}">
                <a16:creationId xmlns:a16="http://schemas.microsoft.com/office/drawing/2014/main" id="{8A3292C8-5F64-A8E8-20F9-A90559AADB7E}"/>
              </a:ext>
            </a:extLst>
          </p:cNvPr>
          <p:cNvSpPr txBox="1">
            <a:spLocks/>
          </p:cNvSpPr>
          <p:nvPr/>
        </p:nvSpPr>
        <p:spPr>
          <a:xfrm>
            <a:off x="4705174" y="3263758"/>
            <a:ext cx="3888000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just" hangingPunct="1">
              <a:buSzPct val="140000"/>
              <a:buNone/>
            </a:pPr>
            <a:r>
              <a:rPr lang="en-US" sz="1000" dirty="0"/>
              <a:t>Note: the quench integral simulated is given from the quench moment.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ERN/INFN Agreements…">
                <a:extLst>
                  <a:ext uri="{FF2B5EF4-FFF2-40B4-BE49-F238E27FC236}">
                    <a16:creationId xmlns:a16="http://schemas.microsoft.com/office/drawing/2014/main" id="{B749E83E-A596-B999-2635-AB39002055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895" y="3840274"/>
                <a:ext cx="8712000" cy="5539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The quench integral and the current decay measured are consistent with calculations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During tests, the quench heaters fired about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90</m:t>
                    </m:r>
                  </m:oMath>
                </a14:m>
                <a:r>
                  <a:rPr lang="en-US" sz="1800" dirty="0"/>
                  <a:t> times (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</m:t>
                    </m:r>
                  </m:oMath>
                </a14:m>
                <a:r>
                  <a:rPr lang="en-US" sz="1800" dirty="0"/>
                  <a:t> times with a current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it-IT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8 </m:t>
                    </m:r>
                    <m:r>
                      <a:rPr lang="it-IT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𝑘𝐴</m:t>
                    </m:r>
                  </m:oMath>
                </a14:m>
                <a:r>
                  <a:rPr lang="en-US" sz="1800" dirty="0"/>
                  <a:t>)</a:t>
                </a:r>
              </a:p>
            </p:txBody>
          </p:sp>
        </mc:Choice>
        <mc:Fallback xmlns="">
          <p:sp>
            <p:nvSpPr>
              <p:cNvPr id="6" name="CERN/INFN Agreements…">
                <a:extLst>
                  <a:ext uri="{FF2B5EF4-FFF2-40B4-BE49-F238E27FC236}">
                    <a16:creationId xmlns:a16="http://schemas.microsoft.com/office/drawing/2014/main" id="{B749E83E-A596-B999-2635-AB3900205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5" y="3840274"/>
                <a:ext cx="8712000" cy="553998"/>
              </a:xfrm>
              <a:prstGeom prst="rect">
                <a:avLst/>
              </a:prstGeom>
              <a:blipFill>
                <a:blip r:embed="rId5"/>
                <a:stretch>
                  <a:fillRect t="-35165" r="-1400" b="-3846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06506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ERN/INFN Agreements…"/>
          <p:cNvSpPr txBox="1">
            <a:spLocks noGrp="1"/>
          </p:cNvSpPr>
          <p:nvPr>
            <p:ph type="body" idx="1"/>
          </p:nvPr>
        </p:nvSpPr>
        <p:spPr>
          <a:xfrm>
            <a:off x="611999" y="803568"/>
            <a:ext cx="7920002" cy="3384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CERN/INFN </a:t>
            </a:r>
            <a:r>
              <a:rPr lang="en-GB" sz="1800" dirty="0"/>
              <a:t>ag</a:t>
            </a:r>
            <a:r>
              <a:rPr lang="en-US" sz="1800" dirty="0"/>
              <a:t>reements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D2 magnet layout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Prototype</a:t>
            </a:r>
            <a:r>
              <a:rPr lang="it-IT" sz="1800" dirty="0"/>
              <a:t> test results</a:t>
            </a:r>
            <a:r>
              <a:rPr sz="1800" dirty="0"/>
              <a:t>:</a:t>
            </a:r>
          </a:p>
          <a:p>
            <a:pPr lvl="1" algn="just">
              <a:buClr>
                <a:srgbClr val="0093BE"/>
              </a:buClr>
            </a:pPr>
            <a:r>
              <a:rPr lang="it-IT" sz="1600" dirty="0"/>
              <a:t>Training</a:t>
            </a:r>
          </a:p>
          <a:p>
            <a:pPr lvl="1" algn="just">
              <a:buClr>
                <a:srgbClr val="0093BE"/>
              </a:buClr>
            </a:pPr>
            <a:r>
              <a:rPr lang="it-IT" sz="1600" dirty="0"/>
              <a:t>Protection </a:t>
            </a:r>
            <a:r>
              <a:rPr lang="en-US" sz="1600" dirty="0"/>
              <a:t>scheme</a:t>
            </a:r>
            <a:r>
              <a:rPr lang="it-IT" sz="1600" dirty="0"/>
              <a:t> effectiveness</a:t>
            </a:r>
          </a:p>
          <a:p>
            <a:pPr lvl="1" algn="just">
              <a:buClr>
                <a:srgbClr val="0093BE"/>
              </a:buClr>
            </a:pPr>
            <a:r>
              <a:rPr lang="it-IT" sz="1600" dirty="0"/>
              <a:t>Magnetic measurements</a:t>
            </a:r>
          </a:p>
          <a:p>
            <a:pPr lvl="1" algn="just">
              <a:buClr>
                <a:srgbClr val="0093BE"/>
              </a:buClr>
            </a:pPr>
            <a:r>
              <a:rPr lang="it-IT" sz="1600" dirty="0"/>
              <a:t>Mechanical measurements</a:t>
            </a:r>
            <a:endParaRPr sz="1600" dirty="0"/>
          </a:p>
          <a:p>
            <a:pPr algn="just">
              <a:buClr>
                <a:srgbClr val="C00000"/>
              </a:buClr>
              <a:buSzPct val="140000"/>
            </a:pPr>
            <a:r>
              <a:rPr lang="it-IT" sz="1800" dirty="0"/>
              <a:t>From </a:t>
            </a:r>
            <a:r>
              <a:rPr lang="en-US" sz="1800" dirty="0"/>
              <a:t>prototype</a:t>
            </a:r>
            <a:r>
              <a:rPr lang="it-IT" sz="1800" dirty="0"/>
              <a:t> to series:</a:t>
            </a:r>
          </a:p>
          <a:p>
            <a:pPr lvl="1" algn="just">
              <a:buClr>
                <a:srgbClr val="0093BE"/>
              </a:buClr>
            </a:pPr>
            <a:r>
              <a:rPr lang="it-IT" sz="1600" dirty="0"/>
              <a:t>Change of cross-section</a:t>
            </a:r>
            <a:endParaRPr sz="1600" dirty="0"/>
          </a:p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Status </a:t>
            </a:r>
            <a:r>
              <a:rPr lang="it-IT" sz="1800" dirty="0"/>
              <a:t>of</a:t>
            </a:r>
            <a:r>
              <a:rPr sz="1800" dirty="0"/>
              <a:t> the series magnets</a:t>
            </a:r>
          </a:p>
          <a:p>
            <a:pPr algn="just">
              <a:buClr>
                <a:srgbClr val="C00000"/>
              </a:buClr>
              <a:buSzPct val="140000"/>
            </a:pPr>
            <a:r>
              <a:rPr sz="1800" dirty="0"/>
              <a:t>Overall schedule</a:t>
            </a:r>
            <a:endParaRPr lang="it-IT" sz="1800" dirty="0"/>
          </a:p>
        </p:txBody>
      </p:sp>
      <p:sp>
        <p:nvSpPr>
          <p:cNvPr id="71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/>
          <a:lstStyle/>
          <a:p>
            <a:r>
              <a:rPr dirty="0">
                <a:latin typeface="+mj-lt"/>
              </a:rPr>
              <a:t>Outline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470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NCs: AP02 Leads Protrusion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0276" y="969821"/>
                <a:ext cx="5004000" cy="360098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After collaring of AP02, the leads were found to protrude into the bore leaving a free diameter of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101.6 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800" dirty="0"/>
                  <a:t> compared to the nominal diameter of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105 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800" dirty="0"/>
                  <a:t>.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To mitigate this issue, a lead spring device will be used to ensure the correct position of the leads in the exits; this tool was already successfully tested in the prototype 3</a:t>
                </a:r>
                <a:r>
                  <a:rPr lang="en-US" sz="1800" baseline="30000" dirty="0"/>
                  <a:t>rd</a:t>
                </a:r>
                <a:r>
                  <a:rPr lang="en-US" sz="1800" dirty="0"/>
                  <a:t> aperture.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Moreover, the small protrusions corresponding to the electrical connections of the voltage taps further reduce the free space available in the bore – these voltage taps are not foreseen in the series.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76" y="969821"/>
                <a:ext cx="5004000" cy="3600986"/>
              </a:xfrm>
              <a:prstGeom prst="rect">
                <a:avLst/>
              </a:prstGeom>
              <a:blipFill>
                <a:blip r:embed="rId2"/>
                <a:stretch>
                  <a:fillRect t="-5245" r="-2923" b="-304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C08B7C10-8915-35F2-A78C-547B8ADDDBEF}"/>
              </a:ext>
            </a:extLst>
          </p:cNvPr>
          <p:cNvSpPr txBox="1">
            <a:spLocks/>
          </p:cNvSpPr>
          <p:nvPr/>
        </p:nvSpPr>
        <p:spPr>
          <a:xfrm>
            <a:off x="2916000" y="521463"/>
            <a:ext cx="3312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SzPct val="140000"/>
              <a:buNone/>
            </a:pPr>
            <a:r>
              <a:rPr lang="en-US" sz="1600" dirty="0">
                <a:hlinkClick r:id="rId3"/>
              </a:rPr>
              <a:t>NC EDMS 2618354</a:t>
            </a:r>
            <a:r>
              <a:rPr lang="en-US" sz="1600" dirty="0"/>
              <a:t> – noncritical, level 3 </a:t>
            </a:r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03E61179-D27D-14D5-67EB-A536CB960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133" y="2881746"/>
            <a:ext cx="2970763" cy="2225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 9" descr="Immagine 9">
            <a:extLst>
              <a:ext uri="{FF2B5EF4-FFF2-40B4-BE49-F238E27FC236}">
                <a16:creationId xmlns:a16="http://schemas.microsoft.com/office/drawing/2014/main" id="{88E42732-16BA-331D-B0E5-11CEFCBF2C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45" r="3866"/>
          <a:stretch/>
        </p:blipFill>
        <p:spPr>
          <a:xfrm>
            <a:off x="5382000" y="969822"/>
            <a:ext cx="2109135" cy="1856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F8B41091-1A0D-1054-F96D-956DDF183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7" t="12123" r="14841" b="10854"/>
          <a:stretch/>
        </p:blipFill>
        <p:spPr>
          <a:xfrm>
            <a:off x="7529947" y="1102078"/>
            <a:ext cx="1558637" cy="159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5907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470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NCs: Coil B2-01 of AP02 Ground Insulation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2000" y="886697"/>
                <a:ext cx="4680000" cy="369331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An intermediate Hi-Pot test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3.1 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𝑘𝑉</m:t>
                    </m:r>
                  </m:oMath>
                </a14:m>
                <a:r>
                  <a:rPr lang="en-US" sz="1600" dirty="0"/>
                  <a:t> done during the assembly of AP01 and AP02 into the Al sleeves was not passed (sparks). The maximum voltage with no spark and good insulation (</a:t>
                </a:r>
                <a14:m>
                  <m:oMath xmlns:m="http://schemas.openxmlformats.org/officeDocument/2006/math">
                    <m:r>
                      <a:rPr lang="it-IT" sz="1600" b="0" i="0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m:rPr>
                        <m:sty m:val="p"/>
                      </m:rPr>
                      <a:rPr lang="el-GR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dirty="0"/>
                  <a:t>) is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2.7 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𝑘𝑉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The cause is the sharp edge of the Coil Protection Sheet (CPS) shoe too close to the conductor in the region of the first turn of the 5</a:t>
                </a:r>
                <a:r>
                  <a:rPr lang="en-US" sz="1600" baseline="30000" dirty="0"/>
                  <a:t>th</a:t>
                </a:r>
                <a:r>
                  <a:rPr lang="en-US" sz="1600" dirty="0"/>
                  <a:t> block attached to the first G11 end spacer.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The failure was fixed by adding a NOMEX layer in the damaged region.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In the series magnet, a G10 insert will be placed between the pole end spacer and the pole collars to act as mechanical and electrical intercept for the collar shoe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successfully tested in the prototype 3</a:t>
                </a:r>
                <a:r>
                  <a:rPr lang="en-US" sz="1600" baseline="30000" dirty="0"/>
                  <a:t>rd</a:t>
                </a:r>
                <a:r>
                  <a:rPr lang="en-US" sz="1600" dirty="0"/>
                  <a:t> aperture.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886697"/>
                <a:ext cx="4680000" cy="3693319"/>
              </a:xfrm>
              <a:prstGeom prst="rect">
                <a:avLst/>
              </a:prstGeom>
              <a:blipFill>
                <a:blip r:embed="rId2"/>
                <a:stretch>
                  <a:fillRect l="-391" t="-4785" r="-2734" b="-24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C08B7C10-8915-35F2-A78C-547B8ADDDBEF}"/>
              </a:ext>
            </a:extLst>
          </p:cNvPr>
          <p:cNvSpPr txBox="1">
            <a:spLocks/>
          </p:cNvSpPr>
          <p:nvPr/>
        </p:nvSpPr>
        <p:spPr>
          <a:xfrm>
            <a:off x="2934000" y="521463"/>
            <a:ext cx="3276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hlinkClick r:id="rId3"/>
              </a:rPr>
              <a:t>NC EDMS 2589433</a:t>
            </a:r>
            <a:r>
              <a:rPr lang="en-GB" sz="1600" dirty="0"/>
              <a:t> – noncritical, level 3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A420C6-15BF-96A9-8D4F-8A05DE438820}"/>
              </a:ext>
            </a:extLst>
          </p:cNvPr>
          <p:cNvGrpSpPr/>
          <p:nvPr/>
        </p:nvGrpSpPr>
        <p:grpSpPr>
          <a:xfrm>
            <a:off x="4994343" y="833411"/>
            <a:ext cx="4014114" cy="1910400"/>
            <a:chOff x="5022051" y="853583"/>
            <a:chExt cx="4014114" cy="1910400"/>
          </a:xfrm>
        </p:grpSpPr>
        <p:pic>
          <p:nvPicPr>
            <p:cNvPr id="12" name="Picture 11" descr="A close up of a wall&#10;&#10;Description automatically generated">
              <a:extLst>
                <a:ext uri="{FF2B5EF4-FFF2-40B4-BE49-F238E27FC236}">
                  <a16:creationId xmlns:a16="http://schemas.microsoft.com/office/drawing/2014/main" id="{BE7ADBAA-BC80-D7C6-C6EC-F581318CF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2051" y="853583"/>
              <a:ext cx="4014114" cy="191040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DACCA9F-D11F-CC51-65DD-67F4C2434B68}"/>
                </a:ext>
              </a:extLst>
            </p:cNvPr>
            <p:cNvSpPr/>
            <p:nvPr/>
          </p:nvSpPr>
          <p:spPr>
            <a:xfrm>
              <a:off x="5382490" y="1670345"/>
              <a:ext cx="270000" cy="270000"/>
            </a:xfrm>
            <a:prstGeom prst="ellipse">
              <a:avLst/>
            </a:prstGeom>
            <a:noFill/>
            <a:ln w="25400" cap="flat">
              <a:solidFill>
                <a:srgbClr val="FF0000">
                  <a:alpha val="60000"/>
                </a:srgbClr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781E961-EBE2-F646-6033-6B347F9625C0}"/>
              </a:ext>
            </a:extLst>
          </p:cNvPr>
          <p:cNvGrpSpPr/>
          <p:nvPr/>
        </p:nvGrpSpPr>
        <p:grpSpPr>
          <a:xfrm>
            <a:off x="6710146" y="1960720"/>
            <a:ext cx="2208380" cy="1632778"/>
            <a:chOff x="6703219" y="1940345"/>
            <a:chExt cx="2208380" cy="1632778"/>
          </a:xfrm>
        </p:grpSpPr>
        <p:pic>
          <p:nvPicPr>
            <p:cNvPr id="16" name="Picture 15" descr="A close up of a metal grill&#10;&#10;Description automatically generated">
              <a:extLst>
                <a:ext uri="{FF2B5EF4-FFF2-40B4-BE49-F238E27FC236}">
                  <a16:creationId xmlns:a16="http://schemas.microsoft.com/office/drawing/2014/main" id="{63FF21B5-8061-3294-E680-6AA79176BA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41" t="2885" r="7628" b="18009"/>
            <a:stretch/>
          </p:blipFill>
          <p:spPr>
            <a:xfrm>
              <a:off x="6703219" y="1940345"/>
              <a:ext cx="2208380" cy="1632778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2740675-6E5D-3796-5E9F-79D038B174AB}"/>
                </a:ext>
              </a:extLst>
            </p:cNvPr>
            <p:cNvSpPr/>
            <p:nvPr/>
          </p:nvSpPr>
          <p:spPr>
            <a:xfrm>
              <a:off x="6944454" y="2103614"/>
              <a:ext cx="720000" cy="612000"/>
            </a:xfrm>
            <a:prstGeom prst="ellipse">
              <a:avLst/>
            </a:prstGeom>
            <a:noFill/>
            <a:ln w="25400" cap="flat">
              <a:solidFill>
                <a:srgbClr val="FF0000">
                  <a:alpha val="60000"/>
                </a:srgbClr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0" name="Picture 5" descr="Picture 5">
            <a:extLst>
              <a:ext uri="{FF2B5EF4-FFF2-40B4-BE49-F238E27FC236}">
                <a16:creationId xmlns:a16="http://schemas.microsoft.com/office/drawing/2014/main" id="{91AD3E6E-3EB8-A65D-515D-4015A3EC0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5527" y="3609989"/>
            <a:ext cx="2191605" cy="1512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355853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470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NCs: Layer Jump Protrusion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2000" y="1012055"/>
                <a:ext cx="4356000" cy="34470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During the cold bore insertion, it was not possible to proceed because it got stuck on the connection side because both the layer jump and the NOMEX layer were protruding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in the bore.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After the insertion trial, the cable insulation was damaged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the insulation was consolidated using the injection of Eccobond epoxy under a controlled applied pressure afterwards successfully passed the electrical tests.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The root cause analysis was performed by ASG, finding that collars and G11 protection box were marginally in interference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the latter has been modified in the prototype 3</a:t>
                </a:r>
                <a:r>
                  <a:rPr lang="en-US" sz="1600" baseline="30000" dirty="0"/>
                  <a:t>rd</a:t>
                </a:r>
                <a:r>
                  <a:rPr lang="en-US" sz="1600" dirty="0"/>
                  <a:t> aperture.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" y="1012055"/>
                <a:ext cx="4356000" cy="3447098"/>
              </a:xfrm>
              <a:prstGeom prst="rect">
                <a:avLst/>
              </a:prstGeom>
              <a:blipFill>
                <a:blip r:embed="rId2"/>
                <a:stretch>
                  <a:fillRect l="-420" t="-5133" r="-2797" b="-283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ERN/INFN Agreements…">
            <a:extLst>
              <a:ext uri="{FF2B5EF4-FFF2-40B4-BE49-F238E27FC236}">
                <a16:creationId xmlns:a16="http://schemas.microsoft.com/office/drawing/2014/main" id="{C08B7C10-8915-35F2-A78C-547B8ADDDBEF}"/>
              </a:ext>
            </a:extLst>
          </p:cNvPr>
          <p:cNvSpPr txBox="1">
            <a:spLocks/>
          </p:cNvSpPr>
          <p:nvPr/>
        </p:nvSpPr>
        <p:spPr>
          <a:xfrm>
            <a:off x="2934000" y="521463"/>
            <a:ext cx="3276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hlinkClick r:id="rId3"/>
              </a:rPr>
              <a:t>EDMS NC 2715620</a:t>
            </a:r>
            <a:r>
              <a:rPr lang="en-GB" sz="1600" dirty="0"/>
              <a:t> – critical, level 4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06051C-AA49-F143-F472-041606C63335}"/>
              </a:ext>
            </a:extLst>
          </p:cNvPr>
          <p:cNvGrpSpPr/>
          <p:nvPr/>
        </p:nvGrpSpPr>
        <p:grpSpPr>
          <a:xfrm>
            <a:off x="6532168" y="874369"/>
            <a:ext cx="2477762" cy="1456991"/>
            <a:chOff x="6569038" y="874364"/>
            <a:chExt cx="2477762" cy="1456991"/>
          </a:xfrm>
        </p:grpSpPr>
        <p:pic>
          <p:nvPicPr>
            <p:cNvPr id="6" name="Picture 17" descr="Picture 17">
              <a:extLst>
                <a:ext uri="{FF2B5EF4-FFF2-40B4-BE49-F238E27FC236}">
                  <a16:creationId xmlns:a16="http://schemas.microsoft.com/office/drawing/2014/main" id="{8039F06B-9B76-CEC2-19E6-9E9968D62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9038" y="874364"/>
              <a:ext cx="2477762" cy="145699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D3C7C6A-D2AE-BBCF-DE48-5421C7F6246F}"/>
                </a:ext>
              </a:extLst>
            </p:cNvPr>
            <p:cNvSpPr/>
            <p:nvPr/>
          </p:nvSpPr>
          <p:spPr>
            <a:xfrm>
              <a:off x="7301005" y="1023546"/>
              <a:ext cx="540000" cy="720000"/>
            </a:xfrm>
            <a:prstGeom prst="ellipse">
              <a:avLst/>
            </a:prstGeom>
            <a:noFill/>
            <a:ln w="25400" cap="flat">
              <a:solidFill>
                <a:srgbClr val="FF0000">
                  <a:alpha val="60000"/>
                </a:srgbClr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" name="Picture 12" descr="Picture 12">
            <a:extLst>
              <a:ext uri="{FF2B5EF4-FFF2-40B4-BE49-F238E27FC236}">
                <a16:creationId xmlns:a16="http://schemas.microsoft.com/office/drawing/2014/main" id="{4C88D2FA-7D34-3F1C-27E6-04CEFF0AD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004" y="874365"/>
            <a:ext cx="1517370" cy="202369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1B7D510-CF82-7F05-1146-2A2371A493A7}"/>
              </a:ext>
            </a:extLst>
          </p:cNvPr>
          <p:cNvGrpSpPr/>
          <p:nvPr/>
        </p:nvGrpSpPr>
        <p:grpSpPr>
          <a:xfrm>
            <a:off x="6846355" y="2681048"/>
            <a:ext cx="1849388" cy="1153530"/>
            <a:chOff x="6748315" y="2341832"/>
            <a:chExt cx="1916362" cy="1156807"/>
          </a:xfrm>
        </p:grpSpPr>
        <p:pic>
          <p:nvPicPr>
            <p:cNvPr id="15" name="Picture 1162" descr="Picture 1162">
              <a:extLst>
                <a:ext uri="{FF2B5EF4-FFF2-40B4-BE49-F238E27FC236}">
                  <a16:creationId xmlns:a16="http://schemas.microsoft.com/office/drawing/2014/main" id="{025F4BA3-E47F-FD5E-C8A1-05DE1B061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7128092" y="1962055"/>
              <a:ext cx="1156807" cy="19163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Ø0.825">
                  <a:extLst>
                    <a:ext uri="{FF2B5EF4-FFF2-40B4-BE49-F238E27FC236}">
                      <a16:creationId xmlns:a16="http://schemas.microsoft.com/office/drawing/2014/main" id="{B5C5836C-453D-BA5D-62AB-81259622559C}"/>
                    </a:ext>
                  </a:extLst>
                </p:cNvPr>
                <p:cNvSpPr txBox="1"/>
                <p:nvPr/>
              </p:nvSpPr>
              <p:spPr>
                <a:xfrm>
                  <a:off x="7504164" y="2586671"/>
                  <a:ext cx="540000" cy="216211"/>
                </a:xfrm>
                <a:prstGeom prst="rect">
                  <a:avLst/>
                </a:prstGeom>
                <a:solidFill>
                  <a:schemeClr val="bg1"/>
                </a:solidFill>
                <a:ln w="12700" cap="flat">
                  <a:solidFill>
                    <a:schemeClr val="bg1"/>
                  </a:solidFill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ts val="600"/>
                    </a:spcBef>
                    <a:defRPr sz="700"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0.825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23" name="Ø0.825">
                  <a:extLst>
                    <a:ext uri="{FF2B5EF4-FFF2-40B4-BE49-F238E27FC236}">
                      <a16:creationId xmlns:a16="http://schemas.microsoft.com/office/drawing/2014/main" id="{B5C5836C-453D-BA5D-62AB-812596225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4164" y="2586671"/>
                  <a:ext cx="540000" cy="216211"/>
                </a:xfrm>
                <a:prstGeom prst="rect">
                  <a:avLst/>
                </a:prstGeom>
                <a:blipFill>
                  <a:blip r:embed="rId7"/>
                  <a:stretch>
                    <a:fillRect r="-1149"/>
                  </a:stretch>
                </a:blipFill>
                <a:ln w="12700" cap="flat">
                  <a:solidFill>
                    <a:schemeClr val="bg1"/>
                  </a:solidFill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Straight Arrow Connector 1152">
              <a:extLst>
                <a:ext uri="{FF2B5EF4-FFF2-40B4-BE49-F238E27FC236}">
                  <a16:creationId xmlns:a16="http://schemas.microsoft.com/office/drawing/2014/main" id="{BD8ED3E5-AE5D-3140-98BE-C59125683EEF}"/>
                </a:ext>
              </a:extLst>
            </p:cNvPr>
            <p:cNvSpPr/>
            <p:nvPr/>
          </p:nvSpPr>
          <p:spPr>
            <a:xfrm>
              <a:off x="7738164" y="2843662"/>
              <a:ext cx="72000" cy="180000"/>
            </a:xfrm>
            <a:prstGeom prst="line">
              <a:avLst/>
            </a:prstGeom>
            <a:noFill/>
            <a:ln w="3175" cap="flat">
              <a:solidFill>
                <a:schemeClr val="tx1"/>
              </a:solidFill>
              <a:prstDash val="solid"/>
              <a:miter lim="800000"/>
              <a:headEnd type="triangle" w="med" len="med"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28" name="Picture 27" descr="A diagram of a weight loss&#10;&#10;Description automatically generated">
            <a:extLst>
              <a:ext uri="{FF2B5EF4-FFF2-40B4-BE49-F238E27FC236}">
                <a16:creationId xmlns:a16="http://schemas.microsoft.com/office/drawing/2014/main" id="{B1CE7374-C5CA-1E44-FEC4-E13FDBDF45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310" y="4078652"/>
            <a:ext cx="2182821" cy="1020603"/>
          </a:xfrm>
          <a:prstGeom prst="rect">
            <a:avLst/>
          </a:prstGeom>
        </p:spPr>
      </p:pic>
      <p:pic>
        <p:nvPicPr>
          <p:cNvPr id="26" name="Picture 25" descr="A knife with text overlay&#10;&#10;Description automatically generated">
            <a:extLst>
              <a:ext uri="{FF2B5EF4-FFF2-40B4-BE49-F238E27FC236}">
                <a16:creationId xmlns:a16="http://schemas.microsoft.com/office/drawing/2014/main" id="{48E25446-F687-54DB-3460-B2EC94207F3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" r="2542"/>
          <a:stretch/>
        </p:blipFill>
        <p:spPr>
          <a:xfrm>
            <a:off x="4713529" y="2923530"/>
            <a:ext cx="1894502" cy="12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5707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Picture 5">
            <a:extLst>
              <a:ext uri="{FF2B5EF4-FFF2-40B4-BE49-F238E27FC236}">
                <a16:creationId xmlns:a16="http://schemas.microsoft.com/office/drawing/2014/main" id="{882B32FE-9EB6-E86D-483D-3A9FC09C6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786" y="529713"/>
            <a:ext cx="2426463" cy="1833616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5459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NCs: Axial Pre-stress Loss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3220" y="655073"/>
                <a:ext cx="4212000" cy="26161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Longitudinal tie rods are tightened via Nordlock Superbolts to avoid torque.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After delivery at CERN, a significant decrease of longitudinal pre-stress has been observed.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A new tightening has been performed at CERN and bolts have been glued </a:t>
                </a:r>
                <a14:m>
                  <m:oMath xmlns:m="http://schemas.openxmlformats.org/officeDocument/2006/math">
                    <m:r>
                      <a:rPr lang="en-US" sz="16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afterwards no significant change has been observed.</a:t>
                </a:r>
              </a:p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600" dirty="0"/>
                  <a:t>Most probable causes have been identified: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400" dirty="0"/>
                  <a:t>Internal friction release between coils and collars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400" dirty="0"/>
                  <a:t>Unscrewing of jackbolts due to vibrations, tie rod bending and low applied torque.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20" y="655073"/>
                <a:ext cx="4212000" cy="2616101"/>
              </a:xfrm>
              <a:prstGeom prst="rect">
                <a:avLst/>
              </a:prstGeom>
              <a:blipFill>
                <a:blip r:embed="rId3"/>
                <a:stretch>
                  <a:fillRect l="-579" t="-6744" r="-2894" b="-30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ERN/INFN Agreements…">
            <a:extLst>
              <a:ext uri="{FF2B5EF4-FFF2-40B4-BE49-F238E27FC236}">
                <a16:creationId xmlns:a16="http://schemas.microsoft.com/office/drawing/2014/main" id="{26514F1F-4765-00B7-6579-07CE8CF5B299}"/>
              </a:ext>
            </a:extLst>
          </p:cNvPr>
          <p:cNvSpPr txBox="1">
            <a:spLocks/>
          </p:cNvSpPr>
          <p:nvPr/>
        </p:nvSpPr>
        <p:spPr>
          <a:xfrm>
            <a:off x="4670017" y="2363329"/>
            <a:ext cx="3816000" cy="2739211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Several mitigation strategies have been investigated: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Modification of transport tool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Measurement of the actual properties of the Superbolts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Increase of the axial pre-load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Final tightening at CERN</a:t>
            </a:r>
          </a:p>
          <a:p>
            <a:pPr marL="563200" lvl="2" algn="just" hangingPunct="1">
              <a:buClr>
                <a:srgbClr val="0093BE"/>
              </a:buClr>
              <a:buSzPct val="140000"/>
            </a:pPr>
            <a:r>
              <a:rPr lang="en-US" sz="1400" dirty="0"/>
              <a:t>Screw blocking either mechanically, via welding or gluing.</a:t>
            </a:r>
          </a:p>
          <a:p>
            <a:pPr marL="360000" lvl="1" algn="just" hangingPunct="1">
              <a:buClr>
                <a:srgbClr val="C00000"/>
              </a:buClr>
              <a:buSzPct val="140000"/>
            </a:pPr>
            <a:r>
              <a:rPr lang="en-US" sz="1600" dirty="0"/>
              <a:t>Our suggestion is gluing, with Staycast or equivalent, after tightening to ensure reversibility.</a:t>
            </a:r>
          </a:p>
        </p:txBody>
      </p:sp>
      <p:pic>
        <p:nvPicPr>
          <p:cNvPr id="11" name="Picture 10" descr="Picture 10">
            <a:extLst>
              <a:ext uri="{FF2B5EF4-FFF2-40B4-BE49-F238E27FC236}">
                <a16:creationId xmlns:a16="http://schemas.microsoft.com/office/drawing/2014/main" id="{E26BB681-662E-0B2F-9F1D-E6B1A4809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8369" y="3338843"/>
            <a:ext cx="1595509" cy="169602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8339189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Strategy for the Series Magnets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3900" y="682855"/>
                <a:ext cx="8100000" cy="375487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360000"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Considering the issues on the prototype and the project update for the series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MBRD1 (</a:t>
                </a:r>
                <a:r>
                  <a:rPr lang="en-US" sz="1600" b="1" dirty="0"/>
                  <a:t>DIP1</a:t>
                </a:r>
                <a:r>
                  <a:rPr lang="en-US" sz="1600" dirty="0"/>
                  <a:t>) will be a pre-series magnet, followed by 5 series magnets from MBRD2 to MBRD6 (</a:t>
                </a:r>
                <a:r>
                  <a:rPr lang="en-US" sz="1600" b="1" dirty="0"/>
                  <a:t>DIP2 – DIP6</a:t>
                </a:r>
                <a:r>
                  <a:rPr lang="en-US" sz="1600" dirty="0"/>
                  <a:t>)</a:t>
                </a:r>
              </a:p>
              <a:p>
                <a:pPr marL="563200"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MBRD1 will still be compliant with D2 requirements for use in the HL-LHC</a:t>
                </a:r>
              </a:p>
              <a:p>
                <a:pPr marL="0" lvl="2" indent="0" algn="ctr" hangingPunct="1">
                  <a:buClr>
                    <a:srgbClr val="0093BE"/>
                  </a:buClr>
                  <a:buSzPct val="140000"/>
                  <a:buNone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600" b="1" dirty="0"/>
                  <a:t> The production of the D2 series magnets cannot be fully parallelized</a:t>
                </a:r>
              </a:p>
              <a:p>
                <a:pPr marL="488950" lvl="3" indent="-285750" hangingPunct="1">
                  <a:buClr>
                    <a:srgbClr val="C00000"/>
                  </a:buClr>
                  <a:buSzPct val="140000"/>
                </a:pPr>
                <a:r>
                  <a:rPr lang="en-US" dirty="0"/>
                  <a:t>Our strategy for the series production: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Produce two coils and collar the first pre-series aperture (</a:t>
                </a:r>
                <a:r>
                  <a:rPr lang="en-US" sz="1600" b="1" dirty="0"/>
                  <a:t>hold point on coil fabrication</a:t>
                </a:r>
                <a:r>
                  <a:rPr lang="en-US" sz="1600" dirty="0"/>
                  <a:t>)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If the collaring of the first aperture is successfully done, release the hold point on coil fabrication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Produce and collar the second two coils (</a:t>
                </a:r>
                <a:r>
                  <a:rPr lang="en-US" sz="1600" b="1" dirty="0"/>
                  <a:t>hold point on the aperture fabrication</a:t>
                </a:r>
                <a:r>
                  <a:rPr lang="en-US" sz="1600" dirty="0"/>
                  <a:t>)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Assemble the two pre-series apertures into the iron yoke and perform warm magnetic measurements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If the warm magnetic measurements are in line with expectations, release the hold point on aperture fabrication</a:t>
                </a:r>
              </a:p>
              <a:p>
                <a:pPr marL="692150" lvl="4" indent="-285750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Start the production of the 5 series magnets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00" y="682855"/>
                <a:ext cx="8100000" cy="3754874"/>
              </a:xfrm>
              <a:prstGeom prst="rect">
                <a:avLst/>
              </a:prstGeom>
              <a:blipFill>
                <a:blip r:embed="rId2"/>
                <a:stretch>
                  <a:fillRect l="-451" t="-5032" r="-1580" b="-454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269424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966964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1999" y="803568"/>
                <a:ext cx="7920002" cy="33840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norm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algn="just" hangingPunct="1">
                  <a:buClr>
                    <a:srgbClr val="C00000"/>
                  </a:buClr>
                  <a:buSzPct val="140000"/>
                </a:pPr>
                <a:r>
                  <a:rPr lang="en-US" sz="2000" i="1" u="sng" dirty="0"/>
                  <a:t>KN 3083 Framework agreement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i="1" dirty="0"/>
                  <a:t>Addendum n. 1 KE3084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D2 Short Model (MBRDS1)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1.6 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) and Prototype (MBRDP1)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8 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) construction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Short Model tested at CERN in August 2020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Prototype completed and delivered to CERN in October 2021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Prototype tested at CERN from October 2022 to May 2023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Prototype 3</a:t>
                </a:r>
                <a:r>
                  <a:rPr lang="en-US" sz="1600" baseline="30000" dirty="0"/>
                  <a:t>rd</a:t>
                </a:r>
                <a:r>
                  <a:rPr lang="en-US" sz="1600" dirty="0"/>
                  <a:t> aperture assembled to test critical series magnet modifications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i="1" dirty="0"/>
                  <a:t>Addendum n.11 KE4417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D2 Series production of 6 units (4 magnets for installation and 2 as spares)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Contract awarded to ASG Superconductors on March 2021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Engineering design completed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First magnet fabricated and tested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@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𝑅𝑇</m:t>
                    </m:r>
                  </m:oMath>
                </a14:m>
                <a:r>
                  <a:rPr lang="en-US" sz="1600" dirty="0"/>
                  <a:t> at ASG Superconductors in July 2023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" y="803568"/>
                <a:ext cx="7920002" cy="3384000"/>
              </a:xfrm>
              <a:prstGeom prst="rect">
                <a:avLst/>
              </a:prstGeom>
              <a:blipFill>
                <a:blip r:embed="rId2"/>
                <a:stretch>
                  <a:fillRect l="-2769" t="-61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/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dirty="0"/>
              <a:t>CERN/INFN Agreements for D2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1999" y="873852"/>
                <a:ext cx="4354011" cy="335476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The D2 dipole (MBRD, Main Bending Recombination Dipole) is placed in the D2 cold mass together with the orbit correctors around IP1 and IP5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Main features: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Same field direction in both apertures connected in series (used to bring beams to collision)</a:t>
                </a:r>
              </a:p>
              <a:p>
                <a:pPr lvl="2" algn="just" hangingPunct="1">
                  <a:buClr>
                    <a:srgbClr val="0093BE"/>
                  </a:buClr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integrated field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7 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endParaRPr lang="en-US" sz="1600" dirty="0"/>
              </a:p>
              <a:p>
                <a:pPr lvl="2" algn="just" hangingPunct="1">
                  <a:buClr>
                    <a:srgbClr val="0093BE"/>
                  </a:buClr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37.6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integrated field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7.5 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sz="1600" dirty="0"/>
                  <a:t> (ultimate field)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2 apertures,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105 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in diameter,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8010 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total length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" y="873852"/>
                <a:ext cx="4354011" cy="3354765"/>
              </a:xfrm>
              <a:prstGeom prst="rect">
                <a:avLst/>
              </a:prstGeom>
              <a:blipFill>
                <a:blip r:embed="rId2"/>
                <a:stretch>
                  <a:fillRect t="-5626" r="-3217" b="-272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/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dirty="0"/>
              <a:t>D2</a:t>
            </a:r>
            <a:r>
              <a:rPr lang="it-IT" dirty="0"/>
              <a:t> </a:t>
            </a:r>
            <a:r>
              <a:rPr lang="en-US" dirty="0"/>
              <a:t>Layout</a:t>
            </a:r>
            <a:r>
              <a:rPr lang="it-IT" dirty="0"/>
              <a:t> </a:t>
            </a:r>
            <a:r>
              <a:rPr lang="en-US" dirty="0"/>
              <a:t>and</a:t>
            </a:r>
            <a:r>
              <a:rPr lang="it-IT" dirty="0"/>
              <a:t> </a:t>
            </a:r>
            <a:r>
              <a:rPr lang="en-US" dirty="0"/>
              <a:t>Function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254C93-177F-AC13-7998-C94590A12733}"/>
              </a:ext>
            </a:extLst>
          </p:cNvPr>
          <p:cNvGrpSpPr/>
          <p:nvPr/>
        </p:nvGrpSpPr>
        <p:grpSpPr>
          <a:xfrm>
            <a:off x="5383299" y="873852"/>
            <a:ext cx="3600000" cy="2191188"/>
            <a:chOff x="4351801" y="2148563"/>
            <a:chExt cx="3600000" cy="219118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0E36644-63DA-E700-051F-6C5D8CCC4426}"/>
                </a:ext>
              </a:extLst>
            </p:cNvPr>
            <p:cNvGrpSpPr/>
            <p:nvPr/>
          </p:nvGrpSpPr>
          <p:grpSpPr>
            <a:xfrm>
              <a:off x="4351801" y="2148563"/>
              <a:ext cx="3600000" cy="1028573"/>
              <a:chOff x="4351801" y="2148563"/>
              <a:chExt cx="3600000" cy="1028573"/>
            </a:xfrm>
          </p:grpSpPr>
          <p:pic>
            <p:nvPicPr>
              <p:cNvPr id="8" name="Picture 7" descr="A graph of a graph with a number of squares&#10;&#10;Description automatically generated">
                <a:extLst>
                  <a:ext uri="{FF2B5EF4-FFF2-40B4-BE49-F238E27FC236}">
                    <a16:creationId xmlns:a16="http://schemas.microsoft.com/office/drawing/2014/main" id="{E2C73E27-193F-042C-EAC8-16B999670E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1801" y="2148564"/>
                <a:ext cx="3600000" cy="1028572"/>
              </a:xfrm>
              <a:prstGeom prst="rect">
                <a:avLst/>
              </a:prstGeom>
            </p:spPr>
          </p:pic>
          <p:sp>
            <p:nvSpPr>
              <p:cNvPr id="18" name="CERN/INFN Agreements…">
                <a:extLst>
                  <a:ext uri="{FF2B5EF4-FFF2-40B4-BE49-F238E27FC236}">
                    <a16:creationId xmlns:a16="http://schemas.microsoft.com/office/drawing/2014/main" id="{50B8C584-1B8E-F50B-BABF-D1193ABB75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1801" y="2148563"/>
                <a:ext cx="360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SzPct val="140000"/>
                  <a:buNone/>
                </a:pPr>
                <a:r>
                  <a:rPr lang="en-US" sz="1400" b="1" i="1" dirty="0"/>
                  <a:t>LHC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5B5F735-45F1-6C46-6FC3-AF8E58B17F45}"/>
                </a:ext>
              </a:extLst>
            </p:cNvPr>
            <p:cNvGrpSpPr/>
            <p:nvPr/>
          </p:nvGrpSpPr>
          <p:grpSpPr>
            <a:xfrm>
              <a:off x="4351801" y="3222724"/>
              <a:ext cx="3600000" cy="1117027"/>
              <a:chOff x="4351801" y="3222724"/>
              <a:chExt cx="3600000" cy="1117027"/>
            </a:xfrm>
          </p:grpSpPr>
          <p:pic>
            <p:nvPicPr>
              <p:cNvPr id="6" name="Picture 5" descr="A screen shot of a graph&#10;&#10;Description automatically generated">
                <a:extLst>
                  <a:ext uri="{FF2B5EF4-FFF2-40B4-BE49-F238E27FC236}">
                    <a16:creationId xmlns:a16="http://schemas.microsoft.com/office/drawing/2014/main" id="{9796FFD4-AF5A-BC48-23EC-6F981A3DE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1801" y="3222725"/>
                <a:ext cx="3600000" cy="1117026"/>
              </a:xfrm>
              <a:prstGeom prst="rect">
                <a:avLst/>
              </a:prstGeom>
            </p:spPr>
          </p:pic>
          <p:sp>
            <p:nvSpPr>
              <p:cNvPr id="20" name="CERN/INFN Agreements…">
                <a:extLst>
                  <a:ext uri="{FF2B5EF4-FFF2-40B4-BE49-F238E27FC236}">
                    <a16:creationId xmlns:a16="http://schemas.microsoft.com/office/drawing/2014/main" id="{6E7E395F-D1F8-F8AC-B5F2-15A2F19F39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1801" y="3222724"/>
                <a:ext cx="648000" cy="2154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SzPct val="140000"/>
                  <a:buNone/>
                </a:pPr>
                <a:r>
                  <a:rPr lang="en-US" sz="1400" b="1" i="1" dirty="0"/>
                  <a:t>HL-LHC</a:t>
                </a:r>
              </a:p>
            </p:txBody>
          </p:sp>
        </p:grpSp>
      </p:grpSp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67820EE-E0BB-1018-C03E-5A0D72FFE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180263"/>
              </p:ext>
            </p:extLst>
          </p:nvPr>
        </p:nvGraphicFramePr>
        <p:xfrm>
          <a:off x="5719299" y="3305047"/>
          <a:ext cx="2928000" cy="1219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1087226663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627168296"/>
                    </a:ext>
                  </a:extLst>
                </a:gridCol>
                <a:gridCol w="912000">
                  <a:extLst>
                    <a:ext uri="{9D8B030D-6E8A-4147-A177-3AD203B41FA5}">
                      <a16:colId xmlns:a16="http://schemas.microsoft.com/office/drawing/2014/main" val="615577241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apertures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#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0685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4 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99257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2 spares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0880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accent5"/>
                          </a:solidFill>
                          <a:latin typeface="+mj-lt"/>
                        </a:rPr>
                        <a:t>Total =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Total = 12</a:t>
                      </a:r>
                      <a:endParaRPr lang="en-US" sz="14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+mj-lt"/>
                          <a:ea typeface="+mn-ea"/>
                          <a:cs typeface="+mn-cs"/>
                          <a:sym typeface="Arial"/>
                        </a:rPr>
                        <a:t>Total = 24</a:t>
                      </a:r>
                      <a:endParaRPr lang="en-US" sz="1400" noProof="0" dirty="0">
                        <a:solidFill>
                          <a:schemeClr val="accent5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246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37976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1999" y="803568"/>
                <a:ext cx="4212000" cy="20928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Bore field: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4.5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800" dirty="0"/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Magnetic length: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7.8 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800" dirty="0"/>
                  <a:t>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8.01 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800" dirty="0"/>
                  <a:t> physical length)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Challenges: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Field quality optimization based on asymmetric coils</a:t>
                </a:r>
              </a:p>
              <a:p>
                <a:pPr lvl="2" algn="just" hangingPunct="1">
                  <a:buClr>
                    <a:srgbClr val="0093BE"/>
                  </a:buClr>
                </a:pPr>
                <a:r>
                  <a:rPr lang="en-US" sz="1600" dirty="0"/>
                  <a:t>Novel mechanical structure for the two apertures based on aluminum sleeves</a:t>
                </a:r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9" y="803568"/>
                <a:ext cx="4212000" cy="2092881"/>
              </a:xfrm>
              <a:prstGeom prst="rect">
                <a:avLst/>
              </a:prstGeom>
              <a:blipFill>
                <a:blip r:embed="rId2"/>
                <a:stretch>
                  <a:fillRect t="-9329" r="-3473" b="-495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/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dirty="0"/>
              <a:t>D2</a:t>
            </a:r>
            <a:r>
              <a:rPr lang="it-IT" dirty="0"/>
              <a:t> </a:t>
            </a:r>
            <a:r>
              <a:rPr lang="en-US" dirty="0"/>
              <a:t>Cross Section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 dirty="0"/>
          </a:p>
        </p:txBody>
      </p:sp>
      <p:pic>
        <p:nvPicPr>
          <p:cNvPr id="9" name="Picture 8" descr="A blue and white circular object with red circles&#10;&#10;Description automatically generated">
            <a:extLst>
              <a:ext uri="{FF2B5EF4-FFF2-40B4-BE49-F238E27FC236}">
                <a16:creationId xmlns:a16="http://schemas.microsoft.com/office/drawing/2014/main" id="{860EB798-02B9-AD2E-A234-4A58E94821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814" y="3032161"/>
            <a:ext cx="3585181" cy="2096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068A372B-A8EB-12CD-BF85-FE66C63B2D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8223108"/>
                  </p:ext>
                </p:extLst>
              </p:nvPr>
            </p:nvGraphicFramePr>
            <p:xfrm>
              <a:off x="6012001" y="803568"/>
              <a:ext cx="2520000" cy="3550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692000">
                      <a:extLst>
                        <a:ext uri="{9D8B030D-6E8A-4147-A177-3AD203B41FA5}">
                          <a16:colId xmlns:a16="http://schemas.microsoft.com/office/drawing/2014/main" val="3761784055"/>
                        </a:ext>
                      </a:extLst>
                    </a:gridCol>
                    <a:gridCol w="828000">
                      <a:extLst>
                        <a:ext uri="{9D8B030D-6E8A-4147-A177-3AD203B41FA5}">
                          <a16:colId xmlns:a16="http://schemas.microsoft.com/office/drawing/2014/main" val="1122213670"/>
                        </a:ext>
                      </a:extLst>
                    </a:gridCol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noProof="0" dirty="0">
                              <a:solidFill>
                                <a:srgbClr val="0093BE"/>
                              </a:solidFill>
                              <a:latin typeface="+mj-lt"/>
                            </a:rPr>
                            <a:t>Main characteristics of the D2 dipole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006922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Bore magnetic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4.5 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9458004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Peak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5.3 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370363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Magnetic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7.78 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8855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 physical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8.01 </m:t>
                                </m:r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876040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12.33 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𝑘𝐴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17785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Overall current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478</m:t>
                                </m:r>
                                <m:r>
                                  <a:rPr lang="it-IT" sz="1100" b="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r>
                                      <a:rPr lang="it-IT" sz="1100" b="0" i="1" noProof="0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it-IT" sz="1100" b="0" i="1" noProof="0" smtClean="0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372104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1.9 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167202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2.26 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𝑀𝐽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361178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Aperture diameter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105 </m:t>
                                </m:r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0664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Beam separation @ cold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188 </m:t>
                                </m:r>
                                <m:r>
                                  <a:rPr lang="en-US" sz="1100" i="1" noProof="0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651139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Loadline fraction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noProof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67.5%</m:t>
                                </m:r>
                              </m:oMath>
                            </m:oMathPara>
                          </a14:m>
                          <a:endParaRPr lang="en-US" sz="1100" noProof="0" dirty="0">
                            <a:solidFill>
                              <a:schemeClr val="accent5"/>
                            </a:solidFill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042299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Multipole variation due to iron saturation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100" i="1" noProof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&lt;10</m:t>
                              </m:r>
                            </m:oMath>
                          </a14:m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 units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94546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068A372B-A8EB-12CD-BF85-FE66C63B2D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8223108"/>
                  </p:ext>
                </p:extLst>
              </p:nvPr>
            </p:nvGraphicFramePr>
            <p:xfrm>
              <a:off x="6012001" y="803568"/>
              <a:ext cx="2520000" cy="3550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692000">
                      <a:extLst>
                        <a:ext uri="{9D8B030D-6E8A-4147-A177-3AD203B41FA5}">
                          <a16:colId xmlns:a16="http://schemas.microsoft.com/office/drawing/2014/main" val="3761784055"/>
                        </a:ext>
                      </a:extLst>
                    </a:gridCol>
                    <a:gridCol w="828000">
                      <a:extLst>
                        <a:ext uri="{9D8B030D-6E8A-4147-A177-3AD203B41FA5}">
                          <a16:colId xmlns:a16="http://schemas.microsoft.com/office/drawing/2014/main" val="1122213670"/>
                        </a:ext>
                      </a:extLst>
                    </a:gridCol>
                  </a:tblGrid>
                  <a:tr h="27432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noProof="0" dirty="0">
                              <a:solidFill>
                                <a:srgbClr val="0093BE"/>
                              </a:solidFill>
                              <a:latin typeface="+mj-lt"/>
                            </a:rPr>
                            <a:t>Main characteristics of the D2 dipole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006922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Bore magnetic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106977" r="-735" b="-11674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458004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Peak field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211905" r="-735" b="-109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370363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Magnetic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304651" r="-735" b="-9697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885564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Magnet physical length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404651" r="-735" b="-8697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760402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516667" r="-735" b="-790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17785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Overall current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602326" r="-735" b="-6720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721048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Operating temperature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719048" r="-735" b="-5880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672022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800000" r="-735" b="-474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3611784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Aperture diameter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900000" r="-735" b="-374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230664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Beam separation @ cold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1023810" r="-735" b="-2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11390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Loadline fraction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1097674" r="-735" b="-1767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4229929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noProof="0" dirty="0">
                              <a:solidFill>
                                <a:schemeClr val="accent5"/>
                              </a:solidFill>
                              <a:latin typeface="+mj-lt"/>
                            </a:rPr>
                            <a:t>Multipole variation due to iron saturation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04412" t="-735714" r="-735" b="-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945462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1340872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7581" y="787167"/>
                <a:ext cx="4542839" cy="353943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First thermal cycle (CD1):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@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1.9 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reached nominal current without quench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@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1.9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reached ultimate current in 1 quench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@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4.5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quenched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96%</m:t>
                    </m:r>
                  </m:oMath>
                </a14:m>
                <a:r>
                  <a:rPr lang="en-US" sz="1600" dirty="0"/>
                  <a:t> of SS limit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Ramp rate study were performed up to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1600" dirty="0"/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CD2: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@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1.9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reached ultimate current without quench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@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4.5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reached ultimate current in 1 quench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800" dirty="0"/>
                  <a:t>CD4: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US" sz="1600" dirty="0"/>
                  <a:t>Reached ultimate current without quench at both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1.9 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4.5 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CERN/INFN Agreements…">
                <a:extLst>
                  <a:ext uri="{FF2B5EF4-FFF2-40B4-BE49-F238E27FC236}">
                    <a16:creationId xmlns:a16="http://schemas.microsoft.com/office/drawing/2014/main" id="{913AB1BF-B54D-CACF-BBBF-024B9BE5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81" y="787167"/>
                <a:ext cx="4542839" cy="3539430"/>
              </a:xfrm>
              <a:prstGeom prst="rect">
                <a:avLst/>
              </a:prstGeom>
              <a:blipFill>
                <a:blip r:embed="rId2"/>
                <a:stretch>
                  <a:fillRect t="-5336" r="-2819" b="-258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/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Test Results: Training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00A972-50A7-1E06-D6CD-2E36DF0CBF3F}"/>
              </a:ext>
            </a:extLst>
          </p:cNvPr>
          <p:cNvGrpSpPr/>
          <p:nvPr/>
        </p:nvGrpSpPr>
        <p:grpSpPr>
          <a:xfrm>
            <a:off x="4807801" y="1119618"/>
            <a:ext cx="4092836" cy="2441338"/>
            <a:chOff x="2682584" y="1979017"/>
            <a:chExt cx="4092836" cy="2441338"/>
          </a:xfrm>
        </p:grpSpPr>
        <p:pic>
          <p:nvPicPr>
            <p:cNvPr id="6" name="Picture 5" descr="A picture containing text, screenshot, number, diagram&#10;&#10;Description automatically generated">
              <a:extLst>
                <a:ext uri="{FF2B5EF4-FFF2-40B4-BE49-F238E27FC236}">
                  <a16:creationId xmlns:a16="http://schemas.microsoft.com/office/drawing/2014/main" id="{ACAE52A5-FB82-E56C-AD22-A6E4E6DD3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r:link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9" t="3118" r="1687" b="3953"/>
            <a:stretch>
              <a:fillRect/>
            </a:stretch>
          </p:blipFill>
          <p:spPr bwMode="auto">
            <a:xfrm>
              <a:off x="2682584" y="2034675"/>
              <a:ext cx="4092836" cy="23856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027BC6E-AC32-1CF1-355C-86BBBF97BE32}"/>
                </a:ext>
              </a:extLst>
            </p:cNvPr>
            <p:cNvSpPr/>
            <p:nvPr/>
          </p:nvSpPr>
          <p:spPr>
            <a:xfrm>
              <a:off x="3721305" y="1979017"/>
              <a:ext cx="1620000" cy="180000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CERN/INFN Agreements…">
              <a:extLst>
                <a:ext uri="{FF2B5EF4-FFF2-40B4-BE49-F238E27FC236}">
                  <a16:creationId xmlns:a16="http://schemas.microsoft.com/office/drawing/2014/main" id="{DF54F5CE-A74E-D1EA-0266-F648DC4D4848}"/>
                </a:ext>
              </a:extLst>
            </p:cNvPr>
            <p:cNvSpPr txBox="1">
              <a:spLocks/>
            </p:cNvSpPr>
            <p:nvPr/>
          </p:nvSpPr>
          <p:spPr>
            <a:xfrm>
              <a:off x="5155420" y="4235689"/>
              <a:ext cx="1620000" cy="1846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SzPct val="140000"/>
                <a:buNone/>
              </a:pPr>
              <a:r>
                <a:rPr lang="en-US" sz="1200" dirty="0"/>
                <a:t>Courtesy of G. Willering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832493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3C2C72-FA4A-D73D-5DBE-6FF293EA512C}"/>
              </a:ext>
            </a:extLst>
          </p:cNvPr>
          <p:cNvGrpSpPr/>
          <p:nvPr/>
        </p:nvGrpSpPr>
        <p:grpSpPr>
          <a:xfrm>
            <a:off x="564989" y="527861"/>
            <a:ext cx="4500000" cy="2458365"/>
            <a:chOff x="-431180" y="257009"/>
            <a:chExt cx="4500000" cy="2458365"/>
          </a:xfrm>
        </p:grpSpPr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3A36D4A5-EF26-5B6B-FCD2-A09022607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249" y="257009"/>
              <a:ext cx="3157142" cy="216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ERN/INFN Agreements…">
                  <a:extLst>
                    <a:ext uri="{FF2B5EF4-FFF2-40B4-BE49-F238E27FC236}">
                      <a16:creationId xmlns:a16="http://schemas.microsoft.com/office/drawing/2014/main" id="{913AB1BF-B54D-CACF-BBBF-024B9BE5C56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431180" y="2407597"/>
                  <a:ext cx="4500000" cy="307777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marL="254000" marR="0" indent="-25400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▪"/>
                    <a:tabLst/>
                    <a:defRPr sz="22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1pPr>
                  <a:lvl2pPr marL="406400" marR="0" indent="-20320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▪"/>
                    <a:tabLst/>
                    <a:defRPr sz="20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2pPr>
                  <a:lvl3pPr marL="609600" marR="0" indent="-20320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▪"/>
                    <a:tabLst/>
                    <a:defRPr sz="18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3pPr>
                  <a:lvl4pPr marL="812800" marR="0" indent="-20320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▪"/>
                    <a:tabLst/>
                    <a:defRPr sz="18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4pPr>
                  <a:lvl5pPr marL="1016000" marR="0" indent="-20320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▪"/>
                    <a:tabLst/>
                    <a:defRPr sz="18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5pPr>
                  <a:lvl6pPr marL="2537460" marR="0" indent="-25146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•"/>
                    <a:tabLst/>
                    <a:defRPr sz="22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6pPr>
                  <a:lvl7pPr marL="2994660" marR="0" indent="-251460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•"/>
                    <a:tabLst/>
                    <a:defRPr sz="22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7pPr>
                  <a:lvl8pPr marL="3451859" marR="0" indent="-251459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•"/>
                    <a:tabLst/>
                    <a:defRPr sz="22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8pPr>
                  <a:lvl9pPr marL="3909059" marR="0" indent="-251459" algn="l" defTabSz="4572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6"/>
                    </a:buClr>
                    <a:buSzPct val="100000"/>
                    <a:buFontTx/>
                    <a:buChar char="•"/>
                    <a:tabLst/>
                    <a:defRPr sz="2200" b="0" i="0" u="none" strike="noStrike" cap="none" spc="0" baseline="0">
                      <a:solidFill>
                        <a:schemeClr val="accent5"/>
                      </a:solidFill>
                      <a:uFillTx/>
                      <a:latin typeface="+mj-lt"/>
                      <a:ea typeface="+mj-ea"/>
                      <a:cs typeface="+mj-cs"/>
                      <a:sym typeface="Cantarell Regular"/>
                    </a:defRPr>
                  </a:lvl9pPr>
                </a:lstStyle>
                <a:p>
                  <a:pPr marL="0" lvl="1" indent="0" algn="just" hangingPunct="1">
                    <a:buSzPct val="140000"/>
                    <a:buNone/>
                  </a:pPr>
                  <a:r>
                    <a:rPr lang="en-US" sz="1000" dirty="0"/>
                    <a:t>The QI is given from the trigger; in a real quench one should add the time from quench start to trigger (e.g., for the quench at </a:t>
                  </a:r>
                  <a14:m>
                    <m:oMath xmlns:m="http://schemas.openxmlformats.org/officeDocument/2006/math"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1.9 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a14:m>
                  <a:r>
                    <a:rPr lang="en-US" sz="1000" dirty="0"/>
                    <a:t> at </a:t>
                  </a:r>
                  <a14:m>
                    <m:oMath xmlns:m="http://schemas.openxmlformats.org/officeDocument/2006/math"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12.63 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𝑘𝐴</m:t>
                      </m:r>
                    </m:oMath>
                  </a14:m>
                  <a:r>
                    <a:rPr lang="en-US" sz="1000" dirty="0"/>
                    <a:t> this was </a:t>
                  </a:r>
                  <a14:m>
                    <m:oMath xmlns:m="http://schemas.openxmlformats.org/officeDocument/2006/math"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23 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𝑚𝑠</m:t>
                      </m:r>
                    </m:oMath>
                  </a14:m>
                  <a:r>
                    <a:rPr lang="en-US" sz="1000" dirty="0"/>
                    <a:t> or </a:t>
                  </a:r>
                  <a14:m>
                    <m:oMath xmlns:m="http://schemas.openxmlformats.org/officeDocument/2006/math"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3.7 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a14:m>
                  <a:r>
                    <a:rPr lang="en-US" sz="1000" dirty="0"/>
                    <a:t>).</a:t>
                  </a:r>
                </a:p>
              </p:txBody>
            </p:sp>
          </mc:Choice>
          <mc:Fallback xmlns="">
            <p:sp>
              <p:nvSpPr>
                <p:cNvPr id="3" name="CERN/INFN Agreements…">
                  <a:extLst>
                    <a:ext uri="{FF2B5EF4-FFF2-40B4-BE49-F238E27FC236}">
                      <a16:creationId xmlns:a16="http://schemas.microsoft.com/office/drawing/2014/main" id="{913AB1BF-B54D-CACF-BBBF-024B9BE5C5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31180" y="2407597"/>
                  <a:ext cx="4500000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1762" t="-9804" r="-1762" b="-25490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584400" y="-2161"/>
            <a:ext cx="8280000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Test Results: Protection Scheme Effectiveness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2B9A02-35F1-5F76-0258-D3826DA61090}"/>
              </a:ext>
            </a:extLst>
          </p:cNvPr>
          <p:cNvGrpSpPr/>
          <p:nvPr/>
        </p:nvGrpSpPr>
        <p:grpSpPr>
          <a:xfrm>
            <a:off x="5384103" y="627366"/>
            <a:ext cx="3190463" cy="2088000"/>
            <a:chOff x="4675908" y="612498"/>
            <a:chExt cx="3190463" cy="2088000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47E7D926-915D-7C32-71B0-67F5A846B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5908" y="612498"/>
              <a:ext cx="3190463" cy="2088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8" name="Picture 77" descr="A blue and white circular diagram&#10;&#10;Description automatically generated">
              <a:extLst>
                <a:ext uri="{FF2B5EF4-FFF2-40B4-BE49-F238E27FC236}">
                  <a16:creationId xmlns:a16="http://schemas.microsoft.com/office/drawing/2014/main" id="{32D22D5D-8DA5-08C5-2FEA-8F7918E8D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2012" y="1088672"/>
              <a:ext cx="1771929" cy="684000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0668860-0FA9-2E2F-FAD6-582AEEAF1883}"/>
              </a:ext>
            </a:extLst>
          </p:cNvPr>
          <p:cNvGrpSpPr/>
          <p:nvPr/>
        </p:nvGrpSpPr>
        <p:grpSpPr>
          <a:xfrm>
            <a:off x="5384102" y="2817549"/>
            <a:ext cx="3190464" cy="2088000"/>
            <a:chOff x="4675909" y="2854719"/>
            <a:chExt cx="3190464" cy="2088000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1FA150C1-CD4C-7B13-3E8D-4116F8F6A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75909" y="2854719"/>
              <a:ext cx="3190464" cy="2088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393574A-3F25-626A-0568-6F7D35062068}"/>
                </a:ext>
              </a:extLst>
            </p:cNvPr>
            <p:cNvGrpSpPr/>
            <p:nvPr/>
          </p:nvGrpSpPr>
          <p:grpSpPr>
            <a:xfrm>
              <a:off x="5988275" y="3225968"/>
              <a:ext cx="1771929" cy="684000"/>
              <a:chOff x="5988275" y="3225968"/>
              <a:chExt cx="1771929" cy="684000"/>
            </a:xfrm>
          </p:grpSpPr>
          <p:pic>
            <p:nvPicPr>
              <p:cNvPr id="80" name="Picture 79" descr="A blue and white circular diagram&#10;&#10;Description automatically generated">
                <a:extLst>
                  <a:ext uri="{FF2B5EF4-FFF2-40B4-BE49-F238E27FC236}">
                    <a16:creationId xmlns:a16="http://schemas.microsoft.com/office/drawing/2014/main" id="{114637FB-7EF3-BF15-0DB9-0AC5511130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88275" y="3225968"/>
                <a:ext cx="1771929" cy="684000"/>
              </a:xfrm>
              <a:prstGeom prst="rect">
                <a:avLst/>
              </a:prstGeom>
            </p:spPr>
          </p:pic>
          <p:sp>
            <p:nvSpPr>
              <p:cNvPr id="81" name="Multiplication Sign 80">
                <a:extLst>
                  <a:ext uri="{FF2B5EF4-FFF2-40B4-BE49-F238E27FC236}">
                    <a16:creationId xmlns:a16="http://schemas.microsoft.com/office/drawing/2014/main" id="{EA0B6D16-BC70-2E2F-987A-4E0C18669743}"/>
                  </a:ext>
                </a:extLst>
              </p:cNvPr>
              <p:cNvSpPr/>
              <p:nvPr/>
            </p:nvSpPr>
            <p:spPr>
              <a:xfrm>
                <a:off x="7412137" y="3315968"/>
                <a:ext cx="252000" cy="252000"/>
              </a:xfrm>
              <a:prstGeom prst="mathMultiply">
                <a:avLst/>
              </a:prstGeom>
              <a:solidFill>
                <a:srgbClr val="FF0000"/>
              </a:solidFill>
              <a:ln>
                <a:solidFill>
                  <a:schemeClr val="accent1">
                    <a:shade val="95000"/>
                    <a:satMod val="104999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Multiplication Sign 81">
                <a:extLst>
                  <a:ext uri="{FF2B5EF4-FFF2-40B4-BE49-F238E27FC236}">
                    <a16:creationId xmlns:a16="http://schemas.microsoft.com/office/drawing/2014/main" id="{7D95066F-3075-E5F0-C450-313AEE97861C}"/>
                  </a:ext>
                </a:extLst>
              </p:cNvPr>
              <p:cNvSpPr/>
              <p:nvPr/>
            </p:nvSpPr>
            <p:spPr>
              <a:xfrm>
                <a:off x="6970969" y="3315968"/>
                <a:ext cx="252000" cy="252000"/>
              </a:xfrm>
              <a:prstGeom prst="mathMultiply">
                <a:avLst/>
              </a:prstGeom>
              <a:solidFill>
                <a:srgbClr val="FF0000"/>
              </a:solidFill>
              <a:ln>
                <a:solidFill>
                  <a:schemeClr val="accent1">
                    <a:shade val="95000"/>
                    <a:satMod val="104999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ERN/INFN Agreements…">
                <a:extLst>
                  <a:ext uri="{FF2B5EF4-FFF2-40B4-BE49-F238E27FC236}">
                    <a16:creationId xmlns:a16="http://schemas.microsoft.com/office/drawing/2014/main" id="{C84A4DD6-2530-1AE9-978C-33EE0ACDCC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51" y="3059829"/>
                <a:ext cx="5264486" cy="150810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400" dirty="0"/>
                  <a:t>The protection scheme used for D2 is based on 8 QHs, fed by 8 power supplies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400" dirty="0"/>
                  <a:t>All the scenarios tested (including failure cases) are below the limit quench integral (QI) of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32 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𝑀</m:t>
                    </m:r>
                    <m:sSup>
                      <m:sSupPr>
                        <m:ctrlPr>
                          <a:rPr lang="it-IT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it-IT" sz="1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400" dirty="0"/>
                  <a:t> corresponding to a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400" dirty="0"/>
                  <a:t> hotspot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400" dirty="0"/>
                  <a:t>The QI and the current decay measured are consistent with calculations</a:t>
                </a:r>
              </a:p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US" sz="1400" dirty="0"/>
                  <a:t>The quench heaters fired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90</m:t>
                    </m:r>
                  </m:oMath>
                </a14:m>
                <a:r>
                  <a:rPr lang="en-US" sz="1400" dirty="0"/>
                  <a:t> times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</m:t>
                    </m:r>
                  </m:oMath>
                </a14:m>
                <a:r>
                  <a:rPr lang="en-US" sz="1400" dirty="0"/>
                  <a:t> with a current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𝑘𝐴</m:t>
                    </m:r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86" name="CERN/INFN Agreements…">
                <a:extLst>
                  <a:ext uri="{FF2B5EF4-FFF2-40B4-BE49-F238E27FC236}">
                    <a16:creationId xmlns:a16="http://schemas.microsoft.com/office/drawing/2014/main" id="{C84A4DD6-2530-1AE9-978C-33EE0ACDC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1" y="3059829"/>
                <a:ext cx="5264486" cy="1508105"/>
              </a:xfrm>
              <a:prstGeom prst="rect">
                <a:avLst/>
              </a:prstGeom>
              <a:blipFill>
                <a:blip r:embed="rId7"/>
                <a:stretch>
                  <a:fillRect t="-10121" r="-2083" b="-105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CERN/INFN Agreements…">
            <a:extLst>
              <a:ext uri="{FF2B5EF4-FFF2-40B4-BE49-F238E27FC236}">
                <a16:creationId xmlns:a16="http://schemas.microsoft.com/office/drawing/2014/main" id="{6AD70107-12DD-3C30-F0D2-B7B88AB586A6}"/>
              </a:ext>
            </a:extLst>
          </p:cNvPr>
          <p:cNvSpPr txBox="1">
            <a:spLocks/>
          </p:cNvSpPr>
          <p:nvPr/>
        </p:nvSpPr>
        <p:spPr>
          <a:xfrm>
            <a:off x="6169334" y="4950856"/>
            <a:ext cx="16200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SzPct val="140000"/>
              <a:buNone/>
            </a:pPr>
            <a:r>
              <a:rPr lang="en-US" sz="1200" dirty="0"/>
              <a:t>Courtesy of G. Willering</a:t>
            </a:r>
          </a:p>
        </p:txBody>
      </p:sp>
    </p:spTree>
    <p:extLst>
      <p:ext uri="{BB962C8B-B14F-4D97-AF65-F5344CB8AC3E}">
        <p14:creationId xmlns:p14="http://schemas.microsoft.com/office/powerpoint/2010/main" val="175188665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Test Results: Magnetic Measurements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 dirty="0"/>
          </a:p>
        </p:txBody>
      </p:sp>
      <p:sp>
        <p:nvSpPr>
          <p:cNvPr id="87" name="CERN/INFN Agreements…">
            <a:extLst>
              <a:ext uri="{FF2B5EF4-FFF2-40B4-BE49-F238E27FC236}">
                <a16:creationId xmlns:a16="http://schemas.microsoft.com/office/drawing/2014/main" id="{6AD70107-12DD-3C30-F0D2-B7B88AB586A6}"/>
              </a:ext>
            </a:extLst>
          </p:cNvPr>
          <p:cNvSpPr txBox="1">
            <a:spLocks/>
          </p:cNvSpPr>
          <p:nvPr/>
        </p:nvSpPr>
        <p:spPr>
          <a:xfrm>
            <a:off x="3762000" y="4319451"/>
            <a:ext cx="16200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254000" marR="0" indent="-2540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1pPr>
            <a:lvl2pPr marL="4064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20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2pPr>
            <a:lvl3pPr marL="6096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3pPr>
            <a:lvl4pPr marL="8128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4pPr>
            <a:lvl5pPr marL="1016000" marR="0" indent="-20320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▪"/>
              <a:tabLst/>
              <a:defRPr sz="18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5pPr>
            <a:lvl6pPr marL="25374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6pPr>
            <a:lvl7pPr marL="2994660" marR="0" indent="-251460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7pPr>
            <a:lvl8pPr marL="34518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8pPr>
            <a:lvl9pPr marL="3909059" marR="0" indent="-251459" algn="l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Tx/>
              <a:buChar char="•"/>
              <a:tabLst/>
              <a:defRPr sz="2200" b="0" i="0" u="none" strike="noStrike" cap="none" spc="0" baseline="0">
                <a:solidFill>
                  <a:schemeClr val="accent5"/>
                </a:solidFill>
                <a:uFillTx/>
                <a:latin typeface="+mj-lt"/>
                <a:ea typeface="+mj-ea"/>
                <a:cs typeface="+mj-cs"/>
                <a:sym typeface="Cantarell Regular"/>
              </a:defRPr>
            </a:lvl9pPr>
          </a:lstStyle>
          <a:p>
            <a:pPr marL="0" lvl="1" indent="0" algn="ctr" hangingPunct="1">
              <a:buSzPct val="140000"/>
              <a:buNone/>
            </a:pPr>
            <a:r>
              <a:rPr lang="en-US" sz="1200" dirty="0"/>
              <a:t>Courtesy of L. Fiscarelli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000" y="635474"/>
                <a:ext cx="7920000" cy="126188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lvl="1" algn="just" hangingPunct="1">
                  <a:buClr>
                    <a:srgbClr val="C00000"/>
                  </a:buClr>
                  <a:buSzPct val="140000"/>
                </a:pPr>
                <a:r>
                  <a:rPr lang="en-GB" sz="1800" dirty="0"/>
                  <a:t>The measured field quality is in fair agreement with the expected values: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GB" sz="1600" dirty="0"/>
                  <a:t>Except for b</a:t>
                </a:r>
                <a:r>
                  <a:rPr lang="en-GB" sz="1600" baseline="-25000" dirty="0"/>
                  <a:t>2</a:t>
                </a:r>
                <a:r>
                  <a:rPr lang="en-GB" sz="1600" dirty="0"/>
                  <a:t>, the measured integrated harmonics are in a range of about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𝑢𝑛𝑖𝑡</m:t>
                    </m:r>
                  </m:oMath>
                </a14:m>
                <a:r>
                  <a:rPr lang="en-GB" sz="1600" dirty="0"/>
                  <a:t> with our expectations</a:t>
                </a:r>
              </a:p>
              <a:p>
                <a:pPr lvl="2" algn="just" hangingPunct="1">
                  <a:buClr>
                    <a:srgbClr val="0093BE"/>
                  </a:buClr>
                  <a:buSzPct val="140000"/>
                </a:pPr>
                <a:r>
                  <a:rPr lang="en-GB" sz="1600" dirty="0"/>
                  <a:t>Harmonics components larger than b</a:t>
                </a:r>
                <a:r>
                  <a:rPr lang="en-GB" sz="1600" baseline="-25000" dirty="0"/>
                  <a:t>7</a:t>
                </a:r>
                <a:r>
                  <a:rPr lang="en-GB" sz="1600" dirty="0"/>
                  <a:t> are affected by noise because the mole radius is smaller than required (a new system is under developments at CERN for the series tests)</a:t>
                </a:r>
              </a:p>
            </p:txBody>
          </p:sp>
        </mc:Choice>
        <mc:Fallback xmlns="">
          <p:sp>
            <p:nvSpPr>
              <p:cNvPr id="2" name="CERN/INFN Agreements…">
                <a:extLst>
                  <a:ext uri="{FF2B5EF4-FFF2-40B4-BE49-F238E27FC236}">
                    <a16:creationId xmlns:a16="http://schemas.microsoft.com/office/drawing/2014/main" id="{5393FB2D-2FFD-9B11-7228-2DF35BE4B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635474"/>
                <a:ext cx="7920000" cy="1261884"/>
              </a:xfrm>
              <a:prstGeom prst="rect">
                <a:avLst/>
              </a:prstGeom>
              <a:blipFill>
                <a:blip r:embed="rId2"/>
                <a:stretch>
                  <a:fillRect t="-14976" r="-1538" b="-917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DC10E2FD-FE6E-5C37-FEAB-0E5B97748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55" y="2231451"/>
            <a:ext cx="4211598" cy="2088000"/>
          </a:xfrm>
          <a:prstGeom prst="rect">
            <a:avLst/>
          </a:prstGeom>
        </p:spPr>
      </p:pic>
      <p:pic>
        <p:nvPicPr>
          <p:cNvPr id="4" name="Picture 3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809794A2-205F-E570-362E-4DBFC2A6C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074" y="2231451"/>
            <a:ext cx="4192109" cy="20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1943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Prototype Test Results: Mechanical Measurements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8590F9A0-35F4-D9B8-8067-006DBEC0E65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1444" y="809822"/>
                <a:ext cx="2952000" cy="34624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>
                    <a:srgbClr val="C00000"/>
                  </a:buClr>
                </a:pPr>
                <a:r>
                  <a:rPr lang="en-US" sz="1500" dirty="0">
                    <a:latin typeface="+mj-lt"/>
                  </a:rPr>
                  <a:t>The longitudinal pre-loading system is based on tie rods (2 M33 and 4 M24)</a:t>
                </a:r>
              </a:p>
              <a:p>
                <a:pPr algn="just">
                  <a:buClr>
                    <a:srgbClr val="C00000"/>
                  </a:buClr>
                </a:pPr>
                <a:r>
                  <a:rPr lang="en-US" sz="1500" dirty="0">
                    <a:latin typeface="+mj-lt"/>
                  </a:rPr>
                  <a:t>The load is transferred to coils through 16 bullets</a:t>
                </a:r>
              </a:p>
              <a:p>
                <a:pPr algn="just">
                  <a:buClr>
                    <a:srgbClr val="C00000"/>
                  </a:buClr>
                </a:pPr>
                <a:r>
                  <a:rPr lang="en-US" sz="1500" dirty="0">
                    <a:latin typeface="+mj-lt"/>
                  </a:rPr>
                  <a:t>The magnet is preloaded at half of the total Lorentz force (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</a:rPr>
                      <m:t>256 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1500" dirty="0">
                    <a:latin typeface="+mj-lt"/>
                  </a:rPr>
                  <a:t>)</a:t>
                </a:r>
              </a:p>
              <a:p>
                <a:pPr algn="just">
                  <a:buClr>
                    <a:srgbClr val="C00000"/>
                  </a:buClr>
                </a:pPr>
                <a:r>
                  <a:rPr lang="en-US" sz="1500" dirty="0">
                    <a:latin typeface="+mj-lt"/>
                  </a:rPr>
                  <a:t>Mechanical measurements are slightly below FEA calculations</a:t>
                </a:r>
                <a:endParaRPr lang="it-IT" sz="1500" dirty="0">
                  <a:latin typeface="+mj-lt"/>
                </a:endParaRPr>
              </a:p>
              <a:p>
                <a:pPr algn="just">
                  <a:buClr>
                    <a:srgbClr val="C00000"/>
                  </a:buClr>
                </a:pPr>
                <a:r>
                  <a:rPr lang="en-US" sz="1500" dirty="0">
                    <a:latin typeface="+mj-lt"/>
                  </a:rPr>
                  <a:t>A few tie rods and bullets are partially unloaded up to 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</a:rPr>
                      <m:t>7−8 </m:t>
                    </m:r>
                    <m:r>
                      <a:rPr lang="en-US" sz="1500" i="1" smtClean="0">
                        <a:latin typeface="Cambria Math" panose="02040503050406030204" pitchFamily="18" charset="0"/>
                      </a:rPr>
                      <m:t>𝑘𝐴</m:t>
                    </m:r>
                  </m:oMath>
                </a14:m>
                <a:endParaRPr lang="en-US" sz="1500" dirty="0">
                  <a:latin typeface="+mj-lt"/>
                </a:endParaRPr>
              </a:p>
              <a:p>
                <a:pPr algn="just">
                  <a:buClr>
                    <a:srgbClr val="C00000"/>
                  </a:buClr>
                </a:pPr>
                <a:r>
                  <a:rPr lang="en-GB" sz="1500" dirty="0">
                    <a:latin typeface="+mj-lt"/>
                  </a:rPr>
                  <a:t>The behaviour in the three cool downs is reproducible</a:t>
                </a: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8590F9A0-35F4-D9B8-8067-006DBEC0E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444" y="809822"/>
                <a:ext cx="2952000" cy="3462486"/>
              </a:xfrm>
              <a:prstGeom prst="rect">
                <a:avLst/>
              </a:prstGeom>
              <a:blipFill>
                <a:blip r:embed="rId2"/>
                <a:stretch>
                  <a:fillRect l="-3719" t="-1761" r="-3926" b="-2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77A04AF-4E21-EBA4-7D3C-E3C9457CEC20}"/>
              </a:ext>
            </a:extLst>
          </p:cNvPr>
          <p:cNvSpPr txBox="1">
            <a:spLocks/>
          </p:cNvSpPr>
          <p:nvPr/>
        </p:nvSpPr>
        <p:spPr>
          <a:xfrm>
            <a:off x="2929108" y="447155"/>
            <a:ext cx="6174548" cy="57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C00000"/>
              </a:buClr>
              <a:buNone/>
            </a:pPr>
            <a:endParaRPr lang="en-US" sz="1500" dirty="0"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40D9BE-5E9A-F1A6-7A17-B529ED5C2A2A}"/>
              </a:ext>
            </a:extLst>
          </p:cNvPr>
          <p:cNvSpPr/>
          <p:nvPr/>
        </p:nvSpPr>
        <p:spPr>
          <a:xfrm>
            <a:off x="3297560" y="1265568"/>
            <a:ext cx="828000" cy="72000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E4DE138-4287-9BF9-94DC-9D8C3B0D5FB4}"/>
              </a:ext>
            </a:extLst>
          </p:cNvPr>
          <p:cNvGrpSpPr/>
          <p:nvPr/>
        </p:nvGrpSpPr>
        <p:grpSpPr>
          <a:xfrm>
            <a:off x="76824" y="537840"/>
            <a:ext cx="5611257" cy="3990549"/>
            <a:chOff x="84775" y="537840"/>
            <a:chExt cx="5611257" cy="399054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55259AD-7621-C121-D5DA-7FB0DCD29BD3}"/>
                </a:ext>
              </a:extLst>
            </p:cNvPr>
            <p:cNvGrpSpPr/>
            <p:nvPr/>
          </p:nvGrpSpPr>
          <p:grpSpPr>
            <a:xfrm>
              <a:off x="463520" y="537840"/>
              <a:ext cx="5232512" cy="3708000"/>
              <a:chOff x="463520" y="537840"/>
              <a:chExt cx="5232512" cy="3708000"/>
            </a:xfrm>
          </p:grpSpPr>
          <p:pic>
            <p:nvPicPr>
              <p:cNvPr id="4" name="Picture 3" descr="A graph of different colored lines&#10;&#10;Description automatically generated">
                <a:extLst>
                  <a:ext uri="{FF2B5EF4-FFF2-40B4-BE49-F238E27FC236}">
                    <a16:creationId xmlns:a16="http://schemas.microsoft.com/office/drawing/2014/main" id="{25D76249-D190-6D3B-FBDC-CAC2A77FF9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3520" y="537840"/>
                <a:ext cx="5232512" cy="3708000"/>
              </a:xfrm>
              <a:prstGeom prst="rect">
                <a:avLst/>
              </a:prstGeom>
            </p:spPr>
          </p:pic>
          <p:sp>
            <p:nvSpPr>
              <p:cNvPr id="87" name="CERN/INFN Agreements…">
                <a:extLst>
                  <a:ext uri="{FF2B5EF4-FFF2-40B4-BE49-F238E27FC236}">
                    <a16:creationId xmlns:a16="http://schemas.microsoft.com/office/drawing/2014/main" id="{6AD70107-12DD-3C30-F0D2-B7B88AB586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69776" y="4057947"/>
                <a:ext cx="1620000" cy="1846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SzPct val="140000"/>
                  <a:buNone/>
                </a:pPr>
                <a:r>
                  <a:rPr lang="en-US" sz="1200" dirty="0"/>
                  <a:t>Courtesy of M. Guinchard</a:t>
                </a:r>
              </a:p>
            </p:txBody>
          </p:sp>
        </p:grp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DF6B9399-5C15-58A0-32E1-D3E2CB8238D2}"/>
                </a:ext>
              </a:extLst>
            </p:cNvPr>
            <p:cNvSpPr txBox="1">
              <a:spLocks/>
            </p:cNvSpPr>
            <p:nvPr/>
          </p:nvSpPr>
          <p:spPr>
            <a:xfrm>
              <a:off x="2365090" y="2598114"/>
              <a:ext cx="563224" cy="21602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C00000"/>
                </a:buClr>
                <a:buNone/>
              </a:pPr>
              <a:r>
                <a:rPr lang="en-US" sz="1400" dirty="0">
                  <a:latin typeface="+mj-lt"/>
                </a:rPr>
                <a:t>tie rods</a:t>
              </a:r>
            </a:p>
          </p:txBody>
        </p:sp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50320FB6-F150-1D5A-4A5F-F956DC8F8370}"/>
                </a:ext>
              </a:extLst>
            </p:cNvPr>
            <p:cNvSpPr txBox="1">
              <a:spLocks/>
            </p:cNvSpPr>
            <p:nvPr/>
          </p:nvSpPr>
          <p:spPr>
            <a:xfrm>
              <a:off x="3410135" y="2625436"/>
              <a:ext cx="686764" cy="244208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C00000"/>
                </a:buClr>
                <a:buNone/>
              </a:pPr>
              <a:r>
                <a:rPr lang="it-IT" sz="1400" dirty="0">
                  <a:latin typeface="+mj-lt"/>
                </a:rPr>
                <a:t>bullets</a:t>
              </a:r>
              <a:endParaRPr lang="en-US" sz="1400" dirty="0">
                <a:latin typeface="+mj-lt"/>
              </a:endParaRPr>
            </a:p>
          </p:txBody>
        </p:sp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CA447112-D7F9-95D3-846A-581219157F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711"/>
            <a:stretch/>
          </p:blipFill>
          <p:spPr>
            <a:xfrm>
              <a:off x="84775" y="3125060"/>
              <a:ext cx="1906855" cy="1403329"/>
            </a:xfrm>
            <a:prstGeom prst="rect">
              <a:avLst/>
            </a:prstGeom>
            <a:effectLst/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FEBDE6B-F77F-FC2C-E591-06295B157275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1757985" y="2814138"/>
              <a:ext cx="888717" cy="58922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126E6D9-7AEC-F618-3A5D-45619B8D3B2C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1230121" y="2869644"/>
              <a:ext cx="2523396" cy="811784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804782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47955</TotalTime>
  <Words>2426</Words>
  <Application>Microsoft Office PowerPoint</Application>
  <PresentationFormat>On-screen Show (16:9)</PresentationFormat>
  <Paragraphs>408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Cantarell Bold</vt:lpstr>
      <vt:lpstr>Cantarell Regular</vt:lpstr>
      <vt:lpstr>Helvetica</vt:lpstr>
      <vt:lpstr>Wingdings</vt:lpstr>
      <vt:lpstr>Thème Office</vt:lpstr>
      <vt:lpstr>Custom Design</vt:lpstr>
      <vt:lpstr>Status of D2 in INFN-Genova</vt:lpstr>
      <vt:lpstr>Outline</vt:lpstr>
      <vt:lpstr>CERN/INFN Agreements for D2</vt:lpstr>
      <vt:lpstr>D2 Layout and Function</vt:lpstr>
      <vt:lpstr>D2 Cross Section</vt:lpstr>
      <vt:lpstr>Prototype Test Results: Training</vt:lpstr>
      <vt:lpstr>Prototype Test Results: Protection Scheme Effectiveness</vt:lpstr>
      <vt:lpstr>Prototype Test Results: Magnetic Measurements</vt:lpstr>
      <vt:lpstr>Prototype Test Results: Mechanical Measurements</vt:lpstr>
      <vt:lpstr>Prototype Test Results: Mechanical Measurements</vt:lpstr>
      <vt:lpstr>Prototype Coil Azimuthal Size</vt:lpstr>
      <vt:lpstr>Change of Cross-section</vt:lpstr>
      <vt:lpstr>Status of the Series Magnets</vt:lpstr>
      <vt:lpstr>Status of the Series Magnets</vt:lpstr>
      <vt:lpstr>Overall Schedule</vt:lpstr>
      <vt:lpstr>Conclusion</vt:lpstr>
      <vt:lpstr>PowerPoint Presentation</vt:lpstr>
      <vt:lpstr>PowerPoint Presentation</vt:lpstr>
      <vt:lpstr>Prototype test results: protection scheme effectiveness</vt:lpstr>
      <vt:lpstr>Prototype NCs: AP02 Leads Protrusion</vt:lpstr>
      <vt:lpstr>Prototype NCs: Coil B2-01 of AP02 Ground Insulation</vt:lpstr>
      <vt:lpstr>Prototype NCs: Layer Jump Protrusion</vt:lpstr>
      <vt:lpstr>Prototype NCs: Axial Pre-stress Loss</vt:lpstr>
      <vt:lpstr>Strategy for the Series Magnets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D2 in INFN-Genova</dc:title>
  <cp:lastModifiedBy>Alessandra Pampaloni</cp:lastModifiedBy>
  <cp:revision>41</cp:revision>
  <dcterms:modified xsi:type="dcterms:W3CDTF">2023-09-22T15:24:22Z</dcterms:modified>
</cp:coreProperties>
</file>