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63" r:id="rId5"/>
    <p:sldId id="288" r:id="rId6"/>
    <p:sldId id="273" r:id="rId7"/>
    <p:sldId id="276" r:id="rId8"/>
    <p:sldId id="294" r:id="rId9"/>
    <p:sldId id="295" r:id="rId10"/>
    <p:sldId id="304" r:id="rId11"/>
    <p:sldId id="363" r:id="rId12"/>
    <p:sldId id="305" r:id="rId13"/>
    <p:sldId id="360" r:id="rId14"/>
    <p:sldId id="361" r:id="rId15"/>
    <p:sldId id="364" r:id="rId16"/>
    <p:sldId id="365" r:id="rId17"/>
    <p:sldId id="362" r:id="rId18"/>
    <p:sldId id="366" r:id="rId19"/>
    <p:sldId id="298" r:id="rId20"/>
    <p:sldId id="302" r:id="rId21"/>
    <p:sldId id="296" r:id="rId22"/>
    <p:sldId id="297" r:id="rId23"/>
    <p:sldId id="299" r:id="rId24"/>
    <p:sldId id="300" r:id="rId25"/>
    <p:sldId id="367" r:id="rId26"/>
    <p:sldId id="301" r:id="rId27"/>
    <p:sldId id="266" r:id="rId28"/>
    <p:sldId id="334" r:id="rId29"/>
    <p:sldId id="359" r:id="rId30"/>
    <p:sldId id="368" r:id="rId3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00"/>
    <a:srgbClr val="FFFFE1"/>
    <a:srgbClr val="FFFFC5"/>
    <a:srgbClr val="C9FFE1"/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014258-513B-42C6-8B8C-381AC5BB9532}" v="127" dt="2023-09-25T20:20:54.5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95" autoAdjust="0"/>
  </p:normalViewPr>
  <p:slideViewPr>
    <p:cSldViewPr snapToObjects="1" showGuides="1">
      <p:cViewPr varScale="1">
        <p:scale>
          <a:sx n="107" d="100"/>
          <a:sy n="107" d="100"/>
        </p:scale>
        <p:origin x="754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mpleton, Niklas (STFC,DL,TECH)" userId="c610dbf5-07d2-4eb2-85bb-ef3775171ea1" providerId="ADAL" clId="{CA014258-513B-42C6-8B8C-381AC5BB9532}"/>
    <pc:docChg chg="undo custSel addSld delSld modSld sldOrd">
      <pc:chgData name="Templeton, Niklas (STFC,DL,TECH)" userId="c610dbf5-07d2-4eb2-85bb-ef3775171ea1" providerId="ADAL" clId="{CA014258-513B-42C6-8B8C-381AC5BB9532}" dt="2023-09-25T21:35:59.957" v="4742" actId="1076"/>
      <pc:docMkLst>
        <pc:docMk/>
      </pc:docMkLst>
      <pc:sldChg chg="modNotesTx">
        <pc:chgData name="Templeton, Niklas (STFC,DL,TECH)" userId="c610dbf5-07d2-4eb2-85bb-ef3775171ea1" providerId="ADAL" clId="{CA014258-513B-42C6-8B8C-381AC5BB9532}" dt="2023-09-19T14:07:59.201" v="0" actId="20577"/>
        <pc:sldMkLst>
          <pc:docMk/>
          <pc:sldMk cId="0" sldId="263"/>
        </pc:sldMkLst>
      </pc:sldChg>
      <pc:sldChg chg="addSp modSp mod modAnim">
        <pc:chgData name="Templeton, Niklas (STFC,DL,TECH)" userId="c610dbf5-07d2-4eb2-85bb-ef3775171ea1" providerId="ADAL" clId="{CA014258-513B-42C6-8B8C-381AC5BB9532}" dt="2023-09-25T14:14:27.896" v="3147" actId="1440"/>
        <pc:sldMkLst>
          <pc:docMk/>
          <pc:sldMk cId="0" sldId="266"/>
        </pc:sldMkLst>
        <pc:picChg chg="add mod">
          <ac:chgData name="Templeton, Niklas (STFC,DL,TECH)" userId="c610dbf5-07d2-4eb2-85bb-ef3775171ea1" providerId="ADAL" clId="{CA014258-513B-42C6-8B8C-381AC5BB9532}" dt="2023-09-25T14:14:27.896" v="3147" actId="1440"/>
          <ac:picMkLst>
            <pc:docMk/>
            <pc:sldMk cId="0" sldId="266"/>
            <ac:picMk id="2" creationId="{9AB7FCD7-A0CF-ED7F-3275-241308D4AE5A}"/>
          </ac:picMkLst>
        </pc:picChg>
        <pc:picChg chg="mod">
          <ac:chgData name="Templeton, Niklas (STFC,DL,TECH)" userId="c610dbf5-07d2-4eb2-85bb-ef3775171ea1" providerId="ADAL" clId="{CA014258-513B-42C6-8B8C-381AC5BB9532}" dt="2023-09-25T13:34:27.230" v="2341" actId="1076"/>
          <ac:picMkLst>
            <pc:docMk/>
            <pc:sldMk cId="0" sldId="266"/>
            <ac:picMk id="4" creationId="{31876BC5-659C-5299-D979-69250BF7A9D5}"/>
          </ac:picMkLst>
        </pc:picChg>
      </pc:sldChg>
      <pc:sldChg chg="del">
        <pc:chgData name="Templeton, Niklas (STFC,DL,TECH)" userId="c610dbf5-07d2-4eb2-85bb-ef3775171ea1" providerId="ADAL" clId="{CA014258-513B-42C6-8B8C-381AC5BB9532}" dt="2023-09-25T13:31:37.662" v="2334" actId="47"/>
        <pc:sldMkLst>
          <pc:docMk/>
          <pc:sldMk cId="317367961" sldId="275"/>
        </pc:sldMkLst>
      </pc:sldChg>
      <pc:sldChg chg="addSp modSp mod">
        <pc:chgData name="Templeton, Niklas (STFC,DL,TECH)" userId="c610dbf5-07d2-4eb2-85bb-ef3775171ea1" providerId="ADAL" clId="{CA014258-513B-42C6-8B8C-381AC5BB9532}" dt="2023-09-25T20:15:38.488" v="4707" actId="1440"/>
        <pc:sldMkLst>
          <pc:docMk/>
          <pc:sldMk cId="1430501069" sldId="288"/>
        </pc:sldMkLst>
        <pc:picChg chg="add mod modCrop">
          <ac:chgData name="Templeton, Niklas (STFC,DL,TECH)" userId="c610dbf5-07d2-4eb2-85bb-ef3775171ea1" providerId="ADAL" clId="{CA014258-513B-42C6-8B8C-381AC5BB9532}" dt="2023-09-25T20:15:38.488" v="4707" actId="1440"/>
          <ac:picMkLst>
            <pc:docMk/>
            <pc:sldMk cId="1430501069" sldId="288"/>
            <ac:picMk id="6" creationId="{24EBC6C4-CA76-9C16-1340-07F1FE954CB2}"/>
          </ac:picMkLst>
        </pc:picChg>
      </pc:sldChg>
      <pc:sldChg chg="del">
        <pc:chgData name="Templeton, Niklas (STFC,DL,TECH)" userId="c610dbf5-07d2-4eb2-85bb-ef3775171ea1" providerId="ADAL" clId="{CA014258-513B-42C6-8B8C-381AC5BB9532}" dt="2023-09-25T14:13:23.976" v="3145" actId="47"/>
        <pc:sldMkLst>
          <pc:docMk/>
          <pc:sldMk cId="119991354" sldId="292"/>
        </pc:sldMkLst>
      </pc:sldChg>
      <pc:sldChg chg="delSp">
        <pc:chgData name="Templeton, Niklas (STFC,DL,TECH)" userId="c610dbf5-07d2-4eb2-85bb-ef3775171ea1" providerId="ADAL" clId="{CA014258-513B-42C6-8B8C-381AC5BB9532}" dt="2023-09-22T15:02:36.635" v="1" actId="21"/>
        <pc:sldMkLst>
          <pc:docMk/>
          <pc:sldMk cId="41870529" sldId="295"/>
        </pc:sldMkLst>
        <pc:picChg chg="del">
          <ac:chgData name="Templeton, Niklas (STFC,DL,TECH)" userId="c610dbf5-07d2-4eb2-85bb-ef3775171ea1" providerId="ADAL" clId="{CA014258-513B-42C6-8B8C-381AC5BB9532}" dt="2023-09-22T15:02:36.635" v="1" actId="21"/>
          <ac:picMkLst>
            <pc:docMk/>
            <pc:sldMk cId="41870529" sldId="295"/>
            <ac:picMk id="3074" creationId="{BA261308-B3F1-5A50-92C6-1B96D3535CE2}"/>
          </ac:picMkLst>
        </pc:picChg>
      </pc:sldChg>
      <pc:sldChg chg="addSp delSp modSp mod">
        <pc:chgData name="Templeton, Niklas (STFC,DL,TECH)" userId="c610dbf5-07d2-4eb2-85bb-ef3775171ea1" providerId="ADAL" clId="{CA014258-513B-42C6-8B8C-381AC5BB9532}" dt="2023-09-25T20:19:43.222" v="4734" actId="20577"/>
        <pc:sldMkLst>
          <pc:docMk/>
          <pc:sldMk cId="3113007134" sldId="296"/>
        </pc:sldMkLst>
        <pc:spChg chg="mod">
          <ac:chgData name="Templeton, Niklas (STFC,DL,TECH)" userId="c610dbf5-07d2-4eb2-85bb-ef3775171ea1" providerId="ADAL" clId="{CA014258-513B-42C6-8B8C-381AC5BB9532}" dt="2023-09-25T13:26:15.172" v="2185" actId="20577"/>
          <ac:spMkLst>
            <pc:docMk/>
            <pc:sldMk cId="3113007134" sldId="296"/>
            <ac:spMk id="2" creationId="{ED5E6F76-524E-2A9A-F851-92AE71B42456}"/>
          </ac:spMkLst>
        </pc:spChg>
        <pc:spChg chg="mod">
          <ac:chgData name="Templeton, Niklas (STFC,DL,TECH)" userId="c610dbf5-07d2-4eb2-85bb-ef3775171ea1" providerId="ADAL" clId="{CA014258-513B-42C6-8B8C-381AC5BB9532}" dt="2023-09-25T20:19:43.222" v="4734" actId="20577"/>
          <ac:spMkLst>
            <pc:docMk/>
            <pc:sldMk cId="3113007134" sldId="296"/>
            <ac:spMk id="3" creationId="{B8820B52-D568-9C28-DBE4-C9B7501FC37A}"/>
          </ac:spMkLst>
        </pc:spChg>
        <pc:spChg chg="del">
          <ac:chgData name="Templeton, Niklas (STFC,DL,TECH)" userId="c610dbf5-07d2-4eb2-85bb-ef3775171ea1" providerId="ADAL" clId="{CA014258-513B-42C6-8B8C-381AC5BB9532}" dt="2023-09-25T19:34:56.050" v="4477" actId="478"/>
          <ac:spMkLst>
            <pc:docMk/>
            <pc:sldMk cId="3113007134" sldId="296"/>
            <ac:spMk id="8" creationId="{68F26889-3102-AFDB-B75E-9EB17FD615D7}"/>
          </ac:spMkLst>
        </pc:spChg>
        <pc:picChg chg="add del mod">
          <ac:chgData name="Templeton, Niklas (STFC,DL,TECH)" userId="c610dbf5-07d2-4eb2-85bb-ef3775171ea1" providerId="ADAL" clId="{CA014258-513B-42C6-8B8C-381AC5BB9532}" dt="2023-09-25T13:26:25.160" v="2186" actId="478"/>
          <ac:picMkLst>
            <pc:docMk/>
            <pc:sldMk cId="3113007134" sldId="296"/>
            <ac:picMk id="6" creationId="{C478DE13-47D9-0FE4-338A-8A6E5A122426}"/>
          </ac:picMkLst>
        </pc:picChg>
        <pc:picChg chg="del">
          <ac:chgData name="Templeton, Niklas (STFC,DL,TECH)" userId="c610dbf5-07d2-4eb2-85bb-ef3775171ea1" providerId="ADAL" clId="{CA014258-513B-42C6-8B8C-381AC5BB9532}" dt="2023-09-25T13:26:27.350" v="2187" actId="478"/>
          <ac:picMkLst>
            <pc:docMk/>
            <pc:sldMk cId="3113007134" sldId="296"/>
            <ac:picMk id="7" creationId="{0063B112-355D-C7E0-8CB5-5767EA31E3D2}"/>
          </ac:picMkLst>
        </pc:picChg>
        <pc:picChg chg="mod">
          <ac:chgData name="Templeton, Niklas (STFC,DL,TECH)" userId="c610dbf5-07d2-4eb2-85bb-ef3775171ea1" providerId="ADAL" clId="{CA014258-513B-42C6-8B8C-381AC5BB9532}" dt="2023-09-25T19:35:56.569" v="4488" actId="14100"/>
          <ac:picMkLst>
            <pc:docMk/>
            <pc:sldMk cId="3113007134" sldId="296"/>
            <ac:picMk id="7" creationId="{22CD658D-38A4-DD65-F372-347557FE701C}"/>
          </ac:picMkLst>
        </pc:picChg>
        <pc:picChg chg="add mod">
          <ac:chgData name="Templeton, Niklas (STFC,DL,TECH)" userId="c610dbf5-07d2-4eb2-85bb-ef3775171ea1" providerId="ADAL" clId="{CA014258-513B-42C6-8B8C-381AC5BB9532}" dt="2023-09-25T19:36:03.175" v="4489" actId="108"/>
          <ac:picMkLst>
            <pc:docMk/>
            <pc:sldMk cId="3113007134" sldId="296"/>
            <ac:picMk id="2050" creationId="{653F9116-3C37-08CE-050E-8AB1950B0164}"/>
          </ac:picMkLst>
        </pc:picChg>
      </pc:sldChg>
      <pc:sldChg chg="addSp delSp modSp mod modClrScheme chgLayout">
        <pc:chgData name="Templeton, Niklas (STFC,DL,TECH)" userId="c610dbf5-07d2-4eb2-85bb-ef3775171ea1" providerId="ADAL" clId="{CA014258-513B-42C6-8B8C-381AC5BB9532}" dt="2023-09-25T20:16:41.986" v="4731" actId="20577"/>
        <pc:sldMkLst>
          <pc:docMk/>
          <pc:sldMk cId="57525990" sldId="297"/>
        </pc:sldMkLst>
        <pc:spChg chg="mod ord">
          <ac:chgData name="Templeton, Niklas (STFC,DL,TECH)" userId="c610dbf5-07d2-4eb2-85bb-ef3775171ea1" providerId="ADAL" clId="{CA014258-513B-42C6-8B8C-381AC5BB9532}" dt="2023-09-25T14:24:23.759" v="3573" actId="20577"/>
          <ac:spMkLst>
            <pc:docMk/>
            <pc:sldMk cId="57525990" sldId="297"/>
            <ac:spMk id="2" creationId="{3D86C1BF-A32B-70D9-C704-B3C97A9B4354}"/>
          </ac:spMkLst>
        </pc:spChg>
        <pc:spChg chg="mod ord">
          <ac:chgData name="Templeton, Niklas (STFC,DL,TECH)" userId="c610dbf5-07d2-4eb2-85bb-ef3775171ea1" providerId="ADAL" clId="{CA014258-513B-42C6-8B8C-381AC5BB9532}" dt="2023-09-25T20:16:41.986" v="4731" actId="20577"/>
          <ac:spMkLst>
            <pc:docMk/>
            <pc:sldMk cId="57525990" sldId="297"/>
            <ac:spMk id="3" creationId="{B2906D02-A40B-196F-A898-68377E67AC57}"/>
          </ac:spMkLst>
        </pc:spChg>
        <pc:spChg chg="mod ord">
          <ac:chgData name="Templeton, Niklas (STFC,DL,TECH)" userId="c610dbf5-07d2-4eb2-85bb-ef3775171ea1" providerId="ADAL" clId="{CA014258-513B-42C6-8B8C-381AC5BB9532}" dt="2023-09-25T14:20:57.111" v="3348" actId="700"/>
          <ac:spMkLst>
            <pc:docMk/>
            <pc:sldMk cId="57525990" sldId="297"/>
            <ac:spMk id="4" creationId="{3660C67B-3879-E073-6FEA-59FEC1F53ED1}"/>
          </ac:spMkLst>
        </pc:spChg>
        <pc:spChg chg="mod ord">
          <ac:chgData name="Templeton, Niklas (STFC,DL,TECH)" userId="c610dbf5-07d2-4eb2-85bb-ef3775171ea1" providerId="ADAL" clId="{CA014258-513B-42C6-8B8C-381AC5BB9532}" dt="2023-09-25T14:20:57.111" v="3348" actId="700"/>
          <ac:spMkLst>
            <pc:docMk/>
            <pc:sldMk cId="57525990" sldId="297"/>
            <ac:spMk id="5" creationId="{B4664C0A-EC8C-E9A1-5C0E-640B6ACBEFE0}"/>
          </ac:spMkLst>
        </pc:spChg>
        <pc:spChg chg="add del mod ord">
          <ac:chgData name="Templeton, Niklas (STFC,DL,TECH)" userId="c610dbf5-07d2-4eb2-85bb-ef3775171ea1" providerId="ADAL" clId="{CA014258-513B-42C6-8B8C-381AC5BB9532}" dt="2023-09-25T14:21:03.070" v="3350" actId="478"/>
          <ac:spMkLst>
            <pc:docMk/>
            <pc:sldMk cId="57525990" sldId="297"/>
            <ac:spMk id="6" creationId="{0D1DDF18-C89D-F4F8-7622-F4ABD3645F92}"/>
          </ac:spMkLst>
        </pc:spChg>
        <pc:spChg chg="add del mod ord">
          <ac:chgData name="Templeton, Niklas (STFC,DL,TECH)" userId="c610dbf5-07d2-4eb2-85bb-ef3775171ea1" providerId="ADAL" clId="{CA014258-513B-42C6-8B8C-381AC5BB9532}" dt="2023-09-25T14:21:09.048" v="3351" actId="478"/>
          <ac:spMkLst>
            <pc:docMk/>
            <pc:sldMk cId="57525990" sldId="297"/>
            <ac:spMk id="7" creationId="{0C3F1E01-3F41-827C-3B94-479FE2D941C8}"/>
          </ac:spMkLst>
        </pc:spChg>
        <pc:spChg chg="add del mod ord">
          <ac:chgData name="Templeton, Niklas (STFC,DL,TECH)" userId="c610dbf5-07d2-4eb2-85bb-ef3775171ea1" providerId="ADAL" clId="{CA014258-513B-42C6-8B8C-381AC5BB9532}" dt="2023-09-25T14:20:57.111" v="3348" actId="700"/>
          <ac:spMkLst>
            <pc:docMk/>
            <pc:sldMk cId="57525990" sldId="297"/>
            <ac:spMk id="8" creationId="{9B8A21B9-F63B-3487-F4D1-E0D14A311D6C}"/>
          </ac:spMkLst>
        </pc:spChg>
      </pc:sldChg>
      <pc:sldChg chg="addSp delSp modSp mod">
        <pc:chgData name="Templeton, Niklas (STFC,DL,TECH)" userId="c610dbf5-07d2-4eb2-85bb-ef3775171ea1" providerId="ADAL" clId="{CA014258-513B-42C6-8B8C-381AC5BB9532}" dt="2023-09-25T20:01:24.058" v="4553" actId="108"/>
        <pc:sldMkLst>
          <pc:docMk/>
          <pc:sldMk cId="2559325608" sldId="298"/>
        </pc:sldMkLst>
        <pc:spChg chg="mod">
          <ac:chgData name="Templeton, Niklas (STFC,DL,TECH)" userId="c610dbf5-07d2-4eb2-85bb-ef3775171ea1" providerId="ADAL" clId="{CA014258-513B-42C6-8B8C-381AC5BB9532}" dt="2023-09-25T19:58:55.660" v="4525" actId="20577"/>
          <ac:spMkLst>
            <pc:docMk/>
            <pc:sldMk cId="2559325608" sldId="298"/>
            <ac:spMk id="3" creationId="{FD62FA90-E58D-56D7-A39C-D6E20E9D2DB8}"/>
          </ac:spMkLst>
        </pc:spChg>
        <pc:spChg chg="del mod">
          <ac:chgData name="Templeton, Niklas (STFC,DL,TECH)" userId="c610dbf5-07d2-4eb2-85bb-ef3775171ea1" providerId="ADAL" clId="{CA014258-513B-42C6-8B8C-381AC5BB9532}" dt="2023-09-25T13:26:02.328" v="2179" actId="478"/>
          <ac:spMkLst>
            <pc:docMk/>
            <pc:sldMk cId="2559325608" sldId="298"/>
            <ac:spMk id="6" creationId="{FACAF0FB-E5FE-7913-66A0-0F9B10DB7F9D}"/>
          </ac:spMkLst>
        </pc:spChg>
        <pc:spChg chg="add del mod">
          <ac:chgData name="Templeton, Niklas (STFC,DL,TECH)" userId="c610dbf5-07d2-4eb2-85bb-ef3775171ea1" providerId="ADAL" clId="{CA014258-513B-42C6-8B8C-381AC5BB9532}" dt="2023-09-25T19:58:58.432" v="4526" actId="478"/>
          <ac:spMkLst>
            <pc:docMk/>
            <pc:sldMk cId="2559325608" sldId="298"/>
            <ac:spMk id="7" creationId="{837406C2-1728-8357-52F2-1E4FCF3C2EAD}"/>
          </ac:spMkLst>
        </pc:spChg>
        <pc:spChg chg="add del mod">
          <ac:chgData name="Templeton, Niklas (STFC,DL,TECH)" userId="c610dbf5-07d2-4eb2-85bb-ef3775171ea1" providerId="ADAL" clId="{CA014258-513B-42C6-8B8C-381AC5BB9532}" dt="2023-09-25T19:56:35.611" v="4493" actId="478"/>
          <ac:spMkLst>
            <pc:docMk/>
            <pc:sldMk cId="2559325608" sldId="298"/>
            <ac:spMk id="8" creationId="{A32A95E9-79F1-AB69-D7F2-C2FF22991B18}"/>
          </ac:spMkLst>
        </pc:spChg>
        <pc:picChg chg="add mod modCrop">
          <ac:chgData name="Templeton, Niklas (STFC,DL,TECH)" userId="c610dbf5-07d2-4eb2-85bb-ef3775171ea1" providerId="ADAL" clId="{CA014258-513B-42C6-8B8C-381AC5BB9532}" dt="2023-09-25T20:01:24.058" v="4553" actId="108"/>
          <ac:picMkLst>
            <pc:docMk/>
            <pc:sldMk cId="2559325608" sldId="298"/>
            <ac:picMk id="6" creationId="{10DE3848-77DC-C3C6-771A-40F8709A3137}"/>
          </ac:picMkLst>
        </pc:picChg>
        <pc:picChg chg="add mod modCrop">
          <ac:chgData name="Templeton, Niklas (STFC,DL,TECH)" userId="c610dbf5-07d2-4eb2-85bb-ef3775171ea1" providerId="ADAL" clId="{CA014258-513B-42C6-8B8C-381AC5BB9532}" dt="2023-09-25T20:01:13.949" v="4552" actId="14100"/>
          <ac:picMkLst>
            <pc:docMk/>
            <pc:sldMk cId="2559325608" sldId="298"/>
            <ac:picMk id="10" creationId="{E35EDB85-69B2-B0C6-E41C-9D724C085C10}"/>
          </ac:picMkLst>
        </pc:picChg>
        <pc:picChg chg="del">
          <ac:chgData name="Templeton, Niklas (STFC,DL,TECH)" userId="c610dbf5-07d2-4eb2-85bb-ef3775171ea1" providerId="ADAL" clId="{CA014258-513B-42C6-8B8C-381AC5BB9532}" dt="2023-09-25T13:26:04.179" v="2180" actId="478"/>
          <ac:picMkLst>
            <pc:docMk/>
            <pc:sldMk cId="2559325608" sldId="298"/>
            <ac:picMk id="2050" creationId="{548ABC2C-8387-4900-4B06-109B6AA6BC65}"/>
          </ac:picMkLst>
        </pc:picChg>
      </pc:sldChg>
      <pc:sldChg chg="addSp modSp mod">
        <pc:chgData name="Templeton, Niklas (STFC,DL,TECH)" userId="c610dbf5-07d2-4eb2-85bb-ef3775171ea1" providerId="ADAL" clId="{CA014258-513B-42C6-8B8C-381AC5BB9532}" dt="2023-09-25T19:34:35.759" v="4476" actId="13822"/>
        <pc:sldMkLst>
          <pc:docMk/>
          <pc:sldMk cId="3123464077" sldId="299"/>
        </pc:sldMkLst>
        <pc:spChg chg="mod">
          <ac:chgData name="Templeton, Niklas (STFC,DL,TECH)" userId="c610dbf5-07d2-4eb2-85bb-ef3775171ea1" providerId="ADAL" clId="{CA014258-513B-42C6-8B8C-381AC5BB9532}" dt="2023-09-25T13:53:25.590" v="2484" actId="20577"/>
          <ac:spMkLst>
            <pc:docMk/>
            <pc:sldMk cId="3123464077" sldId="299"/>
            <ac:spMk id="2" creationId="{865AB700-0D6E-CE05-D120-640270B89BBE}"/>
          </ac:spMkLst>
        </pc:spChg>
        <pc:spChg chg="add mod">
          <ac:chgData name="Templeton, Niklas (STFC,DL,TECH)" userId="c610dbf5-07d2-4eb2-85bb-ef3775171ea1" providerId="ADAL" clId="{CA014258-513B-42C6-8B8C-381AC5BB9532}" dt="2023-09-25T19:34:35.759" v="4476" actId="13822"/>
          <ac:spMkLst>
            <pc:docMk/>
            <pc:sldMk cId="3123464077" sldId="299"/>
            <ac:spMk id="7" creationId="{DAC4A04E-8E60-7616-6D09-9FBB48ADFC93}"/>
          </ac:spMkLst>
        </pc:spChg>
        <pc:picChg chg="mod">
          <ac:chgData name="Templeton, Niklas (STFC,DL,TECH)" userId="c610dbf5-07d2-4eb2-85bb-ef3775171ea1" providerId="ADAL" clId="{CA014258-513B-42C6-8B8C-381AC5BB9532}" dt="2023-09-25T13:53:57.840" v="2494" actId="1076"/>
          <ac:picMkLst>
            <pc:docMk/>
            <pc:sldMk cId="3123464077" sldId="299"/>
            <ac:picMk id="6" creationId="{4F2DB2BE-A917-6FE5-AECB-C4FEF0C9AA92}"/>
          </ac:picMkLst>
        </pc:picChg>
      </pc:sldChg>
      <pc:sldChg chg="addSp delSp modSp mod ord">
        <pc:chgData name="Templeton, Niklas (STFC,DL,TECH)" userId="c610dbf5-07d2-4eb2-85bb-ef3775171ea1" providerId="ADAL" clId="{CA014258-513B-42C6-8B8C-381AC5BB9532}" dt="2023-09-25T19:34:11.376" v="4473" actId="14100"/>
        <pc:sldMkLst>
          <pc:docMk/>
          <pc:sldMk cId="3196472860" sldId="300"/>
        </pc:sldMkLst>
        <pc:spChg chg="mod">
          <ac:chgData name="Templeton, Niklas (STFC,DL,TECH)" userId="c610dbf5-07d2-4eb2-85bb-ef3775171ea1" providerId="ADAL" clId="{CA014258-513B-42C6-8B8C-381AC5BB9532}" dt="2023-09-25T19:33:26.405" v="4463" actId="20577"/>
          <ac:spMkLst>
            <pc:docMk/>
            <pc:sldMk cId="3196472860" sldId="300"/>
            <ac:spMk id="2" creationId="{3246A10B-08FD-BD31-1E56-5BAB6500801A}"/>
          </ac:spMkLst>
        </pc:spChg>
        <pc:spChg chg="mod">
          <ac:chgData name="Templeton, Niklas (STFC,DL,TECH)" userId="c610dbf5-07d2-4eb2-85bb-ef3775171ea1" providerId="ADAL" clId="{CA014258-513B-42C6-8B8C-381AC5BB9532}" dt="2023-09-25T14:25:01.721" v="3577" actId="113"/>
          <ac:spMkLst>
            <pc:docMk/>
            <pc:sldMk cId="3196472860" sldId="300"/>
            <ac:spMk id="3" creationId="{CF71A7BE-11D7-41C0-7F9C-156D0FC1FFBF}"/>
          </ac:spMkLst>
        </pc:spChg>
        <pc:spChg chg="add del mod">
          <ac:chgData name="Templeton, Niklas (STFC,DL,TECH)" userId="c610dbf5-07d2-4eb2-85bb-ef3775171ea1" providerId="ADAL" clId="{CA014258-513B-42C6-8B8C-381AC5BB9532}" dt="2023-09-25T19:31:44.453" v="4448" actId="478"/>
          <ac:spMkLst>
            <pc:docMk/>
            <pc:sldMk cId="3196472860" sldId="300"/>
            <ac:spMk id="6" creationId="{E2B0E116-36E5-17E6-A508-7A6113F6132D}"/>
          </ac:spMkLst>
        </pc:spChg>
        <pc:picChg chg="add mod">
          <ac:chgData name="Templeton, Niklas (STFC,DL,TECH)" userId="c610dbf5-07d2-4eb2-85bb-ef3775171ea1" providerId="ADAL" clId="{CA014258-513B-42C6-8B8C-381AC5BB9532}" dt="2023-09-25T19:33:42.255" v="4464" actId="1076"/>
          <ac:picMkLst>
            <pc:docMk/>
            <pc:sldMk cId="3196472860" sldId="300"/>
            <ac:picMk id="7" creationId="{D4F377A6-B1A9-B02D-E9E6-5EF0F05F2253}"/>
          </ac:picMkLst>
        </pc:picChg>
        <pc:picChg chg="add del">
          <ac:chgData name="Templeton, Niklas (STFC,DL,TECH)" userId="c610dbf5-07d2-4eb2-85bb-ef3775171ea1" providerId="ADAL" clId="{CA014258-513B-42C6-8B8C-381AC5BB9532}" dt="2023-09-25T19:32:38.688" v="4453" actId="478"/>
          <ac:picMkLst>
            <pc:docMk/>
            <pc:sldMk cId="3196472860" sldId="300"/>
            <ac:picMk id="8" creationId="{6E38D23F-36F4-BB99-A651-4535F01A340F}"/>
          </ac:picMkLst>
        </pc:picChg>
        <pc:picChg chg="add mod">
          <ac:chgData name="Templeton, Niklas (STFC,DL,TECH)" userId="c610dbf5-07d2-4eb2-85bb-ef3775171ea1" providerId="ADAL" clId="{CA014258-513B-42C6-8B8C-381AC5BB9532}" dt="2023-09-25T19:34:11.376" v="4473" actId="14100"/>
          <ac:picMkLst>
            <pc:docMk/>
            <pc:sldMk cId="3196472860" sldId="300"/>
            <ac:picMk id="1026" creationId="{8E5F6FBF-3A99-8925-C142-F0206A16F0FA}"/>
          </ac:picMkLst>
        </pc:picChg>
        <pc:picChg chg="add mod">
          <ac:chgData name="Templeton, Niklas (STFC,DL,TECH)" userId="c610dbf5-07d2-4eb2-85bb-ef3775171ea1" providerId="ADAL" clId="{CA014258-513B-42C6-8B8C-381AC5BB9532}" dt="2023-09-25T19:33:47.979" v="4466" actId="1076"/>
          <ac:picMkLst>
            <pc:docMk/>
            <pc:sldMk cId="3196472860" sldId="300"/>
            <ac:picMk id="1028" creationId="{C00ECE40-3B9F-8E1D-A76C-325BF94F1701}"/>
          </ac:picMkLst>
        </pc:picChg>
      </pc:sldChg>
      <pc:sldChg chg="addSp modSp mod">
        <pc:chgData name="Templeton, Niklas (STFC,DL,TECH)" userId="c610dbf5-07d2-4eb2-85bb-ef3775171ea1" providerId="ADAL" clId="{CA014258-513B-42C6-8B8C-381AC5BB9532}" dt="2023-09-25T20:14:03.761" v="4701" actId="20577"/>
        <pc:sldMkLst>
          <pc:docMk/>
          <pc:sldMk cId="740838516" sldId="301"/>
        </pc:sldMkLst>
        <pc:spChg chg="mod">
          <ac:chgData name="Templeton, Niklas (STFC,DL,TECH)" userId="c610dbf5-07d2-4eb2-85bb-ef3775171ea1" providerId="ADAL" clId="{CA014258-513B-42C6-8B8C-381AC5BB9532}" dt="2023-09-25T20:14:03.761" v="4701" actId="20577"/>
          <ac:spMkLst>
            <pc:docMk/>
            <pc:sldMk cId="740838516" sldId="301"/>
            <ac:spMk id="3" creationId="{C0AE8B96-1736-A574-2414-564D15FE2D61}"/>
          </ac:spMkLst>
        </pc:spChg>
        <pc:spChg chg="add mod">
          <ac:chgData name="Templeton, Niklas (STFC,DL,TECH)" userId="c610dbf5-07d2-4eb2-85bb-ef3775171ea1" providerId="ADAL" clId="{CA014258-513B-42C6-8B8C-381AC5BB9532}" dt="2023-09-25T14:42:33.337" v="4408" actId="207"/>
          <ac:spMkLst>
            <pc:docMk/>
            <pc:sldMk cId="740838516" sldId="301"/>
            <ac:spMk id="6" creationId="{662A4318-7FA4-D549-83C9-684DAA6BD947}"/>
          </ac:spMkLst>
        </pc:spChg>
      </pc:sldChg>
      <pc:sldChg chg="modSp mod">
        <pc:chgData name="Templeton, Niklas (STFC,DL,TECH)" userId="c610dbf5-07d2-4eb2-85bb-ef3775171ea1" providerId="ADAL" clId="{CA014258-513B-42C6-8B8C-381AC5BB9532}" dt="2023-09-25T13:25:26.595" v="2178" actId="20577"/>
        <pc:sldMkLst>
          <pc:docMk/>
          <pc:sldMk cId="1695865513" sldId="302"/>
        </pc:sldMkLst>
        <pc:spChg chg="mod">
          <ac:chgData name="Templeton, Niklas (STFC,DL,TECH)" userId="c610dbf5-07d2-4eb2-85bb-ef3775171ea1" providerId="ADAL" clId="{CA014258-513B-42C6-8B8C-381AC5BB9532}" dt="2023-09-25T13:25:26.595" v="2178" actId="20577"/>
          <ac:spMkLst>
            <pc:docMk/>
            <pc:sldMk cId="1695865513" sldId="302"/>
            <ac:spMk id="3" creationId="{03332B35-D006-32B7-F883-1F1DC6B716BD}"/>
          </ac:spMkLst>
        </pc:spChg>
        <pc:picChg chg="mod">
          <ac:chgData name="Templeton, Niklas (STFC,DL,TECH)" userId="c610dbf5-07d2-4eb2-85bb-ef3775171ea1" providerId="ADAL" clId="{CA014258-513B-42C6-8B8C-381AC5BB9532}" dt="2023-09-25T13:24:32.118" v="2165" actId="1076"/>
          <ac:picMkLst>
            <pc:docMk/>
            <pc:sldMk cId="1695865513" sldId="302"/>
            <ac:picMk id="7" creationId="{B9DD91FE-F8AE-FC44-372B-4213F02F408F}"/>
          </ac:picMkLst>
        </pc:picChg>
        <pc:picChg chg="mod">
          <ac:chgData name="Templeton, Niklas (STFC,DL,TECH)" userId="c610dbf5-07d2-4eb2-85bb-ef3775171ea1" providerId="ADAL" clId="{CA014258-513B-42C6-8B8C-381AC5BB9532}" dt="2023-09-25T13:24:39.246" v="2167" actId="14100"/>
          <ac:picMkLst>
            <pc:docMk/>
            <pc:sldMk cId="1695865513" sldId="302"/>
            <ac:picMk id="16" creationId="{702E7244-6543-51B1-73DE-3AD43F53A319}"/>
          </ac:picMkLst>
        </pc:picChg>
      </pc:sldChg>
      <pc:sldChg chg="delSp modSp mod">
        <pc:chgData name="Templeton, Niklas (STFC,DL,TECH)" userId="c610dbf5-07d2-4eb2-85bb-ef3775171ea1" providerId="ADAL" clId="{CA014258-513B-42C6-8B8C-381AC5BB9532}" dt="2023-09-25T14:15:51.942" v="3160" actId="732"/>
        <pc:sldMkLst>
          <pc:docMk/>
          <pc:sldMk cId="552155934" sldId="303"/>
        </pc:sldMkLst>
        <pc:picChg chg="del">
          <ac:chgData name="Templeton, Niklas (STFC,DL,TECH)" userId="c610dbf5-07d2-4eb2-85bb-ef3775171ea1" providerId="ADAL" clId="{CA014258-513B-42C6-8B8C-381AC5BB9532}" dt="2023-09-25T14:14:53.195" v="3148" actId="478"/>
          <ac:picMkLst>
            <pc:docMk/>
            <pc:sldMk cId="552155934" sldId="303"/>
            <ac:picMk id="5" creationId="{A5B973C2-9CF7-5712-8997-8FA368FABE80}"/>
          </ac:picMkLst>
        </pc:picChg>
        <pc:picChg chg="mod modCrop">
          <ac:chgData name="Templeton, Niklas (STFC,DL,TECH)" userId="c610dbf5-07d2-4eb2-85bb-ef3775171ea1" providerId="ADAL" clId="{CA014258-513B-42C6-8B8C-381AC5BB9532}" dt="2023-09-25T14:15:51.942" v="3160" actId="732"/>
          <ac:picMkLst>
            <pc:docMk/>
            <pc:sldMk cId="552155934" sldId="303"/>
            <ac:picMk id="7" creationId="{A260B3EF-036C-CD39-A772-8F670B9F50B5}"/>
          </ac:picMkLst>
        </pc:picChg>
        <pc:picChg chg="del">
          <ac:chgData name="Templeton, Niklas (STFC,DL,TECH)" userId="c610dbf5-07d2-4eb2-85bb-ef3775171ea1" providerId="ADAL" clId="{CA014258-513B-42C6-8B8C-381AC5BB9532}" dt="2023-09-25T14:14:57.219" v="3150" actId="478"/>
          <ac:picMkLst>
            <pc:docMk/>
            <pc:sldMk cId="552155934" sldId="303"/>
            <ac:picMk id="8" creationId="{D2962D72-BE23-8FD9-5476-EF1BE1752F46}"/>
          </ac:picMkLst>
        </pc:picChg>
        <pc:picChg chg="del">
          <ac:chgData name="Templeton, Niklas (STFC,DL,TECH)" userId="c610dbf5-07d2-4eb2-85bb-ef3775171ea1" providerId="ADAL" clId="{CA014258-513B-42C6-8B8C-381AC5BB9532}" dt="2023-09-25T14:14:54.898" v="3149" actId="478"/>
          <ac:picMkLst>
            <pc:docMk/>
            <pc:sldMk cId="552155934" sldId="303"/>
            <ac:picMk id="9" creationId="{963F6A7A-650A-398E-E502-A668C26DDF34}"/>
          </ac:picMkLst>
        </pc:picChg>
      </pc:sldChg>
      <pc:sldChg chg="modSp mod">
        <pc:chgData name="Templeton, Niklas (STFC,DL,TECH)" userId="c610dbf5-07d2-4eb2-85bb-ef3775171ea1" providerId="ADAL" clId="{CA014258-513B-42C6-8B8C-381AC5BB9532}" dt="2023-09-25T21:35:59.957" v="4742" actId="1076"/>
        <pc:sldMkLst>
          <pc:docMk/>
          <pc:sldMk cId="1605153063" sldId="304"/>
        </pc:sldMkLst>
        <pc:grpChg chg="mod">
          <ac:chgData name="Templeton, Niklas (STFC,DL,TECH)" userId="c610dbf5-07d2-4eb2-85bb-ef3775171ea1" providerId="ADAL" clId="{CA014258-513B-42C6-8B8C-381AC5BB9532}" dt="2023-09-25T21:35:54.807" v="4741" actId="14100"/>
          <ac:grpSpMkLst>
            <pc:docMk/>
            <pc:sldMk cId="1605153063" sldId="304"/>
            <ac:grpSpMk id="9" creationId="{AFEA264F-DD51-9CA5-F345-6C0194AC9889}"/>
          </ac:grpSpMkLst>
        </pc:grpChg>
        <pc:picChg chg="mod">
          <ac:chgData name="Templeton, Niklas (STFC,DL,TECH)" userId="c610dbf5-07d2-4eb2-85bb-ef3775171ea1" providerId="ADAL" clId="{CA014258-513B-42C6-8B8C-381AC5BB9532}" dt="2023-09-25T21:35:59.957" v="4742" actId="1076"/>
          <ac:picMkLst>
            <pc:docMk/>
            <pc:sldMk cId="1605153063" sldId="304"/>
            <ac:picMk id="6" creationId="{FF172B22-F688-8F2E-158F-8A2A8E38CD08}"/>
          </ac:picMkLst>
        </pc:picChg>
      </pc:sldChg>
      <pc:sldChg chg="modSp mod">
        <pc:chgData name="Templeton, Niklas (STFC,DL,TECH)" userId="c610dbf5-07d2-4eb2-85bb-ef3775171ea1" providerId="ADAL" clId="{CA014258-513B-42C6-8B8C-381AC5BB9532}" dt="2023-09-25T12:04:12.801" v="843" actId="255"/>
        <pc:sldMkLst>
          <pc:docMk/>
          <pc:sldMk cId="588280896" sldId="305"/>
        </pc:sldMkLst>
        <pc:spChg chg="mod">
          <ac:chgData name="Templeton, Niklas (STFC,DL,TECH)" userId="c610dbf5-07d2-4eb2-85bb-ef3775171ea1" providerId="ADAL" clId="{CA014258-513B-42C6-8B8C-381AC5BB9532}" dt="2023-09-25T12:04:12.801" v="843" actId="255"/>
          <ac:spMkLst>
            <pc:docMk/>
            <pc:sldMk cId="588280896" sldId="305"/>
            <ac:spMk id="3" creationId="{4A5B32EC-3073-3FD7-644F-A765A65BB6DD}"/>
          </ac:spMkLst>
        </pc:spChg>
        <pc:picChg chg="mod">
          <ac:chgData name="Templeton, Niklas (STFC,DL,TECH)" userId="c610dbf5-07d2-4eb2-85bb-ef3775171ea1" providerId="ADAL" clId="{CA014258-513B-42C6-8B8C-381AC5BB9532}" dt="2023-09-25T12:00:06.857" v="514" actId="1076"/>
          <ac:picMkLst>
            <pc:docMk/>
            <pc:sldMk cId="588280896" sldId="305"/>
            <ac:picMk id="6" creationId="{E0B2B93A-6D2D-8105-4F6B-5815649F68C2}"/>
          </ac:picMkLst>
        </pc:picChg>
      </pc:sldChg>
      <pc:sldChg chg="modSp mod">
        <pc:chgData name="Templeton, Niklas (STFC,DL,TECH)" userId="c610dbf5-07d2-4eb2-85bb-ef3775171ea1" providerId="ADAL" clId="{CA014258-513B-42C6-8B8C-381AC5BB9532}" dt="2023-09-25T12:03:06.373" v="722" actId="20577"/>
        <pc:sldMkLst>
          <pc:docMk/>
          <pc:sldMk cId="3576687688" sldId="360"/>
        </pc:sldMkLst>
        <pc:spChg chg="mod">
          <ac:chgData name="Templeton, Niklas (STFC,DL,TECH)" userId="c610dbf5-07d2-4eb2-85bb-ef3775171ea1" providerId="ADAL" clId="{CA014258-513B-42C6-8B8C-381AC5BB9532}" dt="2023-09-25T12:03:06.373" v="722" actId="20577"/>
          <ac:spMkLst>
            <pc:docMk/>
            <pc:sldMk cId="3576687688" sldId="360"/>
            <ac:spMk id="3" creationId="{0EE7B52B-7FF8-B7F0-392B-3844A8A08306}"/>
          </ac:spMkLst>
        </pc:spChg>
      </pc:sldChg>
      <pc:sldChg chg="addSp delSp modSp new mod">
        <pc:chgData name="Templeton, Niklas (STFC,DL,TECH)" userId="c610dbf5-07d2-4eb2-85bb-ef3775171ea1" providerId="ADAL" clId="{CA014258-513B-42C6-8B8C-381AC5BB9532}" dt="2023-09-25T12:43:11.760" v="1405" actId="1440"/>
        <pc:sldMkLst>
          <pc:docMk/>
          <pc:sldMk cId="3827343159" sldId="361"/>
        </pc:sldMkLst>
        <pc:spChg chg="mod">
          <ac:chgData name="Templeton, Niklas (STFC,DL,TECH)" userId="c610dbf5-07d2-4eb2-85bb-ef3775171ea1" providerId="ADAL" clId="{CA014258-513B-42C6-8B8C-381AC5BB9532}" dt="2023-09-25T12:07:28.082" v="978"/>
          <ac:spMkLst>
            <pc:docMk/>
            <pc:sldMk cId="3827343159" sldId="361"/>
            <ac:spMk id="2" creationId="{775AF602-8B65-6A47-A160-1C8089EA96D7}"/>
          </ac:spMkLst>
        </pc:spChg>
        <pc:spChg chg="mod">
          <ac:chgData name="Templeton, Niklas (STFC,DL,TECH)" userId="c610dbf5-07d2-4eb2-85bb-ef3775171ea1" providerId="ADAL" clId="{CA014258-513B-42C6-8B8C-381AC5BB9532}" dt="2023-09-25T12:42:22.710" v="1394" actId="20577"/>
          <ac:spMkLst>
            <pc:docMk/>
            <pc:sldMk cId="3827343159" sldId="361"/>
            <ac:spMk id="3" creationId="{9D9F9AED-CA5B-9ABF-97F1-C90D983C3E61}"/>
          </ac:spMkLst>
        </pc:spChg>
        <pc:picChg chg="add del mod">
          <ac:chgData name="Templeton, Niklas (STFC,DL,TECH)" userId="c610dbf5-07d2-4eb2-85bb-ef3775171ea1" providerId="ADAL" clId="{CA014258-513B-42C6-8B8C-381AC5BB9532}" dt="2023-09-25T12:36:32.179" v="1279" actId="21"/>
          <ac:picMkLst>
            <pc:docMk/>
            <pc:sldMk cId="3827343159" sldId="361"/>
            <ac:picMk id="7" creationId="{7AB46218-ABEB-2E46-303D-BE17D8FF344A}"/>
          </ac:picMkLst>
        </pc:picChg>
        <pc:picChg chg="add del mod">
          <ac:chgData name="Templeton, Niklas (STFC,DL,TECH)" userId="c610dbf5-07d2-4eb2-85bb-ef3775171ea1" providerId="ADAL" clId="{CA014258-513B-42C6-8B8C-381AC5BB9532}" dt="2023-09-25T12:35:45.775" v="1265" actId="21"/>
          <ac:picMkLst>
            <pc:docMk/>
            <pc:sldMk cId="3827343159" sldId="361"/>
            <ac:picMk id="9" creationId="{DE43EAD7-2219-00B9-E95B-2488B198B094}"/>
          </ac:picMkLst>
        </pc:picChg>
        <pc:picChg chg="add del mod">
          <ac:chgData name="Templeton, Niklas (STFC,DL,TECH)" userId="c610dbf5-07d2-4eb2-85bb-ef3775171ea1" providerId="ADAL" clId="{CA014258-513B-42C6-8B8C-381AC5BB9532}" dt="2023-09-25T12:33:47.119" v="1110" actId="21"/>
          <ac:picMkLst>
            <pc:docMk/>
            <pc:sldMk cId="3827343159" sldId="361"/>
            <ac:picMk id="11" creationId="{13148B75-9E41-71D8-1049-253700508DA3}"/>
          </ac:picMkLst>
        </pc:picChg>
        <pc:picChg chg="add del mod">
          <ac:chgData name="Templeton, Niklas (STFC,DL,TECH)" userId="c610dbf5-07d2-4eb2-85bb-ef3775171ea1" providerId="ADAL" clId="{CA014258-513B-42C6-8B8C-381AC5BB9532}" dt="2023-09-25T12:40:15.273" v="1298"/>
          <ac:picMkLst>
            <pc:docMk/>
            <pc:sldMk cId="3827343159" sldId="361"/>
            <ac:picMk id="13" creationId="{C139D1FB-1C44-FA11-FE33-F7972ED0BCDA}"/>
          </ac:picMkLst>
        </pc:picChg>
        <pc:picChg chg="add mod">
          <ac:chgData name="Templeton, Niklas (STFC,DL,TECH)" userId="c610dbf5-07d2-4eb2-85bb-ef3775171ea1" providerId="ADAL" clId="{CA014258-513B-42C6-8B8C-381AC5BB9532}" dt="2023-09-25T12:43:11.760" v="1405" actId="1440"/>
          <ac:picMkLst>
            <pc:docMk/>
            <pc:sldMk cId="3827343159" sldId="361"/>
            <ac:picMk id="15" creationId="{858F9DD9-9F48-BF77-A6D6-9F3C2822F3C8}"/>
          </ac:picMkLst>
        </pc:picChg>
        <pc:picChg chg="add mod modCrop">
          <ac:chgData name="Templeton, Niklas (STFC,DL,TECH)" userId="c610dbf5-07d2-4eb2-85bb-ef3775171ea1" providerId="ADAL" clId="{CA014258-513B-42C6-8B8C-381AC5BB9532}" dt="2023-09-25T12:43:11.760" v="1405" actId="1440"/>
          <ac:picMkLst>
            <pc:docMk/>
            <pc:sldMk cId="3827343159" sldId="361"/>
            <ac:picMk id="17" creationId="{9F23AF27-8593-E2EE-93A2-91C8FE45A681}"/>
          </ac:picMkLst>
        </pc:picChg>
      </pc:sldChg>
      <pc:sldChg chg="addSp modSp add mod">
        <pc:chgData name="Templeton, Niklas (STFC,DL,TECH)" userId="c610dbf5-07d2-4eb2-85bb-ef3775171ea1" providerId="ADAL" clId="{CA014258-513B-42C6-8B8C-381AC5BB9532}" dt="2023-09-25T13:16:37.326" v="1654" actId="408"/>
        <pc:sldMkLst>
          <pc:docMk/>
          <pc:sldMk cId="3228150663" sldId="362"/>
        </pc:sldMkLst>
        <pc:spChg chg="mod">
          <ac:chgData name="Templeton, Niklas (STFC,DL,TECH)" userId="c610dbf5-07d2-4eb2-85bb-ef3775171ea1" providerId="ADAL" clId="{CA014258-513B-42C6-8B8C-381AC5BB9532}" dt="2023-09-25T13:06:24.643" v="1623" actId="20577"/>
          <ac:spMkLst>
            <pc:docMk/>
            <pc:sldMk cId="3228150663" sldId="362"/>
            <ac:spMk id="3" creationId="{9D9F9AED-CA5B-9ABF-97F1-C90D983C3E61}"/>
          </ac:spMkLst>
        </pc:spChg>
        <pc:picChg chg="add mod">
          <ac:chgData name="Templeton, Niklas (STFC,DL,TECH)" userId="c610dbf5-07d2-4eb2-85bb-ef3775171ea1" providerId="ADAL" clId="{CA014258-513B-42C6-8B8C-381AC5BB9532}" dt="2023-09-25T13:16:37.326" v="1654" actId="408"/>
          <ac:picMkLst>
            <pc:docMk/>
            <pc:sldMk cId="3228150663" sldId="362"/>
            <ac:picMk id="7" creationId="{7B8CF25C-EC6F-1540-A1C3-BF600F8D5C21}"/>
          </ac:picMkLst>
        </pc:picChg>
        <pc:picChg chg="add mod modCrop">
          <ac:chgData name="Templeton, Niklas (STFC,DL,TECH)" userId="c610dbf5-07d2-4eb2-85bb-ef3775171ea1" providerId="ADAL" clId="{CA014258-513B-42C6-8B8C-381AC5BB9532}" dt="2023-09-25T13:16:37.326" v="1654" actId="408"/>
          <ac:picMkLst>
            <pc:docMk/>
            <pc:sldMk cId="3228150663" sldId="362"/>
            <ac:picMk id="8" creationId="{D00639BD-BE46-FCD8-E733-44A7EBE529F4}"/>
          </ac:picMkLst>
        </pc:picChg>
        <pc:picChg chg="add mod">
          <ac:chgData name="Templeton, Niklas (STFC,DL,TECH)" userId="c610dbf5-07d2-4eb2-85bb-ef3775171ea1" providerId="ADAL" clId="{CA014258-513B-42C6-8B8C-381AC5BB9532}" dt="2023-09-25T13:16:37.326" v="1654" actId="408"/>
          <ac:picMkLst>
            <pc:docMk/>
            <pc:sldMk cId="3228150663" sldId="362"/>
            <ac:picMk id="1026" creationId="{922F2B51-5B29-F5AE-5D5D-C3E188D3F31B}"/>
          </ac:picMkLst>
        </pc:picChg>
      </pc:sldChg>
      <pc:sldChg chg="addSp modSp add mod ord">
        <pc:chgData name="Templeton, Niklas (STFC,DL,TECH)" userId="c610dbf5-07d2-4eb2-85bb-ef3775171ea1" providerId="ADAL" clId="{CA014258-513B-42C6-8B8C-381AC5BB9532}" dt="2023-09-25T12:37:40.859" v="1289" actId="1076"/>
        <pc:sldMkLst>
          <pc:docMk/>
          <pc:sldMk cId="1368853061" sldId="363"/>
        </pc:sldMkLst>
        <pc:spChg chg="mod">
          <ac:chgData name="Templeton, Niklas (STFC,DL,TECH)" userId="c610dbf5-07d2-4eb2-85bb-ef3775171ea1" providerId="ADAL" clId="{CA014258-513B-42C6-8B8C-381AC5BB9532}" dt="2023-09-25T12:36:43.411" v="1283" actId="20577"/>
          <ac:spMkLst>
            <pc:docMk/>
            <pc:sldMk cId="1368853061" sldId="363"/>
            <ac:spMk id="3" creationId="{9D9F9AED-CA5B-9ABF-97F1-C90D983C3E61}"/>
          </ac:spMkLst>
        </pc:spChg>
        <pc:picChg chg="add mod">
          <ac:chgData name="Templeton, Niklas (STFC,DL,TECH)" userId="c610dbf5-07d2-4eb2-85bb-ef3775171ea1" providerId="ADAL" clId="{CA014258-513B-42C6-8B8C-381AC5BB9532}" dt="2023-09-25T12:37:40.859" v="1289" actId="1076"/>
          <ac:picMkLst>
            <pc:docMk/>
            <pc:sldMk cId="1368853061" sldId="363"/>
            <ac:picMk id="6" creationId="{2AE61A4E-B43E-634D-0480-320F01666695}"/>
          </ac:picMkLst>
        </pc:picChg>
        <pc:picChg chg="add mod modCrop">
          <ac:chgData name="Templeton, Niklas (STFC,DL,TECH)" userId="c610dbf5-07d2-4eb2-85bb-ef3775171ea1" providerId="ADAL" clId="{CA014258-513B-42C6-8B8C-381AC5BB9532}" dt="2023-09-25T12:37:40.859" v="1289" actId="1076"/>
          <ac:picMkLst>
            <pc:docMk/>
            <pc:sldMk cId="1368853061" sldId="363"/>
            <ac:picMk id="7" creationId="{E74D775D-55FF-EAB8-6A99-4E40DD311F25}"/>
          </ac:picMkLst>
        </pc:picChg>
      </pc:sldChg>
      <pc:sldChg chg="modSp new del mod">
        <pc:chgData name="Templeton, Niklas (STFC,DL,TECH)" userId="c610dbf5-07d2-4eb2-85bb-ef3775171ea1" providerId="ADAL" clId="{CA014258-513B-42C6-8B8C-381AC5BB9532}" dt="2023-09-25T12:40:59.993" v="1305" actId="47"/>
        <pc:sldMkLst>
          <pc:docMk/>
          <pc:sldMk cId="178598378" sldId="364"/>
        </pc:sldMkLst>
        <pc:spChg chg="mod">
          <ac:chgData name="Templeton, Niklas (STFC,DL,TECH)" userId="c610dbf5-07d2-4eb2-85bb-ef3775171ea1" providerId="ADAL" clId="{CA014258-513B-42C6-8B8C-381AC5BB9532}" dt="2023-09-25T12:38:19.821" v="1291"/>
          <ac:spMkLst>
            <pc:docMk/>
            <pc:sldMk cId="178598378" sldId="364"/>
            <ac:spMk id="2" creationId="{FE76B9AA-A006-E276-9374-8E28E46D3663}"/>
          </ac:spMkLst>
        </pc:spChg>
        <pc:spChg chg="mod">
          <ac:chgData name="Templeton, Niklas (STFC,DL,TECH)" userId="c610dbf5-07d2-4eb2-85bb-ef3775171ea1" providerId="ADAL" clId="{CA014258-513B-42C6-8B8C-381AC5BB9532}" dt="2023-09-25T12:38:26.552" v="1294" actId="20577"/>
          <ac:spMkLst>
            <pc:docMk/>
            <pc:sldMk cId="178598378" sldId="364"/>
            <ac:spMk id="3" creationId="{BC93A16A-EBE8-26B5-CCA5-A59FB1C9201D}"/>
          </ac:spMkLst>
        </pc:spChg>
      </pc:sldChg>
      <pc:sldChg chg="addSp modSp new mod">
        <pc:chgData name="Templeton, Niklas (STFC,DL,TECH)" userId="c610dbf5-07d2-4eb2-85bb-ef3775171ea1" providerId="ADAL" clId="{CA014258-513B-42C6-8B8C-381AC5BB9532}" dt="2023-09-25T12:48:41.614" v="1512" actId="1076"/>
        <pc:sldMkLst>
          <pc:docMk/>
          <pc:sldMk cId="2136345126" sldId="364"/>
        </pc:sldMkLst>
        <pc:spChg chg="mod">
          <ac:chgData name="Templeton, Niklas (STFC,DL,TECH)" userId="c610dbf5-07d2-4eb2-85bb-ef3775171ea1" providerId="ADAL" clId="{CA014258-513B-42C6-8B8C-381AC5BB9532}" dt="2023-09-25T12:44:04.707" v="1407"/>
          <ac:spMkLst>
            <pc:docMk/>
            <pc:sldMk cId="2136345126" sldId="364"/>
            <ac:spMk id="2" creationId="{8C14ACC7-975B-6F88-F6AC-B42EA864B6F6}"/>
          </ac:spMkLst>
        </pc:spChg>
        <pc:spChg chg="mod">
          <ac:chgData name="Templeton, Niklas (STFC,DL,TECH)" userId="c610dbf5-07d2-4eb2-85bb-ef3775171ea1" providerId="ADAL" clId="{CA014258-513B-42C6-8B8C-381AC5BB9532}" dt="2023-09-25T12:46:01.643" v="1485" actId="255"/>
          <ac:spMkLst>
            <pc:docMk/>
            <pc:sldMk cId="2136345126" sldId="364"/>
            <ac:spMk id="3" creationId="{B3447B77-8745-8AF5-0400-61E7184B13A7}"/>
          </ac:spMkLst>
        </pc:spChg>
        <pc:spChg chg="add mod">
          <ac:chgData name="Templeton, Niklas (STFC,DL,TECH)" userId="c610dbf5-07d2-4eb2-85bb-ef3775171ea1" providerId="ADAL" clId="{CA014258-513B-42C6-8B8C-381AC5BB9532}" dt="2023-09-25T12:47:50.812" v="1499" actId="164"/>
          <ac:spMkLst>
            <pc:docMk/>
            <pc:sldMk cId="2136345126" sldId="364"/>
            <ac:spMk id="8" creationId="{197028C9-9499-B84D-708E-429FB2B5CE90}"/>
          </ac:spMkLst>
        </pc:spChg>
        <pc:grpChg chg="add mod">
          <ac:chgData name="Templeton, Niklas (STFC,DL,TECH)" userId="c610dbf5-07d2-4eb2-85bb-ef3775171ea1" providerId="ADAL" clId="{CA014258-513B-42C6-8B8C-381AC5BB9532}" dt="2023-09-25T12:48:41.614" v="1512" actId="1076"/>
          <ac:grpSpMkLst>
            <pc:docMk/>
            <pc:sldMk cId="2136345126" sldId="364"/>
            <ac:grpSpMk id="9" creationId="{74081FA1-FC89-FE86-5485-3DF29F06F204}"/>
          </ac:grpSpMkLst>
        </pc:grpChg>
        <pc:picChg chg="add mod">
          <ac:chgData name="Templeton, Niklas (STFC,DL,TECH)" userId="c610dbf5-07d2-4eb2-85bb-ef3775171ea1" providerId="ADAL" clId="{CA014258-513B-42C6-8B8C-381AC5BB9532}" dt="2023-09-25T12:48:20.007" v="1506" actId="1440"/>
          <ac:picMkLst>
            <pc:docMk/>
            <pc:sldMk cId="2136345126" sldId="364"/>
            <ac:picMk id="7" creationId="{A129AC4A-EB52-7B87-5C24-72FE5FB746BC}"/>
          </ac:picMkLst>
        </pc:picChg>
        <pc:picChg chg="add mod">
          <ac:chgData name="Templeton, Niklas (STFC,DL,TECH)" userId="c610dbf5-07d2-4eb2-85bb-ef3775171ea1" providerId="ADAL" clId="{CA014258-513B-42C6-8B8C-381AC5BB9532}" dt="2023-09-25T12:48:36.865" v="1511" actId="1440"/>
          <ac:picMkLst>
            <pc:docMk/>
            <pc:sldMk cId="2136345126" sldId="364"/>
            <ac:picMk id="11" creationId="{A50F6E00-6F63-6258-2A35-6CD6B3F114F1}"/>
          </ac:picMkLst>
        </pc:picChg>
      </pc:sldChg>
      <pc:sldChg chg="addSp delSp modSp new mod">
        <pc:chgData name="Templeton, Niklas (STFC,DL,TECH)" userId="c610dbf5-07d2-4eb2-85bb-ef3775171ea1" providerId="ADAL" clId="{CA014258-513B-42C6-8B8C-381AC5BB9532}" dt="2023-09-25T13:08:33.206" v="1634" actId="1038"/>
        <pc:sldMkLst>
          <pc:docMk/>
          <pc:sldMk cId="1790454142" sldId="365"/>
        </pc:sldMkLst>
        <pc:spChg chg="mod">
          <ac:chgData name="Templeton, Niklas (STFC,DL,TECH)" userId="c610dbf5-07d2-4eb2-85bb-ef3775171ea1" providerId="ADAL" clId="{CA014258-513B-42C6-8B8C-381AC5BB9532}" dt="2023-09-25T13:03:41.906" v="1583"/>
          <ac:spMkLst>
            <pc:docMk/>
            <pc:sldMk cId="1790454142" sldId="365"/>
            <ac:spMk id="2" creationId="{2CD4EAC6-262C-74B6-DD3A-FC297F9B7E27}"/>
          </ac:spMkLst>
        </pc:spChg>
        <pc:spChg chg="mod">
          <ac:chgData name="Templeton, Niklas (STFC,DL,TECH)" userId="c610dbf5-07d2-4eb2-85bb-ef3775171ea1" providerId="ADAL" clId="{CA014258-513B-42C6-8B8C-381AC5BB9532}" dt="2023-09-25T13:05:34.701" v="1614" actId="20577"/>
          <ac:spMkLst>
            <pc:docMk/>
            <pc:sldMk cId="1790454142" sldId="365"/>
            <ac:spMk id="3" creationId="{6686CD37-4078-35D2-D98B-4574ACF5677B}"/>
          </ac:spMkLst>
        </pc:spChg>
        <pc:picChg chg="add mod">
          <ac:chgData name="Templeton, Niklas (STFC,DL,TECH)" userId="c610dbf5-07d2-4eb2-85bb-ef3775171ea1" providerId="ADAL" clId="{CA014258-513B-42C6-8B8C-381AC5BB9532}" dt="2023-09-25T13:08:33.206" v="1634" actId="1038"/>
          <ac:picMkLst>
            <pc:docMk/>
            <pc:sldMk cId="1790454142" sldId="365"/>
            <ac:picMk id="7" creationId="{9888EED3-46DE-652B-349C-603A759C473F}"/>
          </ac:picMkLst>
        </pc:picChg>
        <pc:picChg chg="add del mod">
          <ac:chgData name="Templeton, Niklas (STFC,DL,TECH)" userId="c610dbf5-07d2-4eb2-85bb-ef3775171ea1" providerId="ADAL" clId="{CA014258-513B-42C6-8B8C-381AC5BB9532}" dt="2023-09-25T13:07:43.086" v="1624" actId="478"/>
          <ac:picMkLst>
            <pc:docMk/>
            <pc:sldMk cId="1790454142" sldId="365"/>
            <ac:picMk id="9" creationId="{9AC11FD9-DB74-9178-843A-FA171CEE6630}"/>
          </ac:picMkLst>
        </pc:picChg>
        <pc:picChg chg="add mod modCrop">
          <ac:chgData name="Templeton, Niklas (STFC,DL,TECH)" userId="c610dbf5-07d2-4eb2-85bb-ef3775171ea1" providerId="ADAL" clId="{CA014258-513B-42C6-8B8C-381AC5BB9532}" dt="2023-09-25T13:08:33.206" v="1634" actId="1038"/>
          <ac:picMkLst>
            <pc:docMk/>
            <pc:sldMk cId="1790454142" sldId="365"/>
            <ac:picMk id="10" creationId="{D852DAFE-80C9-2D39-6578-7C6A6566CE48}"/>
          </ac:picMkLst>
        </pc:picChg>
      </pc:sldChg>
      <pc:sldChg chg="new del">
        <pc:chgData name="Templeton, Niklas (STFC,DL,TECH)" userId="c610dbf5-07d2-4eb2-85bb-ef3775171ea1" providerId="ADAL" clId="{CA014258-513B-42C6-8B8C-381AC5BB9532}" dt="2023-09-25T12:40:12.634" v="1296" actId="680"/>
        <pc:sldMkLst>
          <pc:docMk/>
          <pc:sldMk cId="2692742423" sldId="365"/>
        </pc:sldMkLst>
      </pc:sldChg>
      <pc:sldChg chg="addSp modSp new mod">
        <pc:chgData name="Templeton, Niklas (STFC,DL,TECH)" userId="c610dbf5-07d2-4eb2-85bb-ef3775171ea1" providerId="ADAL" clId="{CA014258-513B-42C6-8B8C-381AC5BB9532}" dt="2023-09-25T13:23:29.103" v="2142" actId="14100"/>
        <pc:sldMkLst>
          <pc:docMk/>
          <pc:sldMk cId="1488459883" sldId="366"/>
        </pc:sldMkLst>
        <pc:spChg chg="mod">
          <ac:chgData name="Templeton, Niklas (STFC,DL,TECH)" userId="c610dbf5-07d2-4eb2-85bb-ef3775171ea1" providerId="ADAL" clId="{CA014258-513B-42C6-8B8C-381AC5BB9532}" dt="2023-09-25T13:17:18.595" v="1656"/>
          <ac:spMkLst>
            <pc:docMk/>
            <pc:sldMk cId="1488459883" sldId="366"/>
            <ac:spMk id="2" creationId="{F8A4398D-CE43-DC4C-9A1A-5CE5C66FD2A4}"/>
          </ac:spMkLst>
        </pc:spChg>
        <pc:spChg chg="mod">
          <ac:chgData name="Templeton, Niklas (STFC,DL,TECH)" userId="c610dbf5-07d2-4eb2-85bb-ef3775171ea1" providerId="ADAL" clId="{CA014258-513B-42C6-8B8C-381AC5BB9532}" dt="2023-09-25T13:23:18.218" v="2139" actId="27636"/>
          <ac:spMkLst>
            <pc:docMk/>
            <pc:sldMk cId="1488459883" sldId="366"/>
            <ac:spMk id="3" creationId="{D16523DA-932A-8981-55D7-215594366084}"/>
          </ac:spMkLst>
        </pc:spChg>
        <pc:picChg chg="add mod">
          <ac:chgData name="Templeton, Niklas (STFC,DL,TECH)" userId="c610dbf5-07d2-4eb2-85bb-ef3775171ea1" providerId="ADAL" clId="{CA014258-513B-42C6-8B8C-381AC5BB9532}" dt="2023-09-25T13:23:29.103" v="2142" actId="14100"/>
          <ac:picMkLst>
            <pc:docMk/>
            <pc:sldMk cId="1488459883" sldId="366"/>
            <ac:picMk id="7" creationId="{90E1C05D-92AF-0948-423D-26FFDB82A2E7}"/>
          </ac:picMkLst>
        </pc:picChg>
      </pc:sldChg>
      <pc:sldChg chg="addSp delSp modSp add mod">
        <pc:chgData name="Templeton, Niklas (STFC,DL,TECH)" userId="c610dbf5-07d2-4eb2-85bb-ef3775171ea1" providerId="ADAL" clId="{CA014258-513B-42C6-8B8C-381AC5BB9532}" dt="2023-09-25T20:11:40.192" v="4639" actId="20577"/>
        <pc:sldMkLst>
          <pc:docMk/>
          <pc:sldMk cId="3538273851" sldId="367"/>
        </pc:sldMkLst>
        <pc:spChg chg="mod">
          <ac:chgData name="Templeton, Niklas (STFC,DL,TECH)" userId="c610dbf5-07d2-4eb2-85bb-ef3775171ea1" providerId="ADAL" clId="{CA014258-513B-42C6-8B8C-381AC5BB9532}" dt="2023-09-25T14:09:31.674" v="2945" actId="20577"/>
          <ac:spMkLst>
            <pc:docMk/>
            <pc:sldMk cId="3538273851" sldId="367"/>
            <ac:spMk id="2" creationId="{3246A10B-08FD-BD31-1E56-5BAB6500801A}"/>
          </ac:spMkLst>
        </pc:spChg>
        <pc:spChg chg="mod">
          <ac:chgData name="Templeton, Niklas (STFC,DL,TECH)" userId="c610dbf5-07d2-4eb2-85bb-ef3775171ea1" providerId="ADAL" clId="{CA014258-513B-42C6-8B8C-381AC5BB9532}" dt="2023-09-25T20:11:40.192" v="4639" actId="20577"/>
          <ac:spMkLst>
            <pc:docMk/>
            <pc:sldMk cId="3538273851" sldId="367"/>
            <ac:spMk id="3" creationId="{CF71A7BE-11D7-41C0-7F9C-156D0FC1FFBF}"/>
          </ac:spMkLst>
        </pc:spChg>
        <pc:picChg chg="add mod">
          <ac:chgData name="Templeton, Niklas (STFC,DL,TECH)" userId="c610dbf5-07d2-4eb2-85bb-ef3775171ea1" providerId="ADAL" clId="{CA014258-513B-42C6-8B8C-381AC5BB9532}" dt="2023-09-25T20:11:26.475" v="4635" actId="14100"/>
          <ac:picMkLst>
            <pc:docMk/>
            <pc:sldMk cId="3538273851" sldId="367"/>
            <ac:picMk id="7" creationId="{C7907516-4DB9-29FE-E816-218B4DA78333}"/>
          </ac:picMkLst>
        </pc:picChg>
        <pc:picChg chg="add mod">
          <ac:chgData name="Templeton, Niklas (STFC,DL,TECH)" userId="c610dbf5-07d2-4eb2-85bb-ef3775171ea1" providerId="ADAL" clId="{CA014258-513B-42C6-8B8C-381AC5BB9532}" dt="2023-09-25T20:11:37.233" v="4638" actId="14100"/>
          <ac:picMkLst>
            <pc:docMk/>
            <pc:sldMk cId="3538273851" sldId="367"/>
            <ac:picMk id="9" creationId="{B3886958-B259-5D41-3478-0FCAB012796E}"/>
          </ac:picMkLst>
        </pc:picChg>
        <pc:picChg chg="del">
          <ac:chgData name="Templeton, Niklas (STFC,DL,TECH)" userId="c610dbf5-07d2-4eb2-85bb-ef3775171ea1" providerId="ADAL" clId="{CA014258-513B-42C6-8B8C-381AC5BB9532}" dt="2023-09-25T14:09:45.748" v="2951" actId="478"/>
          <ac:picMkLst>
            <pc:docMk/>
            <pc:sldMk cId="3538273851" sldId="367"/>
            <ac:picMk id="1026" creationId="{8E5F6FBF-3A99-8925-C142-F0206A16F0F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675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403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353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464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Cryomodule transport</a:t>
            </a:r>
          </a:p>
          <a:p>
            <a:endParaRPr lang="en-GB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Torque Calcs</a:t>
            </a:r>
          </a:p>
          <a:p>
            <a:endParaRPr lang="en-GB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Agile Project Management Principles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038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829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Status of UK CC Cryomodules, N. Templeton, HL-LHC-CM-13, Vancouver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Status of UK CC Cryomodules, N. Templeton, HL-LHC-CM-13, Vancouver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4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notesSlide" Target="../notesSlides/notesSlid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Status of CC cryomodules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Niklas Templeton – STFC Daresbury Laboratory</a:t>
            </a:r>
          </a:p>
          <a:p>
            <a:r>
              <a:rPr lang="en-GB" dirty="0"/>
              <a:t>On behalf of the UK Crab Cavity collaboration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13th HL-LHC Collaboration Meeting – Vancouver (CA) – 26 Sep ‘23</a:t>
            </a:r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65104"/>
            <a:ext cx="3415109" cy="159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DD181-276D-B6A1-126F-9DF162B17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7B52B-7FF8-B7F0-392B-3844A8A08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14401"/>
            <a:ext cx="5328153" cy="368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/>
              <a:t>Bi Phase line NC resolution </a:t>
            </a:r>
          </a:p>
          <a:p>
            <a:endParaRPr lang="en-GB" sz="1600" dirty="0"/>
          </a:p>
          <a:p>
            <a:r>
              <a:rPr lang="en-GB" sz="1600" dirty="0"/>
              <a:t>New Pressure Test Rig</a:t>
            </a:r>
          </a:p>
          <a:p>
            <a:pPr lvl="1"/>
            <a:r>
              <a:rPr lang="en-GB" sz="1600" dirty="0"/>
              <a:t>Developed &amp; delivered in-house min timescales</a:t>
            </a:r>
          </a:p>
          <a:p>
            <a:pPr lvl="1"/>
            <a:r>
              <a:rPr lang="en-GB" sz="1600" dirty="0"/>
              <a:t>54 components</a:t>
            </a:r>
          </a:p>
          <a:p>
            <a:pPr lvl="1"/>
            <a:r>
              <a:rPr lang="en-GB" sz="1600" dirty="0"/>
              <a:t>24 unique parts</a:t>
            </a:r>
          </a:p>
          <a:p>
            <a:pPr lvl="1"/>
            <a:r>
              <a:rPr lang="en-GB" sz="1600" dirty="0"/>
              <a:t>FEA verification</a:t>
            </a:r>
          </a:p>
          <a:p>
            <a:endParaRPr lang="en-GB" sz="1600" dirty="0"/>
          </a:p>
          <a:p>
            <a:r>
              <a:rPr lang="en-GB" sz="1600" dirty="0"/>
              <a:t>He Level Ports replaced in-house</a:t>
            </a:r>
          </a:p>
          <a:p>
            <a:endParaRPr lang="en-GB" sz="1600" dirty="0"/>
          </a:p>
          <a:p>
            <a:r>
              <a:rPr lang="en-GB" sz="1600" dirty="0"/>
              <a:t>Re-qualification tests passed </a:t>
            </a:r>
            <a:r>
              <a:rPr lang="en-GB" sz="1600" dirty="0">
                <a:sym typeface="Wingdings" panose="05000000000000000000" pitchFamily="2" charset="2"/>
              </a:rPr>
              <a:t></a:t>
            </a: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7EFDD7-6FC1-9D2F-33DF-8A9AC53A4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ED9921-CE7D-509F-7B7C-379EB4D51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F9C2FF-DC86-EF1A-051A-3BECE9A5658C}"/>
              </a:ext>
            </a:extLst>
          </p:cNvPr>
          <p:cNvGrpSpPr/>
          <p:nvPr/>
        </p:nvGrpSpPr>
        <p:grpSpPr>
          <a:xfrm>
            <a:off x="7668344" y="106237"/>
            <a:ext cx="1310267" cy="4730386"/>
            <a:chOff x="10557753" y="1253344"/>
            <a:chExt cx="1766244" cy="63765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E60E1E2-2349-9EE1-B92B-2BC131B6A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57753" y="1253344"/>
              <a:ext cx="1766244" cy="167254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36D27C5-9D3C-866A-852C-F4240CEA75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44032" y="2895803"/>
              <a:ext cx="1263932" cy="162952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46E13B9-52FE-E94A-5B59-024410A9B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12778" y="6201254"/>
              <a:ext cx="1656189" cy="142866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E243E97-26F9-D300-032D-09FD623AC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85341" y="4568346"/>
              <a:ext cx="1311063" cy="1589887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0842B41-502D-F0F5-B655-00D0350837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245" y="688540"/>
            <a:ext cx="2093903" cy="20822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085F469F-81D4-9219-FF02-14C5049D234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4393" y="2479587"/>
            <a:ext cx="2103109" cy="21789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6687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F602-8B65-6A47-A160-1C8089EA9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F9AED-CA5B-9ABF-97F1-C90D983C3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Bi Phase, Tuner &amp; Top Plate integration (steps 3-5)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E38E6-FC3C-0EDA-95FD-E3B057D8F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6BC530-FE28-37E4-8BB5-A53F9EB21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58F9DD9-9F48-BF77-A6D6-9F3C2822F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1363336"/>
            <a:ext cx="4340762" cy="32555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F23AF27-8593-E2EE-93A2-91C8FE45A6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1660" y="1211506"/>
            <a:ext cx="3098812" cy="36309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734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4ACC7-975B-6F88-F6AC-B42EA864B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47B77-8745-8AF5-0400-61E7184B1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Cavitystring to Top Plate load transfer (step 6)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99DFC2-6911-9DBA-AB4F-1563E4EF9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73FDE1-2B2D-BA74-C73D-A221BE828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4081FA1-FC89-FE86-5485-3DF29F06F204}"/>
              </a:ext>
            </a:extLst>
          </p:cNvPr>
          <p:cNvGrpSpPr/>
          <p:nvPr/>
        </p:nvGrpSpPr>
        <p:grpSpPr>
          <a:xfrm>
            <a:off x="228245" y="1576225"/>
            <a:ext cx="3813043" cy="2859782"/>
            <a:chOff x="755577" y="1254162"/>
            <a:chExt cx="4464496" cy="33483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129AC4A-EB52-7B87-5C24-72FE5FB74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577" y="1254162"/>
              <a:ext cx="4464496" cy="334837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97028C9-9499-B84D-708E-429FB2B5CE90}"/>
                </a:ext>
              </a:extLst>
            </p:cNvPr>
            <p:cNvSpPr/>
            <p:nvPr/>
          </p:nvSpPr>
          <p:spPr>
            <a:xfrm>
              <a:off x="1331640" y="2787774"/>
              <a:ext cx="3024336" cy="288032"/>
            </a:xfrm>
            <a:prstGeom prst="ellipse">
              <a:avLst/>
            </a:prstGeom>
            <a:noFill/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50F6E00-6F63-6258-2A35-6CD6B3F114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9363" y="1244969"/>
            <a:ext cx="4696392" cy="35222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6345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4EAC6-262C-74B6-DD3A-FC297F9B7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6CD37-4078-35D2-D98B-4574ACF56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Thermal Screen &amp; 50K MLI (step 9)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F38893-80CD-5EB5-2278-B3B916FC5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363382-0410-C1C2-FD8B-2CC4AAEBA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8EED3-46DE-652B-349C-603A759C47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42" y="1275606"/>
            <a:ext cx="4320480" cy="3240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 descr="A metal box with foil covering&#10;&#10;Description automatically generated with medium confidence">
            <a:extLst>
              <a:ext uri="{FF2B5EF4-FFF2-40B4-BE49-F238E27FC236}">
                <a16:creationId xmlns:a16="http://schemas.microsoft.com/office/drawing/2014/main" id="{D852DAFE-80C9-2D39-6578-7C6A6566CE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2894" y="1275606"/>
            <a:ext cx="4189586" cy="32413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0454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F602-8B65-6A47-A160-1C8089EA9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F9AED-CA5B-9ABF-97F1-C90D983C3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Lower OVC integration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E38E6-FC3C-0EDA-95FD-E3B057D8F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6BC530-FE28-37E4-8BB5-A53F9EB21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8CF25C-EC6F-1540-A1C3-BF600F8D5C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8379" y="675000"/>
            <a:ext cx="2576884" cy="34358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 descr="A group of people standing around a machine&#10;&#10;Description automatically generated">
            <a:extLst>
              <a:ext uri="{FF2B5EF4-FFF2-40B4-BE49-F238E27FC236}">
                <a16:creationId xmlns:a16="http://schemas.microsoft.com/office/drawing/2014/main" id="{D00639BD-BE46-FCD8-E733-44A7EBE529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216895"/>
            <a:ext cx="3441459" cy="33777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22F2B51-5B29-F5AE-5D5D-C3E188D3F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4680" y="1331418"/>
            <a:ext cx="2576884" cy="34358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150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398D-CE43-DC4C-9A1A-5CE5C66FD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523DA-932A-8981-55D7-215594366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1600" dirty="0"/>
              <a:t>Many CERN visitors for knowledge transfer &amp; build support: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RF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Fibre optic strain gauge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Survey &amp; alignment 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Cryo instrumentation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TIG &amp; orbital welds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Tuner assembly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Management &amp; load transfer oversight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Transport tooling &amp; logistics</a:t>
            </a:r>
          </a:p>
          <a:p>
            <a:pPr>
              <a:lnSpc>
                <a:spcPct val="150000"/>
              </a:lnSpc>
            </a:pP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85ED6E-1050-6A36-E299-299A61203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BEB2C4-B97C-5CC0-6F8D-64B8E0B9F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E1C05D-92AF-0948-423D-26FFDB82A2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841" y="1864119"/>
            <a:ext cx="3936438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 descr="A close up of a machine&#10;&#10;Description automatically generated">
            <a:extLst>
              <a:ext uri="{FF2B5EF4-FFF2-40B4-BE49-F238E27FC236}">
                <a16:creationId xmlns:a16="http://schemas.microsoft.com/office/drawing/2014/main" id="{5B9BCF08-2389-97EB-D82C-63C84A0902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209291"/>
            <a:ext cx="2252225" cy="1925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B2EDCE-AE1D-CC69-3662-35EAD63F410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1651" y="1275606"/>
            <a:ext cx="2642622" cy="1757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88459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75463-3C0F-C4BA-7658-22F87AFAF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2FA90-E58D-56D7-A39C-D6E20E9D2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5400160" cy="3680222"/>
          </a:xfrm>
        </p:spPr>
        <p:txBody>
          <a:bodyPr>
            <a:normAutofit/>
          </a:bodyPr>
          <a:lstStyle/>
          <a:p>
            <a:r>
              <a:rPr lang="en-GB" sz="1800" dirty="0"/>
              <a:t>Elegant solutions to incidental challenges</a:t>
            </a:r>
          </a:p>
          <a:p>
            <a:endParaRPr lang="en-GB" sz="1800" dirty="0"/>
          </a:p>
          <a:p>
            <a:r>
              <a:rPr lang="en-GB" sz="1800" dirty="0"/>
              <a:t>Faster in-house manufacturing </a:t>
            </a:r>
            <a:endParaRPr lang="en-GB" sz="18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800" dirty="0"/>
          </a:p>
          <a:p>
            <a:r>
              <a:rPr lang="en-GB" sz="1800" dirty="0"/>
              <a:t>Vacuum &amp; pressure test rigs &amp; procedures</a:t>
            </a:r>
          </a:p>
          <a:p>
            <a:endParaRPr lang="en-GB" sz="1800" dirty="0"/>
          </a:p>
          <a:p>
            <a:r>
              <a:rPr lang="en-GB" sz="1800" dirty="0"/>
              <a:t>3D printed leak test tools (clamshells)</a:t>
            </a:r>
          </a:p>
          <a:p>
            <a:endParaRPr lang="en-GB" sz="1800" dirty="0"/>
          </a:p>
          <a:p>
            <a:r>
              <a:rPr lang="en-GB" sz="1800" dirty="0"/>
              <a:t>Qualification of assembly tooling &amp; infrastructure</a:t>
            </a:r>
          </a:p>
          <a:p>
            <a:endParaRPr lang="en-GB" sz="1800" dirty="0"/>
          </a:p>
          <a:p>
            <a:r>
              <a:rPr lang="en-GB" sz="1800" i="1" dirty="0"/>
              <a:t>Organisational evolution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E60FC0-6360-21B8-3BC0-6F383B925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876AE9-99F0-91DC-70DA-9BF6FBBB3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DE3848-77DC-C3C6-771A-40F8709A31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538486" y="2633534"/>
            <a:ext cx="2251234" cy="2160240"/>
          </a:xfrm>
          <a:prstGeom prst="roundRect">
            <a:avLst>
              <a:gd name="adj" fmla="val 29981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A metal machine with a couple of people in the background&#10;&#10;Description automatically generated">
            <a:extLst>
              <a:ext uri="{FF2B5EF4-FFF2-40B4-BE49-F238E27FC236}">
                <a16:creationId xmlns:a16="http://schemas.microsoft.com/office/drawing/2014/main" id="{E35EDB85-69B2-B0C6-E41C-9D724C085C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0470" y="483518"/>
            <a:ext cx="2147994" cy="1985250"/>
          </a:xfrm>
          <a:prstGeom prst="roundRect">
            <a:avLst>
              <a:gd name="adj" fmla="val 29981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9325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08842-B42E-E2A8-B6B7-EEB5A19B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Assembly Procedures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32B35-D006-32B7-F883-1F1DC6B7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914401"/>
            <a:ext cx="4615516" cy="3680222"/>
          </a:xfrm>
        </p:spPr>
        <p:txBody>
          <a:bodyPr>
            <a:noAutofit/>
          </a:bodyPr>
          <a:lstStyle/>
          <a:p>
            <a:r>
              <a:rPr lang="en-GB" sz="1600" dirty="0"/>
              <a:t>Based on poster logic + tooling &amp; infrastructure</a:t>
            </a:r>
          </a:p>
          <a:p>
            <a:endParaRPr lang="en-GB" sz="1600" dirty="0"/>
          </a:p>
          <a:p>
            <a:r>
              <a:rPr lang="en-GB" sz="1600" dirty="0"/>
              <a:t>To troubleshoot &amp; de-risk technical tasks</a:t>
            </a:r>
          </a:p>
          <a:p>
            <a:endParaRPr lang="en-GB" sz="1600" dirty="0"/>
          </a:p>
          <a:p>
            <a:r>
              <a:rPr lang="en-GB" sz="1600" dirty="0"/>
              <a:t>‘BOM kits’ can be prepped by sub-step</a:t>
            </a:r>
          </a:p>
          <a:p>
            <a:endParaRPr lang="en-GB" sz="1600" dirty="0"/>
          </a:p>
          <a:p>
            <a:r>
              <a:rPr lang="en-GB" sz="1600" dirty="0"/>
              <a:t>Extremely valuable for LHC CC Cryomodules</a:t>
            </a:r>
          </a:p>
          <a:p>
            <a:endParaRPr lang="en-GB" sz="1600" dirty="0"/>
          </a:p>
          <a:p>
            <a:r>
              <a:rPr lang="en-GB" sz="1600" dirty="0"/>
              <a:t>Includes requirements, torques &amp; sign-off checklists for travellers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CD24A5-2509-75C8-2D49-FD9C69A51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866E0-C469-1515-79F8-E7ECCB175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78F7F6C-2109-9E93-6D26-5E42443A3468}"/>
              </a:ext>
            </a:extLst>
          </p:cNvPr>
          <p:cNvGrpSpPr/>
          <p:nvPr/>
        </p:nvGrpSpPr>
        <p:grpSpPr>
          <a:xfrm>
            <a:off x="6973712" y="98669"/>
            <a:ext cx="1985144" cy="1197687"/>
            <a:chOff x="6667306" y="143468"/>
            <a:chExt cx="1985144" cy="11976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27EE5DE-0942-BB8C-3A25-BC57B58FD3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67306" y="143468"/>
              <a:ext cx="1985144" cy="119768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76BF11C-DA98-A04B-9E8A-4323F7CCC23C}"/>
                </a:ext>
              </a:extLst>
            </p:cNvPr>
            <p:cNvSpPr/>
            <p:nvPr/>
          </p:nvSpPr>
          <p:spPr>
            <a:xfrm>
              <a:off x="6804248" y="987573"/>
              <a:ext cx="1419310" cy="96011"/>
            </a:xfrm>
            <a:prstGeom prst="rect">
              <a:avLst/>
            </a:prstGeom>
            <a:noFill/>
            <a:ln w="38100" cap="flat" cmpd="sng" algn="ctr">
              <a:solidFill>
                <a:schemeClr val="accent6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9DD91FE-F8AE-FC44-372B-4213F02F40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245293"/>
            <a:ext cx="2493971" cy="1403576"/>
          </a:xfrm>
          <a:prstGeom prst="rect">
            <a:avLst/>
          </a:prstGeom>
          <a:ln w="38100">
            <a:solidFill>
              <a:schemeClr val="accent6"/>
            </a:solidFill>
            <a:prstDash val="sysDash"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F696158-5FB8-901B-24CD-77B00618174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6911" y="2119721"/>
            <a:ext cx="2170011" cy="19880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02E7244-6543-51B1-73DE-3AD43F53A3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138119"/>
            <a:ext cx="2285065" cy="1714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5865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E6F76-524E-2A9A-F851-92AE71B42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RFD Metrics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20B52-D568-9C28-DBE4-C9B7501FC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464056" cy="3680222"/>
          </a:xfrm>
        </p:spPr>
        <p:txBody>
          <a:bodyPr>
            <a:noAutofit/>
          </a:bodyPr>
          <a:lstStyle/>
          <a:p>
            <a:r>
              <a:rPr lang="en-GB" sz="1600" dirty="0"/>
              <a:t>Total Assembly Procedures = </a:t>
            </a:r>
            <a:r>
              <a:rPr lang="en-GB" sz="1600" b="1" dirty="0"/>
              <a:t>840 pages!</a:t>
            </a:r>
          </a:p>
          <a:p>
            <a:endParaRPr lang="en-GB" sz="1600" dirty="0"/>
          </a:p>
          <a:p>
            <a:r>
              <a:rPr lang="en-GB" sz="1600" dirty="0"/>
              <a:t>Cryomodule Components: </a:t>
            </a:r>
            <a:r>
              <a:rPr lang="en-GB" sz="1600" b="1" dirty="0"/>
              <a:t>10K (&gt;5k unique)</a:t>
            </a:r>
          </a:p>
          <a:p>
            <a:endParaRPr lang="en-GB" sz="1600" dirty="0"/>
          </a:p>
          <a:p>
            <a:r>
              <a:rPr lang="en-GB" sz="1600" dirty="0"/>
              <a:t>Tooling drawings: </a:t>
            </a:r>
            <a:r>
              <a:rPr lang="en-GB" sz="1600" b="1" dirty="0"/>
              <a:t>524</a:t>
            </a:r>
          </a:p>
          <a:p>
            <a:endParaRPr lang="en-GB" sz="1600" dirty="0"/>
          </a:p>
          <a:p>
            <a:r>
              <a:rPr lang="en-GB" sz="1600" b="1"/>
              <a:t>28</a:t>
            </a:r>
            <a:r>
              <a:rPr lang="en-GB" sz="1600"/>
              <a:t> NCRs </a:t>
            </a:r>
            <a:r>
              <a:rPr lang="en-GB" sz="1600" b="1" dirty="0"/>
              <a:t>Resolved</a:t>
            </a:r>
          </a:p>
          <a:p>
            <a:endParaRPr lang="en-GB" sz="1600" dirty="0"/>
          </a:p>
          <a:p>
            <a:r>
              <a:rPr lang="en-GB" sz="1600" dirty="0"/>
              <a:t>Total build team effort </a:t>
            </a:r>
            <a:r>
              <a:rPr lang="en-GB" sz="1600" b="1" dirty="0"/>
              <a:t>&lt;9 FTE per year</a:t>
            </a:r>
            <a:r>
              <a:rPr lang="en-GB" sz="1600" dirty="0"/>
              <a:t>!</a:t>
            </a:r>
          </a:p>
          <a:p>
            <a:pPr lvl="1"/>
            <a:r>
              <a:rPr lang="en-GB" sz="1600" dirty="0"/>
              <a:t>FT engineers &amp; technicians + shared specialist &amp; support staff</a:t>
            </a:r>
          </a:p>
          <a:p>
            <a:pPr lvl="1"/>
            <a:r>
              <a:rPr lang="en-GB" sz="1600" dirty="0"/>
              <a:t>*not including apprentice effort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5355D9-E79C-7DBD-4BB7-3229FBDFD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/>
              <a:t>Status</a:t>
            </a:r>
            <a:r>
              <a:rPr lang="fr-FR" noProof="0" dirty="0"/>
              <a:t> of UK CC Cryomodules, N. Templeton, HL-LHC-CM-13, Vancouver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514386-0028-89B9-CF0C-506AA27A8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CD658D-38A4-DD65-F372-347557FE70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4679" y="635381"/>
            <a:ext cx="3266097" cy="17429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653F9116-3C37-08CE-050E-8AB1950B0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588" y="2624360"/>
            <a:ext cx="3268022" cy="21668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007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6C1BF-A32B-70D9-C704-B3C97A9B4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&amp; Lessons Learnt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06D02-A40B-196F-A898-68377E67A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Integration complexity, sensitivity &amp; design ‘teething’</a:t>
            </a:r>
          </a:p>
          <a:p>
            <a:endParaRPr lang="en-GB" sz="1800" dirty="0"/>
          </a:p>
          <a:p>
            <a:r>
              <a:rPr lang="en-GB" sz="1800" dirty="0"/>
              <a:t>Recruitment </a:t>
            </a:r>
            <a:r>
              <a:rPr lang="en-GB" sz="1800"/>
              <a:t>&amp; retention </a:t>
            </a: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Supplier QA Management</a:t>
            </a:r>
          </a:p>
          <a:p>
            <a:endParaRPr lang="en-GB" sz="1800" dirty="0"/>
          </a:p>
          <a:p>
            <a:r>
              <a:rPr lang="en-GB" sz="1800" dirty="0"/>
              <a:t>Internal QA &amp; EDMS/MTF management effort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Material specifications, traceability, coating &amp; cleaning </a:t>
            </a:r>
          </a:p>
          <a:p>
            <a:endParaRPr lang="en-GB" sz="1800" dirty="0"/>
          </a:p>
          <a:p>
            <a:r>
              <a:rPr lang="en-GB" sz="1800" dirty="0"/>
              <a:t>Co-ordinating specialist support &amp; visits</a:t>
            </a:r>
            <a:endParaRPr lang="en-GB" sz="1800" dirty="0">
              <a:solidFill>
                <a:srgbClr val="C00000"/>
              </a:solidFill>
            </a:endParaRPr>
          </a:p>
          <a:p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60C67B-3879-E073-6FEA-59FEC1F53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664C0A-EC8C-E9A1-5C0E-640B6ACBE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25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CC cryomodules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1800" dirty="0"/>
              <a:t>UK involvement in HL-LHC Crab Cavities</a:t>
            </a:r>
          </a:p>
          <a:p>
            <a:pPr>
              <a:lnSpc>
                <a:spcPct val="150000"/>
              </a:lnSpc>
            </a:pPr>
            <a:endParaRPr lang="en-GB" sz="1800" dirty="0"/>
          </a:p>
          <a:p>
            <a:pPr>
              <a:lnSpc>
                <a:spcPct val="150000"/>
              </a:lnSpc>
            </a:pPr>
            <a:r>
              <a:rPr lang="en-GB" sz="1800" dirty="0"/>
              <a:t>RFD SPS Cryomodule Build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Last 12 months 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Challenges &amp; Lessons Learnt</a:t>
            </a:r>
          </a:p>
          <a:p>
            <a:pPr lvl="1">
              <a:lnSpc>
                <a:spcPct val="150000"/>
              </a:lnSpc>
            </a:pPr>
            <a:endParaRPr lang="en-GB" sz="1800" dirty="0"/>
          </a:p>
          <a:p>
            <a:pPr>
              <a:lnSpc>
                <a:spcPct val="150000"/>
              </a:lnSpc>
            </a:pPr>
            <a:r>
              <a:rPr lang="en-GB" sz="1800" dirty="0"/>
              <a:t>DQW LHC Cryomodules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Challenges &amp; Continuous Improvement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EBC6C4-CA76-9C16-1340-07F1FE954C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6815" y="1249871"/>
            <a:ext cx="3623164" cy="29792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0501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AB700-0D6E-CE05-D120-640270B8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DQW Schedule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F2DB2BE-A917-6FE5-AECB-C4FEF0C9A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45849"/>
            <a:ext cx="8498176" cy="445180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74B8B-F9F0-7553-342F-95C4FC15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C89922-DEF1-7707-16BF-E1AF77A6F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C4A04E-8E60-7616-6D09-9FBB48ADFC93}"/>
              </a:ext>
            </a:extLst>
          </p:cNvPr>
          <p:cNvSpPr txBox="1"/>
          <p:nvPr/>
        </p:nvSpPr>
        <p:spPr>
          <a:xfrm>
            <a:off x="539552" y="2787774"/>
            <a:ext cx="309634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RFD build delays impacted DQW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RI Cavity Delivery delays</a:t>
            </a:r>
          </a:p>
        </p:txBody>
      </p:sp>
    </p:spTree>
    <p:extLst>
      <p:ext uri="{BB962C8B-B14F-4D97-AF65-F5344CB8AC3E}">
        <p14:creationId xmlns:p14="http://schemas.microsoft.com/office/powerpoint/2010/main" val="3123464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6A10B-08FD-BD31-1E56-5BAB65008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Tooling &amp;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1A7BE-11D7-41C0-7F9C-156D0FC1F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464056" cy="368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/>
              <a:t>(Re)design work:</a:t>
            </a:r>
          </a:p>
          <a:p>
            <a:r>
              <a:rPr lang="en-GB" sz="1800" dirty="0"/>
              <a:t>Top Plate Lifting Gantry Mods </a:t>
            </a:r>
            <a:r>
              <a:rPr lang="en-GB" sz="1800" dirty="0">
                <a:sym typeface="Wingdings" panose="05000000000000000000" pitchFamily="2" charset="2"/>
              </a:rPr>
              <a:t></a:t>
            </a: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Transfer Table </a:t>
            </a:r>
            <a:r>
              <a:rPr lang="en-GB" sz="1800" dirty="0">
                <a:sym typeface="Wingdings" panose="05000000000000000000" pitchFamily="2" charset="2"/>
              </a:rPr>
              <a:t></a:t>
            </a: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Cavitystring tooling – nearly done 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Next:</a:t>
            </a:r>
          </a:p>
          <a:p>
            <a:r>
              <a:rPr lang="en-GB" sz="1800" dirty="0"/>
              <a:t>Anti-shock transport frame</a:t>
            </a:r>
          </a:p>
          <a:p>
            <a:endParaRPr lang="en-GB" sz="1800" dirty="0"/>
          </a:p>
          <a:p>
            <a:r>
              <a:rPr lang="en-GB" sz="1800" dirty="0"/>
              <a:t>Bi Phase Qualification Rig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81A47-A1F2-0647-A0E6-8EE0812D3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5549B2-808C-D16A-934A-A654FE01F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F377A6-B1A9-B02D-E9E6-5EF0F05F22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951" y="670436"/>
            <a:ext cx="2662338" cy="1383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00ECE40-3B9F-8E1D-A76C-325BF94F1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3615" y="1431095"/>
            <a:ext cx="2441121" cy="14676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E5F6FBF-3A99-8925-C142-F0206A16F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51" t="10951" r="23225" b="8512"/>
          <a:stretch/>
        </p:blipFill>
        <p:spPr bwMode="auto">
          <a:xfrm>
            <a:off x="4572000" y="2776664"/>
            <a:ext cx="3375700" cy="20573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4728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6A10B-08FD-BD31-1E56-5BAB65008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Cryomodule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1A7BE-11D7-41C0-7F9C-156D0FC1F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056344" cy="3680222"/>
          </a:xfrm>
        </p:spPr>
        <p:txBody>
          <a:bodyPr>
            <a:normAutofit/>
          </a:bodyPr>
          <a:lstStyle/>
          <a:p>
            <a:r>
              <a:rPr lang="en-GB" sz="1800" dirty="0"/>
              <a:t>Beamline vac equipment - received or on-order</a:t>
            </a:r>
          </a:p>
          <a:p>
            <a:endParaRPr lang="en-GB" sz="1800" dirty="0"/>
          </a:p>
          <a:p>
            <a:r>
              <a:rPr lang="en-GB" sz="1800" dirty="0"/>
              <a:t>Cavitystring Trolley II - received </a:t>
            </a:r>
          </a:p>
          <a:p>
            <a:endParaRPr lang="en-GB" sz="1800" dirty="0"/>
          </a:p>
          <a:p>
            <a:r>
              <a:rPr lang="en-GB" sz="1800" dirty="0"/>
              <a:t>2x common string trolley tooling - on-site</a:t>
            </a:r>
          </a:p>
          <a:p>
            <a:endParaRPr lang="en-GB" sz="1800" dirty="0"/>
          </a:p>
          <a:p>
            <a:r>
              <a:rPr lang="en-GB" sz="1800" dirty="0"/>
              <a:t>OVC tender - live</a:t>
            </a:r>
          </a:p>
          <a:p>
            <a:endParaRPr lang="en-GB" sz="1800" dirty="0"/>
          </a:p>
          <a:p>
            <a:r>
              <a:rPr lang="en-GB" sz="1800" dirty="0"/>
              <a:t>Warm Mag Shield tender - live</a:t>
            </a:r>
          </a:p>
          <a:p>
            <a:endParaRPr lang="en-GB" sz="1800" dirty="0"/>
          </a:p>
          <a:p>
            <a:r>
              <a:rPr lang="en-GB" sz="1800" dirty="0"/>
              <a:t>Cryolines materials &amp; fabrication - on-going (critical)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81A47-A1F2-0647-A0E6-8EE0812D3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5549B2-808C-D16A-934A-A654FE01F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907516-4DB9-29FE-E816-218B4DA783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652155"/>
            <a:ext cx="2662136" cy="18841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886958-B259-5D41-3478-0FCAB01279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5867" y="2660402"/>
            <a:ext cx="2662137" cy="1884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8273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B9A83-494C-A708-752F-F72286223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Improvements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E8B96-1736-A574-2414-564D15FE2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en-GB" sz="1600" dirty="0"/>
              <a:t>More staffing &amp; more experience</a:t>
            </a:r>
          </a:p>
          <a:p>
            <a:endParaRPr lang="en-GB" sz="16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1600" dirty="0"/>
              <a:t>Infrastructure upgrades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Parts management workstation </a:t>
            </a:r>
            <a:r>
              <a:rPr lang="en-GB" sz="1600" dirty="0">
                <a:sym typeface="Wingdings" panose="05000000000000000000" pitchFamily="2" charset="2"/>
              </a:rPr>
              <a:t></a:t>
            </a:r>
            <a:endParaRPr lang="en-GB" sz="1600" dirty="0"/>
          </a:p>
          <a:p>
            <a:pPr>
              <a:lnSpc>
                <a:spcPct val="150000"/>
              </a:lnSpc>
            </a:pPr>
            <a:r>
              <a:rPr lang="en-GB" sz="1600" dirty="0"/>
              <a:t>Build area flooring 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Improved storage, workbenches &amp; layout</a:t>
            </a:r>
          </a:p>
          <a:p>
            <a:endParaRPr lang="en-GB" sz="16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1600" dirty="0"/>
              <a:t>Parts management</a:t>
            </a:r>
          </a:p>
          <a:p>
            <a:pPr>
              <a:lnSpc>
                <a:spcPct val="150000"/>
              </a:lnSpc>
            </a:pPr>
            <a:r>
              <a:rPr lang="en-GB" sz="1600" dirty="0"/>
              <a:t>5S consultancy discussions </a:t>
            </a:r>
            <a:r>
              <a:rPr lang="en-GB" sz="1600" dirty="0">
                <a:sym typeface="Wingdings" panose="05000000000000000000" pitchFamily="2" charset="2"/>
              </a:rPr>
              <a:t></a:t>
            </a:r>
            <a:endParaRPr lang="en-GB" sz="1600" dirty="0"/>
          </a:p>
          <a:p>
            <a:pPr>
              <a:lnSpc>
                <a:spcPct val="150000"/>
              </a:lnSpc>
            </a:pPr>
            <a:r>
              <a:rPr lang="en-GB" sz="1400" dirty="0"/>
              <a:t>ID &gt; QC &gt; Processing &gt; Label + Storage</a:t>
            </a:r>
          </a:p>
          <a:p>
            <a:pPr marL="0" indent="0">
              <a:buNone/>
            </a:pPr>
            <a:r>
              <a:rPr lang="en-GB" sz="1600" dirty="0"/>
              <a:t>Technical sub-team </a:t>
            </a:r>
          </a:p>
          <a:p>
            <a:r>
              <a:rPr lang="en-GB" sz="1600" dirty="0"/>
              <a:t>Dimensional control</a:t>
            </a:r>
          </a:p>
          <a:p>
            <a:r>
              <a:rPr lang="en-GB" sz="1600" dirty="0"/>
              <a:t>Mock assembly</a:t>
            </a:r>
          </a:p>
          <a:p>
            <a:r>
              <a:rPr lang="en-GB" sz="1600" dirty="0"/>
              <a:t>Managing cleaning etc.</a:t>
            </a:r>
          </a:p>
          <a:p>
            <a:r>
              <a:rPr lang="en-GB" sz="1600" dirty="0"/>
              <a:t>BOM kit prep.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881A70-D01E-DD49-811E-A8F1A8B1A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25BE8B-8A06-6638-D4E8-828FCFD41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2A4318-7FA4-D549-83C9-684DAA6BD947}"/>
              </a:ext>
            </a:extLst>
          </p:cNvPr>
          <p:cNvSpPr txBox="1"/>
          <p:nvPr/>
        </p:nvSpPr>
        <p:spPr>
          <a:xfrm>
            <a:off x="6734073" y="135000"/>
            <a:ext cx="1797927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bg2"/>
                </a:solidFill>
                <a:cs typeface="Calibri" panose="020F0502020204030204" pitchFamily="34" charset="0"/>
              </a:rPr>
              <a:t>More info in WP4 break-out talks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424CE6-B297-F2B8-6ADC-6010652461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279" y="2139702"/>
            <a:ext cx="4621522" cy="276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8385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876BC5-659C-5299-D979-69250BF7A9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00640" y="1"/>
            <a:ext cx="10545280" cy="5155282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6" name="Picture 1" descr="image00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5952" y="699542"/>
            <a:ext cx="2179495" cy="101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2023-06-15-Saturns Rings">
            <a:hlinkClick r:id="" action="ppaction://media"/>
            <a:extLst>
              <a:ext uri="{FF2B5EF4-FFF2-40B4-BE49-F238E27FC236}">
                <a16:creationId xmlns:a16="http://schemas.microsoft.com/office/drawing/2014/main" id="{9AB7FCD7-A0CF-ED7F-3275-241308D4AE5A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44592" end="1374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4600" y="134303"/>
            <a:ext cx="2735232" cy="4832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34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AF3EB-01A2-09A2-3DF9-1D43572FB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Shipping</a:t>
            </a:r>
          </a:p>
        </p:txBody>
      </p:sp>
      <p:pic>
        <p:nvPicPr>
          <p:cNvPr id="5" name="Picture 4" descr="A drawing of a machine&#10;&#10;Description automatically generated">
            <a:extLst>
              <a:ext uri="{FF2B5EF4-FFF2-40B4-BE49-F238E27FC236}">
                <a16:creationId xmlns:a16="http://schemas.microsoft.com/office/drawing/2014/main" id="{3161FC27-B0DE-59BD-EC1E-A1FBE8AAD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44" y="2211710"/>
            <a:ext cx="3898900" cy="2324100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9A125CE9-3530-42CE-9482-00DA65BA9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423018"/>
            <a:ext cx="4058858" cy="3579862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57D47784-1ABB-3075-F3FC-8E7B03CD4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/>
          </a:bodyPr>
          <a:lstStyle/>
          <a:p>
            <a:pPr indent="-285750" algn="l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Agreed with CERN to use CERN transport team and truck</a:t>
            </a:r>
          </a:p>
        </p:txBody>
      </p:sp>
    </p:spTree>
    <p:extLst>
      <p:ext uri="{BB962C8B-B14F-4D97-AF65-F5344CB8AC3E}">
        <p14:creationId xmlns:p14="http://schemas.microsoft.com/office/powerpoint/2010/main" val="1727454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AF3EB-01A2-09A2-3DF9-1D43572FB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Shipping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C7B27050-14B1-5EE1-F3DE-A57F0F02D5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732" y="1612206"/>
            <a:ext cx="6910536" cy="2616893"/>
          </a:xfrm>
          <a:prstGeom prst="rect">
            <a:avLst/>
          </a:prstGeom>
        </p:spPr>
      </p:pic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45506026-DEBC-2325-A70A-CEB283330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/>
          </a:bodyPr>
          <a:lstStyle/>
          <a:p>
            <a:pPr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Helvetica" pitchFamily="2" charset="0"/>
              </a:rPr>
              <a:t>Documentation is progressing well with tight coordination between AJBM + Ben Lewis (STFC Logistics) + Simon </a:t>
            </a:r>
            <a:r>
              <a:rPr lang="en-GB" sz="1600" dirty="0" err="1">
                <a:solidFill>
                  <a:srgbClr val="000000"/>
                </a:solidFill>
                <a:latin typeface="Helvetica" pitchFamily="2" charset="0"/>
              </a:rPr>
              <a:t>Barriere</a:t>
            </a:r>
            <a:r>
              <a:rPr lang="en-GB" sz="1600" dirty="0">
                <a:solidFill>
                  <a:srgbClr val="000000"/>
                </a:solidFill>
                <a:latin typeface="Helvetica" pitchFamily="2" charset="0"/>
              </a:rPr>
              <a:t> (CERN)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9628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Series Build Timeline (Sep ‘22)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niklas.templeton@stfc.ac.uk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-56865" y="1347614"/>
            <a:ext cx="11399657" cy="2958671"/>
            <a:chOff x="-72" y="146"/>
            <a:chExt cx="2041" cy="309"/>
          </a:xfrm>
        </p:grpSpPr>
        <p:sp>
          <p:nvSpPr>
            <p:cNvPr id="8" name="Rectangle 1186"/>
            <p:cNvSpPr>
              <a:spLocks noChangeArrowheads="1"/>
            </p:cNvSpPr>
            <p:nvPr/>
          </p:nvSpPr>
          <p:spPr bwMode="auto">
            <a:xfrm>
              <a:off x="0" y="162"/>
              <a:ext cx="1915" cy="231"/>
            </a:xfrm>
            <a:prstGeom prst="rect">
              <a:avLst/>
            </a:prstGeom>
            <a:solidFill>
              <a:srgbClr val="FFFFFF"/>
            </a:solidFill>
            <a:ln w="1">
              <a:solidFill>
                <a:srgbClr val="44444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" name="Rectangle 1185" descr="01/04/20"/>
            <p:cNvSpPr>
              <a:spLocks noChangeArrowheads="1"/>
            </p:cNvSpPr>
            <p:nvPr/>
          </p:nvSpPr>
          <p:spPr bwMode="auto">
            <a:xfrm>
              <a:off x="-65" y="159"/>
              <a:ext cx="59" cy="1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Start</a:t>
              </a:r>
              <a:b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01/04/20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1184" descr="15/04/27"/>
            <p:cNvSpPr>
              <a:spLocks noChangeArrowheads="1"/>
            </p:cNvSpPr>
            <p:nvPr/>
          </p:nvSpPr>
          <p:spPr bwMode="auto">
            <a:xfrm>
              <a:off x="1921" y="159"/>
              <a:ext cx="48" cy="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Finish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15/04/27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183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Freeform 1182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3" name="Rectangle 1181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Freeform 1180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5" name="Rectangle 1179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Freeform 1178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7" name="Rectangle 1177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Freeform 1176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9" name="Rectangle 1175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Freeform 1174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1" name="Rectangle 1173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Freeform 1172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3" name="Rectangle 1171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Freeform 1170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5" name="Rectangle 1169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Freeform 1168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7" name="Rectangle 1167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Freeform 1166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9" name="Rectangle 1165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Freeform 1164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1" name="Rectangle 1163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Freeform 1162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3" name="Rectangle 1161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Freeform 1160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5" name="Rectangle 1159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Freeform 1158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7" name="Rectangle 1157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Freeform 1156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9" name="Rectangle 1155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Freeform 1154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1" name="Rectangle 1153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Freeform 1152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3" name="Rectangle 1151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Freeform 1150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5" name="Rectangle 1149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Freeform 1148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7" name="Rectangle 1147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Freeform 1146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9" name="Rectangle 1145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Freeform 1144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1" name="Rectangle 1143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Freeform 1142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3" name="Rectangle 1141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Freeform 1140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5" name="Rectangle 1139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Freeform 1138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7" name="Rectangle 1137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Freeform 1136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9" name="Rectangle 1135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Freeform 1134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1" name="Rectangle 1133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Freeform 1132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3" name="Rectangle 1131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Freeform 1130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5" name="Rectangle 1129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Freeform 1128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7" name="Rectangle 1127" descr="Cryomodule UK Design Activities&#10;01/04/20 - 14/06/23"/>
            <p:cNvSpPr>
              <a:spLocks noChangeArrowheads="1"/>
            </p:cNvSpPr>
            <p:nvPr/>
          </p:nvSpPr>
          <p:spPr bwMode="auto">
            <a:xfrm>
              <a:off x="1" y="163"/>
              <a:ext cx="870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Cryomodule UK Design Activities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01/04/20 - 14/06/23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1126" descr="Procurement Activities&#10;05/09/22 - 07/03/25"/>
            <p:cNvSpPr>
              <a:spLocks noChangeArrowheads="1"/>
            </p:cNvSpPr>
            <p:nvPr/>
          </p:nvSpPr>
          <p:spPr bwMode="auto">
            <a:xfrm>
              <a:off x="662" y="196"/>
              <a:ext cx="680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Procurement Activities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05/09/22 - 07/03/25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1125" descr="CM2 Cavity string Assembly in Cleanroom&#10;31/08/23 - 17/11/23"/>
            <p:cNvSpPr>
              <a:spLocks noChangeArrowheads="1"/>
            </p:cNvSpPr>
            <p:nvPr/>
          </p:nvSpPr>
          <p:spPr bwMode="auto">
            <a:xfrm>
              <a:off x="930" y="262"/>
              <a:ext cx="58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11/23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1124" descr="CM2 General Assembly&#10;17/11/23 - 26/04/24"/>
            <p:cNvSpPr>
              <a:spLocks noChangeArrowheads="1"/>
            </p:cNvSpPr>
            <p:nvPr/>
          </p:nvSpPr>
          <p:spPr bwMode="auto">
            <a:xfrm>
              <a:off x="989" y="262"/>
              <a:ext cx="119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CM2 General Assembly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17/11/23 - 26/04/24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1123" descr="CM2 Acceptance Tests&#10;26/04/24 - 21/05/24"/>
            <p:cNvSpPr>
              <a:spLocks noChangeArrowheads="1"/>
            </p:cNvSpPr>
            <p:nvPr/>
          </p:nvSpPr>
          <p:spPr bwMode="auto">
            <a:xfrm>
              <a:off x="1109" y="262"/>
              <a:ext cx="17" cy="3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1122" descr="CM3 Cavity string Assembly in Cleanroom&#10;22/07/24 - 07/10/24"/>
            <p:cNvSpPr>
              <a:spLocks noChangeArrowheads="1"/>
            </p:cNvSpPr>
            <p:nvPr/>
          </p:nvSpPr>
          <p:spPr bwMode="auto">
            <a:xfrm>
              <a:off x="1173" y="295"/>
              <a:ext cx="57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1121" descr="CM3 General Assembly&#10;07/10/24 - 06/02/25"/>
            <p:cNvSpPr>
              <a:spLocks noChangeArrowheads="1"/>
            </p:cNvSpPr>
            <p:nvPr/>
          </p:nvSpPr>
          <p:spPr bwMode="auto">
            <a:xfrm>
              <a:off x="1231" y="295"/>
              <a:ext cx="90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CM3 General Assembly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07/10/24 - 06/02/25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1120" descr="CM3 Acceptance Tests&#10;06/02/25 - 28/02/25"/>
            <p:cNvSpPr>
              <a:spLocks noChangeArrowheads="1"/>
            </p:cNvSpPr>
            <p:nvPr/>
          </p:nvSpPr>
          <p:spPr bwMode="auto">
            <a:xfrm>
              <a:off x="1322" y="295"/>
              <a:ext cx="15" cy="3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1119" descr="CM4 Cavity string Assembly in Cleanroom&#10;25/10/24 - 17/01/25"/>
            <p:cNvSpPr>
              <a:spLocks noChangeArrowheads="1"/>
            </p:cNvSpPr>
            <p:nvPr/>
          </p:nvSpPr>
          <p:spPr bwMode="auto">
            <a:xfrm>
              <a:off x="1244" y="328"/>
              <a:ext cx="62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25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1118" descr="CM4 General Assembly&#10;17/01/25 - 03/06/25"/>
            <p:cNvSpPr>
              <a:spLocks noChangeArrowheads="1"/>
            </p:cNvSpPr>
            <p:nvPr/>
          </p:nvSpPr>
          <p:spPr bwMode="auto">
            <a:xfrm>
              <a:off x="1307" y="328"/>
              <a:ext cx="101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CM4 General Assembly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17/01/25 - 03/06/25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1117" descr="CM4 Acceptance Tests&#10;04/06/25 - 26/06/25"/>
            <p:cNvSpPr>
              <a:spLocks noChangeArrowheads="1"/>
            </p:cNvSpPr>
            <p:nvPr/>
          </p:nvSpPr>
          <p:spPr bwMode="auto">
            <a:xfrm>
              <a:off x="1409" y="328"/>
              <a:ext cx="16" cy="3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1116" descr="CM5 Cavity string Assembly in Cleanroom&#10;17/02/25 - 07/05/25"/>
            <p:cNvSpPr>
              <a:spLocks noChangeArrowheads="1"/>
            </p:cNvSpPr>
            <p:nvPr/>
          </p:nvSpPr>
          <p:spPr bwMode="auto">
            <a:xfrm>
              <a:off x="1330" y="361"/>
              <a:ext cx="58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1115" descr="CM5 General Assembly&#10;07/05/25 - 26/09/25"/>
            <p:cNvSpPr>
              <a:spLocks noChangeArrowheads="1"/>
            </p:cNvSpPr>
            <p:nvPr/>
          </p:nvSpPr>
          <p:spPr bwMode="auto">
            <a:xfrm>
              <a:off x="1389" y="361"/>
              <a:ext cx="104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CM5 General Assembly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07/05/25 - 26/09/25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1114" descr="CM5 Acceptance Tests&#10;26/09/25 - 20/10/25"/>
            <p:cNvSpPr>
              <a:spLocks noChangeArrowheads="1"/>
            </p:cNvSpPr>
            <p:nvPr/>
          </p:nvSpPr>
          <p:spPr bwMode="auto">
            <a:xfrm>
              <a:off x="1494" y="361"/>
              <a:ext cx="17" cy="3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1113" descr="Infrastructure Upgrade&#10;16/03/21 - 03/10/23"/>
            <p:cNvSpPr>
              <a:spLocks noChangeArrowheads="1"/>
            </p:cNvSpPr>
            <p:nvPr/>
          </p:nvSpPr>
          <p:spPr bwMode="auto">
            <a:xfrm>
              <a:off x="261" y="229"/>
              <a:ext cx="693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Infrastructure Upgrade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16/03/21 - 03/10/23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1112" descr="RFD Pre-series Cryomodule - SM18 Testing &#10;27/03/23 - 02/10/23"/>
            <p:cNvSpPr>
              <a:spLocks noChangeArrowheads="1"/>
            </p:cNvSpPr>
            <p:nvPr/>
          </p:nvSpPr>
          <p:spPr bwMode="auto">
            <a:xfrm>
              <a:off x="813" y="295"/>
              <a:ext cx="140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RFD Pre-series Cryomodule - SM18 Testing 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27/03/23 - 02/10/23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83" name="Group 1109"/>
            <p:cNvGrpSpPr>
              <a:grpSpLocks/>
            </p:cNvGrpSpPr>
            <p:nvPr/>
          </p:nvGrpSpPr>
          <p:grpSpPr bwMode="auto">
            <a:xfrm>
              <a:off x="-9" y="386"/>
              <a:ext cx="18" cy="18"/>
              <a:chOff x="0" y="0"/>
              <a:chExt cx="100" cy="100"/>
            </a:xfrm>
          </p:grpSpPr>
          <p:sp>
            <p:nvSpPr>
              <p:cNvPr id="1191" name="Freeform 11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0" cy="100"/>
              </a:xfrm>
              <a:custGeom>
                <a:avLst/>
                <a:gdLst>
                  <a:gd name="T0" fmla="*/ 50 w 100"/>
                  <a:gd name="T1" fmla="*/ 0 h 100"/>
                  <a:gd name="T2" fmla="*/ 100 w 100"/>
                  <a:gd name="T3" fmla="*/ 50 h 100"/>
                  <a:gd name="T4" fmla="*/ 50 w 100"/>
                  <a:gd name="T5" fmla="*/ 100 h 100"/>
                  <a:gd name="T6" fmla="*/ 0 w 100"/>
                  <a:gd name="T7" fmla="*/ 50 h 100"/>
                  <a:gd name="T8" fmla="*/ 50 w 100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lnTo>
                      <a:pt x="100" y="50"/>
                    </a:lnTo>
                    <a:lnTo>
                      <a:pt x="50" y="100"/>
                    </a:lnTo>
                    <a:lnTo>
                      <a:pt x="0" y="50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  <p:sp>
            <p:nvSpPr>
              <p:cNvPr id="1192" name="Freeform 111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50" cy="50"/>
              </a:xfrm>
              <a:custGeom>
                <a:avLst/>
                <a:gdLst>
                  <a:gd name="T0" fmla="*/ 25 w 50"/>
                  <a:gd name="T1" fmla="*/ 0 h 50"/>
                  <a:gd name="T2" fmla="*/ 50 w 50"/>
                  <a:gd name="T3" fmla="*/ 25 h 50"/>
                  <a:gd name="T4" fmla="*/ 25 w 50"/>
                  <a:gd name="T5" fmla="*/ 50 h 50"/>
                  <a:gd name="T6" fmla="*/ 0 w 50"/>
                  <a:gd name="T7" fmla="*/ 25 h 50"/>
                  <a:gd name="T8" fmla="*/ 25 w 5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25" y="0"/>
                    </a:moveTo>
                    <a:lnTo>
                      <a:pt x="50" y="25"/>
                    </a:lnTo>
                    <a:lnTo>
                      <a:pt x="25" y="50"/>
                    </a:lnTo>
                    <a:lnTo>
                      <a:pt x="0" y="25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444444"/>
              </a:solidFill>
              <a:ln w="1">
                <a:solidFill>
                  <a:srgbClr val="44444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</p:grpSp>
        <p:sp>
          <p:nvSpPr>
            <p:cNvPr id="84" name="Freeform 1108"/>
            <p:cNvSpPr>
              <a:spLocks noChangeArrowheads="1"/>
            </p:cNvSpPr>
            <p:nvPr/>
          </p:nvSpPr>
          <p:spPr bwMode="auto">
            <a:xfrm>
              <a:off x="0" y="399"/>
              <a:ext cx="0" cy="20"/>
            </a:xfrm>
            <a:custGeom>
              <a:avLst/>
              <a:gdLst>
                <a:gd name="T0" fmla="*/ 0 h 20"/>
                <a:gd name="T1" fmla="*/ 20 h 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0">
                  <a:moveTo>
                    <a:pt x="0" y="0"/>
                  </a:moveTo>
                  <a:lnTo>
                    <a:pt x="0" y="2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84848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5" name="Rectangle 1107" descr="HL-LHC-UK2 WP2 Start&#10;01/04/20"/>
            <p:cNvSpPr>
              <a:spLocks noChangeArrowheads="1"/>
            </p:cNvSpPr>
            <p:nvPr/>
          </p:nvSpPr>
          <p:spPr bwMode="auto">
            <a:xfrm>
              <a:off x="-72" y="419"/>
              <a:ext cx="14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HL-LHC-UK2 WP2 Start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01/04/20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86" name="Group 1104"/>
            <p:cNvGrpSpPr>
              <a:grpSpLocks/>
            </p:cNvGrpSpPr>
            <p:nvPr/>
          </p:nvGrpSpPr>
          <p:grpSpPr bwMode="auto">
            <a:xfrm>
              <a:off x="913" y="386"/>
              <a:ext cx="18" cy="18"/>
              <a:chOff x="0" y="0"/>
              <a:chExt cx="100" cy="100"/>
            </a:xfrm>
          </p:grpSpPr>
          <p:sp>
            <p:nvSpPr>
              <p:cNvPr id="1189" name="Freeform 110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0" cy="100"/>
              </a:xfrm>
              <a:custGeom>
                <a:avLst/>
                <a:gdLst>
                  <a:gd name="T0" fmla="*/ 50 w 100"/>
                  <a:gd name="T1" fmla="*/ 0 h 100"/>
                  <a:gd name="T2" fmla="*/ 100 w 100"/>
                  <a:gd name="T3" fmla="*/ 50 h 100"/>
                  <a:gd name="T4" fmla="*/ 50 w 100"/>
                  <a:gd name="T5" fmla="*/ 100 h 100"/>
                  <a:gd name="T6" fmla="*/ 0 w 100"/>
                  <a:gd name="T7" fmla="*/ 50 h 100"/>
                  <a:gd name="T8" fmla="*/ 50 w 100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lnTo>
                      <a:pt x="100" y="50"/>
                    </a:lnTo>
                    <a:lnTo>
                      <a:pt x="50" y="100"/>
                    </a:lnTo>
                    <a:lnTo>
                      <a:pt x="0" y="50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  <p:sp>
            <p:nvSpPr>
              <p:cNvPr id="1190" name="Freeform 1105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50" cy="50"/>
              </a:xfrm>
              <a:custGeom>
                <a:avLst/>
                <a:gdLst>
                  <a:gd name="T0" fmla="*/ 25 w 50"/>
                  <a:gd name="T1" fmla="*/ 0 h 50"/>
                  <a:gd name="T2" fmla="*/ 50 w 50"/>
                  <a:gd name="T3" fmla="*/ 25 h 50"/>
                  <a:gd name="T4" fmla="*/ 25 w 50"/>
                  <a:gd name="T5" fmla="*/ 50 h 50"/>
                  <a:gd name="T6" fmla="*/ 0 w 50"/>
                  <a:gd name="T7" fmla="*/ 25 h 50"/>
                  <a:gd name="T8" fmla="*/ 25 w 5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25" y="0"/>
                    </a:moveTo>
                    <a:lnTo>
                      <a:pt x="50" y="25"/>
                    </a:lnTo>
                    <a:lnTo>
                      <a:pt x="25" y="50"/>
                    </a:lnTo>
                    <a:lnTo>
                      <a:pt x="0" y="25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444444"/>
              </a:solidFill>
              <a:ln w="1">
                <a:solidFill>
                  <a:srgbClr val="44444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</p:grpSp>
        <p:sp>
          <p:nvSpPr>
            <p:cNvPr id="87" name="Freeform 1103"/>
            <p:cNvSpPr>
              <a:spLocks noChangeArrowheads="1"/>
            </p:cNvSpPr>
            <p:nvPr/>
          </p:nvSpPr>
          <p:spPr bwMode="auto">
            <a:xfrm>
              <a:off x="922" y="399"/>
              <a:ext cx="0" cy="20"/>
            </a:xfrm>
            <a:custGeom>
              <a:avLst/>
              <a:gdLst>
                <a:gd name="T0" fmla="*/ 0 h 20"/>
                <a:gd name="T1" fmla="*/ 20 h 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0">
                  <a:moveTo>
                    <a:pt x="0" y="0"/>
                  </a:moveTo>
                  <a:lnTo>
                    <a:pt x="0" y="2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84848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8" name="Rectangle 1102" descr="CM2 Cavity Set Received&#10;21/08/23"/>
            <p:cNvSpPr>
              <a:spLocks noChangeArrowheads="1"/>
            </p:cNvSpPr>
            <p:nvPr/>
          </p:nvSpPr>
          <p:spPr bwMode="auto">
            <a:xfrm>
              <a:off x="845" y="419"/>
              <a:ext cx="15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CM2 Cavity Set Received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21/08/23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89" name="Group 1099"/>
            <p:cNvGrpSpPr>
              <a:grpSpLocks/>
            </p:cNvGrpSpPr>
            <p:nvPr/>
          </p:nvGrpSpPr>
          <p:grpSpPr bwMode="auto">
            <a:xfrm>
              <a:off x="1505" y="386"/>
              <a:ext cx="18" cy="18"/>
              <a:chOff x="0" y="0"/>
              <a:chExt cx="100" cy="100"/>
            </a:xfrm>
          </p:grpSpPr>
          <p:sp>
            <p:nvSpPr>
              <p:cNvPr id="1187" name="Freeform 110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0" cy="100"/>
              </a:xfrm>
              <a:custGeom>
                <a:avLst/>
                <a:gdLst>
                  <a:gd name="T0" fmla="*/ 50 w 100"/>
                  <a:gd name="T1" fmla="*/ 0 h 100"/>
                  <a:gd name="T2" fmla="*/ 100 w 100"/>
                  <a:gd name="T3" fmla="*/ 50 h 100"/>
                  <a:gd name="T4" fmla="*/ 50 w 100"/>
                  <a:gd name="T5" fmla="*/ 100 h 100"/>
                  <a:gd name="T6" fmla="*/ 0 w 100"/>
                  <a:gd name="T7" fmla="*/ 50 h 100"/>
                  <a:gd name="T8" fmla="*/ 50 w 100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lnTo>
                      <a:pt x="100" y="50"/>
                    </a:lnTo>
                    <a:lnTo>
                      <a:pt x="50" y="100"/>
                    </a:lnTo>
                    <a:lnTo>
                      <a:pt x="0" y="50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  <p:sp>
            <p:nvSpPr>
              <p:cNvPr id="1188" name="Freeform 110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50" cy="50"/>
              </a:xfrm>
              <a:custGeom>
                <a:avLst/>
                <a:gdLst>
                  <a:gd name="T0" fmla="*/ 25 w 50"/>
                  <a:gd name="T1" fmla="*/ 0 h 50"/>
                  <a:gd name="T2" fmla="*/ 50 w 50"/>
                  <a:gd name="T3" fmla="*/ 25 h 50"/>
                  <a:gd name="T4" fmla="*/ 25 w 50"/>
                  <a:gd name="T5" fmla="*/ 50 h 50"/>
                  <a:gd name="T6" fmla="*/ 0 w 50"/>
                  <a:gd name="T7" fmla="*/ 25 h 50"/>
                  <a:gd name="T8" fmla="*/ 25 w 5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25" y="0"/>
                    </a:moveTo>
                    <a:lnTo>
                      <a:pt x="50" y="25"/>
                    </a:lnTo>
                    <a:lnTo>
                      <a:pt x="25" y="50"/>
                    </a:lnTo>
                    <a:lnTo>
                      <a:pt x="0" y="25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444444"/>
              </a:solidFill>
              <a:ln w="1">
                <a:solidFill>
                  <a:srgbClr val="44444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</p:grpSp>
        <p:sp>
          <p:nvSpPr>
            <p:cNvPr id="90" name="Freeform 1098"/>
            <p:cNvSpPr>
              <a:spLocks noChangeArrowheads="1"/>
            </p:cNvSpPr>
            <p:nvPr/>
          </p:nvSpPr>
          <p:spPr bwMode="auto">
            <a:xfrm>
              <a:off x="1514" y="399"/>
              <a:ext cx="0" cy="20"/>
            </a:xfrm>
            <a:custGeom>
              <a:avLst/>
              <a:gdLst>
                <a:gd name="T0" fmla="*/ 0 h 20"/>
                <a:gd name="T1" fmla="*/ 20 h 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0">
                  <a:moveTo>
                    <a:pt x="0" y="0"/>
                  </a:moveTo>
                  <a:lnTo>
                    <a:pt x="0" y="2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84848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1" name="Rectangle 1097" descr="CM5 Ready to Transport&#10;24/10/25"/>
            <p:cNvSpPr>
              <a:spLocks noChangeArrowheads="1"/>
            </p:cNvSpPr>
            <p:nvPr/>
          </p:nvSpPr>
          <p:spPr bwMode="auto">
            <a:xfrm>
              <a:off x="1438" y="419"/>
              <a:ext cx="152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CM5 Ready to Transport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24/10/25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1096" descr="Cryomodule UK Design Activities&#10;01/04/20 - 14/06/23"/>
            <p:cNvSpPr>
              <a:spLocks noChangeArrowheads="1"/>
            </p:cNvSpPr>
            <p:nvPr/>
          </p:nvSpPr>
          <p:spPr bwMode="auto">
            <a:xfrm>
              <a:off x="1" y="163"/>
              <a:ext cx="870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Cryomodule UK Design Activities</a:t>
              </a:r>
              <a:b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01/04/20 - 14/06/23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Rectangle 1095" descr="Procurement Activities&#10;05/09/22 - 07/03/25"/>
            <p:cNvSpPr>
              <a:spLocks noChangeArrowheads="1"/>
            </p:cNvSpPr>
            <p:nvPr/>
          </p:nvSpPr>
          <p:spPr bwMode="auto">
            <a:xfrm>
              <a:off x="662" y="196"/>
              <a:ext cx="680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Procurement Activities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05/09/22 - 07/03/25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1092" descr="CM2 Acceptance Tests&#10;26/04/24 - 21/05/24"/>
            <p:cNvSpPr>
              <a:spLocks noChangeArrowheads="1"/>
            </p:cNvSpPr>
            <p:nvPr/>
          </p:nvSpPr>
          <p:spPr bwMode="auto">
            <a:xfrm>
              <a:off x="1093" y="262"/>
              <a:ext cx="97" cy="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CM2 Acceptance Tests</a:t>
              </a:r>
              <a:b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1094" descr="CM2 Cavity string Assembly in Cleanroom&#10;31/08/23 - 17/11/23"/>
            <p:cNvSpPr>
              <a:spLocks noChangeArrowheads="1"/>
            </p:cNvSpPr>
            <p:nvPr/>
          </p:nvSpPr>
          <p:spPr bwMode="auto">
            <a:xfrm>
              <a:off x="930" y="262"/>
              <a:ext cx="58" cy="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CM2 Clean Assy</a:t>
              </a:r>
              <a:b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1093" descr="CM2 General Assembly&#10;17/11/23 - 26/04/24"/>
            <p:cNvSpPr>
              <a:spLocks noChangeArrowheads="1"/>
            </p:cNvSpPr>
            <p:nvPr/>
          </p:nvSpPr>
          <p:spPr bwMode="auto">
            <a:xfrm>
              <a:off x="989" y="262"/>
              <a:ext cx="119" cy="3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CM2 General Assy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1091" descr="CM3 Cavity string Assembly in Cleanroom&#10;22/07/24 - 07/10/24"/>
            <p:cNvSpPr>
              <a:spLocks noChangeArrowheads="1"/>
            </p:cNvSpPr>
            <p:nvPr/>
          </p:nvSpPr>
          <p:spPr bwMode="auto">
            <a:xfrm>
              <a:off x="1173" y="295"/>
              <a:ext cx="57" cy="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CM3 Clean Assy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1090" descr="CM3 General Assembly&#10;07/10/24 - 06/02/25"/>
            <p:cNvSpPr>
              <a:spLocks noChangeArrowheads="1"/>
            </p:cNvSpPr>
            <p:nvPr/>
          </p:nvSpPr>
          <p:spPr bwMode="auto">
            <a:xfrm>
              <a:off x="1231" y="295"/>
              <a:ext cx="90" cy="3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CM3 General Assy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Rectangle 1089" descr="CM3 Acceptance Tests&#10;06/02/25 - 28/02/25"/>
            <p:cNvSpPr>
              <a:spLocks noChangeArrowheads="1"/>
            </p:cNvSpPr>
            <p:nvPr/>
          </p:nvSpPr>
          <p:spPr bwMode="auto">
            <a:xfrm>
              <a:off x="1309" y="295"/>
              <a:ext cx="91" cy="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CM3 Acceptance Tests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Rectangle 1088" descr="CM4 Cavity string Assembly in Cleanroom&#10;25/10/24 - 17/01/25"/>
            <p:cNvSpPr>
              <a:spLocks noChangeArrowheads="1"/>
            </p:cNvSpPr>
            <p:nvPr/>
          </p:nvSpPr>
          <p:spPr bwMode="auto">
            <a:xfrm>
              <a:off x="1244" y="328"/>
              <a:ext cx="62" cy="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CM4 Clean Assy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" name="Rectangle 1087" descr="CM4 General Assembly&#10;17/01/25 - 03/06/25"/>
            <p:cNvSpPr>
              <a:spLocks noChangeArrowheads="1"/>
            </p:cNvSpPr>
            <p:nvPr/>
          </p:nvSpPr>
          <p:spPr bwMode="auto">
            <a:xfrm>
              <a:off x="1307" y="328"/>
              <a:ext cx="101" cy="3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CM4 General Assy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1086" descr="CM4 Acceptance Tests&#10;04/06/25 - 26/06/25"/>
            <p:cNvSpPr>
              <a:spLocks noChangeArrowheads="1"/>
            </p:cNvSpPr>
            <p:nvPr/>
          </p:nvSpPr>
          <p:spPr bwMode="auto">
            <a:xfrm>
              <a:off x="1395" y="328"/>
              <a:ext cx="84" cy="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CM4 Acceptance Tests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1085" descr="CM5 Cavity string Assembly in Cleanroom&#10;17/02/25 - 07/05/25"/>
            <p:cNvSpPr>
              <a:spLocks noChangeArrowheads="1"/>
            </p:cNvSpPr>
            <p:nvPr/>
          </p:nvSpPr>
          <p:spPr bwMode="auto">
            <a:xfrm>
              <a:off x="1330" y="361"/>
              <a:ext cx="58" cy="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CM5 Clean Assy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1084" descr="CM5 General Assembly&#10;07/05/25 - 26/09/25"/>
            <p:cNvSpPr>
              <a:spLocks noChangeArrowheads="1"/>
            </p:cNvSpPr>
            <p:nvPr/>
          </p:nvSpPr>
          <p:spPr bwMode="auto">
            <a:xfrm>
              <a:off x="1389" y="361"/>
              <a:ext cx="104" cy="3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CM5 General</a:t>
              </a:r>
              <a:r>
                <a:rPr kumimoji="0" lang="en-US" altLang="en-US" sz="500" b="1" i="0" u="none" strike="noStrike" cap="none" normalizeH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Assy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Rectangle 1083" descr="CM5 Acceptance Tests&#10;26/09/25 - 20/10/25"/>
            <p:cNvSpPr>
              <a:spLocks noChangeArrowheads="1"/>
            </p:cNvSpPr>
            <p:nvPr/>
          </p:nvSpPr>
          <p:spPr bwMode="auto">
            <a:xfrm>
              <a:off x="1479" y="361"/>
              <a:ext cx="81" cy="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CM5 Acceptance Tests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1082" descr="Infrastructure Upgrade&#10;16/03/21 - 03/10/23"/>
            <p:cNvSpPr>
              <a:spLocks noChangeArrowheads="1"/>
            </p:cNvSpPr>
            <p:nvPr/>
          </p:nvSpPr>
          <p:spPr bwMode="auto">
            <a:xfrm>
              <a:off x="261" y="229"/>
              <a:ext cx="693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Infrastructure Upgrade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16/03/21 - 03/10/23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Rectangle 1081" descr="RFD Pre-series Cryomodule - SM18 Testing &#10;27/03/23 - 02/10/23"/>
            <p:cNvSpPr>
              <a:spLocks noChangeArrowheads="1"/>
            </p:cNvSpPr>
            <p:nvPr/>
          </p:nvSpPr>
          <p:spPr bwMode="auto">
            <a:xfrm>
              <a:off x="813" y="295"/>
              <a:ext cx="140" cy="32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RFD Pre-series Cryomodule - SM18 Testing 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27/03/23 - 02/10/23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08" name="Group 1078"/>
            <p:cNvGrpSpPr>
              <a:grpSpLocks/>
            </p:cNvGrpSpPr>
            <p:nvPr/>
          </p:nvGrpSpPr>
          <p:grpSpPr bwMode="auto">
            <a:xfrm>
              <a:off x="-9" y="386"/>
              <a:ext cx="18" cy="18"/>
              <a:chOff x="0" y="0"/>
              <a:chExt cx="100" cy="100"/>
            </a:xfrm>
          </p:grpSpPr>
          <p:sp>
            <p:nvSpPr>
              <p:cNvPr id="1185" name="Freeform 108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0" cy="100"/>
              </a:xfrm>
              <a:custGeom>
                <a:avLst/>
                <a:gdLst>
                  <a:gd name="T0" fmla="*/ 50 w 100"/>
                  <a:gd name="T1" fmla="*/ 0 h 100"/>
                  <a:gd name="T2" fmla="*/ 100 w 100"/>
                  <a:gd name="T3" fmla="*/ 50 h 100"/>
                  <a:gd name="T4" fmla="*/ 50 w 100"/>
                  <a:gd name="T5" fmla="*/ 100 h 100"/>
                  <a:gd name="T6" fmla="*/ 0 w 100"/>
                  <a:gd name="T7" fmla="*/ 50 h 100"/>
                  <a:gd name="T8" fmla="*/ 50 w 100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lnTo>
                      <a:pt x="100" y="50"/>
                    </a:lnTo>
                    <a:lnTo>
                      <a:pt x="50" y="100"/>
                    </a:lnTo>
                    <a:lnTo>
                      <a:pt x="0" y="50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  <p:sp>
            <p:nvSpPr>
              <p:cNvPr id="1186" name="Freeform 1079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50" cy="50"/>
              </a:xfrm>
              <a:custGeom>
                <a:avLst/>
                <a:gdLst>
                  <a:gd name="T0" fmla="*/ 25 w 50"/>
                  <a:gd name="T1" fmla="*/ 0 h 50"/>
                  <a:gd name="T2" fmla="*/ 50 w 50"/>
                  <a:gd name="T3" fmla="*/ 25 h 50"/>
                  <a:gd name="T4" fmla="*/ 25 w 50"/>
                  <a:gd name="T5" fmla="*/ 50 h 50"/>
                  <a:gd name="T6" fmla="*/ 0 w 50"/>
                  <a:gd name="T7" fmla="*/ 25 h 50"/>
                  <a:gd name="T8" fmla="*/ 25 w 5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25" y="0"/>
                    </a:moveTo>
                    <a:lnTo>
                      <a:pt x="50" y="25"/>
                    </a:lnTo>
                    <a:lnTo>
                      <a:pt x="25" y="50"/>
                    </a:lnTo>
                    <a:lnTo>
                      <a:pt x="0" y="25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444444"/>
              </a:solidFill>
              <a:ln w="1">
                <a:solidFill>
                  <a:srgbClr val="44444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</p:grpSp>
        <p:sp>
          <p:nvSpPr>
            <p:cNvPr id="109" name="Freeform 1077"/>
            <p:cNvSpPr>
              <a:spLocks noChangeArrowheads="1"/>
            </p:cNvSpPr>
            <p:nvPr/>
          </p:nvSpPr>
          <p:spPr bwMode="auto">
            <a:xfrm>
              <a:off x="0" y="399"/>
              <a:ext cx="0" cy="20"/>
            </a:xfrm>
            <a:custGeom>
              <a:avLst/>
              <a:gdLst>
                <a:gd name="T0" fmla="*/ 0 h 20"/>
                <a:gd name="T1" fmla="*/ 20 h 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0">
                  <a:moveTo>
                    <a:pt x="0" y="0"/>
                  </a:moveTo>
                  <a:lnTo>
                    <a:pt x="0" y="2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84848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0" name="Rectangle 1076" descr="HL-LHC-UK2 WP2 Start&#10;01/04/20"/>
            <p:cNvSpPr>
              <a:spLocks noChangeArrowheads="1"/>
            </p:cNvSpPr>
            <p:nvPr/>
          </p:nvSpPr>
          <p:spPr bwMode="auto">
            <a:xfrm>
              <a:off x="-72" y="419"/>
              <a:ext cx="14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HL-LHC-UK2 WP2 Start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01/04/20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11" name="Group 1073"/>
            <p:cNvGrpSpPr>
              <a:grpSpLocks/>
            </p:cNvGrpSpPr>
            <p:nvPr/>
          </p:nvGrpSpPr>
          <p:grpSpPr bwMode="auto">
            <a:xfrm>
              <a:off x="913" y="386"/>
              <a:ext cx="18" cy="18"/>
              <a:chOff x="0" y="0"/>
              <a:chExt cx="100" cy="100"/>
            </a:xfrm>
          </p:grpSpPr>
          <p:sp>
            <p:nvSpPr>
              <p:cNvPr id="1183" name="Freeform 10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0" cy="100"/>
              </a:xfrm>
              <a:custGeom>
                <a:avLst/>
                <a:gdLst>
                  <a:gd name="T0" fmla="*/ 50 w 100"/>
                  <a:gd name="T1" fmla="*/ 0 h 100"/>
                  <a:gd name="T2" fmla="*/ 100 w 100"/>
                  <a:gd name="T3" fmla="*/ 50 h 100"/>
                  <a:gd name="T4" fmla="*/ 50 w 100"/>
                  <a:gd name="T5" fmla="*/ 100 h 100"/>
                  <a:gd name="T6" fmla="*/ 0 w 100"/>
                  <a:gd name="T7" fmla="*/ 50 h 100"/>
                  <a:gd name="T8" fmla="*/ 50 w 100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lnTo>
                      <a:pt x="100" y="50"/>
                    </a:lnTo>
                    <a:lnTo>
                      <a:pt x="50" y="100"/>
                    </a:lnTo>
                    <a:lnTo>
                      <a:pt x="0" y="50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  <p:sp>
            <p:nvSpPr>
              <p:cNvPr id="1184" name="Freeform 1074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50" cy="50"/>
              </a:xfrm>
              <a:custGeom>
                <a:avLst/>
                <a:gdLst>
                  <a:gd name="T0" fmla="*/ 25 w 50"/>
                  <a:gd name="T1" fmla="*/ 0 h 50"/>
                  <a:gd name="T2" fmla="*/ 50 w 50"/>
                  <a:gd name="T3" fmla="*/ 25 h 50"/>
                  <a:gd name="T4" fmla="*/ 25 w 50"/>
                  <a:gd name="T5" fmla="*/ 50 h 50"/>
                  <a:gd name="T6" fmla="*/ 0 w 50"/>
                  <a:gd name="T7" fmla="*/ 25 h 50"/>
                  <a:gd name="T8" fmla="*/ 25 w 5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25" y="0"/>
                    </a:moveTo>
                    <a:lnTo>
                      <a:pt x="50" y="25"/>
                    </a:lnTo>
                    <a:lnTo>
                      <a:pt x="25" y="50"/>
                    </a:lnTo>
                    <a:lnTo>
                      <a:pt x="0" y="25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444444"/>
              </a:solidFill>
              <a:ln w="1">
                <a:solidFill>
                  <a:srgbClr val="44444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</p:grpSp>
        <p:sp>
          <p:nvSpPr>
            <p:cNvPr id="112" name="Freeform 1072"/>
            <p:cNvSpPr>
              <a:spLocks noChangeArrowheads="1"/>
            </p:cNvSpPr>
            <p:nvPr/>
          </p:nvSpPr>
          <p:spPr bwMode="auto">
            <a:xfrm>
              <a:off x="922" y="399"/>
              <a:ext cx="0" cy="20"/>
            </a:xfrm>
            <a:custGeom>
              <a:avLst/>
              <a:gdLst>
                <a:gd name="T0" fmla="*/ 0 h 20"/>
                <a:gd name="T1" fmla="*/ 20 h 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0">
                  <a:moveTo>
                    <a:pt x="0" y="0"/>
                  </a:moveTo>
                  <a:lnTo>
                    <a:pt x="0" y="2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84848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3" name="Rectangle 1071" descr="CM2 Cavity Set Received&#10;21/08/23"/>
            <p:cNvSpPr>
              <a:spLocks noChangeArrowheads="1"/>
            </p:cNvSpPr>
            <p:nvPr/>
          </p:nvSpPr>
          <p:spPr bwMode="auto">
            <a:xfrm>
              <a:off x="845" y="419"/>
              <a:ext cx="15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CM2 Cavity Set Received</a:t>
              </a:r>
              <a:b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21/08/23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14" name="Group 1068"/>
            <p:cNvGrpSpPr>
              <a:grpSpLocks/>
            </p:cNvGrpSpPr>
            <p:nvPr/>
          </p:nvGrpSpPr>
          <p:grpSpPr bwMode="auto">
            <a:xfrm>
              <a:off x="1505" y="386"/>
              <a:ext cx="18" cy="18"/>
              <a:chOff x="0" y="0"/>
              <a:chExt cx="100" cy="100"/>
            </a:xfrm>
          </p:grpSpPr>
          <p:sp>
            <p:nvSpPr>
              <p:cNvPr id="1181" name="Freeform 107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0" cy="100"/>
              </a:xfrm>
              <a:custGeom>
                <a:avLst/>
                <a:gdLst>
                  <a:gd name="T0" fmla="*/ 50 w 100"/>
                  <a:gd name="T1" fmla="*/ 0 h 100"/>
                  <a:gd name="T2" fmla="*/ 100 w 100"/>
                  <a:gd name="T3" fmla="*/ 50 h 100"/>
                  <a:gd name="T4" fmla="*/ 50 w 100"/>
                  <a:gd name="T5" fmla="*/ 100 h 100"/>
                  <a:gd name="T6" fmla="*/ 0 w 100"/>
                  <a:gd name="T7" fmla="*/ 50 h 100"/>
                  <a:gd name="T8" fmla="*/ 50 w 100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00">
                    <a:moveTo>
                      <a:pt x="50" y="0"/>
                    </a:moveTo>
                    <a:lnTo>
                      <a:pt x="100" y="50"/>
                    </a:lnTo>
                    <a:lnTo>
                      <a:pt x="50" y="100"/>
                    </a:lnTo>
                    <a:lnTo>
                      <a:pt x="0" y="50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  <p:sp>
            <p:nvSpPr>
              <p:cNvPr id="1182" name="Freeform 1069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50" cy="50"/>
              </a:xfrm>
              <a:custGeom>
                <a:avLst/>
                <a:gdLst>
                  <a:gd name="T0" fmla="*/ 25 w 50"/>
                  <a:gd name="T1" fmla="*/ 0 h 50"/>
                  <a:gd name="T2" fmla="*/ 50 w 50"/>
                  <a:gd name="T3" fmla="*/ 25 h 50"/>
                  <a:gd name="T4" fmla="*/ 25 w 50"/>
                  <a:gd name="T5" fmla="*/ 50 h 50"/>
                  <a:gd name="T6" fmla="*/ 0 w 50"/>
                  <a:gd name="T7" fmla="*/ 25 h 50"/>
                  <a:gd name="T8" fmla="*/ 25 w 50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0">
                    <a:moveTo>
                      <a:pt x="25" y="0"/>
                    </a:moveTo>
                    <a:lnTo>
                      <a:pt x="50" y="25"/>
                    </a:lnTo>
                    <a:lnTo>
                      <a:pt x="25" y="50"/>
                    </a:lnTo>
                    <a:lnTo>
                      <a:pt x="0" y="25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444444"/>
              </a:solidFill>
              <a:ln w="1">
                <a:solidFill>
                  <a:srgbClr val="44444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500"/>
              </a:p>
            </p:txBody>
          </p:sp>
        </p:grpSp>
        <p:sp>
          <p:nvSpPr>
            <p:cNvPr id="115" name="Freeform 1067"/>
            <p:cNvSpPr>
              <a:spLocks noChangeArrowheads="1"/>
            </p:cNvSpPr>
            <p:nvPr/>
          </p:nvSpPr>
          <p:spPr bwMode="auto">
            <a:xfrm>
              <a:off x="1514" y="399"/>
              <a:ext cx="0" cy="20"/>
            </a:xfrm>
            <a:custGeom>
              <a:avLst/>
              <a:gdLst>
                <a:gd name="T0" fmla="*/ 0 h 20"/>
                <a:gd name="T1" fmla="*/ 20 h 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0">
                  <a:moveTo>
                    <a:pt x="0" y="0"/>
                  </a:moveTo>
                  <a:lnTo>
                    <a:pt x="0" y="2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84848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6" name="Rectangle 1066" descr="CM5 Ready to Transport&#10;24/10/25"/>
            <p:cNvSpPr>
              <a:spLocks noChangeArrowheads="1"/>
            </p:cNvSpPr>
            <p:nvPr/>
          </p:nvSpPr>
          <p:spPr bwMode="auto">
            <a:xfrm>
              <a:off x="1438" y="419"/>
              <a:ext cx="15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CM5 Ready to Transport</a:t>
              </a:r>
              <a:b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</a:br>
              <a: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24/10/25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1065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Freeform 1064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9" name="Rectangle 1063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Freeform 1062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21" name="Rectangle 1061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Freeform 1060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23" name="Rectangle 1059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Freeform 1058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25" name="Rectangle 1057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Freeform 1056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27" name="Rectangle 1055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Freeform 1054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29" name="Rectangle 1053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Freeform 1052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31" name="Rectangle 1051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Freeform 1050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33" name="Rectangle 1049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Freeform 1048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35" name="Rectangle 1047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Freeform 1046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37" name="Rectangle 1045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Freeform 1044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39" name="Rectangle 1043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Freeform 1042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41" name="Rectangle 1041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Freeform 1040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43" name="Rectangle 1039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Freeform 1038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45" name="Rectangle 1037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Freeform 1036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47" name="Rectangle 1035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Freeform 1034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49" name="Rectangle 1033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Freeform 1032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51" name="Rectangle 1031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Freeform 1030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53" name="Rectangle 1029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Freeform 1028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55" name="Rectangle 1027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Freeform 1026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57" name="Rectangle 1025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Freeform 1024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59" name="Rectangle 1023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Freeform 1022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61" name="Rectangle 1021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Freeform 1020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63" name="Rectangle 1019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Freeform 1018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65" name="Rectangle 1017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" name="Freeform 1016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67" name="Rectangle 1015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" name="Freeform 1014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69" name="Rectangle 1013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" name="Freeform 1012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71" name="Rectangle 1011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" name="Freeform 1010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73" name="Rectangle 1009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Freeform 1008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75" name="Rectangle 1007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6" name="Freeform 1006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77" name="Rectangle 1005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8" name="Freeform 1004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79" name="Rectangle 1003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Freeform 1002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81" name="Rectangle 1001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2" name="Freeform 1000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83" name="Rectangle 999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4" name="Freeform 998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85" name="Rectangle 997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6" name="Freeform 996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87" name="Rectangle 995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8" name="Freeform 994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89" name="Rectangle 993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0" name="Freeform 992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91" name="Rectangle 991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2" name="Freeform 990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93" name="Rectangle 989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4" name="Freeform 988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95" name="Rectangle 987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6" name="Freeform 986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97" name="Rectangle 985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" name="Freeform 984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99" name="Rectangle 983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0" name="Freeform 982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01" name="Rectangle 981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2" name="Freeform 980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03" name="Rectangle 979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4" name="Freeform 978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05" name="Rectangle 977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6" name="Freeform 976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07" name="Rectangle 975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8" name="Freeform 974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09" name="Rectangle 973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0" name="Freeform 972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11" name="Rectangle 971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2" name="Freeform 970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13" name="Rectangle 969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" name="Freeform 968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15" name="Rectangle 967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6" name="Freeform 966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17" name="Rectangle 965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8" name="Freeform 964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19" name="Rectangle 963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0" name="Freeform 962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21" name="Rectangle 961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2" name="Freeform 960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23" name="Rectangle 959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4" name="Freeform 958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25" name="Rectangle 957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6" name="Freeform 956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27" name="Rectangle 955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8" name="Freeform 954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29" name="Rectangle 953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0" name="Freeform 952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31" name="Rectangle 951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2" name="Freeform 950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33" name="Rectangle 949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4" name="Freeform 948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35" name="Rectangle 947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6" name="Freeform 946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37" name="Rectangle 945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8" name="Freeform 944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39" name="Rectangle 943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0" name="Freeform 942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41" name="Rectangle 941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" name="Freeform 940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43" name="Rectangle 939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4" name="Freeform 938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45" name="Rectangle 937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6" name="Freeform 936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47" name="Rectangle 935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8" name="Freeform 934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49" name="Rectangle 933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0" name="Freeform 932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51" name="Rectangle 931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2" name="Freeform 930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53" name="Rectangle 929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4" name="Freeform 928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55" name="Rectangle 927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6" name="Freeform 926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57" name="Rectangle 925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8" name="Freeform 924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59" name="Rectangle 923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" name="Freeform 922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61" name="Rectangle 921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2" name="Freeform 920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63" name="Rectangle 919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4" name="Freeform 918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65" name="Rectangle 917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6" name="Freeform 916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67" name="Rectangle 915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" name="Freeform 914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69" name="Rectangle 913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0" name="Freeform 912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71" name="Rectangle 911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2" name="Freeform 910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73" name="Rectangle 909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4" name="Freeform 908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75" name="Rectangle 907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6" name="Freeform 906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77" name="Rectangle 905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8" name="Freeform 904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79" name="Rectangle 903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0" name="Freeform 902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81" name="Rectangle 901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" name="Freeform 900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83" name="Rectangle 899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4" name="Freeform 898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85" name="Rectangle 897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6" name="Freeform 896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87" name="Rectangle 895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8" name="Freeform 894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89" name="Rectangle 893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0" name="Freeform 892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91" name="Rectangle 891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2" name="Freeform 890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93" name="Rectangle 889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4" name="Freeform 888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95" name="Rectangle 887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6" name="Freeform 886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97" name="Rectangle 885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8" name="Freeform 884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299" name="Rectangle 883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0" name="Freeform 882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01" name="Rectangle 881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2" name="Freeform 880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03" name="Rectangle 879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4" name="Freeform 878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05" name="Rectangle 877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6" name="Freeform 876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07" name="Rectangle 875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" name="Freeform 874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09" name="Rectangle 873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0" name="Freeform 872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11" name="Rectangle 871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" name="Freeform 870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13" name="Rectangle 869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" name="Freeform 868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15" name="Rectangle 867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6" name="Freeform 866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17" name="Rectangle 865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8" name="Freeform 864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19" name="Rectangle 863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0" name="Freeform 862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21" name="Rectangle 861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2" name="Freeform 860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23" name="Rectangle 859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4" name="Freeform 858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25" name="Rectangle 857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6" name="Freeform 856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27" name="Rectangle 855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8" name="Freeform 854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29" name="Rectangle 853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0" name="Freeform 852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31" name="Rectangle 851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2" name="Freeform 850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33" name="Rectangle 849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4" name="Freeform 848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35" name="Rectangle 847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6" name="Freeform 846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37" name="Rectangle 845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8" name="Freeform 844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39" name="Rectangle 843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0" name="Freeform 842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41" name="Rectangle 841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2" name="Freeform 840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43" name="Rectangle 839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4" name="Freeform 838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45" name="Rectangle 837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6" name="Freeform 836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47" name="Rectangle 835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8" name="Freeform 834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49" name="Rectangle 833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0" name="Freeform 832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51" name="Rectangle 831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2" name="Freeform 830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53" name="Rectangle 829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4" name="Freeform 828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55" name="Rectangle 827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6" name="Freeform 826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57" name="Rectangle 825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8" name="Freeform 824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59" name="Rectangle 823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0" name="Freeform 822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61" name="Rectangle 821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2" name="Freeform 820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63" name="Rectangle 819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4" name="Freeform 818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65" name="Rectangle 817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6" name="Freeform 816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67" name="Rectangle 815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8" name="Freeform 814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69" name="Rectangle 813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0" name="Freeform 812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71" name="Rectangle 811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2" name="Freeform 810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73" name="Rectangle 809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4" name="Freeform 808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75" name="Rectangle 807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6" name="Freeform 806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77" name="Rectangle 805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8" name="Freeform 804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79" name="Rectangle 803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0" name="Freeform 802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81" name="Rectangle 801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2" name="Freeform 800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83" name="Rectangle 799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4" name="Freeform 798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85" name="Rectangle 797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6" name="Freeform 796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87" name="Rectangle 795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8" name="Freeform 794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89" name="Rectangle 793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0" name="Freeform 792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91" name="Rectangle 791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2" name="Freeform 790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93" name="Rectangle 789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4" name="Freeform 788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95" name="Rectangle 787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" name="Freeform 786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97" name="Rectangle 785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8" name="Freeform 784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399" name="Rectangle 783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0" name="Freeform 782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01" name="Rectangle 781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2" name="Freeform 780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03" name="Rectangle 779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4" name="Freeform 778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05" name="Rectangle 777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6" name="Freeform 776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07" name="Rectangle 775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8" name="Freeform 774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09" name="Rectangle 773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0" name="Freeform 772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11" name="Rectangle 771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2" name="Freeform 770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13" name="Rectangle 769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4" name="Freeform 768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15" name="Rectangle 767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6" name="Freeform 766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17" name="Rectangle 765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8" name="Freeform 764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19" name="Rectangle 763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0" name="Freeform 762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21" name="Rectangle 761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2" name="Freeform 760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23" name="Rectangle 759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4" name="Freeform 758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25" name="Rectangle 757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6" name="Freeform 756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27" name="Rectangle 755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8" name="Freeform 754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29" name="Rectangle 753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0" name="Freeform 752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31" name="Rectangle 751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2" name="Freeform 750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33" name="Rectangle 749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4" name="Freeform 748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35" name="Rectangle 747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6" name="Freeform 746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37" name="Rectangle 745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8" name="Freeform 744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39" name="Rectangle 743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0" name="Freeform 742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41" name="Rectangle 741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2" name="Freeform 740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43" name="Rectangle 739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4" name="Freeform 738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45" name="Rectangle 737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6" name="Freeform 736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47" name="Rectangle 735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8" name="Freeform 734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49" name="Rectangle 733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0" name="Freeform 732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51" name="Rectangle 731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2" name="Freeform 730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53" name="Rectangle 729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4" name="Freeform 728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55" name="Rectangle 727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6" name="Freeform 726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57" name="Rectangle 725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8" name="Freeform 724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59" name="Rectangle 723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0" name="Freeform 722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61" name="Rectangle 721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2" name="Freeform 720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63" name="Rectangle 719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4" name="Freeform 718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65" name="Rectangle 717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6" name="Freeform 716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67" name="Rectangle 715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8" name="Freeform 714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69" name="Rectangle 713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0" name="Freeform 712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71" name="Rectangle 711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2" name="Freeform 710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73" name="Rectangle 709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4" name="Freeform 708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75" name="Rectangle 707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6" name="Freeform 706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77" name="Rectangle 705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8" name="Freeform 704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79" name="Rectangle 703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0" name="Freeform 702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81" name="Rectangle 701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2" name="Freeform 700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83" name="Rectangle 699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4" name="Freeform 698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85" name="Rectangle 697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6" name="Freeform 696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87" name="Rectangle 695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8" name="Freeform 694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89" name="Rectangle 693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0" name="Freeform 692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91" name="Rectangle 691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2" name="Freeform 690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93" name="Rectangle 689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4" name="Freeform 688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95" name="Rectangle 687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6" name="Freeform 686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97" name="Rectangle 685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8" name="Freeform 684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499" name="Rectangle 683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0" name="Freeform 682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01" name="Rectangle 681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2" name="Freeform 680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03" name="Rectangle 679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4" name="Freeform 678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05" name="Rectangle 677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6" name="Freeform 676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07" name="Rectangle 675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8" name="Freeform 674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09" name="Rectangle 673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0" name="Freeform 672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11" name="Rectangle 671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2" name="Freeform 670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13" name="Rectangle 669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4" name="Freeform 668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15" name="Rectangle 667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6" name="Freeform 666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17" name="Rectangle 665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8" name="Freeform 664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19" name="Rectangle 663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0" name="Freeform 662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21" name="Rectangle 661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2" name="Freeform 660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23" name="Rectangle 659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4" name="Freeform 658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25" name="Rectangle 657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6" name="Freeform 656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27" name="Rectangle 655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8" name="Freeform 654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29" name="Rectangle 653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0" name="Freeform 652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31" name="Rectangle 651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2" name="Freeform 650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33" name="Rectangle 649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4" name="Freeform 648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35" name="Rectangle 647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6" name="Freeform 646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37" name="Rectangle 645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8" name="Freeform 644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39" name="Rectangle 643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0" name="Freeform 642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41" name="Rectangle 641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2" name="Freeform 640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43" name="Rectangle 639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4" name="Freeform 638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45" name="Rectangle 637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6" name="Freeform 636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47" name="Rectangle 635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8" name="Freeform 634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49" name="Rectangle 633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0" name="Freeform 632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51" name="Rectangle 631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2" name="Freeform 630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53" name="Rectangle 629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4" name="Freeform 628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55" name="Rectangle 627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6" name="Freeform 626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57" name="Rectangle 625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8" name="Freeform 624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59" name="Rectangle 623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0" name="Freeform 622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61" name="Rectangle 621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2" name="Freeform 620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63" name="Rectangle 619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4" name="Freeform 618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65" name="Rectangle 617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6" name="Freeform 616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67" name="Rectangle 615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8" name="Freeform 614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69" name="Rectangle 613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0" name="Freeform 612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71" name="Rectangle 611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2" name="Freeform 610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73" name="Rectangle 609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4" name="Freeform 608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75" name="Rectangle 607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6" name="Freeform 606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77" name="Rectangle 605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8" name="Freeform 604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79" name="Rectangle 603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0" name="Freeform 602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81" name="Rectangle 601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2" name="Freeform 600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83" name="Rectangle 599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4" name="Freeform 598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85" name="Rectangle 597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6" name="Freeform 596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87" name="Rectangle 595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8" name="Freeform 594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89" name="Rectangle 593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0" name="Freeform 592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91" name="Rectangle 591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2" name="Freeform 590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93" name="Rectangle 589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4" name="Freeform 588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95" name="Rectangle 587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6" name="Freeform 586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97" name="Rectangle 585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8" name="Freeform 584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599" name="Rectangle 583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0" name="Freeform 582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01" name="Rectangle 581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2" name="Freeform 580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03" name="Rectangle 579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4" name="Freeform 578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05" name="Rectangle 577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6" name="Freeform 576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07" name="Rectangle 575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8" name="Freeform 574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09" name="Rectangle 573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0" name="Freeform 572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11" name="Rectangle 571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2" name="Freeform 570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13" name="Rectangle 569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4" name="Freeform 568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15" name="Rectangle 567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6" name="Freeform 566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17" name="Rectangle 565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8" name="Freeform 564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19" name="Rectangle 563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0" name="Freeform 562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21" name="Rectangle 561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2" name="Freeform 560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23" name="Rectangle 559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4" name="Freeform 558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25" name="Rectangle 557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6" name="Freeform 556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27" name="Rectangle 555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8" name="Freeform 554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29" name="Rectangle 553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0" name="Freeform 552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31" name="Rectangle 551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2" name="Freeform 550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33" name="Rectangle 549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4" name="Freeform 548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35" name="Rectangle 547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6" name="Freeform 546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37" name="Rectangle 545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8" name="Freeform 544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39" name="Rectangle 543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0" name="Freeform 542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41" name="Rectangle 541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2" name="Freeform 540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43" name="Rectangle 539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4" name="Freeform 538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45" name="Rectangle 537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6" name="Freeform 536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47" name="Rectangle 535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8" name="Freeform 534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49" name="Rectangle 533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0" name="Freeform 532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51" name="Rectangle 531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2" name="Freeform 530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53" name="Rectangle 529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4" name="Freeform 528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55" name="Rectangle 527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6" name="Freeform 526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57" name="Rectangle 525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8" name="Freeform 524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59" name="Rectangle 523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0" name="Freeform 522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61" name="Rectangle 521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2" name="Freeform 520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63" name="Rectangle 519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4" name="Freeform 518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65" name="Rectangle 517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6" name="Freeform 516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67" name="Rectangle 515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8" name="Freeform 514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69" name="Rectangle 513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0" name="Freeform 512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71" name="Rectangle 511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2" name="Freeform 510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73" name="Rectangle 509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4" name="Freeform 508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75" name="Rectangle 507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6" name="Freeform 506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77" name="Rectangle 505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8" name="Freeform 504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79" name="Rectangle 503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0" name="Freeform 502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81" name="Rectangle 501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2" name="Freeform 500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83" name="Rectangle 499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4" name="Freeform 498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85" name="Rectangle 497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6" name="Freeform 496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87" name="Rectangle 495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8" name="Freeform 494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89" name="Rectangle 493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0" name="Freeform 492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91" name="Rectangle 491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2" name="Freeform 490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93" name="Rectangle 489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4" name="Freeform 488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95" name="Rectangle 487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6" name="Freeform 486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97" name="Rectangle 485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8" name="Freeform 484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699" name="Rectangle 483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0" name="Freeform 482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01" name="Rectangle 481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2" name="Freeform 480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03" name="Rectangle 479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4" name="Freeform 478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05" name="Rectangle 477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6" name="Freeform 476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07" name="Rectangle 475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8" name="Freeform 474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09" name="Rectangle 473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0" name="Freeform 472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11" name="Rectangle 471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2" name="Freeform 470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13" name="Rectangle 469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4" name="Freeform 468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15" name="Rectangle 467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6" name="Freeform 466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17" name="Rectangle 465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8" name="Freeform 464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19" name="Rectangle 463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0" name="Freeform 462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21" name="Rectangle 461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2" name="Freeform 460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23" name="Rectangle 459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4" name="Freeform 458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25" name="Rectangle 457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6" name="Freeform 456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27" name="Rectangle 455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8" name="Freeform 454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29" name="Rectangle 453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0" name="Freeform 452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31" name="Rectangle 451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2" name="Freeform 450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33" name="Rectangle 449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4" name="Freeform 448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35" name="Rectangle 447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6" name="Freeform 446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37" name="Rectangle 445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8" name="Freeform 444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39" name="Rectangle 443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0" name="Freeform 442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41" name="Rectangle 441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2" name="Freeform 440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43" name="Rectangle 439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4" name="Freeform 438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45" name="Rectangle 437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6" name="Freeform 436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47" name="Rectangle 435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8" name="Freeform 434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49" name="Rectangle 433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0" name="Freeform 432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51" name="Rectangle 431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2" name="Freeform 430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53" name="Rectangle 429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4" name="Freeform 428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55" name="Rectangle 427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6" name="Freeform 426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57" name="Rectangle 425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8" name="Freeform 424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59" name="Rectangle 423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0" name="Freeform 422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61" name="Rectangle 421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2" name="Freeform 420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63" name="Rectangle 419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4" name="Freeform 418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65" name="Rectangle 417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6" name="Freeform 416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67" name="Rectangle 415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8" name="Freeform 414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69" name="Rectangle 413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0" name="Freeform 412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71" name="Rectangle 411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2" name="Freeform 410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73" name="Rectangle 409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4" name="Freeform 408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75" name="Rectangle 407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6" name="Freeform 406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77" name="Rectangle 405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8" name="Freeform 404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79" name="Rectangle 403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0" name="Freeform 402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81" name="Rectangle 401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2" name="Freeform 400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83" name="Rectangle 399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4" name="Freeform 398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85" name="Rectangle 397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6" name="Freeform 396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87" name="Rectangle 395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8" name="Freeform 394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89" name="Rectangle 393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0" name="Freeform 392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91" name="Rectangle 391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2" name="Freeform 390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93" name="Rectangle 389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4" name="Freeform 388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95" name="Rectangle 387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6" name="Freeform 386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97" name="Rectangle 385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8" name="Freeform 384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799" name="Rectangle 383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0" name="Freeform 382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01" name="Rectangle 381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2" name="Freeform 380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03" name="Rectangle 379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4" name="Freeform 378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05" name="Rectangle 377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6" name="Freeform 376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07" name="Rectangle 375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8" name="Freeform 374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09" name="Rectangle 373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0" name="Freeform 372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11" name="Rectangle 371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2" name="Freeform 370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13" name="Rectangle 369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4" name="Freeform 368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15" name="Rectangle 367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6" name="Freeform 366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17" name="Rectangle 365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8" name="Freeform 364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19" name="Rectangle 363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0" name="Freeform 362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21" name="Rectangle 361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2" name="Freeform 360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23" name="Rectangle 359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4" name="Freeform 358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25" name="Rectangle 357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6" name="Freeform 356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27" name="Rectangle 355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8" name="Freeform 354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29" name="Rectangle 353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0" name="Freeform 352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31" name="Rectangle 351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2" name="Freeform 350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33" name="Rectangle 349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4" name="Freeform 348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35" name="Rectangle 347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6" name="Freeform 346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37" name="Rectangle 345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8" name="Freeform 344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39" name="Rectangle 343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0" name="Freeform 342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41" name="Rectangle 341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2" name="Freeform 340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43" name="Rectangle 339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4" name="Freeform 338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45" name="Rectangle 337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6" name="Freeform 336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47" name="Rectangle 335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8" name="Freeform 334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49" name="Rectangle 333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0" name="Freeform 332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51" name="Rectangle 331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2" name="Freeform 330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53" name="Rectangle 329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4" name="Freeform 328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55" name="Rectangle 327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6" name="Freeform 326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57" name="Rectangle 325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8" name="Freeform 324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59" name="Rectangle 323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0" name="Freeform 322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61" name="Rectangle 321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2" name="Freeform 320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63" name="Rectangle 319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4" name="Freeform 318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65" name="Rectangle 317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6" name="Freeform 316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67" name="Rectangle 315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8" name="Freeform 314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69" name="Rectangle 313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0" name="Freeform 312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71" name="Rectangle 311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2" name="Freeform 310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73" name="Rectangle 309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" name="Freeform 308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75" name="Rectangle 307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" name="Freeform 306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77" name="Rectangle 305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8" name="Freeform 304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79" name="Rectangle 303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0" name="Freeform 302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81" name="Rectangle 301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2" name="Freeform 300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83" name="Rectangle 299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4" name="Freeform 298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85" name="Rectangle 297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6" name="Freeform 296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87" name="Rectangle 295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8" name="Freeform 294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89" name="Rectangle 293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0" name="Freeform 292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91" name="Rectangle 291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2" name="Freeform 290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93" name="Rectangle 289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4" name="Freeform 288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95" name="Rectangle 287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6" name="Freeform 286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97" name="Rectangle 285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8" name="Freeform 284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899" name="Rectangle 283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0" name="Freeform 282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01" name="Rectangle 281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2" name="Freeform 280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03" name="Rectangle 279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4" name="Freeform 278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05" name="Rectangle 277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6" name="Freeform 276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07" name="Rectangle 275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8" name="Freeform 274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09" name="Rectangle 273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0" name="Freeform 272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11" name="Rectangle 271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2" name="Freeform 270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13" name="Rectangle 269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4" name="Freeform 268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15" name="Rectangle 267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6" name="Freeform 266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17" name="Rectangle 265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8" name="Freeform 264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19" name="Rectangle 263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0" name="Freeform 262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21" name="Rectangle 261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2" name="Freeform 260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23" name="Rectangle 259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4" name="Freeform 258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25" name="Rectangle 257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6" name="Freeform 256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27" name="Rectangle 255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8" name="Freeform 254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29" name="Rectangle 253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0" name="Freeform 252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31" name="Rectangle 251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2" name="Freeform 250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33" name="Rectangle 249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4" name="Freeform 248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35" name="Rectangle 247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6" name="Freeform 246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37" name="Rectangle 245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8" name="Freeform 244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39" name="Rectangle 243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0" name="Freeform 242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41" name="Rectangle 241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2" name="Freeform 240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43" name="Rectangle 239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4" name="Freeform 238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45" name="Rectangle 237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6" name="Freeform 236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47" name="Rectangle 235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8" name="Freeform 234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49" name="Rectangle 233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0" name="Freeform 232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51" name="Rectangle 231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2" name="Freeform 230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53" name="Rectangle 229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4" name="Freeform 228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55" name="Rectangle 227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6" name="Freeform 226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57" name="Rectangle 225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8" name="Freeform 224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59" name="Rectangle 223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0" name="Freeform 222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61" name="Rectangle 221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2" name="Freeform 220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63" name="Rectangle 219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4" name="Freeform 218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65" name="Rectangle 217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6" name="Freeform 216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67" name="Rectangle 215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8" name="Freeform 214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69" name="Rectangle 213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0" name="Freeform 212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71" name="Rectangle 211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2" name="Freeform 210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73" name="Rectangle 209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4" name="Freeform 208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75" name="Rectangle 207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6" name="Freeform 206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77" name="Rectangle 205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8" name="Freeform 204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79" name="Rectangle 203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0" name="Freeform 202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81" name="Rectangle 201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2" name="Freeform 200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83" name="Rectangle 199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4" name="Freeform 198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85" name="Rectangle 197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6" name="Freeform 196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87" name="Rectangle 195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8" name="Freeform 194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89" name="Rectangle 193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0" name="Freeform 192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91" name="Rectangle 191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2" name="Freeform 190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93" name="Rectangle 189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4" name="Freeform 188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95" name="Rectangle 187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6" name="Freeform 186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97" name="Rectangle 185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8" name="Freeform 184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999" name="Rectangle 183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0" name="Freeform 182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01" name="Rectangle 181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2" name="Freeform 180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03" name="Rectangle 179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4" name="Freeform 178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05" name="Rectangle 177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6" name="Freeform 176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07" name="Rectangle 175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8" name="Freeform 174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09" name="Rectangle 173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0" name="Freeform 172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11" name="Rectangle 171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2" name="Freeform 170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13" name="Rectangle 169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4" name="Freeform 168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15" name="Rectangle 167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6" name="Freeform 166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17" name="Rectangle 165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8" name="Freeform 164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19" name="Rectangle 163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0" name="Freeform 162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21" name="Rectangle 161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2" name="Freeform 160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23" name="Rectangle 159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4" name="Freeform 158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25" name="Rectangle 157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6" name="Freeform 156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27" name="Rectangle 155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8" name="Freeform 154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29" name="Rectangle 153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0" name="Freeform 152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31" name="Rectangle 151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2" name="Freeform 150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33" name="Rectangle 149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4" name="Freeform 148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35" name="Rectangle 147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6" name="Freeform 146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37" name="Rectangle 145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8" name="Freeform 144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39" name="Rectangle 143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0" name="Freeform 142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41" name="Rectangle 141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2" name="Freeform 140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43" name="Rectangle 139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4" name="Freeform 138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45" name="Rectangle 137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6" name="Freeform 136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47" name="Rectangle 135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8" name="Freeform 134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49" name="Rectangle 133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0" name="Freeform 132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51" name="Rectangle 131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2" name="Freeform 130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53" name="Rectangle 129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4" name="Freeform 128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55" name="Rectangle 127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6" name="Freeform 126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57" name="Rectangle 125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8" name="Freeform 124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59" name="Rectangle 123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0" name="Freeform 122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61" name="Rectangle 121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2" name="Freeform 120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63" name="Rectangle 119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4" name="Freeform 118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65" name="Rectangle 117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6" name="Freeform 116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67" name="Rectangle 115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8" name="Freeform 114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69" name="Rectangle 113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0" name="Freeform 112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71" name="Rectangle 111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2" name="Freeform 110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73" name="Rectangle 109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4" name="Freeform 108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75" name="Rectangle 107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6" name="Freeform 106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77" name="Rectangle 105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8" name="Freeform 104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79" name="Rectangle 103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0" name="Freeform 102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81" name="Rectangle 101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2" name="Freeform 100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83" name="Rectangle 99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4" name="Freeform 98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85" name="Rectangle 97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6" name="Freeform 96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87" name="Rectangle 95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8" name="Freeform 94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89" name="Rectangle 93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0" name="Freeform 92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91" name="Rectangle 91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2" name="Freeform 90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93" name="Rectangle 89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4" name="Freeform 88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95" name="Rectangle 87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6" name="Freeform 86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97" name="Rectangle 85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8" name="Freeform 84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099" name="Rectangle 83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0" name="Freeform 82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01" name="Rectangle 81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2" name="Freeform 80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03" name="Rectangle 79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4" name="Freeform 78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05" name="Rectangle 77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6" name="Freeform 76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07" name="Rectangle 75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8" name="Freeform 74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09" name="Rectangle 73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0" name="Freeform 72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11" name="Rectangle 71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2" name="Freeform 70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13" name="Rectangle 69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4" name="Freeform 68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15" name="Rectangle 67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6" name="Freeform 66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17" name="Rectangle 65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8" name="Freeform 64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19" name="Rectangle 63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0" name="Freeform 62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21" name="Rectangle 61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2" name="Freeform 60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23" name="Rectangle 59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4" name="Freeform 58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25" name="Rectangle 57" descr="Apr '20"/>
            <p:cNvSpPr>
              <a:spLocks noChangeArrowheads="1"/>
            </p:cNvSpPr>
            <p:nvPr/>
          </p:nvSpPr>
          <p:spPr bwMode="auto">
            <a:xfrm>
              <a:off x="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6" name="Freeform 56"/>
            <p:cNvSpPr>
              <a:spLocks noChangeArrowheads="1"/>
            </p:cNvSpPr>
            <p:nvPr/>
          </p:nvSpPr>
          <p:spPr bwMode="auto">
            <a:xfrm>
              <a:off x="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27" name="Rectangle 55" descr="Jul '20"/>
            <p:cNvSpPr>
              <a:spLocks noChangeArrowheads="1"/>
            </p:cNvSpPr>
            <p:nvPr/>
          </p:nvSpPr>
          <p:spPr bwMode="auto">
            <a:xfrm>
              <a:off x="6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8" name="Freeform 54"/>
            <p:cNvSpPr>
              <a:spLocks noChangeArrowheads="1"/>
            </p:cNvSpPr>
            <p:nvPr/>
          </p:nvSpPr>
          <p:spPr bwMode="auto">
            <a:xfrm>
              <a:off x="6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29" name="Rectangle 53" descr="Oct '20"/>
            <p:cNvSpPr>
              <a:spLocks noChangeArrowheads="1"/>
            </p:cNvSpPr>
            <p:nvPr/>
          </p:nvSpPr>
          <p:spPr bwMode="auto">
            <a:xfrm>
              <a:off x="13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'20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0" name="Freeform 52"/>
            <p:cNvSpPr>
              <a:spLocks noChangeArrowheads="1"/>
            </p:cNvSpPr>
            <p:nvPr/>
          </p:nvSpPr>
          <p:spPr bwMode="auto">
            <a:xfrm>
              <a:off x="13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31" name="Rectangle 51" descr="Jan '21"/>
            <p:cNvSpPr>
              <a:spLocks noChangeArrowheads="1"/>
            </p:cNvSpPr>
            <p:nvPr/>
          </p:nvSpPr>
          <p:spPr bwMode="auto">
            <a:xfrm>
              <a:off x="20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2" name="Freeform 50"/>
            <p:cNvSpPr>
              <a:spLocks noChangeArrowheads="1"/>
            </p:cNvSpPr>
            <p:nvPr/>
          </p:nvSpPr>
          <p:spPr bwMode="auto">
            <a:xfrm>
              <a:off x="20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33" name="Rectangle 49" descr="Apr '21"/>
            <p:cNvSpPr>
              <a:spLocks noChangeArrowheads="1"/>
            </p:cNvSpPr>
            <p:nvPr/>
          </p:nvSpPr>
          <p:spPr bwMode="auto">
            <a:xfrm>
              <a:off x="27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4" name="Freeform 48"/>
            <p:cNvSpPr>
              <a:spLocks noChangeArrowheads="1"/>
            </p:cNvSpPr>
            <p:nvPr/>
          </p:nvSpPr>
          <p:spPr bwMode="auto">
            <a:xfrm>
              <a:off x="27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35" name="Rectangle 47" descr="Jul '21"/>
            <p:cNvSpPr>
              <a:spLocks noChangeArrowheads="1"/>
            </p:cNvSpPr>
            <p:nvPr/>
          </p:nvSpPr>
          <p:spPr bwMode="auto">
            <a:xfrm>
              <a:off x="34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6" name="Freeform 46"/>
            <p:cNvSpPr>
              <a:spLocks noChangeArrowheads="1"/>
            </p:cNvSpPr>
            <p:nvPr/>
          </p:nvSpPr>
          <p:spPr bwMode="auto">
            <a:xfrm>
              <a:off x="34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37" name="Rectangle 45" descr="Oct '21"/>
            <p:cNvSpPr>
              <a:spLocks noChangeArrowheads="1"/>
            </p:cNvSpPr>
            <p:nvPr/>
          </p:nvSpPr>
          <p:spPr bwMode="auto">
            <a:xfrm>
              <a:off x="408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'21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8" name="Freeform 44"/>
            <p:cNvSpPr>
              <a:spLocks noChangeArrowheads="1"/>
            </p:cNvSpPr>
            <p:nvPr/>
          </p:nvSpPr>
          <p:spPr bwMode="auto">
            <a:xfrm>
              <a:off x="40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39" name="Rectangle 43" descr="Jan '22"/>
            <p:cNvSpPr>
              <a:spLocks noChangeArrowheads="1"/>
            </p:cNvSpPr>
            <p:nvPr/>
          </p:nvSpPr>
          <p:spPr bwMode="auto">
            <a:xfrm>
              <a:off x="47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0" name="Freeform 42"/>
            <p:cNvSpPr>
              <a:spLocks noChangeArrowheads="1"/>
            </p:cNvSpPr>
            <p:nvPr/>
          </p:nvSpPr>
          <p:spPr bwMode="auto">
            <a:xfrm>
              <a:off x="47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41" name="Rectangle 41" descr="Apr '22"/>
            <p:cNvSpPr>
              <a:spLocks noChangeArrowheads="1"/>
            </p:cNvSpPr>
            <p:nvPr/>
          </p:nvSpPr>
          <p:spPr bwMode="auto">
            <a:xfrm>
              <a:off x="544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2" name="Freeform 40"/>
            <p:cNvSpPr>
              <a:spLocks noChangeArrowheads="1"/>
            </p:cNvSpPr>
            <p:nvPr/>
          </p:nvSpPr>
          <p:spPr bwMode="auto">
            <a:xfrm>
              <a:off x="54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43" name="Rectangle 39" descr="Jul '22"/>
            <p:cNvSpPr>
              <a:spLocks noChangeArrowheads="1"/>
            </p:cNvSpPr>
            <p:nvPr/>
          </p:nvSpPr>
          <p:spPr bwMode="auto">
            <a:xfrm>
              <a:off x="612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4" name="Freeform 38"/>
            <p:cNvSpPr>
              <a:spLocks noChangeArrowheads="1"/>
            </p:cNvSpPr>
            <p:nvPr/>
          </p:nvSpPr>
          <p:spPr bwMode="auto">
            <a:xfrm>
              <a:off x="61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45" name="Rectangle 37" descr="Oct '22"/>
            <p:cNvSpPr>
              <a:spLocks noChangeArrowheads="1"/>
            </p:cNvSpPr>
            <p:nvPr/>
          </p:nvSpPr>
          <p:spPr bwMode="auto">
            <a:xfrm>
              <a:off x="680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'22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6" name="Freeform 36"/>
            <p:cNvSpPr>
              <a:spLocks noChangeArrowheads="1"/>
            </p:cNvSpPr>
            <p:nvPr/>
          </p:nvSpPr>
          <p:spPr bwMode="auto">
            <a:xfrm>
              <a:off x="68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47" name="Rectangle 35" descr="Jan '23"/>
            <p:cNvSpPr>
              <a:spLocks noChangeArrowheads="1"/>
            </p:cNvSpPr>
            <p:nvPr/>
          </p:nvSpPr>
          <p:spPr bwMode="auto">
            <a:xfrm>
              <a:off x="749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8" name="Freeform 34"/>
            <p:cNvSpPr>
              <a:spLocks noChangeArrowheads="1"/>
            </p:cNvSpPr>
            <p:nvPr/>
          </p:nvSpPr>
          <p:spPr bwMode="auto">
            <a:xfrm>
              <a:off x="74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49" name="Rectangle 33" descr="Apr '23"/>
            <p:cNvSpPr>
              <a:spLocks noChangeArrowheads="1"/>
            </p:cNvSpPr>
            <p:nvPr/>
          </p:nvSpPr>
          <p:spPr bwMode="auto">
            <a:xfrm>
              <a:off x="816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0" name="Freeform 32"/>
            <p:cNvSpPr>
              <a:spLocks noChangeArrowheads="1"/>
            </p:cNvSpPr>
            <p:nvPr/>
          </p:nvSpPr>
          <p:spPr bwMode="auto">
            <a:xfrm>
              <a:off x="81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51" name="Rectangle 31" descr="Jul '23"/>
            <p:cNvSpPr>
              <a:spLocks noChangeArrowheads="1"/>
            </p:cNvSpPr>
            <p:nvPr/>
          </p:nvSpPr>
          <p:spPr bwMode="auto">
            <a:xfrm>
              <a:off x="884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2" name="Freeform 30"/>
            <p:cNvSpPr>
              <a:spLocks noChangeArrowheads="1"/>
            </p:cNvSpPr>
            <p:nvPr/>
          </p:nvSpPr>
          <p:spPr bwMode="auto">
            <a:xfrm>
              <a:off x="884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53" name="Rectangle 29" descr="Oct '23"/>
            <p:cNvSpPr>
              <a:spLocks noChangeArrowheads="1"/>
            </p:cNvSpPr>
            <p:nvPr/>
          </p:nvSpPr>
          <p:spPr bwMode="auto">
            <a:xfrm>
              <a:off x="952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'23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4" name="Freeform 28"/>
            <p:cNvSpPr>
              <a:spLocks noChangeArrowheads="1"/>
            </p:cNvSpPr>
            <p:nvPr/>
          </p:nvSpPr>
          <p:spPr bwMode="auto">
            <a:xfrm>
              <a:off x="952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55" name="Rectangle 27" descr="Jan '24"/>
            <p:cNvSpPr>
              <a:spLocks noChangeArrowheads="1"/>
            </p:cNvSpPr>
            <p:nvPr/>
          </p:nvSpPr>
          <p:spPr bwMode="auto">
            <a:xfrm>
              <a:off x="1021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6" name="Freeform 26"/>
            <p:cNvSpPr>
              <a:spLocks noChangeArrowheads="1"/>
            </p:cNvSpPr>
            <p:nvPr/>
          </p:nvSpPr>
          <p:spPr bwMode="auto">
            <a:xfrm>
              <a:off x="102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57" name="Rectangle 25" descr="Apr '24"/>
            <p:cNvSpPr>
              <a:spLocks noChangeArrowheads="1"/>
            </p:cNvSpPr>
            <p:nvPr/>
          </p:nvSpPr>
          <p:spPr bwMode="auto">
            <a:xfrm>
              <a:off x="108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8" name="Freeform 24"/>
            <p:cNvSpPr>
              <a:spLocks noChangeArrowheads="1"/>
            </p:cNvSpPr>
            <p:nvPr/>
          </p:nvSpPr>
          <p:spPr bwMode="auto">
            <a:xfrm>
              <a:off x="108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59" name="Rectangle 23" descr="Jul '24"/>
            <p:cNvSpPr>
              <a:spLocks noChangeArrowheads="1"/>
            </p:cNvSpPr>
            <p:nvPr/>
          </p:nvSpPr>
          <p:spPr bwMode="auto">
            <a:xfrm>
              <a:off x="1156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0" name="Freeform 22"/>
            <p:cNvSpPr>
              <a:spLocks noChangeArrowheads="1"/>
            </p:cNvSpPr>
            <p:nvPr/>
          </p:nvSpPr>
          <p:spPr bwMode="auto">
            <a:xfrm>
              <a:off x="1156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61" name="Rectangle 21" descr="Oct '24"/>
            <p:cNvSpPr>
              <a:spLocks noChangeArrowheads="1"/>
            </p:cNvSpPr>
            <p:nvPr/>
          </p:nvSpPr>
          <p:spPr bwMode="auto">
            <a:xfrm>
              <a:off x="1225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'24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2" name="Freeform 20"/>
            <p:cNvSpPr>
              <a:spLocks noChangeArrowheads="1"/>
            </p:cNvSpPr>
            <p:nvPr/>
          </p:nvSpPr>
          <p:spPr bwMode="auto">
            <a:xfrm>
              <a:off x="122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63" name="Rectangle 19" descr="Jan '25"/>
            <p:cNvSpPr>
              <a:spLocks noChangeArrowheads="1"/>
            </p:cNvSpPr>
            <p:nvPr/>
          </p:nvSpPr>
          <p:spPr bwMode="auto">
            <a:xfrm>
              <a:off x="1293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4" name="Freeform 18"/>
            <p:cNvSpPr>
              <a:spLocks noChangeArrowheads="1"/>
            </p:cNvSpPr>
            <p:nvPr/>
          </p:nvSpPr>
          <p:spPr bwMode="auto">
            <a:xfrm>
              <a:off x="129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65" name="Rectangle 17" descr="Apr '25"/>
            <p:cNvSpPr>
              <a:spLocks noChangeArrowheads="1"/>
            </p:cNvSpPr>
            <p:nvPr/>
          </p:nvSpPr>
          <p:spPr bwMode="auto">
            <a:xfrm>
              <a:off x="1361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6" name="Freeform 16"/>
            <p:cNvSpPr>
              <a:spLocks noChangeArrowheads="1"/>
            </p:cNvSpPr>
            <p:nvPr/>
          </p:nvSpPr>
          <p:spPr bwMode="auto">
            <a:xfrm>
              <a:off x="1361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67" name="Rectangle 15" descr="Jul '25"/>
            <p:cNvSpPr>
              <a:spLocks noChangeArrowheads="1"/>
            </p:cNvSpPr>
            <p:nvPr/>
          </p:nvSpPr>
          <p:spPr bwMode="auto">
            <a:xfrm>
              <a:off x="1428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8" name="Freeform 14"/>
            <p:cNvSpPr>
              <a:spLocks noChangeArrowheads="1"/>
            </p:cNvSpPr>
            <p:nvPr/>
          </p:nvSpPr>
          <p:spPr bwMode="auto">
            <a:xfrm>
              <a:off x="1428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69" name="Rectangle 13" descr="Oct '25"/>
            <p:cNvSpPr>
              <a:spLocks noChangeArrowheads="1"/>
            </p:cNvSpPr>
            <p:nvPr/>
          </p:nvSpPr>
          <p:spPr bwMode="auto">
            <a:xfrm>
              <a:off x="1497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'25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0" name="Freeform 12"/>
            <p:cNvSpPr>
              <a:spLocks noChangeArrowheads="1"/>
            </p:cNvSpPr>
            <p:nvPr/>
          </p:nvSpPr>
          <p:spPr bwMode="auto">
            <a:xfrm>
              <a:off x="149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71" name="Rectangle 11" descr="Jan '26"/>
            <p:cNvSpPr>
              <a:spLocks noChangeArrowheads="1"/>
            </p:cNvSpPr>
            <p:nvPr/>
          </p:nvSpPr>
          <p:spPr bwMode="auto">
            <a:xfrm>
              <a:off x="1565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2" name="Freeform 10"/>
            <p:cNvSpPr>
              <a:spLocks noChangeArrowheads="1"/>
            </p:cNvSpPr>
            <p:nvPr/>
          </p:nvSpPr>
          <p:spPr bwMode="auto">
            <a:xfrm>
              <a:off x="1565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73" name="Rectangle 9" descr="Apr '26"/>
            <p:cNvSpPr>
              <a:spLocks noChangeArrowheads="1"/>
            </p:cNvSpPr>
            <p:nvPr/>
          </p:nvSpPr>
          <p:spPr bwMode="auto">
            <a:xfrm>
              <a:off x="1633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Apr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4" name="Freeform 8"/>
            <p:cNvSpPr>
              <a:spLocks noChangeArrowheads="1"/>
            </p:cNvSpPr>
            <p:nvPr/>
          </p:nvSpPr>
          <p:spPr bwMode="auto">
            <a:xfrm>
              <a:off x="1633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75" name="Rectangle 7" descr="Jul '26"/>
            <p:cNvSpPr>
              <a:spLocks noChangeArrowheads="1"/>
            </p:cNvSpPr>
            <p:nvPr/>
          </p:nvSpPr>
          <p:spPr bwMode="auto">
            <a:xfrm>
              <a:off x="1700" y="146"/>
              <a:ext cx="34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Jul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6" name="Freeform 6"/>
            <p:cNvSpPr>
              <a:spLocks noChangeArrowheads="1"/>
            </p:cNvSpPr>
            <p:nvPr/>
          </p:nvSpPr>
          <p:spPr bwMode="auto">
            <a:xfrm>
              <a:off x="1700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77" name="Rectangle 5" descr="Oct '26"/>
            <p:cNvSpPr>
              <a:spLocks noChangeArrowheads="1"/>
            </p:cNvSpPr>
            <p:nvPr/>
          </p:nvSpPr>
          <p:spPr bwMode="auto">
            <a:xfrm>
              <a:off x="1769" y="146"/>
              <a:ext cx="39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Oct '26</a:t>
              </a:r>
              <a:endParaRPr kumimoji="0" lang="en-US" altLang="en-US" sz="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8" name="Freeform 4"/>
            <p:cNvSpPr>
              <a:spLocks noChangeArrowheads="1"/>
            </p:cNvSpPr>
            <p:nvPr/>
          </p:nvSpPr>
          <p:spPr bwMode="auto">
            <a:xfrm>
              <a:off x="1769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  <p:sp>
          <p:nvSpPr>
            <p:cNvPr id="1179" name="Rectangle 3" descr="Jan '27"/>
            <p:cNvSpPr>
              <a:spLocks noChangeArrowheads="1"/>
            </p:cNvSpPr>
            <p:nvPr/>
          </p:nvSpPr>
          <p:spPr bwMode="auto">
            <a:xfrm>
              <a:off x="1837" y="146"/>
              <a:ext cx="37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Jan '27</a:t>
              </a:r>
              <a:endParaRPr kumimoji="0" lang="en-US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0" name="Freeform 2"/>
            <p:cNvSpPr>
              <a:spLocks noChangeArrowheads="1"/>
            </p:cNvSpPr>
            <p:nvPr/>
          </p:nvSpPr>
          <p:spPr bwMode="auto">
            <a:xfrm>
              <a:off x="1837" y="148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500"/>
            </a:p>
          </p:txBody>
        </p:sp>
      </p:grpSp>
    </p:spTree>
    <p:extLst>
      <p:ext uri="{BB962C8B-B14F-4D97-AF65-F5344CB8AC3E}">
        <p14:creationId xmlns:p14="http://schemas.microsoft.com/office/powerpoint/2010/main" val="3929788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339" y="3453678"/>
            <a:ext cx="1749722" cy="1382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involvement in WP4 collaboration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cxnSp>
        <p:nvCxnSpPr>
          <p:cNvPr id="10" name="Straight Arrow Connector 9"/>
          <p:cNvCxnSpPr>
            <a:endCxn id="19" idx="1"/>
          </p:cNvCxnSpPr>
          <p:nvPr/>
        </p:nvCxnSpPr>
        <p:spPr>
          <a:xfrm>
            <a:off x="612000" y="2754512"/>
            <a:ext cx="7887140" cy="1691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-11112" y="2575928"/>
            <a:ext cx="680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5A5A5A"/>
                </a:solidFill>
                <a:cs typeface="Calibri" panose="020F0502020204030204" pitchFamily="34" charset="0"/>
              </a:rPr>
              <a:t>2011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611999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177713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743427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309141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874855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40569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006283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571997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137711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703425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269139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834853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400567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966281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531999" y="2697098"/>
            <a:ext cx="0" cy="13472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0231" y="3103881"/>
            <a:ext cx="983527" cy="6137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4878" y="1786769"/>
            <a:ext cx="1112909" cy="7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 descr="C:\Users\Graemeburt32\Desktop\LHC mechanical\IMG_239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9"/>
          <a:stretch/>
        </p:blipFill>
        <p:spPr bwMode="auto">
          <a:xfrm>
            <a:off x="529641" y="1007459"/>
            <a:ext cx="1296144" cy="680335"/>
          </a:xfrm>
          <a:prstGeom prst="roundRect">
            <a:avLst>
              <a:gd name="adj" fmla="val 39815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" name="Right Arrow 50"/>
          <p:cNvSpPr/>
          <p:nvPr/>
        </p:nvSpPr>
        <p:spPr>
          <a:xfrm>
            <a:off x="604049" y="2253507"/>
            <a:ext cx="1666384" cy="1014470"/>
          </a:xfrm>
          <a:prstGeom prst="rightArrow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4-Rod</a:t>
            </a:r>
            <a:b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Crab Cavity</a:t>
            </a:r>
          </a:p>
        </p:txBody>
      </p:sp>
      <p:sp>
        <p:nvSpPr>
          <p:cNvPr id="52" name="Right Arrow 51"/>
          <p:cNvSpPr/>
          <p:nvPr/>
        </p:nvSpPr>
        <p:spPr>
          <a:xfrm>
            <a:off x="2027477" y="2252145"/>
            <a:ext cx="2688540" cy="1014470"/>
          </a:xfrm>
          <a:prstGeom prst="right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DQW Prototype CM</a:t>
            </a:r>
          </a:p>
        </p:txBody>
      </p:sp>
      <p:pic>
        <p:nvPicPr>
          <p:cNvPr id="55" name="Picture 4" descr="DQW-Cryomodule 0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719985"/>
            <a:ext cx="2756150" cy="1550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7080" y="3350704"/>
            <a:ext cx="2242197" cy="15159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7" name="Picture 5" descr="https://acceleratingnews-d7-archive.web.cern.ch/sites/acceleratingnews.web.cern.ch/files/HLLHC3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357156">
            <a:off x="4022924" y="4417130"/>
            <a:ext cx="1149914" cy="6625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ryom06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0675" y="815000"/>
            <a:ext cx="2641805" cy="150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6807" y="3348051"/>
            <a:ext cx="2757007" cy="1471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4" name="Right Arrow 53"/>
          <p:cNvSpPr/>
          <p:nvPr/>
        </p:nvSpPr>
        <p:spPr>
          <a:xfrm>
            <a:off x="7132558" y="2254661"/>
            <a:ext cx="2011442" cy="1014470"/>
          </a:xfrm>
          <a:prstGeom prst="rightArrow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DQW LHC CMs</a:t>
            </a:r>
          </a:p>
        </p:txBody>
      </p:sp>
      <p:sp>
        <p:nvSpPr>
          <p:cNvPr id="53" name="Right Arrow 52"/>
          <p:cNvSpPr/>
          <p:nvPr/>
        </p:nvSpPr>
        <p:spPr>
          <a:xfrm>
            <a:off x="4470675" y="2267643"/>
            <a:ext cx="2922278" cy="1014470"/>
          </a:xfrm>
          <a:prstGeom prst="rightArrow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RFD SPS CM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499140" y="258675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5A5A5A"/>
                </a:solidFill>
                <a:cs typeface="Calibri" panose="020F0502020204030204" pitchFamily="34" charset="0"/>
              </a:rPr>
              <a:t>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18CB06E-295F-4EA2-8663-DA45F65A2A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02390" y="624298"/>
            <a:ext cx="1447800" cy="18015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168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1981"/>
            <a:ext cx="9144000" cy="379953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RFD SPS Cryomodule Build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259632" y="4458881"/>
            <a:ext cx="172194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i="1" dirty="0">
                <a:solidFill>
                  <a:schemeClr val="accent1"/>
                </a:solidFill>
              </a:rPr>
              <a:t>Poster by Teddy Capelli </a:t>
            </a:r>
            <a:endParaRPr lang="en-GB" sz="11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92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625FB063-78CB-EA9F-2CFC-E61FBABDD2EF}"/>
              </a:ext>
            </a:extLst>
          </p:cNvPr>
          <p:cNvGrpSpPr/>
          <p:nvPr/>
        </p:nvGrpSpPr>
        <p:grpSpPr>
          <a:xfrm>
            <a:off x="22190" y="791958"/>
            <a:ext cx="9828707" cy="4084048"/>
            <a:chOff x="-1338" y="791958"/>
            <a:chExt cx="9144000" cy="379953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338" y="791958"/>
              <a:ext cx="9144000" cy="3799537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25527" y="926959"/>
              <a:ext cx="7118136" cy="2946128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DONE </a:t>
              </a:r>
              <a:r>
                <a:rPr lang="en-GB" dirty="0">
                  <a:sym typeface="Wingdings" panose="05000000000000000000" pitchFamily="2" charset="2"/>
                </a:rPr>
                <a:t></a:t>
              </a:r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256732" y="898195"/>
              <a:ext cx="1824130" cy="1931645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 rot="18297014">
              <a:off x="7355980" y="1439368"/>
              <a:ext cx="8830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E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Calibri" panose="020F0502020204030204" pitchFamily="34" charset="0"/>
                </a:rPr>
                <a:t>On Tack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53532" y="3862879"/>
              <a:ext cx="565900" cy="179463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NC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AE74EAD-862F-7816-E076-E2BA7C2528A3}"/>
                </a:ext>
              </a:extLst>
            </p:cNvPr>
            <p:cNvSpPr/>
            <p:nvPr/>
          </p:nvSpPr>
          <p:spPr>
            <a:xfrm>
              <a:off x="1331761" y="3848537"/>
              <a:ext cx="565900" cy="457346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 dirty="0"/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874242BA-A0A6-9DB3-C7C3-02FDAD563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Status Sep ‘23</a:t>
            </a:r>
          </a:p>
        </p:txBody>
      </p:sp>
    </p:spTree>
    <p:extLst>
      <p:ext uri="{BB962C8B-B14F-4D97-AF65-F5344CB8AC3E}">
        <p14:creationId xmlns:p14="http://schemas.microsoft.com/office/powerpoint/2010/main" val="2812343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6566A-ED52-45A8-49AE-335F346CF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RFD </a:t>
            </a:r>
            <a:r>
              <a:rPr lang="en-GB" i="1" dirty="0"/>
              <a:t>As-Built </a:t>
            </a:r>
            <a:r>
              <a:rPr lang="en-GB" dirty="0"/>
              <a:t>Timeline (simplified)</a:t>
            </a:r>
            <a:endParaRPr lang="en-GB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B853A5-59BC-5239-C57E-F0AA551E7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05454-22CB-8FEA-E031-5FD913B9E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15" name="Content Placeholder 114">
            <a:extLst>
              <a:ext uri="{FF2B5EF4-FFF2-40B4-BE49-F238E27FC236}">
                <a16:creationId xmlns:a16="http://schemas.microsoft.com/office/drawing/2014/main" id="{470C7F71-D53D-12BF-3836-526C038842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9521" y="564755"/>
            <a:ext cx="8533622" cy="433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0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95B7F-9964-6030-FDAF-E730F71CD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D14AF-28E2-9473-AA8E-61B92D341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9000559" cy="3680222"/>
          </a:xfrm>
        </p:spPr>
        <p:txBody>
          <a:bodyPr>
            <a:normAutofit/>
          </a:bodyPr>
          <a:lstStyle/>
          <a:p>
            <a:r>
              <a:rPr lang="en-GB" sz="1800" dirty="0"/>
              <a:t>Coded welding qualification &amp; 1</a:t>
            </a:r>
            <a:r>
              <a:rPr lang="en-GB" sz="1800" baseline="30000" dirty="0"/>
              <a:t>st</a:t>
            </a:r>
            <a:r>
              <a:rPr lang="en-GB" sz="1800" dirty="0"/>
              <a:t> CM welds – Jan ‘23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8C4E62-875B-E62B-4BCA-2BD78A20B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6B5608-C2BF-6640-E5C2-8E0F88F90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172B22-F688-8F2E-158F-8A2A8E38CD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0661">
            <a:off x="245784" y="1699726"/>
            <a:ext cx="2661335" cy="2725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FEA264F-DD51-9CA5-F345-6C0194AC9889}"/>
              </a:ext>
            </a:extLst>
          </p:cNvPr>
          <p:cNvGrpSpPr/>
          <p:nvPr/>
        </p:nvGrpSpPr>
        <p:grpSpPr>
          <a:xfrm>
            <a:off x="3131405" y="1563639"/>
            <a:ext cx="3386684" cy="3042598"/>
            <a:chOff x="3805332" y="1526540"/>
            <a:chExt cx="4753898" cy="42709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7BC0643-4B4C-E53A-C43E-15DBBA5043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18723" y="1526540"/>
              <a:ext cx="2074835" cy="19431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1" name="Picture 10" descr="A picture containing cup, metalware, gear&#10;&#10;Description automatically generated">
              <a:extLst>
                <a:ext uri="{FF2B5EF4-FFF2-40B4-BE49-F238E27FC236}">
                  <a16:creationId xmlns:a16="http://schemas.microsoft.com/office/drawing/2014/main" id="{942FB565-92E8-171C-B97B-96BD15036B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5332" y="1526540"/>
              <a:ext cx="2190466" cy="19431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" name="Picture 11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8269FD93-C43E-9200-27B9-C73B8AC1EC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5332" y="3630498"/>
              <a:ext cx="2190467" cy="216694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Picture 12" descr="A picture containing text, wall&#10;&#10;Description automatically generated">
              <a:extLst>
                <a:ext uri="{FF2B5EF4-FFF2-40B4-BE49-F238E27FC236}">
                  <a16:creationId xmlns:a16="http://schemas.microsoft.com/office/drawing/2014/main" id="{3920971E-AF43-FD1B-7188-D32DE9868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3053" y="3630499"/>
              <a:ext cx="2406177" cy="216694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55BD3C4-3E6E-4323-190E-0B2F0C011B4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8455" y="1009020"/>
            <a:ext cx="2232848" cy="16746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C116DBA-1446-DBB6-62F0-DC62855A65B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7870" y="3081014"/>
            <a:ext cx="2232848" cy="16746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5153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F602-8B65-6A47-A160-1C8089EA9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F9AED-CA5B-9ABF-97F1-C90D983C3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1800" dirty="0"/>
              <a:t>Top Plate Equipped - Warm Mag Shield, Thermal Screen, MLI </a:t>
            </a:r>
          </a:p>
          <a:p>
            <a:pPr>
              <a:lnSpc>
                <a:spcPct val="150000"/>
              </a:lnSpc>
            </a:pPr>
            <a:r>
              <a:rPr lang="en-GB" sz="1800" dirty="0"/>
              <a:t>New MLI skills!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E38E6-FC3C-0EDA-95FD-E3B057D8F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6BC530-FE28-37E4-8BB5-A53F9EB21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E61A4E-B43E-634D-0480-320F016666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96" y="1924241"/>
            <a:ext cx="3744416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4D775D-55FF-EAB8-6A99-4E40DD311F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924241"/>
            <a:ext cx="4248032" cy="2831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8853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C4BEA-83E8-7D7F-A114-4F554C227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trike="sngStrike" dirty="0"/>
              <a:t>Highlights</a:t>
            </a:r>
            <a:r>
              <a:rPr lang="en-GB" dirty="0"/>
              <a:t> (last 12 mo.)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B32EC-3073-3FD7-644F-A765A65BB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176024" cy="3680222"/>
          </a:xfrm>
        </p:spPr>
        <p:txBody>
          <a:bodyPr>
            <a:normAutofit/>
          </a:bodyPr>
          <a:lstStyle/>
          <a:p>
            <a:r>
              <a:rPr lang="en-GB" sz="1800" dirty="0"/>
              <a:t>Bi Phase Cryoline delivered Feb ’23</a:t>
            </a:r>
          </a:p>
          <a:p>
            <a:endParaRPr lang="en-GB" sz="1800" dirty="0"/>
          </a:p>
          <a:p>
            <a:r>
              <a:rPr lang="en-GB" sz="1800" dirty="0"/>
              <a:t>18 months late</a:t>
            </a:r>
          </a:p>
          <a:p>
            <a:endParaRPr lang="en-GB" sz="1800" dirty="0"/>
          </a:p>
          <a:p>
            <a:r>
              <a:rPr lang="en-GB" sz="1800" dirty="0"/>
              <a:t>Several NCs found after delivery – some with major impact</a:t>
            </a:r>
          </a:p>
          <a:p>
            <a:endParaRPr lang="en-GB" sz="1800" dirty="0"/>
          </a:p>
          <a:p>
            <a:r>
              <a:rPr lang="en-GB" sz="1800" dirty="0"/>
              <a:t>Pressure test failure</a:t>
            </a:r>
          </a:p>
          <a:p>
            <a:pPr lvl="1"/>
            <a:r>
              <a:rPr lang="en-GB" sz="1800" dirty="0"/>
              <a:t>Rig design not fit for purpose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9681A3-7A10-905D-E95A-EB172D030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of UK CC Cryomodules, N. Templeton, HL-LHC-CM-13, Vancouver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0393D-D9DE-DF3E-0A44-FB7FACD1A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D1C6DCC7-5A4A-48B8-BFE0-C0D1A3FA3160" descr="8E509D2A-4742-46CB-AE60-0A004DE32C26">
            <a:extLst>
              <a:ext uri="{FF2B5EF4-FFF2-40B4-BE49-F238E27FC236}">
                <a16:creationId xmlns:a16="http://schemas.microsoft.com/office/drawing/2014/main" id="{E0B2B93A-6D2D-8105-4F6B-5815649F6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476339"/>
            <a:ext cx="4474800" cy="3006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82808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https://edms.cern.ch/document/1586446/1.0</Note>
  </documentManagement>
</p:properties>
</file>

<file path=customXml/itemProps1.xml><?xml version="1.0" encoding="utf-8"?>
<ds:datastoreItem xmlns:ds="http://schemas.openxmlformats.org/officeDocument/2006/customXml" ds:itemID="{F63AD722-E25D-4BCF-B24B-64C9609FFF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794E86-0487-46F2-B904-2989DA392DB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4986</TotalTime>
  <Words>2302</Words>
  <Application>Microsoft Office PowerPoint</Application>
  <PresentationFormat>On-screen Show (16:9)</PresentationFormat>
  <Paragraphs>820</Paragraphs>
  <Slides>27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Helvetica</vt:lpstr>
      <vt:lpstr>Segoe UI</vt:lpstr>
      <vt:lpstr>Wingdings</vt:lpstr>
      <vt:lpstr>Thème Office</vt:lpstr>
      <vt:lpstr> Status of CC cryomodules</vt:lpstr>
      <vt:lpstr>Status of CC cryomodules</vt:lpstr>
      <vt:lpstr>UK involvement in WP4 collaboration</vt:lpstr>
      <vt:lpstr>RFD SPS Cryomodule Build</vt:lpstr>
      <vt:lpstr>Status Sep ‘23</vt:lpstr>
      <vt:lpstr>RFD As-Built Timeline (simplified)</vt:lpstr>
      <vt:lpstr>Highlights (last 12 mo.)</vt:lpstr>
      <vt:lpstr>Highlights (last 12 mo.)</vt:lpstr>
      <vt:lpstr>Highlights (last 12 mo.)</vt:lpstr>
      <vt:lpstr>Highlights (last 12 mo.)</vt:lpstr>
      <vt:lpstr>Highlights (last 12 mo.)</vt:lpstr>
      <vt:lpstr>Highlights (last 12 mo.)</vt:lpstr>
      <vt:lpstr>Highlights (last 12 mo.)</vt:lpstr>
      <vt:lpstr>Highlights (last 12 mo.)</vt:lpstr>
      <vt:lpstr>Highlights (last 12 mo.)</vt:lpstr>
      <vt:lpstr>Highlights (last 12 mo.)</vt:lpstr>
      <vt:lpstr>Assembly Procedures</vt:lpstr>
      <vt:lpstr>Some RFD Metrics</vt:lpstr>
      <vt:lpstr>Challenges &amp; Lessons Learnt</vt:lpstr>
      <vt:lpstr>UK DQW Schedule</vt:lpstr>
      <vt:lpstr>DQW Tooling &amp; Infrastructure</vt:lpstr>
      <vt:lpstr>DQW Cryomodule Procurement</vt:lpstr>
      <vt:lpstr>DQW Improvements </vt:lpstr>
      <vt:lpstr>PowerPoint Presentation</vt:lpstr>
      <vt:lpstr>Shipping</vt:lpstr>
      <vt:lpstr>Shipping</vt:lpstr>
      <vt:lpstr>DQW Series Build Timeline (Sep ‘22)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Templeton, Niklas (STFC,DL,TECH)</cp:lastModifiedBy>
  <cp:revision>203</cp:revision>
  <dcterms:created xsi:type="dcterms:W3CDTF">2016-02-11T10:47:23Z</dcterms:created>
  <dcterms:modified xsi:type="dcterms:W3CDTF">2023-09-25T21:36:00Z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