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58" r:id="rId2"/>
    <p:sldId id="1829" r:id="rId3"/>
    <p:sldId id="360" r:id="rId4"/>
    <p:sldId id="363" r:id="rId5"/>
    <p:sldId id="1825" r:id="rId6"/>
    <p:sldId id="1826" r:id="rId7"/>
    <p:sldId id="1843" r:id="rId8"/>
    <p:sldId id="1818" r:id="rId9"/>
    <p:sldId id="1831" r:id="rId10"/>
    <p:sldId id="1838" r:id="rId11"/>
    <p:sldId id="1840" r:id="rId12"/>
    <p:sldId id="1839" r:id="rId13"/>
    <p:sldId id="1841" r:id="rId14"/>
    <p:sldId id="381" r:id="rId15"/>
    <p:sldId id="266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zyna Turaj" initials="KT" lastIdx="3" clrIdx="0">
    <p:extLst>
      <p:ext uri="{19B8F6BF-5375-455C-9EA6-DF929625EA0E}">
        <p15:presenceInfo xmlns:p15="http://schemas.microsoft.com/office/powerpoint/2012/main" userId="S-1-5-21-1526224874-1540688658-1361462980-3506478" providerId="AD"/>
      </p:ext>
    </p:extLst>
  </p:cmAuthor>
  <p:cmAuthor id="2" name="Katarzyna Turaj" initials="KT [2]" lastIdx="1" clrIdx="1">
    <p:extLst>
      <p:ext uri="{19B8F6BF-5375-455C-9EA6-DF929625EA0E}">
        <p15:presenceInfo xmlns:p15="http://schemas.microsoft.com/office/powerpoint/2012/main" userId="S::katarzyna.turaj@cern.ch::4ed0b95c-7087-4ed9-9e59-316ebf1c5295" providerId="AD"/>
      </p:ext>
    </p:extLst>
  </p:cmAuthor>
  <p:cmAuthor id="3" name="Chiara Pasquino" initials="CP" lastIdx="1" clrIdx="2">
    <p:extLst>
      <p:ext uri="{19B8F6BF-5375-455C-9EA6-DF929625EA0E}">
        <p15:presenceInfo xmlns:p15="http://schemas.microsoft.com/office/powerpoint/2012/main" userId="S::chiara.pasquino@cern.ch::a18e2967-9bc5-46b1-8764-5fd0132ddf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496"/>
    <a:srgbClr val="90D6DD"/>
    <a:srgbClr val="3FA56D"/>
    <a:srgbClr val="FF00FF"/>
    <a:srgbClr val="6ECAD2"/>
    <a:srgbClr val="74CCD4"/>
    <a:srgbClr val="3FE8FF"/>
    <a:srgbClr val="5A5A5A"/>
    <a:srgbClr val="64BCD9"/>
    <a:srgbClr val="E0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67" autoAdjust="0"/>
    <p:restoredTop sz="93408" autoAdjust="0"/>
  </p:normalViewPr>
  <p:slideViewPr>
    <p:cSldViewPr snapToObjects="1" showGuides="1">
      <p:cViewPr varScale="1">
        <p:scale>
          <a:sx n="90" d="100"/>
          <a:sy n="90" d="100"/>
        </p:scale>
        <p:origin x="163" y="62"/>
      </p:cViewPr>
      <p:guideLst>
        <p:guide orient="horz" pos="40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image" Target="../media/image1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18EB76-E750-49A9-A3EE-3CA108DB2A39}" type="doc">
      <dgm:prSet loTypeId="urn:microsoft.com/office/officeart/2005/8/layout/hierarchy6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34680E42-B52F-497B-B1B7-B10957620D5E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DQW cavities</a:t>
          </a:r>
          <a:endParaRPr lang="en-GB" b="1" dirty="0"/>
        </a:p>
      </dgm:t>
    </dgm:pt>
    <dgm:pt modelId="{A3BBB104-DB14-4264-9479-CC9E3FA13B70}" type="parTrans" cxnId="{A31DBC87-AB8C-4291-9D9A-BA05D66DD7F9}">
      <dgm:prSet/>
      <dgm:spPr/>
      <dgm:t>
        <a:bodyPr/>
        <a:lstStyle/>
        <a:p>
          <a:endParaRPr lang="en-GB"/>
        </a:p>
      </dgm:t>
    </dgm:pt>
    <dgm:pt modelId="{3E19E710-ED49-4E43-BFB6-F8E37DA89A7E}" type="sibTrans" cxnId="{A31DBC87-AB8C-4291-9D9A-BA05D66DD7F9}">
      <dgm:prSet/>
      <dgm:spPr/>
      <dgm:t>
        <a:bodyPr/>
        <a:lstStyle/>
        <a:p>
          <a:endParaRPr lang="en-GB"/>
        </a:p>
      </dgm:t>
    </dgm:pt>
    <dgm:pt modelId="{9C0810D9-C41E-425E-A9BF-790689BA67FC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CERN</a:t>
          </a:r>
          <a:endParaRPr lang="en-GB" b="1" dirty="0"/>
        </a:p>
      </dgm:t>
    </dgm:pt>
    <dgm:pt modelId="{1711F9AB-CB41-4FB2-A19E-A2F4D429BB25}" type="parTrans" cxnId="{4C2AD806-D7D5-43EA-8E00-ED27270E501C}">
      <dgm:prSet/>
      <dgm:spPr/>
      <dgm:t>
        <a:bodyPr/>
        <a:lstStyle/>
        <a:p>
          <a:endParaRPr lang="en-GB"/>
        </a:p>
      </dgm:t>
    </dgm:pt>
    <dgm:pt modelId="{852892AA-BB39-4229-9A69-02CE9D809D17}" type="sibTrans" cxnId="{4C2AD806-D7D5-43EA-8E00-ED27270E501C}">
      <dgm:prSet/>
      <dgm:spPr/>
      <dgm:t>
        <a:bodyPr/>
        <a:lstStyle/>
        <a:p>
          <a:endParaRPr lang="en-GB"/>
        </a:p>
      </dgm:t>
    </dgm:pt>
    <dgm:pt modelId="{97359CEA-4D08-43FF-AE58-ADFA939901EB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DQW1</a:t>
          </a:r>
          <a:endParaRPr lang="en-GB" b="1" dirty="0"/>
        </a:p>
      </dgm:t>
    </dgm:pt>
    <dgm:pt modelId="{E93659C0-FBEA-40DA-B1E2-D0E4E90F20F0}" type="parTrans" cxnId="{8EFF263F-B3DC-453B-8E68-F6CCA32E562E}">
      <dgm:prSet/>
      <dgm:spPr/>
      <dgm:t>
        <a:bodyPr/>
        <a:lstStyle/>
        <a:p>
          <a:endParaRPr lang="en-GB"/>
        </a:p>
      </dgm:t>
    </dgm:pt>
    <dgm:pt modelId="{E51A1FD0-23A3-4C31-A0A1-5AD85A47B01C}" type="sibTrans" cxnId="{8EFF263F-B3DC-453B-8E68-F6CCA32E562E}">
      <dgm:prSet/>
      <dgm:spPr/>
      <dgm:t>
        <a:bodyPr/>
        <a:lstStyle/>
        <a:p>
          <a:endParaRPr lang="en-GB"/>
        </a:p>
      </dgm:t>
    </dgm:pt>
    <dgm:pt modelId="{A710D9F4-916A-4B35-88C8-8E61E7176278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DQW2</a:t>
          </a:r>
          <a:endParaRPr lang="en-GB" b="1" dirty="0"/>
        </a:p>
      </dgm:t>
    </dgm:pt>
    <dgm:pt modelId="{0FA21913-C6D3-42E8-A5AD-D389D1BFFBFD}" type="parTrans" cxnId="{547C23D0-6FF0-4941-B5F3-5D4A0E41C99A}">
      <dgm:prSet/>
      <dgm:spPr/>
      <dgm:t>
        <a:bodyPr/>
        <a:lstStyle/>
        <a:p>
          <a:endParaRPr lang="en-GB"/>
        </a:p>
      </dgm:t>
    </dgm:pt>
    <dgm:pt modelId="{9C1C6D87-4587-4395-A30B-350348F050C3}" type="sibTrans" cxnId="{547C23D0-6FF0-4941-B5F3-5D4A0E41C99A}">
      <dgm:prSet/>
      <dgm:spPr/>
      <dgm:t>
        <a:bodyPr/>
        <a:lstStyle/>
        <a:p>
          <a:endParaRPr lang="en-GB"/>
        </a:p>
      </dgm:t>
    </dgm:pt>
    <dgm:pt modelId="{A0CEC712-5C7D-4EC1-9D56-44E3DA2BC641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RI</a:t>
          </a:r>
          <a:endParaRPr lang="en-GB" b="1" dirty="0"/>
        </a:p>
      </dgm:t>
    </dgm:pt>
    <dgm:pt modelId="{B641101B-B0AF-430A-A27D-080C920A0426}" type="parTrans" cxnId="{7E41C7B4-9D29-4BAC-AB2E-AACCCC3DB1A2}">
      <dgm:prSet/>
      <dgm:spPr/>
      <dgm:t>
        <a:bodyPr/>
        <a:lstStyle/>
        <a:p>
          <a:endParaRPr lang="en-GB"/>
        </a:p>
      </dgm:t>
    </dgm:pt>
    <dgm:pt modelId="{CAA60A5A-C38A-4B48-887A-D81E64C102CA}" type="sibTrans" cxnId="{7E41C7B4-9D29-4BAC-AB2E-AACCCC3DB1A2}">
      <dgm:prSet/>
      <dgm:spPr/>
      <dgm:t>
        <a:bodyPr/>
        <a:lstStyle/>
        <a:p>
          <a:endParaRPr lang="en-GB"/>
        </a:p>
      </dgm:t>
    </dgm:pt>
    <dgm:pt modelId="{5855891F-9F33-4048-8E74-CF377164E0AB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DQW1</a:t>
          </a:r>
          <a:endParaRPr lang="en-GB" b="1" dirty="0"/>
        </a:p>
      </dgm:t>
    </dgm:pt>
    <dgm:pt modelId="{2D9B5057-938E-4A16-B04C-D6B1363A16F0}" type="parTrans" cxnId="{8C090EBF-072C-4F73-9F63-B5552661B096}">
      <dgm:prSet/>
      <dgm:spPr/>
      <dgm:t>
        <a:bodyPr/>
        <a:lstStyle/>
        <a:p>
          <a:endParaRPr lang="en-GB"/>
        </a:p>
      </dgm:t>
    </dgm:pt>
    <dgm:pt modelId="{2976900E-8A57-4BD0-BD40-2FD59F713334}" type="sibTrans" cxnId="{8C090EBF-072C-4F73-9F63-B5552661B096}">
      <dgm:prSet/>
      <dgm:spPr/>
      <dgm:t>
        <a:bodyPr/>
        <a:lstStyle/>
        <a:p>
          <a:endParaRPr lang="en-GB"/>
        </a:p>
      </dgm:t>
    </dgm:pt>
    <dgm:pt modelId="{415DDFC9-C24B-4F92-A60B-5F3FC886B3C8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JC</a:t>
          </a:r>
        </a:p>
        <a:p>
          <a:r>
            <a:rPr lang="en-US" dirty="0"/>
            <a:t>1 CT</a:t>
          </a:r>
          <a:endParaRPr lang="en-GB" dirty="0"/>
        </a:p>
      </dgm:t>
    </dgm:pt>
    <dgm:pt modelId="{6C6B4556-3433-424F-AFE2-37F25893E7D0}" type="parTrans" cxnId="{6A2D4B9B-393A-4FCA-AFBD-3917DAE53F20}">
      <dgm:prSet/>
      <dgm:spPr/>
      <dgm:t>
        <a:bodyPr/>
        <a:lstStyle/>
        <a:p>
          <a:endParaRPr lang="en-GB"/>
        </a:p>
      </dgm:t>
    </dgm:pt>
    <dgm:pt modelId="{C46FD345-1FC7-402C-AB46-DB645251D53D}" type="sibTrans" cxnId="{6A2D4B9B-393A-4FCA-AFBD-3917DAE53F20}">
      <dgm:prSet/>
      <dgm:spPr/>
      <dgm:t>
        <a:bodyPr/>
        <a:lstStyle/>
        <a:p>
          <a:endParaRPr lang="en-GB"/>
        </a:p>
      </dgm:t>
    </dgm:pt>
    <dgm:pt modelId="{FBC4A7FD-1488-4618-91AD-C53568773F31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pPr>
            <a:buNone/>
          </a:pPr>
          <a:r>
            <a:rPr lang="en-US" dirty="0"/>
            <a:t>BC</a:t>
          </a:r>
        </a:p>
        <a:p>
          <a:pPr>
            <a:buFont typeface="Arial" panose="020B0604020202020204" pitchFamily="34" charset="0"/>
            <a:buChar char="•"/>
          </a:pPr>
          <a:r>
            <a:rPr lang="en-US" dirty="0"/>
            <a:t>3 CT</a:t>
          </a:r>
          <a:endParaRPr lang="en-GB" dirty="0"/>
        </a:p>
      </dgm:t>
    </dgm:pt>
    <dgm:pt modelId="{38EFDFDF-7665-4178-AF3C-762663DA5735}" type="parTrans" cxnId="{EF43DC32-6648-4388-ADC7-17A4BC0FBAA6}">
      <dgm:prSet/>
      <dgm:spPr/>
      <dgm:t>
        <a:bodyPr/>
        <a:lstStyle/>
        <a:p>
          <a:endParaRPr lang="en-GB"/>
        </a:p>
      </dgm:t>
    </dgm:pt>
    <dgm:pt modelId="{C9A6F70B-2FD8-40A0-A4AB-C5536E70A9CA}" type="sibTrans" cxnId="{EF43DC32-6648-4388-ADC7-17A4BC0FBAA6}">
      <dgm:prSet/>
      <dgm:spPr/>
      <dgm:t>
        <a:bodyPr/>
        <a:lstStyle/>
        <a:p>
          <a:endParaRPr lang="en-GB"/>
        </a:p>
      </dgm:t>
    </dgm:pt>
    <dgm:pt modelId="{A43D9D80-6CF2-4C08-9973-5AC5570FD8A1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JC</a:t>
          </a:r>
        </a:p>
        <a:p>
          <a:r>
            <a:rPr lang="en-US" dirty="0"/>
            <a:t>1 CT</a:t>
          </a:r>
          <a:endParaRPr lang="en-GB" dirty="0"/>
        </a:p>
      </dgm:t>
    </dgm:pt>
    <dgm:pt modelId="{F93D636E-2D54-420C-8447-66F5D620520C}" type="parTrans" cxnId="{AD8E25B9-44B7-4BD4-BD5C-157469FF649C}">
      <dgm:prSet/>
      <dgm:spPr/>
      <dgm:t>
        <a:bodyPr/>
        <a:lstStyle/>
        <a:p>
          <a:endParaRPr lang="en-GB"/>
        </a:p>
      </dgm:t>
    </dgm:pt>
    <dgm:pt modelId="{1D9FB39A-BB66-491A-B35E-DB8BCD2D8AF5}" type="sibTrans" cxnId="{AD8E25B9-44B7-4BD4-BD5C-157469FF649C}">
      <dgm:prSet/>
      <dgm:spPr/>
      <dgm:t>
        <a:bodyPr/>
        <a:lstStyle/>
        <a:p>
          <a:endParaRPr lang="en-GB"/>
        </a:p>
      </dgm:t>
    </dgm:pt>
    <dgm:pt modelId="{F0906F5C-F7CC-42EC-8A5A-A787AB0572D1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BC</a:t>
          </a:r>
        </a:p>
        <a:p>
          <a:r>
            <a:rPr lang="en-US" dirty="0"/>
            <a:t>1 CT</a:t>
          </a:r>
          <a:endParaRPr lang="en-GB" dirty="0"/>
        </a:p>
      </dgm:t>
    </dgm:pt>
    <dgm:pt modelId="{96D32E77-5047-4A2A-8F45-73248EB25A2F}" type="parTrans" cxnId="{92351E3F-8ABE-4F56-A1BA-D2C96559C070}">
      <dgm:prSet/>
      <dgm:spPr/>
      <dgm:t>
        <a:bodyPr/>
        <a:lstStyle/>
        <a:p>
          <a:endParaRPr lang="en-GB"/>
        </a:p>
      </dgm:t>
    </dgm:pt>
    <dgm:pt modelId="{9F6756A9-2FA8-463F-BE8E-1F3679815F44}" type="sibTrans" cxnId="{92351E3F-8ABE-4F56-A1BA-D2C96559C070}">
      <dgm:prSet/>
      <dgm:spPr/>
      <dgm:t>
        <a:bodyPr/>
        <a:lstStyle/>
        <a:p>
          <a:endParaRPr lang="en-GB"/>
        </a:p>
      </dgm:t>
    </dgm:pt>
    <dgm:pt modelId="{AD00438E-4F40-4012-8A8F-E94D972335FA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JC</a:t>
          </a:r>
        </a:p>
        <a:p>
          <a:r>
            <a:rPr lang="en-US" dirty="0"/>
            <a:t>1 CT</a:t>
          </a:r>
          <a:endParaRPr lang="en-GB" dirty="0"/>
        </a:p>
      </dgm:t>
    </dgm:pt>
    <dgm:pt modelId="{E6BDF647-40DB-4510-AE74-13AC107BC903}" type="parTrans" cxnId="{A7DB358A-34EA-43C8-8238-693C8873F503}">
      <dgm:prSet/>
      <dgm:spPr/>
      <dgm:t>
        <a:bodyPr/>
        <a:lstStyle/>
        <a:p>
          <a:endParaRPr lang="en-GB"/>
        </a:p>
      </dgm:t>
    </dgm:pt>
    <dgm:pt modelId="{FC89E759-9C20-4848-BC62-24AFE7D1435C}" type="sibTrans" cxnId="{A7DB358A-34EA-43C8-8238-693C8873F503}">
      <dgm:prSet/>
      <dgm:spPr/>
      <dgm:t>
        <a:bodyPr/>
        <a:lstStyle/>
        <a:p>
          <a:endParaRPr lang="en-GB"/>
        </a:p>
      </dgm:t>
    </dgm:pt>
    <dgm:pt modelId="{CA490002-4562-40E5-A0DE-DB4A303342C2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BC</a:t>
          </a:r>
        </a:p>
        <a:p>
          <a:r>
            <a:rPr lang="en-US" dirty="0"/>
            <a:t>3 CT</a:t>
          </a:r>
          <a:endParaRPr lang="en-GB" dirty="0"/>
        </a:p>
      </dgm:t>
    </dgm:pt>
    <dgm:pt modelId="{3FAED1CB-D66B-4124-840E-AF3480AA5DDC}" type="parTrans" cxnId="{1604845D-8256-49E7-83CE-D123D0362B19}">
      <dgm:prSet/>
      <dgm:spPr/>
      <dgm:t>
        <a:bodyPr/>
        <a:lstStyle/>
        <a:p>
          <a:endParaRPr lang="en-GB"/>
        </a:p>
      </dgm:t>
    </dgm:pt>
    <dgm:pt modelId="{612D3EEF-CE22-4DF5-B8C4-2FEB84A23EB6}" type="sibTrans" cxnId="{1604845D-8256-49E7-83CE-D123D0362B19}">
      <dgm:prSet/>
      <dgm:spPr/>
      <dgm:t>
        <a:bodyPr/>
        <a:lstStyle/>
        <a:p>
          <a:endParaRPr lang="en-GB"/>
        </a:p>
      </dgm:t>
    </dgm:pt>
    <dgm:pt modelId="{0BD06F39-A01B-4A2F-A7DF-E4FC3AE21A5E}">
      <dgm:prSet phldrT="[Text]"/>
      <dgm:spPr>
        <a:gradFill flip="none" rotWithShape="0">
          <a:gsLst>
            <a:gs pos="0">
              <a:srgbClr val="90D6DD">
                <a:tint val="66000"/>
                <a:satMod val="160000"/>
              </a:srgbClr>
            </a:gs>
            <a:gs pos="50000">
              <a:srgbClr val="90D6DD">
                <a:tint val="44500"/>
                <a:satMod val="160000"/>
              </a:srgbClr>
            </a:gs>
            <a:gs pos="100000">
              <a:srgbClr val="90D6DD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JC</a:t>
          </a:r>
          <a:endParaRPr lang="en-GB" dirty="0"/>
        </a:p>
      </dgm:t>
    </dgm:pt>
    <dgm:pt modelId="{A4E3F3CC-6AB8-4199-87F8-504E0F951FDE}" type="parTrans" cxnId="{B5049EFA-CDEE-4246-8714-8B8B69BB2493}">
      <dgm:prSet/>
      <dgm:spPr/>
      <dgm:t>
        <a:bodyPr/>
        <a:lstStyle/>
        <a:p>
          <a:endParaRPr lang="en-GB"/>
        </a:p>
      </dgm:t>
    </dgm:pt>
    <dgm:pt modelId="{CD395BD9-4D1A-4BC8-BDE7-89D9614ADC90}" type="sibTrans" cxnId="{B5049EFA-CDEE-4246-8714-8B8B69BB2493}">
      <dgm:prSet/>
      <dgm:spPr/>
      <dgm:t>
        <a:bodyPr/>
        <a:lstStyle/>
        <a:p>
          <a:endParaRPr lang="en-GB"/>
        </a:p>
      </dgm:t>
    </dgm:pt>
    <dgm:pt modelId="{E42D6797-60E9-4F2B-8E0A-7FFF810F9C30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b="1" dirty="0"/>
            <a:t>DQW2</a:t>
          </a:r>
          <a:endParaRPr lang="en-GB" b="1" dirty="0"/>
        </a:p>
      </dgm:t>
    </dgm:pt>
    <dgm:pt modelId="{EF1747C9-8456-4508-8C7B-115520921467}" type="parTrans" cxnId="{FFF95356-DA07-48E5-9673-1DDF4049943C}">
      <dgm:prSet/>
      <dgm:spPr/>
      <dgm:t>
        <a:bodyPr/>
        <a:lstStyle/>
        <a:p>
          <a:endParaRPr lang="en-GB"/>
        </a:p>
      </dgm:t>
    </dgm:pt>
    <dgm:pt modelId="{28128F11-A6B1-47BB-BE00-B6D5A178FABC}" type="sibTrans" cxnId="{FFF95356-DA07-48E5-9673-1DDF4049943C}">
      <dgm:prSet/>
      <dgm:spPr/>
      <dgm:t>
        <a:bodyPr/>
        <a:lstStyle/>
        <a:p>
          <a:endParaRPr lang="en-GB"/>
        </a:p>
      </dgm:t>
    </dgm:pt>
    <dgm:pt modelId="{748310EB-09F5-4550-B837-7D1B1D1EBC82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BC</a:t>
          </a:r>
        </a:p>
        <a:p>
          <a:r>
            <a:rPr lang="en-US" dirty="0"/>
            <a:t>1 CT</a:t>
          </a:r>
          <a:endParaRPr lang="en-GB" dirty="0"/>
        </a:p>
      </dgm:t>
    </dgm:pt>
    <dgm:pt modelId="{18A57F55-EE07-4DA8-8C2F-A4284FE0C51D}" type="parTrans" cxnId="{E9854505-922A-4800-9D0C-56F2A754ACFA}">
      <dgm:prSet/>
      <dgm:spPr/>
      <dgm:t>
        <a:bodyPr/>
        <a:lstStyle/>
        <a:p>
          <a:endParaRPr lang="en-GB"/>
        </a:p>
      </dgm:t>
    </dgm:pt>
    <dgm:pt modelId="{6193BE7D-4C0E-4E81-B324-25C0216268AE}" type="sibTrans" cxnId="{E9854505-922A-4800-9D0C-56F2A754ACFA}">
      <dgm:prSet/>
      <dgm:spPr/>
      <dgm:t>
        <a:bodyPr/>
        <a:lstStyle/>
        <a:p>
          <a:endParaRPr lang="en-GB"/>
        </a:p>
      </dgm:t>
    </dgm:pt>
    <dgm:pt modelId="{5DBE2743-0735-4512-A59A-4E9153790BA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DC</a:t>
          </a:r>
        </a:p>
        <a:p>
          <a:r>
            <a:rPr lang="en-US" dirty="0"/>
            <a:t>1 CT</a:t>
          </a:r>
          <a:endParaRPr lang="en-GB" dirty="0"/>
        </a:p>
      </dgm:t>
    </dgm:pt>
    <dgm:pt modelId="{7B14D8C1-7365-45BA-BCFF-6011127DE639}" type="parTrans" cxnId="{09220E3F-E088-48E0-BFC2-74E16DEFC114}">
      <dgm:prSet/>
      <dgm:spPr/>
      <dgm:t>
        <a:bodyPr/>
        <a:lstStyle/>
        <a:p>
          <a:endParaRPr lang="en-GB"/>
        </a:p>
      </dgm:t>
    </dgm:pt>
    <dgm:pt modelId="{85EDBBB8-5077-46A3-9065-0DA5271F7239}" type="sibTrans" cxnId="{09220E3F-E088-48E0-BFC2-74E16DEFC114}">
      <dgm:prSet/>
      <dgm:spPr/>
      <dgm:t>
        <a:bodyPr/>
        <a:lstStyle/>
        <a:p>
          <a:endParaRPr lang="en-GB"/>
        </a:p>
      </dgm:t>
    </dgm:pt>
    <dgm:pt modelId="{C5B8ACDA-8B71-4A89-B70C-2F4A27724D2D}">
      <dgm:prSet phldrT="[Text]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en-US" dirty="0"/>
            <a:t>DC</a:t>
          </a:r>
        </a:p>
        <a:p>
          <a:r>
            <a:rPr lang="en-GB" dirty="0"/>
            <a:t>3 CT</a:t>
          </a:r>
        </a:p>
      </dgm:t>
    </dgm:pt>
    <dgm:pt modelId="{9EAE7221-103A-4759-A780-2EB2011667AA}" type="parTrans" cxnId="{7B89708F-4322-4AC6-B90E-7FB42F8EDFE0}">
      <dgm:prSet/>
      <dgm:spPr/>
      <dgm:t>
        <a:bodyPr/>
        <a:lstStyle/>
        <a:p>
          <a:endParaRPr lang="en-GB"/>
        </a:p>
      </dgm:t>
    </dgm:pt>
    <dgm:pt modelId="{C3FA74FC-7210-43A5-87A7-FFD660819CB2}" type="sibTrans" cxnId="{7B89708F-4322-4AC6-B90E-7FB42F8EDFE0}">
      <dgm:prSet/>
      <dgm:spPr/>
      <dgm:t>
        <a:bodyPr/>
        <a:lstStyle/>
        <a:p>
          <a:endParaRPr lang="en-GB"/>
        </a:p>
      </dgm:t>
    </dgm:pt>
    <dgm:pt modelId="{8D8803A4-03D2-475F-9D1B-4A5E8C7A1B02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DC</a:t>
          </a:r>
          <a:endParaRPr lang="en-GB" dirty="0"/>
        </a:p>
      </dgm:t>
    </dgm:pt>
    <dgm:pt modelId="{8F554230-1B18-4B57-9829-EB8560769B49}" type="parTrans" cxnId="{034B62AF-F7AA-473B-957C-F502CF68DFD6}">
      <dgm:prSet/>
      <dgm:spPr/>
      <dgm:t>
        <a:bodyPr/>
        <a:lstStyle/>
        <a:p>
          <a:endParaRPr lang="en-GB"/>
        </a:p>
      </dgm:t>
    </dgm:pt>
    <dgm:pt modelId="{0D2D905A-BE47-4102-9D19-2803371DBDC5}" type="sibTrans" cxnId="{034B62AF-F7AA-473B-957C-F502CF68DFD6}">
      <dgm:prSet/>
      <dgm:spPr/>
      <dgm:t>
        <a:bodyPr/>
        <a:lstStyle/>
        <a:p>
          <a:endParaRPr lang="en-GB"/>
        </a:p>
      </dgm:t>
    </dgm:pt>
    <dgm:pt modelId="{89FDD151-2767-4654-8F27-B291EE572854}">
      <dgm:prSet phldrT="[Text]"/>
      <dgm:spPr>
        <a:noFill/>
      </dgm:spPr>
      <dgm:t>
        <a:bodyPr/>
        <a:lstStyle/>
        <a:p>
          <a:r>
            <a:rPr lang="en-US" dirty="0"/>
            <a:t>DC</a:t>
          </a:r>
          <a:endParaRPr lang="en-GB" dirty="0"/>
        </a:p>
      </dgm:t>
    </dgm:pt>
    <dgm:pt modelId="{52F8B56C-325E-489B-B602-C64E7CD2388A}" type="parTrans" cxnId="{2CFE1E0B-3F92-4686-BC77-FA1E9E31FED3}">
      <dgm:prSet/>
      <dgm:spPr/>
      <dgm:t>
        <a:bodyPr/>
        <a:lstStyle/>
        <a:p>
          <a:endParaRPr lang="en-GB"/>
        </a:p>
      </dgm:t>
    </dgm:pt>
    <dgm:pt modelId="{9DF34175-B017-48BB-BA7F-FEE4BFF43EF0}" type="sibTrans" cxnId="{2CFE1E0B-3F92-4686-BC77-FA1E9E31FED3}">
      <dgm:prSet/>
      <dgm:spPr/>
      <dgm:t>
        <a:bodyPr/>
        <a:lstStyle/>
        <a:p>
          <a:endParaRPr lang="en-GB"/>
        </a:p>
      </dgm:t>
    </dgm:pt>
    <dgm:pt modelId="{BBF1F75E-3585-49A3-A516-33EC9066F31F}">
      <dgm:prSet/>
      <dgm:spPr/>
      <dgm:t>
        <a:bodyPr/>
        <a:lstStyle/>
        <a:p>
          <a:r>
            <a:rPr lang="en-GB" i="1" dirty="0"/>
            <a:t>...</a:t>
          </a:r>
        </a:p>
        <a:p>
          <a:r>
            <a:rPr lang="en-GB" i="1" dirty="0"/>
            <a:t>6 more coming</a:t>
          </a:r>
          <a:br>
            <a:rPr lang="en-GB" dirty="0"/>
          </a:br>
          <a:endParaRPr lang="en-GB" dirty="0"/>
        </a:p>
      </dgm:t>
    </dgm:pt>
    <dgm:pt modelId="{31755E4D-0FFB-48C8-B952-6A20535CA35D}" type="parTrans" cxnId="{92AE000C-2DDC-4540-AC9A-7BC6E0DA0B3D}">
      <dgm:prSet/>
      <dgm:spPr/>
      <dgm:t>
        <a:bodyPr/>
        <a:lstStyle/>
        <a:p>
          <a:endParaRPr lang="en-GB"/>
        </a:p>
      </dgm:t>
    </dgm:pt>
    <dgm:pt modelId="{0AC2D7B5-97B6-4021-94EA-EC81EE57CE8E}" type="sibTrans" cxnId="{92AE000C-2DDC-4540-AC9A-7BC6E0DA0B3D}">
      <dgm:prSet/>
      <dgm:spPr/>
      <dgm:t>
        <a:bodyPr/>
        <a:lstStyle/>
        <a:p>
          <a:endParaRPr lang="en-GB"/>
        </a:p>
      </dgm:t>
    </dgm:pt>
    <dgm:pt modelId="{61C7EDB2-C0C3-4082-A115-CEE26699FD09}" type="pres">
      <dgm:prSet presAssocID="{5618EB76-E750-49A9-A3EE-3CA108DB2A3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79DE1B4-466D-4A34-907C-7B36C9252F60}" type="pres">
      <dgm:prSet presAssocID="{5618EB76-E750-49A9-A3EE-3CA108DB2A39}" presName="hierFlow" presStyleCnt="0"/>
      <dgm:spPr/>
    </dgm:pt>
    <dgm:pt modelId="{DE3E2FCE-13DA-4A4D-AF60-1BF049BE0793}" type="pres">
      <dgm:prSet presAssocID="{5618EB76-E750-49A9-A3EE-3CA108DB2A3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1BACEA8-D22A-4922-816E-87B8ACA44338}" type="pres">
      <dgm:prSet presAssocID="{34680E42-B52F-497B-B1B7-B10957620D5E}" presName="Name14" presStyleCnt="0"/>
      <dgm:spPr/>
    </dgm:pt>
    <dgm:pt modelId="{C76CF5DD-DE53-49E7-8366-96A608162019}" type="pres">
      <dgm:prSet presAssocID="{34680E42-B52F-497B-B1B7-B10957620D5E}" presName="level1Shape" presStyleLbl="node0" presStyleIdx="0" presStyleCnt="1">
        <dgm:presLayoutVars>
          <dgm:chPref val="3"/>
        </dgm:presLayoutVars>
      </dgm:prSet>
      <dgm:spPr/>
    </dgm:pt>
    <dgm:pt modelId="{3F807324-5737-4EC5-BB2F-502D06E6EF42}" type="pres">
      <dgm:prSet presAssocID="{34680E42-B52F-497B-B1B7-B10957620D5E}" presName="hierChild2" presStyleCnt="0"/>
      <dgm:spPr/>
    </dgm:pt>
    <dgm:pt modelId="{0AD50C34-DB5D-4FA6-AFCC-43DF51653062}" type="pres">
      <dgm:prSet presAssocID="{1711F9AB-CB41-4FB2-A19E-A2F4D429BB25}" presName="Name19" presStyleLbl="parChTrans1D2" presStyleIdx="0" presStyleCnt="2"/>
      <dgm:spPr/>
    </dgm:pt>
    <dgm:pt modelId="{07B72D57-D602-4F43-94C2-4547430CCDE0}" type="pres">
      <dgm:prSet presAssocID="{9C0810D9-C41E-425E-A9BF-790689BA67FC}" presName="Name21" presStyleCnt="0"/>
      <dgm:spPr/>
    </dgm:pt>
    <dgm:pt modelId="{D8E0382F-0E45-41F2-8C90-0348BA9BFA95}" type="pres">
      <dgm:prSet presAssocID="{9C0810D9-C41E-425E-A9BF-790689BA67FC}" presName="level2Shape" presStyleLbl="node2" presStyleIdx="0" presStyleCnt="2"/>
      <dgm:spPr/>
    </dgm:pt>
    <dgm:pt modelId="{12A32861-CB3B-4840-948C-117CE61D5D09}" type="pres">
      <dgm:prSet presAssocID="{9C0810D9-C41E-425E-A9BF-790689BA67FC}" presName="hierChild3" presStyleCnt="0"/>
      <dgm:spPr/>
    </dgm:pt>
    <dgm:pt modelId="{69123040-E517-4F42-ADDD-474268092CE9}" type="pres">
      <dgm:prSet presAssocID="{E93659C0-FBEA-40DA-B1E2-D0E4E90F20F0}" presName="Name19" presStyleLbl="parChTrans1D3" presStyleIdx="0" presStyleCnt="5"/>
      <dgm:spPr/>
    </dgm:pt>
    <dgm:pt modelId="{52BC8B89-16C6-4DAD-BE00-D8972F2AC4F1}" type="pres">
      <dgm:prSet presAssocID="{97359CEA-4D08-43FF-AE58-ADFA939901EB}" presName="Name21" presStyleCnt="0"/>
      <dgm:spPr/>
    </dgm:pt>
    <dgm:pt modelId="{4A9CEA79-10E2-4EF2-9691-77A9D7286D41}" type="pres">
      <dgm:prSet presAssocID="{97359CEA-4D08-43FF-AE58-ADFA939901EB}" presName="level2Shape" presStyleLbl="node3" presStyleIdx="0" presStyleCnt="5"/>
      <dgm:spPr/>
    </dgm:pt>
    <dgm:pt modelId="{A3AFA662-5BBC-407F-A48F-7FA8C4609831}" type="pres">
      <dgm:prSet presAssocID="{97359CEA-4D08-43FF-AE58-ADFA939901EB}" presName="hierChild3" presStyleCnt="0"/>
      <dgm:spPr/>
    </dgm:pt>
    <dgm:pt modelId="{5F03AC7E-D399-4673-99F0-AAEDE3D13296}" type="pres">
      <dgm:prSet presAssocID="{38EFDFDF-7665-4178-AF3C-762663DA5735}" presName="Name19" presStyleLbl="parChTrans1D4" presStyleIdx="0" presStyleCnt="12"/>
      <dgm:spPr/>
    </dgm:pt>
    <dgm:pt modelId="{31496A0B-5968-4BA3-9932-C15E4BD5117C}" type="pres">
      <dgm:prSet presAssocID="{FBC4A7FD-1488-4618-91AD-C53568773F31}" presName="Name21" presStyleCnt="0"/>
      <dgm:spPr/>
    </dgm:pt>
    <dgm:pt modelId="{37E6C37C-1746-4F86-B6A2-EBCB321098B0}" type="pres">
      <dgm:prSet presAssocID="{FBC4A7FD-1488-4618-91AD-C53568773F31}" presName="level2Shape" presStyleLbl="node4" presStyleIdx="0" presStyleCnt="12"/>
      <dgm:spPr/>
    </dgm:pt>
    <dgm:pt modelId="{DE35A2E8-911E-40DC-A6E1-A4A5E95F8D5D}" type="pres">
      <dgm:prSet presAssocID="{FBC4A7FD-1488-4618-91AD-C53568773F31}" presName="hierChild3" presStyleCnt="0"/>
      <dgm:spPr/>
    </dgm:pt>
    <dgm:pt modelId="{34D52E98-D88E-44F9-ABF8-5C2097EDAA06}" type="pres">
      <dgm:prSet presAssocID="{6C6B4556-3433-424F-AFE2-37F25893E7D0}" presName="Name19" presStyleLbl="parChTrans1D4" presStyleIdx="1" presStyleCnt="12"/>
      <dgm:spPr/>
    </dgm:pt>
    <dgm:pt modelId="{A88475BA-C4BE-4C3E-9BBE-3CEA1B859E54}" type="pres">
      <dgm:prSet presAssocID="{415DDFC9-C24B-4F92-A60B-5F3FC886B3C8}" presName="Name21" presStyleCnt="0"/>
      <dgm:spPr/>
    </dgm:pt>
    <dgm:pt modelId="{FEE88E8E-6638-46B7-ABF0-ADA84B1A0381}" type="pres">
      <dgm:prSet presAssocID="{415DDFC9-C24B-4F92-A60B-5F3FC886B3C8}" presName="level2Shape" presStyleLbl="node4" presStyleIdx="1" presStyleCnt="12"/>
      <dgm:spPr/>
    </dgm:pt>
    <dgm:pt modelId="{9FA4559C-E958-48D0-94E1-289A2946A828}" type="pres">
      <dgm:prSet presAssocID="{415DDFC9-C24B-4F92-A60B-5F3FC886B3C8}" presName="hierChild3" presStyleCnt="0"/>
      <dgm:spPr/>
    </dgm:pt>
    <dgm:pt modelId="{E8C088F0-A8EE-4F63-ADDF-E17FF5423E01}" type="pres">
      <dgm:prSet presAssocID="{7B14D8C1-7365-45BA-BCFF-6011127DE639}" presName="Name19" presStyleLbl="parChTrans1D4" presStyleIdx="2" presStyleCnt="12"/>
      <dgm:spPr/>
    </dgm:pt>
    <dgm:pt modelId="{50E28771-7CDE-4FF1-B1E7-EFC50EBC8B20}" type="pres">
      <dgm:prSet presAssocID="{5DBE2743-0735-4512-A59A-4E9153790BA3}" presName="Name21" presStyleCnt="0"/>
      <dgm:spPr/>
    </dgm:pt>
    <dgm:pt modelId="{E497D39D-7C6C-4E89-A61C-F0C8148EC2D8}" type="pres">
      <dgm:prSet presAssocID="{5DBE2743-0735-4512-A59A-4E9153790BA3}" presName="level2Shape" presStyleLbl="node4" presStyleIdx="2" presStyleCnt="12"/>
      <dgm:spPr/>
    </dgm:pt>
    <dgm:pt modelId="{95BBB06F-4E7C-4DFD-98D3-18BBB90D255E}" type="pres">
      <dgm:prSet presAssocID="{5DBE2743-0735-4512-A59A-4E9153790BA3}" presName="hierChild3" presStyleCnt="0"/>
      <dgm:spPr/>
    </dgm:pt>
    <dgm:pt modelId="{FA81C967-68CB-426B-86EA-47505CDC544A}" type="pres">
      <dgm:prSet presAssocID="{0FA21913-C6D3-42E8-A5AD-D389D1BFFBFD}" presName="Name19" presStyleLbl="parChTrans1D3" presStyleIdx="1" presStyleCnt="5"/>
      <dgm:spPr/>
    </dgm:pt>
    <dgm:pt modelId="{A8A54914-23E0-4A29-A452-470351D4B2E3}" type="pres">
      <dgm:prSet presAssocID="{A710D9F4-916A-4B35-88C8-8E61E7176278}" presName="Name21" presStyleCnt="0"/>
      <dgm:spPr/>
    </dgm:pt>
    <dgm:pt modelId="{42BB7D5D-2062-4C6A-8507-33BC37D6A2AD}" type="pres">
      <dgm:prSet presAssocID="{A710D9F4-916A-4B35-88C8-8E61E7176278}" presName="level2Shape" presStyleLbl="node3" presStyleIdx="1" presStyleCnt="5"/>
      <dgm:spPr/>
    </dgm:pt>
    <dgm:pt modelId="{4A1C887A-CA8A-46B6-AA62-EA9EF2EC9767}" type="pres">
      <dgm:prSet presAssocID="{A710D9F4-916A-4B35-88C8-8E61E7176278}" presName="hierChild3" presStyleCnt="0"/>
      <dgm:spPr/>
    </dgm:pt>
    <dgm:pt modelId="{FE16EE44-E001-42F5-ADF3-6D1B97D6E56D}" type="pres">
      <dgm:prSet presAssocID="{96D32E77-5047-4A2A-8F45-73248EB25A2F}" presName="Name19" presStyleLbl="parChTrans1D4" presStyleIdx="3" presStyleCnt="12"/>
      <dgm:spPr/>
    </dgm:pt>
    <dgm:pt modelId="{B67C18E3-9480-4422-8D72-35F39B7806BB}" type="pres">
      <dgm:prSet presAssocID="{F0906F5C-F7CC-42EC-8A5A-A787AB0572D1}" presName="Name21" presStyleCnt="0"/>
      <dgm:spPr/>
    </dgm:pt>
    <dgm:pt modelId="{B35906E1-8258-432A-B725-CED9BE7AF46B}" type="pres">
      <dgm:prSet presAssocID="{F0906F5C-F7CC-42EC-8A5A-A787AB0572D1}" presName="level2Shape" presStyleLbl="node4" presStyleIdx="3" presStyleCnt="12"/>
      <dgm:spPr/>
    </dgm:pt>
    <dgm:pt modelId="{806BEDF5-46CE-4157-9E32-F58575F7B32F}" type="pres">
      <dgm:prSet presAssocID="{F0906F5C-F7CC-42EC-8A5A-A787AB0572D1}" presName="hierChild3" presStyleCnt="0"/>
      <dgm:spPr/>
    </dgm:pt>
    <dgm:pt modelId="{7156C74F-CC0F-46C5-B1D3-E79C1F7A1895}" type="pres">
      <dgm:prSet presAssocID="{F93D636E-2D54-420C-8447-66F5D620520C}" presName="Name19" presStyleLbl="parChTrans1D4" presStyleIdx="4" presStyleCnt="12"/>
      <dgm:spPr/>
    </dgm:pt>
    <dgm:pt modelId="{89ACB20D-AFB2-4B78-AE93-409FC8E3D72E}" type="pres">
      <dgm:prSet presAssocID="{A43D9D80-6CF2-4C08-9973-5AC5570FD8A1}" presName="Name21" presStyleCnt="0"/>
      <dgm:spPr/>
    </dgm:pt>
    <dgm:pt modelId="{C02E2C9E-A6E9-41D5-8E12-E61AEF48D47B}" type="pres">
      <dgm:prSet presAssocID="{A43D9D80-6CF2-4C08-9973-5AC5570FD8A1}" presName="level2Shape" presStyleLbl="node4" presStyleIdx="4" presStyleCnt="12"/>
      <dgm:spPr/>
    </dgm:pt>
    <dgm:pt modelId="{F0DD6A5C-1BFF-4F22-92B3-78A9ED1A7B83}" type="pres">
      <dgm:prSet presAssocID="{A43D9D80-6CF2-4C08-9973-5AC5570FD8A1}" presName="hierChild3" presStyleCnt="0"/>
      <dgm:spPr/>
    </dgm:pt>
    <dgm:pt modelId="{653F5572-7C1B-44D2-B9DA-739C56D1176A}" type="pres">
      <dgm:prSet presAssocID="{9EAE7221-103A-4759-A780-2EB2011667AA}" presName="Name19" presStyleLbl="parChTrans1D4" presStyleIdx="5" presStyleCnt="12"/>
      <dgm:spPr/>
    </dgm:pt>
    <dgm:pt modelId="{156F68C1-5F8B-42FE-837D-340395ADC57D}" type="pres">
      <dgm:prSet presAssocID="{C5B8ACDA-8B71-4A89-B70C-2F4A27724D2D}" presName="Name21" presStyleCnt="0"/>
      <dgm:spPr/>
    </dgm:pt>
    <dgm:pt modelId="{3F318F1E-68D0-4E5B-9F4C-9635690B4B9E}" type="pres">
      <dgm:prSet presAssocID="{C5B8ACDA-8B71-4A89-B70C-2F4A27724D2D}" presName="level2Shape" presStyleLbl="node4" presStyleIdx="5" presStyleCnt="12"/>
      <dgm:spPr/>
    </dgm:pt>
    <dgm:pt modelId="{15132850-BC50-4D21-8790-6EABFC1D2932}" type="pres">
      <dgm:prSet presAssocID="{C5B8ACDA-8B71-4A89-B70C-2F4A27724D2D}" presName="hierChild3" presStyleCnt="0"/>
      <dgm:spPr/>
    </dgm:pt>
    <dgm:pt modelId="{42E4074C-AFB3-45DF-80D8-8A57F94AC476}" type="pres">
      <dgm:prSet presAssocID="{B641101B-B0AF-430A-A27D-080C920A0426}" presName="Name19" presStyleLbl="parChTrans1D2" presStyleIdx="1" presStyleCnt="2"/>
      <dgm:spPr/>
    </dgm:pt>
    <dgm:pt modelId="{2F656D99-1335-45A3-93B1-5F0B5634CF88}" type="pres">
      <dgm:prSet presAssocID="{A0CEC712-5C7D-4EC1-9D56-44E3DA2BC641}" presName="Name21" presStyleCnt="0"/>
      <dgm:spPr/>
    </dgm:pt>
    <dgm:pt modelId="{13C6429B-C0FC-48C0-A2B8-77CBC4B1B0CF}" type="pres">
      <dgm:prSet presAssocID="{A0CEC712-5C7D-4EC1-9D56-44E3DA2BC641}" presName="level2Shape" presStyleLbl="node2" presStyleIdx="1" presStyleCnt="2"/>
      <dgm:spPr/>
    </dgm:pt>
    <dgm:pt modelId="{62F04B27-0FC3-443E-ADCF-CEC5268A0B98}" type="pres">
      <dgm:prSet presAssocID="{A0CEC712-5C7D-4EC1-9D56-44E3DA2BC641}" presName="hierChild3" presStyleCnt="0"/>
      <dgm:spPr/>
    </dgm:pt>
    <dgm:pt modelId="{00903EAC-4E7F-4EA5-8BC4-86C9701300B8}" type="pres">
      <dgm:prSet presAssocID="{2D9B5057-938E-4A16-B04C-D6B1363A16F0}" presName="Name19" presStyleLbl="parChTrans1D3" presStyleIdx="2" presStyleCnt="5"/>
      <dgm:spPr/>
    </dgm:pt>
    <dgm:pt modelId="{A16AD364-F16B-4783-B289-861664D545EA}" type="pres">
      <dgm:prSet presAssocID="{5855891F-9F33-4048-8E74-CF377164E0AB}" presName="Name21" presStyleCnt="0"/>
      <dgm:spPr/>
    </dgm:pt>
    <dgm:pt modelId="{9D5B8B64-53E9-492C-96CF-0E676230B4E0}" type="pres">
      <dgm:prSet presAssocID="{5855891F-9F33-4048-8E74-CF377164E0AB}" presName="level2Shape" presStyleLbl="node3" presStyleIdx="2" presStyleCnt="5"/>
      <dgm:spPr/>
    </dgm:pt>
    <dgm:pt modelId="{21B91FD7-52FB-4D28-ABFF-F08848851157}" type="pres">
      <dgm:prSet presAssocID="{5855891F-9F33-4048-8E74-CF377164E0AB}" presName="hierChild3" presStyleCnt="0"/>
      <dgm:spPr/>
    </dgm:pt>
    <dgm:pt modelId="{2BC84168-9BB4-471B-AC86-FEDADEB1ACA5}" type="pres">
      <dgm:prSet presAssocID="{3FAED1CB-D66B-4124-840E-AF3480AA5DDC}" presName="Name19" presStyleLbl="parChTrans1D4" presStyleIdx="6" presStyleCnt="12"/>
      <dgm:spPr/>
    </dgm:pt>
    <dgm:pt modelId="{3E423F1C-87CF-4275-A301-C5C7259B83F8}" type="pres">
      <dgm:prSet presAssocID="{CA490002-4562-40E5-A0DE-DB4A303342C2}" presName="Name21" presStyleCnt="0"/>
      <dgm:spPr/>
    </dgm:pt>
    <dgm:pt modelId="{6E9744EB-61AB-4FA2-830B-0C7A1026F87F}" type="pres">
      <dgm:prSet presAssocID="{CA490002-4562-40E5-A0DE-DB4A303342C2}" presName="level2Shape" presStyleLbl="node4" presStyleIdx="6" presStyleCnt="12"/>
      <dgm:spPr/>
    </dgm:pt>
    <dgm:pt modelId="{7951F584-7D54-4FB5-8F8A-255D371E6025}" type="pres">
      <dgm:prSet presAssocID="{CA490002-4562-40E5-A0DE-DB4A303342C2}" presName="hierChild3" presStyleCnt="0"/>
      <dgm:spPr/>
    </dgm:pt>
    <dgm:pt modelId="{F8181DD5-EC9C-4BA0-B9E7-F9B4FA775071}" type="pres">
      <dgm:prSet presAssocID="{A4E3F3CC-6AB8-4199-87F8-504E0F951FDE}" presName="Name19" presStyleLbl="parChTrans1D4" presStyleIdx="7" presStyleCnt="12"/>
      <dgm:spPr/>
    </dgm:pt>
    <dgm:pt modelId="{6C036537-1A0F-412C-9848-14CFC1335D13}" type="pres">
      <dgm:prSet presAssocID="{0BD06F39-A01B-4A2F-A7DF-E4FC3AE21A5E}" presName="Name21" presStyleCnt="0"/>
      <dgm:spPr/>
    </dgm:pt>
    <dgm:pt modelId="{DDEFA905-969E-452B-9911-90DF76659773}" type="pres">
      <dgm:prSet presAssocID="{0BD06F39-A01B-4A2F-A7DF-E4FC3AE21A5E}" presName="level2Shape" presStyleLbl="node4" presStyleIdx="7" presStyleCnt="12"/>
      <dgm:spPr/>
    </dgm:pt>
    <dgm:pt modelId="{00EAF22B-36FD-4366-BD34-C0830DCED3A5}" type="pres">
      <dgm:prSet presAssocID="{0BD06F39-A01B-4A2F-A7DF-E4FC3AE21A5E}" presName="hierChild3" presStyleCnt="0"/>
      <dgm:spPr/>
    </dgm:pt>
    <dgm:pt modelId="{8FD98F64-9814-445F-AACD-A01D164C577C}" type="pres">
      <dgm:prSet presAssocID="{52F8B56C-325E-489B-B602-C64E7CD2388A}" presName="Name19" presStyleLbl="parChTrans1D4" presStyleIdx="8" presStyleCnt="12"/>
      <dgm:spPr/>
    </dgm:pt>
    <dgm:pt modelId="{F71B55C1-B2E6-462C-9254-588E53BD8E7C}" type="pres">
      <dgm:prSet presAssocID="{89FDD151-2767-4654-8F27-B291EE572854}" presName="Name21" presStyleCnt="0"/>
      <dgm:spPr/>
    </dgm:pt>
    <dgm:pt modelId="{5C97B94D-2CC4-4413-A70A-A0A1D4A93B49}" type="pres">
      <dgm:prSet presAssocID="{89FDD151-2767-4654-8F27-B291EE572854}" presName="level2Shape" presStyleLbl="node4" presStyleIdx="8" presStyleCnt="12"/>
      <dgm:spPr/>
    </dgm:pt>
    <dgm:pt modelId="{C5F5F70D-BABE-41FC-9669-C3B1A3099B97}" type="pres">
      <dgm:prSet presAssocID="{89FDD151-2767-4654-8F27-B291EE572854}" presName="hierChild3" presStyleCnt="0"/>
      <dgm:spPr/>
    </dgm:pt>
    <dgm:pt modelId="{219BFEDD-7C3D-42DB-9F87-54B66853D8E5}" type="pres">
      <dgm:prSet presAssocID="{EF1747C9-8456-4508-8C7B-115520921467}" presName="Name19" presStyleLbl="parChTrans1D3" presStyleIdx="3" presStyleCnt="5"/>
      <dgm:spPr/>
    </dgm:pt>
    <dgm:pt modelId="{37C972AB-14C5-4624-9355-BBD476C435A0}" type="pres">
      <dgm:prSet presAssocID="{E42D6797-60E9-4F2B-8E0A-7FFF810F9C30}" presName="Name21" presStyleCnt="0"/>
      <dgm:spPr/>
    </dgm:pt>
    <dgm:pt modelId="{7FF8CCF3-B8AE-4A63-BD19-C5797BA230F2}" type="pres">
      <dgm:prSet presAssocID="{E42D6797-60E9-4F2B-8E0A-7FFF810F9C30}" presName="level2Shape" presStyleLbl="node3" presStyleIdx="3" presStyleCnt="5"/>
      <dgm:spPr/>
    </dgm:pt>
    <dgm:pt modelId="{339B819A-F202-4AC8-9962-9FE1033F6A61}" type="pres">
      <dgm:prSet presAssocID="{E42D6797-60E9-4F2B-8E0A-7FFF810F9C30}" presName="hierChild3" presStyleCnt="0"/>
      <dgm:spPr/>
    </dgm:pt>
    <dgm:pt modelId="{A50D7BD9-585B-42FF-A10B-763143165C3B}" type="pres">
      <dgm:prSet presAssocID="{18A57F55-EE07-4DA8-8C2F-A4284FE0C51D}" presName="Name19" presStyleLbl="parChTrans1D4" presStyleIdx="9" presStyleCnt="12"/>
      <dgm:spPr/>
    </dgm:pt>
    <dgm:pt modelId="{3D3DC8A4-F95E-40F2-9543-1490FC13503F}" type="pres">
      <dgm:prSet presAssocID="{748310EB-09F5-4550-B837-7D1B1D1EBC82}" presName="Name21" presStyleCnt="0"/>
      <dgm:spPr/>
    </dgm:pt>
    <dgm:pt modelId="{A3504D36-BBAA-4761-A544-BDE59B353019}" type="pres">
      <dgm:prSet presAssocID="{748310EB-09F5-4550-B837-7D1B1D1EBC82}" presName="level2Shape" presStyleLbl="node4" presStyleIdx="9" presStyleCnt="12"/>
      <dgm:spPr/>
    </dgm:pt>
    <dgm:pt modelId="{2D48735C-6490-438A-9A97-A164A5F4D212}" type="pres">
      <dgm:prSet presAssocID="{748310EB-09F5-4550-B837-7D1B1D1EBC82}" presName="hierChild3" presStyleCnt="0"/>
      <dgm:spPr/>
    </dgm:pt>
    <dgm:pt modelId="{D949A0CE-27E1-4588-AACF-27AA6CA8131C}" type="pres">
      <dgm:prSet presAssocID="{E6BDF647-40DB-4510-AE74-13AC107BC903}" presName="Name19" presStyleLbl="parChTrans1D4" presStyleIdx="10" presStyleCnt="12"/>
      <dgm:spPr/>
    </dgm:pt>
    <dgm:pt modelId="{2A56D4C5-3CC8-40AF-9E04-E999C412488A}" type="pres">
      <dgm:prSet presAssocID="{AD00438E-4F40-4012-8A8F-E94D972335FA}" presName="Name21" presStyleCnt="0"/>
      <dgm:spPr/>
    </dgm:pt>
    <dgm:pt modelId="{1E53DCCF-FAC0-4AE0-AC7F-8CB7E7E745EF}" type="pres">
      <dgm:prSet presAssocID="{AD00438E-4F40-4012-8A8F-E94D972335FA}" presName="level2Shape" presStyleLbl="node4" presStyleIdx="10" presStyleCnt="12"/>
      <dgm:spPr/>
    </dgm:pt>
    <dgm:pt modelId="{146DEE27-3649-4E19-A8F3-AD8F4BE70CDF}" type="pres">
      <dgm:prSet presAssocID="{AD00438E-4F40-4012-8A8F-E94D972335FA}" presName="hierChild3" presStyleCnt="0"/>
      <dgm:spPr/>
    </dgm:pt>
    <dgm:pt modelId="{A0779179-74C5-41FB-BC83-BA4E04A3740F}" type="pres">
      <dgm:prSet presAssocID="{8F554230-1B18-4B57-9829-EB8560769B49}" presName="Name19" presStyleLbl="parChTrans1D4" presStyleIdx="11" presStyleCnt="12"/>
      <dgm:spPr/>
    </dgm:pt>
    <dgm:pt modelId="{5ECABF68-1FFC-45D4-9A6C-CDAFE37084F7}" type="pres">
      <dgm:prSet presAssocID="{8D8803A4-03D2-475F-9D1B-4A5E8C7A1B02}" presName="Name21" presStyleCnt="0"/>
      <dgm:spPr/>
    </dgm:pt>
    <dgm:pt modelId="{E201F328-9953-49ED-B62D-F53DC28ED2CF}" type="pres">
      <dgm:prSet presAssocID="{8D8803A4-03D2-475F-9D1B-4A5E8C7A1B02}" presName="level2Shape" presStyleLbl="node4" presStyleIdx="11" presStyleCnt="12"/>
      <dgm:spPr/>
    </dgm:pt>
    <dgm:pt modelId="{F1AA43C6-7875-4973-836F-A47A3A419EC5}" type="pres">
      <dgm:prSet presAssocID="{8D8803A4-03D2-475F-9D1B-4A5E8C7A1B02}" presName="hierChild3" presStyleCnt="0"/>
      <dgm:spPr/>
    </dgm:pt>
    <dgm:pt modelId="{68F8D6C8-6748-4EEA-9E08-B69ED00E6E31}" type="pres">
      <dgm:prSet presAssocID="{31755E4D-0FFB-48C8-B952-6A20535CA35D}" presName="Name19" presStyleLbl="parChTrans1D3" presStyleIdx="4" presStyleCnt="5"/>
      <dgm:spPr/>
    </dgm:pt>
    <dgm:pt modelId="{3E95BE32-2D4A-420A-9DE4-2E5E7E81D4C2}" type="pres">
      <dgm:prSet presAssocID="{BBF1F75E-3585-49A3-A516-33EC9066F31F}" presName="Name21" presStyleCnt="0"/>
      <dgm:spPr/>
    </dgm:pt>
    <dgm:pt modelId="{808F06AE-DDFC-4039-9EA2-58F37AC02A66}" type="pres">
      <dgm:prSet presAssocID="{BBF1F75E-3585-49A3-A516-33EC9066F31F}" presName="level2Shape" presStyleLbl="node3" presStyleIdx="4" presStyleCnt="5"/>
      <dgm:spPr/>
    </dgm:pt>
    <dgm:pt modelId="{004F30A6-C2BF-460F-B9F1-BEA00B96FC39}" type="pres">
      <dgm:prSet presAssocID="{BBF1F75E-3585-49A3-A516-33EC9066F31F}" presName="hierChild3" presStyleCnt="0"/>
      <dgm:spPr/>
    </dgm:pt>
    <dgm:pt modelId="{8BA11595-FD89-4BAE-BE34-627F6DDB42A8}" type="pres">
      <dgm:prSet presAssocID="{5618EB76-E750-49A9-A3EE-3CA108DB2A39}" presName="bgShapesFlow" presStyleCnt="0"/>
      <dgm:spPr/>
    </dgm:pt>
  </dgm:ptLst>
  <dgm:cxnLst>
    <dgm:cxn modelId="{E9854505-922A-4800-9D0C-56F2A754ACFA}" srcId="{E42D6797-60E9-4F2B-8E0A-7FFF810F9C30}" destId="{748310EB-09F5-4550-B837-7D1B1D1EBC82}" srcOrd="0" destOrd="0" parTransId="{18A57F55-EE07-4DA8-8C2F-A4284FE0C51D}" sibTransId="{6193BE7D-4C0E-4E81-B324-25C0216268AE}"/>
    <dgm:cxn modelId="{4C2AD806-D7D5-43EA-8E00-ED27270E501C}" srcId="{34680E42-B52F-497B-B1B7-B10957620D5E}" destId="{9C0810D9-C41E-425E-A9BF-790689BA67FC}" srcOrd="0" destOrd="0" parTransId="{1711F9AB-CB41-4FB2-A19E-A2F4D429BB25}" sibTransId="{852892AA-BB39-4229-9A69-02CE9D809D17}"/>
    <dgm:cxn modelId="{A7BC730A-F8CD-4F32-9A45-34E216DDB783}" type="presOf" srcId="{38EFDFDF-7665-4178-AF3C-762663DA5735}" destId="{5F03AC7E-D399-4673-99F0-AAEDE3D13296}" srcOrd="0" destOrd="0" presId="urn:microsoft.com/office/officeart/2005/8/layout/hierarchy6"/>
    <dgm:cxn modelId="{2CFE1E0B-3F92-4686-BC77-FA1E9E31FED3}" srcId="{0BD06F39-A01B-4A2F-A7DF-E4FC3AE21A5E}" destId="{89FDD151-2767-4654-8F27-B291EE572854}" srcOrd="0" destOrd="0" parTransId="{52F8B56C-325E-489B-B602-C64E7CD2388A}" sibTransId="{9DF34175-B017-48BB-BA7F-FEE4BFF43EF0}"/>
    <dgm:cxn modelId="{92AE000C-2DDC-4540-AC9A-7BC6E0DA0B3D}" srcId="{A0CEC712-5C7D-4EC1-9D56-44E3DA2BC641}" destId="{BBF1F75E-3585-49A3-A516-33EC9066F31F}" srcOrd="2" destOrd="0" parTransId="{31755E4D-0FFB-48C8-B952-6A20535CA35D}" sibTransId="{0AC2D7B5-97B6-4021-94EA-EC81EE57CE8E}"/>
    <dgm:cxn modelId="{E5025813-29D2-4FC6-9E84-0C15E770EE9C}" type="presOf" srcId="{18A57F55-EE07-4DA8-8C2F-A4284FE0C51D}" destId="{A50D7BD9-585B-42FF-A10B-763143165C3B}" srcOrd="0" destOrd="0" presId="urn:microsoft.com/office/officeart/2005/8/layout/hierarchy6"/>
    <dgm:cxn modelId="{67A3001E-DF4E-4B51-AA79-755DD5112F0A}" type="presOf" srcId="{415DDFC9-C24B-4F92-A60B-5F3FC886B3C8}" destId="{FEE88E8E-6638-46B7-ABF0-ADA84B1A0381}" srcOrd="0" destOrd="0" presId="urn:microsoft.com/office/officeart/2005/8/layout/hierarchy6"/>
    <dgm:cxn modelId="{AD15DE20-807C-4CA6-AAA1-B0C9E021EBFA}" type="presOf" srcId="{CA490002-4562-40E5-A0DE-DB4A303342C2}" destId="{6E9744EB-61AB-4FA2-830B-0C7A1026F87F}" srcOrd="0" destOrd="0" presId="urn:microsoft.com/office/officeart/2005/8/layout/hierarchy6"/>
    <dgm:cxn modelId="{99E7B624-0D43-4876-83F2-811B7A3C0569}" type="presOf" srcId="{3FAED1CB-D66B-4124-840E-AF3480AA5DDC}" destId="{2BC84168-9BB4-471B-AC86-FEDADEB1ACA5}" srcOrd="0" destOrd="0" presId="urn:microsoft.com/office/officeart/2005/8/layout/hierarchy6"/>
    <dgm:cxn modelId="{180BD22B-547C-42F7-AB75-B5C24B0C96A3}" type="presOf" srcId="{5618EB76-E750-49A9-A3EE-3CA108DB2A39}" destId="{61C7EDB2-C0C3-4082-A115-CEE26699FD09}" srcOrd="0" destOrd="0" presId="urn:microsoft.com/office/officeart/2005/8/layout/hierarchy6"/>
    <dgm:cxn modelId="{567EB72C-ABAE-4DC6-9870-9F67CCF5FC8A}" type="presOf" srcId="{F93D636E-2D54-420C-8447-66F5D620520C}" destId="{7156C74F-CC0F-46C5-B1D3-E79C1F7A1895}" srcOrd="0" destOrd="0" presId="urn:microsoft.com/office/officeart/2005/8/layout/hierarchy6"/>
    <dgm:cxn modelId="{CF8E312D-96A4-461A-889B-B99E57404A28}" type="presOf" srcId="{AD00438E-4F40-4012-8A8F-E94D972335FA}" destId="{1E53DCCF-FAC0-4AE0-AC7F-8CB7E7E745EF}" srcOrd="0" destOrd="0" presId="urn:microsoft.com/office/officeart/2005/8/layout/hierarchy6"/>
    <dgm:cxn modelId="{EF43DC32-6648-4388-ADC7-17A4BC0FBAA6}" srcId="{97359CEA-4D08-43FF-AE58-ADFA939901EB}" destId="{FBC4A7FD-1488-4618-91AD-C53568773F31}" srcOrd="0" destOrd="0" parTransId="{38EFDFDF-7665-4178-AF3C-762663DA5735}" sibTransId="{C9A6F70B-2FD8-40A0-A4AB-C5536E70A9CA}"/>
    <dgm:cxn modelId="{E4269934-C3CC-4BAB-BEE6-6FCBA4798933}" type="presOf" srcId="{7B14D8C1-7365-45BA-BCFF-6011127DE639}" destId="{E8C088F0-A8EE-4F63-ADDF-E17FF5423E01}" srcOrd="0" destOrd="0" presId="urn:microsoft.com/office/officeart/2005/8/layout/hierarchy6"/>
    <dgm:cxn modelId="{BE937637-6402-4E00-B1F3-97A563A55D87}" type="presOf" srcId="{EF1747C9-8456-4508-8C7B-115520921467}" destId="{219BFEDD-7C3D-42DB-9F87-54B66853D8E5}" srcOrd="0" destOrd="0" presId="urn:microsoft.com/office/officeart/2005/8/layout/hierarchy6"/>
    <dgm:cxn modelId="{7756DB38-5BC2-4391-ABAF-01621C7C1952}" type="presOf" srcId="{A43D9D80-6CF2-4C08-9973-5AC5570FD8A1}" destId="{C02E2C9E-A6E9-41D5-8E12-E61AEF48D47B}" srcOrd="0" destOrd="0" presId="urn:microsoft.com/office/officeart/2005/8/layout/hierarchy6"/>
    <dgm:cxn modelId="{49471A39-FD76-41F2-9D8B-69DA884EBF40}" type="presOf" srcId="{6C6B4556-3433-424F-AFE2-37F25893E7D0}" destId="{34D52E98-D88E-44F9-ABF8-5C2097EDAA06}" srcOrd="0" destOrd="0" presId="urn:microsoft.com/office/officeart/2005/8/layout/hierarchy6"/>
    <dgm:cxn modelId="{F2485F3C-FD78-4793-863F-E2B816399E3D}" type="presOf" srcId="{96D32E77-5047-4A2A-8F45-73248EB25A2F}" destId="{FE16EE44-E001-42F5-ADF3-6D1B97D6E56D}" srcOrd="0" destOrd="0" presId="urn:microsoft.com/office/officeart/2005/8/layout/hierarchy6"/>
    <dgm:cxn modelId="{09220E3F-E088-48E0-BFC2-74E16DEFC114}" srcId="{415DDFC9-C24B-4F92-A60B-5F3FC886B3C8}" destId="{5DBE2743-0735-4512-A59A-4E9153790BA3}" srcOrd="0" destOrd="0" parTransId="{7B14D8C1-7365-45BA-BCFF-6011127DE639}" sibTransId="{85EDBBB8-5077-46A3-9065-0DA5271F7239}"/>
    <dgm:cxn modelId="{92351E3F-8ABE-4F56-A1BA-D2C96559C070}" srcId="{A710D9F4-916A-4B35-88C8-8E61E7176278}" destId="{F0906F5C-F7CC-42EC-8A5A-A787AB0572D1}" srcOrd="0" destOrd="0" parTransId="{96D32E77-5047-4A2A-8F45-73248EB25A2F}" sibTransId="{9F6756A9-2FA8-463F-BE8E-1F3679815F44}"/>
    <dgm:cxn modelId="{8EFF263F-B3DC-453B-8E68-F6CCA32E562E}" srcId="{9C0810D9-C41E-425E-A9BF-790689BA67FC}" destId="{97359CEA-4D08-43FF-AE58-ADFA939901EB}" srcOrd="0" destOrd="0" parTransId="{E93659C0-FBEA-40DA-B1E2-D0E4E90F20F0}" sibTransId="{E51A1FD0-23A3-4C31-A0A1-5AD85A47B01C}"/>
    <dgm:cxn modelId="{57746240-0542-4B62-A2FF-0706BCDB2FD8}" type="presOf" srcId="{A0CEC712-5C7D-4EC1-9D56-44E3DA2BC641}" destId="{13C6429B-C0FC-48C0-A2B8-77CBC4B1B0CF}" srcOrd="0" destOrd="0" presId="urn:microsoft.com/office/officeart/2005/8/layout/hierarchy6"/>
    <dgm:cxn modelId="{A0EEAC40-5E90-4AEE-90D0-8E7ECF2CB44A}" type="presOf" srcId="{0FA21913-C6D3-42E8-A5AD-D389D1BFFBFD}" destId="{FA81C967-68CB-426B-86EA-47505CDC544A}" srcOrd="0" destOrd="0" presId="urn:microsoft.com/office/officeart/2005/8/layout/hierarchy6"/>
    <dgm:cxn modelId="{1604845D-8256-49E7-83CE-D123D0362B19}" srcId="{5855891F-9F33-4048-8E74-CF377164E0AB}" destId="{CA490002-4562-40E5-A0DE-DB4A303342C2}" srcOrd="0" destOrd="0" parTransId="{3FAED1CB-D66B-4124-840E-AF3480AA5DDC}" sibTransId="{612D3EEF-CE22-4DF5-B8C4-2FEB84A23EB6}"/>
    <dgm:cxn modelId="{BC0B8961-B6FC-4633-B9FB-35EBCCD5365C}" type="presOf" srcId="{97359CEA-4D08-43FF-AE58-ADFA939901EB}" destId="{4A9CEA79-10E2-4EF2-9691-77A9D7286D41}" srcOrd="0" destOrd="0" presId="urn:microsoft.com/office/officeart/2005/8/layout/hierarchy6"/>
    <dgm:cxn modelId="{D0A6C549-DBD9-4F12-A05D-CCA5D5831584}" type="presOf" srcId="{9EAE7221-103A-4759-A780-2EB2011667AA}" destId="{653F5572-7C1B-44D2-B9DA-739C56D1176A}" srcOrd="0" destOrd="0" presId="urn:microsoft.com/office/officeart/2005/8/layout/hierarchy6"/>
    <dgm:cxn modelId="{0D4C664D-52E7-4AF2-A527-440BFEE566B8}" type="presOf" srcId="{8D8803A4-03D2-475F-9D1B-4A5E8C7A1B02}" destId="{E201F328-9953-49ED-B62D-F53DC28ED2CF}" srcOrd="0" destOrd="0" presId="urn:microsoft.com/office/officeart/2005/8/layout/hierarchy6"/>
    <dgm:cxn modelId="{6C63DA4D-F965-470E-BBC6-05FAE8F10BC4}" type="presOf" srcId="{8F554230-1B18-4B57-9829-EB8560769B49}" destId="{A0779179-74C5-41FB-BC83-BA4E04A3740F}" srcOrd="0" destOrd="0" presId="urn:microsoft.com/office/officeart/2005/8/layout/hierarchy6"/>
    <dgm:cxn modelId="{FFF95356-DA07-48E5-9673-1DDF4049943C}" srcId="{A0CEC712-5C7D-4EC1-9D56-44E3DA2BC641}" destId="{E42D6797-60E9-4F2B-8E0A-7FFF810F9C30}" srcOrd="1" destOrd="0" parTransId="{EF1747C9-8456-4508-8C7B-115520921467}" sibTransId="{28128F11-A6B1-47BB-BE00-B6D5A178FABC}"/>
    <dgm:cxn modelId="{CD8C2059-E31A-49D1-BA40-3CF24F47A70D}" type="presOf" srcId="{5DBE2743-0735-4512-A59A-4E9153790BA3}" destId="{E497D39D-7C6C-4E89-A61C-F0C8148EC2D8}" srcOrd="0" destOrd="0" presId="urn:microsoft.com/office/officeart/2005/8/layout/hierarchy6"/>
    <dgm:cxn modelId="{84E95B79-6325-4E38-98A9-288BF06797C5}" type="presOf" srcId="{89FDD151-2767-4654-8F27-B291EE572854}" destId="{5C97B94D-2CC4-4413-A70A-A0A1D4A93B49}" srcOrd="0" destOrd="0" presId="urn:microsoft.com/office/officeart/2005/8/layout/hierarchy6"/>
    <dgm:cxn modelId="{056FEB7C-7FBF-4FB7-BEB5-40F70289029D}" type="presOf" srcId="{34680E42-B52F-497B-B1B7-B10957620D5E}" destId="{C76CF5DD-DE53-49E7-8366-96A608162019}" srcOrd="0" destOrd="0" presId="urn:microsoft.com/office/officeart/2005/8/layout/hierarchy6"/>
    <dgm:cxn modelId="{6660907E-AC78-437C-B290-CDE21674E181}" type="presOf" srcId="{5855891F-9F33-4048-8E74-CF377164E0AB}" destId="{9D5B8B64-53E9-492C-96CF-0E676230B4E0}" srcOrd="0" destOrd="0" presId="urn:microsoft.com/office/officeart/2005/8/layout/hierarchy6"/>
    <dgm:cxn modelId="{A31DBC87-AB8C-4291-9D9A-BA05D66DD7F9}" srcId="{5618EB76-E750-49A9-A3EE-3CA108DB2A39}" destId="{34680E42-B52F-497B-B1B7-B10957620D5E}" srcOrd="0" destOrd="0" parTransId="{A3BBB104-DB14-4264-9479-CC9E3FA13B70}" sibTransId="{3E19E710-ED49-4E43-BFB6-F8E37DA89A7E}"/>
    <dgm:cxn modelId="{A7DB358A-34EA-43C8-8238-693C8873F503}" srcId="{748310EB-09F5-4550-B837-7D1B1D1EBC82}" destId="{AD00438E-4F40-4012-8A8F-E94D972335FA}" srcOrd="0" destOrd="0" parTransId="{E6BDF647-40DB-4510-AE74-13AC107BC903}" sibTransId="{FC89E759-9C20-4848-BC62-24AFE7D1435C}"/>
    <dgm:cxn modelId="{6FDE668B-D1DA-4EC8-B54D-C231CAE46635}" type="presOf" srcId="{F0906F5C-F7CC-42EC-8A5A-A787AB0572D1}" destId="{B35906E1-8258-432A-B725-CED9BE7AF46B}" srcOrd="0" destOrd="0" presId="urn:microsoft.com/office/officeart/2005/8/layout/hierarchy6"/>
    <dgm:cxn modelId="{7B89708F-4322-4AC6-B90E-7FB42F8EDFE0}" srcId="{A43D9D80-6CF2-4C08-9973-5AC5570FD8A1}" destId="{C5B8ACDA-8B71-4A89-B70C-2F4A27724D2D}" srcOrd="0" destOrd="0" parTransId="{9EAE7221-103A-4759-A780-2EB2011667AA}" sibTransId="{C3FA74FC-7210-43A5-87A7-FFD660819CB2}"/>
    <dgm:cxn modelId="{EB656F9A-D5D0-4132-808C-598DD9548A8C}" type="presOf" srcId="{52F8B56C-325E-489B-B602-C64E7CD2388A}" destId="{8FD98F64-9814-445F-AACD-A01D164C577C}" srcOrd="0" destOrd="0" presId="urn:microsoft.com/office/officeart/2005/8/layout/hierarchy6"/>
    <dgm:cxn modelId="{CF46509A-CA8D-40D1-9D56-DC495936E2C2}" type="presOf" srcId="{E6BDF647-40DB-4510-AE74-13AC107BC903}" destId="{D949A0CE-27E1-4588-AACF-27AA6CA8131C}" srcOrd="0" destOrd="0" presId="urn:microsoft.com/office/officeart/2005/8/layout/hierarchy6"/>
    <dgm:cxn modelId="{6A2D4B9B-393A-4FCA-AFBD-3917DAE53F20}" srcId="{FBC4A7FD-1488-4618-91AD-C53568773F31}" destId="{415DDFC9-C24B-4F92-A60B-5F3FC886B3C8}" srcOrd="0" destOrd="0" parTransId="{6C6B4556-3433-424F-AFE2-37F25893E7D0}" sibTransId="{C46FD345-1FC7-402C-AB46-DB645251D53D}"/>
    <dgm:cxn modelId="{21E1F59B-31BC-479E-93E2-5EF469F8CBA1}" type="presOf" srcId="{BBF1F75E-3585-49A3-A516-33EC9066F31F}" destId="{808F06AE-DDFC-4039-9EA2-58F37AC02A66}" srcOrd="0" destOrd="0" presId="urn:microsoft.com/office/officeart/2005/8/layout/hierarchy6"/>
    <dgm:cxn modelId="{12F9FEA8-76A7-4AAE-8675-E2B6F238B69D}" type="presOf" srcId="{1711F9AB-CB41-4FB2-A19E-A2F4D429BB25}" destId="{0AD50C34-DB5D-4FA6-AFCC-43DF51653062}" srcOrd="0" destOrd="0" presId="urn:microsoft.com/office/officeart/2005/8/layout/hierarchy6"/>
    <dgm:cxn modelId="{5C48BAAA-88E8-4C00-B72F-4646CA87F981}" type="presOf" srcId="{B641101B-B0AF-430A-A27D-080C920A0426}" destId="{42E4074C-AFB3-45DF-80D8-8A57F94AC476}" srcOrd="0" destOrd="0" presId="urn:microsoft.com/office/officeart/2005/8/layout/hierarchy6"/>
    <dgm:cxn modelId="{B669EFAC-3B92-4DBD-8044-6F1799675169}" type="presOf" srcId="{E93659C0-FBEA-40DA-B1E2-D0E4E90F20F0}" destId="{69123040-E517-4F42-ADDD-474268092CE9}" srcOrd="0" destOrd="0" presId="urn:microsoft.com/office/officeart/2005/8/layout/hierarchy6"/>
    <dgm:cxn modelId="{034B62AF-F7AA-473B-957C-F502CF68DFD6}" srcId="{AD00438E-4F40-4012-8A8F-E94D972335FA}" destId="{8D8803A4-03D2-475F-9D1B-4A5E8C7A1B02}" srcOrd="0" destOrd="0" parTransId="{8F554230-1B18-4B57-9829-EB8560769B49}" sibTransId="{0D2D905A-BE47-4102-9D19-2803371DBDC5}"/>
    <dgm:cxn modelId="{7E41C7B4-9D29-4BAC-AB2E-AACCCC3DB1A2}" srcId="{34680E42-B52F-497B-B1B7-B10957620D5E}" destId="{A0CEC712-5C7D-4EC1-9D56-44E3DA2BC641}" srcOrd="1" destOrd="0" parTransId="{B641101B-B0AF-430A-A27D-080C920A0426}" sibTransId="{CAA60A5A-C38A-4B48-887A-D81E64C102CA}"/>
    <dgm:cxn modelId="{53DEE4B5-0C27-4053-9EEB-509AAB1A613D}" type="presOf" srcId="{2D9B5057-938E-4A16-B04C-D6B1363A16F0}" destId="{00903EAC-4E7F-4EA5-8BC4-86C9701300B8}" srcOrd="0" destOrd="0" presId="urn:microsoft.com/office/officeart/2005/8/layout/hierarchy6"/>
    <dgm:cxn modelId="{AD8E25B9-44B7-4BD4-BD5C-157469FF649C}" srcId="{F0906F5C-F7CC-42EC-8A5A-A787AB0572D1}" destId="{A43D9D80-6CF2-4C08-9973-5AC5570FD8A1}" srcOrd="0" destOrd="0" parTransId="{F93D636E-2D54-420C-8447-66F5D620520C}" sibTransId="{1D9FB39A-BB66-491A-B35E-DB8BCD2D8AF5}"/>
    <dgm:cxn modelId="{AB2E18BC-2A17-4C23-A1C1-D85173758523}" type="presOf" srcId="{31755E4D-0FFB-48C8-B952-6A20535CA35D}" destId="{68F8D6C8-6748-4EEA-9E08-B69ED00E6E31}" srcOrd="0" destOrd="0" presId="urn:microsoft.com/office/officeart/2005/8/layout/hierarchy6"/>
    <dgm:cxn modelId="{8C090EBF-072C-4F73-9F63-B5552661B096}" srcId="{A0CEC712-5C7D-4EC1-9D56-44E3DA2BC641}" destId="{5855891F-9F33-4048-8E74-CF377164E0AB}" srcOrd="0" destOrd="0" parTransId="{2D9B5057-938E-4A16-B04C-D6B1363A16F0}" sibTransId="{2976900E-8A57-4BD0-BD40-2FD59F713334}"/>
    <dgm:cxn modelId="{FE4340C9-60CC-498F-A7D0-9A1A971FA814}" type="presOf" srcId="{A710D9F4-916A-4B35-88C8-8E61E7176278}" destId="{42BB7D5D-2062-4C6A-8507-33BC37D6A2AD}" srcOrd="0" destOrd="0" presId="urn:microsoft.com/office/officeart/2005/8/layout/hierarchy6"/>
    <dgm:cxn modelId="{DD5662CF-8D42-4AC4-A6B0-25BE703FFAFD}" type="presOf" srcId="{FBC4A7FD-1488-4618-91AD-C53568773F31}" destId="{37E6C37C-1746-4F86-B6A2-EBCB321098B0}" srcOrd="0" destOrd="0" presId="urn:microsoft.com/office/officeart/2005/8/layout/hierarchy6"/>
    <dgm:cxn modelId="{547C23D0-6FF0-4941-B5F3-5D4A0E41C99A}" srcId="{9C0810D9-C41E-425E-A9BF-790689BA67FC}" destId="{A710D9F4-916A-4B35-88C8-8E61E7176278}" srcOrd="1" destOrd="0" parTransId="{0FA21913-C6D3-42E8-A5AD-D389D1BFFBFD}" sibTransId="{9C1C6D87-4587-4395-A30B-350348F050C3}"/>
    <dgm:cxn modelId="{C7D390D8-131F-47E1-8105-9CF8E9A01ACE}" type="presOf" srcId="{9C0810D9-C41E-425E-A9BF-790689BA67FC}" destId="{D8E0382F-0E45-41F2-8C90-0348BA9BFA95}" srcOrd="0" destOrd="0" presId="urn:microsoft.com/office/officeart/2005/8/layout/hierarchy6"/>
    <dgm:cxn modelId="{323312E9-59FB-40AE-9095-5061F57A3A91}" type="presOf" srcId="{C5B8ACDA-8B71-4A89-B70C-2F4A27724D2D}" destId="{3F318F1E-68D0-4E5B-9F4C-9635690B4B9E}" srcOrd="0" destOrd="0" presId="urn:microsoft.com/office/officeart/2005/8/layout/hierarchy6"/>
    <dgm:cxn modelId="{3FEF14EB-9E70-4C86-B14C-3C3FBA041C7B}" type="presOf" srcId="{A4E3F3CC-6AB8-4199-87F8-504E0F951FDE}" destId="{F8181DD5-EC9C-4BA0-B9E7-F9B4FA775071}" srcOrd="0" destOrd="0" presId="urn:microsoft.com/office/officeart/2005/8/layout/hierarchy6"/>
    <dgm:cxn modelId="{26FE5AEE-8D9D-45EC-900B-F106A1A8C34D}" type="presOf" srcId="{0BD06F39-A01B-4A2F-A7DF-E4FC3AE21A5E}" destId="{DDEFA905-969E-452B-9911-90DF76659773}" srcOrd="0" destOrd="0" presId="urn:microsoft.com/office/officeart/2005/8/layout/hierarchy6"/>
    <dgm:cxn modelId="{E5F3F3F1-D047-4941-8B08-EB887E44F607}" type="presOf" srcId="{E42D6797-60E9-4F2B-8E0A-7FFF810F9C30}" destId="{7FF8CCF3-B8AE-4A63-BD19-C5797BA230F2}" srcOrd="0" destOrd="0" presId="urn:microsoft.com/office/officeart/2005/8/layout/hierarchy6"/>
    <dgm:cxn modelId="{1171F4F3-F77A-4046-BDA7-A829112E2953}" type="presOf" srcId="{748310EB-09F5-4550-B837-7D1B1D1EBC82}" destId="{A3504D36-BBAA-4761-A544-BDE59B353019}" srcOrd="0" destOrd="0" presId="urn:microsoft.com/office/officeart/2005/8/layout/hierarchy6"/>
    <dgm:cxn modelId="{B5049EFA-CDEE-4246-8714-8B8B69BB2493}" srcId="{CA490002-4562-40E5-A0DE-DB4A303342C2}" destId="{0BD06F39-A01B-4A2F-A7DF-E4FC3AE21A5E}" srcOrd="0" destOrd="0" parTransId="{A4E3F3CC-6AB8-4199-87F8-504E0F951FDE}" sibTransId="{CD395BD9-4D1A-4BC8-BDE7-89D9614ADC90}"/>
    <dgm:cxn modelId="{43123768-A6BE-433B-9558-60E65B625311}" type="presParOf" srcId="{61C7EDB2-C0C3-4082-A115-CEE26699FD09}" destId="{179DE1B4-466D-4A34-907C-7B36C9252F60}" srcOrd="0" destOrd="0" presId="urn:microsoft.com/office/officeart/2005/8/layout/hierarchy6"/>
    <dgm:cxn modelId="{02FB8A68-9A40-4FCF-B08C-1473C8154E4B}" type="presParOf" srcId="{179DE1B4-466D-4A34-907C-7B36C9252F60}" destId="{DE3E2FCE-13DA-4A4D-AF60-1BF049BE0793}" srcOrd="0" destOrd="0" presId="urn:microsoft.com/office/officeart/2005/8/layout/hierarchy6"/>
    <dgm:cxn modelId="{602B2F8F-B257-4B61-B855-317BEEC9B6FB}" type="presParOf" srcId="{DE3E2FCE-13DA-4A4D-AF60-1BF049BE0793}" destId="{81BACEA8-D22A-4922-816E-87B8ACA44338}" srcOrd="0" destOrd="0" presId="urn:microsoft.com/office/officeart/2005/8/layout/hierarchy6"/>
    <dgm:cxn modelId="{1A0D0921-ECDE-4D65-A784-5BEFECBA7598}" type="presParOf" srcId="{81BACEA8-D22A-4922-816E-87B8ACA44338}" destId="{C76CF5DD-DE53-49E7-8366-96A608162019}" srcOrd="0" destOrd="0" presId="urn:microsoft.com/office/officeart/2005/8/layout/hierarchy6"/>
    <dgm:cxn modelId="{F17D65BE-2601-4040-A4F1-E54A026918E9}" type="presParOf" srcId="{81BACEA8-D22A-4922-816E-87B8ACA44338}" destId="{3F807324-5737-4EC5-BB2F-502D06E6EF42}" srcOrd="1" destOrd="0" presId="urn:microsoft.com/office/officeart/2005/8/layout/hierarchy6"/>
    <dgm:cxn modelId="{211E2C73-176D-4FF4-8A2C-DA6039B1FFBC}" type="presParOf" srcId="{3F807324-5737-4EC5-BB2F-502D06E6EF42}" destId="{0AD50C34-DB5D-4FA6-AFCC-43DF51653062}" srcOrd="0" destOrd="0" presId="urn:microsoft.com/office/officeart/2005/8/layout/hierarchy6"/>
    <dgm:cxn modelId="{EAFF9422-126A-4B04-8963-0BBCAFAC314E}" type="presParOf" srcId="{3F807324-5737-4EC5-BB2F-502D06E6EF42}" destId="{07B72D57-D602-4F43-94C2-4547430CCDE0}" srcOrd="1" destOrd="0" presId="urn:microsoft.com/office/officeart/2005/8/layout/hierarchy6"/>
    <dgm:cxn modelId="{B322A8B2-407F-4BDB-B4E3-F7FC4FFC79E4}" type="presParOf" srcId="{07B72D57-D602-4F43-94C2-4547430CCDE0}" destId="{D8E0382F-0E45-41F2-8C90-0348BA9BFA95}" srcOrd="0" destOrd="0" presId="urn:microsoft.com/office/officeart/2005/8/layout/hierarchy6"/>
    <dgm:cxn modelId="{E941F2D8-7E7B-4911-AD32-2F9C7F42D16B}" type="presParOf" srcId="{07B72D57-D602-4F43-94C2-4547430CCDE0}" destId="{12A32861-CB3B-4840-948C-117CE61D5D09}" srcOrd="1" destOrd="0" presId="urn:microsoft.com/office/officeart/2005/8/layout/hierarchy6"/>
    <dgm:cxn modelId="{08510E8C-4A7E-4A7C-A6EB-958A8292B5FF}" type="presParOf" srcId="{12A32861-CB3B-4840-948C-117CE61D5D09}" destId="{69123040-E517-4F42-ADDD-474268092CE9}" srcOrd="0" destOrd="0" presId="urn:microsoft.com/office/officeart/2005/8/layout/hierarchy6"/>
    <dgm:cxn modelId="{C98355A6-64FC-4220-AFFD-59E8111653C4}" type="presParOf" srcId="{12A32861-CB3B-4840-948C-117CE61D5D09}" destId="{52BC8B89-16C6-4DAD-BE00-D8972F2AC4F1}" srcOrd="1" destOrd="0" presId="urn:microsoft.com/office/officeart/2005/8/layout/hierarchy6"/>
    <dgm:cxn modelId="{904AA5E8-2B44-4DBE-9DA0-0923B02D5081}" type="presParOf" srcId="{52BC8B89-16C6-4DAD-BE00-D8972F2AC4F1}" destId="{4A9CEA79-10E2-4EF2-9691-77A9D7286D41}" srcOrd="0" destOrd="0" presId="urn:microsoft.com/office/officeart/2005/8/layout/hierarchy6"/>
    <dgm:cxn modelId="{B1D6B885-0AE5-4E02-8C1C-1FCF284D5A85}" type="presParOf" srcId="{52BC8B89-16C6-4DAD-BE00-D8972F2AC4F1}" destId="{A3AFA662-5BBC-407F-A48F-7FA8C4609831}" srcOrd="1" destOrd="0" presId="urn:microsoft.com/office/officeart/2005/8/layout/hierarchy6"/>
    <dgm:cxn modelId="{B0E24EA7-AE2A-4E1B-A273-DC0519C90935}" type="presParOf" srcId="{A3AFA662-5BBC-407F-A48F-7FA8C4609831}" destId="{5F03AC7E-D399-4673-99F0-AAEDE3D13296}" srcOrd="0" destOrd="0" presId="urn:microsoft.com/office/officeart/2005/8/layout/hierarchy6"/>
    <dgm:cxn modelId="{96DF0D0A-0843-4762-9138-FCBC8AE9516C}" type="presParOf" srcId="{A3AFA662-5BBC-407F-A48F-7FA8C4609831}" destId="{31496A0B-5968-4BA3-9932-C15E4BD5117C}" srcOrd="1" destOrd="0" presId="urn:microsoft.com/office/officeart/2005/8/layout/hierarchy6"/>
    <dgm:cxn modelId="{2822F760-047E-464B-A37B-90001C243F93}" type="presParOf" srcId="{31496A0B-5968-4BA3-9932-C15E4BD5117C}" destId="{37E6C37C-1746-4F86-B6A2-EBCB321098B0}" srcOrd="0" destOrd="0" presId="urn:microsoft.com/office/officeart/2005/8/layout/hierarchy6"/>
    <dgm:cxn modelId="{4806A88C-89DE-4511-8548-690C45CE2FE3}" type="presParOf" srcId="{31496A0B-5968-4BA3-9932-C15E4BD5117C}" destId="{DE35A2E8-911E-40DC-A6E1-A4A5E95F8D5D}" srcOrd="1" destOrd="0" presId="urn:microsoft.com/office/officeart/2005/8/layout/hierarchy6"/>
    <dgm:cxn modelId="{92B2E63E-85A6-442E-A6AF-6A4ED7FB28C0}" type="presParOf" srcId="{DE35A2E8-911E-40DC-A6E1-A4A5E95F8D5D}" destId="{34D52E98-D88E-44F9-ABF8-5C2097EDAA06}" srcOrd="0" destOrd="0" presId="urn:microsoft.com/office/officeart/2005/8/layout/hierarchy6"/>
    <dgm:cxn modelId="{47C1F9D6-A6FB-40BF-A0AE-D373D6E7E19F}" type="presParOf" srcId="{DE35A2E8-911E-40DC-A6E1-A4A5E95F8D5D}" destId="{A88475BA-C4BE-4C3E-9BBE-3CEA1B859E54}" srcOrd="1" destOrd="0" presId="urn:microsoft.com/office/officeart/2005/8/layout/hierarchy6"/>
    <dgm:cxn modelId="{DB5DA2B6-11C2-41B0-9E00-E584B08A95A0}" type="presParOf" srcId="{A88475BA-C4BE-4C3E-9BBE-3CEA1B859E54}" destId="{FEE88E8E-6638-46B7-ABF0-ADA84B1A0381}" srcOrd="0" destOrd="0" presId="urn:microsoft.com/office/officeart/2005/8/layout/hierarchy6"/>
    <dgm:cxn modelId="{DD631217-4F3A-4941-8E5C-120F15265BDD}" type="presParOf" srcId="{A88475BA-C4BE-4C3E-9BBE-3CEA1B859E54}" destId="{9FA4559C-E958-48D0-94E1-289A2946A828}" srcOrd="1" destOrd="0" presId="urn:microsoft.com/office/officeart/2005/8/layout/hierarchy6"/>
    <dgm:cxn modelId="{E816265C-B1AA-43B6-A429-3A6136A38356}" type="presParOf" srcId="{9FA4559C-E958-48D0-94E1-289A2946A828}" destId="{E8C088F0-A8EE-4F63-ADDF-E17FF5423E01}" srcOrd="0" destOrd="0" presId="urn:microsoft.com/office/officeart/2005/8/layout/hierarchy6"/>
    <dgm:cxn modelId="{35C15F5B-FFE2-4BC6-8BF5-9292EA74ECB8}" type="presParOf" srcId="{9FA4559C-E958-48D0-94E1-289A2946A828}" destId="{50E28771-7CDE-4FF1-B1E7-EFC50EBC8B20}" srcOrd="1" destOrd="0" presId="urn:microsoft.com/office/officeart/2005/8/layout/hierarchy6"/>
    <dgm:cxn modelId="{B448C63B-7DB4-4209-9E7A-1ED9C35A3CB4}" type="presParOf" srcId="{50E28771-7CDE-4FF1-B1E7-EFC50EBC8B20}" destId="{E497D39D-7C6C-4E89-A61C-F0C8148EC2D8}" srcOrd="0" destOrd="0" presId="urn:microsoft.com/office/officeart/2005/8/layout/hierarchy6"/>
    <dgm:cxn modelId="{A114B39B-ECCE-45EF-9D26-59E0EC553422}" type="presParOf" srcId="{50E28771-7CDE-4FF1-B1E7-EFC50EBC8B20}" destId="{95BBB06F-4E7C-4DFD-98D3-18BBB90D255E}" srcOrd="1" destOrd="0" presId="urn:microsoft.com/office/officeart/2005/8/layout/hierarchy6"/>
    <dgm:cxn modelId="{65E3D3FB-C3D9-477B-A479-2E3CA95BCD92}" type="presParOf" srcId="{12A32861-CB3B-4840-948C-117CE61D5D09}" destId="{FA81C967-68CB-426B-86EA-47505CDC544A}" srcOrd="2" destOrd="0" presId="urn:microsoft.com/office/officeart/2005/8/layout/hierarchy6"/>
    <dgm:cxn modelId="{51C1E4FF-8FF4-47BE-910F-0E71C7A11829}" type="presParOf" srcId="{12A32861-CB3B-4840-948C-117CE61D5D09}" destId="{A8A54914-23E0-4A29-A452-470351D4B2E3}" srcOrd="3" destOrd="0" presId="urn:microsoft.com/office/officeart/2005/8/layout/hierarchy6"/>
    <dgm:cxn modelId="{F5C3A101-7ADB-4937-8DDB-025C8F2A5BE5}" type="presParOf" srcId="{A8A54914-23E0-4A29-A452-470351D4B2E3}" destId="{42BB7D5D-2062-4C6A-8507-33BC37D6A2AD}" srcOrd="0" destOrd="0" presId="urn:microsoft.com/office/officeart/2005/8/layout/hierarchy6"/>
    <dgm:cxn modelId="{CF27C202-EE1A-4633-9EDB-F7C5C2043F01}" type="presParOf" srcId="{A8A54914-23E0-4A29-A452-470351D4B2E3}" destId="{4A1C887A-CA8A-46B6-AA62-EA9EF2EC9767}" srcOrd="1" destOrd="0" presId="urn:microsoft.com/office/officeart/2005/8/layout/hierarchy6"/>
    <dgm:cxn modelId="{70E9A0AB-46C7-4D2D-BE7F-1711D11FCBDF}" type="presParOf" srcId="{4A1C887A-CA8A-46B6-AA62-EA9EF2EC9767}" destId="{FE16EE44-E001-42F5-ADF3-6D1B97D6E56D}" srcOrd="0" destOrd="0" presId="urn:microsoft.com/office/officeart/2005/8/layout/hierarchy6"/>
    <dgm:cxn modelId="{728E253D-14BF-4F90-A7B0-8F567EE3E5BF}" type="presParOf" srcId="{4A1C887A-CA8A-46B6-AA62-EA9EF2EC9767}" destId="{B67C18E3-9480-4422-8D72-35F39B7806BB}" srcOrd="1" destOrd="0" presId="urn:microsoft.com/office/officeart/2005/8/layout/hierarchy6"/>
    <dgm:cxn modelId="{24F6EDE6-0B95-4363-93EE-5089AC0F70C2}" type="presParOf" srcId="{B67C18E3-9480-4422-8D72-35F39B7806BB}" destId="{B35906E1-8258-432A-B725-CED9BE7AF46B}" srcOrd="0" destOrd="0" presId="urn:microsoft.com/office/officeart/2005/8/layout/hierarchy6"/>
    <dgm:cxn modelId="{0DC64994-882C-4002-96BA-544FBC9881C8}" type="presParOf" srcId="{B67C18E3-9480-4422-8D72-35F39B7806BB}" destId="{806BEDF5-46CE-4157-9E32-F58575F7B32F}" srcOrd="1" destOrd="0" presId="urn:microsoft.com/office/officeart/2005/8/layout/hierarchy6"/>
    <dgm:cxn modelId="{9B93F161-C095-4F67-B095-7B5CE34518A0}" type="presParOf" srcId="{806BEDF5-46CE-4157-9E32-F58575F7B32F}" destId="{7156C74F-CC0F-46C5-B1D3-E79C1F7A1895}" srcOrd="0" destOrd="0" presId="urn:microsoft.com/office/officeart/2005/8/layout/hierarchy6"/>
    <dgm:cxn modelId="{D96FD349-EEA5-4E7E-B0E2-17ED1B31DBDB}" type="presParOf" srcId="{806BEDF5-46CE-4157-9E32-F58575F7B32F}" destId="{89ACB20D-AFB2-4B78-AE93-409FC8E3D72E}" srcOrd="1" destOrd="0" presId="urn:microsoft.com/office/officeart/2005/8/layout/hierarchy6"/>
    <dgm:cxn modelId="{20B85F36-7A5D-4D7F-A1BF-1140A7DD9B90}" type="presParOf" srcId="{89ACB20D-AFB2-4B78-AE93-409FC8E3D72E}" destId="{C02E2C9E-A6E9-41D5-8E12-E61AEF48D47B}" srcOrd="0" destOrd="0" presId="urn:microsoft.com/office/officeart/2005/8/layout/hierarchy6"/>
    <dgm:cxn modelId="{E08AF08F-5833-471C-81E3-B27603FD5CD8}" type="presParOf" srcId="{89ACB20D-AFB2-4B78-AE93-409FC8E3D72E}" destId="{F0DD6A5C-1BFF-4F22-92B3-78A9ED1A7B83}" srcOrd="1" destOrd="0" presId="urn:microsoft.com/office/officeart/2005/8/layout/hierarchy6"/>
    <dgm:cxn modelId="{4B68B32F-D7A2-49F5-8B11-A5DE26A1E7DE}" type="presParOf" srcId="{F0DD6A5C-1BFF-4F22-92B3-78A9ED1A7B83}" destId="{653F5572-7C1B-44D2-B9DA-739C56D1176A}" srcOrd="0" destOrd="0" presId="urn:microsoft.com/office/officeart/2005/8/layout/hierarchy6"/>
    <dgm:cxn modelId="{51A9FA68-AC16-4A3A-A1D8-42E21309C7FB}" type="presParOf" srcId="{F0DD6A5C-1BFF-4F22-92B3-78A9ED1A7B83}" destId="{156F68C1-5F8B-42FE-837D-340395ADC57D}" srcOrd="1" destOrd="0" presId="urn:microsoft.com/office/officeart/2005/8/layout/hierarchy6"/>
    <dgm:cxn modelId="{719175DA-9BB4-4125-BFB0-410AE6CE4053}" type="presParOf" srcId="{156F68C1-5F8B-42FE-837D-340395ADC57D}" destId="{3F318F1E-68D0-4E5B-9F4C-9635690B4B9E}" srcOrd="0" destOrd="0" presId="urn:microsoft.com/office/officeart/2005/8/layout/hierarchy6"/>
    <dgm:cxn modelId="{F2DBA310-6D74-40D7-88B4-2F1676D073C4}" type="presParOf" srcId="{156F68C1-5F8B-42FE-837D-340395ADC57D}" destId="{15132850-BC50-4D21-8790-6EABFC1D2932}" srcOrd="1" destOrd="0" presId="urn:microsoft.com/office/officeart/2005/8/layout/hierarchy6"/>
    <dgm:cxn modelId="{A3344472-DC8B-4318-BD1C-3AF3C04E3D0B}" type="presParOf" srcId="{3F807324-5737-4EC5-BB2F-502D06E6EF42}" destId="{42E4074C-AFB3-45DF-80D8-8A57F94AC476}" srcOrd="2" destOrd="0" presId="urn:microsoft.com/office/officeart/2005/8/layout/hierarchy6"/>
    <dgm:cxn modelId="{8BDD589D-C293-4938-82C3-EB4A60D219D0}" type="presParOf" srcId="{3F807324-5737-4EC5-BB2F-502D06E6EF42}" destId="{2F656D99-1335-45A3-93B1-5F0B5634CF88}" srcOrd="3" destOrd="0" presId="urn:microsoft.com/office/officeart/2005/8/layout/hierarchy6"/>
    <dgm:cxn modelId="{6DF16272-9AA7-4429-91EE-5E00883F461E}" type="presParOf" srcId="{2F656D99-1335-45A3-93B1-5F0B5634CF88}" destId="{13C6429B-C0FC-48C0-A2B8-77CBC4B1B0CF}" srcOrd="0" destOrd="0" presId="urn:microsoft.com/office/officeart/2005/8/layout/hierarchy6"/>
    <dgm:cxn modelId="{F06C4112-6EA7-4761-875C-EEFF750A0C35}" type="presParOf" srcId="{2F656D99-1335-45A3-93B1-5F0B5634CF88}" destId="{62F04B27-0FC3-443E-ADCF-CEC5268A0B98}" srcOrd="1" destOrd="0" presId="urn:microsoft.com/office/officeart/2005/8/layout/hierarchy6"/>
    <dgm:cxn modelId="{E3BF8F14-DBB2-4001-91D6-E20A9687FC35}" type="presParOf" srcId="{62F04B27-0FC3-443E-ADCF-CEC5268A0B98}" destId="{00903EAC-4E7F-4EA5-8BC4-86C9701300B8}" srcOrd="0" destOrd="0" presId="urn:microsoft.com/office/officeart/2005/8/layout/hierarchy6"/>
    <dgm:cxn modelId="{ADF3E3EF-AF1B-46EF-A434-98374972E6B8}" type="presParOf" srcId="{62F04B27-0FC3-443E-ADCF-CEC5268A0B98}" destId="{A16AD364-F16B-4783-B289-861664D545EA}" srcOrd="1" destOrd="0" presId="urn:microsoft.com/office/officeart/2005/8/layout/hierarchy6"/>
    <dgm:cxn modelId="{981461D1-1461-4BF4-BFF1-0FE057A54290}" type="presParOf" srcId="{A16AD364-F16B-4783-B289-861664D545EA}" destId="{9D5B8B64-53E9-492C-96CF-0E676230B4E0}" srcOrd="0" destOrd="0" presId="urn:microsoft.com/office/officeart/2005/8/layout/hierarchy6"/>
    <dgm:cxn modelId="{64F5B27E-979C-4441-9A70-8764AEE14181}" type="presParOf" srcId="{A16AD364-F16B-4783-B289-861664D545EA}" destId="{21B91FD7-52FB-4D28-ABFF-F08848851157}" srcOrd="1" destOrd="0" presId="urn:microsoft.com/office/officeart/2005/8/layout/hierarchy6"/>
    <dgm:cxn modelId="{C72C9BD4-3B9A-4ED8-8729-A1001AD8ADB1}" type="presParOf" srcId="{21B91FD7-52FB-4D28-ABFF-F08848851157}" destId="{2BC84168-9BB4-471B-AC86-FEDADEB1ACA5}" srcOrd="0" destOrd="0" presId="urn:microsoft.com/office/officeart/2005/8/layout/hierarchy6"/>
    <dgm:cxn modelId="{87859F2D-AD02-40CF-BA85-5D2E3A99F97E}" type="presParOf" srcId="{21B91FD7-52FB-4D28-ABFF-F08848851157}" destId="{3E423F1C-87CF-4275-A301-C5C7259B83F8}" srcOrd="1" destOrd="0" presId="urn:microsoft.com/office/officeart/2005/8/layout/hierarchy6"/>
    <dgm:cxn modelId="{8AA267EA-91C0-4A49-997F-8A8C404A5B27}" type="presParOf" srcId="{3E423F1C-87CF-4275-A301-C5C7259B83F8}" destId="{6E9744EB-61AB-4FA2-830B-0C7A1026F87F}" srcOrd="0" destOrd="0" presId="urn:microsoft.com/office/officeart/2005/8/layout/hierarchy6"/>
    <dgm:cxn modelId="{A57C0EC8-086A-45C9-837E-3143CF75A022}" type="presParOf" srcId="{3E423F1C-87CF-4275-A301-C5C7259B83F8}" destId="{7951F584-7D54-4FB5-8F8A-255D371E6025}" srcOrd="1" destOrd="0" presId="urn:microsoft.com/office/officeart/2005/8/layout/hierarchy6"/>
    <dgm:cxn modelId="{5AA1B360-98D5-4188-876D-7705813F30E6}" type="presParOf" srcId="{7951F584-7D54-4FB5-8F8A-255D371E6025}" destId="{F8181DD5-EC9C-4BA0-B9E7-F9B4FA775071}" srcOrd="0" destOrd="0" presId="urn:microsoft.com/office/officeart/2005/8/layout/hierarchy6"/>
    <dgm:cxn modelId="{F95DA9A8-4BE3-4B1C-B2DC-E97EEC2495FE}" type="presParOf" srcId="{7951F584-7D54-4FB5-8F8A-255D371E6025}" destId="{6C036537-1A0F-412C-9848-14CFC1335D13}" srcOrd="1" destOrd="0" presId="urn:microsoft.com/office/officeart/2005/8/layout/hierarchy6"/>
    <dgm:cxn modelId="{B6E15C88-62D2-482C-B500-91D8F3984C19}" type="presParOf" srcId="{6C036537-1A0F-412C-9848-14CFC1335D13}" destId="{DDEFA905-969E-452B-9911-90DF76659773}" srcOrd="0" destOrd="0" presId="urn:microsoft.com/office/officeart/2005/8/layout/hierarchy6"/>
    <dgm:cxn modelId="{CDEE7194-3B37-4EDF-AE4F-A63B72E9C15F}" type="presParOf" srcId="{6C036537-1A0F-412C-9848-14CFC1335D13}" destId="{00EAF22B-36FD-4366-BD34-C0830DCED3A5}" srcOrd="1" destOrd="0" presId="urn:microsoft.com/office/officeart/2005/8/layout/hierarchy6"/>
    <dgm:cxn modelId="{0644A960-5ECA-4BF6-BFFB-9B8E16E67F43}" type="presParOf" srcId="{00EAF22B-36FD-4366-BD34-C0830DCED3A5}" destId="{8FD98F64-9814-445F-AACD-A01D164C577C}" srcOrd="0" destOrd="0" presId="urn:microsoft.com/office/officeart/2005/8/layout/hierarchy6"/>
    <dgm:cxn modelId="{9F1FE620-D4E7-447E-9402-2749A2676560}" type="presParOf" srcId="{00EAF22B-36FD-4366-BD34-C0830DCED3A5}" destId="{F71B55C1-B2E6-462C-9254-588E53BD8E7C}" srcOrd="1" destOrd="0" presId="urn:microsoft.com/office/officeart/2005/8/layout/hierarchy6"/>
    <dgm:cxn modelId="{99259495-F989-4768-811A-0A99878E60D7}" type="presParOf" srcId="{F71B55C1-B2E6-462C-9254-588E53BD8E7C}" destId="{5C97B94D-2CC4-4413-A70A-A0A1D4A93B49}" srcOrd="0" destOrd="0" presId="urn:microsoft.com/office/officeart/2005/8/layout/hierarchy6"/>
    <dgm:cxn modelId="{0915D5CA-C295-40B8-AD42-AB55DBE53F33}" type="presParOf" srcId="{F71B55C1-B2E6-462C-9254-588E53BD8E7C}" destId="{C5F5F70D-BABE-41FC-9669-C3B1A3099B97}" srcOrd="1" destOrd="0" presId="urn:microsoft.com/office/officeart/2005/8/layout/hierarchy6"/>
    <dgm:cxn modelId="{3A4859A9-3575-4AA0-B114-53F44F4A1FD1}" type="presParOf" srcId="{62F04B27-0FC3-443E-ADCF-CEC5268A0B98}" destId="{219BFEDD-7C3D-42DB-9F87-54B66853D8E5}" srcOrd="2" destOrd="0" presId="urn:microsoft.com/office/officeart/2005/8/layout/hierarchy6"/>
    <dgm:cxn modelId="{D7083676-06E5-4F37-95E0-12993353333A}" type="presParOf" srcId="{62F04B27-0FC3-443E-ADCF-CEC5268A0B98}" destId="{37C972AB-14C5-4624-9355-BBD476C435A0}" srcOrd="3" destOrd="0" presId="urn:microsoft.com/office/officeart/2005/8/layout/hierarchy6"/>
    <dgm:cxn modelId="{958E899A-5228-41BF-B31F-78CC6193AE9B}" type="presParOf" srcId="{37C972AB-14C5-4624-9355-BBD476C435A0}" destId="{7FF8CCF3-B8AE-4A63-BD19-C5797BA230F2}" srcOrd="0" destOrd="0" presId="urn:microsoft.com/office/officeart/2005/8/layout/hierarchy6"/>
    <dgm:cxn modelId="{3C7938B6-B694-49AC-887E-0972D9CF909C}" type="presParOf" srcId="{37C972AB-14C5-4624-9355-BBD476C435A0}" destId="{339B819A-F202-4AC8-9962-9FE1033F6A61}" srcOrd="1" destOrd="0" presId="urn:microsoft.com/office/officeart/2005/8/layout/hierarchy6"/>
    <dgm:cxn modelId="{A9D6A95B-F525-4E8A-9B46-A04D4EDD9390}" type="presParOf" srcId="{339B819A-F202-4AC8-9962-9FE1033F6A61}" destId="{A50D7BD9-585B-42FF-A10B-763143165C3B}" srcOrd="0" destOrd="0" presId="urn:microsoft.com/office/officeart/2005/8/layout/hierarchy6"/>
    <dgm:cxn modelId="{701447FA-5008-48DF-9A65-2A9C5928869E}" type="presParOf" srcId="{339B819A-F202-4AC8-9962-9FE1033F6A61}" destId="{3D3DC8A4-F95E-40F2-9543-1490FC13503F}" srcOrd="1" destOrd="0" presId="urn:microsoft.com/office/officeart/2005/8/layout/hierarchy6"/>
    <dgm:cxn modelId="{9D7870FD-B11F-47BC-9A99-22E974E30192}" type="presParOf" srcId="{3D3DC8A4-F95E-40F2-9543-1490FC13503F}" destId="{A3504D36-BBAA-4761-A544-BDE59B353019}" srcOrd="0" destOrd="0" presId="urn:microsoft.com/office/officeart/2005/8/layout/hierarchy6"/>
    <dgm:cxn modelId="{E36E6288-7185-46EE-ABBE-707D2D614889}" type="presParOf" srcId="{3D3DC8A4-F95E-40F2-9543-1490FC13503F}" destId="{2D48735C-6490-438A-9A97-A164A5F4D212}" srcOrd="1" destOrd="0" presId="urn:microsoft.com/office/officeart/2005/8/layout/hierarchy6"/>
    <dgm:cxn modelId="{D52E1DDD-303E-4B6C-ACA0-0A0C306B1745}" type="presParOf" srcId="{2D48735C-6490-438A-9A97-A164A5F4D212}" destId="{D949A0CE-27E1-4588-AACF-27AA6CA8131C}" srcOrd="0" destOrd="0" presId="urn:microsoft.com/office/officeart/2005/8/layout/hierarchy6"/>
    <dgm:cxn modelId="{AF905E12-6DEE-4DBA-BF79-8C5B3D440A45}" type="presParOf" srcId="{2D48735C-6490-438A-9A97-A164A5F4D212}" destId="{2A56D4C5-3CC8-40AF-9E04-E999C412488A}" srcOrd="1" destOrd="0" presId="urn:microsoft.com/office/officeart/2005/8/layout/hierarchy6"/>
    <dgm:cxn modelId="{BC6EA1B5-A341-414C-BF44-2B937685D9F6}" type="presParOf" srcId="{2A56D4C5-3CC8-40AF-9E04-E999C412488A}" destId="{1E53DCCF-FAC0-4AE0-AC7F-8CB7E7E745EF}" srcOrd="0" destOrd="0" presId="urn:microsoft.com/office/officeart/2005/8/layout/hierarchy6"/>
    <dgm:cxn modelId="{F740199A-F108-44FA-812F-9511B97646D7}" type="presParOf" srcId="{2A56D4C5-3CC8-40AF-9E04-E999C412488A}" destId="{146DEE27-3649-4E19-A8F3-AD8F4BE70CDF}" srcOrd="1" destOrd="0" presId="urn:microsoft.com/office/officeart/2005/8/layout/hierarchy6"/>
    <dgm:cxn modelId="{D20041A3-4899-42C1-8016-B250AD84A8B9}" type="presParOf" srcId="{146DEE27-3649-4E19-A8F3-AD8F4BE70CDF}" destId="{A0779179-74C5-41FB-BC83-BA4E04A3740F}" srcOrd="0" destOrd="0" presId="urn:microsoft.com/office/officeart/2005/8/layout/hierarchy6"/>
    <dgm:cxn modelId="{48BCCEDE-7450-428F-94C3-809E6D61DBA2}" type="presParOf" srcId="{146DEE27-3649-4E19-A8F3-AD8F4BE70CDF}" destId="{5ECABF68-1FFC-45D4-9A6C-CDAFE37084F7}" srcOrd="1" destOrd="0" presId="urn:microsoft.com/office/officeart/2005/8/layout/hierarchy6"/>
    <dgm:cxn modelId="{A9658E89-0B4D-41E2-8E4C-505E8959E9BA}" type="presParOf" srcId="{5ECABF68-1FFC-45D4-9A6C-CDAFE37084F7}" destId="{E201F328-9953-49ED-B62D-F53DC28ED2CF}" srcOrd="0" destOrd="0" presId="urn:microsoft.com/office/officeart/2005/8/layout/hierarchy6"/>
    <dgm:cxn modelId="{6B5DDA6A-C763-4340-BF49-B0169942916B}" type="presParOf" srcId="{5ECABF68-1FFC-45D4-9A6C-CDAFE37084F7}" destId="{F1AA43C6-7875-4973-836F-A47A3A419EC5}" srcOrd="1" destOrd="0" presId="urn:microsoft.com/office/officeart/2005/8/layout/hierarchy6"/>
    <dgm:cxn modelId="{D79EC98C-88F6-4102-A334-B818961D5042}" type="presParOf" srcId="{62F04B27-0FC3-443E-ADCF-CEC5268A0B98}" destId="{68F8D6C8-6748-4EEA-9E08-B69ED00E6E31}" srcOrd="4" destOrd="0" presId="urn:microsoft.com/office/officeart/2005/8/layout/hierarchy6"/>
    <dgm:cxn modelId="{B88616DA-54AD-407B-9950-38781A9D9FFD}" type="presParOf" srcId="{62F04B27-0FC3-443E-ADCF-CEC5268A0B98}" destId="{3E95BE32-2D4A-420A-9DE4-2E5E7E81D4C2}" srcOrd="5" destOrd="0" presId="urn:microsoft.com/office/officeart/2005/8/layout/hierarchy6"/>
    <dgm:cxn modelId="{D11B5362-7670-4704-9470-457A1BD073A3}" type="presParOf" srcId="{3E95BE32-2D4A-420A-9DE4-2E5E7E81D4C2}" destId="{808F06AE-DDFC-4039-9EA2-58F37AC02A66}" srcOrd="0" destOrd="0" presId="urn:microsoft.com/office/officeart/2005/8/layout/hierarchy6"/>
    <dgm:cxn modelId="{12B1C5CC-D1DB-45EF-8360-ADD530DE8E36}" type="presParOf" srcId="{3E95BE32-2D4A-420A-9DE4-2E5E7E81D4C2}" destId="{004F30A6-C2BF-460F-B9F1-BEA00B96FC39}" srcOrd="1" destOrd="0" presId="urn:microsoft.com/office/officeart/2005/8/layout/hierarchy6"/>
    <dgm:cxn modelId="{0A46AB1E-7072-4CC4-B2C3-7B02EA26E58F}" type="presParOf" srcId="{61C7EDB2-C0C3-4082-A115-CEE26699FD09}" destId="{8BA11595-FD89-4BAE-BE34-627F6DDB42A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226426-545F-43CA-A9C1-2F0F090781F1}" type="doc">
      <dgm:prSet loTypeId="urn:microsoft.com/office/officeart/2005/8/layout/hProcess6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CCBA1F96-769F-4797-B3BA-2E968DF9F10C}">
      <dgm:prSet phldrT="[Text]" phldr="1" custT="1"/>
      <dgm:spPr/>
      <dgm:t>
        <a:bodyPr/>
        <a:lstStyle/>
        <a:p>
          <a:endParaRPr lang="en-GB" sz="100" dirty="0"/>
        </a:p>
      </dgm:t>
    </dgm:pt>
    <dgm:pt modelId="{C2C76CAC-4F29-4157-A2A0-DC9BE2E72D31}" type="parTrans" cxnId="{3B473D82-2E9C-4C3A-A7EA-C8CAE6150C6B}">
      <dgm:prSet/>
      <dgm:spPr/>
      <dgm:t>
        <a:bodyPr/>
        <a:lstStyle/>
        <a:p>
          <a:endParaRPr lang="en-GB"/>
        </a:p>
      </dgm:t>
    </dgm:pt>
    <dgm:pt modelId="{77B30B6B-B1E4-40E2-A89C-1672A922ED0C}" type="sibTrans" cxnId="{3B473D82-2E9C-4C3A-A7EA-C8CAE6150C6B}">
      <dgm:prSet/>
      <dgm:spPr/>
      <dgm:t>
        <a:bodyPr/>
        <a:lstStyle/>
        <a:p>
          <a:endParaRPr lang="en-GB"/>
        </a:p>
      </dgm:t>
    </dgm:pt>
    <dgm:pt modelId="{E1AB2992-F345-4C0C-8769-EA0D2B62B091}">
      <dgm:prSet phldrT="[Text]" custT="1"/>
      <dgm:spPr>
        <a:blipFill rotWithShape="0">
          <a:blip xmlns:r="http://schemas.openxmlformats.org/officeDocument/2006/relationships" r:embed="rId1">
            <a:alphaModFix/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 sz="100" dirty="0"/>
        </a:p>
      </dgm:t>
    </dgm:pt>
    <dgm:pt modelId="{237706FD-71DF-4D96-A2A5-74DD53E3FE0D}" type="parTrans" cxnId="{84AF7A9D-6333-406D-AE67-EA9E3BFD8225}">
      <dgm:prSet/>
      <dgm:spPr/>
      <dgm:t>
        <a:bodyPr/>
        <a:lstStyle/>
        <a:p>
          <a:endParaRPr lang="en-GB"/>
        </a:p>
      </dgm:t>
    </dgm:pt>
    <dgm:pt modelId="{7678872E-3C15-4CDC-8954-B954B0B7E33C}" type="sibTrans" cxnId="{84AF7A9D-6333-406D-AE67-EA9E3BFD8225}">
      <dgm:prSet/>
      <dgm:spPr/>
      <dgm:t>
        <a:bodyPr/>
        <a:lstStyle/>
        <a:p>
          <a:endParaRPr lang="en-GB"/>
        </a:p>
      </dgm:t>
    </dgm:pt>
    <dgm:pt modelId="{66622D1C-013F-4E44-BF1E-D07F92E53D6F}">
      <dgm:prSet phldrT="[Text]" phldr="1" custT="1"/>
      <dgm:spPr/>
      <dgm:t>
        <a:bodyPr/>
        <a:lstStyle/>
        <a:p>
          <a:endParaRPr lang="en-GB" sz="100" dirty="0"/>
        </a:p>
      </dgm:t>
    </dgm:pt>
    <dgm:pt modelId="{398DE163-258B-455F-99D7-14FDC989F9C0}" type="parTrans" cxnId="{49F31CEF-DA1C-4D9D-81FD-D1A5DBEB1B64}">
      <dgm:prSet/>
      <dgm:spPr/>
      <dgm:t>
        <a:bodyPr/>
        <a:lstStyle/>
        <a:p>
          <a:endParaRPr lang="en-GB"/>
        </a:p>
      </dgm:t>
    </dgm:pt>
    <dgm:pt modelId="{1227210A-7C4B-4EB3-B540-1C5855B88CB9}" type="sibTrans" cxnId="{49F31CEF-DA1C-4D9D-81FD-D1A5DBEB1B64}">
      <dgm:prSet/>
      <dgm:spPr/>
      <dgm:t>
        <a:bodyPr/>
        <a:lstStyle/>
        <a:p>
          <a:endParaRPr lang="en-GB"/>
        </a:p>
      </dgm:t>
    </dgm:pt>
    <dgm:pt modelId="{5659ABC8-B84E-489E-A22E-9626F3EED2ED}">
      <dgm:prSet phldrT="[Text]" phldr="1" custT="1"/>
      <dgm:spPr>
        <a:blipFill rotWithShape="0"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lang="en-GB" sz="100" dirty="0"/>
        </a:p>
      </dgm:t>
    </dgm:pt>
    <dgm:pt modelId="{E7B39450-B73C-4373-A576-840A0E221496}" type="parTrans" cxnId="{0C89E61E-922F-498B-9A63-FF88A37A82C9}">
      <dgm:prSet/>
      <dgm:spPr/>
      <dgm:t>
        <a:bodyPr/>
        <a:lstStyle/>
        <a:p>
          <a:endParaRPr lang="en-GB"/>
        </a:p>
      </dgm:t>
    </dgm:pt>
    <dgm:pt modelId="{3FC4F38B-5F41-4727-AEBB-4CB6DC5D3924}" type="sibTrans" cxnId="{0C89E61E-922F-498B-9A63-FF88A37A82C9}">
      <dgm:prSet/>
      <dgm:spPr/>
      <dgm:t>
        <a:bodyPr/>
        <a:lstStyle/>
        <a:p>
          <a:endParaRPr lang="en-GB"/>
        </a:p>
      </dgm:t>
    </dgm:pt>
    <dgm:pt modelId="{22FC9234-D47C-467A-B014-C3AFB6C00140}">
      <dgm:prSet phldrT="[Text]" phldr="1" custT="1"/>
      <dgm:spPr/>
      <dgm:t>
        <a:bodyPr/>
        <a:lstStyle/>
        <a:p>
          <a:endParaRPr lang="en-GB" sz="100" dirty="0"/>
        </a:p>
      </dgm:t>
    </dgm:pt>
    <dgm:pt modelId="{8402AA4D-E296-4BD4-A968-8ED361194718}" type="parTrans" cxnId="{E91D5038-02AF-4EB8-B783-C88FEDB313D0}">
      <dgm:prSet/>
      <dgm:spPr/>
      <dgm:t>
        <a:bodyPr/>
        <a:lstStyle/>
        <a:p>
          <a:endParaRPr lang="en-GB"/>
        </a:p>
      </dgm:t>
    </dgm:pt>
    <dgm:pt modelId="{1E4DF891-4951-4E9F-9597-CB6CF9BCB30D}" type="sibTrans" cxnId="{E91D5038-02AF-4EB8-B783-C88FEDB313D0}">
      <dgm:prSet/>
      <dgm:spPr/>
      <dgm:t>
        <a:bodyPr/>
        <a:lstStyle/>
        <a:p>
          <a:endParaRPr lang="en-GB"/>
        </a:p>
      </dgm:t>
    </dgm:pt>
    <dgm:pt modelId="{F83DD343-1716-486E-B13A-498C81DF48BC}">
      <dgm:prSet phldrT="[Text]" phldr="1" custT="1"/>
      <dgm:spPr>
        <a:blipFill rotWithShape="0">
          <a:blip xmlns:r="http://schemas.openxmlformats.org/officeDocument/2006/relationships" r:embed="rId3"/>
          <a:srcRect/>
          <a:stretch>
            <a:fillRect l="-9000" r="-9000"/>
          </a:stretch>
        </a:blipFill>
      </dgm:spPr>
      <dgm:t>
        <a:bodyPr/>
        <a:lstStyle/>
        <a:p>
          <a:endParaRPr lang="en-GB" sz="100" dirty="0"/>
        </a:p>
      </dgm:t>
    </dgm:pt>
    <dgm:pt modelId="{090F597F-017B-4CFD-A64C-4EE304AF51BA}" type="sibTrans" cxnId="{697AFB04-55C2-49AA-B3AF-D3E671C7DDE6}">
      <dgm:prSet/>
      <dgm:spPr/>
      <dgm:t>
        <a:bodyPr/>
        <a:lstStyle/>
        <a:p>
          <a:endParaRPr lang="en-GB"/>
        </a:p>
      </dgm:t>
    </dgm:pt>
    <dgm:pt modelId="{2872DFA0-D366-4414-AE99-05E9A6D4470E}" type="parTrans" cxnId="{697AFB04-55C2-49AA-B3AF-D3E671C7DDE6}">
      <dgm:prSet/>
      <dgm:spPr/>
      <dgm:t>
        <a:bodyPr/>
        <a:lstStyle/>
        <a:p>
          <a:endParaRPr lang="en-GB"/>
        </a:p>
      </dgm:t>
    </dgm:pt>
    <dgm:pt modelId="{8A271B45-77B9-4F5A-B7DB-F20354E0AA42}" type="pres">
      <dgm:prSet presAssocID="{8F226426-545F-43CA-A9C1-2F0F090781F1}" presName="theList" presStyleCnt="0">
        <dgm:presLayoutVars>
          <dgm:dir/>
          <dgm:animLvl val="lvl"/>
          <dgm:resizeHandles val="exact"/>
        </dgm:presLayoutVars>
      </dgm:prSet>
      <dgm:spPr/>
    </dgm:pt>
    <dgm:pt modelId="{C951C8CE-63E2-4D9E-94DB-8397B7D6C24B}" type="pres">
      <dgm:prSet presAssocID="{F83DD343-1716-486E-B13A-498C81DF48BC}" presName="compNode" presStyleCnt="0"/>
      <dgm:spPr/>
    </dgm:pt>
    <dgm:pt modelId="{C985D2F0-D9A5-4FFC-AD60-D8293B145B3D}" type="pres">
      <dgm:prSet presAssocID="{F83DD343-1716-486E-B13A-498C81DF48BC}" presName="noGeometry" presStyleCnt="0"/>
      <dgm:spPr/>
    </dgm:pt>
    <dgm:pt modelId="{0B82C487-E578-454B-A260-0272FD374C3E}" type="pres">
      <dgm:prSet presAssocID="{F83DD343-1716-486E-B13A-498C81DF48BC}" presName="childTextVisible" presStyleLbl="bgAccFollowNode1" presStyleIdx="0" presStyleCnt="3" custScaleY="51071" custLinFactNeighborX="23280" custLinFactNeighborY="-1870">
        <dgm:presLayoutVars>
          <dgm:bulletEnabled val="1"/>
        </dgm:presLayoutVars>
      </dgm:prSet>
      <dgm:spPr/>
    </dgm:pt>
    <dgm:pt modelId="{92AB3267-6073-4762-9F20-2ECDE77F3FEB}" type="pres">
      <dgm:prSet presAssocID="{F83DD343-1716-486E-B13A-498C81DF48BC}" presName="childTextHidden" presStyleLbl="bgAccFollowNode1" presStyleIdx="0" presStyleCnt="3"/>
      <dgm:spPr/>
    </dgm:pt>
    <dgm:pt modelId="{4C0A1D70-B10D-440C-9D1A-1DEEF644D044}" type="pres">
      <dgm:prSet presAssocID="{F83DD343-1716-486E-B13A-498C81DF48BC}" presName="parentText" presStyleLbl="node1" presStyleIdx="0" presStyleCnt="3" custScaleX="193213" custScaleY="206396">
        <dgm:presLayoutVars>
          <dgm:chMax val="1"/>
          <dgm:bulletEnabled val="1"/>
        </dgm:presLayoutVars>
      </dgm:prSet>
      <dgm:spPr/>
    </dgm:pt>
    <dgm:pt modelId="{82C0FD6A-1D65-4537-962C-7E575C77F514}" type="pres">
      <dgm:prSet presAssocID="{F83DD343-1716-486E-B13A-498C81DF48BC}" presName="aSpace" presStyleCnt="0"/>
      <dgm:spPr/>
    </dgm:pt>
    <dgm:pt modelId="{14D9253A-1D7A-4EA5-91E4-C26B1BCDAD1F}" type="pres">
      <dgm:prSet presAssocID="{E1AB2992-F345-4C0C-8769-EA0D2B62B091}" presName="compNode" presStyleCnt="0"/>
      <dgm:spPr/>
    </dgm:pt>
    <dgm:pt modelId="{8D2F1F1F-5DBC-4290-9ED3-58D1CE3E3055}" type="pres">
      <dgm:prSet presAssocID="{E1AB2992-F345-4C0C-8769-EA0D2B62B091}" presName="noGeometry" presStyleCnt="0"/>
      <dgm:spPr/>
    </dgm:pt>
    <dgm:pt modelId="{0738AA6F-472C-4169-815A-3CCFC1C86464}" type="pres">
      <dgm:prSet presAssocID="{E1AB2992-F345-4C0C-8769-EA0D2B62B091}" presName="childTextVisible" presStyleLbl="bgAccFollowNode1" presStyleIdx="1" presStyleCnt="3" custScaleY="51071" custLinFactNeighborX="23280" custLinFactNeighborY="-1870">
        <dgm:presLayoutVars>
          <dgm:bulletEnabled val="1"/>
        </dgm:presLayoutVars>
      </dgm:prSet>
      <dgm:spPr/>
    </dgm:pt>
    <dgm:pt modelId="{593514FE-DA3B-4DCD-9253-6AB69038A4D5}" type="pres">
      <dgm:prSet presAssocID="{E1AB2992-F345-4C0C-8769-EA0D2B62B091}" presName="childTextHidden" presStyleLbl="bgAccFollowNode1" presStyleIdx="1" presStyleCnt="3"/>
      <dgm:spPr/>
    </dgm:pt>
    <dgm:pt modelId="{B5D34ACD-7D44-4487-8F1C-BA1A13EBBBB4}" type="pres">
      <dgm:prSet presAssocID="{E1AB2992-F345-4C0C-8769-EA0D2B62B091}" presName="parentText" presStyleLbl="node1" presStyleIdx="1" presStyleCnt="3" custScaleX="193213" custScaleY="206396">
        <dgm:presLayoutVars>
          <dgm:chMax val="1"/>
          <dgm:bulletEnabled val="1"/>
        </dgm:presLayoutVars>
      </dgm:prSet>
      <dgm:spPr/>
    </dgm:pt>
    <dgm:pt modelId="{CDE9F1AB-8EC3-474B-A8C6-852E3DC7CC21}" type="pres">
      <dgm:prSet presAssocID="{E1AB2992-F345-4C0C-8769-EA0D2B62B091}" presName="aSpace" presStyleCnt="0"/>
      <dgm:spPr/>
    </dgm:pt>
    <dgm:pt modelId="{C8C01DC8-080F-4F4F-B320-EA4C31394172}" type="pres">
      <dgm:prSet presAssocID="{5659ABC8-B84E-489E-A22E-9626F3EED2ED}" presName="compNode" presStyleCnt="0"/>
      <dgm:spPr/>
    </dgm:pt>
    <dgm:pt modelId="{6BAE4521-624A-4BE0-815D-AD124C61F355}" type="pres">
      <dgm:prSet presAssocID="{5659ABC8-B84E-489E-A22E-9626F3EED2ED}" presName="noGeometry" presStyleCnt="0"/>
      <dgm:spPr/>
    </dgm:pt>
    <dgm:pt modelId="{3A5BA29A-B07D-49DA-8C31-582A72516C5D}" type="pres">
      <dgm:prSet presAssocID="{5659ABC8-B84E-489E-A22E-9626F3EED2ED}" presName="childTextVisible" presStyleLbl="bgAccFollowNode1" presStyleIdx="2" presStyleCnt="3" custScaleY="51071" custLinFactNeighborX="-1941" custLinFactNeighborY="-2020">
        <dgm:presLayoutVars>
          <dgm:bulletEnabled val="1"/>
        </dgm:presLayoutVars>
      </dgm:prSet>
      <dgm:spPr/>
    </dgm:pt>
    <dgm:pt modelId="{4B13FD31-E3D3-4ACC-90BA-E9D47E677499}" type="pres">
      <dgm:prSet presAssocID="{5659ABC8-B84E-489E-A22E-9626F3EED2ED}" presName="childTextHidden" presStyleLbl="bgAccFollowNode1" presStyleIdx="2" presStyleCnt="3"/>
      <dgm:spPr/>
    </dgm:pt>
    <dgm:pt modelId="{DBBAD81F-016C-4A47-8EE3-9ECE97BA617E}" type="pres">
      <dgm:prSet presAssocID="{5659ABC8-B84E-489E-A22E-9626F3EED2ED}" presName="parentText" presStyleLbl="node1" presStyleIdx="2" presStyleCnt="3" custScaleX="193213" custScaleY="206396">
        <dgm:presLayoutVars>
          <dgm:chMax val="1"/>
          <dgm:bulletEnabled val="1"/>
        </dgm:presLayoutVars>
      </dgm:prSet>
      <dgm:spPr/>
    </dgm:pt>
  </dgm:ptLst>
  <dgm:cxnLst>
    <dgm:cxn modelId="{77FADF03-8852-40A5-8B58-964CE1CF2B81}" type="presOf" srcId="{F83DD343-1716-486E-B13A-498C81DF48BC}" destId="{4C0A1D70-B10D-440C-9D1A-1DEEF644D044}" srcOrd="0" destOrd="0" presId="urn:microsoft.com/office/officeart/2005/8/layout/hProcess6"/>
    <dgm:cxn modelId="{697AFB04-55C2-49AA-B3AF-D3E671C7DDE6}" srcId="{8F226426-545F-43CA-A9C1-2F0F090781F1}" destId="{F83DD343-1716-486E-B13A-498C81DF48BC}" srcOrd="0" destOrd="0" parTransId="{2872DFA0-D366-4414-AE99-05E9A6D4470E}" sibTransId="{090F597F-017B-4CFD-A64C-4EE304AF51BA}"/>
    <dgm:cxn modelId="{51B04A1E-BB7E-4DDB-8AD5-7444B6C8C5A6}" type="presOf" srcId="{66622D1C-013F-4E44-BF1E-D07F92E53D6F}" destId="{593514FE-DA3B-4DCD-9253-6AB69038A4D5}" srcOrd="1" destOrd="0" presId="urn:microsoft.com/office/officeart/2005/8/layout/hProcess6"/>
    <dgm:cxn modelId="{0C89E61E-922F-498B-9A63-FF88A37A82C9}" srcId="{8F226426-545F-43CA-A9C1-2F0F090781F1}" destId="{5659ABC8-B84E-489E-A22E-9626F3EED2ED}" srcOrd="2" destOrd="0" parTransId="{E7B39450-B73C-4373-A576-840A0E221496}" sibTransId="{3FC4F38B-5F41-4727-AEBB-4CB6DC5D3924}"/>
    <dgm:cxn modelId="{E91D5038-02AF-4EB8-B783-C88FEDB313D0}" srcId="{5659ABC8-B84E-489E-A22E-9626F3EED2ED}" destId="{22FC9234-D47C-467A-B014-C3AFB6C00140}" srcOrd="0" destOrd="0" parTransId="{8402AA4D-E296-4BD4-A968-8ED361194718}" sibTransId="{1E4DF891-4951-4E9F-9597-CB6CF9BCB30D}"/>
    <dgm:cxn modelId="{20447F5B-B6F4-4A66-90E6-6C8A99899A15}" type="presOf" srcId="{66622D1C-013F-4E44-BF1E-D07F92E53D6F}" destId="{0738AA6F-472C-4169-815A-3CCFC1C86464}" srcOrd="0" destOrd="0" presId="urn:microsoft.com/office/officeart/2005/8/layout/hProcess6"/>
    <dgm:cxn modelId="{72AA1944-8EE4-4879-A9FC-58D03A27E98A}" type="presOf" srcId="{5659ABC8-B84E-489E-A22E-9626F3EED2ED}" destId="{DBBAD81F-016C-4A47-8EE3-9ECE97BA617E}" srcOrd="0" destOrd="0" presId="urn:microsoft.com/office/officeart/2005/8/layout/hProcess6"/>
    <dgm:cxn modelId="{9E5A4D54-8BD6-460C-916F-FC7AA413D5A1}" type="presOf" srcId="{22FC9234-D47C-467A-B014-C3AFB6C00140}" destId="{4B13FD31-E3D3-4ACC-90BA-E9D47E677499}" srcOrd="1" destOrd="0" presId="urn:microsoft.com/office/officeart/2005/8/layout/hProcess6"/>
    <dgm:cxn modelId="{3B473D82-2E9C-4C3A-A7EA-C8CAE6150C6B}" srcId="{F83DD343-1716-486E-B13A-498C81DF48BC}" destId="{CCBA1F96-769F-4797-B3BA-2E968DF9F10C}" srcOrd="0" destOrd="0" parTransId="{C2C76CAC-4F29-4157-A2A0-DC9BE2E72D31}" sibTransId="{77B30B6B-B1E4-40E2-A89C-1672A922ED0C}"/>
    <dgm:cxn modelId="{84AF7A9D-6333-406D-AE67-EA9E3BFD8225}" srcId="{8F226426-545F-43CA-A9C1-2F0F090781F1}" destId="{E1AB2992-F345-4C0C-8769-EA0D2B62B091}" srcOrd="1" destOrd="0" parTransId="{237706FD-71DF-4D96-A2A5-74DD53E3FE0D}" sibTransId="{7678872E-3C15-4CDC-8954-B954B0B7E33C}"/>
    <dgm:cxn modelId="{652CEBA7-23B4-44BC-B20E-EEA15CE5FFFC}" type="presOf" srcId="{CCBA1F96-769F-4797-B3BA-2E968DF9F10C}" destId="{0B82C487-E578-454B-A260-0272FD374C3E}" srcOrd="0" destOrd="0" presId="urn:microsoft.com/office/officeart/2005/8/layout/hProcess6"/>
    <dgm:cxn modelId="{89B02DAD-A93A-4215-A7B7-C5A3B2FD5A92}" type="presOf" srcId="{8F226426-545F-43CA-A9C1-2F0F090781F1}" destId="{8A271B45-77B9-4F5A-B7DB-F20354E0AA42}" srcOrd="0" destOrd="0" presId="urn:microsoft.com/office/officeart/2005/8/layout/hProcess6"/>
    <dgm:cxn modelId="{7BA447B2-8DB4-4D8F-AF2C-627F2256000A}" type="presOf" srcId="{22FC9234-D47C-467A-B014-C3AFB6C00140}" destId="{3A5BA29A-B07D-49DA-8C31-582A72516C5D}" srcOrd="0" destOrd="0" presId="urn:microsoft.com/office/officeart/2005/8/layout/hProcess6"/>
    <dgm:cxn modelId="{E57B11C7-74F0-4BFD-A48F-AE75A8220048}" type="presOf" srcId="{E1AB2992-F345-4C0C-8769-EA0D2B62B091}" destId="{B5D34ACD-7D44-4487-8F1C-BA1A13EBBBB4}" srcOrd="0" destOrd="0" presId="urn:microsoft.com/office/officeart/2005/8/layout/hProcess6"/>
    <dgm:cxn modelId="{49F31CEF-DA1C-4D9D-81FD-D1A5DBEB1B64}" srcId="{E1AB2992-F345-4C0C-8769-EA0D2B62B091}" destId="{66622D1C-013F-4E44-BF1E-D07F92E53D6F}" srcOrd="0" destOrd="0" parTransId="{398DE163-258B-455F-99D7-14FDC989F9C0}" sibTransId="{1227210A-7C4B-4EB3-B540-1C5855B88CB9}"/>
    <dgm:cxn modelId="{10E664FF-8A3B-423F-B908-05B9E5ECB38B}" type="presOf" srcId="{CCBA1F96-769F-4797-B3BA-2E968DF9F10C}" destId="{92AB3267-6073-4762-9F20-2ECDE77F3FEB}" srcOrd="1" destOrd="0" presId="urn:microsoft.com/office/officeart/2005/8/layout/hProcess6"/>
    <dgm:cxn modelId="{DF892029-D1BF-4516-A3DA-54BF8D59C506}" type="presParOf" srcId="{8A271B45-77B9-4F5A-B7DB-F20354E0AA42}" destId="{C951C8CE-63E2-4D9E-94DB-8397B7D6C24B}" srcOrd="0" destOrd="0" presId="urn:microsoft.com/office/officeart/2005/8/layout/hProcess6"/>
    <dgm:cxn modelId="{0C625564-FE5B-4132-95E5-31D0AA804FB4}" type="presParOf" srcId="{C951C8CE-63E2-4D9E-94DB-8397B7D6C24B}" destId="{C985D2F0-D9A5-4FFC-AD60-D8293B145B3D}" srcOrd="0" destOrd="0" presId="urn:microsoft.com/office/officeart/2005/8/layout/hProcess6"/>
    <dgm:cxn modelId="{2CB8A8B8-3886-4106-8249-F2BC66DFEE97}" type="presParOf" srcId="{C951C8CE-63E2-4D9E-94DB-8397B7D6C24B}" destId="{0B82C487-E578-454B-A260-0272FD374C3E}" srcOrd="1" destOrd="0" presId="urn:microsoft.com/office/officeart/2005/8/layout/hProcess6"/>
    <dgm:cxn modelId="{9B13E056-9C1A-415C-A2C0-EABFD71242E1}" type="presParOf" srcId="{C951C8CE-63E2-4D9E-94DB-8397B7D6C24B}" destId="{92AB3267-6073-4762-9F20-2ECDE77F3FEB}" srcOrd="2" destOrd="0" presId="urn:microsoft.com/office/officeart/2005/8/layout/hProcess6"/>
    <dgm:cxn modelId="{AE11DE94-B4E8-465B-86C4-72FC4A63A5CD}" type="presParOf" srcId="{C951C8CE-63E2-4D9E-94DB-8397B7D6C24B}" destId="{4C0A1D70-B10D-440C-9D1A-1DEEF644D044}" srcOrd="3" destOrd="0" presId="urn:microsoft.com/office/officeart/2005/8/layout/hProcess6"/>
    <dgm:cxn modelId="{799919E6-6491-42DC-8B8F-B05E5B80C1EB}" type="presParOf" srcId="{8A271B45-77B9-4F5A-B7DB-F20354E0AA42}" destId="{82C0FD6A-1D65-4537-962C-7E575C77F514}" srcOrd="1" destOrd="0" presId="urn:microsoft.com/office/officeart/2005/8/layout/hProcess6"/>
    <dgm:cxn modelId="{203D93E5-D9E9-4EE7-8B5F-EC0788F488AE}" type="presParOf" srcId="{8A271B45-77B9-4F5A-B7DB-F20354E0AA42}" destId="{14D9253A-1D7A-4EA5-91E4-C26B1BCDAD1F}" srcOrd="2" destOrd="0" presId="urn:microsoft.com/office/officeart/2005/8/layout/hProcess6"/>
    <dgm:cxn modelId="{42B71065-1431-4D18-A805-66F8C2EF3D1D}" type="presParOf" srcId="{14D9253A-1D7A-4EA5-91E4-C26B1BCDAD1F}" destId="{8D2F1F1F-5DBC-4290-9ED3-58D1CE3E3055}" srcOrd="0" destOrd="0" presId="urn:microsoft.com/office/officeart/2005/8/layout/hProcess6"/>
    <dgm:cxn modelId="{556C0A6D-2BFA-4037-B4D4-09C096AB8724}" type="presParOf" srcId="{14D9253A-1D7A-4EA5-91E4-C26B1BCDAD1F}" destId="{0738AA6F-472C-4169-815A-3CCFC1C86464}" srcOrd="1" destOrd="0" presId="urn:microsoft.com/office/officeart/2005/8/layout/hProcess6"/>
    <dgm:cxn modelId="{BAC559B3-6D0B-4EB9-837C-F2C6E36199B4}" type="presParOf" srcId="{14D9253A-1D7A-4EA5-91E4-C26B1BCDAD1F}" destId="{593514FE-DA3B-4DCD-9253-6AB69038A4D5}" srcOrd="2" destOrd="0" presId="urn:microsoft.com/office/officeart/2005/8/layout/hProcess6"/>
    <dgm:cxn modelId="{2BE03C5D-33D1-4165-B626-4871C40A167F}" type="presParOf" srcId="{14D9253A-1D7A-4EA5-91E4-C26B1BCDAD1F}" destId="{B5D34ACD-7D44-4487-8F1C-BA1A13EBBBB4}" srcOrd="3" destOrd="0" presId="urn:microsoft.com/office/officeart/2005/8/layout/hProcess6"/>
    <dgm:cxn modelId="{11E68C88-D23D-4A18-8060-CCC3504F2D66}" type="presParOf" srcId="{8A271B45-77B9-4F5A-B7DB-F20354E0AA42}" destId="{CDE9F1AB-8EC3-474B-A8C6-852E3DC7CC21}" srcOrd="3" destOrd="0" presId="urn:microsoft.com/office/officeart/2005/8/layout/hProcess6"/>
    <dgm:cxn modelId="{BBA0C994-971F-4E64-B04A-4C3914536934}" type="presParOf" srcId="{8A271B45-77B9-4F5A-B7DB-F20354E0AA42}" destId="{C8C01DC8-080F-4F4F-B320-EA4C31394172}" srcOrd="4" destOrd="0" presId="urn:microsoft.com/office/officeart/2005/8/layout/hProcess6"/>
    <dgm:cxn modelId="{192B0212-CA8C-42E0-81DA-84790BDF8C76}" type="presParOf" srcId="{C8C01DC8-080F-4F4F-B320-EA4C31394172}" destId="{6BAE4521-624A-4BE0-815D-AD124C61F355}" srcOrd="0" destOrd="0" presId="urn:microsoft.com/office/officeart/2005/8/layout/hProcess6"/>
    <dgm:cxn modelId="{8C489AD8-B25D-458F-8B83-7248CA6FB7F6}" type="presParOf" srcId="{C8C01DC8-080F-4F4F-B320-EA4C31394172}" destId="{3A5BA29A-B07D-49DA-8C31-582A72516C5D}" srcOrd="1" destOrd="0" presId="urn:microsoft.com/office/officeart/2005/8/layout/hProcess6"/>
    <dgm:cxn modelId="{AC64E787-E2FB-4441-808B-4348B90FB9AC}" type="presParOf" srcId="{C8C01DC8-080F-4F4F-B320-EA4C31394172}" destId="{4B13FD31-E3D3-4ACC-90BA-E9D47E677499}" srcOrd="2" destOrd="0" presId="urn:microsoft.com/office/officeart/2005/8/layout/hProcess6"/>
    <dgm:cxn modelId="{7CD30D39-4E0E-49F3-B858-1C994EE1BFCD}" type="presParOf" srcId="{C8C01DC8-080F-4F4F-B320-EA4C31394172}" destId="{DBBAD81F-016C-4A47-8EE3-9ECE97BA617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226426-545F-43CA-A9C1-2F0F090781F1}" type="doc">
      <dgm:prSet loTypeId="urn:microsoft.com/office/officeart/2005/8/layout/hProcess6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E1AB2992-F345-4C0C-8769-EA0D2B62B091}">
      <dgm:prSet phldrT="[Text]" custT="1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US" sz="100" dirty="0"/>
        </a:p>
      </dgm:t>
    </dgm:pt>
    <dgm:pt modelId="{237706FD-71DF-4D96-A2A5-74DD53E3FE0D}" type="parTrans" cxnId="{84AF7A9D-6333-406D-AE67-EA9E3BFD8225}">
      <dgm:prSet/>
      <dgm:spPr/>
      <dgm:t>
        <a:bodyPr/>
        <a:lstStyle/>
        <a:p>
          <a:endParaRPr lang="en-GB"/>
        </a:p>
      </dgm:t>
    </dgm:pt>
    <dgm:pt modelId="{7678872E-3C15-4CDC-8954-B954B0B7E33C}" type="sibTrans" cxnId="{84AF7A9D-6333-406D-AE67-EA9E3BFD8225}">
      <dgm:prSet/>
      <dgm:spPr/>
      <dgm:t>
        <a:bodyPr/>
        <a:lstStyle/>
        <a:p>
          <a:endParaRPr lang="en-GB"/>
        </a:p>
      </dgm:t>
    </dgm:pt>
    <dgm:pt modelId="{66622D1C-013F-4E44-BF1E-D07F92E53D6F}">
      <dgm:prSet phldrT="[Text]" phldr="1" custT="1"/>
      <dgm:spPr/>
      <dgm:t>
        <a:bodyPr/>
        <a:lstStyle/>
        <a:p>
          <a:endParaRPr lang="en-GB" sz="100" dirty="0"/>
        </a:p>
      </dgm:t>
    </dgm:pt>
    <dgm:pt modelId="{398DE163-258B-455F-99D7-14FDC989F9C0}" type="parTrans" cxnId="{49F31CEF-DA1C-4D9D-81FD-D1A5DBEB1B64}">
      <dgm:prSet/>
      <dgm:spPr/>
      <dgm:t>
        <a:bodyPr/>
        <a:lstStyle/>
        <a:p>
          <a:endParaRPr lang="en-GB"/>
        </a:p>
      </dgm:t>
    </dgm:pt>
    <dgm:pt modelId="{1227210A-7C4B-4EB3-B540-1C5855B88CB9}" type="sibTrans" cxnId="{49F31CEF-DA1C-4D9D-81FD-D1A5DBEB1B64}">
      <dgm:prSet/>
      <dgm:spPr/>
      <dgm:t>
        <a:bodyPr/>
        <a:lstStyle/>
        <a:p>
          <a:endParaRPr lang="en-GB"/>
        </a:p>
      </dgm:t>
    </dgm:pt>
    <dgm:pt modelId="{5659ABC8-B84E-489E-A22E-9626F3EED2ED}">
      <dgm:prSet phldrT="[Text]" phldr="1" custT="1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GB" sz="100" dirty="0"/>
        </a:p>
      </dgm:t>
    </dgm:pt>
    <dgm:pt modelId="{E7B39450-B73C-4373-A576-840A0E221496}" type="parTrans" cxnId="{0C89E61E-922F-498B-9A63-FF88A37A82C9}">
      <dgm:prSet/>
      <dgm:spPr/>
      <dgm:t>
        <a:bodyPr/>
        <a:lstStyle/>
        <a:p>
          <a:endParaRPr lang="en-GB"/>
        </a:p>
      </dgm:t>
    </dgm:pt>
    <dgm:pt modelId="{3FC4F38B-5F41-4727-AEBB-4CB6DC5D3924}" type="sibTrans" cxnId="{0C89E61E-922F-498B-9A63-FF88A37A82C9}">
      <dgm:prSet/>
      <dgm:spPr/>
      <dgm:t>
        <a:bodyPr/>
        <a:lstStyle/>
        <a:p>
          <a:endParaRPr lang="en-GB"/>
        </a:p>
      </dgm:t>
    </dgm:pt>
    <dgm:pt modelId="{22FC9234-D47C-467A-B014-C3AFB6C00140}">
      <dgm:prSet phldrT="[Text]" phldr="1" custT="1"/>
      <dgm:spPr/>
      <dgm:t>
        <a:bodyPr/>
        <a:lstStyle/>
        <a:p>
          <a:endParaRPr lang="en-GB" sz="100" dirty="0"/>
        </a:p>
      </dgm:t>
    </dgm:pt>
    <dgm:pt modelId="{8402AA4D-E296-4BD4-A968-8ED361194718}" type="parTrans" cxnId="{E91D5038-02AF-4EB8-B783-C88FEDB313D0}">
      <dgm:prSet/>
      <dgm:spPr/>
      <dgm:t>
        <a:bodyPr/>
        <a:lstStyle/>
        <a:p>
          <a:endParaRPr lang="en-GB"/>
        </a:p>
      </dgm:t>
    </dgm:pt>
    <dgm:pt modelId="{1E4DF891-4951-4E9F-9597-CB6CF9BCB30D}" type="sibTrans" cxnId="{E91D5038-02AF-4EB8-B783-C88FEDB313D0}">
      <dgm:prSet/>
      <dgm:spPr/>
      <dgm:t>
        <a:bodyPr/>
        <a:lstStyle/>
        <a:p>
          <a:endParaRPr lang="en-GB"/>
        </a:p>
      </dgm:t>
    </dgm:pt>
    <dgm:pt modelId="{F01CECC1-CEB0-4431-9728-40963BCA9DF4}">
      <dgm:prSet phldrT="[Text]" phldr="1" custT="1"/>
      <dgm:spPr>
        <a:blipFill rotWithShape="0"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lang="en-GB" sz="100" dirty="0"/>
        </a:p>
      </dgm:t>
    </dgm:pt>
    <dgm:pt modelId="{2EC30CB8-A6DB-48AC-BB2E-BCA6ABFBF04E}" type="parTrans" cxnId="{9FD3CDE2-CDC4-4B82-9D0A-ACB5D4B9DE3E}">
      <dgm:prSet/>
      <dgm:spPr/>
      <dgm:t>
        <a:bodyPr/>
        <a:lstStyle/>
        <a:p>
          <a:endParaRPr lang="en-GB"/>
        </a:p>
      </dgm:t>
    </dgm:pt>
    <dgm:pt modelId="{ED358C72-0B58-44DB-9BB9-745D717CE6CF}" type="sibTrans" cxnId="{9FD3CDE2-CDC4-4B82-9D0A-ACB5D4B9DE3E}">
      <dgm:prSet/>
      <dgm:spPr/>
      <dgm:t>
        <a:bodyPr/>
        <a:lstStyle/>
        <a:p>
          <a:endParaRPr lang="en-GB"/>
        </a:p>
      </dgm:t>
    </dgm:pt>
    <dgm:pt modelId="{8A271B45-77B9-4F5A-B7DB-F20354E0AA42}" type="pres">
      <dgm:prSet presAssocID="{8F226426-545F-43CA-A9C1-2F0F090781F1}" presName="theList" presStyleCnt="0">
        <dgm:presLayoutVars>
          <dgm:dir/>
          <dgm:animLvl val="lvl"/>
          <dgm:resizeHandles val="exact"/>
        </dgm:presLayoutVars>
      </dgm:prSet>
      <dgm:spPr/>
    </dgm:pt>
    <dgm:pt modelId="{B6291334-FCA9-462B-BF45-2BE4AE70EAEF}" type="pres">
      <dgm:prSet presAssocID="{F01CECC1-CEB0-4431-9728-40963BCA9DF4}" presName="compNode" presStyleCnt="0"/>
      <dgm:spPr/>
    </dgm:pt>
    <dgm:pt modelId="{AE0D3A86-721C-4A41-8EDF-41DF9C913F30}" type="pres">
      <dgm:prSet presAssocID="{F01CECC1-CEB0-4431-9728-40963BCA9DF4}" presName="noGeometry" presStyleCnt="0"/>
      <dgm:spPr/>
    </dgm:pt>
    <dgm:pt modelId="{8488750D-407D-4A12-BEF0-B3A77DEF4C46}" type="pres">
      <dgm:prSet presAssocID="{F01CECC1-CEB0-4431-9728-40963BCA9DF4}" presName="childTextVisible" presStyleLbl="bgAccFollowNode1" presStyleIdx="0" presStyleCnt="3" custFlipHor="1" custScaleX="1764" custScaleY="10483" custLinFactNeighborX="22765" custLinFactNeighborY="0">
        <dgm:presLayoutVars>
          <dgm:bulletEnabled val="1"/>
        </dgm:presLayoutVars>
      </dgm:prSet>
      <dgm:spPr/>
    </dgm:pt>
    <dgm:pt modelId="{30412F94-5EE1-4254-9F1E-207D8301C569}" type="pres">
      <dgm:prSet presAssocID="{F01CECC1-CEB0-4431-9728-40963BCA9DF4}" presName="childTextHidden" presStyleLbl="bgAccFollowNode1" presStyleIdx="0" presStyleCnt="3"/>
      <dgm:spPr/>
    </dgm:pt>
    <dgm:pt modelId="{0750B007-9020-49F4-904D-1532CA473686}" type="pres">
      <dgm:prSet presAssocID="{F01CECC1-CEB0-4431-9728-40963BCA9DF4}" presName="parentText" presStyleLbl="node1" presStyleIdx="0" presStyleCnt="3" custScaleX="193213" custScaleY="206396">
        <dgm:presLayoutVars>
          <dgm:chMax val="1"/>
          <dgm:bulletEnabled val="1"/>
        </dgm:presLayoutVars>
      </dgm:prSet>
      <dgm:spPr/>
    </dgm:pt>
    <dgm:pt modelId="{71BE28F3-205D-481E-8237-AA35DF02D4EF}" type="pres">
      <dgm:prSet presAssocID="{F01CECC1-CEB0-4431-9728-40963BCA9DF4}" presName="aSpace" presStyleCnt="0"/>
      <dgm:spPr/>
    </dgm:pt>
    <dgm:pt modelId="{14D9253A-1D7A-4EA5-91E4-C26B1BCDAD1F}" type="pres">
      <dgm:prSet presAssocID="{E1AB2992-F345-4C0C-8769-EA0D2B62B091}" presName="compNode" presStyleCnt="0"/>
      <dgm:spPr/>
    </dgm:pt>
    <dgm:pt modelId="{8D2F1F1F-5DBC-4290-9ED3-58D1CE3E3055}" type="pres">
      <dgm:prSet presAssocID="{E1AB2992-F345-4C0C-8769-EA0D2B62B091}" presName="noGeometry" presStyleCnt="0"/>
      <dgm:spPr/>
    </dgm:pt>
    <dgm:pt modelId="{0738AA6F-472C-4169-815A-3CCFC1C86464}" type="pres">
      <dgm:prSet presAssocID="{E1AB2992-F345-4C0C-8769-EA0D2B62B091}" presName="childTextVisible" presStyleLbl="bgAccFollowNode1" presStyleIdx="1" presStyleCnt="3" custScaleY="51071" custLinFactNeighborX="23280" custLinFactNeighborY="-1870">
        <dgm:presLayoutVars>
          <dgm:bulletEnabled val="1"/>
        </dgm:presLayoutVars>
      </dgm:prSet>
      <dgm:spPr/>
    </dgm:pt>
    <dgm:pt modelId="{593514FE-DA3B-4DCD-9253-6AB69038A4D5}" type="pres">
      <dgm:prSet presAssocID="{E1AB2992-F345-4C0C-8769-EA0D2B62B091}" presName="childTextHidden" presStyleLbl="bgAccFollowNode1" presStyleIdx="1" presStyleCnt="3"/>
      <dgm:spPr/>
    </dgm:pt>
    <dgm:pt modelId="{B5D34ACD-7D44-4487-8F1C-BA1A13EBBBB4}" type="pres">
      <dgm:prSet presAssocID="{E1AB2992-F345-4C0C-8769-EA0D2B62B091}" presName="parentText" presStyleLbl="node1" presStyleIdx="1" presStyleCnt="3" custScaleX="193213" custScaleY="206396">
        <dgm:presLayoutVars>
          <dgm:chMax val="1"/>
          <dgm:bulletEnabled val="1"/>
        </dgm:presLayoutVars>
      </dgm:prSet>
      <dgm:spPr/>
    </dgm:pt>
    <dgm:pt modelId="{CDE9F1AB-8EC3-474B-A8C6-852E3DC7CC21}" type="pres">
      <dgm:prSet presAssocID="{E1AB2992-F345-4C0C-8769-EA0D2B62B091}" presName="aSpace" presStyleCnt="0"/>
      <dgm:spPr/>
    </dgm:pt>
    <dgm:pt modelId="{C8C01DC8-080F-4F4F-B320-EA4C31394172}" type="pres">
      <dgm:prSet presAssocID="{5659ABC8-B84E-489E-A22E-9626F3EED2ED}" presName="compNode" presStyleCnt="0"/>
      <dgm:spPr/>
    </dgm:pt>
    <dgm:pt modelId="{6BAE4521-624A-4BE0-815D-AD124C61F355}" type="pres">
      <dgm:prSet presAssocID="{5659ABC8-B84E-489E-A22E-9626F3EED2ED}" presName="noGeometry" presStyleCnt="0"/>
      <dgm:spPr/>
    </dgm:pt>
    <dgm:pt modelId="{3A5BA29A-B07D-49DA-8C31-582A72516C5D}" type="pres">
      <dgm:prSet presAssocID="{5659ABC8-B84E-489E-A22E-9626F3EED2ED}" presName="childTextVisible" presStyleLbl="bgAccFollowNode1" presStyleIdx="2" presStyleCnt="3" custScaleY="51071" custLinFactNeighborX="-1941" custLinFactNeighborY="-2020">
        <dgm:presLayoutVars>
          <dgm:bulletEnabled val="1"/>
        </dgm:presLayoutVars>
      </dgm:prSet>
      <dgm:spPr/>
    </dgm:pt>
    <dgm:pt modelId="{4B13FD31-E3D3-4ACC-90BA-E9D47E677499}" type="pres">
      <dgm:prSet presAssocID="{5659ABC8-B84E-489E-A22E-9626F3EED2ED}" presName="childTextHidden" presStyleLbl="bgAccFollowNode1" presStyleIdx="2" presStyleCnt="3"/>
      <dgm:spPr/>
    </dgm:pt>
    <dgm:pt modelId="{DBBAD81F-016C-4A47-8EE3-9ECE97BA617E}" type="pres">
      <dgm:prSet presAssocID="{5659ABC8-B84E-489E-A22E-9626F3EED2ED}" presName="parentText" presStyleLbl="node1" presStyleIdx="2" presStyleCnt="3" custScaleX="193213" custScaleY="206396">
        <dgm:presLayoutVars>
          <dgm:chMax val="1"/>
          <dgm:bulletEnabled val="1"/>
        </dgm:presLayoutVars>
      </dgm:prSet>
      <dgm:spPr/>
    </dgm:pt>
  </dgm:ptLst>
  <dgm:cxnLst>
    <dgm:cxn modelId="{51B04A1E-BB7E-4DDB-8AD5-7444B6C8C5A6}" type="presOf" srcId="{66622D1C-013F-4E44-BF1E-D07F92E53D6F}" destId="{593514FE-DA3B-4DCD-9253-6AB69038A4D5}" srcOrd="1" destOrd="0" presId="urn:microsoft.com/office/officeart/2005/8/layout/hProcess6"/>
    <dgm:cxn modelId="{0C89E61E-922F-498B-9A63-FF88A37A82C9}" srcId="{8F226426-545F-43CA-A9C1-2F0F090781F1}" destId="{5659ABC8-B84E-489E-A22E-9626F3EED2ED}" srcOrd="2" destOrd="0" parTransId="{E7B39450-B73C-4373-A576-840A0E221496}" sibTransId="{3FC4F38B-5F41-4727-AEBB-4CB6DC5D3924}"/>
    <dgm:cxn modelId="{E91D5038-02AF-4EB8-B783-C88FEDB313D0}" srcId="{5659ABC8-B84E-489E-A22E-9626F3EED2ED}" destId="{22FC9234-D47C-467A-B014-C3AFB6C00140}" srcOrd="0" destOrd="0" parTransId="{8402AA4D-E296-4BD4-A968-8ED361194718}" sibTransId="{1E4DF891-4951-4E9F-9597-CB6CF9BCB30D}"/>
    <dgm:cxn modelId="{20447F5B-B6F4-4A66-90E6-6C8A99899A15}" type="presOf" srcId="{66622D1C-013F-4E44-BF1E-D07F92E53D6F}" destId="{0738AA6F-472C-4169-815A-3CCFC1C86464}" srcOrd="0" destOrd="0" presId="urn:microsoft.com/office/officeart/2005/8/layout/hProcess6"/>
    <dgm:cxn modelId="{72AA1944-8EE4-4879-A9FC-58D03A27E98A}" type="presOf" srcId="{5659ABC8-B84E-489E-A22E-9626F3EED2ED}" destId="{DBBAD81F-016C-4A47-8EE3-9ECE97BA617E}" srcOrd="0" destOrd="0" presId="urn:microsoft.com/office/officeart/2005/8/layout/hProcess6"/>
    <dgm:cxn modelId="{9E5A4D54-8BD6-460C-916F-FC7AA413D5A1}" type="presOf" srcId="{22FC9234-D47C-467A-B014-C3AFB6C00140}" destId="{4B13FD31-E3D3-4ACC-90BA-E9D47E677499}" srcOrd="1" destOrd="0" presId="urn:microsoft.com/office/officeart/2005/8/layout/hProcess6"/>
    <dgm:cxn modelId="{64DE2F94-728F-4502-9770-0A862D3FD126}" type="presOf" srcId="{F01CECC1-CEB0-4431-9728-40963BCA9DF4}" destId="{0750B007-9020-49F4-904D-1532CA473686}" srcOrd="0" destOrd="0" presId="urn:microsoft.com/office/officeart/2005/8/layout/hProcess6"/>
    <dgm:cxn modelId="{84AF7A9D-6333-406D-AE67-EA9E3BFD8225}" srcId="{8F226426-545F-43CA-A9C1-2F0F090781F1}" destId="{E1AB2992-F345-4C0C-8769-EA0D2B62B091}" srcOrd="1" destOrd="0" parTransId="{237706FD-71DF-4D96-A2A5-74DD53E3FE0D}" sibTransId="{7678872E-3C15-4CDC-8954-B954B0B7E33C}"/>
    <dgm:cxn modelId="{89B02DAD-A93A-4215-A7B7-C5A3B2FD5A92}" type="presOf" srcId="{8F226426-545F-43CA-A9C1-2F0F090781F1}" destId="{8A271B45-77B9-4F5A-B7DB-F20354E0AA42}" srcOrd="0" destOrd="0" presId="urn:microsoft.com/office/officeart/2005/8/layout/hProcess6"/>
    <dgm:cxn modelId="{7BA447B2-8DB4-4D8F-AF2C-627F2256000A}" type="presOf" srcId="{22FC9234-D47C-467A-B014-C3AFB6C00140}" destId="{3A5BA29A-B07D-49DA-8C31-582A72516C5D}" srcOrd="0" destOrd="0" presId="urn:microsoft.com/office/officeart/2005/8/layout/hProcess6"/>
    <dgm:cxn modelId="{E57B11C7-74F0-4BFD-A48F-AE75A8220048}" type="presOf" srcId="{E1AB2992-F345-4C0C-8769-EA0D2B62B091}" destId="{B5D34ACD-7D44-4487-8F1C-BA1A13EBBBB4}" srcOrd="0" destOrd="0" presId="urn:microsoft.com/office/officeart/2005/8/layout/hProcess6"/>
    <dgm:cxn modelId="{9FD3CDE2-CDC4-4B82-9D0A-ACB5D4B9DE3E}" srcId="{8F226426-545F-43CA-A9C1-2F0F090781F1}" destId="{F01CECC1-CEB0-4431-9728-40963BCA9DF4}" srcOrd="0" destOrd="0" parTransId="{2EC30CB8-A6DB-48AC-BB2E-BCA6ABFBF04E}" sibTransId="{ED358C72-0B58-44DB-9BB9-745D717CE6CF}"/>
    <dgm:cxn modelId="{49F31CEF-DA1C-4D9D-81FD-D1A5DBEB1B64}" srcId="{E1AB2992-F345-4C0C-8769-EA0D2B62B091}" destId="{66622D1C-013F-4E44-BF1E-D07F92E53D6F}" srcOrd="0" destOrd="0" parTransId="{398DE163-258B-455F-99D7-14FDC989F9C0}" sibTransId="{1227210A-7C4B-4EB3-B540-1C5855B88CB9}"/>
    <dgm:cxn modelId="{5A050F0D-AA59-46F9-96DD-4E29C6381534}" type="presParOf" srcId="{8A271B45-77B9-4F5A-B7DB-F20354E0AA42}" destId="{B6291334-FCA9-462B-BF45-2BE4AE70EAEF}" srcOrd="0" destOrd="0" presId="urn:microsoft.com/office/officeart/2005/8/layout/hProcess6"/>
    <dgm:cxn modelId="{918EFF91-AE95-4131-BE2B-1B716E9A8298}" type="presParOf" srcId="{B6291334-FCA9-462B-BF45-2BE4AE70EAEF}" destId="{AE0D3A86-721C-4A41-8EDF-41DF9C913F30}" srcOrd="0" destOrd="0" presId="urn:microsoft.com/office/officeart/2005/8/layout/hProcess6"/>
    <dgm:cxn modelId="{FF08853C-9202-49AA-97CF-3C4698CE6839}" type="presParOf" srcId="{B6291334-FCA9-462B-BF45-2BE4AE70EAEF}" destId="{8488750D-407D-4A12-BEF0-B3A77DEF4C46}" srcOrd="1" destOrd="0" presId="urn:microsoft.com/office/officeart/2005/8/layout/hProcess6"/>
    <dgm:cxn modelId="{1AAB16EE-104A-4100-8A70-96F64EBE301A}" type="presParOf" srcId="{B6291334-FCA9-462B-BF45-2BE4AE70EAEF}" destId="{30412F94-5EE1-4254-9F1E-207D8301C569}" srcOrd="2" destOrd="0" presId="urn:microsoft.com/office/officeart/2005/8/layout/hProcess6"/>
    <dgm:cxn modelId="{A3D2093A-306D-4BBC-93C0-E471E0423500}" type="presParOf" srcId="{B6291334-FCA9-462B-BF45-2BE4AE70EAEF}" destId="{0750B007-9020-49F4-904D-1532CA473686}" srcOrd="3" destOrd="0" presId="urn:microsoft.com/office/officeart/2005/8/layout/hProcess6"/>
    <dgm:cxn modelId="{D01A7324-9111-47B3-9E45-1F450F5574E4}" type="presParOf" srcId="{8A271B45-77B9-4F5A-B7DB-F20354E0AA42}" destId="{71BE28F3-205D-481E-8237-AA35DF02D4EF}" srcOrd="1" destOrd="0" presId="urn:microsoft.com/office/officeart/2005/8/layout/hProcess6"/>
    <dgm:cxn modelId="{203D93E5-D9E9-4EE7-8B5F-EC0788F488AE}" type="presParOf" srcId="{8A271B45-77B9-4F5A-B7DB-F20354E0AA42}" destId="{14D9253A-1D7A-4EA5-91E4-C26B1BCDAD1F}" srcOrd="2" destOrd="0" presId="urn:microsoft.com/office/officeart/2005/8/layout/hProcess6"/>
    <dgm:cxn modelId="{42B71065-1431-4D18-A805-66F8C2EF3D1D}" type="presParOf" srcId="{14D9253A-1D7A-4EA5-91E4-C26B1BCDAD1F}" destId="{8D2F1F1F-5DBC-4290-9ED3-58D1CE3E3055}" srcOrd="0" destOrd="0" presId="urn:microsoft.com/office/officeart/2005/8/layout/hProcess6"/>
    <dgm:cxn modelId="{556C0A6D-2BFA-4037-B4D4-09C096AB8724}" type="presParOf" srcId="{14D9253A-1D7A-4EA5-91E4-C26B1BCDAD1F}" destId="{0738AA6F-472C-4169-815A-3CCFC1C86464}" srcOrd="1" destOrd="0" presId="urn:microsoft.com/office/officeart/2005/8/layout/hProcess6"/>
    <dgm:cxn modelId="{BAC559B3-6D0B-4EB9-837C-F2C6E36199B4}" type="presParOf" srcId="{14D9253A-1D7A-4EA5-91E4-C26B1BCDAD1F}" destId="{593514FE-DA3B-4DCD-9253-6AB69038A4D5}" srcOrd="2" destOrd="0" presId="urn:microsoft.com/office/officeart/2005/8/layout/hProcess6"/>
    <dgm:cxn modelId="{2BE03C5D-33D1-4165-B626-4871C40A167F}" type="presParOf" srcId="{14D9253A-1D7A-4EA5-91E4-C26B1BCDAD1F}" destId="{B5D34ACD-7D44-4487-8F1C-BA1A13EBBBB4}" srcOrd="3" destOrd="0" presId="urn:microsoft.com/office/officeart/2005/8/layout/hProcess6"/>
    <dgm:cxn modelId="{11E68C88-D23D-4A18-8060-CCC3504F2D66}" type="presParOf" srcId="{8A271B45-77B9-4F5A-B7DB-F20354E0AA42}" destId="{CDE9F1AB-8EC3-474B-A8C6-852E3DC7CC21}" srcOrd="3" destOrd="0" presId="urn:microsoft.com/office/officeart/2005/8/layout/hProcess6"/>
    <dgm:cxn modelId="{BBA0C994-971F-4E64-B04A-4C3914536934}" type="presParOf" srcId="{8A271B45-77B9-4F5A-B7DB-F20354E0AA42}" destId="{C8C01DC8-080F-4F4F-B320-EA4C31394172}" srcOrd="4" destOrd="0" presId="urn:microsoft.com/office/officeart/2005/8/layout/hProcess6"/>
    <dgm:cxn modelId="{192B0212-CA8C-42E0-81DA-84790BDF8C76}" type="presParOf" srcId="{C8C01DC8-080F-4F4F-B320-EA4C31394172}" destId="{6BAE4521-624A-4BE0-815D-AD124C61F355}" srcOrd="0" destOrd="0" presId="urn:microsoft.com/office/officeart/2005/8/layout/hProcess6"/>
    <dgm:cxn modelId="{8C489AD8-B25D-458F-8B83-7248CA6FB7F6}" type="presParOf" srcId="{C8C01DC8-080F-4F4F-B320-EA4C31394172}" destId="{3A5BA29A-B07D-49DA-8C31-582A72516C5D}" srcOrd="1" destOrd="0" presId="urn:microsoft.com/office/officeart/2005/8/layout/hProcess6"/>
    <dgm:cxn modelId="{AC64E787-E2FB-4441-808B-4348B90FB9AC}" type="presParOf" srcId="{C8C01DC8-080F-4F4F-B320-EA4C31394172}" destId="{4B13FD31-E3D3-4ACC-90BA-E9D47E677499}" srcOrd="2" destOrd="0" presId="urn:microsoft.com/office/officeart/2005/8/layout/hProcess6"/>
    <dgm:cxn modelId="{7CD30D39-4E0E-49F3-B858-1C994EE1BFCD}" type="presParOf" srcId="{C8C01DC8-080F-4F4F-B320-EA4C31394172}" destId="{DBBAD81F-016C-4A47-8EE3-9ECE97BA617E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CF5DD-DE53-49E7-8366-96A608162019}">
      <dsp:nvSpPr>
        <dsp:cNvPr id="0" name=""/>
        <dsp:cNvSpPr/>
      </dsp:nvSpPr>
      <dsp:spPr>
        <a:xfrm>
          <a:off x="1762422" y="646237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DQW cavities</a:t>
          </a:r>
          <a:endParaRPr lang="en-GB" sz="800" b="1" kern="1200" dirty="0"/>
        </a:p>
      </dsp:txBody>
      <dsp:txXfrm>
        <a:off x="1777528" y="661343"/>
        <a:ext cx="743448" cy="485561"/>
      </dsp:txXfrm>
    </dsp:sp>
    <dsp:sp modelId="{0AD50C34-DB5D-4FA6-AFCC-43DF51653062}">
      <dsp:nvSpPr>
        <dsp:cNvPr id="0" name=""/>
        <dsp:cNvSpPr/>
      </dsp:nvSpPr>
      <dsp:spPr>
        <a:xfrm>
          <a:off x="892054" y="1162011"/>
          <a:ext cx="1257198" cy="206309"/>
        </a:xfrm>
        <a:custGeom>
          <a:avLst/>
          <a:gdLst/>
          <a:ahLst/>
          <a:cxnLst/>
          <a:rect l="0" t="0" r="0" b="0"/>
          <a:pathLst>
            <a:path>
              <a:moveTo>
                <a:pt x="1257198" y="0"/>
              </a:moveTo>
              <a:lnTo>
                <a:pt x="1257198" y="103154"/>
              </a:lnTo>
              <a:lnTo>
                <a:pt x="0" y="103154"/>
              </a:lnTo>
              <a:lnTo>
                <a:pt x="0" y="20630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E0382F-0E45-41F2-8C90-0348BA9BFA95}">
      <dsp:nvSpPr>
        <dsp:cNvPr id="0" name=""/>
        <dsp:cNvSpPr/>
      </dsp:nvSpPr>
      <dsp:spPr>
        <a:xfrm>
          <a:off x="505223" y="1368321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CERN</a:t>
          </a:r>
          <a:endParaRPr lang="en-GB" sz="800" b="1" kern="1200" dirty="0"/>
        </a:p>
      </dsp:txBody>
      <dsp:txXfrm>
        <a:off x="520329" y="1383427"/>
        <a:ext cx="743448" cy="485561"/>
      </dsp:txXfrm>
    </dsp:sp>
    <dsp:sp modelId="{69123040-E517-4F42-ADDD-474268092CE9}">
      <dsp:nvSpPr>
        <dsp:cNvPr id="0" name=""/>
        <dsp:cNvSpPr/>
      </dsp:nvSpPr>
      <dsp:spPr>
        <a:xfrm>
          <a:off x="389174" y="1884095"/>
          <a:ext cx="502879" cy="206309"/>
        </a:xfrm>
        <a:custGeom>
          <a:avLst/>
          <a:gdLst/>
          <a:ahLst/>
          <a:cxnLst/>
          <a:rect l="0" t="0" r="0" b="0"/>
          <a:pathLst>
            <a:path>
              <a:moveTo>
                <a:pt x="502879" y="0"/>
              </a:moveTo>
              <a:lnTo>
                <a:pt x="502879" y="103154"/>
              </a:lnTo>
              <a:lnTo>
                <a:pt x="0" y="103154"/>
              </a:lnTo>
              <a:lnTo>
                <a:pt x="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CEA79-10E2-4EF2-9691-77A9D7286D41}">
      <dsp:nvSpPr>
        <dsp:cNvPr id="0" name=""/>
        <dsp:cNvSpPr/>
      </dsp:nvSpPr>
      <dsp:spPr>
        <a:xfrm>
          <a:off x="2344" y="2090404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DQW1</a:t>
          </a:r>
          <a:endParaRPr lang="en-GB" sz="800" b="1" kern="1200" dirty="0"/>
        </a:p>
      </dsp:txBody>
      <dsp:txXfrm>
        <a:off x="17450" y="2105510"/>
        <a:ext cx="743448" cy="485561"/>
      </dsp:txXfrm>
    </dsp:sp>
    <dsp:sp modelId="{5F03AC7E-D399-4673-99F0-AAEDE3D13296}">
      <dsp:nvSpPr>
        <dsp:cNvPr id="0" name=""/>
        <dsp:cNvSpPr/>
      </dsp:nvSpPr>
      <dsp:spPr>
        <a:xfrm>
          <a:off x="343454" y="2606178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6C37C-1746-4F86-B6A2-EBCB321098B0}">
      <dsp:nvSpPr>
        <dsp:cNvPr id="0" name=""/>
        <dsp:cNvSpPr/>
      </dsp:nvSpPr>
      <dsp:spPr>
        <a:xfrm>
          <a:off x="2344" y="2812488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800" kern="1200" dirty="0"/>
            <a:t>3 CT</a:t>
          </a:r>
          <a:endParaRPr lang="en-GB" sz="800" kern="1200" dirty="0"/>
        </a:p>
      </dsp:txBody>
      <dsp:txXfrm>
        <a:off x="17450" y="2827594"/>
        <a:ext cx="743448" cy="485561"/>
      </dsp:txXfrm>
    </dsp:sp>
    <dsp:sp modelId="{34D52E98-D88E-44F9-ABF8-5C2097EDAA06}">
      <dsp:nvSpPr>
        <dsp:cNvPr id="0" name=""/>
        <dsp:cNvSpPr/>
      </dsp:nvSpPr>
      <dsp:spPr>
        <a:xfrm>
          <a:off x="343454" y="3328262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E88E8E-6638-46B7-ABF0-ADA84B1A0381}">
      <dsp:nvSpPr>
        <dsp:cNvPr id="0" name=""/>
        <dsp:cNvSpPr/>
      </dsp:nvSpPr>
      <dsp:spPr>
        <a:xfrm>
          <a:off x="2344" y="3534571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JC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17450" y="3549677"/>
        <a:ext cx="743448" cy="485561"/>
      </dsp:txXfrm>
    </dsp:sp>
    <dsp:sp modelId="{E8C088F0-A8EE-4F63-ADDF-E17FF5423E01}">
      <dsp:nvSpPr>
        <dsp:cNvPr id="0" name=""/>
        <dsp:cNvSpPr/>
      </dsp:nvSpPr>
      <dsp:spPr>
        <a:xfrm>
          <a:off x="343454" y="4050345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97D39D-7C6C-4E89-A61C-F0C8148EC2D8}">
      <dsp:nvSpPr>
        <dsp:cNvPr id="0" name=""/>
        <dsp:cNvSpPr/>
      </dsp:nvSpPr>
      <dsp:spPr>
        <a:xfrm>
          <a:off x="2344" y="4256655"/>
          <a:ext cx="773660" cy="51577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17450" y="4271761"/>
        <a:ext cx="743448" cy="485561"/>
      </dsp:txXfrm>
    </dsp:sp>
    <dsp:sp modelId="{FA81C967-68CB-426B-86EA-47505CDC544A}">
      <dsp:nvSpPr>
        <dsp:cNvPr id="0" name=""/>
        <dsp:cNvSpPr/>
      </dsp:nvSpPr>
      <dsp:spPr>
        <a:xfrm>
          <a:off x="892054" y="1884095"/>
          <a:ext cx="502879" cy="20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154"/>
              </a:lnTo>
              <a:lnTo>
                <a:pt x="502879" y="103154"/>
              </a:lnTo>
              <a:lnTo>
                <a:pt x="502879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B7D5D-2062-4C6A-8507-33BC37D6A2AD}">
      <dsp:nvSpPr>
        <dsp:cNvPr id="0" name=""/>
        <dsp:cNvSpPr/>
      </dsp:nvSpPr>
      <dsp:spPr>
        <a:xfrm>
          <a:off x="1008103" y="2090404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DQW2</a:t>
          </a:r>
          <a:endParaRPr lang="en-GB" sz="800" b="1" kern="1200" dirty="0"/>
        </a:p>
      </dsp:txBody>
      <dsp:txXfrm>
        <a:off x="1023209" y="2105510"/>
        <a:ext cx="743448" cy="485561"/>
      </dsp:txXfrm>
    </dsp:sp>
    <dsp:sp modelId="{FE16EE44-E001-42F5-ADF3-6D1B97D6E56D}">
      <dsp:nvSpPr>
        <dsp:cNvPr id="0" name=""/>
        <dsp:cNvSpPr/>
      </dsp:nvSpPr>
      <dsp:spPr>
        <a:xfrm>
          <a:off x="1349213" y="2606178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5906E1-8258-432A-B725-CED9BE7AF46B}">
      <dsp:nvSpPr>
        <dsp:cNvPr id="0" name=""/>
        <dsp:cNvSpPr/>
      </dsp:nvSpPr>
      <dsp:spPr>
        <a:xfrm>
          <a:off x="1008103" y="2812488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1023209" y="2827594"/>
        <a:ext cx="743448" cy="485561"/>
      </dsp:txXfrm>
    </dsp:sp>
    <dsp:sp modelId="{7156C74F-CC0F-46C5-B1D3-E79C1F7A1895}">
      <dsp:nvSpPr>
        <dsp:cNvPr id="0" name=""/>
        <dsp:cNvSpPr/>
      </dsp:nvSpPr>
      <dsp:spPr>
        <a:xfrm>
          <a:off x="1349213" y="3328262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2E2C9E-A6E9-41D5-8E12-E61AEF48D47B}">
      <dsp:nvSpPr>
        <dsp:cNvPr id="0" name=""/>
        <dsp:cNvSpPr/>
      </dsp:nvSpPr>
      <dsp:spPr>
        <a:xfrm>
          <a:off x="1008103" y="3534571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JC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1023209" y="3549677"/>
        <a:ext cx="743448" cy="485561"/>
      </dsp:txXfrm>
    </dsp:sp>
    <dsp:sp modelId="{653F5572-7C1B-44D2-B9DA-739C56D1176A}">
      <dsp:nvSpPr>
        <dsp:cNvPr id="0" name=""/>
        <dsp:cNvSpPr/>
      </dsp:nvSpPr>
      <dsp:spPr>
        <a:xfrm>
          <a:off x="1349213" y="4050345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18F1E-68D0-4E5B-9F4C-9635690B4B9E}">
      <dsp:nvSpPr>
        <dsp:cNvPr id="0" name=""/>
        <dsp:cNvSpPr/>
      </dsp:nvSpPr>
      <dsp:spPr>
        <a:xfrm>
          <a:off x="1008103" y="4256655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3 CT</a:t>
          </a:r>
        </a:p>
      </dsp:txBody>
      <dsp:txXfrm>
        <a:off x="1023209" y="4271761"/>
        <a:ext cx="743448" cy="485561"/>
      </dsp:txXfrm>
    </dsp:sp>
    <dsp:sp modelId="{42E4074C-AFB3-45DF-80D8-8A57F94AC476}">
      <dsp:nvSpPr>
        <dsp:cNvPr id="0" name=""/>
        <dsp:cNvSpPr/>
      </dsp:nvSpPr>
      <dsp:spPr>
        <a:xfrm>
          <a:off x="2149253" y="1162011"/>
          <a:ext cx="1257198" cy="20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154"/>
              </a:lnTo>
              <a:lnTo>
                <a:pt x="1257198" y="103154"/>
              </a:lnTo>
              <a:lnTo>
                <a:pt x="1257198" y="20630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6429B-C0FC-48C0-A2B8-77CBC4B1B0CF}">
      <dsp:nvSpPr>
        <dsp:cNvPr id="0" name=""/>
        <dsp:cNvSpPr/>
      </dsp:nvSpPr>
      <dsp:spPr>
        <a:xfrm>
          <a:off x="3019621" y="1368321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RI</a:t>
          </a:r>
          <a:endParaRPr lang="en-GB" sz="800" b="1" kern="1200" dirty="0"/>
        </a:p>
      </dsp:txBody>
      <dsp:txXfrm>
        <a:off x="3034727" y="1383427"/>
        <a:ext cx="743448" cy="485561"/>
      </dsp:txXfrm>
    </dsp:sp>
    <dsp:sp modelId="{00903EAC-4E7F-4EA5-8BC4-86C9701300B8}">
      <dsp:nvSpPr>
        <dsp:cNvPr id="0" name=""/>
        <dsp:cNvSpPr/>
      </dsp:nvSpPr>
      <dsp:spPr>
        <a:xfrm>
          <a:off x="2400693" y="1884095"/>
          <a:ext cx="1005759" cy="206309"/>
        </a:xfrm>
        <a:custGeom>
          <a:avLst/>
          <a:gdLst/>
          <a:ahLst/>
          <a:cxnLst/>
          <a:rect l="0" t="0" r="0" b="0"/>
          <a:pathLst>
            <a:path>
              <a:moveTo>
                <a:pt x="1005759" y="0"/>
              </a:moveTo>
              <a:lnTo>
                <a:pt x="1005759" y="103154"/>
              </a:lnTo>
              <a:lnTo>
                <a:pt x="0" y="103154"/>
              </a:lnTo>
              <a:lnTo>
                <a:pt x="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B8B64-53E9-492C-96CF-0E676230B4E0}">
      <dsp:nvSpPr>
        <dsp:cNvPr id="0" name=""/>
        <dsp:cNvSpPr/>
      </dsp:nvSpPr>
      <dsp:spPr>
        <a:xfrm>
          <a:off x="2013862" y="2090404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DQW1</a:t>
          </a:r>
          <a:endParaRPr lang="en-GB" sz="800" b="1" kern="1200" dirty="0"/>
        </a:p>
      </dsp:txBody>
      <dsp:txXfrm>
        <a:off x="2028968" y="2105510"/>
        <a:ext cx="743448" cy="485561"/>
      </dsp:txXfrm>
    </dsp:sp>
    <dsp:sp modelId="{2BC84168-9BB4-471B-AC86-FEDADEB1ACA5}">
      <dsp:nvSpPr>
        <dsp:cNvPr id="0" name=""/>
        <dsp:cNvSpPr/>
      </dsp:nvSpPr>
      <dsp:spPr>
        <a:xfrm>
          <a:off x="2354973" y="2606178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744EB-61AB-4FA2-830B-0C7A1026F87F}">
      <dsp:nvSpPr>
        <dsp:cNvPr id="0" name=""/>
        <dsp:cNvSpPr/>
      </dsp:nvSpPr>
      <dsp:spPr>
        <a:xfrm>
          <a:off x="2013862" y="2812488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3 CT</a:t>
          </a:r>
          <a:endParaRPr lang="en-GB" sz="800" kern="1200" dirty="0"/>
        </a:p>
      </dsp:txBody>
      <dsp:txXfrm>
        <a:off x="2028968" y="2827594"/>
        <a:ext cx="743448" cy="485561"/>
      </dsp:txXfrm>
    </dsp:sp>
    <dsp:sp modelId="{F8181DD5-EC9C-4BA0-B9E7-F9B4FA775071}">
      <dsp:nvSpPr>
        <dsp:cNvPr id="0" name=""/>
        <dsp:cNvSpPr/>
      </dsp:nvSpPr>
      <dsp:spPr>
        <a:xfrm>
          <a:off x="2354973" y="3328262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FA905-969E-452B-9911-90DF76659773}">
      <dsp:nvSpPr>
        <dsp:cNvPr id="0" name=""/>
        <dsp:cNvSpPr/>
      </dsp:nvSpPr>
      <dsp:spPr>
        <a:xfrm>
          <a:off x="2013862" y="3534571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0D6DD">
                <a:tint val="66000"/>
                <a:satMod val="160000"/>
              </a:srgbClr>
            </a:gs>
            <a:gs pos="50000">
              <a:srgbClr val="90D6DD">
                <a:tint val="44500"/>
                <a:satMod val="160000"/>
              </a:srgbClr>
            </a:gs>
            <a:gs pos="100000">
              <a:srgbClr val="90D6DD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JC</a:t>
          </a:r>
          <a:endParaRPr lang="en-GB" sz="800" kern="1200" dirty="0"/>
        </a:p>
      </dsp:txBody>
      <dsp:txXfrm>
        <a:off x="2028968" y="3549677"/>
        <a:ext cx="743448" cy="485561"/>
      </dsp:txXfrm>
    </dsp:sp>
    <dsp:sp modelId="{8FD98F64-9814-445F-AACD-A01D164C577C}">
      <dsp:nvSpPr>
        <dsp:cNvPr id="0" name=""/>
        <dsp:cNvSpPr/>
      </dsp:nvSpPr>
      <dsp:spPr>
        <a:xfrm>
          <a:off x="2354973" y="4050345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7B94D-2CC4-4413-A70A-A0A1D4A93B49}">
      <dsp:nvSpPr>
        <dsp:cNvPr id="0" name=""/>
        <dsp:cNvSpPr/>
      </dsp:nvSpPr>
      <dsp:spPr>
        <a:xfrm>
          <a:off x="2013862" y="4256655"/>
          <a:ext cx="773660" cy="515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DC</a:t>
          </a:r>
          <a:endParaRPr lang="en-GB" sz="800" kern="1200" dirty="0"/>
        </a:p>
      </dsp:txBody>
      <dsp:txXfrm>
        <a:off x="2028968" y="4271761"/>
        <a:ext cx="743448" cy="485561"/>
      </dsp:txXfrm>
    </dsp:sp>
    <dsp:sp modelId="{219BFEDD-7C3D-42DB-9F87-54B66853D8E5}">
      <dsp:nvSpPr>
        <dsp:cNvPr id="0" name=""/>
        <dsp:cNvSpPr/>
      </dsp:nvSpPr>
      <dsp:spPr>
        <a:xfrm>
          <a:off x="3360732" y="1884095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F8CCF3-B8AE-4A63-BD19-C5797BA230F2}">
      <dsp:nvSpPr>
        <dsp:cNvPr id="0" name=""/>
        <dsp:cNvSpPr/>
      </dsp:nvSpPr>
      <dsp:spPr>
        <a:xfrm>
          <a:off x="3019621" y="2090404"/>
          <a:ext cx="773660" cy="51577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DQW2</a:t>
          </a:r>
          <a:endParaRPr lang="en-GB" sz="800" b="1" kern="1200" dirty="0"/>
        </a:p>
      </dsp:txBody>
      <dsp:txXfrm>
        <a:off x="3034727" y="2105510"/>
        <a:ext cx="743448" cy="485561"/>
      </dsp:txXfrm>
    </dsp:sp>
    <dsp:sp modelId="{A50D7BD9-585B-42FF-A10B-763143165C3B}">
      <dsp:nvSpPr>
        <dsp:cNvPr id="0" name=""/>
        <dsp:cNvSpPr/>
      </dsp:nvSpPr>
      <dsp:spPr>
        <a:xfrm>
          <a:off x="3360732" y="2606178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504D36-BBAA-4761-A544-BDE59B353019}">
      <dsp:nvSpPr>
        <dsp:cNvPr id="0" name=""/>
        <dsp:cNvSpPr/>
      </dsp:nvSpPr>
      <dsp:spPr>
        <a:xfrm>
          <a:off x="3019621" y="2812488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3034727" y="2827594"/>
        <a:ext cx="743448" cy="485561"/>
      </dsp:txXfrm>
    </dsp:sp>
    <dsp:sp modelId="{D949A0CE-27E1-4588-AACF-27AA6CA8131C}">
      <dsp:nvSpPr>
        <dsp:cNvPr id="0" name=""/>
        <dsp:cNvSpPr/>
      </dsp:nvSpPr>
      <dsp:spPr>
        <a:xfrm>
          <a:off x="3360732" y="3328262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53DCCF-FAC0-4AE0-AC7F-8CB7E7E745EF}">
      <dsp:nvSpPr>
        <dsp:cNvPr id="0" name=""/>
        <dsp:cNvSpPr/>
      </dsp:nvSpPr>
      <dsp:spPr>
        <a:xfrm>
          <a:off x="3019621" y="3534571"/>
          <a:ext cx="773660" cy="515773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JC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1 CT</a:t>
          </a:r>
          <a:endParaRPr lang="en-GB" sz="800" kern="1200" dirty="0"/>
        </a:p>
      </dsp:txBody>
      <dsp:txXfrm>
        <a:off x="3034727" y="3549677"/>
        <a:ext cx="743448" cy="485561"/>
      </dsp:txXfrm>
    </dsp:sp>
    <dsp:sp modelId="{A0779179-74C5-41FB-BC83-BA4E04A3740F}">
      <dsp:nvSpPr>
        <dsp:cNvPr id="0" name=""/>
        <dsp:cNvSpPr/>
      </dsp:nvSpPr>
      <dsp:spPr>
        <a:xfrm>
          <a:off x="3360732" y="4050345"/>
          <a:ext cx="91440" cy="2063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1F328-9953-49ED-B62D-F53DC28ED2CF}">
      <dsp:nvSpPr>
        <dsp:cNvPr id="0" name=""/>
        <dsp:cNvSpPr/>
      </dsp:nvSpPr>
      <dsp:spPr>
        <a:xfrm>
          <a:off x="3019621" y="4256655"/>
          <a:ext cx="773660" cy="51577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DC</a:t>
          </a:r>
          <a:endParaRPr lang="en-GB" sz="800" kern="1200" dirty="0"/>
        </a:p>
      </dsp:txBody>
      <dsp:txXfrm>
        <a:off x="3034727" y="4271761"/>
        <a:ext cx="743448" cy="485561"/>
      </dsp:txXfrm>
    </dsp:sp>
    <dsp:sp modelId="{68F8D6C8-6748-4EEA-9E08-B69ED00E6E31}">
      <dsp:nvSpPr>
        <dsp:cNvPr id="0" name=""/>
        <dsp:cNvSpPr/>
      </dsp:nvSpPr>
      <dsp:spPr>
        <a:xfrm>
          <a:off x="3406452" y="1884095"/>
          <a:ext cx="1005759" cy="20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154"/>
              </a:lnTo>
              <a:lnTo>
                <a:pt x="1005759" y="103154"/>
              </a:lnTo>
              <a:lnTo>
                <a:pt x="1005759" y="20630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F06AE-DDFC-4039-9EA2-58F37AC02A66}">
      <dsp:nvSpPr>
        <dsp:cNvPr id="0" name=""/>
        <dsp:cNvSpPr/>
      </dsp:nvSpPr>
      <dsp:spPr>
        <a:xfrm>
          <a:off x="4025380" y="2090404"/>
          <a:ext cx="773660" cy="5157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i="1" kern="1200" dirty="0"/>
            <a:t>...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i="1" kern="1200" dirty="0"/>
            <a:t>6 more coming</a:t>
          </a:r>
          <a:br>
            <a:rPr lang="en-GB" sz="800" kern="1200" dirty="0"/>
          </a:br>
          <a:endParaRPr lang="en-GB" sz="800" kern="1200" dirty="0"/>
        </a:p>
      </dsp:txBody>
      <dsp:txXfrm>
        <a:off x="4040486" y="2105510"/>
        <a:ext cx="743448" cy="4855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2C487-E578-454B-A260-0272FD374C3E}">
      <dsp:nvSpPr>
        <dsp:cNvPr id="0" name=""/>
        <dsp:cNvSpPr/>
      </dsp:nvSpPr>
      <dsp:spPr>
        <a:xfrm>
          <a:off x="1862689" y="1553339"/>
          <a:ext cx="2592156" cy="1157202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" tIns="635" rIns="1270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2510728" y="1726919"/>
        <a:ext cx="1539096" cy="810042"/>
      </dsp:txXfrm>
    </dsp:sp>
    <dsp:sp modelId="{4C0A1D70-B10D-440C-9D1A-1DEEF644D044}">
      <dsp:nvSpPr>
        <dsp:cNvPr id="0" name=""/>
        <dsp:cNvSpPr/>
      </dsp:nvSpPr>
      <dsp:spPr>
        <a:xfrm>
          <a:off x="7140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9000" r="-9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373870" y="1228537"/>
        <a:ext cx="1770731" cy="1891549"/>
      </dsp:txXfrm>
    </dsp:sp>
    <dsp:sp modelId="{0738AA6F-472C-4169-815A-3CCFC1C86464}">
      <dsp:nvSpPr>
        <dsp:cNvPr id="0" name=""/>
        <dsp:cNvSpPr/>
      </dsp:nvSpPr>
      <dsp:spPr>
        <a:xfrm>
          <a:off x="5868951" y="1553339"/>
          <a:ext cx="2592156" cy="1157202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" tIns="635" rIns="1270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6516990" y="1726919"/>
        <a:ext cx="1539096" cy="810042"/>
      </dsp:txXfrm>
    </dsp:sp>
    <dsp:sp modelId="{B5D34ACD-7D44-4487-8F1C-BA1A13EBBBB4}">
      <dsp:nvSpPr>
        <dsp:cNvPr id="0" name=""/>
        <dsp:cNvSpPr/>
      </dsp:nvSpPr>
      <dsp:spPr>
        <a:xfrm>
          <a:off x="4013401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2">
            <a:alphaModFix/>
          </a:blip>
          <a:srcRect/>
          <a:stretch>
            <a:fillRect t="-17000" b="-1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" kern="1200" dirty="0"/>
        </a:p>
      </dsp:txBody>
      <dsp:txXfrm>
        <a:off x="4380131" y="1228537"/>
        <a:ext cx="1770731" cy="1891549"/>
      </dsp:txXfrm>
    </dsp:sp>
    <dsp:sp modelId="{3A5BA29A-B07D-49DA-8C31-582A72516C5D}">
      <dsp:nvSpPr>
        <dsp:cNvPr id="0" name=""/>
        <dsp:cNvSpPr/>
      </dsp:nvSpPr>
      <dsp:spPr>
        <a:xfrm>
          <a:off x="9221445" y="1549940"/>
          <a:ext cx="2592156" cy="1157202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" tIns="635" rIns="1270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9869484" y="1723520"/>
        <a:ext cx="1539096" cy="810042"/>
      </dsp:txXfrm>
    </dsp:sp>
    <dsp:sp modelId="{DBBAD81F-016C-4A47-8EE3-9ECE97BA617E}">
      <dsp:nvSpPr>
        <dsp:cNvPr id="0" name=""/>
        <dsp:cNvSpPr/>
      </dsp:nvSpPr>
      <dsp:spPr>
        <a:xfrm>
          <a:off x="8019663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8386393" y="1228537"/>
        <a:ext cx="1770731" cy="18915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8750D-407D-4A12-BEF0-B3A77DEF4C46}">
      <dsp:nvSpPr>
        <dsp:cNvPr id="0" name=""/>
        <dsp:cNvSpPr/>
      </dsp:nvSpPr>
      <dsp:spPr>
        <a:xfrm flipH="1">
          <a:off x="3122555" y="2055546"/>
          <a:ext cx="45725" cy="237531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50B007-9020-49F4-904D-1532CA473686}">
      <dsp:nvSpPr>
        <dsp:cNvPr id="0" name=""/>
        <dsp:cNvSpPr/>
      </dsp:nvSpPr>
      <dsp:spPr>
        <a:xfrm>
          <a:off x="7140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373870" y="1228537"/>
        <a:ext cx="1770731" cy="1891549"/>
      </dsp:txXfrm>
    </dsp:sp>
    <dsp:sp modelId="{0738AA6F-472C-4169-815A-3CCFC1C86464}">
      <dsp:nvSpPr>
        <dsp:cNvPr id="0" name=""/>
        <dsp:cNvSpPr/>
      </dsp:nvSpPr>
      <dsp:spPr>
        <a:xfrm>
          <a:off x="5868951" y="1553339"/>
          <a:ext cx="2592156" cy="1157202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" tIns="635" rIns="1270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6516990" y="1726919"/>
        <a:ext cx="1539096" cy="810042"/>
      </dsp:txXfrm>
    </dsp:sp>
    <dsp:sp modelId="{B5D34ACD-7D44-4487-8F1C-BA1A13EBBBB4}">
      <dsp:nvSpPr>
        <dsp:cNvPr id="0" name=""/>
        <dsp:cNvSpPr/>
      </dsp:nvSpPr>
      <dsp:spPr>
        <a:xfrm>
          <a:off x="4013401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" kern="1200" dirty="0"/>
        </a:p>
      </dsp:txBody>
      <dsp:txXfrm>
        <a:off x="4380131" y="1228537"/>
        <a:ext cx="1770731" cy="1891549"/>
      </dsp:txXfrm>
    </dsp:sp>
    <dsp:sp modelId="{3A5BA29A-B07D-49DA-8C31-582A72516C5D}">
      <dsp:nvSpPr>
        <dsp:cNvPr id="0" name=""/>
        <dsp:cNvSpPr/>
      </dsp:nvSpPr>
      <dsp:spPr>
        <a:xfrm>
          <a:off x="9221445" y="1549940"/>
          <a:ext cx="2592156" cy="1157202"/>
        </a:xfrm>
        <a:prstGeom prst="rightArrow">
          <a:avLst>
            <a:gd name="adj1" fmla="val 70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" tIns="635" rIns="1270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9869484" y="1723520"/>
        <a:ext cx="1539096" cy="810042"/>
      </dsp:txXfrm>
    </dsp:sp>
    <dsp:sp modelId="{DBBAD81F-016C-4A47-8EE3-9ECE97BA617E}">
      <dsp:nvSpPr>
        <dsp:cNvPr id="0" name=""/>
        <dsp:cNvSpPr/>
      </dsp:nvSpPr>
      <dsp:spPr>
        <a:xfrm>
          <a:off x="8019663" y="836785"/>
          <a:ext cx="2504191" cy="2675053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" tIns="635" rIns="635" bIns="635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" kern="1200" dirty="0"/>
        </a:p>
      </dsp:txBody>
      <dsp:txXfrm>
        <a:off x="8386393" y="1228537"/>
        <a:ext cx="1770731" cy="1891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79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034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148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694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676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79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249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Tested in the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589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beam port antenna (</a:t>
            </a:r>
            <a:r>
              <a:rPr lang="en-GB" sz="1200" dirty="0" err="1"/>
              <a:t>Qext</a:t>
            </a:r>
            <a:r>
              <a:rPr lang="en-GB" sz="1200" dirty="0"/>
              <a:t> 1.9e9): input</a:t>
            </a:r>
          </a:p>
          <a:p>
            <a:r>
              <a:rPr lang="en-GB" sz="1200" dirty="0"/>
              <a:t>field antenna (Qt1.6e10): pickup</a:t>
            </a:r>
          </a:p>
          <a:p>
            <a:r>
              <a:rPr lang="en-GB" sz="1200" dirty="0"/>
              <a:t>HOM1 (HOM coupler below FPC port) </a:t>
            </a:r>
            <a:r>
              <a:rPr lang="en-GB" sz="1200" dirty="0" err="1"/>
              <a:t>Qext</a:t>
            </a:r>
            <a:r>
              <a:rPr lang="en-GB" sz="1200" dirty="0"/>
              <a:t> 1.82e+13</a:t>
            </a:r>
          </a:p>
          <a:p>
            <a:r>
              <a:rPr lang="en-GB" sz="1200" dirty="0"/>
              <a:t>HOM2 (HOM next to the field antenna) </a:t>
            </a:r>
            <a:r>
              <a:rPr lang="en-GB" sz="1200" dirty="0" err="1"/>
              <a:t>Qext</a:t>
            </a:r>
            <a:r>
              <a:rPr lang="en-GB" sz="1200" dirty="0"/>
              <a:t> 8.66e+13 </a:t>
            </a:r>
          </a:p>
          <a:p>
            <a:r>
              <a:rPr lang="en-GB" sz="1200" dirty="0"/>
              <a:t>HOM3 (HOM next to the HOM2) </a:t>
            </a:r>
            <a:r>
              <a:rPr lang="en-GB" sz="1200" dirty="0" err="1"/>
              <a:t>Qext</a:t>
            </a:r>
            <a:r>
              <a:rPr lang="en-GB" sz="1200" dirty="0"/>
              <a:t>=1.68e+11,</a:t>
            </a:r>
          </a:p>
          <a:p>
            <a:r>
              <a:rPr lang="en-GB" sz="1200" dirty="0"/>
              <a:t>HF-HOM: </a:t>
            </a:r>
            <a:r>
              <a:rPr lang="en-GB" sz="1200" dirty="0" err="1"/>
              <a:t>Qext</a:t>
            </a:r>
            <a:r>
              <a:rPr lang="en-GB" sz="1200" dirty="0"/>
              <a:t>= 1e+11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25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For CERN cavities, an increase in radiation was observed from the bare to jacketed configuration.</a:t>
            </a:r>
          </a:p>
          <a:p>
            <a:pPr lvl="1"/>
            <a:r>
              <a:rPr lang="en-GB" sz="1800" dirty="0"/>
              <a:t>The DQW2 RI cavity showed the opposite behaviour: prepared at CERN.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677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K. Turaj, 26.09.2023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 noProof="0"/>
              <a:t>K. Turaj, 26.09.2023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1105930"/>
            <a:ext cx="5386917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0" y="1105930"/>
            <a:ext cx="5389033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10766400" cy="360000"/>
          </a:xfrm>
        </p:spPr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58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K. Turaj, 26.09.2023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9861AB-FE1A-4C76-9094-994D820A1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416" y="2819399"/>
            <a:ext cx="10441160" cy="1498189"/>
          </a:xfrm>
        </p:spPr>
        <p:txBody>
          <a:bodyPr/>
          <a:lstStyle/>
          <a:p>
            <a:pPr algn="ctr"/>
            <a:r>
              <a:rPr lang="en-GB" sz="4000" dirty="0"/>
              <a:t>DQW CERN cavity tests</a:t>
            </a:r>
            <a:endParaRPr lang="en-GB" sz="4000" i="1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40656D4-7445-44DB-B751-89D5BEE856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3612" y="4332432"/>
            <a:ext cx="6480000" cy="528286"/>
          </a:xfrm>
        </p:spPr>
        <p:txBody>
          <a:bodyPr/>
          <a:lstStyle/>
          <a:p>
            <a:r>
              <a:rPr lang="en-US" dirty="0"/>
              <a:t>Katarzyna Turaj on behalf of WP4 and SY-RF-SRF 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CA33F53-CF48-4ED1-8ED8-60F25EAE18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HL-LHC Collaboration Meeting Vancouver, 25-28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33242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64C3C97-8341-43B6-B394-654B065AC74C}"/>
              </a:ext>
            </a:extLst>
          </p:cNvPr>
          <p:cNvGrpSpPr/>
          <p:nvPr/>
        </p:nvGrpSpPr>
        <p:grpSpPr>
          <a:xfrm>
            <a:off x="2063552" y="3373248"/>
            <a:ext cx="2592156" cy="1157202"/>
            <a:chOff x="5868951" y="1553339"/>
            <a:chExt cx="2592156" cy="1157202"/>
          </a:xfrm>
        </p:grpSpPr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A9FB631F-BAB3-AD7B-3828-E5E95E703743}"/>
                </a:ext>
              </a:extLst>
            </p:cNvPr>
            <p:cNvSpPr/>
            <p:nvPr/>
          </p:nvSpPr>
          <p:spPr>
            <a:xfrm>
              <a:off x="5868951" y="1553339"/>
              <a:ext cx="2592156" cy="1157202"/>
            </a:xfrm>
            <a:prstGeom prst="rightArrow">
              <a:avLst>
                <a:gd name="adj1" fmla="val 70000"/>
                <a:gd name="adj2" fmla="val 50000"/>
              </a:avLst>
            </a:prstGeom>
          </p:spPr>
          <p:style>
            <a:lnRef idx="2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Arrow: Right 4">
              <a:extLst>
                <a:ext uri="{FF2B5EF4-FFF2-40B4-BE49-F238E27FC236}">
                  <a16:creationId xmlns:a16="http://schemas.microsoft.com/office/drawing/2014/main" id="{18E94E46-47EC-DD98-1422-838C11165D76}"/>
                </a:ext>
              </a:extLst>
            </p:cNvPr>
            <p:cNvSpPr txBox="1"/>
            <p:nvPr/>
          </p:nvSpPr>
          <p:spPr>
            <a:xfrm>
              <a:off x="6516990" y="1726919"/>
              <a:ext cx="1539096" cy="8100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" tIns="635" rIns="1270" bIns="635" numCol="1" spcCol="1270" anchor="ctr" anchorCtr="0">
              <a:noAutofit/>
            </a:bodyPr>
            <a:lstStyle/>
            <a:p>
              <a:pPr marL="0" lvl="0" indent="0" algn="ctr" defTabSz="44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00" kern="120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3EE8E36-D2DB-1863-C779-0FDBDF005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18437"/>
            <a:ext cx="847725" cy="12668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544E9F-553B-2975-7FF9-C94B19522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Dressing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FA2C1-8851-D646-0EF8-BFDF7EE73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11040640" cy="841647"/>
          </a:xfrm>
        </p:spPr>
        <p:txBody>
          <a:bodyPr>
            <a:normAutofit/>
          </a:bodyPr>
          <a:lstStyle/>
          <a:p>
            <a:r>
              <a:rPr lang="en-US" sz="2400" dirty="0"/>
              <a:t>JC equipped with </a:t>
            </a:r>
            <a:r>
              <a:rPr lang="en-GB" sz="2400" dirty="0">
                <a:sym typeface="Wingdings" panose="05000000000000000000" pitchFamily="2" charset="2"/>
              </a:rPr>
              <a:t>RF couplers (3 HOMs, 1 HF HOM, 1 FA + VT input antenna)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BFFB6B-EDBE-6D31-2DAF-E1FEEADE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6A102-6103-7F8F-B18F-35C2C83C7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7ADE9A2-F6BF-69AC-AA3D-267DCECBB4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1087116"/>
              </p:ext>
            </p:extLst>
          </p:nvPr>
        </p:nvGraphicFramePr>
        <p:xfrm>
          <a:off x="191345" y="1777538"/>
          <a:ext cx="11871056" cy="4348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201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AEE1-32B8-4DCA-05E3-47EA79A6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Dressed Cavity Test Results – DQW1-CERN &amp; DQW2-CERN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207D9-DF5A-A31E-6FA1-D59AED17A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10445"/>
            <a:ext cx="10560000" cy="1864858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DQW1: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3.9</a:t>
            </a:r>
            <a:r>
              <a:rPr lang="en-GB" sz="2000" b="1" dirty="0"/>
              <a:t>MV</a:t>
            </a:r>
            <a:r>
              <a:rPr lang="en-GB" sz="2000" dirty="0"/>
              <a:t>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=2e9) , Epeak~45MV/m and Bpeak~86mT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Degradation observed after the high-power RF conditioning.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nd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CT foreseen in October 2023</a:t>
            </a:r>
            <a:endParaRPr lang="en-GB" sz="1600" b="1" dirty="0">
              <a:solidFill>
                <a:srgbClr val="3FA56D"/>
              </a:solidFill>
            </a:endParaRPr>
          </a:p>
          <a:p>
            <a:r>
              <a:rPr lang="en-GB" sz="2000" b="1" dirty="0">
                <a:solidFill>
                  <a:schemeClr val="tx2"/>
                </a:solidFill>
              </a:rPr>
              <a:t>DQW2: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4.63</a:t>
            </a:r>
            <a:r>
              <a:rPr lang="en-GB" sz="2000" b="1" dirty="0"/>
              <a:t>MV</a:t>
            </a:r>
            <a:r>
              <a:rPr lang="en-GB" sz="2000" dirty="0"/>
              <a:t>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=3e9), Epeak~52MV/m and Bpeak~99mT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CT stopped due to wrong antennas and </a:t>
            </a:r>
            <a:r>
              <a:rPr lang="en-GB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 CT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cavity reach 4MV (*) 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120̊C bakeout + 100</a:t>
            </a:r>
            <a:r>
              <a:rPr lang="en-GB" sz="1600" dirty="0"/>
              <a:t>µm oh HOMs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introduced before 3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A520EF-0314-6AF5-E7DA-C684F619D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410853-86DA-3584-2D69-BE2DFA21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4787BD-2766-F906-9645-9722EFCC6355}"/>
              </a:ext>
            </a:extLst>
          </p:cNvPr>
          <p:cNvSpPr txBox="1"/>
          <p:nvPr/>
        </p:nvSpPr>
        <p:spPr>
          <a:xfrm>
            <a:off x="165179" y="587727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(*) Eng spec: Vt </a:t>
            </a:r>
            <a:r>
              <a:rPr lang="en-GB" sz="14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≥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4.1MV,Q0 </a:t>
            </a:r>
            <a:r>
              <a:rPr lang="en-GB" sz="1400" b="1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≥3.9×10</a:t>
            </a:r>
            <a:r>
              <a:rPr lang="en-GB" sz="1400" b="1" i="0" u="none" strike="noStrike" baseline="30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9</a:t>
            </a:r>
            <a:endParaRPr lang="en-GB" sz="1400" b="1" i="0" u="none" strike="noStrik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endParaRPr>
          </a:p>
          <a:p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06E5932-5FB5-C8BD-0C7E-A39987234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27" y="2775303"/>
            <a:ext cx="5138539" cy="3845859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9AEA47-64C4-0FED-FB9D-D1DC93878BC0}"/>
              </a:ext>
            </a:extLst>
          </p:cNvPr>
          <p:cNvCxnSpPr/>
          <p:nvPr/>
        </p:nvCxnSpPr>
        <p:spPr>
          <a:xfrm>
            <a:off x="6821785" y="3861048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35EDE106-1CCE-F3E7-8841-8D17C7CF5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816" y="2732657"/>
            <a:ext cx="5253604" cy="3922473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F712693-4414-6838-F46C-AF66B09B77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466" y="878336"/>
            <a:ext cx="2613174" cy="158539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EB91549-EF37-336C-BFE6-7A278A49BB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9826" y="4737246"/>
            <a:ext cx="2835616" cy="164100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24CED8A8-459B-27B5-51F4-B9D91A9341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7666" y="2823817"/>
            <a:ext cx="2907775" cy="16132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E26A5B-312D-6FDF-2C16-76B0615E61CD}"/>
              </a:ext>
            </a:extLst>
          </p:cNvPr>
          <p:cNvSpPr txBox="1"/>
          <p:nvPr/>
        </p:nvSpPr>
        <p:spPr>
          <a:xfrm>
            <a:off x="171653" y="4927485"/>
            <a:ext cx="2536474" cy="6001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DQW CC frequency &amp; HOM evolution during manufacture and cold testing – Amelia Edwards (Lancaster Uni)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C8152-1107-E464-39D2-00AE9B1AFE10}"/>
              </a:ext>
            </a:extLst>
          </p:cNvPr>
          <p:cNvSpPr txBox="1"/>
          <p:nvPr/>
        </p:nvSpPr>
        <p:spPr>
          <a:xfrm>
            <a:off x="9097866" y="2515040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Residual resistance: ~</a:t>
            </a:r>
            <a:r>
              <a:rPr lang="en-GB" sz="1200" b="1" dirty="0"/>
              <a:t>6.5n</a:t>
            </a:r>
            <a:r>
              <a:rPr lang="el-GR" sz="1200" b="1" dirty="0"/>
              <a:t>Ω</a:t>
            </a:r>
            <a:r>
              <a:rPr lang="en-US" sz="1200" b="1" dirty="0"/>
              <a:t>!</a:t>
            </a:r>
            <a:r>
              <a:rPr lang="en-GB" sz="12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BBDF0B-B06E-1BE8-0922-A6863EB82919}"/>
              </a:ext>
            </a:extLst>
          </p:cNvPr>
          <p:cNvSpPr txBox="1"/>
          <p:nvPr/>
        </p:nvSpPr>
        <p:spPr>
          <a:xfrm>
            <a:off x="9095149" y="4427573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Lorentz Force Detuning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434522-2FBC-D56D-0B26-5FF9D454EA5A}"/>
              </a:ext>
            </a:extLst>
          </p:cNvPr>
          <p:cNvSpPr txBox="1"/>
          <p:nvPr/>
        </p:nvSpPr>
        <p:spPr>
          <a:xfrm>
            <a:off x="9095149" y="6373086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Pressure sensitivity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4203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BD3E3-0196-D140-24B5-6C46BD227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Challenges and lessons learnt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96E04-DEAC-4BA6-690B-99DF36D61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2"/>
            <a:ext cx="10528275" cy="4905374"/>
          </a:xfrm>
        </p:spPr>
        <p:txBody>
          <a:bodyPr>
            <a:normAutofit/>
          </a:bodyPr>
          <a:lstStyle/>
          <a:p>
            <a:r>
              <a:rPr lang="en-GB" sz="2000" dirty="0"/>
              <a:t>The max fields reached are mostly dominated by the presence of field emission.</a:t>
            </a:r>
          </a:p>
          <a:p>
            <a:r>
              <a:rPr lang="en-GB" sz="2000" dirty="0"/>
              <a:t>Thermal cycle, up to ≈20 K, consistently improved 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 of both the jacketed and dressed cavities by ≈400%.</a:t>
            </a:r>
          </a:p>
          <a:p>
            <a:r>
              <a:rPr lang="en-US" sz="2000" dirty="0"/>
              <a:t>As a precaution, dressed cavities are tested at 2.5K and only final measurements are made at 2K.</a:t>
            </a:r>
          </a:p>
          <a:p>
            <a:r>
              <a:rPr lang="en-US" sz="2000" dirty="0"/>
              <a:t>120̊C bakeout was implemented for the dressed cavity configuration.</a:t>
            </a:r>
          </a:p>
          <a:p>
            <a:r>
              <a:rPr lang="en-GB" sz="2000" dirty="0"/>
              <a:t>25</a:t>
            </a:r>
            <a:r>
              <a:rPr lang="el-GR" sz="2000" dirty="0"/>
              <a:t>Ω</a:t>
            </a:r>
            <a:r>
              <a:rPr lang="en-GB" sz="2000" dirty="0"/>
              <a:t> feed-throughs + adapters were used and posed no issue. </a:t>
            </a:r>
          </a:p>
          <a:p>
            <a:r>
              <a:rPr lang="en-GB" sz="2000" dirty="0"/>
              <a:t>HOMs coupler treatment required several iterations.</a:t>
            </a:r>
          </a:p>
          <a:p>
            <a:endParaRPr lang="en-US" sz="22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B8EA93-5EDB-6FB0-2CB8-6AB71C7D1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D83F4-0DD9-C753-2518-044763285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860328-2CE8-6053-B7EA-1A9FECCC5412}"/>
              </a:ext>
            </a:extLst>
          </p:cNvPr>
          <p:cNvSpPr txBox="1"/>
          <p:nvPr/>
        </p:nvSpPr>
        <p:spPr>
          <a:xfrm>
            <a:off x="8976320" y="4327321"/>
            <a:ext cx="2752498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DQW HOM couplers challenges &amp; FPC – Simon </a:t>
            </a:r>
            <a:r>
              <a:rPr lang="en-GB" sz="1100" dirty="0" err="1"/>
              <a:t>Barrière</a:t>
            </a:r>
            <a:r>
              <a:rPr lang="en-GB" sz="1100" dirty="0"/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122756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6ECBD-3C91-EA7A-AACE-1B28C4074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Conclusions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F7B7A-E540-7B9D-ACAB-305BBE552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10896624" cy="2281807"/>
          </a:xfrm>
        </p:spPr>
        <p:txBody>
          <a:bodyPr/>
          <a:lstStyle/>
          <a:p>
            <a:r>
              <a:rPr lang="en-GB" sz="2000" dirty="0"/>
              <a:t>DQW2-CERN dressed cavity exceeded the specification target:</a:t>
            </a:r>
            <a:r>
              <a:rPr lang="en-GB" sz="2000" b="1" dirty="0"/>
              <a:t> 4.6MV</a:t>
            </a:r>
            <a:r>
              <a:rPr lang="en-GB" sz="2000" dirty="0"/>
              <a:t>.</a:t>
            </a:r>
            <a:r>
              <a:rPr lang="en-GB" sz="2000" b="1" dirty="0"/>
              <a:t> </a:t>
            </a:r>
          </a:p>
          <a:p>
            <a:pPr lvl="1"/>
            <a:r>
              <a:rPr lang="en-GB" sz="1800" dirty="0"/>
              <a:t>2 more cavities (DQW1-CERN, DQW2-RI) ready for the cold test in dressed configuration: Oct ’23.</a:t>
            </a:r>
          </a:p>
          <a:p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jacketed cavity (DQW2) from RI met required specification: </a:t>
            </a:r>
            <a:r>
              <a:rPr lang="en-GB" sz="2000" b="1" dirty="0"/>
              <a:t>5.9MV</a:t>
            </a:r>
            <a:r>
              <a:rPr lang="en-GB" sz="2000" dirty="0"/>
              <a:t>.</a:t>
            </a:r>
          </a:p>
          <a:p>
            <a:r>
              <a:rPr lang="en-GB" sz="2000" dirty="0"/>
              <a:t>Several important lessons were learned during the testing of the DQW cavities.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F6ADB2-A292-0C26-EA22-9FE51E8B2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DFF32-FE74-0521-7657-B9F8698BA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ED793D-1842-407C-1550-B3717BD3D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2924945"/>
            <a:ext cx="4616627" cy="34314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E3FD4E-5A52-7503-4C46-9F57DD09B4D1}"/>
              </a:ext>
            </a:extLst>
          </p:cNvPr>
          <p:cNvSpPr txBox="1"/>
          <p:nvPr/>
        </p:nvSpPr>
        <p:spPr>
          <a:xfrm>
            <a:off x="3863752" y="292494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DQW2</a:t>
            </a:r>
            <a:r>
              <a:rPr lang="en-US" sz="1400" dirty="0"/>
              <a:t>: </a:t>
            </a:r>
            <a:r>
              <a:rPr lang="en-US" sz="1400" b="1" dirty="0">
                <a:solidFill>
                  <a:srgbClr val="00B050"/>
                </a:solidFill>
              </a:rPr>
              <a:t>BC</a:t>
            </a:r>
            <a:r>
              <a:rPr lang="en-US" sz="1400" dirty="0"/>
              <a:t>, </a:t>
            </a:r>
            <a:r>
              <a:rPr lang="en-US" sz="1400" b="1" dirty="0">
                <a:solidFill>
                  <a:schemeClr val="tx2"/>
                </a:solidFill>
              </a:rPr>
              <a:t>JC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FF0000"/>
                </a:solidFill>
              </a:rPr>
              <a:t>DC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3E5FDA-18A7-32D3-3807-587CBEA9A829}"/>
              </a:ext>
            </a:extLst>
          </p:cNvPr>
          <p:cNvSpPr txBox="1"/>
          <p:nvPr/>
        </p:nvSpPr>
        <p:spPr>
          <a:xfrm>
            <a:off x="8330761" y="4914674"/>
            <a:ext cx="3479800" cy="338554"/>
          </a:xfrm>
          <a:prstGeom prst="rect">
            <a:avLst/>
          </a:prstGeom>
          <a:ln/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cavity ready for a string assembly </a:t>
            </a:r>
            <a:endParaRPr lang="en-GB" sz="1600" dirty="0"/>
          </a:p>
        </p:txBody>
      </p:sp>
      <p:pic>
        <p:nvPicPr>
          <p:cNvPr id="43" name="Graphic 42" descr="Fireworks outline">
            <a:extLst>
              <a:ext uri="{FF2B5EF4-FFF2-40B4-BE49-F238E27FC236}">
                <a16:creationId xmlns:a16="http://schemas.microsoft.com/office/drawing/2014/main" id="{BD4EC2DA-006E-75F2-B166-0AE838B3A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25200" y="4135119"/>
            <a:ext cx="914400" cy="914400"/>
          </a:xfrm>
          <a:prstGeom prst="rect">
            <a:avLst/>
          </a:prstGeom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id="{9431903D-9E62-C84B-79B0-739213719C94}"/>
              </a:ext>
            </a:extLst>
          </p:cNvPr>
          <p:cNvSpPr/>
          <p:nvPr/>
        </p:nvSpPr>
        <p:spPr>
          <a:xfrm>
            <a:off x="6333563" y="4005093"/>
            <a:ext cx="207392" cy="216024"/>
          </a:xfrm>
          <a:prstGeom prst="star5">
            <a:avLst>
              <a:gd name="adj" fmla="val 22643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5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207326"/>
              </p:ext>
            </p:extLst>
          </p:nvPr>
        </p:nvGraphicFramePr>
        <p:xfrm>
          <a:off x="407373" y="1662462"/>
          <a:ext cx="11377255" cy="384732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872203">
                  <a:extLst>
                    <a:ext uri="{9D8B030D-6E8A-4147-A177-3AD203B41FA5}">
                      <a16:colId xmlns:a16="http://schemas.microsoft.com/office/drawing/2014/main" val="1624634019"/>
                    </a:ext>
                  </a:extLst>
                </a:gridCol>
                <a:gridCol w="1199532">
                  <a:extLst>
                    <a:ext uri="{9D8B030D-6E8A-4147-A177-3AD203B41FA5}">
                      <a16:colId xmlns:a16="http://schemas.microsoft.com/office/drawing/2014/main" val="3371263513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2321718488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62899242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3659208785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3766979272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907110196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1541333713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94844420"/>
                    </a:ext>
                  </a:extLst>
                </a:gridCol>
                <a:gridCol w="1038190">
                  <a:extLst>
                    <a:ext uri="{9D8B030D-6E8A-4147-A177-3AD203B41FA5}">
                      <a16:colId xmlns:a16="http://schemas.microsoft.com/office/drawing/2014/main" val="2788394869"/>
                    </a:ext>
                  </a:extLst>
                </a:gridCol>
              </a:tblGrid>
              <a:tr h="296134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99" marR="5699" marT="56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Specification (*)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DQW1-RI-BC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QW2-RI-BC</a:t>
                      </a: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DQW2-RI-JC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DQW1-CERN-BC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DQW2-CERN-BC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DQW1-CERN-JC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DQW2-CERN-JC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DQW2-CERN-DC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extLst>
                  <a:ext uri="{0D108BD9-81ED-4DB2-BD59-A6C34878D82A}">
                    <a16:rowId xmlns:a16="http://schemas.microsoft.com/office/drawing/2014/main" val="2943312608"/>
                  </a:ext>
                </a:extLst>
              </a:tr>
              <a:tr h="72553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Resonant frequency at 2K [MHz]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400.79±0.15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401.22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401.17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400.92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401.16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401.35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400.776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2983282"/>
                  </a:ext>
                </a:extLst>
              </a:tr>
              <a:tr h="5922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Max V</a:t>
                      </a:r>
                      <a:r>
                        <a:rPr lang="en-GB" sz="1400" u="none" strike="noStrike" baseline="-25000">
                          <a:effectLst/>
                        </a:rPr>
                        <a:t>t</a:t>
                      </a:r>
                      <a:r>
                        <a:rPr lang="en-GB" sz="1400" u="none" strike="noStrike">
                          <a:effectLst/>
                        </a:rPr>
                        <a:t> [MV]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≥4.1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81751897"/>
                  </a:ext>
                </a:extLst>
              </a:tr>
              <a:tr h="3553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Q</a:t>
                      </a:r>
                      <a:r>
                        <a:rPr lang="en-GB" sz="1400" u="none" strike="noStrike" baseline="-25000">
                          <a:effectLst/>
                        </a:rPr>
                        <a:t>0</a:t>
                      </a:r>
                      <a:r>
                        <a:rPr lang="en-GB" sz="1400" u="none" strike="noStrike">
                          <a:effectLst/>
                        </a:rPr>
                        <a:t> at 4.1 MV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≥3.9×10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4.7e9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7.8e9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1e10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7e9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9e9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8e9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7e9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7e9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3997522"/>
                  </a:ext>
                </a:extLst>
              </a:tr>
              <a:tr h="666302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Lorentz Force </a:t>
                      </a:r>
                      <a:r>
                        <a:rPr lang="fr-FR" sz="1400" u="none" strike="noStrike" dirty="0" err="1">
                          <a:effectLst/>
                        </a:rPr>
                        <a:t>Detuning</a:t>
                      </a:r>
                      <a:r>
                        <a:rPr lang="fr-FR" sz="1400" u="none" strike="noStrike" dirty="0">
                          <a:effectLst/>
                        </a:rPr>
                        <a:t> Coefficient [Hz/MV^2]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51628562"/>
                  </a:ext>
                </a:extLst>
              </a:tr>
              <a:tr h="66630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Sensitivity to LHe pressure fluctuation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dF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dp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[Hz/mbar]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≤300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33460661"/>
                  </a:ext>
                </a:extLst>
              </a:tr>
              <a:tr h="470107">
                <a:tc>
                  <a:txBody>
                    <a:bodyPr/>
                    <a:lstStyle/>
                    <a:p>
                      <a:pPr algn="l" fontAlgn="ctr"/>
                      <a:r>
                        <a:rPr lang="nb-NO" sz="1400" u="none" strike="noStrike" dirty="0">
                          <a:effectLst/>
                        </a:rPr>
                        <a:t>P</a:t>
                      </a:r>
                      <a:r>
                        <a:rPr lang="nb-NO" sz="1400" u="none" strike="noStrike" baseline="-25000" dirty="0">
                          <a:effectLst/>
                        </a:rPr>
                        <a:t>diss</a:t>
                      </a:r>
                      <a:r>
                        <a:rPr lang="nb-NO" sz="1400" u="none" strike="noStrike" dirty="0">
                          <a:effectLst/>
                        </a:rPr>
                        <a:t> at 4.1 MV [W]</a:t>
                      </a:r>
                      <a:endParaRPr lang="nb-N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9" marR="5699" marT="56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≤10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4665819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494418A-E4A6-45B9-B770-A31B2F0FD754}"/>
              </a:ext>
            </a:extLst>
          </p:cNvPr>
          <p:cNvSpPr txBox="1"/>
          <p:nvPr/>
        </p:nvSpPr>
        <p:spPr>
          <a:xfrm>
            <a:off x="4577297" y="792999"/>
            <a:ext cx="1589328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n-GB" sz="16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rd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</a:rPr>
              <a:t> CT after light BCP</a:t>
            </a:r>
            <a:endParaRPr lang="en-GB" sz="1600" dirty="0"/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6017904" y="1363246"/>
            <a:ext cx="0" cy="2579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C1F4649-E411-7423-8D35-E65CBE184F37}"/>
              </a:ext>
            </a:extLst>
          </p:cNvPr>
          <p:cNvSpPr txBox="1"/>
          <p:nvPr/>
        </p:nvSpPr>
        <p:spPr>
          <a:xfrm>
            <a:off x="551384" y="587727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(*) </a:t>
            </a:r>
            <a:r>
              <a:rPr lang="en-GB" sz="1400" dirty="0">
                <a:solidFill>
                  <a:srgbClr val="000000"/>
                </a:solidFill>
              </a:rPr>
              <a:t>EDMS1389669</a:t>
            </a:r>
            <a:endParaRPr lang="en-GB" sz="14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E61DA1-F284-4E72-6409-B93C4DA94359}"/>
              </a:ext>
            </a:extLst>
          </p:cNvPr>
          <p:cNvCxnSpPr>
            <a:cxnSpLocks/>
          </p:cNvCxnSpPr>
          <p:nvPr/>
        </p:nvCxnSpPr>
        <p:spPr>
          <a:xfrm>
            <a:off x="4799856" y="1404543"/>
            <a:ext cx="0" cy="2579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907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35560" y="2492896"/>
            <a:ext cx="4104985" cy="81895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Thank you very much! </a:t>
            </a:r>
            <a:br>
              <a:rPr lang="en-GB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82362C26-CB0A-4EEC-8AA9-AA187BC4EA3B" descr="IMG_9444.jpg">
            <a:extLst>
              <a:ext uri="{FF2B5EF4-FFF2-40B4-BE49-F238E27FC236}">
                <a16:creationId xmlns:a16="http://schemas.microsoft.com/office/drawing/2014/main" id="{390DCFE8-B37B-06DD-584B-A04B7B9CF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6733"/>
            <a:ext cx="2555456" cy="323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5EC132CD-85C1-4C5E-95C3-07FDFD181073" descr="IMG_1166.JPG">
            <a:extLst>
              <a:ext uri="{FF2B5EF4-FFF2-40B4-BE49-F238E27FC236}">
                <a16:creationId xmlns:a16="http://schemas.microsoft.com/office/drawing/2014/main" id="{77E8F483-A431-6E46-6528-90448EEAF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115" y="3636733"/>
            <a:ext cx="2892940" cy="322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F165B4FF-9863-454F-92D3-338F2FABEF4B" descr="IMG_0240.jpg">
            <a:extLst>
              <a:ext uri="{FF2B5EF4-FFF2-40B4-BE49-F238E27FC236}">
                <a16:creationId xmlns:a16="http://schemas.microsoft.com/office/drawing/2014/main" id="{30CC73A8-2AEB-BEA9-48A6-8AC11277F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199" y="3636733"/>
            <a:ext cx="3757963" cy="323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D3BEE-47E3-CA46-6E3D-12073F5E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K. Turaj, 26.09.2023</a:t>
            </a:r>
          </a:p>
        </p:txBody>
      </p:sp>
      <p:pic>
        <p:nvPicPr>
          <p:cNvPr id="1026" name="72F7A9F5-FDC2-41DC-98DB-483A258DC736" descr="IMG_2025.jpg">
            <a:extLst>
              <a:ext uri="{FF2B5EF4-FFF2-40B4-BE49-F238E27FC236}">
                <a16:creationId xmlns:a16="http://schemas.microsoft.com/office/drawing/2014/main" id="{17A00311-61C5-3483-6BC8-A9D3E0B04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2" y="3636733"/>
            <a:ext cx="3033367" cy="324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9DFC9-2CEE-D17C-5771-CCA0A4236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730A1-3CBE-E749-A17A-3755AFA35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798" y="1114639"/>
            <a:ext cx="6093285" cy="4658071"/>
          </a:xfrm>
        </p:spPr>
        <p:txBody>
          <a:bodyPr>
            <a:normAutofit/>
          </a:bodyPr>
          <a:lstStyle/>
          <a:p>
            <a:r>
              <a:rPr lang="en-GB" sz="2000" dirty="0"/>
              <a:t>10 RF cold test since last year</a:t>
            </a:r>
          </a:p>
          <a:p>
            <a:r>
              <a:rPr lang="en-GB" sz="2000" dirty="0"/>
              <a:t>1 cavity ready for a string assembly </a:t>
            </a:r>
          </a:p>
          <a:p>
            <a:pPr lvl="1"/>
            <a:r>
              <a:rPr lang="en-GB" sz="1800" dirty="0"/>
              <a:t>DQW2 CERN </a:t>
            </a:r>
          </a:p>
          <a:p>
            <a:pPr lvl="2"/>
            <a:r>
              <a:rPr lang="en-GB" sz="1600" dirty="0"/>
              <a:t>1 CT in JC</a:t>
            </a:r>
          </a:p>
          <a:p>
            <a:pPr lvl="2"/>
            <a:r>
              <a:rPr lang="en-GB" sz="1600" dirty="0"/>
              <a:t>3 CT in DC</a:t>
            </a:r>
          </a:p>
          <a:p>
            <a:r>
              <a:rPr lang="en-GB" sz="2000" dirty="0"/>
              <a:t>2 more ready for testing in dressed configuration </a:t>
            </a:r>
          </a:p>
          <a:p>
            <a:pPr lvl="1"/>
            <a:r>
              <a:rPr lang="en-GB" sz="1800" dirty="0"/>
              <a:t>DQW1 CERN </a:t>
            </a:r>
          </a:p>
          <a:p>
            <a:pPr lvl="2"/>
            <a:r>
              <a:rPr lang="en-GB" sz="1600" dirty="0"/>
              <a:t>2 (3) CT in BC</a:t>
            </a:r>
          </a:p>
          <a:p>
            <a:pPr lvl="2"/>
            <a:r>
              <a:rPr lang="en-GB" sz="1600" dirty="0"/>
              <a:t>1 CT in JC</a:t>
            </a:r>
          </a:p>
          <a:p>
            <a:pPr lvl="2"/>
            <a:r>
              <a:rPr lang="en-GB" sz="1600" dirty="0"/>
              <a:t>1 CT in DC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400" dirty="0">
                <a:sym typeface="Wingdings" panose="05000000000000000000" pitchFamily="2" charset="2"/>
              </a:rPr>
              <a:t>r</a:t>
            </a:r>
            <a:r>
              <a:rPr lang="en-GB" sz="1400" dirty="0"/>
              <a:t>etest in October 2023</a:t>
            </a:r>
          </a:p>
          <a:p>
            <a:pPr lvl="1"/>
            <a:r>
              <a:rPr lang="en-GB" sz="1800" dirty="0"/>
              <a:t>DQW2 RI </a:t>
            </a:r>
          </a:p>
          <a:p>
            <a:pPr lvl="2"/>
            <a:r>
              <a:rPr lang="en-GB" sz="1600" dirty="0">
                <a:sym typeface="Wingdings" panose="05000000000000000000" pitchFamily="2" charset="2"/>
              </a:rPr>
              <a:t>1 cold RF test in JC</a:t>
            </a:r>
            <a:endParaRPr lang="en-GB" sz="1600" dirty="0"/>
          </a:p>
          <a:p>
            <a:r>
              <a:rPr lang="en-GB" sz="2000" dirty="0"/>
              <a:t>1 cavity ready for testing in jacketed configuration</a:t>
            </a:r>
          </a:p>
          <a:p>
            <a:pPr lvl="1"/>
            <a:r>
              <a:rPr lang="en-GB" sz="1800" dirty="0"/>
              <a:t>DQW1 RI</a:t>
            </a:r>
            <a:endParaRPr lang="en-GB" sz="2000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AF9EA1-5880-9D73-3D3B-03CEB8CA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EA6AC-C857-9D60-A9CB-755DEFF6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31CD205-EA64-EA49-F0E6-15A9C6D92D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9966453"/>
              </p:ext>
            </p:extLst>
          </p:nvPr>
        </p:nvGraphicFramePr>
        <p:xfrm>
          <a:off x="7055254" y="654468"/>
          <a:ext cx="480138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AC5E825E-7CBF-E980-B3FC-8E86D2C56A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0256" y="2376680"/>
            <a:ext cx="821635" cy="814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4D29A4-89E7-58E5-E13A-B15D72E318D0}"/>
              </a:ext>
            </a:extLst>
          </p:cNvPr>
          <p:cNvSpPr txBox="1"/>
          <p:nvPr/>
        </p:nvSpPr>
        <p:spPr>
          <a:xfrm>
            <a:off x="9840415" y="5772710"/>
            <a:ext cx="2252393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DQW industrial cavity production Nuria Valverde (CERN)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F6E403-2574-E83E-65AD-124CD08C47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25929" y="1114639"/>
            <a:ext cx="821635" cy="8144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98FCD8-725D-9F52-7D8D-0B290A2C5862}"/>
              </a:ext>
            </a:extLst>
          </p:cNvPr>
          <p:cNvSpPr txBox="1"/>
          <p:nvPr/>
        </p:nvSpPr>
        <p:spPr>
          <a:xfrm>
            <a:off x="8704995" y="3243945"/>
            <a:ext cx="150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Discussed last year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917F64-8B96-53B3-AFCC-0E8D2EFAF1A9}"/>
              </a:ext>
            </a:extLst>
          </p:cNvPr>
          <p:cNvSpPr txBox="1"/>
          <p:nvPr/>
        </p:nvSpPr>
        <p:spPr>
          <a:xfrm>
            <a:off x="6936511" y="5919344"/>
            <a:ext cx="117571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    </a:t>
            </a:r>
            <a:r>
              <a:rPr lang="en-GB" sz="1100" dirty="0">
                <a:solidFill>
                  <a:schemeClr val="accent5"/>
                </a:solidFill>
              </a:rPr>
              <a:t>Completed</a:t>
            </a:r>
          </a:p>
          <a:p>
            <a:r>
              <a:rPr lang="en-GB" sz="1100" b="1" dirty="0">
                <a:solidFill>
                  <a:schemeClr val="tx2"/>
                </a:solidFill>
              </a:rPr>
              <a:t>    </a:t>
            </a:r>
            <a:r>
              <a:rPr lang="en-GB" sz="1100" dirty="0">
                <a:solidFill>
                  <a:schemeClr val="accent5"/>
                </a:solidFill>
              </a:rPr>
              <a:t>Ongoing</a:t>
            </a:r>
          </a:p>
          <a:p>
            <a:r>
              <a:rPr lang="en-GB" sz="1100" dirty="0">
                <a:solidFill>
                  <a:schemeClr val="accent5"/>
                </a:solidFill>
              </a:rPr>
              <a:t>    Coming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98CDC6C-BC5C-4EC0-9A6E-1610232F93CC}"/>
              </a:ext>
            </a:extLst>
          </p:cNvPr>
          <p:cNvSpPr/>
          <p:nvPr/>
        </p:nvSpPr>
        <p:spPr>
          <a:xfrm>
            <a:off x="7957791" y="3304575"/>
            <a:ext cx="2996312" cy="804981"/>
          </a:xfrm>
          <a:prstGeom prst="rect">
            <a:avLst/>
          </a:prstGeom>
          <a:noFill/>
          <a:ln w="28575">
            <a:solidFill>
              <a:srgbClr val="FFC11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ru-RU">
              <a:solidFill>
                <a:srgbClr val="FFC114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CCEDF7-1E17-BEF1-F72C-EFD2C235B178}"/>
              </a:ext>
            </a:extLst>
          </p:cNvPr>
          <p:cNvSpPr/>
          <p:nvPr/>
        </p:nvSpPr>
        <p:spPr>
          <a:xfrm>
            <a:off x="7032103" y="6356349"/>
            <a:ext cx="83583" cy="45719"/>
          </a:xfrm>
          <a:prstGeom prst="rect">
            <a:avLst/>
          </a:prstGeom>
          <a:noFill/>
          <a:ln>
            <a:solidFill>
              <a:srgbClr val="2F54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002060"/>
                </a:solidFill>
              </a:ln>
              <a:noFill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116292-B455-4F86-8449-1643041DEB4D}"/>
              </a:ext>
            </a:extLst>
          </p:cNvPr>
          <p:cNvSpPr/>
          <p:nvPr/>
        </p:nvSpPr>
        <p:spPr>
          <a:xfrm>
            <a:off x="7032103" y="6041669"/>
            <a:ext cx="83583" cy="45719"/>
          </a:xfrm>
          <a:prstGeom prst="rect">
            <a:avLst/>
          </a:prstGeom>
          <a:solidFill>
            <a:srgbClr val="92D050"/>
          </a:solidFill>
          <a:ln>
            <a:solidFill>
              <a:srgbClr val="2F54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002060"/>
                </a:solidFill>
              </a:ln>
              <a:noFill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24C96E-DFF3-BCD8-FD58-56851DCA3585}"/>
              </a:ext>
            </a:extLst>
          </p:cNvPr>
          <p:cNvSpPr/>
          <p:nvPr/>
        </p:nvSpPr>
        <p:spPr>
          <a:xfrm>
            <a:off x="7032102" y="6197225"/>
            <a:ext cx="83583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2F549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00206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63292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Simplified process flow of DQW cavities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6000" y="1072479"/>
            <a:ext cx="10560000" cy="1259751"/>
          </a:xfrm>
        </p:spPr>
        <p:txBody>
          <a:bodyPr>
            <a:normAutofit/>
          </a:bodyPr>
          <a:lstStyle/>
          <a:p>
            <a:r>
              <a:rPr lang="en-GB" sz="2000" dirty="0"/>
              <a:t>Similar preparation and testing process.</a:t>
            </a:r>
          </a:p>
          <a:p>
            <a:r>
              <a:rPr lang="en-GB" sz="2000" dirty="0"/>
              <a:t>RF tests performed in V3 and V4 cryostat in SM18.</a:t>
            </a:r>
          </a:p>
          <a:p>
            <a:r>
              <a:rPr lang="en-GB" sz="2000" dirty="0"/>
              <a:t>Inspection and frequency measurement between each step.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21st September 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001" y="6282000"/>
            <a:ext cx="494185" cy="486000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23CF2621-322D-4423-861E-A82EF43FE125}"/>
              </a:ext>
            </a:extLst>
          </p:cNvPr>
          <p:cNvGrpSpPr/>
          <p:nvPr/>
        </p:nvGrpSpPr>
        <p:grpSpPr>
          <a:xfrm>
            <a:off x="1698361" y="2780929"/>
            <a:ext cx="8795279" cy="3334735"/>
            <a:chOff x="388911" y="1377537"/>
            <a:chExt cx="8666887" cy="447257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38D1C6-7F95-4DC1-B0E0-CF13EA2292D0}"/>
                </a:ext>
              </a:extLst>
            </p:cNvPr>
            <p:cNvSpPr/>
            <p:nvPr/>
          </p:nvSpPr>
          <p:spPr>
            <a:xfrm>
              <a:off x="388912" y="1377538"/>
              <a:ext cx="1622750" cy="83029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Cavity Reception 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EFE39CE-B0D7-494D-B158-6399AC60EC3D}"/>
                </a:ext>
              </a:extLst>
            </p:cNvPr>
            <p:cNvSpPr/>
            <p:nvPr/>
          </p:nvSpPr>
          <p:spPr>
            <a:xfrm>
              <a:off x="388911" y="2575782"/>
              <a:ext cx="1591254" cy="8268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HPR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254DDC-5673-490B-B746-B80D9E693C80}"/>
                </a:ext>
              </a:extLst>
            </p:cNvPr>
            <p:cNvSpPr/>
            <p:nvPr/>
          </p:nvSpPr>
          <p:spPr>
            <a:xfrm>
              <a:off x="388911" y="3789671"/>
              <a:ext cx="1591254" cy="8268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00" b="1" dirty="0">
                  <a:solidFill>
                    <a:schemeClr val="tx1"/>
                  </a:solidFill>
                </a:rPr>
                <a:t>Cleanroom Assembly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1BC0002-E368-4A10-8E15-634E3F7D1382}"/>
                </a:ext>
              </a:extLst>
            </p:cNvPr>
            <p:cNvSpPr/>
            <p:nvPr/>
          </p:nvSpPr>
          <p:spPr>
            <a:xfrm>
              <a:off x="388911" y="5015024"/>
              <a:ext cx="1591254" cy="8268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Leak Test, RGA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2F31A5-A77B-4261-B519-667A211F9798}"/>
                </a:ext>
              </a:extLst>
            </p:cNvPr>
            <p:cNvSpPr/>
            <p:nvPr/>
          </p:nvSpPr>
          <p:spPr>
            <a:xfrm>
              <a:off x="2726177" y="2590418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Bake out 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(120ºC 48h)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0955841-6FEC-4898-AE58-311C44249188}"/>
                </a:ext>
              </a:extLst>
            </p:cNvPr>
            <p:cNvSpPr/>
            <p:nvPr/>
          </p:nvSpPr>
          <p:spPr>
            <a:xfrm>
              <a:off x="2728173" y="3803297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Pumping</a:t>
              </a:r>
            </a:p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Leak Test +RGA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8E0F0FE-BFDC-4F75-B528-B82AE615DF27}"/>
                </a:ext>
              </a:extLst>
            </p:cNvPr>
            <p:cNvSpPr/>
            <p:nvPr/>
          </p:nvSpPr>
          <p:spPr>
            <a:xfrm>
              <a:off x="2728173" y="1377540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Leak Test +RGA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05E549-28C2-4019-A2DE-7AA9DD5C2A81}"/>
                </a:ext>
              </a:extLst>
            </p:cNvPr>
            <p:cNvSpPr/>
            <p:nvPr/>
          </p:nvSpPr>
          <p:spPr>
            <a:xfrm>
              <a:off x="2726178" y="5012731"/>
              <a:ext cx="1515133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00" b="1" dirty="0">
                  <a:solidFill>
                    <a:schemeClr val="tx1"/>
                  </a:solidFill>
                </a:rPr>
                <a:t>Mount on the insert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45C3D69-3DB0-40DF-8C96-D6C8EF04D0D6}"/>
                </a:ext>
              </a:extLst>
            </p:cNvPr>
            <p:cNvSpPr/>
            <p:nvPr/>
          </p:nvSpPr>
          <p:spPr>
            <a:xfrm>
              <a:off x="5114896" y="2593016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Cool down</a:t>
              </a:r>
            </a:p>
            <a:p>
              <a:pPr algn="ctr"/>
              <a:r>
                <a:rPr lang="el-GR" sz="1400" b="1" dirty="0">
                  <a:solidFill>
                    <a:schemeClr val="tx1"/>
                  </a:solidFill>
                </a:rPr>
                <a:t>Δ</a:t>
              </a:r>
              <a:r>
                <a:rPr lang="en-US" sz="1400" b="1" dirty="0">
                  <a:solidFill>
                    <a:schemeClr val="tx1"/>
                  </a:solidFill>
                </a:rPr>
                <a:t>T &lt; 50K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/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5522C33-5AD2-4A8F-8577-6BF630CC80AB}"/>
                </a:ext>
              </a:extLst>
            </p:cNvPr>
            <p:cNvSpPr/>
            <p:nvPr/>
          </p:nvSpPr>
          <p:spPr>
            <a:xfrm>
              <a:off x="5110520" y="3803294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Cold Test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076A593-6EFB-4A54-97A6-D8D5F96663C9}"/>
                </a:ext>
              </a:extLst>
            </p:cNvPr>
            <p:cNvSpPr/>
            <p:nvPr/>
          </p:nvSpPr>
          <p:spPr>
            <a:xfrm>
              <a:off x="7441084" y="3818824"/>
              <a:ext cx="16147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Removal from Insert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FEF38C8-8B19-426F-AE42-2AD6AB9C6A0B}"/>
                </a:ext>
              </a:extLst>
            </p:cNvPr>
            <p:cNvSpPr/>
            <p:nvPr/>
          </p:nvSpPr>
          <p:spPr>
            <a:xfrm>
              <a:off x="5110520" y="5016503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Removal from Cryostat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BD0AAA9-384D-41DD-A33A-FCB474608263}"/>
                </a:ext>
              </a:extLst>
            </p:cNvPr>
            <p:cNvSpPr/>
            <p:nvPr/>
          </p:nvSpPr>
          <p:spPr>
            <a:xfrm>
              <a:off x="5110520" y="1377539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36B1524-1057-4243-AC45-57DDECE930CA}"/>
                </a:ext>
              </a:extLst>
            </p:cNvPr>
            <p:cNvCxnSpPr>
              <a:cxnSpLocks/>
              <a:stCxn id="7" idx="2"/>
              <a:endCxn id="8" idx="0"/>
            </p:cNvCxnSpPr>
            <p:nvPr/>
          </p:nvCxnSpPr>
          <p:spPr>
            <a:xfrm flipH="1">
              <a:off x="1184539" y="2207834"/>
              <a:ext cx="15749" cy="3679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32E77D6-E201-4028-8D00-57449F916B73}"/>
                </a:ext>
              </a:extLst>
            </p:cNvPr>
            <p:cNvCxnSpPr>
              <a:cxnSpLocks/>
            </p:cNvCxnSpPr>
            <p:nvPr/>
          </p:nvCxnSpPr>
          <p:spPr>
            <a:xfrm>
              <a:off x="1147668" y="3419868"/>
              <a:ext cx="0" cy="3898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EDA8BD-6622-46F5-9295-38B01BCD8293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1184539" y="4616523"/>
              <a:ext cx="0" cy="39850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2FB71BB-F5C2-4283-8783-3E8294A4ABAD}"/>
                </a:ext>
              </a:extLst>
            </p:cNvPr>
            <p:cNvCxnSpPr>
              <a:cxnSpLocks/>
              <a:stCxn id="10" idx="3"/>
              <a:endCxn id="14" idx="1"/>
            </p:cNvCxnSpPr>
            <p:nvPr/>
          </p:nvCxnSpPr>
          <p:spPr>
            <a:xfrm flipV="1">
              <a:off x="1980165" y="5426157"/>
              <a:ext cx="746013" cy="22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62239BC-9733-45AD-BAE8-D71FE87A2C72}"/>
                </a:ext>
              </a:extLst>
            </p:cNvPr>
            <p:cNvCxnSpPr>
              <a:cxnSpLocks/>
              <a:stCxn id="14" idx="0"/>
              <a:endCxn id="12" idx="2"/>
            </p:cNvCxnSpPr>
            <p:nvPr/>
          </p:nvCxnSpPr>
          <p:spPr>
            <a:xfrm flipV="1">
              <a:off x="3483745" y="4630147"/>
              <a:ext cx="3186" cy="3825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D5EA9AA-1668-43CE-B436-77D567392F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2937" y="3402633"/>
              <a:ext cx="1996" cy="3825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1ED3C75-1978-4979-ABC9-0EF8AD988D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0941" y="2207834"/>
              <a:ext cx="1996" cy="3825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394FEE2-998F-4376-8125-A5D588F435F3}"/>
                </a:ext>
              </a:extLst>
            </p:cNvPr>
            <p:cNvCxnSpPr>
              <a:stCxn id="13" idx="3"/>
              <a:endCxn id="19" idx="1"/>
            </p:cNvCxnSpPr>
            <p:nvPr/>
          </p:nvCxnSpPr>
          <p:spPr>
            <a:xfrm flipV="1">
              <a:off x="4245687" y="1790965"/>
              <a:ext cx="86483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92E288F-0F1E-48B3-9C69-CB4CB8D1CD40}"/>
                </a:ext>
              </a:extLst>
            </p:cNvPr>
            <p:cNvCxnSpPr>
              <a:stCxn id="19" idx="2"/>
              <a:endCxn id="15" idx="0"/>
            </p:cNvCxnSpPr>
            <p:nvPr/>
          </p:nvCxnSpPr>
          <p:spPr>
            <a:xfrm>
              <a:off x="5869277" y="2204390"/>
              <a:ext cx="4376" cy="3886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5852D4D-62DE-4A12-B3CC-889F36653C15}"/>
                </a:ext>
              </a:extLst>
            </p:cNvPr>
            <p:cNvCxnSpPr>
              <a:cxnSpLocks/>
            </p:cNvCxnSpPr>
            <p:nvPr/>
          </p:nvCxnSpPr>
          <p:spPr>
            <a:xfrm>
              <a:off x="5875650" y="3430198"/>
              <a:ext cx="4376" cy="3886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84272AA-D53F-4979-BBF1-242F6A18DFCF}"/>
                </a:ext>
              </a:extLst>
            </p:cNvPr>
            <p:cNvCxnSpPr>
              <a:cxnSpLocks/>
            </p:cNvCxnSpPr>
            <p:nvPr/>
          </p:nvCxnSpPr>
          <p:spPr>
            <a:xfrm>
              <a:off x="5880026" y="4631965"/>
              <a:ext cx="4376" cy="3886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0249B93-2C01-4D49-A90F-9E721B413D8A}"/>
                </a:ext>
              </a:extLst>
            </p:cNvPr>
            <p:cNvCxnSpPr>
              <a:stCxn id="18" idx="3"/>
              <a:endCxn id="36" idx="1"/>
            </p:cNvCxnSpPr>
            <p:nvPr/>
          </p:nvCxnSpPr>
          <p:spPr>
            <a:xfrm>
              <a:off x="6628034" y="5429929"/>
              <a:ext cx="794567" cy="6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89FA231-8D51-4FE0-A725-A0CA826DE356}"/>
                </a:ext>
              </a:extLst>
            </p:cNvPr>
            <p:cNvSpPr/>
            <p:nvPr/>
          </p:nvSpPr>
          <p:spPr>
            <a:xfrm>
              <a:off x="7489684" y="2598284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Jacketing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9EC5838-83E6-4D80-BF78-96D6E8E40C4E}"/>
                </a:ext>
              </a:extLst>
            </p:cNvPr>
            <p:cNvCxnSpPr>
              <a:stCxn id="17" idx="0"/>
              <a:endCxn id="32" idx="2"/>
            </p:cNvCxnSpPr>
            <p:nvPr/>
          </p:nvCxnSpPr>
          <p:spPr>
            <a:xfrm flipV="1">
              <a:off x="8248441" y="3425135"/>
              <a:ext cx="0" cy="3936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430384-57FA-4A2F-9288-85646F95C17A}"/>
                </a:ext>
              </a:extLst>
            </p:cNvPr>
            <p:cNvSpPr/>
            <p:nvPr/>
          </p:nvSpPr>
          <p:spPr>
            <a:xfrm>
              <a:off x="7471201" y="1377537"/>
              <a:ext cx="1517514" cy="8268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Dressing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629DCA6-6C6B-401C-9EA4-A5577B6DC3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46118" y="2190470"/>
              <a:ext cx="2323" cy="3807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FE1101D-CB5E-4C3A-96F1-1917A90FE19F}"/>
                </a:ext>
              </a:extLst>
            </p:cNvPr>
            <p:cNvSpPr/>
            <p:nvPr/>
          </p:nvSpPr>
          <p:spPr>
            <a:xfrm>
              <a:off x="7422601" y="5023263"/>
              <a:ext cx="1614714" cy="8268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RGA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Slow venting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 N2 to 1bara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3E65F580-A0F0-4AEC-A53B-32565E8D08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9097" y="4645675"/>
              <a:ext cx="0" cy="3936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60701BC4-D6EE-7C9D-F87A-5C802CF9A7B7}"/>
              </a:ext>
            </a:extLst>
          </p:cNvPr>
          <p:cNvCxnSpPr>
            <a:cxnSpLocks/>
          </p:cNvCxnSpPr>
          <p:nvPr/>
        </p:nvCxnSpPr>
        <p:spPr>
          <a:xfrm rot="10800000">
            <a:off x="2540000" y="2428906"/>
            <a:ext cx="6383804" cy="1631816"/>
          </a:xfrm>
          <a:prstGeom prst="bentConnector3">
            <a:avLst>
              <a:gd name="adj1" fmla="val 965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C19BAEC-9378-809A-1534-9FEE80FE4B9E}"/>
              </a:ext>
            </a:extLst>
          </p:cNvPr>
          <p:cNvCxnSpPr/>
          <p:nvPr/>
        </p:nvCxnSpPr>
        <p:spPr>
          <a:xfrm flipH="1">
            <a:off x="2550988" y="2504709"/>
            <a:ext cx="1" cy="2160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0C8AAC5-00C9-8002-E971-63D53C28AFA6}"/>
              </a:ext>
            </a:extLst>
          </p:cNvPr>
          <p:cNvCxnSpPr>
            <a:cxnSpLocks/>
          </p:cNvCxnSpPr>
          <p:nvPr/>
        </p:nvCxnSpPr>
        <p:spPr>
          <a:xfrm flipH="1">
            <a:off x="8284186" y="2993305"/>
            <a:ext cx="6182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ABF407D-A56B-66C1-6F78-40B10F25D0ED}"/>
              </a:ext>
            </a:extLst>
          </p:cNvPr>
          <p:cNvSpPr/>
          <p:nvPr/>
        </p:nvSpPr>
        <p:spPr>
          <a:xfrm>
            <a:off x="3935760" y="5317065"/>
            <a:ext cx="1914300" cy="1004736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670CC4-D674-C02F-52FC-C31BB17BC420}"/>
              </a:ext>
            </a:extLst>
          </p:cNvPr>
          <p:cNvSpPr txBox="1"/>
          <p:nvPr/>
        </p:nvSpPr>
        <p:spPr>
          <a:xfrm>
            <a:off x="3746838" y="607512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Starting point of bare cavities produced by RI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7D55-AE56-A2DC-3923-B4DAD74F882F}"/>
              </a:ext>
            </a:extLst>
          </p:cNvPr>
          <p:cNvSpPr txBox="1"/>
          <p:nvPr/>
        </p:nvSpPr>
        <p:spPr>
          <a:xfrm>
            <a:off x="6594035" y="2846103"/>
            <a:ext cx="13894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Transfer to the cryostat</a:t>
            </a:r>
          </a:p>
        </p:txBody>
      </p:sp>
    </p:spTree>
    <p:extLst>
      <p:ext uri="{BB962C8B-B14F-4D97-AF65-F5344CB8AC3E}">
        <p14:creationId xmlns:p14="http://schemas.microsoft.com/office/powerpoint/2010/main" val="2838229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42BD-343A-4E02-88F3-035E0F88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 anchor="ctr">
            <a:normAutofit/>
          </a:bodyPr>
          <a:lstStyle/>
          <a:p>
            <a:r>
              <a:rPr lang="en-US" sz="3200" dirty="0"/>
              <a:t>Cold test set-up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C58EF-E17C-4E94-8F87-8E56F93C4D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0574" y="1105930"/>
            <a:ext cx="7027593" cy="4902758"/>
          </a:xfrm>
        </p:spPr>
        <p:txBody>
          <a:bodyPr>
            <a:normAutofit/>
          </a:bodyPr>
          <a:lstStyle/>
          <a:p>
            <a:r>
              <a:rPr lang="en-US" sz="2000" dirty="0"/>
              <a:t>Test temperature: 2K</a:t>
            </a:r>
          </a:p>
          <a:p>
            <a:r>
              <a:rPr lang="en-US" sz="2000" dirty="0"/>
              <a:t>Sensors used during the tests:</a:t>
            </a:r>
          </a:p>
          <a:p>
            <a:pPr lvl="1"/>
            <a:r>
              <a:rPr lang="en-US" sz="2000" dirty="0"/>
              <a:t>Temperature sensors: CERNOX.</a:t>
            </a:r>
          </a:p>
          <a:p>
            <a:pPr lvl="1"/>
            <a:r>
              <a:rPr lang="en-US" sz="2000" dirty="0"/>
              <a:t>3 single-axis magnetic flux probes.</a:t>
            </a:r>
          </a:p>
          <a:p>
            <a:pPr lvl="1"/>
            <a:r>
              <a:rPr lang="en-US" sz="2000" dirty="0"/>
              <a:t>Radiation monitors (different position depends on the cryostat).</a:t>
            </a:r>
          </a:p>
          <a:p>
            <a:r>
              <a:rPr lang="en-GB" sz="2000" dirty="0"/>
              <a:t>Cryostats equipped with magnetic field compensation coils - set at ~0.5µT (BC).</a:t>
            </a:r>
          </a:p>
          <a:p>
            <a:r>
              <a:rPr lang="en-GB" sz="2000" dirty="0"/>
              <a:t>Stiffening frame for bare cavities.</a:t>
            </a:r>
          </a:p>
          <a:p>
            <a:r>
              <a:rPr lang="en-GB" sz="2000" dirty="0"/>
              <a:t>JC and DC tested fully immersed in the LHe bath.</a:t>
            </a:r>
          </a:p>
          <a:p>
            <a:r>
              <a:rPr lang="en-GB" sz="2000" dirty="0"/>
              <a:t>Cavity vacuum actively pumped by turbo and ion pump, then only </a:t>
            </a:r>
            <a:r>
              <a:rPr lang="en-GB" sz="2000" dirty="0" err="1"/>
              <a:t>cryopumping</a:t>
            </a:r>
            <a:r>
              <a:rPr lang="en-GB" sz="2000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AA8DC2-BA29-4FE2-8F21-444902761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107664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60FA2-278C-4947-B458-0A1A689D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pic>
        <p:nvPicPr>
          <p:cNvPr id="6" name="Picture 5" descr="A picture containing engineering, machine, indoor, factory&#10;&#10;Description automatically generated">
            <a:extLst>
              <a:ext uri="{FF2B5EF4-FFF2-40B4-BE49-F238E27FC236}">
                <a16:creationId xmlns:a16="http://schemas.microsoft.com/office/drawing/2014/main" id="{A04DC21D-FAEB-CFA5-E003-1118E4463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499402" y="1947568"/>
            <a:ext cx="4326501" cy="32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33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5F5F-30B1-4624-BB9E-28257F4DD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41650"/>
            <a:ext cx="11376000" cy="720000"/>
          </a:xfrm>
        </p:spPr>
        <p:txBody>
          <a:bodyPr/>
          <a:lstStyle/>
          <a:p>
            <a:r>
              <a:rPr lang="en-US" sz="3000" dirty="0"/>
              <a:t>Bare Cavity Test Results – DQW1-CERN-BC </a:t>
            </a:r>
            <a:endParaRPr lang="en-GB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AB500-070C-4891-8801-0F9F47D0D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866786"/>
            <a:ext cx="10392568" cy="2562214"/>
          </a:xfrm>
        </p:spPr>
        <p:txBody>
          <a:bodyPr>
            <a:noAutofit/>
          </a:bodyPr>
          <a:lstStyle/>
          <a:p>
            <a:r>
              <a:rPr lang="en-GB" sz="2000" dirty="0"/>
              <a:t>Tested three times:</a:t>
            </a:r>
          </a:p>
          <a:p>
            <a:pPr lvl="1"/>
            <a:r>
              <a:rPr lang="en-GB" sz="1800" b="1" dirty="0">
                <a:solidFill>
                  <a:srgbClr val="FF00FF"/>
                </a:solidFill>
              </a:rPr>
              <a:t>1</a:t>
            </a:r>
            <a:r>
              <a:rPr lang="en-GB" sz="1800" b="1" baseline="30000" dirty="0">
                <a:solidFill>
                  <a:srgbClr val="FF00FF"/>
                </a:solidFill>
              </a:rPr>
              <a:t>st</a:t>
            </a:r>
            <a:r>
              <a:rPr lang="en-GB" sz="1800" b="1" dirty="0">
                <a:solidFill>
                  <a:srgbClr val="FF00FF"/>
                </a:solidFill>
              </a:rPr>
              <a:t> CT </a:t>
            </a:r>
            <a:r>
              <a:rPr lang="en-GB" sz="1800" dirty="0">
                <a:solidFill>
                  <a:srgbClr val="FF00FF"/>
                </a:solidFill>
              </a:rPr>
              <a:t> </a:t>
            </a:r>
            <a:r>
              <a:rPr lang="en-GB" sz="1800" dirty="0"/>
              <a:t>poor RF performance test stopped (*) </a:t>
            </a:r>
            <a:endParaRPr lang="en-GB" sz="1400" dirty="0"/>
          </a:p>
          <a:p>
            <a:pPr lvl="1"/>
            <a:r>
              <a:rPr lang="en-GB" sz="1800" b="1" dirty="0">
                <a:solidFill>
                  <a:srgbClr val="00B050"/>
                </a:solidFill>
              </a:rPr>
              <a:t>2</a:t>
            </a:r>
            <a:r>
              <a:rPr lang="en-GB" sz="1800" b="1" baseline="30000" dirty="0">
                <a:solidFill>
                  <a:srgbClr val="00B050"/>
                </a:solidFill>
              </a:rPr>
              <a:t>nd</a:t>
            </a:r>
            <a:r>
              <a:rPr lang="en-GB" sz="1800" b="1" dirty="0">
                <a:solidFill>
                  <a:srgbClr val="00B050"/>
                </a:solidFill>
              </a:rPr>
              <a:t> CT </a:t>
            </a:r>
            <a:r>
              <a:rPr lang="en-GB" sz="1800" dirty="0"/>
              <a:t>after light BCP (~30µm): poor RF performance test stopped.</a:t>
            </a:r>
          </a:p>
          <a:p>
            <a:pPr lvl="2"/>
            <a:r>
              <a:rPr lang="en-GB" sz="1800" dirty="0">
                <a:solidFill>
                  <a:srgbClr val="92D050"/>
                </a:solidFill>
              </a:rPr>
              <a:t>Before He processing</a:t>
            </a:r>
          </a:p>
          <a:p>
            <a:pPr lvl="2"/>
            <a:r>
              <a:rPr lang="en-GB" sz="1800" dirty="0">
                <a:solidFill>
                  <a:srgbClr val="00B050"/>
                </a:solidFill>
              </a:rPr>
              <a:t>After He processing</a:t>
            </a:r>
          </a:p>
          <a:p>
            <a:pPr lvl="1"/>
            <a:r>
              <a:rPr lang="en-GB" sz="1800" b="1" dirty="0">
                <a:solidFill>
                  <a:srgbClr val="FF0000"/>
                </a:solidFill>
              </a:rPr>
              <a:t>3</a:t>
            </a:r>
            <a:r>
              <a:rPr lang="en-GB" sz="1800" b="1" baseline="30000" dirty="0">
                <a:solidFill>
                  <a:srgbClr val="FF0000"/>
                </a:solidFill>
              </a:rPr>
              <a:t>rd</a:t>
            </a:r>
            <a:r>
              <a:rPr lang="en-GB" sz="1800" b="1" dirty="0">
                <a:solidFill>
                  <a:srgbClr val="FF0000"/>
                </a:solidFill>
              </a:rPr>
              <a:t> CT </a:t>
            </a:r>
            <a:r>
              <a:rPr lang="en-GB" sz="1800" dirty="0"/>
              <a:t>after additional light BCP (~30µm): met specification</a:t>
            </a:r>
          </a:p>
          <a:p>
            <a:pPr lvl="2"/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5.6</a:t>
            </a:r>
            <a:r>
              <a:rPr lang="en-GB" sz="1600" b="1" dirty="0"/>
              <a:t>MV</a:t>
            </a:r>
            <a:r>
              <a:rPr lang="en-GB" sz="1600" dirty="0"/>
              <a:t> (</a:t>
            </a:r>
            <a:r>
              <a:rPr lang="en-GB" dirty="0"/>
              <a:t>𝑄</a:t>
            </a:r>
            <a:r>
              <a:rPr lang="en-GB" baseline="-25000" dirty="0"/>
              <a:t>0</a:t>
            </a:r>
            <a:r>
              <a:rPr lang="en-GB" sz="1600" dirty="0"/>
              <a:t>=2e9), Epeak~63MV/m and Bpeak~119mT</a:t>
            </a:r>
          </a:p>
          <a:p>
            <a:pPr lvl="1"/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A35CE-B778-46B7-B81A-CD9E44D05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FC236E-E82E-45C1-BB07-52808B52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9A0851-A969-799E-E602-8B75FD3F0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3346258"/>
            <a:ext cx="4653533" cy="34828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8C224D-CB9F-256B-EFE6-09D55F59C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182" y="3296145"/>
            <a:ext cx="4744591" cy="35314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5E5327-FE17-C63E-4986-763FA02EC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2654" y="3261173"/>
            <a:ext cx="4744591" cy="35621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2BF6CC-7BC5-513F-9CC5-C5940A2C5298}"/>
              </a:ext>
            </a:extLst>
          </p:cNvPr>
          <p:cNvSpPr txBox="1"/>
          <p:nvPr/>
        </p:nvSpPr>
        <p:spPr>
          <a:xfrm>
            <a:off x="8934148" y="2538738"/>
            <a:ext cx="290474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Residual resistance: ~8.1n</a:t>
            </a:r>
            <a:r>
              <a:rPr lang="el-GR" sz="1200" dirty="0"/>
              <a:t>Ω</a:t>
            </a:r>
            <a:r>
              <a:rPr lang="en-GB" sz="12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B4EA00-9708-6905-AE21-462FEE69406C}"/>
              </a:ext>
            </a:extLst>
          </p:cNvPr>
          <p:cNvSpPr txBox="1"/>
          <p:nvPr/>
        </p:nvSpPr>
        <p:spPr>
          <a:xfrm>
            <a:off x="8934148" y="4489154"/>
            <a:ext cx="290474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Lorentz Force Detuning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58C19B-C50D-EA71-6C44-CDA344E836E2}"/>
              </a:ext>
            </a:extLst>
          </p:cNvPr>
          <p:cNvSpPr txBox="1"/>
          <p:nvPr/>
        </p:nvSpPr>
        <p:spPr>
          <a:xfrm>
            <a:off x="8934148" y="6483830"/>
            <a:ext cx="290474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Pressure sensitivity</a:t>
            </a:r>
            <a:endParaRPr lang="en-GB" sz="1200" dirty="0"/>
          </a:p>
        </p:txBody>
      </p:sp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2DB6BB5E-33EB-A2CF-52AF-45BCED33AF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129"/>
          <a:stretch/>
        </p:blipFill>
        <p:spPr>
          <a:xfrm>
            <a:off x="8908302" y="755561"/>
            <a:ext cx="3150602" cy="17556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A5ABFC-8202-317A-5378-2910E376CE20}"/>
              </a:ext>
            </a:extLst>
          </p:cNvPr>
          <p:cNvSpPr txBox="1"/>
          <p:nvPr/>
        </p:nvSpPr>
        <p:spPr>
          <a:xfrm>
            <a:off x="133096" y="5589240"/>
            <a:ext cx="2938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(*) reported last year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201882-7415-55BB-D56E-1FFD54513E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4148" y="2826373"/>
            <a:ext cx="2930589" cy="16521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000000-0008-0000-0800-0000040000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34148" y="4836414"/>
            <a:ext cx="2930589" cy="155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3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1522-3BF1-439D-95EB-F2009D01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Bare Cavity Test Results – DQW1-C-BC &amp; DQW2-C-BC</a:t>
            </a:r>
            <a:endParaRPr lang="en-GB" sz="3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CBECA-44A3-4728-98C7-3FAB28446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14E84-6CAC-4108-991E-301ECEEB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8890" y="6412538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1E9A5FF5-3E05-4695-90CC-4A42366D98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979E8B3-E14A-4A0C-B7ED-CC427C618879}"/>
              </a:ext>
            </a:extLst>
          </p:cNvPr>
          <p:cNvSpPr txBox="1">
            <a:spLocks/>
          </p:cNvSpPr>
          <p:nvPr/>
        </p:nvSpPr>
        <p:spPr>
          <a:xfrm>
            <a:off x="816000" y="1048738"/>
            <a:ext cx="10560000" cy="23734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>
                <a:solidFill>
                  <a:srgbClr val="FF0000"/>
                </a:solidFill>
              </a:rPr>
              <a:t>DQW1: </a:t>
            </a:r>
            <a:r>
              <a:rPr lang="en-GB" sz="2000" b="1">
                <a:solidFill>
                  <a:schemeClr val="tx1">
                    <a:lumMod val="65000"/>
                    <a:lumOff val="35000"/>
                  </a:schemeClr>
                </a:solidFill>
              </a:rPr>
              <a:t>5.6</a:t>
            </a:r>
            <a:r>
              <a:rPr lang="en-GB" sz="2000" b="1"/>
              <a:t>MV</a:t>
            </a:r>
            <a:r>
              <a:rPr lang="en-GB" sz="2000"/>
              <a:t> (Q0=2e9), Epeak~63MV/m and Bpeak~119mT</a:t>
            </a:r>
          </a:p>
          <a:p>
            <a:pPr lvl="1"/>
            <a:r>
              <a:rPr lang="en-GB" sz="1600">
                <a:sym typeface="Wingdings" panose="05000000000000000000" pitchFamily="2" charset="2"/>
              </a:rPr>
              <a:t>Tested 3 times: 2x light BCP at CERN (~30</a:t>
            </a:r>
            <a:r>
              <a:rPr lang="el-GR" sz="1600">
                <a:sym typeface="Wingdings" panose="05000000000000000000" pitchFamily="2" charset="2"/>
              </a:rPr>
              <a:t>μ</a:t>
            </a:r>
            <a:r>
              <a:rPr lang="en-US" sz="1600">
                <a:sym typeface="Wingdings" panose="05000000000000000000" pitchFamily="2" charset="2"/>
              </a:rPr>
              <a:t>m)</a:t>
            </a:r>
            <a:r>
              <a:rPr lang="en-GB" sz="1600">
                <a:sym typeface="Wingdings" panose="05000000000000000000" pitchFamily="2" charset="2"/>
              </a:rPr>
              <a:t> to recover the RF performance</a:t>
            </a:r>
            <a:endParaRPr lang="en-GB" sz="1600"/>
          </a:p>
          <a:p>
            <a:r>
              <a:rPr lang="en-GB" sz="2000" b="1">
                <a:solidFill>
                  <a:schemeClr val="tx2"/>
                </a:solidFill>
              </a:rPr>
              <a:t>DQW2: </a:t>
            </a:r>
            <a:r>
              <a:rPr lang="en-GB" sz="2000" b="1">
                <a:solidFill>
                  <a:schemeClr val="tx1">
                    <a:lumMod val="65000"/>
                    <a:lumOff val="35000"/>
                  </a:schemeClr>
                </a:solidFill>
              </a:rPr>
              <a:t>6.17</a:t>
            </a:r>
            <a:r>
              <a:rPr lang="en-GB" sz="2000" b="1"/>
              <a:t>MV</a:t>
            </a:r>
            <a:r>
              <a:rPr lang="en-GB" sz="2000"/>
              <a:t> (Q0=1.7e9), Epeak~69MV/m and Bpeak~130mT</a:t>
            </a:r>
          </a:p>
          <a:p>
            <a:pPr marL="0" indent="0">
              <a:buNone/>
            </a:pPr>
            <a:endParaRPr lang="en-GB" sz="200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571A97-BB34-4DE3-85CE-A2B4FC3BC387}"/>
              </a:ext>
            </a:extLst>
          </p:cNvPr>
          <p:cNvSpPr txBox="1"/>
          <p:nvPr/>
        </p:nvSpPr>
        <p:spPr>
          <a:xfrm>
            <a:off x="8908302" y="2538738"/>
            <a:ext cx="293058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Residual resistance: ~7.3n</a:t>
            </a:r>
            <a:r>
              <a:rPr lang="el-GR" sz="1200" dirty="0"/>
              <a:t>Ω</a:t>
            </a:r>
            <a:r>
              <a:rPr lang="en-GB" sz="1200" dirty="0"/>
              <a:t> </a:t>
            </a:r>
          </a:p>
        </p:txBody>
      </p:sp>
      <p:pic>
        <p:nvPicPr>
          <p:cNvPr id="7" name="Picture 6" descr="A screen shot of a graph&#10;&#10;Description automatically generated with low confidence">
            <a:extLst>
              <a:ext uri="{FF2B5EF4-FFF2-40B4-BE49-F238E27FC236}">
                <a16:creationId xmlns:a16="http://schemas.microsoft.com/office/drawing/2014/main" id="{5FC6E016-ECFE-480C-BBAA-C0A22C133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2255434"/>
            <a:ext cx="5303066" cy="3977300"/>
          </a:xfrm>
          <a:prstGeom prst="rect">
            <a:avLst/>
          </a:prstGeom>
        </p:spPr>
      </p:pic>
      <p:pic>
        <p:nvPicPr>
          <p:cNvPr id="9" name="Picture 8" descr="A picture containing line, text, screenshot, plot&#10;&#10;Description automatically generated">
            <a:extLst>
              <a:ext uri="{FF2B5EF4-FFF2-40B4-BE49-F238E27FC236}">
                <a16:creationId xmlns:a16="http://schemas.microsoft.com/office/drawing/2014/main" id="{B6ECB2B3-BAAA-B392-FA7D-E4EA48CC8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9883" y="2767936"/>
            <a:ext cx="2930588" cy="1709509"/>
          </a:xfrm>
          <a:prstGeom prst="rect">
            <a:avLst/>
          </a:prstGeom>
        </p:spPr>
      </p:pic>
      <p:pic>
        <p:nvPicPr>
          <p:cNvPr id="12" name="Picture 11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5D97EEFC-BC68-0FE7-5888-5550798080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81" r="7079"/>
          <a:stretch/>
        </p:blipFill>
        <p:spPr>
          <a:xfrm>
            <a:off x="8908302" y="4925693"/>
            <a:ext cx="2759519" cy="1523126"/>
          </a:xfrm>
          <a:prstGeom prst="rect">
            <a:avLst/>
          </a:prstGeom>
        </p:spPr>
      </p:pic>
      <p:pic>
        <p:nvPicPr>
          <p:cNvPr id="15" name="Picture 14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07F9D07A-E7A1-39A6-31A3-6FC7107832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533"/>
          <a:stretch/>
        </p:blipFill>
        <p:spPr>
          <a:xfrm>
            <a:off x="8881097" y="866008"/>
            <a:ext cx="2964534" cy="16091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1D05DD2-EDAA-C567-5C98-9CEA713F2A37}"/>
              </a:ext>
            </a:extLst>
          </p:cNvPr>
          <p:cNvSpPr txBox="1"/>
          <p:nvPr/>
        </p:nvSpPr>
        <p:spPr>
          <a:xfrm>
            <a:off x="8908301" y="6483830"/>
            <a:ext cx="2937329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Pressure sensitivity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C459CF-9D47-A1CB-1CCD-764AB53E1E34}"/>
              </a:ext>
            </a:extLst>
          </p:cNvPr>
          <p:cNvSpPr txBox="1"/>
          <p:nvPr/>
        </p:nvSpPr>
        <p:spPr>
          <a:xfrm>
            <a:off x="8908301" y="4489154"/>
            <a:ext cx="2937329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Lorentz Force Detuning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135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254E7-C79A-5564-E687-942543EC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Jacketing</a:t>
            </a:r>
            <a:endParaRPr lang="en-GB" sz="40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06E1F0D-EAC3-8FA4-20E1-A912FE8C47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06532"/>
              </p:ext>
            </p:extLst>
          </p:nvPr>
        </p:nvGraphicFramePr>
        <p:xfrm>
          <a:off x="191345" y="1777538"/>
          <a:ext cx="11871056" cy="4348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623EC3-9260-6E9A-A162-CCB5C7B63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A92F86-F731-7DFE-BEBA-ACDC1347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259CEF1-BF80-3B42-760B-0B16FB9B8BC5}"/>
              </a:ext>
            </a:extLst>
          </p:cNvPr>
          <p:cNvSpPr txBox="1">
            <a:spLocks/>
          </p:cNvSpPr>
          <p:nvPr/>
        </p:nvSpPr>
        <p:spPr>
          <a:xfrm>
            <a:off x="816000" y="900001"/>
            <a:ext cx="10560000" cy="1304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AC70BD7-3174-1DA1-8FE7-B6E55F8F7859}"/>
              </a:ext>
            </a:extLst>
          </p:cNvPr>
          <p:cNvSpPr txBox="1">
            <a:spLocks/>
          </p:cNvSpPr>
          <p:nvPr/>
        </p:nvSpPr>
        <p:spPr>
          <a:xfrm>
            <a:off x="816000" y="1121651"/>
            <a:ext cx="10560000" cy="7951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Cold Magnetic Shield + Helium tank assembly (bolted) and TIG welding  </a:t>
            </a:r>
            <a:endParaRPr lang="en-GB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3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1522-3BF1-439D-95EB-F2009D01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Jacketed Cavity Test Results – DQW1-CERN &amp; DQW2-CERN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CBECA-44A3-4728-98C7-3FAB28446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14E84-6CAC-4108-991E-301ECEEB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1E9A5FF5-3E05-4695-90CC-4A42366D98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979E8B3-E14A-4A0C-B7ED-CC427C618879}"/>
              </a:ext>
            </a:extLst>
          </p:cNvPr>
          <p:cNvSpPr txBox="1">
            <a:spLocks/>
          </p:cNvSpPr>
          <p:nvPr/>
        </p:nvSpPr>
        <p:spPr>
          <a:xfrm>
            <a:off x="623392" y="929330"/>
            <a:ext cx="8059336" cy="199377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FF0000"/>
                </a:solidFill>
              </a:rPr>
              <a:t>DQW1: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5.1</a:t>
            </a:r>
            <a:r>
              <a:rPr lang="en-GB" sz="2000" b="1" dirty="0"/>
              <a:t>MV</a:t>
            </a:r>
            <a:r>
              <a:rPr lang="en-GB" sz="2000" dirty="0"/>
              <a:t>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=5e9), Epeak~57MV/m and Bpeak~108mT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Better </a:t>
            </a:r>
            <a:r>
              <a:rPr lang="en-GB" sz="16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but higher radiation compared to the </a:t>
            </a:r>
            <a:r>
              <a:rPr lang="en-GB" sz="1600" b="1" dirty="0">
                <a:solidFill>
                  <a:srgbClr val="3FA56D"/>
                </a:solidFill>
              </a:rPr>
              <a:t>bare cavity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but tested in a different cryostat.</a:t>
            </a:r>
          </a:p>
          <a:p>
            <a:r>
              <a:rPr lang="en-GB" sz="2000" b="1" dirty="0">
                <a:solidFill>
                  <a:schemeClr val="tx2"/>
                </a:solidFill>
              </a:rPr>
              <a:t>DQW2: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 </a:t>
            </a:r>
            <a:r>
              <a:rPr lang="en-GB" sz="2000" b="1" dirty="0"/>
              <a:t>MV</a:t>
            </a:r>
            <a:r>
              <a:rPr lang="en-GB" sz="2000" dirty="0"/>
              <a:t>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=3.4e9), Epeak~56MV/m and Bpeak~106mT</a:t>
            </a:r>
          </a:p>
          <a:p>
            <a:pPr lvl="1"/>
            <a:r>
              <a:rPr lang="en-GB" sz="1600" dirty="0"/>
              <a:t>Higher radiation (degradation of 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en-GB" sz="1600" dirty="0"/>
              <a:t>at high field) compared to the </a:t>
            </a:r>
            <a:r>
              <a:rPr lang="en-GB" sz="1600" b="1" dirty="0">
                <a:solidFill>
                  <a:srgbClr val="3FA56D"/>
                </a:solidFill>
              </a:rPr>
              <a:t>bare cavity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but tested in a different cryostat.</a:t>
            </a:r>
            <a:endParaRPr lang="en-GB" sz="1600" b="1" dirty="0">
              <a:solidFill>
                <a:srgbClr val="3FA56D"/>
              </a:solidFill>
            </a:endParaRPr>
          </a:p>
          <a:p>
            <a:r>
              <a:rPr lang="en-GB" sz="2000" dirty="0"/>
              <a:t>Tests stopped purposely at ~5MV.</a:t>
            </a:r>
          </a:p>
          <a:p>
            <a:r>
              <a:rPr lang="en-GB" sz="2000" dirty="0"/>
              <a:t>The cavities were sent for dressing at CERN.</a:t>
            </a:r>
          </a:p>
          <a:p>
            <a:endParaRPr lang="en-GB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8" name="Picture 7" descr="A screen shot of a graph&#10;&#10;Description automatically generated with low confidence">
            <a:extLst>
              <a:ext uri="{FF2B5EF4-FFF2-40B4-BE49-F238E27FC236}">
                <a16:creationId xmlns:a16="http://schemas.microsoft.com/office/drawing/2014/main" id="{44C2F00C-10B1-E2FA-52DB-CA6AE21C1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0" y="2908090"/>
            <a:ext cx="4686565" cy="3514924"/>
          </a:xfrm>
          <a:prstGeom prst="rect">
            <a:avLst/>
          </a:prstGeom>
        </p:spPr>
      </p:pic>
      <p:pic>
        <p:nvPicPr>
          <p:cNvPr id="11" name="Picture 10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7E137A16-BDB6-609C-FBBA-FB5E18ACB4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443"/>
          <a:stretch/>
        </p:blipFill>
        <p:spPr>
          <a:xfrm>
            <a:off x="8682728" y="4625498"/>
            <a:ext cx="2964534" cy="1908000"/>
          </a:xfrm>
          <a:prstGeom prst="rect">
            <a:avLst/>
          </a:prstGeom>
        </p:spPr>
      </p:pic>
      <p:pic>
        <p:nvPicPr>
          <p:cNvPr id="14" name="Picture 13" descr="A picture containing text, line, screenshot, plot&#10;&#10;Description automatically generated">
            <a:extLst>
              <a:ext uri="{FF2B5EF4-FFF2-40B4-BE49-F238E27FC236}">
                <a16:creationId xmlns:a16="http://schemas.microsoft.com/office/drawing/2014/main" id="{B58822AF-6BE7-FBBD-9B8C-E99AC2FEF3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2034" y="2646025"/>
            <a:ext cx="3168693" cy="1908000"/>
          </a:xfrm>
          <a:prstGeom prst="rect">
            <a:avLst/>
          </a:prstGeom>
        </p:spPr>
      </p:pic>
      <p:pic>
        <p:nvPicPr>
          <p:cNvPr id="19" name="Picture 18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AA750495-C6DE-642A-0816-C248A4536D3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61" t="4995"/>
          <a:stretch/>
        </p:blipFill>
        <p:spPr>
          <a:xfrm>
            <a:off x="8767609" y="739741"/>
            <a:ext cx="3073117" cy="18126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ED22F97-5FE0-86E4-28A9-8D04DC5BE99C}"/>
              </a:ext>
            </a:extLst>
          </p:cNvPr>
          <p:cNvSpPr txBox="1"/>
          <p:nvPr/>
        </p:nvSpPr>
        <p:spPr>
          <a:xfrm>
            <a:off x="8768460" y="2546174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Residual resistance: ~7.3n</a:t>
            </a:r>
            <a:r>
              <a:rPr lang="el-GR" sz="1200" dirty="0"/>
              <a:t>Ω</a:t>
            </a:r>
            <a:r>
              <a:rPr lang="en-GB" sz="120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8CA189-E108-4EC7-E846-57E5C4BFBC4B}"/>
              </a:ext>
            </a:extLst>
          </p:cNvPr>
          <p:cNvSpPr txBox="1"/>
          <p:nvPr/>
        </p:nvSpPr>
        <p:spPr>
          <a:xfrm>
            <a:off x="8767610" y="6507171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Pressure sensitivity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B4AC6-88CF-C7EC-37AB-91408F24504E}"/>
              </a:ext>
            </a:extLst>
          </p:cNvPr>
          <p:cNvSpPr txBox="1"/>
          <p:nvPr/>
        </p:nvSpPr>
        <p:spPr>
          <a:xfrm>
            <a:off x="8767610" y="4503534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Lorentz Force Detuning</a:t>
            </a:r>
            <a:endParaRPr lang="en-GB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BEEE77-3854-384F-5663-970515866F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5680" y="2927487"/>
            <a:ext cx="4680092" cy="35149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1E24AC4-ADC4-3709-AEDE-3BC8D4B57D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3298" y="2902385"/>
            <a:ext cx="4994523" cy="374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7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1522-3BF1-439D-95EB-F2009D01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Jacketed Cavity Test Results – DQW2-RI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5CBECA-44A3-4728-98C7-3FAB28446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K. Turaj, 26.09.2023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14E84-6CAC-4108-991E-301ECEEB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1E9A5FF5-3E05-4695-90CC-4A42366D98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979E8B3-E14A-4A0C-B7ED-CC427C618879}"/>
              </a:ext>
            </a:extLst>
          </p:cNvPr>
          <p:cNvSpPr txBox="1">
            <a:spLocks/>
          </p:cNvSpPr>
          <p:nvPr/>
        </p:nvSpPr>
        <p:spPr>
          <a:xfrm>
            <a:off x="695400" y="1059757"/>
            <a:ext cx="8199596" cy="170647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tx2"/>
                </a:solidFill>
              </a:rPr>
              <a:t>DQW2: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5.9 </a:t>
            </a:r>
            <a:r>
              <a:rPr lang="en-GB" sz="2000" b="1" dirty="0"/>
              <a:t>MV</a:t>
            </a:r>
            <a:r>
              <a:rPr lang="en-GB" sz="2000" dirty="0"/>
              <a:t>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GB" sz="2000" dirty="0"/>
              <a:t>=4.4e9), Epeak~67MV/m and Bpeak~126mT</a:t>
            </a:r>
          </a:p>
          <a:p>
            <a:r>
              <a:rPr lang="en-US" sz="2000" dirty="0"/>
              <a:t>Test stopped at 5.9MV due to the radiation.</a:t>
            </a:r>
          </a:p>
          <a:p>
            <a:r>
              <a:rPr lang="en-US" sz="2000" dirty="0"/>
              <a:t>Significant improvement (</a:t>
            </a:r>
            <a:r>
              <a:rPr lang="en-GB" sz="18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𝑄</a:t>
            </a:r>
            <a:r>
              <a:rPr lang="en-GB" sz="1800" kern="1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dirty="0"/>
              <a:t> and radiation) compared to </a:t>
            </a:r>
            <a:r>
              <a:rPr lang="en-US" sz="2000" b="1" dirty="0">
                <a:solidFill>
                  <a:srgbClr val="3FA56D"/>
                </a:solidFill>
              </a:rPr>
              <a:t>bare cavity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tests done in the same cryostat.</a:t>
            </a:r>
          </a:p>
          <a:p>
            <a:r>
              <a:rPr lang="en-GB" sz="2000" dirty="0"/>
              <a:t>The cavity was sent for dressing at CERN.</a:t>
            </a:r>
          </a:p>
          <a:p>
            <a:endParaRPr lang="en-GB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D22F97-5FE0-86E4-28A9-8D04DC5BE99C}"/>
              </a:ext>
            </a:extLst>
          </p:cNvPr>
          <p:cNvSpPr txBox="1"/>
          <p:nvPr/>
        </p:nvSpPr>
        <p:spPr>
          <a:xfrm>
            <a:off x="8770974" y="2546174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Residual resistance: ~</a:t>
            </a:r>
            <a:r>
              <a:rPr lang="en-GB" sz="1200" b="1" dirty="0"/>
              <a:t>6.8n</a:t>
            </a:r>
            <a:r>
              <a:rPr lang="el-GR" sz="1200" b="1" dirty="0"/>
              <a:t>Ω</a:t>
            </a:r>
            <a:r>
              <a:rPr lang="en-US" sz="1200" b="1" dirty="0"/>
              <a:t>!</a:t>
            </a:r>
            <a:r>
              <a:rPr lang="en-GB" sz="1200" b="1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8CA189-E108-4EC7-E846-57E5C4BFBC4B}"/>
              </a:ext>
            </a:extLst>
          </p:cNvPr>
          <p:cNvSpPr txBox="1"/>
          <p:nvPr/>
        </p:nvSpPr>
        <p:spPr>
          <a:xfrm>
            <a:off x="8769753" y="6536350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Pressure sensitivity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B4AC6-88CF-C7EC-37AB-91408F24504E}"/>
              </a:ext>
            </a:extLst>
          </p:cNvPr>
          <p:cNvSpPr txBox="1"/>
          <p:nvPr/>
        </p:nvSpPr>
        <p:spPr>
          <a:xfrm>
            <a:off x="8770974" y="4503534"/>
            <a:ext cx="296453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Lorentz Force Detuning</a:t>
            </a:r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F2166D-4FDF-75A3-A370-8C174F154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2681048"/>
            <a:ext cx="5327471" cy="3554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EE8CF2-E9DB-E637-576A-BAE97561C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9753" y="698958"/>
            <a:ext cx="2964534" cy="18008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72566A-C6FA-F97A-AF17-E40A00478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5282" y="2636912"/>
            <a:ext cx="5327471" cy="39503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91B14E-3210-9F6C-3DC5-0CF42A9B1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0974" y="4817013"/>
            <a:ext cx="2964534" cy="17003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22C0D7-E1A7-84E0-7FC6-17B827F5C5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4996" y="2916478"/>
            <a:ext cx="2835873" cy="157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42356</TotalTime>
  <Words>1310</Words>
  <Application>Microsoft Office PowerPoint</Application>
  <PresentationFormat>Widescreen</PresentationFormat>
  <Paragraphs>284</Paragraphs>
  <Slides>15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Thème Office</vt:lpstr>
      <vt:lpstr>DQW CERN cavity tests</vt:lpstr>
      <vt:lpstr>Status</vt:lpstr>
      <vt:lpstr>Simplified process flow of DQW cavities</vt:lpstr>
      <vt:lpstr>Cold test set-up</vt:lpstr>
      <vt:lpstr>Bare Cavity Test Results – DQW1-CERN-BC </vt:lpstr>
      <vt:lpstr>Bare Cavity Test Results – DQW1-C-BC &amp; DQW2-C-BC</vt:lpstr>
      <vt:lpstr>Jacketing</vt:lpstr>
      <vt:lpstr>Jacketed Cavity Test Results – DQW1-CERN &amp; DQW2-CERN</vt:lpstr>
      <vt:lpstr>Jacketed Cavity Test Results – DQW2-RI</vt:lpstr>
      <vt:lpstr>Dressing</vt:lpstr>
      <vt:lpstr>Dressed Cavity Test Results – DQW1-CERN &amp; DQW2-CERN</vt:lpstr>
      <vt:lpstr>Challenges and lessons learnt</vt:lpstr>
      <vt:lpstr>Conclusions</vt:lpstr>
      <vt:lpstr>Summary table</vt:lpstr>
      <vt:lpstr>Thank you very much!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Cold test results</dc:title>
  <dc:creator>Katarzyna Turaj</dc:creator>
  <cp:lastModifiedBy>Katarzyna Turaj</cp:lastModifiedBy>
  <cp:revision>761</cp:revision>
  <dcterms:created xsi:type="dcterms:W3CDTF">2020-09-07T15:03:05Z</dcterms:created>
  <dcterms:modified xsi:type="dcterms:W3CDTF">2023-09-26T19:24:53Z</dcterms:modified>
</cp:coreProperties>
</file>