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0"/>
  </p:notesMasterIdLst>
  <p:handoutMasterIdLst>
    <p:handoutMasterId r:id="rId31"/>
  </p:handoutMasterIdLst>
  <p:sldIdLst>
    <p:sldId id="263" r:id="rId5"/>
    <p:sldId id="264" r:id="rId6"/>
    <p:sldId id="265" r:id="rId7"/>
    <p:sldId id="266" r:id="rId8"/>
    <p:sldId id="276" r:id="rId9"/>
    <p:sldId id="438" r:id="rId10"/>
    <p:sldId id="444" r:id="rId11"/>
    <p:sldId id="439" r:id="rId12"/>
    <p:sldId id="402" r:id="rId13"/>
    <p:sldId id="437" r:id="rId14"/>
    <p:sldId id="283" r:id="rId15"/>
    <p:sldId id="286" r:id="rId16"/>
    <p:sldId id="440" r:id="rId17"/>
    <p:sldId id="443" r:id="rId18"/>
    <p:sldId id="441" r:id="rId19"/>
    <p:sldId id="446" r:id="rId20"/>
    <p:sldId id="442" r:id="rId21"/>
    <p:sldId id="445" r:id="rId22"/>
    <p:sldId id="447" r:id="rId23"/>
    <p:sldId id="275" r:id="rId24"/>
    <p:sldId id="436" r:id="rId25"/>
    <p:sldId id="434" r:id="rId26"/>
    <p:sldId id="274" r:id="rId27"/>
    <p:sldId id="290" r:id="rId28"/>
    <p:sldId id="282" r:id="rId29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FFE699"/>
    <a:srgbClr val="009900"/>
    <a:srgbClr val="B4C6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6407" autoAdjust="0"/>
  </p:normalViewPr>
  <p:slideViewPr>
    <p:cSldViewPr snapToObjects="1" showGuides="1">
      <p:cViewPr varScale="1">
        <p:scale>
          <a:sx n="96" d="100"/>
          <a:sy n="96" d="100"/>
        </p:scale>
        <p:origin x="883" y="72"/>
      </p:cViewPr>
      <p:guideLst>
        <p:guide orient="horz" pos="4080"/>
        <p:guide pos="2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 snapToObjects="1">
      <p:cViewPr varScale="1">
        <p:scale>
          <a:sx n="86" d="100"/>
          <a:sy n="86" d="100"/>
        </p:scale>
        <p:origin x="39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98262C8-D39C-4FC5-900C-FFEF4F4884E1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701CE7B-621F-4902-9E25-81EEEC32623F}">
      <dgm:prSet phldrT="[Text]" custT="1"/>
      <dgm:spPr/>
      <dgm:t>
        <a:bodyPr/>
        <a:lstStyle/>
        <a:p>
          <a:r>
            <a:rPr lang="en-US" sz="1400" b="1" dirty="0"/>
            <a:t>Metrology</a:t>
          </a:r>
        </a:p>
      </dgm:t>
    </dgm:pt>
    <dgm:pt modelId="{5D472838-5786-4A37-8D97-81E44AFF067B}" type="parTrans" cxnId="{B9306784-4760-4B7A-B864-ED7A9EC4364C}">
      <dgm:prSet/>
      <dgm:spPr/>
      <dgm:t>
        <a:bodyPr/>
        <a:lstStyle/>
        <a:p>
          <a:endParaRPr lang="en-US"/>
        </a:p>
      </dgm:t>
    </dgm:pt>
    <dgm:pt modelId="{248B4D0B-8D55-4E48-AD48-A20BE8BA380A}" type="sibTrans" cxnId="{B9306784-4760-4B7A-B864-ED7A9EC4364C}">
      <dgm:prSet/>
      <dgm:spPr/>
      <dgm:t>
        <a:bodyPr/>
        <a:lstStyle/>
        <a:p>
          <a:endParaRPr lang="en-US"/>
        </a:p>
      </dgm:t>
    </dgm:pt>
    <dgm:pt modelId="{AC4C69FA-786A-4908-8102-EFDB0EC26FB1}">
      <dgm:prSet phldrT="[Text]" custT="1"/>
      <dgm:spPr/>
      <dgm:t>
        <a:bodyPr/>
        <a:lstStyle/>
        <a:p>
          <a:r>
            <a:rPr lang="en-US" sz="1400" b="1" dirty="0"/>
            <a:t>Penetrant Test</a:t>
          </a:r>
        </a:p>
      </dgm:t>
    </dgm:pt>
    <dgm:pt modelId="{4A23E74B-4846-4620-9A05-31D1E852B03C}" type="parTrans" cxnId="{45558EE9-1201-4A6B-8621-25084785642B}">
      <dgm:prSet/>
      <dgm:spPr/>
      <dgm:t>
        <a:bodyPr/>
        <a:lstStyle/>
        <a:p>
          <a:endParaRPr lang="en-US"/>
        </a:p>
      </dgm:t>
    </dgm:pt>
    <dgm:pt modelId="{4909566B-92A8-416B-B463-E7F461B1266A}" type="sibTrans" cxnId="{45558EE9-1201-4A6B-8621-25084785642B}">
      <dgm:prSet/>
      <dgm:spPr/>
      <dgm:t>
        <a:bodyPr/>
        <a:lstStyle/>
        <a:p>
          <a:endParaRPr lang="en-US"/>
        </a:p>
      </dgm:t>
    </dgm:pt>
    <dgm:pt modelId="{13F566C1-B77C-4EA0-9DF3-76B5D565D49D}">
      <dgm:prSet phldrT="[Text]" custT="1"/>
      <dgm:spPr/>
      <dgm:t>
        <a:bodyPr/>
        <a:lstStyle/>
        <a:p>
          <a:r>
            <a:rPr lang="en-US" sz="1400" b="1" dirty="0"/>
            <a:t>Leak Test</a:t>
          </a:r>
        </a:p>
      </dgm:t>
    </dgm:pt>
    <dgm:pt modelId="{35E5D9F2-E5D7-4C0F-80E9-5C733A7D6D0A}" type="parTrans" cxnId="{80005725-CFAB-4D6C-B1BB-B01153CB20E4}">
      <dgm:prSet/>
      <dgm:spPr/>
      <dgm:t>
        <a:bodyPr/>
        <a:lstStyle/>
        <a:p>
          <a:endParaRPr lang="en-US"/>
        </a:p>
      </dgm:t>
    </dgm:pt>
    <dgm:pt modelId="{170419F6-57A6-4D4A-9451-277C6E40D549}" type="sibTrans" cxnId="{80005725-CFAB-4D6C-B1BB-B01153CB20E4}">
      <dgm:prSet/>
      <dgm:spPr/>
      <dgm:t>
        <a:bodyPr/>
        <a:lstStyle/>
        <a:p>
          <a:endParaRPr lang="en-US"/>
        </a:p>
      </dgm:t>
    </dgm:pt>
    <dgm:pt modelId="{BF4545F5-26EE-43F3-8CA4-162F244AC7EE}">
      <dgm:prSet custT="1"/>
      <dgm:spPr/>
      <dgm:t>
        <a:bodyPr/>
        <a:lstStyle/>
        <a:p>
          <a:r>
            <a:rPr lang="en-US" sz="1400" b="1" dirty="0"/>
            <a:t>Assembly (Cu Gasket)</a:t>
          </a:r>
        </a:p>
      </dgm:t>
    </dgm:pt>
    <dgm:pt modelId="{EDA0D9CA-93D9-41F0-A601-784CA763CA0F}" type="parTrans" cxnId="{A9202A64-D51A-49DC-8E92-EF6BB4905C52}">
      <dgm:prSet/>
      <dgm:spPr/>
      <dgm:t>
        <a:bodyPr/>
        <a:lstStyle/>
        <a:p>
          <a:endParaRPr lang="en-US"/>
        </a:p>
      </dgm:t>
    </dgm:pt>
    <dgm:pt modelId="{B61CF7DC-87B6-4D8D-958A-F1C81A149C9D}" type="sibTrans" cxnId="{A9202A64-D51A-49DC-8E92-EF6BB4905C52}">
      <dgm:prSet/>
      <dgm:spPr/>
      <dgm:t>
        <a:bodyPr/>
        <a:lstStyle/>
        <a:p>
          <a:endParaRPr lang="en-US"/>
        </a:p>
      </dgm:t>
    </dgm:pt>
    <dgm:pt modelId="{C6CBC98A-128A-4558-AF11-7E95DE869A86}">
      <dgm:prSet custT="1"/>
      <dgm:spPr/>
      <dgm:t>
        <a:bodyPr/>
        <a:lstStyle/>
        <a:p>
          <a:r>
            <a:rPr lang="en-US" sz="1400" b="1" dirty="0"/>
            <a:t>Leak Test</a:t>
          </a:r>
        </a:p>
      </dgm:t>
    </dgm:pt>
    <dgm:pt modelId="{910ACBDA-F7E5-432B-8B1C-DBAA767F7261}" type="parTrans" cxnId="{77A88646-7A98-4387-AB46-807FD5B7AC11}">
      <dgm:prSet/>
      <dgm:spPr/>
      <dgm:t>
        <a:bodyPr/>
        <a:lstStyle/>
        <a:p>
          <a:endParaRPr lang="en-US"/>
        </a:p>
      </dgm:t>
    </dgm:pt>
    <dgm:pt modelId="{009A06F7-3E5D-4586-B452-99A45AD3C96C}" type="sibTrans" cxnId="{77A88646-7A98-4387-AB46-807FD5B7AC11}">
      <dgm:prSet/>
      <dgm:spPr/>
      <dgm:t>
        <a:bodyPr/>
        <a:lstStyle/>
        <a:p>
          <a:endParaRPr lang="en-US"/>
        </a:p>
      </dgm:t>
    </dgm:pt>
    <dgm:pt modelId="{FC207B60-A308-4D96-AB57-3A1E06E88742}">
      <dgm:prSet custT="1"/>
      <dgm:spPr/>
      <dgm:t>
        <a:bodyPr/>
        <a:lstStyle/>
        <a:p>
          <a:r>
            <a:rPr lang="en-US" sz="1400" b="1" dirty="0"/>
            <a:t>Penetrant Test</a:t>
          </a:r>
        </a:p>
      </dgm:t>
    </dgm:pt>
    <dgm:pt modelId="{CB51D84C-0AC1-4C77-AEAA-6F98018F9B99}" type="parTrans" cxnId="{25CC2948-AC47-4321-AC0B-96C99FC81851}">
      <dgm:prSet/>
      <dgm:spPr/>
      <dgm:t>
        <a:bodyPr/>
        <a:lstStyle/>
        <a:p>
          <a:endParaRPr lang="en-US"/>
        </a:p>
      </dgm:t>
    </dgm:pt>
    <dgm:pt modelId="{F4F74FC2-EE0D-4B89-83E0-43CBBB5BDB1F}" type="sibTrans" cxnId="{25CC2948-AC47-4321-AC0B-96C99FC81851}">
      <dgm:prSet/>
      <dgm:spPr/>
      <dgm:t>
        <a:bodyPr/>
        <a:lstStyle/>
        <a:p>
          <a:endParaRPr lang="en-US"/>
        </a:p>
      </dgm:t>
    </dgm:pt>
    <dgm:pt modelId="{DE400C9E-3E2D-47E0-B2EB-9F3C399038B2}">
      <dgm:prSet custT="1"/>
      <dgm:spPr/>
      <dgm:t>
        <a:bodyPr/>
        <a:lstStyle/>
        <a:p>
          <a:r>
            <a:rPr lang="en-US" sz="1400" b="1" dirty="0"/>
            <a:t>Thermal Shock 1</a:t>
          </a:r>
        </a:p>
      </dgm:t>
    </dgm:pt>
    <dgm:pt modelId="{BCE0FB0E-D669-4713-A7C3-FF865F1F63AB}" type="parTrans" cxnId="{A3DEC8B1-64C3-40EE-B192-DC24AB22121A}">
      <dgm:prSet/>
      <dgm:spPr/>
      <dgm:t>
        <a:bodyPr/>
        <a:lstStyle/>
        <a:p>
          <a:endParaRPr lang="en-US"/>
        </a:p>
      </dgm:t>
    </dgm:pt>
    <dgm:pt modelId="{ADCA1E81-2E2B-42A1-A592-54CDFBBF3EAC}" type="sibTrans" cxnId="{A3DEC8B1-64C3-40EE-B192-DC24AB22121A}">
      <dgm:prSet/>
      <dgm:spPr/>
      <dgm:t>
        <a:bodyPr/>
        <a:lstStyle/>
        <a:p>
          <a:endParaRPr lang="en-US"/>
        </a:p>
      </dgm:t>
    </dgm:pt>
    <dgm:pt modelId="{DC0B5645-ADAF-46CF-8ED5-905716148154}">
      <dgm:prSet custT="1"/>
      <dgm:spPr/>
      <dgm:t>
        <a:bodyPr/>
        <a:lstStyle/>
        <a:p>
          <a:r>
            <a:rPr lang="en-US" sz="1400" b="1" dirty="0"/>
            <a:t>Penetrant Test</a:t>
          </a:r>
        </a:p>
      </dgm:t>
    </dgm:pt>
    <dgm:pt modelId="{DD216850-A743-4279-9966-2D850732F8C7}" type="parTrans" cxnId="{7B9CA6FB-B9A8-4170-9093-2C4B883A072B}">
      <dgm:prSet/>
      <dgm:spPr/>
      <dgm:t>
        <a:bodyPr/>
        <a:lstStyle/>
        <a:p>
          <a:endParaRPr lang="en-US"/>
        </a:p>
      </dgm:t>
    </dgm:pt>
    <dgm:pt modelId="{88E92FA0-13CA-460F-80F2-9C89A121D989}" type="sibTrans" cxnId="{7B9CA6FB-B9A8-4170-9093-2C4B883A072B}">
      <dgm:prSet/>
      <dgm:spPr/>
      <dgm:t>
        <a:bodyPr/>
        <a:lstStyle/>
        <a:p>
          <a:endParaRPr lang="en-US"/>
        </a:p>
      </dgm:t>
    </dgm:pt>
    <dgm:pt modelId="{AE104B8A-64C3-4D05-AD40-C5592D4289AA}">
      <dgm:prSet custT="1"/>
      <dgm:spPr/>
      <dgm:t>
        <a:bodyPr/>
        <a:lstStyle/>
        <a:p>
          <a:r>
            <a:rPr lang="en-US" sz="1400" b="1" dirty="0"/>
            <a:t>Thermal Shock 2</a:t>
          </a:r>
        </a:p>
      </dgm:t>
    </dgm:pt>
    <dgm:pt modelId="{B71FE6B4-68AF-4BF9-8C02-71ABD31B76C5}" type="parTrans" cxnId="{F6BA98F0-6D49-4A79-8AE8-EFB1E4A1A266}">
      <dgm:prSet/>
      <dgm:spPr/>
      <dgm:t>
        <a:bodyPr/>
        <a:lstStyle/>
        <a:p>
          <a:endParaRPr lang="en-US"/>
        </a:p>
      </dgm:t>
    </dgm:pt>
    <dgm:pt modelId="{8B2BF577-0F52-4A91-9D40-6E25C27DD81E}" type="sibTrans" cxnId="{F6BA98F0-6D49-4A79-8AE8-EFB1E4A1A266}">
      <dgm:prSet/>
      <dgm:spPr/>
      <dgm:t>
        <a:bodyPr/>
        <a:lstStyle/>
        <a:p>
          <a:endParaRPr lang="en-US"/>
        </a:p>
      </dgm:t>
    </dgm:pt>
    <dgm:pt modelId="{12BEF02C-A1B5-4F28-82C7-F6C9B8B0B8C2}">
      <dgm:prSet custT="1"/>
      <dgm:spPr/>
      <dgm:t>
        <a:bodyPr/>
        <a:lstStyle/>
        <a:p>
          <a:r>
            <a:rPr lang="en-US" sz="1400" b="1" dirty="0"/>
            <a:t>Penetrant Test</a:t>
          </a:r>
        </a:p>
      </dgm:t>
    </dgm:pt>
    <dgm:pt modelId="{B097EFA2-D82E-489B-B026-E3DD0B38ED7F}" type="parTrans" cxnId="{F04CB40C-8AB2-4516-BFE1-EA17CEC30D3E}">
      <dgm:prSet/>
      <dgm:spPr/>
      <dgm:t>
        <a:bodyPr/>
        <a:lstStyle/>
        <a:p>
          <a:endParaRPr lang="en-US"/>
        </a:p>
      </dgm:t>
    </dgm:pt>
    <dgm:pt modelId="{9A42E586-E589-4E41-8039-BB5C20D3EA86}" type="sibTrans" cxnId="{F04CB40C-8AB2-4516-BFE1-EA17CEC30D3E}">
      <dgm:prSet/>
      <dgm:spPr/>
      <dgm:t>
        <a:bodyPr/>
        <a:lstStyle/>
        <a:p>
          <a:endParaRPr lang="en-US"/>
        </a:p>
      </dgm:t>
    </dgm:pt>
    <dgm:pt modelId="{446E85F3-FCA2-41EA-9D42-F3FE2DE521ED}">
      <dgm:prSet custT="1"/>
      <dgm:spPr/>
      <dgm:t>
        <a:bodyPr/>
        <a:lstStyle/>
        <a:p>
          <a:r>
            <a:rPr lang="en-US" sz="1400" b="1" dirty="0"/>
            <a:t>Leak Test</a:t>
          </a:r>
        </a:p>
      </dgm:t>
    </dgm:pt>
    <dgm:pt modelId="{39E861B5-8752-4CC6-B6B2-1EB099096BD4}" type="parTrans" cxnId="{5D1E0E61-9598-4630-AE75-B686B0DFE02D}">
      <dgm:prSet/>
      <dgm:spPr/>
      <dgm:t>
        <a:bodyPr/>
        <a:lstStyle/>
        <a:p>
          <a:endParaRPr lang="en-US"/>
        </a:p>
      </dgm:t>
    </dgm:pt>
    <dgm:pt modelId="{99513AED-77D9-438D-8C26-E4CBB2C71172}" type="sibTrans" cxnId="{5D1E0E61-9598-4630-AE75-B686B0DFE02D}">
      <dgm:prSet/>
      <dgm:spPr/>
      <dgm:t>
        <a:bodyPr/>
        <a:lstStyle/>
        <a:p>
          <a:endParaRPr lang="en-US"/>
        </a:p>
      </dgm:t>
    </dgm:pt>
    <dgm:pt modelId="{7271183D-843F-4FD1-B204-C17F5DFDD812}">
      <dgm:prSet custT="1"/>
      <dgm:spPr/>
      <dgm:t>
        <a:bodyPr/>
        <a:lstStyle/>
        <a:p>
          <a:r>
            <a:rPr lang="en-US" sz="1400" b="1" dirty="0"/>
            <a:t>Ultrasonic Test</a:t>
          </a:r>
        </a:p>
      </dgm:t>
    </dgm:pt>
    <dgm:pt modelId="{400A6A58-5C9A-474F-A81E-EA25744D18FD}" type="parTrans" cxnId="{87E244B9-43CD-4BBB-98DA-AD02670F0ADA}">
      <dgm:prSet/>
      <dgm:spPr/>
      <dgm:t>
        <a:bodyPr/>
        <a:lstStyle/>
        <a:p>
          <a:endParaRPr lang="en-US"/>
        </a:p>
      </dgm:t>
    </dgm:pt>
    <dgm:pt modelId="{BA3D7144-5780-4C07-AFD2-2F1B2A44F3DE}" type="sibTrans" cxnId="{87E244B9-43CD-4BBB-98DA-AD02670F0ADA}">
      <dgm:prSet/>
      <dgm:spPr/>
      <dgm:t>
        <a:bodyPr/>
        <a:lstStyle/>
        <a:p>
          <a:endParaRPr lang="en-US"/>
        </a:p>
      </dgm:t>
    </dgm:pt>
    <dgm:pt modelId="{BD262DC9-209E-4480-B518-1AB3BD26CBE7}">
      <dgm:prSet custT="1"/>
      <dgm:spPr/>
      <dgm:t>
        <a:bodyPr/>
        <a:lstStyle/>
        <a:p>
          <a:r>
            <a:rPr lang="en-US" sz="1400" b="1" dirty="0"/>
            <a:t>Metallography</a:t>
          </a:r>
        </a:p>
      </dgm:t>
    </dgm:pt>
    <dgm:pt modelId="{2F0FB78E-D2A0-4C04-8E86-A23BA8292AF0}" type="parTrans" cxnId="{43514053-C019-4FF6-A8F2-9729D8C566AA}">
      <dgm:prSet/>
      <dgm:spPr/>
      <dgm:t>
        <a:bodyPr/>
        <a:lstStyle/>
        <a:p>
          <a:endParaRPr lang="en-US"/>
        </a:p>
      </dgm:t>
    </dgm:pt>
    <dgm:pt modelId="{31B606ED-215A-466D-A70C-9F6A16014A0D}" type="sibTrans" cxnId="{43514053-C019-4FF6-A8F2-9729D8C566AA}">
      <dgm:prSet/>
      <dgm:spPr/>
      <dgm:t>
        <a:bodyPr/>
        <a:lstStyle/>
        <a:p>
          <a:endParaRPr lang="en-US"/>
        </a:p>
      </dgm:t>
    </dgm:pt>
    <dgm:pt modelId="{B0E7762D-833B-4184-A42A-9185DCBE7BD0}" type="pres">
      <dgm:prSet presAssocID="{F98262C8-D39C-4FC5-900C-FFEF4F4884E1}" presName="linearFlow" presStyleCnt="0">
        <dgm:presLayoutVars>
          <dgm:resizeHandles val="exact"/>
        </dgm:presLayoutVars>
      </dgm:prSet>
      <dgm:spPr/>
    </dgm:pt>
    <dgm:pt modelId="{48A3B5BB-4564-425D-BC93-DA340F6FDC44}" type="pres">
      <dgm:prSet presAssocID="{8701CE7B-621F-4902-9E25-81EEEC32623F}" presName="node" presStyleLbl="node1" presStyleIdx="0" presStyleCnt="13" custScaleX="237809">
        <dgm:presLayoutVars>
          <dgm:bulletEnabled val="1"/>
        </dgm:presLayoutVars>
      </dgm:prSet>
      <dgm:spPr/>
    </dgm:pt>
    <dgm:pt modelId="{37EBF090-27E8-4167-9F6A-F9830FF58E17}" type="pres">
      <dgm:prSet presAssocID="{248B4D0B-8D55-4E48-AD48-A20BE8BA380A}" presName="sibTrans" presStyleLbl="sibTrans2D1" presStyleIdx="0" presStyleCnt="12"/>
      <dgm:spPr/>
    </dgm:pt>
    <dgm:pt modelId="{F7B9C66D-6465-48C9-A5F3-09CC8648E177}" type="pres">
      <dgm:prSet presAssocID="{248B4D0B-8D55-4E48-AD48-A20BE8BA380A}" presName="connectorText" presStyleLbl="sibTrans2D1" presStyleIdx="0" presStyleCnt="12"/>
      <dgm:spPr/>
    </dgm:pt>
    <dgm:pt modelId="{68FF3515-C3CA-41C7-8FA6-D967424C53F5}" type="pres">
      <dgm:prSet presAssocID="{AC4C69FA-786A-4908-8102-EFDB0EC26FB1}" presName="node" presStyleLbl="node1" presStyleIdx="1" presStyleCnt="13" custScaleX="237809">
        <dgm:presLayoutVars>
          <dgm:bulletEnabled val="1"/>
        </dgm:presLayoutVars>
      </dgm:prSet>
      <dgm:spPr/>
    </dgm:pt>
    <dgm:pt modelId="{7D4C9FFE-7336-45A4-BF39-588499BF5CC4}" type="pres">
      <dgm:prSet presAssocID="{4909566B-92A8-416B-B463-E7F461B1266A}" presName="sibTrans" presStyleLbl="sibTrans2D1" presStyleIdx="1" presStyleCnt="12"/>
      <dgm:spPr/>
    </dgm:pt>
    <dgm:pt modelId="{5E6951EC-2EAD-4661-A7CC-37DB1A08E1FA}" type="pres">
      <dgm:prSet presAssocID="{4909566B-92A8-416B-B463-E7F461B1266A}" presName="connectorText" presStyleLbl="sibTrans2D1" presStyleIdx="1" presStyleCnt="12"/>
      <dgm:spPr/>
    </dgm:pt>
    <dgm:pt modelId="{164BFA4C-778E-4CDC-BF84-1703AD15CDF8}" type="pres">
      <dgm:prSet presAssocID="{13F566C1-B77C-4EA0-9DF3-76B5D565D49D}" presName="node" presStyleLbl="node1" presStyleIdx="2" presStyleCnt="13" custScaleX="237809">
        <dgm:presLayoutVars>
          <dgm:bulletEnabled val="1"/>
        </dgm:presLayoutVars>
      </dgm:prSet>
      <dgm:spPr/>
    </dgm:pt>
    <dgm:pt modelId="{645F2CF8-8375-43A5-8D47-7E0AE67241AD}" type="pres">
      <dgm:prSet presAssocID="{170419F6-57A6-4D4A-9451-277C6E40D549}" presName="sibTrans" presStyleLbl="sibTrans2D1" presStyleIdx="2" presStyleCnt="12"/>
      <dgm:spPr/>
    </dgm:pt>
    <dgm:pt modelId="{8FD76291-4E60-452F-87FB-21DD5143FB32}" type="pres">
      <dgm:prSet presAssocID="{170419F6-57A6-4D4A-9451-277C6E40D549}" presName="connectorText" presStyleLbl="sibTrans2D1" presStyleIdx="2" presStyleCnt="12"/>
      <dgm:spPr/>
    </dgm:pt>
    <dgm:pt modelId="{6A6CC0CD-D45D-468A-A932-53B310D1FD8B}" type="pres">
      <dgm:prSet presAssocID="{BF4545F5-26EE-43F3-8CA4-162F244AC7EE}" presName="node" presStyleLbl="node1" presStyleIdx="3" presStyleCnt="13" custScaleX="237809">
        <dgm:presLayoutVars>
          <dgm:bulletEnabled val="1"/>
        </dgm:presLayoutVars>
      </dgm:prSet>
      <dgm:spPr/>
    </dgm:pt>
    <dgm:pt modelId="{9F573954-BDA9-4FB9-9E78-ED801908B55A}" type="pres">
      <dgm:prSet presAssocID="{B61CF7DC-87B6-4D8D-958A-F1C81A149C9D}" presName="sibTrans" presStyleLbl="sibTrans2D1" presStyleIdx="3" presStyleCnt="12"/>
      <dgm:spPr/>
    </dgm:pt>
    <dgm:pt modelId="{C331DEAD-0583-4242-B146-3193ECA067C3}" type="pres">
      <dgm:prSet presAssocID="{B61CF7DC-87B6-4D8D-958A-F1C81A149C9D}" presName="connectorText" presStyleLbl="sibTrans2D1" presStyleIdx="3" presStyleCnt="12"/>
      <dgm:spPr/>
    </dgm:pt>
    <dgm:pt modelId="{AADB5146-7F16-4D72-A66B-C8502200A2A7}" type="pres">
      <dgm:prSet presAssocID="{C6CBC98A-128A-4558-AF11-7E95DE869A86}" presName="node" presStyleLbl="node1" presStyleIdx="4" presStyleCnt="13" custScaleX="237809">
        <dgm:presLayoutVars>
          <dgm:bulletEnabled val="1"/>
        </dgm:presLayoutVars>
      </dgm:prSet>
      <dgm:spPr/>
    </dgm:pt>
    <dgm:pt modelId="{45D06B8C-B146-4DE0-9428-3F662A2E691C}" type="pres">
      <dgm:prSet presAssocID="{009A06F7-3E5D-4586-B452-99A45AD3C96C}" presName="sibTrans" presStyleLbl="sibTrans2D1" presStyleIdx="4" presStyleCnt="12"/>
      <dgm:spPr/>
    </dgm:pt>
    <dgm:pt modelId="{CC99473F-7E35-4609-8F04-EC004A5FE94D}" type="pres">
      <dgm:prSet presAssocID="{009A06F7-3E5D-4586-B452-99A45AD3C96C}" presName="connectorText" presStyleLbl="sibTrans2D1" presStyleIdx="4" presStyleCnt="12"/>
      <dgm:spPr/>
    </dgm:pt>
    <dgm:pt modelId="{8AF254BA-0480-4550-A45B-7CCB8F7AC235}" type="pres">
      <dgm:prSet presAssocID="{FC207B60-A308-4D96-AB57-3A1E06E88742}" presName="node" presStyleLbl="node1" presStyleIdx="5" presStyleCnt="13" custScaleX="237809">
        <dgm:presLayoutVars>
          <dgm:bulletEnabled val="1"/>
        </dgm:presLayoutVars>
      </dgm:prSet>
      <dgm:spPr/>
    </dgm:pt>
    <dgm:pt modelId="{2358EBA8-A599-4CA3-884E-974620279C98}" type="pres">
      <dgm:prSet presAssocID="{F4F74FC2-EE0D-4B89-83E0-43CBBB5BDB1F}" presName="sibTrans" presStyleLbl="sibTrans2D1" presStyleIdx="5" presStyleCnt="12"/>
      <dgm:spPr/>
    </dgm:pt>
    <dgm:pt modelId="{3C705082-53E1-4A15-88B2-599AF889F04B}" type="pres">
      <dgm:prSet presAssocID="{F4F74FC2-EE0D-4B89-83E0-43CBBB5BDB1F}" presName="connectorText" presStyleLbl="sibTrans2D1" presStyleIdx="5" presStyleCnt="12"/>
      <dgm:spPr/>
    </dgm:pt>
    <dgm:pt modelId="{E158790E-90B8-499B-B5A2-BD97E5D60C06}" type="pres">
      <dgm:prSet presAssocID="{DE400C9E-3E2D-47E0-B2EB-9F3C399038B2}" presName="node" presStyleLbl="node1" presStyleIdx="6" presStyleCnt="13" custScaleX="237809">
        <dgm:presLayoutVars>
          <dgm:bulletEnabled val="1"/>
        </dgm:presLayoutVars>
      </dgm:prSet>
      <dgm:spPr/>
    </dgm:pt>
    <dgm:pt modelId="{F8A29AA9-3B30-4B36-9ED4-D3E814C8B0DE}" type="pres">
      <dgm:prSet presAssocID="{ADCA1E81-2E2B-42A1-A592-54CDFBBF3EAC}" presName="sibTrans" presStyleLbl="sibTrans2D1" presStyleIdx="6" presStyleCnt="12"/>
      <dgm:spPr/>
    </dgm:pt>
    <dgm:pt modelId="{3C96CEEE-3F7C-4C64-86F4-4B9B5516F9A7}" type="pres">
      <dgm:prSet presAssocID="{ADCA1E81-2E2B-42A1-A592-54CDFBBF3EAC}" presName="connectorText" presStyleLbl="sibTrans2D1" presStyleIdx="6" presStyleCnt="12"/>
      <dgm:spPr/>
    </dgm:pt>
    <dgm:pt modelId="{A32B93ED-B81B-4455-8FF0-0561A640F951}" type="pres">
      <dgm:prSet presAssocID="{DC0B5645-ADAF-46CF-8ED5-905716148154}" presName="node" presStyleLbl="node1" presStyleIdx="7" presStyleCnt="13" custScaleX="237809">
        <dgm:presLayoutVars>
          <dgm:bulletEnabled val="1"/>
        </dgm:presLayoutVars>
      </dgm:prSet>
      <dgm:spPr/>
    </dgm:pt>
    <dgm:pt modelId="{AB848041-E0E3-48BE-A61C-F431523D5419}" type="pres">
      <dgm:prSet presAssocID="{88E92FA0-13CA-460F-80F2-9C89A121D989}" presName="sibTrans" presStyleLbl="sibTrans2D1" presStyleIdx="7" presStyleCnt="12"/>
      <dgm:spPr/>
    </dgm:pt>
    <dgm:pt modelId="{96CE8692-5756-49B1-B192-85089F12062E}" type="pres">
      <dgm:prSet presAssocID="{88E92FA0-13CA-460F-80F2-9C89A121D989}" presName="connectorText" presStyleLbl="sibTrans2D1" presStyleIdx="7" presStyleCnt="12"/>
      <dgm:spPr/>
    </dgm:pt>
    <dgm:pt modelId="{C638ABB5-919F-4B31-BF14-56846F7E6A4B}" type="pres">
      <dgm:prSet presAssocID="{AE104B8A-64C3-4D05-AD40-C5592D4289AA}" presName="node" presStyleLbl="node1" presStyleIdx="8" presStyleCnt="13" custScaleX="237809">
        <dgm:presLayoutVars>
          <dgm:bulletEnabled val="1"/>
        </dgm:presLayoutVars>
      </dgm:prSet>
      <dgm:spPr/>
    </dgm:pt>
    <dgm:pt modelId="{2BCD74A3-829C-4E26-BF0C-64DB38BB2163}" type="pres">
      <dgm:prSet presAssocID="{8B2BF577-0F52-4A91-9D40-6E25C27DD81E}" presName="sibTrans" presStyleLbl="sibTrans2D1" presStyleIdx="8" presStyleCnt="12"/>
      <dgm:spPr/>
    </dgm:pt>
    <dgm:pt modelId="{9E317B7F-A0E3-4EBE-9641-33804A4CE65E}" type="pres">
      <dgm:prSet presAssocID="{8B2BF577-0F52-4A91-9D40-6E25C27DD81E}" presName="connectorText" presStyleLbl="sibTrans2D1" presStyleIdx="8" presStyleCnt="12"/>
      <dgm:spPr/>
    </dgm:pt>
    <dgm:pt modelId="{55B565F7-8249-428A-8329-242956FE2C9F}" type="pres">
      <dgm:prSet presAssocID="{12BEF02C-A1B5-4F28-82C7-F6C9B8B0B8C2}" presName="node" presStyleLbl="node1" presStyleIdx="9" presStyleCnt="13" custScaleX="237809">
        <dgm:presLayoutVars>
          <dgm:bulletEnabled val="1"/>
        </dgm:presLayoutVars>
      </dgm:prSet>
      <dgm:spPr/>
    </dgm:pt>
    <dgm:pt modelId="{96637C0F-6C86-4814-9A41-C892324159CB}" type="pres">
      <dgm:prSet presAssocID="{9A42E586-E589-4E41-8039-BB5C20D3EA86}" presName="sibTrans" presStyleLbl="sibTrans2D1" presStyleIdx="9" presStyleCnt="12"/>
      <dgm:spPr/>
    </dgm:pt>
    <dgm:pt modelId="{F90D5CB1-2E47-46E7-B251-8FB993F27D4C}" type="pres">
      <dgm:prSet presAssocID="{9A42E586-E589-4E41-8039-BB5C20D3EA86}" presName="connectorText" presStyleLbl="sibTrans2D1" presStyleIdx="9" presStyleCnt="12"/>
      <dgm:spPr/>
    </dgm:pt>
    <dgm:pt modelId="{3CCEF34B-5CB7-4493-8ECE-3147AACC2F18}" type="pres">
      <dgm:prSet presAssocID="{446E85F3-FCA2-41EA-9D42-F3FE2DE521ED}" presName="node" presStyleLbl="node1" presStyleIdx="10" presStyleCnt="13" custScaleX="237809">
        <dgm:presLayoutVars>
          <dgm:bulletEnabled val="1"/>
        </dgm:presLayoutVars>
      </dgm:prSet>
      <dgm:spPr/>
    </dgm:pt>
    <dgm:pt modelId="{AE7F58A2-A4FE-4C26-B526-981EEF1F492D}" type="pres">
      <dgm:prSet presAssocID="{99513AED-77D9-438D-8C26-E4CBB2C71172}" presName="sibTrans" presStyleLbl="sibTrans2D1" presStyleIdx="10" presStyleCnt="12"/>
      <dgm:spPr/>
    </dgm:pt>
    <dgm:pt modelId="{7810057A-E4FC-4E05-ABA2-E3F8F4C7BF69}" type="pres">
      <dgm:prSet presAssocID="{99513AED-77D9-438D-8C26-E4CBB2C71172}" presName="connectorText" presStyleLbl="sibTrans2D1" presStyleIdx="10" presStyleCnt="12"/>
      <dgm:spPr/>
    </dgm:pt>
    <dgm:pt modelId="{AF3C0AE4-6E12-499E-A641-E0FE796FC8EE}" type="pres">
      <dgm:prSet presAssocID="{7271183D-843F-4FD1-B204-C17F5DFDD812}" presName="node" presStyleLbl="node1" presStyleIdx="11" presStyleCnt="13" custScaleX="237809">
        <dgm:presLayoutVars>
          <dgm:bulletEnabled val="1"/>
        </dgm:presLayoutVars>
      </dgm:prSet>
      <dgm:spPr/>
    </dgm:pt>
    <dgm:pt modelId="{0DDA9F3C-D08B-487B-855A-08BE61D0F63F}" type="pres">
      <dgm:prSet presAssocID="{BA3D7144-5780-4C07-AFD2-2F1B2A44F3DE}" presName="sibTrans" presStyleLbl="sibTrans2D1" presStyleIdx="11" presStyleCnt="12"/>
      <dgm:spPr/>
    </dgm:pt>
    <dgm:pt modelId="{BFFBB30F-98CA-47D6-BB4F-02903645BE36}" type="pres">
      <dgm:prSet presAssocID="{BA3D7144-5780-4C07-AFD2-2F1B2A44F3DE}" presName="connectorText" presStyleLbl="sibTrans2D1" presStyleIdx="11" presStyleCnt="12"/>
      <dgm:spPr/>
    </dgm:pt>
    <dgm:pt modelId="{C68F8467-272F-459A-B6F4-39A854C89D8D}" type="pres">
      <dgm:prSet presAssocID="{BD262DC9-209E-4480-B518-1AB3BD26CBE7}" presName="node" presStyleLbl="node1" presStyleIdx="12" presStyleCnt="13" custScaleX="237809">
        <dgm:presLayoutVars>
          <dgm:bulletEnabled val="1"/>
        </dgm:presLayoutVars>
      </dgm:prSet>
      <dgm:spPr/>
    </dgm:pt>
  </dgm:ptLst>
  <dgm:cxnLst>
    <dgm:cxn modelId="{FEC12100-D601-422C-958D-C968B09E75D6}" type="presOf" srcId="{DC0B5645-ADAF-46CF-8ED5-905716148154}" destId="{A32B93ED-B81B-4455-8FF0-0561A640F951}" srcOrd="0" destOrd="0" presId="urn:microsoft.com/office/officeart/2005/8/layout/process2"/>
    <dgm:cxn modelId="{8525FE03-6DEF-442F-B3FD-8E3F426A841D}" type="presOf" srcId="{DE400C9E-3E2D-47E0-B2EB-9F3C399038B2}" destId="{E158790E-90B8-499B-B5A2-BD97E5D60C06}" srcOrd="0" destOrd="0" presId="urn:microsoft.com/office/officeart/2005/8/layout/process2"/>
    <dgm:cxn modelId="{A9080805-E979-4D3B-ABE0-F4AB328FDD8B}" type="presOf" srcId="{13F566C1-B77C-4EA0-9DF3-76B5D565D49D}" destId="{164BFA4C-778E-4CDC-BF84-1703AD15CDF8}" srcOrd="0" destOrd="0" presId="urn:microsoft.com/office/officeart/2005/8/layout/process2"/>
    <dgm:cxn modelId="{4720760B-B5E1-466E-BFFC-ABD76AB042C6}" type="presOf" srcId="{B61CF7DC-87B6-4D8D-958A-F1C81A149C9D}" destId="{C331DEAD-0583-4242-B146-3193ECA067C3}" srcOrd="1" destOrd="0" presId="urn:microsoft.com/office/officeart/2005/8/layout/process2"/>
    <dgm:cxn modelId="{F04CB40C-8AB2-4516-BFE1-EA17CEC30D3E}" srcId="{F98262C8-D39C-4FC5-900C-FFEF4F4884E1}" destId="{12BEF02C-A1B5-4F28-82C7-F6C9B8B0B8C2}" srcOrd="9" destOrd="0" parTransId="{B097EFA2-D82E-489B-B026-E3DD0B38ED7F}" sibTransId="{9A42E586-E589-4E41-8039-BB5C20D3EA86}"/>
    <dgm:cxn modelId="{6663F811-E31D-46DF-96C9-793E8784A5C1}" type="presOf" srcId="{7271183D-843F-4FD1-B204-C17F5DFDD812}" destId="{AF3C0AE4-6E12-499E-A641-E0FE796FC8EE}" srcOrd="0" destOrd="0" presId="urn:microsoft.com/office/officeart/2005/8/layout/process2"/>
    <dgm:cxn modelId="{F49D4C12-43A3-493F-AD0D-CF31C26C1AB4}" type="presOf" srcId="{12BEF02C-A1B5-4F28-82C7-F6C9B8B0B8C2}" destId="{55B565F7-8249-428A-8329-242956FE2C9F}" srcOrd="0" destOrd="0" presId="urn:microsoft.com/office/officeart/2005/8/layout/process2"/>
    <dgm:cxn modelId="{885CE514-13B2-4C7B-8705-A9723388EAC8}" type="presOf" srcId="{88E92FA0-13CA-460F-80F2-9C89A121D989}" destId="{96CE8692-5756-49B1-B192-85089F12062E}" srcOrd="1" destOrd="0" presId="urn:microsoft.com/office/officeart/2005/8/layout/process2"/>
    <dgm:cxn modelId="{819B0015-E1BD-4A5D-99D5-5FF0BE0EBAA1}" type="presOf" srcId="{009A06F7-3E5D-4586-B452-99A45AD3C96C}" destId="{45D06B8C-B146-4DE0-9428-3F662A2E691C}" srcOrd="0" destOrd="0" presId="urn:microsoft.com/office/officeart/2005/8/layout/process2"/>
    <dgm:cxn modelId="{EB61A220-F759-4895-B399-CAA5B017799F}" type="presOf" srcId="{BA3D7144-5780-4C07-AFD2-2F1B2A44F3DE}" destId="{0DDA9F3C-D08B-487B-855A-08BE61D0F63F}" srcOrd="0" destOrd="0" presId="urn:microsoft.com/office/officeart/2005/8/layout/process2"/>
    <dgm:cxn modelId="{80005725-CFAB-4D6C-B1BB-B01153CB20E4}" srcId="{F98262C8-D39C-4FC5-900C-FFEF4F4884E1}" destId="{13F566C1-B77C-4EA0-9DF3-76B5D565D49D}" srcOrd="2" destOrd="0" parTransId="{35E5D9F2-E5D7-4C0F-80E9-5C733A7D6D0A}" sibTransId="{170419F6-57A6-4D4A-9451-277C6E40D549}"/>
    <dgm:cxn modelId="{1AD97E2D-81C7-4CA1-B0F6-D55C6D3265CF}" type="presOf" srcId="{4909566B-92A8-416B-B463-E7F461B1266A}" destId="{5E6951EC-2EAD-4661-A7CC-37DB1A08E1FA}" srcOrd="1" destOrd="0" presId="urn:microsoft.com/office/officeart/2005/8/layout/process2"/>
    <dgm:cxn modelId="{BCD1B030-9E86-44F3-BC0C-8220640B5E35}" type="presOf" srcId="{FC207B60-A308-4D96-AB57-3A1E06E88742}" destId="{8AF254BA-0480-4550-A45B-7CCB8F7AC235}" srcOrd="0" destOrd="0" presId="urn:microsoft.com/office/officeart/2005/8/layout/process2"/>
    <dgm:cxn modelId="{B3B2573B-1CA9-4DB6-B989-2D135AA39E23}" type="presOf" srcId="{F4F74FC2-EE0D-4B89-83E0-43CBBB5BDB1F}" destId="{3C705082-53E1-4A15-88B2-599AF889F04B}" srcOrd="1" destOrd="0" presId="urn:microsoft.com/office/officeart/2005/8/layout/process2"/>
    <dgm:cxn modelId="{AAD5973B-BAA2-44DD-9EA6-40B7FA4B8460}" type="presOf" srcId="{170419F6-57A6-4D4A-9451-277C6E40D549}" destId="{645F2CF8-8375-43A5-8D47-7E0AE67241AD}" srcOrd="0" destOrd="0" presId="urn:microsoft.com/office/officeart/2005/8/layout/process2"/>
    <dgm:cxn modelId="{B73E703C-9539-45FD-B798-8448FC4B273F}" type="presOf" srcId="{446E85F3-FCA2-41EA-9D42-F3FE2DE521ED}" destId="{3CCEF34B-5CB7-4493-8ECE-3147AACC2F18}" srcOrd="0" destOrd="0" presId="urn:microsoft.com/office/officeart/2005/8/layout/process2"/>
    <dgm:cxn modelId="{27B17C5F-D96B-4AAD-9FA2-B681ECB95BF0}" type="presOf" srcId="{ADCA1E81-2E2B-42A1-A592-54CDFBBF3EAC}" destId="{3C96CEEE-3F7C-4C64-86F4-4B9B5516F9A7}" srcOrd="1" destOrd="0" presId="urn:microsoft.com/office/officeart/2005/8/layout/process2"/>
    <dgm:cxn modelId="{5D1E0E61-9598-4630-AE75-B686B0DFE02D}" srcId="{F98262C8-D39C-4FC5-900C-FFEF4F4884E1}" destId="{446E85F3-FCA2-41EA-9D42-F3FE2DE521ED}" srcOrd="10" destOrd="0" parTransId="{39E861B5-8752-4CC6-B6B2-1EB099096BD4}" sibTransId="{99513AED-77D9-438D-8C26-E4CBB2C71172}"/>
    <dgm:cxn modelId="{A9202A64-D51A-49DC-8E92-EF6BB4905C52}" srcId="{F98262C8-D39C-4FC5-900C-FFEF4F4884E1}" destId="{BF4545F5-26EE-43F3-8CA4-162F244AC7EE}" srcOrd="3" destOrd="0" parTransId="{EDA0D9CA-93D9-41F0-A601-784CA763CA0F}" sibTransId="{B61CF7DC-87B6-4D8D-958A-F1C81A149C9D}"/>
    <dgm:cxn modelId="{C75C6764-7A54-4323-B9E8-5207C9D2AB85}" type="presOf" srcId="{8B2BF577-0F52-4A91-9D40-6E25C27DD81E}" destId="{2BCD74A3-829C-4E26-BF0C-64DB38BB2163}" srcOrd="0" destOrd="0" presId="urn:microsoft.com/office/officeart/2005/8/layout/process2"/>
    <dgm:cxn modelId="{77A88646-7A98-4387-AB46-807FD5B7AC11}" srcId="{F98262C8-D39C-4FC5-900C-FFEF4F4884E1}" destId="{C6CBC98A-128A-4558-AF11-7E95DE869A86}" srcOrd="4" destOrd="0" parTransId="{910ACBDA-F7E5-432B-8B1C-DBAA767F7261}" sibTransId="{009A06F7-3E5D-4586-B452-99A45AD3C96C}"/>
    <dgm:cxn modelId="{25CC2948-AC47-4321-AC0B-96C99FC81851}" srcId="{F98262C8-D39C-4FC5-900C-FFEF4F4884E1}" destId="{FC207B60-A308-4D96-AB57-3A1E06E88742}" srcOrd="5" destOrd="0" parTransId="{CB51D84C-0AC1-4C77-AEAA-6F98018F9B99}" sibTransId="{F4F74FC2-EE0D-4B89-83E0-43CBBB5BDB1F}"/>
    <dgm:cxn modelId="{41BA9869-C594-466E-9777-4E5BAD1F0955}" type="presOf" srcId="{AC4C69FA-786A-4908-8102-EFDB0EC26FB1}" destId="{68FF3515-C3CA-41C7-8FA6-D967424C53F5}" srcOrd="0" destOrd="0" presId="urn:microsoft.com/office/officeart/2005/8/layout/process2"/>
    <dgm:cxn modelId="{9C1E104A-FD55-44EB-9C54-E2F6FB626D0F}" type="presOf" srcId="{4909566B-92A8-416B-B463-E7F461B1266A}" destId="{7D4C9FFE-7336-45A4-BF39-588499BF5CC4}" srcOrd="0" destOrd="0" presId="urn:microsoft.com/office/officeart/2005/8/layout/process2"/>
    <dgm:cxn modelId="{AF717B4B-123F-46B0-815F-3AD0D50EB899}" type="presOf" srcId="{BA3D7144-5780-4C07-AFD2-2F1B2A44F3DE}" destId="{BFFBB30F-98CA-47D6-BB4F-02903645BE36}" srcOrd="1" destOrd="0" presId="urn:microsoft.com/office/officeart/2005/8/layout/process2"/>
    <dgm:cxn modelId="{5A58304E-9B59-4060-A30B-BC831E85CE16}" type="presOf" srcId="{8B2BF577-0F52-4A91-9D40-6E25C27DD81E}" destId="{9E317B7F-A0E3-4EBE-9641-33804A4CE65E}" srcOrd="1" destOrd="0" presId="urn:microsoft.com/office/officeart/2005/8/layout/process2"/>
    <dgm:cxn modelId="{45B65F71-BDFC-4630-95AA-F8F0AA16C2D7}" type="presOf" srcId="{88E92FA0-13CA-460F-80F2-9C89A121D989}" destId="{AB848041-E0E3-48BE-A61C-F431523D5419}" srcOrd="0" destOrd="0" presId="urn:microsoft.com/office/officeart/2005/8/layout/process2"/>
    <dgm:cxn modelId="{43514053-C019-4FF6-A8F2-9729D8C566AA}" srcId="{F98262C8-D39C-4FC5-900C-FFEF4F4884E1}" destId="{BD262DC9-209E-4480-B518-1AB3BD26CBE7}" srcOrd="12" destOrd="0" parTransId="{2F0FB78E-D2A0-4C04-8E86-A23BA8292AF0}" sibTransId="{31B606ED-215A-466D-A70C-9F6A16014A0D}"/>
    <dgm:cxn modelId="{5D5FF553-4902-4111-B4A9-29AEEC1F5003}" type="presOf" srcId="{BF4545F5-26EE-43F3-8CA4-162F244AC7EE}" destId="{6A6CC0CD-D45D-468A-A932-53B310D1FD8B}" srcOrd="0" destOrd="0" presId="urn:microsoft.com/office/officeart/2005/8/layout/process2"/>
    <dgm:cxn modelId="{F333B775-4007-44AC-A261-DBDA58DB7962}" type="presOf" srcId="{C6CBC98A-128A-4558-AF11-7E95DE869A86}" destId="{AADB5146-7F16-4D72-A66B-C8502200A2A7}" srcOrd="0" destOrd="0" presId="urn:microsoft.com/office/officeart/2005/8/layout/process2"/>
    <dgm:cxn modelId="{78EAE076-4CE9-4A25-BDDF-0736FD290F16}" type="presOf" srcId="{9A42E586-E589-4E41-8039-BB5C20D3EA86}" destId="{96637C0F-6C86-4814-9A41-C892324159CB}" srcOrd="0" destOrd="0" presId="urn:microsoft.com/office/officeart/2005/8/layout/process2"/>
    <dgm:cxn modelId="{96004E83-BC4D-4EC6-BE15-4AC9F0799C68}" type="presOf" srcId="{9A42E586-E589-4E41-8039-BB5C20D3EA86}" destId="{F90D5CB1-2E47-46E7-B251-8FB993F27D4C}" srcOrd="1" destOrd="0" presId="urn:microsoft.com/office/officeart/2005/8/layout/process2"/>
    <dgm:cxn modelId="{B9306784-4760-4B7A-B864-ED7A9EC4364C}" srcId="{F98262C8-D39C-4FC5-900C-FFEF4F4884E1}" destId="{8701CE7B-621F-4902-9E25-81EEEC32623F}" srcOrd="0" destOrd="0" parTransId="{5D472838-5786-4A37-8D97-81E44AFF067B}" sibTransId="{248B4D0B-8D55-4E48-AD48-A20BE8BA380A}"/>
    <dgm:cxn modelId="{8A9ACC9F-DAD1-4395-9725-DD5C6A405C0E}" type="presOf" srcId="{99513AED-77D9-438D-8C26-E4CBB2C71172}" destId="{7810057A-E4FC-4E05-ABA2-E3F8F4C7BF69}" srcOrd="1" destOrd="0" presId="urn:microsoft.com/office/officeart/2005/8/layout/process2"/>
    <dgm:cxn modelId="{115931A0-6FF0-4548-AFFC-CB9A06761650}" type="presOf" srcId="{F4F74FC2-EE0D-4B89-83E0-43CBBB5BDB1F}" destId="{2358EBA8-A599-4CA3-884E-974620279C98}" srcOrd="0" destOrd="0" presId="urn:microsoft.com/office/officeart/2005/8/layout/process2"/>
    <dgm:cxn modelId="{4D345FAB-D50A-4D4A-A849-BDC540D11DDD}" type="presOf" srcId="{248B4D0B-8D55-4E48-AD48-A20BE8BA380A}" destId="{37EBF090-27E8-4167-9F6A-F9830FF58E17}" srcOrd="0" destOrd="0" presId="urn:microsoft.com/office/officeart/2005/8/layout/process2"/>
    <dgm:cxn modelId="{E44634AD-5919-416C-8CB2-C4D5169AA184}" type="presOf" srcId="{8701CE7B-621F-4902-9E25-81EEEC32623F}" destId="{48A3B5BB-4564-425D-BC93-DA340F6FDC44}" srcOrd="0" destOrd="0" presId="urn:microsoft.com/office/officeart/2005/8/layout/process2"/>
    <dgm:cxn modelId="{A3DEC8B1-64C3-40EE-B192-DC24AB22121A}" srcId="{F98262C8-D39C-4FC5-900C-FFEF4F4884E1}" destId="{DE400C9E-3E2D-47E0-B2EB-9F3C399038B2}" srcOrd="6" destOrd="0" parTransId="{BCE0FB0E-D669-4713-A7C3-FF865F1F63AB}" sibTransId="{ADCA1E81-2E2B-42A1-A592-54CDFBBF3EAC}"/>
    <dgm:cxn modelId="{6246DBB6-A71B-46F8-ADFA-F29CADD7A0C4}" type="presOf" srcId="{AE104B8A-64C3-4D05-AD40-C5592D4289AA}" destId="{C638ABB5-919F-4B31-BF14-56846F7E6A4B}" srcOrd="0" destOrd="0" presId="urn:microsoft.com/office/officeart/2005/8/layout/process2"/>
    <dgm:cxn modelId="{87E244B9-43CD-4BBB-98DA-AD02670F0ADA}" srcId="{F98262C8-D39C-4FC5-900C-FFEF4F4884E1}" destId="{7271183D-843F-4FD1-B204-C17F5DFDD812}" srcOrd="11" destOrd="0" parTransId="{400A6A58-5C9A-474F-A81E-EA25744D18FD}" sibTransId="{BA3D7144-5780-4C07-AFD2-2F1B2A44F3DE}"/>
    <dgm:cxn modelId="{A2AB21BF-3440-4FEB-BF78-FFEE1C9A358B}" type="presOf" srcId="{BD262DC9-209E-4480-B518-1AB3BD26CBE7}" destId="{C68F8467-272F-459A-B6F4-39A854C89D8D}" srcOrd="0" destOrd="0" presId="urn:microsoft.com/office/officeart/2005/8/layout/process2"/>
    <dgm:cxn modelId="{44E303C3-891C-4D9E-B06F-D24018110DF2}" type="presOf" srcId="{B61CF7DC-87B6-4D8D-958A-F1C81A149C9D}" destId="{9F573954-BDA9-4FB9-9E78-ED801908B55A}" srcOrd="0" destOrd="0" presId="urn:microsoft.com/office/officeart/2005/8/layout/process2"/>
    <dgm:cxn modelId="{35D8D6D2-06B5-41EE-A7DD-4194714CA9C0}" type="presOf" srcId="{248B4D0B-8D55-4E48-AD48-A20BE8BA380A}" destId="{F7B9C66D-6465-48C9-A5F3-09CC8648E177}" srcOrd="1" destOrd="0" presId="urn:microsoft.com/office/officeart/2005/8/layout/process2"/>
    <dgm:cxn modelId="{FF279CD7-06FD-42C6-A7EB-2F57AA43AEB2}" type="presOf" srcId="{99513AED-77D9-438D-8C26-E4CBB2C71172}" destId="{AE7F58A2-A4FE-4C26-B526-981EEF1F492D}" srcOrd="0" destOrd="0" presId="urn:microsoft.com/office/officeart/2005/8/layout/process2"/>
    <dgm:cxn modelId="{16F6DFE0-0CD0-4726-B46C-994FDBF65EE1}" type="presOf" srcId="{170419F6-57A6-4D4A-9451-277C6E40D549}" destId="{8FD76291-4E60-452F-87FB-21DD5143FB32}" srcOrd="1" destOrd="0" presId="urn:microsoft.com/office/officeart/2005/8/layout/process2"/>
    <dgm:cxn modelId="{0A156BE2-A786-48E3-94B5-ED08A26A584D}" type="presOf" srcId="{F98262C8-D39C-4FC5-900C-FFEF4F4884E1}" destId="{B0E7762D-833B-4184-A42A-9185DCBE7BD0}" srcOrd="0" destOrd="0" presId="urn:microsoft.com/office/officeart/2005/8/layout/process2"/>
    <dgm:cxn modelId="{45558EE9-1201-4A6B-8621-25084785642B}" srcId="{F98262C8-D39C-4FC5-900C-FFEF4F4884E1}" destId="{AC4C69FA-786A-4908-8102-EFDB0EC26FB1}" srcOrd="1" destOrd="0" parTransId="{4A23E74B-4846-4620-9A05-31D1E852B03C}" sibTransId="{4909566B-92A8-416B-B463-E7F461B1266A}"/>
    <dgm:cxn modelId="{5623F9ED-8A59-4B82-89EA-56959CC5A166}" type="presOf" srcId="{009A06F7-3E5D-4586-B452-99A45AD3C96C}" destId="{CC99473F-7E35-4609-8F04-EC004A5FE94D}" srcOrd="1" destOrd="0" presId="urn:microsoft.com/office/officeart/2005/8/layout/process2"/>
    <dgm:cxn modelId="{C2EB9CEF-2187-455F-AB1B-2B791800B490}" type="presOf" srcId="{ADCA1E81-2E2B-42A1-A592-54CDFBBF3EAC}" destId="{F8A29AA9-3B30-4B36-9ED4-D3E814C8B0DE}" srcOrd="0" destOrd="0" presId="urn:microsoft.com/office/officeart/2005/8/layout/process2"/>
    <dgm:cxn modelId="{F6BA98F0-6D49-4A79-8AE8-EFB1E4A1A266}" srcId="{F98262C8-D39C-4FC5-900C-FFEF4F4884E1}" destId="{AE104B8A-64C3-4D05-AD40-C5592D4289AA}" srcOrd="8" destOrd="0" parTransId="{B71FE6B4-68AF-4BF9-8C02-71ABD31B76C5}" sibTransId="{8B2BF577-0F52-4A91-9D40-6E25C27DD81E}"/>
    <dgm:cxn modelId="{7B9CA6FB-B9A8-4170-9093-2C4B883A072B}" srcId="{F98262C8-D39C-4FC5-900C-FFEF4F4884E1}" destId="{DC0B5645-ADAF-46CF-8ED5-905716148154}" srcOrd="7" destOrd="0" parTransId="{DD216850-A743-4279-9966-2D850732F8C7}" sibTransId="{88E92FA0-13CA-460F-80F2-9C89A121D989}"/>
    <dgm:cxn modelId="{158E1AF4-1FEF-4A02-9214-2F94ABC77F79}" type="presParOf" srcId="{B0E7762D-833B-4184-A42A-9185DCBE7BD0}" destId="{48A3B5BB-4564-425D-BC93-DA340F6FDC44}" srcOrd="0" destOrd="0" presId="urn:microsoft.com/office/officeart/2005/8/layout/process2"/>
    <dgm:cxn modelId="{5A49B85B-EF99-46F7-8447-BB3BD73792E6}" type="presParOf" srcId="{B0E7762D-833B-4184-A42A-9185DCBE7BD0}" destId="{37EBF090-27E8-4167-9F6A-F9830FF58E17}" srcOrd="1" destOrd="0" presId="urn:microsoft.com/office/officeart/2005/8/layout/process2"/>
    <dgm:cxn modelId="{914CF844-C658-49D0-AA62-80747C9ABE15}" type="presParOf" srcId="{37EBF090-27E8-4167-9F6A-F9830FF58E17}" destId="{F7B9C66D-6465-48C9-A5F3-09CC8648E177}" srcOrd="0" destOrd="0" presId="urn:microsoft.com/office/officeart/2005/8/layout/process2"/>
    <dgm:cxn modelId="{41F3C078-A154-4737-893D-AC7E8075BC18}" type="presParOf" srcId="{B0E7762D-833B-4184-A42A-9185DCBE7BD0}" destId="{68FF3515-C3CA-41C7-8FA6-D967424C53F5}" srcOrd="2" destOrd="0" presId="urn:microsoft.com/office/officeart/2005/8/layout/process2"/>
    <dgm:cxn modelId="{6DE861D9-8EAB-4154-8093-4BA21777279C}" type="presParOf" srcId="{B0E7762D-833B-4184-A42A-9185DCBE7BD0}" destId="{7D4C9FFE-7336-45A4-BF39-588499BF5CC4}" srcOrd="3" destOrd="0" presId="urn:microsoft.com/office/officeart/2005/8/layout/process2"/>
    <dgm:cxn modelId="{7E576E3E-E48B-4D8B-B227-29CAAA76BBD7}" type="presParOf" srcId="{7D4C9FFE-7336-45A4-BF39-588499BF5CC4}" destId="{5E6951EC-2EAD-4661-A7CC-37DB1A08E1FA}" srcOrd="0" destOrd="0" presId="urn:microsoft.com/office/officeart/2005/8/layout/process2"/>
    <dgm:cxn modelId="{D914FD11-F622-4917-9E94-F2B23BB5ADD1}" type="presParOf" srcId="{B0E7762D-833B-4184-A42A-9185DCBE7BD0}" destId="{164BFA4C-778E-4CDC-BF84-1703AD15CDF8}" srcOrd="4" destOrd="0" presId="urn:microsoft.com/office/officeart/2005/8/layout/process2"/>
    <dgm:cxn modelId="{21D41BF6-7F05-415E-9F9F-31CF02BB3592}" type="presParOf" srcId="{B0E7762D-833B-4184-A42A-9185DCBE7BD0}" destId="{645F2CF8-8375-43A5-8D47-7E0AE67241AD}" srcOrd="5" destOrd="0" presId="urn:microsoft.com/office/officeart/2005/8/layout/process2"/>
    <dgm:cxn modelId="{0666CB1E-9190-4F6E-9FAF-D2999B24144B}" type="presParOf" srcId="{645F2CF8-8375-43A5-8D47-7E0AE67241AD}" destId="{8FD76291-4E60-452F-87FB-21DD5143FB32}" srcOrd="0" destOrd="0" presId="urn:microsoft.com/office/officeart/2005/8/layout/process2"/>
    <dgm:cxn modelId="{D7799D6D-AAF5-4047-A2D9-FF66329B6FC6}" type="presParOf" srcId="{B0E7762D-833B-4184-A42A-9185DCBE7BD0}" destId="{6A6CC0CD-D45D-468A-A932-53B310D1FD8B}" srcOrd="6" destOrd="0" presId="urn:microsoft.com/office/officeart/2005/8/layout/process2"/>
    <dgm:cxn modelId="{18438CF3-4733-4FA2-A7D8-AA0BADD2D80D}" type="presParOf" srcId="{B0E7762D-833B-4184-A42A-9185DCBE7BD0}" destId="{9F573954-BDA9-4FB9-9E78-ED801908B55A}" srcOrd="7" destOrd="0" presId="urn:microsoft.com/office/officeart/2005/8/layout/process2"/>
    <dgm:cxn modelId="{6820974F-5EC8-4C7D-841C-F8DF860DEE51}" type="presParOf" srcId="{9F573954-BDA9-4FB9-9E78-ED801908B55A}" destId="{C331DEAD-0583-4242-B146-3193ECA067C3}" srcOrd="0" destOrd="0" presId="urn:microsoft.com/office/officeart/2005/8/layout/process2"/>
    <dgm:cxn modelId="{3D1EEC7F-38A1-469F-A534-492B2C27FCB1}" type="presParOf" srcId="{B0E7762D-833B-4184-A42A-9185DCBE7BD0}" destId="{AADB5146-7F16-4D72-A66B-C8502200A2A7}" srcOrd="8" destOrd="0" presId="urn:microsoft.com/office/officeart/2005/8/layout/process2"/>
    <dgm:cxn modelId="{9535355E-1C5A-47CE-9BDA-08E363C02C5D}" type="presParOf" srcId="{B0E7762D-833B-4184-A42A-9185DCBE7BD0}" destId="{45D06B8C-B146-4DE0-9428-3F662A2E691C}" srcOrd="9" destOrd="0" presId="urn:microsoft.com/office/officeart/2005/8/layout/process2"/>
    <dgm:cxn modelId="{282EA48D-FB71-4BA9-BFA9-3C76127F2762}" type="presParOf" srcId="{45D06B8C-B146-4DE0-9428-3F662A2E691C}" destId="{CC99473F-7E35-4609-8F04-EC004A5FE94D}" srcOrd="0" destOrd="0" presId="urn:microsoft.com/office/officeart/2005/8/layout/process2"/>
    <dgm:cxn modelId="{4FABBED8-D8B0-4D17-8F4B-07F53A3A9845}" type="presParOf" srcId="{B0E7762D-833B-4184-A42A-9185DCBE7BD0}" destId="{8AF254BA-0480-4550-A45B-7CCB8F7AC235}" srcOrd="10" destOrd="0" presId="urn:microsoft.com/office/officeart/2005/8/layout/process2"/>
    <dgm:cxn modelId="{86349495-23BC-4229-869B-705E560617BD}" type="presParOf" srcId="{B0E7762D-833B-4184-A42A-9185DCBE7BD0}" destId="{2358EBA8-A599-4CA3-884E-974620279C98}" srcOrd="11" destOrd="0" presId="urn:microsoft.com/office/officeart/2005/8/layout/process2"/>
    <dgm:cxn modelId="{1D69B1AC-96AA-43C0-9A20-9BEDF838A916}" type="presParOf" srcId="{2358EBA8-A599-4CA3-884E-974620279C98}" destId="{3C705082-53E1-4A15-88B2-599AF889F04B}" srcOrd="0" destOrd="0" presId="urn:microsoft.com/office/officeart/2005/8/layout/process2"/>
    <dgm:cxn modelId="{A37FFA13-D139-4BD5-81D9-7CB38F8FD5DE}" type="presParOf" srcId="{B0E7762D-833B-4184-A42A-9185DCBE7BD0}" destId="{E158790E-90B8-499B-B5A2-BD97E5D60C06}" srcOrd="12" destOrd="0" presId="urn:microsoft.com/office/officeart/2005/8/layout/process2"/>
    <dgm:cxn modelId="{4CEFE090-6102-4509-B0CE-8F45D4CDCB43}" type="presParOf" srcId="{B0E7762D-833B-4184-A42A-9185DCBE7BD0}" destId="{F8A29AA9-3B30-4B36-9ED4-D3E814C8B0DE}" srcOrd="13" destOrd="0" presId="urn:microsoft.com/office/officeart/2005/8/layout/process2"/>
    <dgm:cxn modelId="{5426B5D8-4D7B-4FD8-9932-FEB622FCDF1C}" type="presParOf" srcId="{F8A29AA9-3B30-4B36-9ED4-D3E814C8B0DE}" destId="{3C96CEEE-3F7C-4C64-86F4-4B9B5516F9A7}" srcOrd="0" destOrd="0" presId="urn:microsoft.com/office/officeart/2005/8/layout/process2"/>
    <dgm:cxn modelId="{B0C3715C-FCE5-4A70-9F5E-07BF17D94DC2}" type="presParOf" srcId="{B0E7762D-833B-4184-A42A-9185DCBE7BD0}" destId="{A32B93ED-B81B-4455-8FF0-0561A640F951}" srcOrd="14" destOrd="0" presId="urn:microsoft.com/office/officeart/2005/8/layout/process2"/>
    <dgm:cxn modelId="{51B438B8-EABF-4A62-9BAF-1B177C866E45}" type="presParOf" srcId="{B0E7762D-833B-4184-A42A-9185DCBE7BD0}" destId="{AB848041-E0E3-48BE-A61C-F431523D5419}" srcOrd="15" destOrd="0" presId="urn:microsoft.com/office/officeart/2005/8/layout/process2"/>
    <dgm:cxn modelId="{B130EB50-4ED1-454E-9D18-513A629015D1}" type="presParOf" srcId="{AB848041-E0E3-48BE-A61C-F431523D5419}" destId="{96CE8692-5756-49B1-B192-85089F12062E}" srcOrd="0" destOrd="0" presId="urn:microsoft.com/office/officeart/2005/8/layout/process2"/>
    <dgm:cxn modelId="{B1B3869E-758A-41F1-9FC3-23320C30F828}" type="presParOf" srcId="{B0E7762D-833B-4184-A42A-9185DCBE7BD0}" destId="{C638ABB5-919F-4B31-BF14-56846F7E6A4B}" srcOrd="16" destOrd="0" presId="urn:microsoft.com/office/officeart/2005/8/layout/process2"/>
    <dgm:cxn modelId="{0E6C964B-88BF-4A29-B441-C0C2FDA15323}" type="presParOf" srcId="{B0E7762D-833B-4184-A42A-9185DCBE7BD0}" destId="{2BCD74A3-829C-4E26-BF0C-64DB38BB2163}" srcOrd="17" destOrd="0" presId="urn:microsoft.com/office/officeart/2005/8/layout/process2"/>
    <dgm:cxn modelId="{43DA398F-3B29-4D23-A809-7C30A9AFB2D1}" type="presParOf" srcId="{2BCD74A3-829C-4E26-BF0C-64DB38BB2163}" destId="{9E317B7F-A0E3-4EBE-9641-33804A4CE65E}" srcOrd="0" destOrd="0" presId="urn:microsoft.com/office/officeart/2005/8/layout/process2"/>
    <dgm:cxn modelId="{6ADE9288-85DD-4360-87DB-D3A2AED560D2}" type="presParOf" srcId="{B0E7762D-833B-4184-A42A-9185DCBE7BD0}" destId="{55B565F7-8249-428A-8329-242956FE2C9F}" srcOrd="18" destOrd="0" presId="urn:microsoft.com/office/officeart/2005/8/layout/process2"/>
    <dgm:cxn modelId="{746033E4-E55D-45C4-9419-DE63BB599E49}" type="presParOf" srcId="{B0E7762D-833B-4184-A42A-9185DCBE7BD0}" destId="{96637C0F-6C86-4814-9A41-C892324159CB}" srcOrd="19" destOrd="0" presId="urn:microsoft.com/office/officeart/2005/8/layout/process2"/>
    <dgm:cxn modelId="{2DEC354D-585C-44CD-A9FE-C87CFE51C32C}" type="presParOf" srcId="{96637C0F-6C86-4814-9A41-C892324159CB}" destId="{F90D5CB1-2E47-46E7-B251-8FB993F27D4C}" srcOrd="0" destOrd="0" presId="urn:microsoft.com/office/officeart/2005/8/layout/process2"/>
    <dgm:cxn modelId="{76DB618C-A89A-4CF4-B8C7-726A43187DB0}" type="presParOf" srcId="{B0E7762D-833B-4184-A42A-9185DCBE7BD0}" destId="{3CCEF34B-5CB7-4493-8ECE-3147AACC2F18}" srcOrd="20" destOrd="0" presId="urn:microsoft.com/office/officeart/2005/8/layout/process2"/>
    <dgm:cxn modelId="{018E0E9E-004D-41EF-8FDC-93ABEE0BAC2D}" type="presParOf" srcId="{B0E7762D-833B-4184-A42A-9185DCBE7BD0}" destId="{AE7F58A2-A4FE-4C26-B526-981EEF1F492D}" srcOrd="21" destOrd="0" presId="urn:microsoft.com/office/officeart/2005/8/layout/process2"/>
    <dgm:cxn modelId="{9F482A51-6558-433A-9644-B90257009903}" type="presParOf" srcId="{AE7F58A2-A4FE-4C26-B526-981EEF1F492D}" destId="{7810057A-E4FC-4E05-ABA2-E3F8F4C7BF69}" srcOrd="0" destOrd="0" presId="urn:microsoft.com/office/officeart/2005/8/layout/process2"/>
    <dgm:cxn modelId="{01459F59-4726-4AB7-AFA2-F840E85298D0}" type="presParOf" srcId="{B0E7762D-833B-4184-A42A-9185DCBE7BD0}" destId="{AF3C0AE4-6E12-499E-A641-E0FE796FC8EE}" srcOrd="22" destOrd="0" presId="urn:microsoft.com/office/officeart/2005/8/layout/process2"/>
    <dgm:cxn modelId="{5318A245-F508-40B5-B50F-A12BC55C30F5}" type="presParOf" srcId="{B0E7762D-833B-4184-A42A-9185DCBE7BD0}" destId="{0DDA9F3C-D08B-487B-855A-08BE61D0F63F}" srcOrd="23" destOrd="0" presId="urn:microsoft.com/office/officeart/2005/8/layout/process2"/>
    <dgm:cxn modelId="{B373D907-ED38-4D31-927F-61367431BA65}" type="presParOf" srcId="{0DDA9F3C-D08B-487B-855A-08BE61D0F63F}" destId="{BFFBB30F-98CA-47D6-BB4F-02903645BE36}" srcOrd="0" destOrd="0" presId="urn:microsoft.com/office/officeart/2005/8/layout/process2"/>
    <dgm:cxn modelId="{CE5605E0-55FE-4A07-A0F5-7D106FA7D408}" type="presParOf" srcId="{B0E7762D-833B-4184-A42A-9185DCBE7BD0}" destId="{C68F8467-272F-459A-B6F4-39A854C89D8D}" srcOrd="2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128814C-A821-49A0-9FD0-198F25E4E336}" type="doc">
      <dgm:prSet loTypeId="urn:microsoft.com/office/officeart/2005/8/layout/process1" loCatId="process" qsTypeId="urn:microsoft.com/office/officeart/2005/8/quickstyle/simple1" qsCatId="simple" csTypeId="urn:microsoft.com/office/officeart/2005/8/colors/accent0_3" csCatId="mainScheme" phldr="1"/>
      <dgm:spPr/>
    </dgm:pt>
    <dgm:pt modelId="{E1671350-451F-4AB8-BF39-712F8A3EE184}">
      <dgm:prSet phldrT="[Text]" custT="1"/>
      <dgm:spPr/>
      <dgm:t>
        <a:bodyPr/>
        <a:lstStyle/>
        <a:p>
          <a:r>
            <a:rPr lang="en-US" sz="1400" b="1" dirty="0"/>
            <a:t>Braze 1</a:t>
          </a:r>
        </a:p>
      </dgm:t>
    </dgm:pt>
    <dgm:pt modelId="{96B1C59D-AABA-4C9F-881C-DE03CB879BF7}" type="parTrans" cxnId="{C6245F32-59E5-4123-8EA5-14CC5694C9C9}">
      <dgm:prSet/>
      <dgm:spPr/>
      <dgm:t>
        <a:bodyPr/>
        <a:lstStyle/>
        <a:p>
          <a:endParaRPr lang="en-US"/>
        </a:p>
      </dgm:t>
    </dgm:pt>
    <dgm:pt modelId="{D5E18513-595A-4419-B37C-72A81E4F68AE}" type="sibTrans" cxnId="{C6245F32-59E5-4123-8EA5-14CC5694C9C9}">
      <dgm:prSet/>
      <dgm:spPr/>
      <dgm:t>
        <a:bodyPr/>
        <a:lstStyle/>
        <a:p>
          <a:endParaRPr lang="en-US"/>
        </a:p>
      </dgm:t>
    </dgm:pt>
    <dgm:pt modelId="{65D0531C-0B24-4693-A1C1-A05D09715148}">
      <dgm:prSet phldrT="[Text]" custT="1"/>
      <dgm:spPr/>
      <dgm:t>
        <a:bodyPr/>
        <a:lstStyle/>
        <a:p>
          <a:r>
            <a:rPr lang="en-US" sz="1100" b="1" dirty="0"/>
            <a:t>Leak Check</a:t>
          </a:r>
        </a:p>
      </dgm:t>
    </dgm:pt>
    <dgm:pt modelId="{9B20FCC6-BA06-4F9D-A060-D7352DEC25E5}" type="parTrans" cxnId="{5FF9AEE5-918E-4E74-B242-DF597F8A40CB}">
      <dgm:prSet/>
      <dgm:spPr/>
      <dgm:t>
        <a:bodyPr/>
        <a:lstStyle/>
        <a:p>
          <a:endParaRPr lang="en-US"/>
        </a:p>
      </dgm:t>
    </dgm:pt>
    <dgm:pt modelId="{04EA8EAD-4711-430F-AFD0-5CE2172A5AEF}" type="sibTrans" cxnId="{5FF9AEE5-918E-4E74-B242-DF597F8A40CB}">
      <dgm:prSet/>
      <dgm:spPr/>
      <dgm:t>
        <a:bodyPr/>
        <a:lstStyle/>
        <a:p>
          <a:endParaRPr lang="en-US"/>
        </a:p>
      </dgm:t>
    </dgm:pt>
    <dgm:pt modelId="{2984B386-C580-4FF5-AA3A-A96203A57DEB}">
      <dgm:prSet phldrT="[Text]" custT="1"/>
      <dgm:spPr/>
      <dgm:t>
        <a:bodyPr/>
        <a:lstStyle/>
        <a:p>
          <a:r>
            <a:rPr lang="en-US" sz="1200" b="1" dirty="0"/>
            <a:t>Mach</a:t>
          </a:r>
        </a:p>
      </dgm:t>
    </dgm:pt>
    <dgm:pt modelId="{490F6A8A-3325-4254-AED3-0EE6BFE4AF17}" type="parTrans" cxnId="{82E25CEE-A365-4D40-A972-92E1AD488D0F}">
      <dgm:prSet/>
      <dgm:spPr/>
      <dgm:t>
        <a:bodyPr/>
        <a:lstStyle/>
        <a:p>
          <a:endParaRPr lang="en-US"/>
        </a:p>
      </dgm:t>
    </dgm:pt>
    <dgm:pt modelId="{BC5DAFC9-CCC5-4C20-BD3E-0F44F09292C0}" type="sibTrans" cxnId="{82E25CEE-A365-4D40-A972-92E1AD488D0F}">
      <dgm:prSet/>
      <dgm:spPr/>
      <dgm:t>
        <a:bodyPr/>
        <a:lstStyle/>
        <a:p>
          <a:endParaRPr lang="en-US"/>
        </a:p>
      </dgm:t>
    </dgm:pt>
    <dgm:pt modelId="{96F896C9-C382-4402-8F66-84943F0E704D}">
      <dgm:prSet custT="1"/>
      <dgm:spPr/>
      <dgm:t>
        <a:bodyPr/>
        <a:lstStyle/>
        <a:p>
          <a:r>
            <a:rPr lang="en-US" sz="1600" b="1" dirty="0"/>
            <a:t>UT</a:t>
          </a:r>
          <a:endParaRPr lang="en-US" sz="1400" b="1" dirty="0"/>
        </a:p>
      </dgm:t>
    </dgm:pt>
    <dgm:pt modelId="{C97278EB-6DB3-4672-82DA-4D95E28135F1}" type="parTrans" cxnId="{367F4785-FBB8-4255-850F-D9201E990897}">
      <dgm:prSet/>
      <dgm:spPr/>
      <dgm:t>
        <a:bodyPr/>
        <a:lstStyle/>
        <a:p>
          <a:endParaRPr lang="en-US"/>
        </a:p>
      </dgm:t>
    </dgm:pt>
    <dgm:pt modelId="{82DC9AA0-5B58-4B07-AA54-DC7688455EEB}" type="sibTrans" cxnId="{367F4785-FBB8-4255-850F-D9201E990897}">
      <dgm:prSet/>
      <dgm:spPr/>
      <dgm:t>
        <a:bodyPr/>
        <a:lstStyle/>
        <a:p>
          <a:endParaRPr lang="en-US"/>
        </a:p>
      </dgm:t>
    </dgm:pt>
    <dgm:pt modelId="{83413692-6C82-45BB-A5C0-01ECD5362028}">
      <dgm:prSet custT="1"/>
      <dgm:spPr/>
      <dgm:t>
        <a:bodyPr/>
        <a:lstStyle/>
        <a:p>
          <a:r>
            <a:rPr lang="en-US" sz="1400" b="1" dirty="0"/>
            <a:t>Braze 2</a:t>
          </a:r>
        </a:p>
      </dgm:t>
    </dgm:pt>
    <dgm:pt modelId="{6A741C70-78A3-4F88-8500-1BAF6747F0D4}" type="parTrans" cxnId="{C0247772-FD33-4553-BDDB-9CAF3046FC03}">
      <dgm:prSet/>
      <dgm:spPr/>
      <dgm:t>
        <a:bodyPr/>
        <a:lstStyle/>
        <a:p>
          <a:endParaRPr lang="en-US"/>
        </a:p>
      </dgm:t>
    </dgm:pt>
    <dgm:pt modelId="{F615583B-5B57-4650-B6EF-89714D20DF07}" type="sibTrans" cxnId="{C0247772-FD33-4553-BDDB-9CAF3046FC03}">
      <dgm:prSet/>
      <dgm:spPr/>
      <dgm:t>
        <a:bodyPr/>
        <a:lstStyle/>
        <a:p>
          <a:endParaRPr lang="en-US"/>
        </a:p>
      </dgm:t>
    </dgm:pt>
    <dgm:pt modelId="{0446DB6A-8D80-4E34-B163-DDD3C3BF9BD7}">
      <dgm:prSet custT="1"/>
      <dgm:spPr/>
      <dgm:t>
        <a:bodyPr/>
        <a:lstStyle/>
        <a:p>
          <a:r>
            <a:rPr lang="en-US" sz="1100" b="1" dirty="0"/>
            <a:t>Leak Check</a:t>
          </a:r>
        </a:p>
      </dgm:t>
    </dgm:pt>
    <dgm:pt modelId="{D2B8E60C-B493-4BBB-864A-E5CFF7E51513}" type="parTrans" cxnId="{FDFC9D13-1F6A-4482-BC95-8E4930002D90}">
      <dgm:prSet/>
      <dgm:spPr/>
      <dgm:t>
        <a:bodyPr/>
        <a:lstStyle/>
        <a:p>
          <a:endParaRPr lang="en-US"/>
        </a:p>
      </dgm:t>
    </dgm:pt>
    <dgm:pt modelId="{E61D39C7-0CC9-49E6-B94B-E4A94FA7867C}" type="sibTrans" cxnId="{FDFC9D13-1F6A-4482-BC95-8E4930002D90}">
      <dgm:prSet/>
      <dgm:spPr/>
      <dgm:t>
        <a:bodyPr/>
        <a:lstStyle/>
        <a:p>
          <a:endParaRPr lang="en-US"/>
        </a:p>
      </dgm:t>
    </dgm:pt>
    <dgm:pt modelId="{347D8151-C075-488F-8429-FE2C623401B9}">
      <dgm:prSet custT="1"/>
      <dgm:spPr/>
      <dgm:t>
        <a:bodyPr/>
        <a:lstStyle/>
        <a:p>
          <a:r>
            <a:rPr lang="en-US" sz="1600" dirty="0"/>
            <a:t>UT</a:t>
          </a:r>
          <a:endParaRPr lang="en-US" sz="1400" dirty="0"/>
        </a:p>
      </dgm:t>
    </dgm:pt>
    <dgm:pt modelId="{B1717B27-1FB5-42EF-A03C-E209A8C9CFDB}" type="parTrans" cxnId="{8FA65733-DF2A-46B1-87FB-9BD40E8388CC}">
      <dgm:prSet/>
      <dgm:spPr/>
      <dgm:t>
        <a:bodyPr/>
        <a:lstStyle/>
        <a:p>
          <a:endParaRPr lang="en-US"/>
        </a:p>
      </dgm:t>
    </dgm:pt>
    <dgm:pt modelId="{566A6BCD-3311-4827-BF83-404608C2C31D}" type="sibTrans" cxnId="{8FA65733-DF2A-46B1-87FB-9BD40E8388CC}">
      <dgm:prSet/>
      <dgm:spPr/>
      <dgm:t>
        <a:bodyPr/>
        <a:lstStyle/>
        <a:p>
          <a:endParaRPr lang="en-US"/>
        </a:p>
      </dgm:t>
    </dgm:pt>
    <dgm:pt modelId="{C88C0CAF-4997-4D16-A29A-761003DA5E09}">
      <dgm:prSet custT="1"/>
      <dgm:spPr/>
      <dgm:t>
        <a:bodyPr/>
        <a:lstStyle/>
        <a:p>
          <a:r>
            <a:rPr lang="en-US" sz="1200" b="1" dirty="0"/>
            <a:t>Mach</a:t>
          </a:r>
          <a:endParaRPr lang="en-US" sz="1100" b="1" dirty="0"/>
        </a:p>
      </dgm:t>
    </dgm:pt>
    <dgm:pt modelId="{65587B37-3E8B-4DE7-A92D-3B9DF546E63B}" type="parTrans" cxnId="{410ED224-A4D8-487C-A593-91BDC65FE024}">
      <dgm:prSet/>
      <dgm:spPr/>
      <dgm:t>
        <a:bodyPr/>
        <a:lstStyle/>
        <a:p>
          <a:endParaRPr lang="en-US"/>
        </a:p>
      </dgm:t>
    </dgm:pt>
    <dgm:pt modelId="{5F574653-0039-46FD-95C6-D87DBA54B4DD}" type="sibTrans" cxnId="{410ED224-A4D8-487C-A593-91BDC65FE024}">
      <dgm:prSet/>
      <dgm:spPr/>
      <dgm:t>
        <a:bodyPr/>
        <a:lstStyle/>
        <a:p>
          <a:endParaRPr lang="en-US"/>
        </a:p>
      </dgm:t>
    </dgm:pt>
    <dgm:pt modelId="{7510DF20-F6FD-4B36-942E-31539EA1C7DD}">
      <dgm:prSet custT="1"/>
      <dgm:spPr/>
      <dgm:t>
        <a:bodyPr/>
        <a:lstStyle/>
        <a:p>
          <a:r>
            <a:rPr lang="en-US" sz="1200" b="1" dirty="0"/>
            <a:t>EBW</a:t>
          </a:r>
        </a:p>
      </dgm:t>
    </dgm:pt>
    <dgm:pt modelId="{E687BD14-8E62-4619-8581-4F4E51AF697D}" type="parTrans" cxnId="{5BC00D08-7438-4E98-8EA8-0B462C18196F}">
      <dgm:prSet/>
      <dgm:spPr/>
      <dgm:t>
        <a:bodyPr/>
        <a:lstStyle/>
        <a:p>
          <a:endParaRPr lang="en-US"/>
        </a:p>
      </dgm:t>
    </dgm:pt>
    <dgm:pt modelId="{95076C20-F2B2-4C65-BBA2-A9BA172F0969}" type="sibTrans" cxnId="{5BC00D08-7438-4E98-8EA8-0B462C18196F}">
      <dgm:prSet/>
      <dgm:spPr/>
      <dgm:t>
        <a:bodyPr/>
        <a:lstStyle/>
        <a:p>
          <a:endParaRPr lang="en-US"/>
        </a:p>
      </dgm:t>
    </dgm:pt>
    <dgm:pt modelId="{7673294D-28D4-472A-BC9B-3B57F894B543}">
      <dgm:prSet custT="1"/>
      <dgm:spPr/>
      <dgm:t>
        <a:bodyPr/>
        <a:lstStyle/>
        <a:p>
          <a:r>
            <a:rPr lang="en-US" sz="1050" b="1" dirty="0"/>
            <a:t>Leak Check</a:t>
          </a:r>
        </a:p>
      </dgm:t>
    </dgm:pt>
    <dgm:pt modelId="{C2E34A40-694A-4639-A9E8-945D34ADC57B}" type="parTrans" cxnId="{372D4824-3E33-4634-93B7-A12912EE644B}">
      <dgm:prSet/>
      <dgm:spPr/>
      <dgm:t>
        <a:bodyPr/>
        <a:lstStyle/>
        <a:p>
          <a:endParaRPr lang="en-US"/>
        </a:p>
      </dgm:t>
    </dgm:pt>
    <dgm:pt modelId="{92937CAC-8FA9-44EE-984C-95823A983D7B}" type="sibTrans" cxnId="{372D4824-3E33-4634-93B7-A12912EE644B}">
      <dgm:prSet/>
      <dgm:spPr/>
      <dgm:t>
        <a:bodyPr/>
        <a:lstStyle/>
        <a:p>
          <a:endParaRPr lang="en-US"/>
        </a:p>
      </dgm:t>
    </dgm:pt>
    <dgm:pt modelId="{2332016E-2DD9-4F97-AFD7-EB418F05B542}">
      <dgm:prSet custT="1"/>
      <dgm:spPr/>
      <dgm:t>
        <a:bodyPr/>
        <a:lstStyle/>
        <a:p>
          <a:r>
            <a:rPr lang="en-US" sz="1600" b="1" dirty="0"/>
            <a:t>RT</a:t>
          </a:r>
        </a:p>
      </dgm:t>
    </dgm:pt>
    <dgm:pt modelId="{D48E0A98-834A-485C-8225-1BEB72F84904}" type="parTrans" cxnId="{16574168-BE48-4841-885D-3A58D2B55733}">
      <dgm:prSet/>
      <dgm:spPr/>
      <dgm:t>
        <a:bodyPr/>
        <a:lstStyle/>
        <a:p>
          <a:endParaRPr lang="en-US"/>
        </a:p>
      </dgm:t>
    </dgm:pt>
    <dgm:pt modelId="{4466B4C5-6E33-4229-9E5B-7B8F3484E383}" type="sibTrans" cxnId="{16574168-BE48-4841-885D-3A58D2B55733}">
      <dgm:prSet/>
      <dgm:spPr/>
      <dgm:t>
        <a:bodyPr/>
        <a:lstStyle/>
        <a:p>
          <a:endParaRPr lang="en-US"/>
        </a:p>
      </dgm:t>
    </dgm:pt>
    <dgm:pt modelId="{239E550D-EE65-412A-9DD8-6151803E9513}">
      <dgm:prSet custT="1"/>
      <dgm:spPr/>
      <dgm:t>
        <a:bodyPr/>
        <a:lstStyle/>
        <a:p>
          <a:r>
            <a:rPr lang="en-US" sz="1100" b="1" dirty="0"/>
            <a:t>LN2 Shock</a:t>
          </a:r>
        </a:p>
      </dgm:t>
    </dgm:pt>
    <dgm:pt modelId="{8C0A63B7-4D82-4FCF-8DB3-0AA72B460639}" type="parTrans" cxnId="{EBB6DB1C-02F5-49B3-B01F-428FAE20E38A}">
      <dgm:prSet/>
      <dgm:spPr/>
      <dgm:t>
        <a:bodyPr/>
        <a:lstStyle/>
        <a:p>
          <a:endParaRPr lang="en-US"/>
        </a:p>
      </dgm:t>
    </dgm:pt>
    <dgm:pt modelId="{0429104B-7552-4AEF-9B01-F6C79BE195E1}" type="sibTrans" cxnId="{EBB6DB1C-02F5-49B3-B01F-428FAE20E38A}">
      <dgm:prSet/>
      <dgm:spPr/>
      <dgm:t>
        <a:bodyPr/>
        <a:lstStyle/>
        <a:p>
          <a:endParaRPr lang="en-US"/>
        </a:p>
      </dgm:t>
    </dgm:pt>
    <dgm:pt modelId="{EA79B3C9-DA1E-49BD-A8EF-304BDD1C9D33}" type="pres">
      <dgm:prSet presAssocID="{4128814C-A821-49A0-9FD0-198F25E4E336}" presName="Name0" presStyleCnt="0">
        <dgm:presLayoutVars>
          <dgm:dir/>
          <dgm:resizeHandles val="exact"/>
        </dgm:presLayoutVars>
      </dgm:prSet>
      <dgm:spPr/>
    </dgm:pt>
    <dgm:pt modelId="{A23E0017-E255-4B97-A9DC-5620D313F043}" type="pres">
      <dgm:prSet presAssocID="{E1671350-451F-4AB8-BF39-712F8A3EE184}" presName="node" presStyleLbl="node1" presStyleIdx="0" presStyleCnt="12" custScaleX="138975">
        <dgm:presLayoutVars>
          <dgm:bulletEnabled val="1"/>
        </dgm:presLayoutVars>
      </dgm:prSet>
      <dgm:spPr/>
    </dgm:pt>
    <dgm:pt modelId="{EE94B29A-2E57-497D-A7C8-B9BEDB3B26F7}" type="pres">
      <dgm:prSet presAssocID="{D5E18513-595A-4419-B37C-72A81E4F68AE}" presName="sibTrans" presStyleLbl="sibTrans2D1" presStyleIdx="0" presStyleCnt="11"/>
      <dgm:spPr/>
    </dgm:pt>
    <dgm:pt modelId="{7C174CEE-45A1-4F7F-9B82-6AA5E92548A1}" type="pres">
      <dgm:prSet presAssocID="{D5E18513-595A-4419-B37C-72A81E4F68AE}" presName="connectorText" presStyleLbl="sibTrans2D1" presStyleIdx="0" presStyleCnt="11"/>
      <dgm:spPr/>
    </dgm:pt>
    <dgm:pt modelId="{F9380C8C-403E-4222-987F-781407D58AC6}" type="pres">
      <dgm:prSet presAssocID="{65D0531C-0B24-4693-A1C1-A05D09715148}" presName="node" presStyleLbl="node1" presStyleIdx="1" presStyleCnt="12" custScaleX="131836">
        <dgm:presLayoutVars>
          <dgm:bulletEnabled val="1"/>
        </dgm:presLayoutVars>
      </dgm:prSet>
      <dgm:spPr/>
    </dgm:pt>
    <dgm:pt modelId="{F0E63A3B-5A11-428A-91C4-6B55F1E01EE4}" type="pres">
      <dgm:prSet presAssocID="{04EA8EAD-4711-430F-AFD0-5CE2172A5AEF}" presName="sibTrans" presStyleLbl="sibTrans2D1" presStyleIdx="1" presStyleCnt="11"/>
      <dgm:spPr/>
    </dgm:pt>
    <dgm:pt modelId="{1427FB6F-3268-490A-AAD2-4F0124638BEF}" type="pres">
      <dgm:prSet presAssocID="{04EA8EAD-4711-430F-AFD0-5CE2172A5AEF}" presName="connectorText" presStyleLbl="sibTrans2D1" presStyleIdx="1" presStyleCnt="11"/>
      <dgm:spPr/>
    </dgm:pt>
    <dgm:pt modelId="{9950A4A2-C3A7-472B-BF67-00F7ACEF8A09}" type="pres">
      <dgm:prSet presAssocID="{2984B386-C580-4FF5-AA3A-A96203A57DEB}" presName="node" presStyleLbl="node1" presStyleIdx="2" presStyleCnt="12" custScaleX="139527">
        <dgm:presLayoutVars>
          <dgm:bulletEnabled val="1"/>
        </dgm:presLayoutVars>
      </dgm:prSet>
      <dgm:spPr/>
    </dgm:pt>
    <dgm:pt modelId="{FBA1EC8B-4A12-4C6B-A14D-F545567112CA}" type="pres">
      <dgm:prSet presAssocID="{BC5DAFC9-CCC5-4C20-BD3E-0F44F09292C0}" presName="sibTrans" presStyleLbl="sibTrans2D1" presStyleIdx="2" presStyleCnt="11"/>
      <dgm:spPr/>
    </dgm:pt>
    <dgm:pt modelId="{ADA92522-42CA-4C3A-A1DB-1724CFC85B63}" type="pres">
      <dgm:prSet presAssocID="{BC5DAFC9-CCC5-4C20-BD3E-0F44F09292C0}" presName="connectorText" presStyleLbl="sibTrans2D1" presStyleIdx="2" presStyleCnt="11"/>
      <dgm:spPr/>
    </dgm:pt>
    <dgm:pt modelId="{9BA03FB3-0D2C-4067-9FE8-5E62F6CC2E1C}" type="pres">
      <dgm:prSet presAssocID="{96F896C9-C382-4402-8F66-84943F0E704D}" presName="node" presStyleLbl="node1" presStyleIdx="3" presStyleCnt="12">
        <dgm:presLayoutVars>
          <dgm:bulletEnabled val="1"/>
        </dgm:presLayoutVars>
      </dgm:prSet>
      <dgm:spPr/>
    </dgm:pt>
    <dgm:pt modelId="{5C57125D-6751-4DCB-98E2-813C24151882}" type="pres">
      <dgm:prSet presAssocID="{82DC9AA0-5B58-4B07-AA54-DC7688455EEB}" presName="sibTrans" presStyleLbl="sibTrans2D1" presStyleIdx="3" presStyleCnt="11"/>
      <dgm:spPr/>
    </dgm:pt>
    <dgm:pt modelId="{8CD6CB65-87E3-4A20-A93F-173E388CB2C2}" type="pres">
      <dgm:prSet presAssocID="{82DC9AA0-5B58-4B07-AA54-DC7688455EEB}" presName="connectorText" presStyleLbl="sibTrans2D1" presStyleIdx="3" presStyleCnt="11"/>
      <dgm:spPr/>
    </dgm:pt>
    <dgm:pt modelId="{6A910E7E-7F91-4CB6-BA64-A9D1DADEB26F}" type="pres">
      <dgm:prSet presAssocID="{83413692-6C82-45BB-A5C0-01ECD5362028}" presName="node" presStyleLbl="node1" presStyleIdx="4" presStyleCnt="12" custScaleX="148495">
        <dgm:presLayoutVars>
          <dgm:bulletEnabled val="1"/>
        </dgm:presLayoutVars>
      </dgm:prSet>
      <dgm:spPr/>
    </dgm:pt>
    <dgm:pt modelId="{C6B875EF-1511-4EA5-80A6-3F9A78473AD5}" type="pres">
      <dgm:prSet presAssocID="{F615583B-5B57-4650-B6EF-89714D20DF07}" presName="sibTrans" presStyleLbl="sibTrans2D1" presStyleIdx="4" presStyleCnt="11"/>
      <dgm:spPr/>
    </dgm:pt>
    <dgm:pt modelId="{4498CD26-2FB6-4E59-9F0B-1820B57E441C}" type="pres">
      <dgm:prSet presAssocID="{F615583B-5B57-4650-B6EF-89714D20DF07}" presName="connectorText" presStyleLbl="sibTrans2D1" presStyleIdx="4" presStyleCnt="11"/>
      <dgm:spPr/>
    </dgm:pt>
    <dgm:pt modelId="{0D0479E8-6F2F-45A8-8677-5DB275AF9984}" type="pres">
      <dgm:prSet presAssocID="{239E550D-EE65-412A-9DD8-6151803E9513}" presName="node" presStyleLbl="node1" presStyleIdx="5" presStyleCnt="12" custScaleX="134780">
        <dgm:presLayoutVars>
          <dgm:bulletEnabled val="1"/>
        </dgm:presLayoutVars>
      </dgm:prSet>
      <dgm:spPr/>
    </dgm:pt>
    <dgm:pt modelId="{72253642-6033-4F65-8006-D134E2E26E91}" type="pres">
      <dgm:prSet presAssocID="{0429104B-7552-4AEF-9B01-F6C79BE195E1}" presName="sibTrans" presStyleLbl="sibTrans2D1" presStyleIdx="5" presStyleCnt="11"/>
      <dgm:spPr/>
    </dgm:pt>
    <dgm:pt modelId="{B3EE0977-4CE6-4313-8182-8B40505295DE}" type="pres">
      <dgm:prSet presAssocID="{0429104B-7552-4AEF-9B01-F6C79BE195E1}" presName="connectorText" presStyleLbl="sibTrans2D1" presStyleIdx="5" presStyleCnt="11"/>
      <dgm:spPr/>
    </dgm:pt>
    <dgm:pt modelId="{AEC112E6-9F96-4F18-9BBB-59A379F519CA}" type="pres">
      <dgm:prSet presAssocID="{0446DB6A-8D80-4E34-B163-DDD3C3BF9BD7}" presName="node" presStyleLbl="node1" presStyleIdx="6" presStyleCnt="12" custScaleX="120604">
        <dgm:presLayoutVars>
          <dgm:bulletEnabled val="1"/>
        </dgm:presLayoutVars>
      </dgm:prSet>
      <dgm:spPr/>
    </dgm:pt>
    <dgm:pt modelId="{306820F9-2B21-45B8-880F-5469EEC8E0CB}" type="pres">
      <dgm:prSet presAssocID="{E61D39C7-0CC9-49E6-B94B-E4A94FA7867C}" presName="sibTrans" presStyleLbl="sibTrans2D1" presStyleIdx="6" presStyleCnt="11"/>
      <dgm:spPr/>
    </dgm:pt>
    <dgm:pt modelId="{F77EDB7B-5261-42F2-98CD-67F2AAA03B46}" type="pres">
      <dgm:prSet presAssocID="{E61D39C7-0CC9-49E6-B94B-E4A94FA7867C}" presName="connectorText" presStyleLbl="sibTrans2D1" presStyleIdx="6" presStyleCnt="11"/>
      <dgm:spPr/>
    </dgm:pt>
    <dgm:pt modelId="{83DED8AB-62A8-46F3-B600-B4A1A64DE3CC}" type="pres">
      <dgm:prSet presAssocID="{347D8151-C075-488F-8429-FE2C623401B9}" presName="node" presStyleLbl="node1" presStyleIdx="7" presStyleCnt="12">
        <dgm:presLayoutVars>
          <dgm:bulletEnabled val="1"/>
        </dgm:presLayoutVars>
      </dgm:prSet>
      <dgm:spPr/>
    </dgm:pt>
    <dgm:pt modelId="{5C401A52-6DDA-4161-9EDC-8B00F0360C62}" type="pres">
      <dgm:prSet presAssocID="{566A6BCD-3311-4827-BF83-404608C2C31D}" presName="sibTrans" presStyleLbl="sibTrans2D1" presStyleIdx="7" presStyleCnt="11"/>
      <dgm:spPr/>
    </dgm:pt>
    <dgm:pt modelId="{8DFA1289-C0B7-4CAF-9209-E762CBCFEE5F}" type="pres">
      <dgm:prSet presAssocID="{566A6BCD-3311-4827-BF83-404608C2C31D}" presName="connectorText" presStyleLbl="sibTrans2D1" presStyleIdx="7" presStyleCnt="11"/>
      <dgm:spPr/>
    </dgm:pt>
    <dgm:pt modelId="{5F60B1F5-8D22-4188-BED0-821259F65257}" type="pres">
      <dgm:prSet presAssocID="{C88C0CAF-4997-4D16-A29A-761003DA5E09}" presName="node" presStyleLbl="node1" presStyleIdx="8" presStyleCnt="12" custScaleX="114489">
        <dgm:presLayoutVars>
          <dgm:bulletEnabled val="1"/>
        </dgm:presLayoutVars>
      </dgm:prSet>
      <dgm:spPr/>
    </dgm:pt>
    <dgm:pt modelId="{BF33307E-9F16-4A30-8A6D-75CA2725A6A8}" type="pres">
      <dgm:prSet presAssocID="{5F574653-0039-46FD-95C6-D87DBA54B4DD}" presName="sibTrans" presStyleLbl="sibTrans2D1" presStyleIdx="8" presStyleCnt="11"/>
      <dgm:spPr/>
    </dgm:pt>
    <dgm:pt modelId="{5108CCF0-00CB-4D99-ADB6-E184EF270D89}" type="pres">
      <dgm:prSet presAssocID="{5F574653-0039-46FD-95C6-D87DBA54B4DD}" presName="connectorText" presStyleLbl="sibTrans2D1" presStyleIdx="8" presStyleCnt="11"/>
      <dgm:spPr/>
    </dgm:pt>
    <dgm:pt modelId="{EF45E91C-7B8A-4339-9AF9-44053B1AB295}" type="pres">
      <dgm:prSet presAssocID="{7510DF20-F6FD-4B36-942E-31539EA1C7DD}" presName="node" presStyleLbl="node1" presStyleIdx="9" presStyleCnt="12" custScaleX="131261">
        <dgm:presLayoutVars>
          <dgm:bulletEnabled val="1"/>
        </dgm:presLayoutVars>
      </dgm:prSet>
      <dgm:spPr/>
    </dgm:pt>
    <dgm:pt modelId="{31258BA9-04E3-4893-A208-25BACD96D555}" type="pres">
      <dgm:prSet presAssocID="{95076C20-F2B2-4C65-BBA2-A9BA172F0969}" presName="sibTrans" presStyleLbl="sibTrans2D1" presStyleIdx="9" presStyleCnt="11"/>
      <dgm:spPr/>
    </dgm:pt>
    <dgm:pt modelId="{ED7A2408-6E57-49CD-B568-87AABE42CCB5}" type="pres">
      <dgm:prSet presAssocID="{95076C20-F2B2-4C65-BBA2-A9BA172F0969}" presName="connectorText" presStyleLbl="sibTrans2D1" presStyleIdx="9" presStyleCnt="11"/>
      <dgm:spPr/>
    </dgm:pt>
    <dgm:pt modelId="{0AB32FA5-E9A2-4583-B9AE-1DFAFAD0D28F}" type="pres">
      <dgm:prSet presAssocID="{7673294D-28D4-472A-BC9B-3B57F894B543}" presName="node" presStyleLbl="node1" presStyleIdx="10" presStyleCnt="12" custScaleX="114441">
        <dgm:presLayoutVars>
          <dgm:bulletEnabled val="1"/>
        </dgm:presLayoutVars>
      </dgm:prSet>
      <dgm:spPr/>
    </dgm:pt>
    <dgm:pt modelId="{73FFA6EC-BB28-45B3-8BCD-E2474DEA7633}" type="pres">
      <dgm:prSet presAssocID="{92937CAC-8FA9-44EE-984C-95823A983D7B}" presName="sibTrans" presStyleLbl="sibTrans2D1" presStyleIdx="10" presStyleCnt="11"/>
      <dgm:spPr/>
    </dgm:pt>
    <dgm:pt modelId="{8578006A-893B-4773-B436-A7D5A203F106}" type="pres">
      <dgm:prSet presAssocID="{92937CAC-8FA9-44EE-984C-95823A983D7B}" presName="connectorText" presStyleLbl="sibTrans2D1" presStyleIdx="10" presStyleCnt="11"/>
      <dgm:spPr/>
    </dgm:pt>
    <dgm:pt modelId="{489D1967-3EB5-4E52-9919-63D5EA8417A5}" type="pres">
      <dgm:prSet presAssocID="{2332016E-2DD9-4F97-AFD7-EB418F05B542}" presName="node" presStyleLbl="node1" presStyleIdx="11" presStyleCnt="12">
        <dgm:presLayoutVars>
          <dgm:bulletEnabled val="1"/>
        </dgm:presLayoutVars>
      </dgm:prSet>
      <dgm:spPr/>
    </dgm:pt>
  </dgm:ptLst>
  <dgm:cxnLst>
    <dgm:cxn modelId="{D6CC6A00-1D10-4F56-971A-C44AAC32CCA8}" type="presOf" srcId="{7510DF20-F6FD-4B36-942E-31539EA1C7DD}" destId="{EF45E91C-7B8A-4339-9AF9-44053B1AB295}" srcOrd="0" destOrd="0" presId="urn:microsoft.com/office/officeart/2005/8/layout/process1"/>
    <dgm:cxn modelId="{5BC00D08-7438-4E98-8EA8-0B462C18196F}" srcId="{4128814C-A821-49A0-9FD0-198F25E4E336}" destId="{7510DF20-F6FD-4B36-942E-31539EA1C7DD}" srcOrd="9" destOrd="0" parTransId="{E687BD14-8E62-4619-8581-4F4E51AF697D}" sibTransId="{95076C20-F2B2-4C65-BBA2-A9BA172F0969}"/>
    <dgm:cxn modelId="{97AEE90B-2D2F-497F-BCD5-D0879F6213FE}" type="presOf" srcId="{566A6BCD-3311-4827-BF83-404608C2C31D}" destId="{5C401A52-6DDA-4161-9EDC-8B00F0360C62}" srcOrd="0" destOrd="0" presId="urn:microsoft.com/office/officeart/2005/8/layout/process1"/>
    <dgm:cxn modelId="{2B83CB0F-4DD7-4394-A66B-19FFD1931DFD}" type="presOf" srcId="{E61D39C7-0CC9-49E6-B94B-E4A94FA7867C}" destId="{F77EDB7B-5261-42F2-98CD-67F2AAA03B46}" srcOrd="1" destOrd="0" presId="urn:microsoft.com/office/officeart/2005/8/layout/process1"/>
    <dgm:cxn modelId="{FDFC9D13-1F6A-4482-BC95-8E4930002D90}" srcId="{4128814C-A821-49A0-9FD0-198F25E4E336}" destId="{0446DB6A-8D80-4E34-B163-DDD3C3BF9BD7}" srcOrd="6" destOrd="0" parTransId="{D2B8E60C-B493-4BBB-864A-E5CFF7E51513}" sibTransId="{E61D39C7-0CC9-49E6-B94B-E4A94FA7867C}"/>
    <dgm:cxn modelId="{EBB6DB1C-02F5-49B3-B01F-428FAE20E38A}" srcId="{4128814C-A821-49A0-9FD0-198F25E4E336}" destId="{239E550D-EE65-412A-9DD8-6151803E9513}" srcOrd="5" destOrd="0" parTransId="{8C0A63B7-4D82-4FCF-8DB3-0AA72B460639}" sibTransId="{0429104B-7552-4AEF-9B01-F6C79BE195E1}"/>
    <dgm:cxn modelId="{BA37EF1F-18B5-4220-BFF0-1CEDDB1018D7}" type="presOf" srcId="{F615583B-5B57-4650-B6EF-89714D20DF07}" destId="{C6B875EF-1511-4EA5-80A6-3F9A78473AD5}" srcOrd="0" destOrd="0" presId="urn:microsoft.com/office/officeart/2005/8/layout/process1"/>
    <dgm:cxn modelId="{372D4824-3E33-4634-93B7-A12912EE644B}" srcId="{4128814C-A821-49A0-9FD0-198F25E4E336}" destId="{7673294D-28D4-472A-BC9B-3B57F894B543}" srcOrd="10" destOrd="0" parTransId="{C2E34A40-694A-4639-A9E8-945D34ADC57B}" sibTransId="{92937CAC-8FA9-44EE-984C-95823A983D7B}"/>
    <dgm:cxn modelId="{410ED224-A4D8-487C-A593-91BDC65FE024}" srcId="{4128814C-A821-49A0-9FD0-198F25E4E336}" destId="{C88C0CAF-4997-4D16-A29A-761003DA5E09}" srcOrd="8" destOrd="0" parTransId="{65587B37-3E8B-4DE7-A92D-3B9DF546E63B}" sibTransId="{5F574653-0039-46FD-95C6-D87DBA54B4DD}"/>
    <dgm:cxn modelId="{AAEC662C-CC98-449E-B6F1-FAF06C71B4A3}" type="presOf" srcId="{65D0531C-0B24-4693-A1C1-A05D09715148}" destId="{F9380C8C-403E-4222-987F-781407D58AC6}" srcOrd="0" destOrd="0" presId="urn:microsoft.com/office/officeart/2005/8/layout/process1"/>
    <dgm:cxn modelId="{0842BD2E-94E4-4F15-91A9-161A7F62F7F9}" type="presOf" srcId="{96F896C9-C382-4402-8F66-84943F0E704D}" destId="{9BA03FB3-0D2C-4067-9FE8-5E62F6CC2E1C}" srcOrd="0" destOrd="0" presId="urn:microsoft.com/office/officeart/2005/8/layout/process1"/>
    <dgm:cxn modelId="{C6245F32-59E5-4123-8EA5-14CC5694C9C9}" srcId="{4128814C-A821-49A0-9FD0-198F25E4E336}" destId="{E1671350-451F-4AB8-BF39-712F8A3EE184}" srcOrd="0" destOrd="0" parTransId="{96B1C59D-AABA-4C9F-881C-DE03CB879BF7}" sibTransId="{D5E18513-595A-4419-B37C-72A81E4F68AE}"/>
    <dgm:cxn modelId="{8FA65733-DF2A-46B1-87FB-9BD40E8388CC}" srcId="{4128814C-A821-49A0-9FD0-198F25E4E336}" destId="{347D8151-C075-488F-8429-FE2C623401B9}" srcOrd="7" destOrd="0" parTransId="{B1717B27-1FB5-42EF-A03C-E209A8C9CFDB}" sibTransId="{566A6BCD-3311-4827-BF83-404608C2C31D}"/>
    <dgm:cxn modelId="{BA33BF33-BEC0-4A82-82E2-7D19187031AF}" type="presOf" srcId="{F615583B-5B57-4650-B6EF-89714D20DF07}" destId="{4498CD26-2FB6-4E59-9F0B-1820B57E441C}" srcOrd="1" destOrd="0" presId="urn:microsoft.com/office/officeart/2005/8/layout/process1"/>
    <dgm:cxn modelId="{CC6DE834-194E-4737-917A-0247675FE7C5}" type="presOf" srcId="{95076C20-F2B2-4C65-BBA2-A9BA172F0969}" destId="{31258BA9-04E3-4893-A208-25BACD96D555}" srcOrd="0" destOrd="0" presId="urn:microsoft.com/office/officeart/2005/8/layout/process1"/>
    <dgm:cxn modelId="{10618C39-024C-4557-AF84-DB59FFBE271C}" type="presOf" srcId="{347D8151-C075-488F-8429-FE2C623401B9}" destId="{83DED8AB-62A8-46F3-B600-B4A1A64DE3CC}" srcOrd="0" destOrd="0" presId="urn:microsoft.com/office/officeart/2005/8/layout/process1"/>
    <dgm:cxn modelId="{13C19C39-FD2C-4D90-A1DE-201E11B9187E}" type="presOf" srcId="{04EA8EAD-4711-430F-AFD0-5CE2172A5AEF}" destId="{F0E63A3B-5A11-428A-91C4-6B55F1E01EE4}" srcOrd="0" destOrd="0" presId="urn:microsoft.com/office/officeart/2005/8/layout/process1"/>
    <dgm:cxn modelId="{D876DD5C-A926-417F-AC6A-BF285F8D4900}" type="presOf" srcId="{2984B386-C580-4FF5-AA3A-A96203A57DEB}" destId="{9950A4A2-C3A7-472B-BF67-00F7ACEF8A09}" srcOrd="0" destOrd="0" presId="urn:microsoft.com/office/officeart/2005/8/layout/process1"/>
    <dgm:cxn modelId="{6524975F-3196-4D85-9ACB-C8C418C8F894}" type="presOf" srcId="{4128814C-A821-49A0-9FD0-198F25E4E336}" destId="{EA79B3C9-DA1E-49BD-A8EF-304BDD1C9D33}" srcOrd="0" destOrd="0" presId="urn:microsoft.com/office/officeart/2005/8/layout/process1"/>
    <dgm:cxn modelId="{66BB3241-6289-4CC5-87D4-7BA9A957776B}" type="presOf" srcId="{92937CAC-8FA9-44EE-984C-95823A983D7B}" destId="{73FFA6EC-BB28-45B3-8BCD-E2474DEA7633}" srcOrd="0" destOrd="0" presId="urn:microsoft.com/office/officeart/2005/8/layout/process1"/>
    <dgm:cxn modelId="{80545E62-9625-43F6-ABEB-BCF3BD869CB6}" type="presOf" srcId="{0429104B-7552-4AEF-9B01-F6C79BE195E1}" destId="{B3EE0977-4CE6-4313-8182-8B40505295DE}" srcOrd="1" destOrd="0" presId="urn:microsoft.com/office/officeart/2005/8/layout/process1"/>
    <dgm:cxn modelId="{16574168-BE48-4841-885D-3A58D2B55733}" srcId="{4128814C-A821-49A0-9FD0-198F25E4E336}" destId="{2332016E-2DD9-4F97-AFD7-EB418F05B542}" srcOrd="11" destOrd="0" parTransId="{D48E0A98-834A-485C-8225-1BEB72F84904}" sibTransId="{4466B4C5-6E33-4229-9E5B-7B8F3484E383}"/>
    <dgm:cxn modelId="{8EEF566F-55E8-41FA-A197-BF0EF0ABB5D1}" type="presOf" srcId="{83413692-6C82-45BB-A5C0-01ECD5362028}" destId="{6A910E7E-7F91-4CB6-BA64-A9D1DADEB26F}" srcOrd="0" destOrd="0" presId="urn:microsoft.com/office/officeart/2005/8/layout/process1"/>
    <dgm:cxn modelId="{C1E9DE4F-E697-43B5-BAA8-AF6ABA530331}" type="presOf" srcId="{7673294D-28D4-472A-BC9B-3B57F894B543}" destId="{0AB32FA5-E9A2-4583-B9AE-1DFAFAD0D28F}" srcOrd="0" destOrd="0" presId="urn:microsoft.com/office/officeart/2005/8/layout/process1"/>
    <dgm:cxn modelId="{C0247772-FD33-4553-BDDB-9CAF3046FC03}" srcId="{4128814C-A821-49A0-9FD0-198F25E4E336}" destId="{83413692-6C82-45BB-A5C0-01ECD5362028}" srcOrd="4" destOrd="0" parTransId="{6A741C70-78A3-4F88-8500-1BAF6747F0D4}" sibTransId="{F615583B-5B57-4650-B6EF-89714D20DF07}"/>
    <dgm:cxn modelId="{EBB89A78-EC78-4112-9AA5-56C9AC820628}" type="presOf" srcId="{E61D39C7-0CC9-49E6-B94B-E4A94FA7867C}" destId="{306820F9-2B21-45B8-880F-5469EEC8E0CB}" srcOrd="0" destOrd="0" presId="urn:microsoft.com/office/officeart/2005/8/layout/process1"/>
    <dgm:cxn modelId="{350D197A-1704-4352-B7A9-F0303D497D94}" type="presOf" srcId="{E1671350-451F-4AB8-BF39-712F8A3EE184}" destId="{A23E0017-E255-4B97-A9DC-5620D313F043}" srcOrd="0" destOrd="0" presId="urn:microsoft.com/office/officeart/2005/8/layout/process1"/>
    <dgm:cxn modelId="{AA088584-694D-4CB1-8C9C-5BC7EB240359}" type="presOf" srcId="{0429104B-7552-4AEF-9B01-F6C79BE195E1}" destId="{72253642-6033-4F65-8006-D134E2E26E91}" srcOrd="0" destOrd="0" presId="urn:microsoft.com/office/officeart/2005/8/layout/process1"/>
    <dgm:cxn modelId="{367F4785-FBB8-4255-850F-D9201E990897}" srcId="{4128814C-A821-49A0-9FD0-198F25E4E336}" destId="{96F896C9-C382-4402-8F66-84943F0E704D}" srcOrd="3" destOrd="0" parTransId="{C97278EB-6DB3-4672-82DA-4D95E28135F1}" sibTransId="{82DC9AA0-5B58-4B07-AA54-DC7688455EEB}"/>
    <dgm:cxn modelId="{E7C8C186-2A11-4998-A5BA-22E5A732A51D}" type="presOf" srcId="{2332016E-2DD9-4F97-AFD7-EB418F05B542}" destId="{489D1967-3EB5-4E52-9919-63D5EA8417A5}" srcOrd="0" destOrd="0" presId="urn:microsoft.com/office/officeart/2005/8/layout/process1"/>
    <dgm:cxn modelId="{C0218287-9FA7-4AC9-A8D9-6610A31F2880}" type="presOf" srcId="{92937CAC-8FA9-44EE-984C-95823A983D7B}" destId="{8578006A-893B-4773-B436-A7D5A203F106}" srcOrd="1" destOrd="0" presId="urn:microsoft.com/office/officeart/2005/8/layout/process1"/>
    <dgm:cxn modelId="{AB01AC90-C091-46F9-A0CB-B0D90D4785D6}" type="presOf" srcId="{5F574653-0039-46FD-95C6-D87DBA54B4DD}" destId="{5108CCF0-00CB-4D99-ADB6-E184EF270D89}" srcOrd="1" destOrd="0" presId="urn:microsoft.com/office/officeart/2005/8/layout/process1"/>
    <dgm:cxn modelId="{98E8D99E-9CA6-4FB7-B623-EE4302B4065E}" type="presOf" srcId="{566A6BCD-3311-4827-BF83-404608C2C31D}" destId="{8DFA1289-C0B7-4CAF-9209-E762CBCFEE5F}" srcOrd="1" destOrd="0" presId="urn:microsoft.com/office/officeart/2005/8/layout/process1"/>
    <dgm:cxn modelId="{3EB595AA-343E-436B-B2DB-F90ECC7D7480}" type="presOf" srcId="{82DC9AA0-5B58-4B07-AA54-DC7688455EEB}" destId="{8CD6CB65-87E3-4A20-A93F-173E388CB2C2}" srcOrd="1" destOrd="0" presId="urn:microsoft.com/office/officeart/2005/8/layout/process1"/>
    <dgm:cxn modelId="{99ED9CAD-02D7-492E-8E4D-EC3126422739}" type="presOf" srcId="{BC5DAFC9-CCC5-4C20-BD3E-0F44F09292C0}" destId="{ADA92522-42CA-4C3A-A1DB-1724CFC85B63}" srcOrd="1" destOrd="0" presId="urn:microsoft.com/office/officeart/2005/8/layout/process1"/>
    <dgm:cxn modelId="{16EF1DBA-DB44-4A67-99C1-A71ED3580412}" type="presOf" srcId="{5F574653-0039-46FD-95C6-D87DBA54B4DD}" destId="{BF33307E-9F16-4A30-8A6D-75CA2725A6A8}" srcOrd="0" destOrd="0" presId="urn:microsoft.com/office/officeart/2005/8/layout/process1"/>
    <dgm:cxn modelId="{642209BB-296D-44F8-AB66-16D9D986BE9E}" type="presOf" srcId="{0446DB6A-8D80-4E34-B163-DDD3C3BF9BD7}" destId="{AEC112E6-9F96-4F18-9BBB-59A379F519CA}" srcOrd="0" destOrd="0" presId="urn:microsoft.com/office/officeart/2005/8/layout/process1"/>
    <dgm:cxn modelId="{02CE07BD-31DE-4971-ABAA-A4AA164AEA1C}" type="presOf" srcId="{04EA8EAD-4711-430F-AFD0-5CE2172A5AEF}" destId="{1427FB6F-3268-490A-AAD2-4F0124638BEF}" srcOrd="1" destOrd="0" presId="urn:microsoft.com/office/officeart/2005/8/layout/process1"/>
    <dgm:cxn modelId="{4A0AACBD-28F5-4426-826D-55B669BB76EF}" type="presOf" srcId="{239E550D-EE65-412A-9DD8-6151803E9513}" destId="{0D0479E8-6F2F-45A8-8677-5DB275AF9984}" srcOrd="0" destOrd="0" presId="urn:microsoft.com/office/officeart/2005/8/layout/process1"/>
    <dgm:cxn modelId="{3A04AAC2-9E0E-4D7B-99F2-521F08CE12F5}" type="presOf" srcId="{D5E18513-595A-4419-B37C-72A81E4F68AE}" destId="{7C174CEE-45A1-4F7F-9B82-6AA5E92548A1}" srcOrd="1" destOrd="0" presId="urn:microsoft.com/office/officeart/2005/8/layout/process1"/>
    <dgm:cxn modelId="{14D7B5D2-12C0-4E83-A6A9-EE7CAC02DAA8}" type="presOf" srcId="{D5E18513-595A-4419-B37C-72A81E4F68AE}" destId="{EE94B29A-2E57-497D-A7C8-B9BEDB3B26F7}" srcOrd="0" destOrd="0" presId="urn:microsoft.com/office/officeart/2005/8/layout/process1"/>
    <dgm:cxn modelId="{76F506D8-73F1-4445-9232-3991325A1369}" type="presOf" srcId="{C88C0CAF-4997-4D16-A29A-761003DA5E09}" destId="{5F60B1F5-8D22-4188-BED0-821259F65257}" srcOrd="0" destOrd="0" presId="urn:microsoft.com/office/officeart/2005/8/layout/process1"/>
    <dgm:cxn modelId="{FEE046DB-6F3C-407D-809E-EEDFB2EDFC15}" type="presOf" srcId="{BC5DAFC9-CCC5-4C20-BD3E-0F44F09292C0}" destId="{FBA1EC8B-4A12-4C6B-A14D-F545567112CA}" srcOrd="0" destOrd="0" presId="urn:microsoft.com/office/officeart/2005/8/layout/process1"/>
    <dgm:cxn modelId="{3952ADE4-DF92-45A5-83E7-75164DC5B5A3}" type="presOf" srcId="{95076C20-F2B2-4C65-BBA2-A9BA172F0969}" destId="{ED7A2408-6E57-49CD-B568-87AABE42CCB5}" srcOrd="1" destOrd="0" presId="urn:microsoft.com/office/officeart/2005/8/layout/process1"/>
    <dgm:cxn modelId="{5FF9AEE5-918E-4E74-B242-DF597F8A40CB}" srcId="{4128814C-A821-49A0-9FD0-198F25E4E336}" destId="{65D0531C-0B24-4693-A1C1-A05D09715148}" srcOrd="1" destOrd="0" parTransId="{9B20FCC6-BA06-4F9D-A060-D7352DEC25E5}" sibTransId="{04EA8EAD-4711-430F-AFD0-5CE2172A5AEF}"/>
    <dgm:cxn modelId="{82E25CEE-A365-4D40-A972-92E1AD488D0F}" srcId="{4128814C-A821-49A0-9FD0-198F25E4E336}" destId="{2984B386-C580-4FF5-AA3A-A96203A57DEB}" srcOrd="2" destOrd="0" parTransId="{490F6A8A-3325-4254-AED3-0EE6BFE4AF17}" sibTransId="{BC5DAFC9-CCC5-4C20-BD3E-0F44F09292C0}"/>
    <dgm:cxn modelId="{E25E29FE-46EC-4746-AEF7-8F933BE4D4C1}" type="presOf" srcId="{82DC9AA0-5B58-4B07-AA54-DC7688455EEB}" destId="{5C57125D-6751-4DCB-98E2-813C24151882}" srcOrd="0" destOrd="0" presId="urn:microsoft.com/office/officeart/2005/8/layout/process1"/>
    <dgm:cxn modelId="{5D646EDD-E184-45CB-B4F2-DA4DDF5C6A3C}" type="presParOf" srcId="{EA79B3C9-DA1E-49BD-A8EF-304BDD1C9D33}" destId="{A23E0017-E255-4B97-A9DC-5620D313F043}" srcOrd="0" destOrd="0" presId="urn:microsoft.com/office/officeart/2005/8/layout/process1"/>
    <dgm:cxn modelId="{C18BECE1-F4BE-462E-B996-7EA7865E757C}" type="presParOf" srcId="{EA79B3C9-DA1E-49BD-A8EF-304BDD1C9D33}" destId="{EE94B29A-2E57-497D-A7C8-B9BEDB3B26F7}" srcOrd="1" destOrd="0" presId="urn:microsoft.com/office/officeart/2005/8/layout/process1"/>
    <dgm:cxn modelId="{8E6692B8-4C5B-45CD-972E-D7081E8AE0B4}" type="presParOf" srcId="{EE94B29A-2E57-497D-A7C8-B9BEDB3B26F7}" destId="{7C174CEE-45A1-4F7F-9B82-6AA5E92548A1}" srcOrd="0" destOrd="0" presId="urn:microsoft.com/office/officeart/2005/8/layout/process1"/>
    <dgm:cxn modelId="{3EE55F6D-A9ED-4838-8DF8-F26B2813A77F}" type="presParOf" srcId="{EA79B3C9-DA1E-49BD-A8EF-304BDD1C9D33}" destId="{F9380C8C-403E-4222-987F-781407D58AC6}" srcOrd="2" destOrd="0" presId="urn:microsoft.com/office/officeart/2005/8/layout/process1"/>
    <dgm:cxn modelId="{0271F42C-6FAA-455C-AEA9-47FC5D48417B}" type="presParOf" srcId="{EA79B3C9-DA1E-49BD-A8EF-304BDD1C9D33}" destId="{F0E63A3B-5A11-428A-91C4-6B55F1E01EE4}" srcOrd="3" destOrd="0" presId="urn:microsoft.com/office/officeart/2005/8/layout/process1"/>
    <dgm:cxn modelId="{C29E90CB-761A-458C-A9A0-8E7D88126983}" type="presParOf" srcId="{F0E63A3B-5A11-428A-91C4-6B55F1E01EE4}" destId="{1427FB6F-3268-490A-AAD2-4F0124638BEF}" srcOrd="0" destOrd="0" presId="urn:microsoft.com/office/officeart/2005/8/layout/process1"/>
    <dgm:cxn modelId="{E853CE23-ACE6-402A-8765-7E5BA5525CE0}" type="presParOf" srcId="{EA79B3C9-DA1E-49BD-A8EF-304BDD1C9D33}" destId="{9950A4A2-C3A7-472B-BF67-00F7ACEF8A09}" srcOrd="4" destOrd="0" presId="urn:microsoft.com/office/officeart/2005/8/layout/process1"/>
    <dgm:cxn modelId="{B5F1796D-6B00-49C2-B9F8-E26A6ABB32E7}" type="presParOf" srcId="{EA79B3C9-DA1E-49BD-A8EF-304BDD1C9D33}" destId="{FBA1EC8B-4A12-4C6B-A14D-F545567112CA}" srcOrd="5" destOrd="0" presId="urn:microsoft.com/office/officeart/2005/8/layout/process1"/>
    <dgm:cxn modelId="{17BE83FA-D768-472B-81B0-72503985586B}" type="presParOf" srcId="{FBA1EC8B-4A12-4C6B-A14D-F545567112CA}" destId="{ADA92522-42CA-4C3A-A1DB-1724CFC85B63}" srcOrd="0" destOrd="0" presId="urn:microsoft.com/office/officeart/2005/8/layout/process1"/>
    <dgm:cxn modelId="{8D707702-9817-4603-88DF-09EF32EBFF0F}" type="presParOf" srcId="{EA79B3C9-DA1E-49BD-A8EF-304BDD1C9D33}" destId="{9BA03FB3-0D2C-4067-9FE8-5E62F6CC2E1C}" srcOrd="6" destOrd="0" presId="urn:microsoft.com/office/officeart/2005/8/layout/process1"/>
    <dgm:cxn modelId="{C957A33D-8F18-4E8E-8EAE-267520E2D0A1}" type="presParOf" srcId="{EA79B3C9-DA1E-49BD-A8EF-304BDD1C9D33}" destId="{5C57125D-6751-4DCB-98E2-813C24151882}" srcOrd="7" destOrd="0" presId="urn:microsoft.com/office/officeart/2005/8/layout/process1"/>
    <dgm:cxn modelId="{C905DEEE-B677-48C4-A485-5D0EC29DB726}" type="presParOf" srcId="{5C57125D-6751-4DCB-98E2-813C24151882}" destId="{8CD6CB65-87E3-4A20-A93F-173E388CB2C2}" srcOrd="0" destOrd="0" presId="urn:microsoft.com/office/officeart/2005/8/layout/process1"/>
    <dgm:cxn modelId="{2C6742E4-C138-4AEF-9DF2-AE5578D394F7}" type="presParOf" srcId="{EA79B3C9-DA1E-49BD-A8EF-304BDD1C9D33}" destId="{6A910E7E-7F91-4CB6-BA64-A9D1DADEB26F}" srcOrd="8" destOrd="0" presId="urn:microsoft.com/office/officeart/2005/8/layout/process1"/>
    <dgm:cxn modelId="{E9E732D3-B1E3-4C95-83F9-985CB08F50C0}" type="presParOf" srcId="{EA79B3C9-DA1E-49BD-A8EF-304BDD1C9D33}" destId="{C6B875EF-1511-4EA5-80A6-3F9A78473AD5}" srcOrd="9" destOrd="0" presId="urn:microsoft.com/office/officeart/2005/8/layout/process1"/>
    <dgm:cxn modelId="{51D1987B-1417-4508-A78E-444D73A7884E}" type="presParOf" srcId="{C6B875EF-1511-4EA5-80A6-3F9A78473AD5}" destId="{4498CD26-2FB6-4E59-9F0B-1820B57E441C}" srcOrd="0" destOrd="0" presId="urn:microsoft.com/office/officeart/2005/8/layout/process1"/>
    <dgm:cxn modelId="{20ABDC86-0995-48F3-93BF-5AA02515C956}" type="presParOf" srcId="{EA79B3C9-DA1E-49BD-A8EF-304BDD1C9D33}" destId="{0D0479E8-6F2F-45A8-8677-5DB275AF9984}" srcOrd="10" destOrd="0" presId="urn:microsoft.com/office/officeart/2005/8/layout/process1"/>
    <dgm:cxn modelId="{AADB520D-AAD3-4A76-859A-FE050E55A360}" type="presParOf" srcId="{EA79B3C9-DA1E-49BD-A8EF-304BDD1C9D33}" destId="{72253642-6033-4F65-8006-D134E2E26E91}" srcOrd="11" destOrd="0" presId="urn:microsoft.com/office/officeart/2005/8/layout/process1"/>
    <dgm:cxn modelId="{CBBDEF9E-311B-42F7-9936-9A21CE9C4C26}" type="presParOf" srcId="{72253642-6033-4F65-8006-D134E2E26E91}" destId="{B3EE0977-4CE6-4313-8182-8B40505295DE}" srcOrd="0" destOrd="0" presId="urn:microsoft.com/office/officeart/2005/8/layout/process1"/>
    <dgm:cxn modelId="{7FE31428-AC36-4C18-B50E-CAF61E956CC8}" type="presParOf" srcId="{EA79B3C9-DA1E-49BD-A8EF-304BDD1C9D33}" destId="{AEC112E6-9F96-4F18-9BBB-59A379F519CA}" srcOrd="12" destOrd="0" presId="urn:microsoft.com/office/officeart/2005/8/layout/process1"/>
    <dgm:cxn modelId="{0CB476B6-2BC8-43D8-AF18-40FC4CD9F095}" type="presParOf" srcId="{EA79B3C9-DA1E-49BD-A8EF-304BDD1C9D33}" destId="{306820F9-2B21-45B8-880F-5469EEC8E0CB}" srcOrd="13" destOrd="0" presId="urn:microsoft.com/office/officeart/2005/8/layout/process1"/>
    <dgm:cxn modelId="{A6A454E3-9C4B-4459-BCA9-725089841427}" type="presParOf" srcId="{306820F9-2B21-45B8-880F-5469EEC8E0CB}" destId="{F77EDB7B-5261-42F2-98CD-67F2AAA03B46}" srcOrd="0" destOrd="0" presId="urn:microsoft.com/office/officeart/2005/8/layout/process1"/>
    <dgm:cxn modelId="{A086FF48-BA8A-4344-B488-BAF43C0DA3C6}" type="presParOf" srcId="{EA79B3C9-DA1E-49BD-A8EF-304BDD1C9D33}" destId="{83DED8AB-62A8-46F3-B600-B4A1A64DE3CC}" srcOrd="14" destOrd="0" presId="urn:microsoft.com/office/officeart/2005/8/layout/process1"/>
    <dgm:cxn modelId="{7A98D612-0A93-47A8-B96A-891CC76F0F77}" type="presParOf" srcId="{EA79B3C9-DA1E-49BD-A8EF-304BDD1C9D33}" destId="{5C401A52-6DDA-4161-9EDC-8B00F0360C62}" srcOrd="15" destOrd="0" presId="urn:microsoft.com/office/officeart/2005/8/layout/process1"/>
    <dgm:cxn modelId="{053F3584-837C-4CBB-A70E-518C2E4D5F99}" type="presParOf" srcId="{5C401A52-6DDA-4161-9EDC-8B00F0360C62}" destId="{8DFA1289-C0B7-4CAF-9209-E762CBCFEE5F}" srcOrd="0" destOrd="0" presId="urn:microsoft.com/office/officeart/2005/8/layout/process1"/>
    <dgm:cxn modelId="{7D09E799-DD27-4FF4-B1FA-947A36ED7D24}" type="presParOf" srcId="{EA79B3C9-DA1E-49BD-A8EF-304BDD1C9D33}" destId="{5F60B1F5-8D22-4188-BED0-821259F65257}" srcOrd="16" destOrd="0" presId="urn:microsoft.com/office/officeart/2005/8/layout/process1"/>
    <dgm:cxn modelId="{A3B6DE44-0F85-4161-84AE-BC22A427BE50}" type="presParOf" srcId="{EA79B3C9-DA1E-49BD-A8EF-304BDD1C9D33}" destId="{BF33307E-9F16-4A30-8A6D-75CA2725A6A8}" srcOrd="17" destOrd="0" presId="urn:microsoft.com/office/officeart/2005/8/layout/process1"/>
    <dgm:cxn modelId="{D75D0FBB-8128-498F-BA87-C9F129724577}" type="presParOf" srcId="{BF33307E-9F16-4A30-8A6D-75CA2725A6A8}" destId="{5108CCF0-00CB-4D99-ADB6-E184EF270D89}" srcOrd="0" destOrd="0" presId="urn:microsoft.com/office/officeart/2005/8/layout/process1"/>
    <dgm:cxn modelId="{301C8384-968D-4083-92F7-23A47EB4321A}" type="presParOf" srcId="{EA79B3C9-DA1E-49BD-A8EF-304BDD1C9D33}" destId="{EF45E91C-7B8A-4339-9AF9-44053B1AB295}" srcOrd="18" destOrd="0" presId="urn:microsoft.com/office/officeart/2005/8/layout/process1"/>
    <dgm:cxn modelId="{95F139C5-3B5C-4E04-9F66-52C0A4722178}" type="presParOf" srcId="{EA79B3C9-DA1E-49BD-A8EF-304BDD1C9D33}" destId="{31258BA9-04E3-4893-A208-25BACD96D555}" srcOrd="19" destOrd="0" presId="urn:microsoft.com/office/officeart/2005/8/layout/process1"/>
    <dgm:cxn modelId="{A5530A1C-F420-49B0-9902-6F58B4A3F8C6}" type="presParOf" srcId="{31258BA9-04E3-4893-A208-25BACD96D555}" destId="{ED7A2408-6E57-49CD-B568-87AABE42CCB5}" srcOrd="0" destOrd="0" presId="urn:microsoft.com/office/officeart/2005/8/layout/process1"/>
    <dgm:cxn modelId="{2F4A0715-248F-482F-AC09-4B5CD3F79C2A}" type="presParOf" srcId="{EA79B3C9-DA1E-49BD-A8EF-304BDD1C9D33}" destId="{0AB32FA5-E9A2-4583-B9AE-1DFAFAD0D28F}" srcOrd="20" destOrd="0" presId="urn:microsoft.com/office/officeart/2005/8/layout/process1"/>
    <dgm:cxn modelId="{FFF5454C-7E75-451E-A935-E82325B0D0A5}" type="presParOf" srcId="{EA79B3C9-DA1E-49BD-A8EF-304BDD1C9D33}" destId="{73FFA6EC-BB28-45B3-8BCD-E2474DEA7633}" srcOrd="21" destOrd="0" presId="urn:microsoft.com/office/officeart/2005/8/layout/process1"/>
    <dgm:cxn modelId="{8081177C-5C51-461C-BDDE-E8A4A0B25DAA}" type="presParOf" srcId="{73FFA6EC-BB28-45B3-8BCD-E2474DEA7633}" destId="{8578006A-893B-4773-B436-A7D5A203F106}" srcOrd="0" destOrd="0" presId="urn:microsoft.com/office/officeart/2005/8/layout/process1"/>
    <dgm:cxn modelId="{D8EDECAC-54A9-4BFC-A2F0-BE70C6EA8F21}" type="presParOf" srcId="{EA79B3C9-DA1E-49BD-A8EF-304BDD1C9D33}" destId="{489D1967-3EB5-4E52-9919-63D5EA8417A5}" srcOrd="2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A3B5BB-4564-425D-BC93-DA340F6FDC44}">
      <dsp:nvSpPr>
        <dsp:cNvPr id="0" name=""/>
        <dsp:cNvSpPr/>
      </dsp:nvSpPr>
      <dsp:spPr>
        <a:xfrm>
          <a:off x="409138" y="3679"/>
          <a:ext cx="2740526" cy="28810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Metrology</a:t>
          </a:r>
        </a:p>
      </dsp:txBody>
      <dsp:txXfrm>
        <a:off x="417576" y="12117"/>
        <a:ext cx="2723650" cy="271225"/>
      </dsp:txXfrm>
    </dsp:sp>
    <dsp:sp modelId="{37EBF090-27E8-4167-9F6A-F9830FF58E17}">
      <dsp:nvSpPr>
        <dsp:cNvPr id="0" name=""/>
        <dsp:cNvSpPr/>
      </dsp:nvSpPr>
      <dsp:spPr>
        <a:xfrm rot="5400000">
          <a:off x="1725382" y="298983"/>
          <a:ext cx="108038" cy="1296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-5400000">
        <a:off x="1740508" y="309787"/>
        <a:ext cx="77787" cy="75627"/>
      </dsp:txXfrm>
    </dsp:sp>
    <dsp:sp modelId="{68FF3515-C3CA-41C7-8FA6-D967424C53F5}">
      <dsp:nvSpPr>
        <dsp:cNvPr id="0" name=""/>
        <dsp:cNvSpPr/>
      </dsp:nvSpPr>
      <dsp:spPr>
        <a:xfrm>
          <a:off x="409138" y="435831"/>
          <a:ext cx="2740526" cy="28810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Penetrant Test</a:t>
          </a:r>
        </a:p>
      </dsp:txBody>
      <dsp:txXfrm>
        <a:off x="417576" y="444269"/>
        <a:ext cx="2723650" cy="271225"/>
      </dsp:txXfrm>
    </dsp:sp>
    <dsp:sp modelId="{7D4C9FFE-7336-45A4-BF39-588499BF5CC4}">
      <dsp:nvSpPr>
        <dsp:cNvPr id="0" name=""/>
        <dsp:cNvSpPr/>
      </dsp:nvSpPr>
      <dsp:spPr>
        <a:xfrm rot="5400000">
          <a:off x="1725382" y="731135"/>
          <a:ext cx="108038" cy="1296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-5400000">
        <a:off x="1740508" y="741939"/>
        <a:ext cx="77787" cy="75627"/>
      </dsp:txXfrm>
    </dsp:sp>
    <dsp:sp modelId="{164BFA4C-778E-4CDC-BF84-1703AD15CDF8}">
      <dsp:nvSpPr>
        <dsp:cNvPr id="0" name=""/>
        <dsp:cNvSpPr/>
      </dsp:nvSpPr>
      <dsp:spPr>
        <a:xfrm>
          <a:off x="409138" y="867983"/>
          <a:ext cx="2740526" cy="28810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Leak Test</a:t>
          </a:r>
        </a:p>
      </dsp:txBody>
      <dsp:txXfrm>
        <a:off x="417576" y="876421"/>
        <a:ext cx="2723650" cy="271225"/>
      </dsp:txXfrm>
    </dsp:sp>
    <dsp:sp modelId="{645F2CF8-8375-43A5-8D47-7E0AE67241AD}">
      <dsp:nvSpPr>
        <dsp:cNvPr id="0" name=""/>
        <dsp:cNvSpPr/>
      </dsp:nvSpPr>
      <dsp:spPr>
        <a:xfrm rot="5400000">
          <a:off x="1725382" y="1163288"/>
          <a:ext cx="108038" cy="1296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-5400000">
        <a:off x="1740508" y="1174092"/>
        <a:ext cx="77787" cy="75627"/>
      </dsp:txXfrm>
    </dsp:sp>
    <dsp:sp modelId="{6A6CC0CD-D45D-468A-A932-53B310D1FD8B}">
      <dsp:nvSpPr>
        <dsp:cNvPr id="0" name=""/>
        <dsp:cNvSpPr/>
      </dsp:nvSpPr>
      <dsp:spPr>
        <a:xfrm>
          <a:off x="409138" y="1300136"/>
          <a:ext cx="2740526" cy="28810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Assembly (Cu Gasket)</a:t>
          </a:r>
        </a:p>
      </dsp:txBody>
      <dsp:txXfrm>
        <a:off x="417576" y="1308574"/>
        <a:ext cx="2723650" cy="271225"/>
      </dsp:txXfrm>
    </dsp:sp>
    <dsp:sp modelId="{9F573954-BDA9-4FB9-9E78-ED801908B55A}">
      <dsp:nvSpPr>
        <dsp:cNvPr id="0" name=""/>
        <dsp:cNvSpPr/>
      </dsp:nvSpPr>
      <dsp:spPr>
        <a:xfrm rot="5400000">
          <a:off x="1725382" y="1595440"/>
          <a:ext cx="108038" cy="1296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-5400000">
        <a:off x="1740508" y="1606244"/>
        <a:ext cx="77787" cy="75627"/>
      </dsp:txXfrm>
    </dsp:sp>
    <dsp:sp modelId="{AADB5146-7F16-4D72-A66B-C8502200A2A7}">
      <dsp:nvSpPr>
        <dsp:cNvPr id="0" name=""/>
        <dsp:cNvSpPr/>
      </dsp:nvSpPr>
      <dsp:spPr>
        <a:xfrm>
          <a:off x="409138" y="1732288"/>
          <a:ext cx="2740526" cy="28810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Leak Test</a:t>
          </a:r>
        </a:p>
      </dsp:txBody>
      <dsp:txXfrm>
        <a:off x="417576" y="1740726"/>
        <a:ext cx="2723650" cy="271225"/>
      </dsp:txXfrm>
    </dsp:sp>
    <dsp:sp modelId="{45D06B8C-B146-4DE0-9428-3F662A2E691C}">
      <dsp:nvSpPr>
        <dsp:cNvPr id="0" name=""/>
        <dsp:cNvSpPr/>
      </dsp:nvSpPr>
      <dsp:spPr>
        <a:xfrm rot="5400000">
          <a:off x="1725382" y="2027592"/>
          <a:ext cx="108038" cy="1296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-5400000">
        <a:off x="1740508" y="2038396"/>
        <a:ext cx="77787" cy="75627"/>
      </dsp:txXfrm>
    </dsp:sp>
    <dsp:sp modelId="{8AF254BA-0480-4550-A45B-7CCB8F7AC235}">
      <dsp:nvSpPr>
        <dsp:cNvPr id="0" name=""/>
        <dsp:cNvSpPr/>
      </dsp:nvSpPr>
      <dsp:spPr>
        <a:xfrm>
          <a:off x="409138" y="2164441"/>
          <a:ext cx="2740526" cy="28810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Penetrant Test</a:t>
          </a:r>
        </a:p>
      </dsp:txBody>
      <dsp:txXfrm>
        <a:off x="417576" y="2172879"/>
        <a:ext cx="2723650" cy="271225"/>
      </dsp:txXfrm>
    </dsp:sp>
    <dsp:sp modelId="{2358EBA8-A599-4CA3-884E-974620279C98}">
      <dsp:nvSpPr>
        <dsp:cNvPr id="0" name=""/>
        <dsp:cNvSpPr/>
      </dsp:nvSpPr>
      <dsp:spPr>
        <a:xfrm rot="5400000">
          <a:off x="1725382" y="2459745"/>
          <a:ext cx="108038" cy="1296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-5400000">
        <a:off x="1740508" y="2470549"/>
        <a:ext cx="77787" cy="75627"/>
      </dsp:txXfrm>
    </dsp:sp>
    <dsp:sp modelId="{E158790E-90B8-499B-B5A2-BD97E5D60C06}">
      <dsp:nvSpPr>
        <dsp:cNvPr id="0" name=""/>
        <dsp:cNvSpPr/>
      </dsp:nvSpPr>
      <dsp:spPr>
        <a:xfrm>
          <a:off x="409138" y="2596593"/>
          <a:ext cx="2740526" cy="28810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Thermal Shock 1</a:t>
          </a:r>
        </a:p>
      </dsp:txBody>
      <dsp:txXfrm>
        <a:off x="417576" y="2605031"/>
        <a:ext cx="2723650" cy="271225"/>
      </dsp:txXfrm>
    </dsp:sp>
    <dsp:sp modelId="{F8A29AA9-3B30-4B36-9ED4-D3E814C8B0DE}">
      <dsp:nvSpPr>
        <dsp:cNvPr id="0" name=""/>
        <dsp:cNvSpPr/>
      </dsp:nvSpPr>
      <dsp:spPr>
        <a:xfrm rot="5400000">
          <a:off x="1725382" y="2891897"/>
          <a:ext cx="108038" cy="1296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-5400000">
        <a:off x="1740508" y="2902701"/>
        <a:ext cx="77787" cy="75627"/>
      </dsp:txXfrm>
    </dsp:sp>
    <dsp:sp modelId="{A32B93ED-B81B-4455-8FF0-0561A640F951}">
      <dsp:nvSpPr>
        <dsp:cNvPr id="0" name=""/>
        <dsp:cNvSpPr/>
      </dsp:nvSpPr>
      <dsp:spPr>
        <a:xfrm>
          <a:off x="409138" y="3028746"/>
          <a:ext cx="2740526" cy="28810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Penetrant Test</a:t>
          </a:r>
        </a:p>
      </dsp:txBody>
      <dsp:txXfrm>
        <a:off x="417576" y="3037184"/>
        <a:ext cx="2723650" cy="271225"/>
      </dsp:txXfrm>
    </dsp:sp>
    <dsp:sp modelId="{AB848041-E0E3-48BE-A61C-F431523D5419}">
      <dsp:nvSpPr>
        <dsp:cNvPr id="0" name=""/>
        <dsp:cNvSpPr/>
      </dsp:nvSpPr>
      <dsp:spPr>
        <a:xfrm rot="5400000">
          <a:off x="1725382" y="3324050"/>
          <a:ext cx="108038" cy="1296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-5400000">
        <a:off x="1740508" y="3334854"/>
        <a:ext cx="77787" cy="75627"/>
      </dsp:txXfrm>
    </dsp:sp>
    <dsp:sp modelId="{C638ABB5-919F-4B31-BF14-56846F7E6A4B}">
      <dsp:nvSpPr>
        <dsp:cNvPr id="0" name=""/>
        <dsp:cNvSpPr/>
      </dsp:nvSpPr>
      <dsp:spPr>
        <a:xfrm>
          <a:off x="409138" y="3460898"/>
          <a:ext cx="2740526" cy="28810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Thermal Shock 2</a:t>
          </a:r>
        </a:p>
      </dsp:txBody>
      <dsp:txXfrm>
        <a:off x="417576" y="3469336"/>
        <a:ext cx="2723650" cy="271225"/>
      </dsp:txXfrm>
    </dsp:sp>
    <dsp:sp modelId="{2BCD74A3-829C-4E26-BF0C-64DB38BB2163}">
      <dsp:nvSpPr>
        <dsp:cNvPr id="0" name=""/>
        <dsp:cNvSpPr/>
      </dsp:nvSpPr>
      <dsp:spPr>
        <a:xfrm rot="5400000">
          <a:off x="1725382" y="3756202"/>
          <a:ext cx="108038" cy="1296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-5400000">
        <a:off x="1740508" y="3767006"/>
        <a:ext cx="77787" cy="75627"/>
      </dsp:txXfrm>
    </dsp:sp>
    <dsp:sp modelId="{55B565F7-8249-428A-8329-242956FE2C9F}">
      <dsp:nvSpPr>
        <dsp:cNvPr id="0" name=""/>
        <dsp:cNvSpPr/>
      </dsp:nvSpPr>
      <dsp:spPr>
        <a:xfrm>
          <a:off x="409138" y="3893050"/>
          <a:ext cx="2740526" cy="28810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Penetrant Test</a:t>
          </a:r>
        </a:p>
      </dsp:txBody>
      <dsp:txXfrm>
        <a:off x="417576" y="3901488"/>
        <a:ext cx="2723650" cy="271225"/>
      </dsp:txXfrm>
    </dsp:sp>
    <dsp:sp modelId="{96637C0F-6C86-4814-9A41-C892324159CB}">
      <dsp:nvSpPr>
        <dsp:cNvPr id="0" name=""/>
        <dsp:cNvSpPr/>
      </dsp:nvSpPr>
      <dsp:spPr>
        <a:xfrm rot="5400000">
          <a:off x="1725382" y="4188355"/>
          <a:ext cx="108038" cy="1296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-5400000">
        <a:off x="1740508" y="4199159"/>
        <a:ext cx="77787" cy="75627"/>
      </dsp:txXfrm>
    </dsp:sp>
    <dsp:sp modelId="{3CCEF34B-5CB7-4493-8ECE-3147AACC2F18}">
      <dsp:nvSpPr>
        <dsp:cNvPr id="0" name=""/>
        <dsp:cNvSpPr/>
      </dsp:nvSpPr>
      <dsp:spPr>
        <a:xfrm>
          <a:off x="409138" y="4325203"/>
          <a:ext cx="2740526" cy="28810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Leak Test</a:t>
          </a:r>
        </a:p>
      </dsp:txBody>
      <dsp:txXfrm>
        <a:off x="417576" y="4333641"/>
        <a:ext cx="2723650" cy="271225"/>
      </dsp:txXfrm>
    </dsp:sp>
    <dsp:sp modelId="{AE7F58A2-A4FE-4C26-B526-981EEF1F492D}">
      <dsp:nvSpPr>
        <dsp:cNvPr id="0" name=""/>
        <dsp:cNvSpPr/>
      </dsp:nvSpPr>
      <dsp:spPr>
        <a:xfrm rot="5400000">
          <a:off x="1725382" y="4620507"/>
          <a:ext cx="108038" cy="1296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-5400000">
        <a:off x="1740508" y="4631311"/>
        <a:ext cx="77787" cy="75627"/>
      </dsp:txXfrm>
    </dsp:sp>
    <dsp:sp modelId="{AF3C0AE4-6E12-499E-A641-E0FE796FC8EE}">
      <dsp:nvSpPr>
        <dsp:cNvPr id="0" name=""/>
        <dsp:cNvSpPr/>
      </dsp:nvSpPr>
      <dsp:spPr>
        <a:xfrm>
          <a:off x="409138" y="4757355"/>
          <a:ext cx="2740526" cy="28810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Ultrasonic Test</a:t>
          </a:r>
        </a:p>
      </dsp:txBody>
      <dsp:txXfrm>
        <a:off x="417576" y="4765793"/>
        <a:ext cx="2723650" cy="271225"/>
      </dsp:txXfrm>
    </dsp:sp>
    <dsp:sp modelId="{0DDA9F3C-D08B-487B-855A-08BE61D0F63F}">
      <dsp:nvSpPr>
        <dsp:cNvPr id="0" name=""/>
        <dsp:cNvSpPr/>
      </dsp:nvSpPr>
      <dsp:spPr>
        <a:xfrm rot="5400000">
          <a:off x="1725382" y="5052660"/>
          <a:ext cx="108038" cy="1296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-5400000">
        <a:off x="1740508" y="5063464"/>
        <a:ext cx="77787" cy="75627"/>
      </dsp:txXfrm>
    </dsp:sp>
    <dsp:sp modelId="{C68F8467-272F-459A-B6F4-39A854C89D8D}">
      <dsp:nvSpPr>
        <dsp:cNvPr id="0" name=""/>
        <dsp:cNvSpPr/>
      </dsp:nvSpPr>
      <dsp:spPr>
        <a:xfrm>
          <a:off x="409138" y="5189508"/>
          <a:ext cx="2740526" cy="28810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Metallography</a:t>
          </a:r>
        </a:p>
      </dsp:txBody>
      <dsp:txXfrm>
        <a:off x="417576" y="5197946"/>
        <a:ext cx="2723650" cy="2712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3E0017-E255-4B97-A9DC-5620D313F043}">
      <dsp:nvSpPr>
        <dsp:cNvPr id="0" name=""/>
        <dsp:cNvSpPr/>
      </dsp:nvSpPr>
      <dsp:spPr>
        <a:xfrm>
          <a:off x="8594" y="1034570"/>
          <a:ext cx="641718" cy="506260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Braze 1</a:t>
          </a:r>
        </a:p>
      </dsp:txBody>
      <dsp:txXfrm>
        <a:off x="23422" y="1049398"/>
        <a:ext cx="612062" cy="476604"/>
      </dsp:txXfrm>
    </dsp:sp>
    <dsp:sp modelId="{EE94B29A-2E57-497D-A7C8-B9BEDB3B26F7}">
      <dsp:nvSpPr>
        <dsp:cNvPr id="0" name=""/>
        <dsp:cNvSpPr/>
      </dsp:nvSpPr>
      <dsp:spPr>
        <a:xfrm>
          <a:off x="696487" y="1230443"/>
          <a:ext cx="97891" cy="114514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96487" y="1253346"/>
        <a:ext cx="68524" cy="68708"/>
      </dsp:txXfrm>
    </dsp:sp>
    <dsp:sp modelId="{F9380C8C-403E-4222-987F-781407D58AC6}">
      <dsp:nvSpPr>
        <dsp:cNvPr id="0" name=""/>
        <dsp:cNvSpPr/>
      </dsp:nvSpPr>
      <dsp:spPr>
        <a:xfrm>
          <a:off x="835012" y="1034570"/>
          <a:ext cx="608753" cy="506260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/>
            <a:t>Leak Check</a:t>
          </a:r>
        </a:p>
      </dsp:txBody>
      <dsp:txXfrm>
        <a:off x="849840" y="1049398"/>
        <a:ext cx="579097" cy="476604"/>
      </dsp:txXfrm>
    </dsp:sp>
    <dsp:sp modelId="{F0E63A3B-5A11-428A-91C4-6B55F1E01EE4}">
      <dsp:nvSpPr>
        <dsp:cNvPr id="0" name=""/>
        <dsp:cNvSpPr/>
      </dsp:nvSpPr>
      <dsp:spPr>
        <a:xfrm>
          <a:off x="1489941" y="1230443"/>
          <a:ext cx="97891" cy="114514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489941" y="1253346"/>
        <a:ext cx="68524" cy="68708"/>
      </dsp:txXfrm>
    </dsp:sp>
    <dsp:sp modelId="{9950A4A2-C3A7-472B-BF67-00F7ACEF8A09}">
      <dsp:nvSpPr>
        <dsp:cNvPr id="0" name=""/>
        <dsp:cNvSpPr/>
      </dsp:nvSpPr>
      <dsp:spPr>
        <a:xfrm>
          <a:off x="1628467" y="1034570"/>
          <a:ext cx="644267" cy="506260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/>
            <a:t>Mach</a:t>
          </a:r>
        </a:p>
      </dsp:txBody>
      <dsp:txXfrm>
        <a:off x="1643295" y="1049398"/>
        <a:ext cx="614611" cy="476604"/>
      </dsp:txXfrm>
    </dsp:sp>
    <dsp:sp modelId="{FBA1EC8B-4A12-4C6B-A14D-F545567112CA}">
      <dsp:nvSpPr>
        <dsp:cNvPr id="0" name=""/>
        <dsp:cNvSpPr/>
      </dsp:nvSpPr>
      <dsp:spPr>
        <a:xfrm>
          <a:off x="2318909" y="1230443"/>
          <a:ext cx="97891" cy="114514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318909" y="1253346"/>
        <a:ext cx="68524" cy="68708"/>
      </dsp:txXfrm>
    </dsp:sp>
    <dsp:sp modelId="{9BA03FB3-0D2C-4067-9FE8-5E62F6CC2E1C}">
      <dsp:nvSpPr>
        <dsp:cNvPr id="0" name=""/>
        <dsp:cNvSpPr/>
      </dsp:nvSpPr>
      <dsp:spPr>
        <a:xfrm>
          <a:off x="2457434" y="1034570"/>
          <a:ext cx="461750" cy="506260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UT</a:t>
          </a:r>
          <a:endParaRPr lang="en-US" sz="1400" b="1" kern="1200" dirty="0"/>
        </a:p>
      </dsp:txBody>
      <dsp:txXfrm>
        <a:off x="2470958" y="1048094"/>
        <a:ext cx="434702" cy="479212"/>
      </dsp:txXfrm>
    </dsp:sp>
    <dsp:sp modelId="{5C57125D-6751-4DCB-98E2-813C24151882}">
      <dsp:nvSpPr>
        <dsp:cNvPr id="0" name=""/>
        <dsp:cNvSpPr/>
      </dsp:nvSpPr>
      <dsp:spPr>
        <a:xfrm>
          <a:off x="2965360" y="1230443"/>
          <a:ext cx="97891" cy="114514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965360" y="1253346"/>
        <a:ext cx="68524" cy="68708"/>
      </dsp:txXfrm>
    </dsp:sp>
    <dsp:sp modelId="{6A910E7E-7F91-4CB6-BA64-A9D1DADEB26F}">
      <dsp:nvSpPr>
        <dsp:cNvPr id="0" name=""/>
        <dsp:cNvSpPr/>
      </dsp:nvSpPr>
      <dsp:spPr>
        <a:xfrm>
          <a:off x="3103885" y="1034570"/>
          <a:ext cx="685676" cy="506260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Braze 2</a:t>
          </a:r>
        </a:p>
      </dsp:txBody>
      <dsp:txXfrm>
        <a:off x="3118713" y="1049398"/>
        <a:ext cx="656020" cy="476604"/>
      </dsp:txXfrm>
    </dsp:sp>
    <dsp:sp modelId="{C6B875EF-1511-4EA5-80A6-3F9A78473AD5}">
      <dsp:nvSpPr>
        <dsp:cNvPr id="0" name=""/>
        <dsp:cNvSpPr/>
      </dsp:nvSpPr>
      <dsp:spPr>
        <a:xfrm>
          <a:off x="3835737" y="1230443"/>
          <a:ext cx="97891" cy="114514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835737" y="1253346"/>
        <a:ext cx="68524" cy="68708"/>
      </dsp:txXfrm>
    </dsp:sp>
    <dsp:sp modelId="{0D0479E8-6F2F-45A8-8677-5DB275AF9984}">
      <dsp:nvSpPr>
        <dsp:cNvPr id="0" name=""/>
        <dsp:cNvSpPr/>
      </dsp:nvSpPr>
      <dsp:spPr>
        <a:xfrm>
          <a:off x="3974263" y="1034570"/>
          <a:ext cx="622347" cy="506260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/>
            <a:t>LN2 Shock</a:t>
          </a:r>
        </a:p>
      </dsp:txBody>
      <dsp:txXfrm>
        <a:off x="3989091" y="1049398"/>
        <a:ext cx="592691" cy="476604"/>
      </dsp:txXfrm>
    </dsp:sp>
    <dsp:sp modelId="{72253642-6033-4F65-8006-D134E2E26E91}">
      <dsp:nvSpPr>
        <dsp:cNvPr id="0" name=""/>
        <dsp:cNvSpPr/>
      </dsp:nvSpPr>
      <dsp:spPr>
        <a:xfrm>
          <a:off x="4642785" y="1230443"/>
          <a:ext cx="97891" cy="114514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642785" y="1253346"/>
        <a:ext cx="68524" cy="68708"/>
      </dsp:txXfrm>
    </dsp:sp>
    <dsp:sp modelId="{AEC112E6-9F96-4F18-9BBB-59A379F519CA}">
      <dsp:nvSpPr>
        <dsp:cNvPr id="0" name=""/>
        <dsp:cNvSpPr/>
      </dsp:nvSpPr>
      <dsp:spPr>
        <a:xfrm>
          <a:off x="4781311" y="1034570"/>
          <a:ext cx="556890" cy="506260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/>
            <a:t>Leak Check</a:t>
          </a:r>
        </a:p>
      </dsp:txBody>
      <dsp:txXfrm>
        <a:off x="4796139" y="1049398"/>
        <a:ext cx="527234" cy="476604"/>
      </dsp:txXfrm>
    </dsp:sp>
    <dsp:sp modelId="{306820F9-2B21-45B8-880F-5469EEC8E0CB}">
      <dsp:nvSpPr>
        <dsp:cNvPr id="0" name=""/>
        <dsp:cNvSpPr/>
      </dsp:nvSpPr>
      <dsp:spPr>
        <a:xfrm>
          <a:off x="5384376" y="1230443"/>
          <a:ext cx="97891" cy="114514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384376" y="1253346"/>
        <a:ext cx="68524" cy="68708"/>
      </dsp:txXfrm>
    </dsp:sp>
    <dsp:sp modelId="{83DED8AB-62A8-46F3-B600-B4A1A64DE3CC}">
      <dsp:nvSpPr>
        <dsp:cNvPr id="0" name=""/>
        <dsp:cNvSpPr/>
      </dsp:nvSpPr>
      <dsp:spPr>
        <a:xfrm>
          <a:off x="5522901" y="1034570"/>
          <a:ext cx="461750" cy="506260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UT</a:t>
          </a:r>
          <a:endParaRPr lang="en-US" sz="1400" kern="1200" dirty="0"/>
        </a:p>
      </dsp:txBody>
      <dsp:txXfrm>
        <a:off x="5536425" y="1048094"/>
        <a:ext cx="434702" cy="479212"/>
      </dsp:txXfrm>
    </dsp:sp>
    <dsp:sp modelId="{5C401A52-6DDA-4161-9EDC-8B00F0360C62}">
      <dsp:nvSpPr>
        <dsp:cNvPr id="0" name=""/>
        <dsp:cNvSpPr/>
      </dsp:nvSpPr>
      <dsp:spPr>
        <a:xfrm>
          <a:off x="6030827" y="1230443"/>
          <a:ext cx="97891" cy="114514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030827" y="1253346"/>
        <a:ext cx="68524" cy="68708"/>
      </dsp:txXfrm>
    </dsp:sp>
    <dsp:sp modelId="{5F60B1F5-8D22-4188-BED0-821259F65257}">
      <dsp:nvSpPr>
        <dsp:cNvPr id="0" name=""/>
        <dsp:cNvSpPr/>
      </dsp:nvSpPr>
      <dsp:spPr>
        <a:xfrm>
          <a:off x="6169352" y="1034570"/>
          <a:ext cx="528653" cy="506260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/>
            <a:t>Mach</a:t>
          </a:r>
          <a:endParaRPr lang="en-US" sz="1100" b="1" kern="1200" dirty="0"/>
        </a:p>
      </dsp:txBody>
      <dsp:txXfrm>
        <a:off x="6184180" y="1049398"/>
        <a:ext cx="498997" cy="476604"/>
      </dsp:txXfrm>
    </dsp:sp>
    <dsp:sp modelId="{BF33307E-9F16-4A30-8A6D-75CA2725A6A8}">
      <dsp:nvSpPr>
        <dsp:cNvPr id="0" name=""/>
        <dsp:cNvSpPr/>
      </dsp:nvSpPr>
      <dsp:spPr>
        <a:xfrm>
          <a:off x="6744181" y="1230443"/>
          <a:ext cx="97891" cy="114514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744181" y="1253346"/>
        <a:ext cx="68524" cy="68708"/>
      </dsp:txXfrm>
    </dsp:sp>
    <dsp:sp modelId="{EF45E91C-7B8A-4339-9AF9-44053B1AB295}">
      <dsp:nvSpPr>
        <dsp:cNvPr id="0" name=""/>
        <dsp:cNvSpPr/>
      </dsp:nvSpPr>
      <dsp:spPr>
        <a:xfrm>
          <a:off x="6882707" y="1034570"/>
          <a:ext cx="606098" cy="506260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/>
            <a:t>EBW</a:t>
          </a:r>
        </a:p>
      </dsp:txBody>
      <dsp:txXfrm>
        <a:off x="6897535" y="1049398"/>
        <a:ext cx="576442" cy="476604"/>
      </dsp:txXfrm>
    </dsp:sp>
    <dsp:sp modelId="{31258BA9-04E3-4893-A208-25BACD96D555}">
      <dsp:nvSpPr>
        <dsp:cNvPr id="0" name=""/>
        <dsp:cNvSpPr/>
      </dsp:nvSpPr>
      <dsp:spPr>
        <a:xfrm>
          <a:off x="7534980" y="1230443"/>
          <a:ext cx="97891" cy="114514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7534980" y="1253346"/>
        <a:ext cx="68524" cy="68708"/>
      </dsp:txXfrm>
    </dsp:sp>
    <dsp:sp modelId="{0AB32FA5-E9A2-4583-B9AE-1DFAFAD0D28F}">
      <dsp:nvSpPr>
        <dsp:cNvPr id="0" name=""/>
        <dsp:cNvSpPr/>
      </dsp:nvSpPr>
      <dsp:spPr>
        <a:xfrm>
          <a:off x="7673506" y="1034570"/>
          <a:ext cx="528432" cy="506260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50" b="1" kern="1200" dirty="0"/>
            <a:t>Leak Check</a:t>
          </a:r>
        </a:p>
      </dsp:txBody>
      <dsp:txXfrm>
        <a:off x="7688334" y="1049398"/>
        <a:ext cx="498776" cy="476604"/>
      </dsp:txXfrm>
    </dsp:sp>
    <dsp:sp modelId="{73FFA6EC-BB28-45B3-8BCD-E2474DEA7633}">
      <dsp:nvSpPr>
        <dsp:cNvPr id="0" name=""/>
        <dsp:cNvSpPr/>
      </dsp:nvSpPr>
      <dsp:spPr>
        <a:xfrm>
          <a:off x="8248113" y="1230443"/>
          <a:ext cx="97891" cy="114514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8248113" y="1253346"/>
        <a:ext cx="68524" cy="68708"/>
      </dsp:txXfrm>
    </dsp:sp>
    <dsp:sp modelId="{489D1967-3EB5-4E52-9919-63D5EA8417A5}">
      <dsp:nvSpPr>
        <dsp:cNvPr id="0" name=""/>
        <dsp:cNvSpPr/>
      </dsp:nvSpPr>
      <dsp:spPr>
        <a:xfrm>
          <a:off x="8386638" y="1034570"/>
          <a:ext cx="461750" cy="506260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RT</a:t>
          </a:r>
        </a:p>
      </dsp:txBody>
      <dsp:txXfrm>
        <a:off x="8400162" y="1048094"/>
        <a:ext cx="434702" cy="4792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25/09/2023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04308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25/09/2023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35872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449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6C81D83-D392-484C-A88E-6AB33035C9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13th HL-LHC Collaboration Meeting – Sep. 25th–28th 2023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C81C0938-3010-8148-8020-61B47D4AFEA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13th HL-LHC Collaboration Meeting – Sep. 25th–28th 2023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3B0F276-C90F-EE40-A60D-12B4AA5B14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13th HL-LHC Collaboration Meeting – Sep. 25th–28th 2023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8A76FA-4A0F-E24B-9298-03D0C02081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13th HL-LHC Collaboration Meeting – Sep. 25th–28th 2023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12CC318-7D30-5748-B35B-E093CE3500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13th HL-LHC Collaboration Meeting – Sep. 25th–28th 2023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13th HL-LHC Collaboration Meeting – Sep. 25th–28th 2023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12900"/>
            <a:ext cx="1907704" cy="6451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23.jpg"/><Relationship Id="rId7" Type="http://schemas.openxmlformats.org/officeDocument/2006/relationships/diagramLayout" Target="../diagrams/layout1.xm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.xml"/><Relationship Id="rId11" Type="http://schemas.openxmlformats.org/officeDocument/2006/relationships/image" Target="../media/image26.jpg"/><Relationship Id="rId5" Type="http://schemas.openxmlformats.org/officeDocument/2006/relationships/image" Target="../media/image25.jpg"/><Relationship Id="rId10" Type="http://schemas.microsoft.com/office/2007/relationships/diagramDrawing" Target="../diagrams/drawing1.xml"/><Relationship Id="rId4" Type="http://schemas.openxmlformats.org/officeDocument/2006/relationships/image" Target="../media/image24.jpg"/><Relationship Id="rId9" Type="http://schemas.openxmlformats.org/officeDocument/2006/relationships/diagramColors" Target="../diagrams/colors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38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G"/><Relationship Id="rId13" Type="http://schemas.openxmlformats.org/officeDocument/2006/relationships/image" Target="../media/image44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39.jpg"/><Relationship Id="rId12" Type="http://schemas.openxmlformats.org/officeDocument/2006/relationships/image" Target="../media/image6.jp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openxmlformats.org/officeDocument/2006/relationships/image" Target="../media/image43.JPG"/><Relationship Id="rId5" Type="http://schemas.openxmlformats.org/officeDocument/2006/relationships/diagramColors" Target="../diagrams/colors2.xml"/><Relationship Id="rId10" Type="http://schemas.openxmlformats.org/officeDocument/2006/relationships/image" Target="../media/image42.jp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41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98915" y="2634657"/>
            <a:ext cx="7200000" cy="578320"/>
          </a:xfrm>
        </p:spPr>
        <p:txBody>
          <a:bodyPr/>
          <a:lstStyle/>
          <a:p>
            <a:r>
              <a:rPr lang="en-US" sz="3600" dirty="0"/>
              <a:t>RFD HOM Coupler Challenges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Naeem Huque – Jefferson Lab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71600" y="5877272"/>
            <a:ext cx="6480000" cy="349250"/>
          </a:xfrm>
        </p:spPr>
        <p:txBody>
          <a:bodyPr>
            <a:normAutofit/>
          </a:bodyPr>
          <a:lstStyle/>
          <a:p>
            <a:r>
              <a:rPr lang="en-US" dirty="0"/>
              <a:t>13th HL-LHC Collaboration Meeting.  – Sep. 25</a:t>
            </a:r>
            <a:r>
              <a:rPr lang="en-US" baseline="30000" dirty="0"/>
              <a:t>th</a:t>
            </a:r>
            <a:r>
              <a:rPr lang="en-US" dirty="0"/>
              <a:t>–28</a:t>
            </a:r>
            <a:r>
              <a:rPr lang="en-US" baseline="30000" dirty="0"/>
              <a:t>th</a:t>
            </a:r>
            <a:r>
              <a:rPr lang="en-US" dirty="0"/>
              <a:t> 2022</a:t>
            </a:r>
            <a:endParaRPr lang="en-GB" dirty="0"/>
          </a:p>
        </p:txBody>
      </p:sp>
      <p:sp>
        <p:nvSpPr>
          <p:cNvPr id="8" name="Freeform 7"/>
          <p:cNvSpPr/>
          <p:nvPr/>
        </p:nvSpPr>
        <p:spPr>
          <a:xfrm>
            <a:off x="871672" y="908720"/>
            <a:ext cx="604431" cy="1286727"/>
          </a:xfrm>
          <a:custGeom>
            <a:avLst/>
            <a:gdLst>
              <a:gd name="connsiteX0" fmla="*/ 460739 w 604431"/>
              <a:gd name="connsiteY0" fmla="*/ 0 h 1286727"/>
              <a:gd name="connsiteX1" fmla="*/ 460739 w 604431"/>
              <a:gd name="connsiteY1" fmla="*/ 0 h 1286727"/>
              <a:gd name="connsiteX2" fmla="*/ 447677 w 604431"/>
              <a:gd name="connsiteY2" fmla="*/ 117566 h 1286727"/>
              <a:gd name="connsiteX3" fmla="*/ 421551 w 604431"/>
              <a:gd name="connsiteY3" fmla="*/ 156754 h 1286727"/>
              <a:gd name="connsiteX4" fmla="*/ 356237 w 604431"/>
              <a:gd name="connsiteY4" fmla="*/ 274320 h 1286727"/>
              <a:gd name="connsiteX5" fmla="*/ 330111 w 604431"/>
              <a:gd name="connsiteY5" fmla="*/ 313509 h 1286727"/>
              <a:gd name="connsiteX6" fmla="*/ 251734 w 604431"/>
              <a:gd name="connsiteY6" fmla="*/ 378823 h 1286727"/>
              <a:gd name="connsiteX7" fmla="*/ 225608 w 604431"/>
              <a:gd name="connsiteY7" fmla="*/ 418011 h 1286727"/>
              <a:gd name="connsiteX8" fmla="*/ 186419 w 604431"/>
              <a:gd name="connsiteY8" fmla="*/ 444137 h 1286727"/>
              <a:gd name="connsiteX9" fmla="*/ 134168 w 604431"/>
              <a:gd name="connsiteY9" fmla="*/ 522514 h 1286727"/>
              <a:gd name="connsiteX10" fmla="*/ 108042 w 604431"/>
              <a:gd name="connsiteY10" fmla="*/ 561703 h 1286727"/>
              <a:gd name="connsiteX11" fmla="*/ 68854 w 604431"/>
              <a:gd name="connsiteY11" fmla="*/ 679269 h 1286727"/>
              <a:gd name="connsiteX12" fmla="*/ 55791 w 604431"/>
              <a:gd name="connsiteY12" fmla="*/ 718457 h 1286727"/>
              <a:gd name="connsiteX13" fmla="*/ 42728 w 604431"/>
              <a:gd name="connsiteY13" fmla="*/ 757646 h 1286727"/>
              <a:gd name="connsiteX14" fmla="*/ 16602 w 604431"/>
              <a:gd name="connsiteY14" fmla="*/ 809897 h 1286727"/>
              <a:gd name="connsiteX15" fmla="*/ 16602 w 604431"/>
              <a:gd name="connsiteY15" fmla="*/ 1045029 h 1286727"/>
              <a:gd name="connsiteX16" fmla="*/ 55791 w 604431"/>
              <a:gd name="connsiteY16" fmla="*/ 1084217 h 1286727"/>
              <a:gd name="connsiteX17" fmla="*/ 121105 w 604431"/>
              <a:gd name="connsiteY17" fmla="*/ 1162594 h 1286727"/>
              <a:gd name="connsiteX18" fmla="*/ 173357 w 604431"/>
              <a:gd name="connsiteY18" fmla="*/ 1175657 h 1286727"/>
              <a:gd name="connsiteX19" fmla="*/ 199482 w 604431"/>
              <a:gd name="connsiteY19" fmla="*/ 1214846 h 1286727"/>
              <a:gd name="connsiteX20" fmla="*/ 238671 w 604431"/>
              <a:gd name="connsiteY20" fmla="*/ 1227909 h 1286727"/>
              <a:gd name="connsiteX21" fmla="*/ 277859 w 604431"/>
              <a:gd name="connsiteY21" fmla="*/ 1254034 h 1286727"/>
              <a:gd name="connsiteX22" fmla="*/ 369299 w 604431"/>
              <a:gd name="connsiteY22" fmla="*/ 1280160 h 1286727"/>
              <a:gd name="connsiteX23" fmla="*/ 591368 w 604431"/>
              <a:gd name="connsiteY23" fmla="*/ 1227909 h 1286727"/>
              <a:gd name="connsiteX24" fmla="*/ 604431 w 604431"/>
              <a:gd name="connsiteY24" fmla="*/ 1136469 h 1286727"/>
              <a:gd name="connsiteX25" fmla="*/ 578305 w 604431"/>
              <a:gd name="connsiteY25" fmla="*/ 757646 h 1286727"/>
              <a:gd name="connsiteX26" fmla="*/ 565242 w 604431"/>
              <a:gd name="connsiteY26" fmla="*/ 718457 h 1286727"/>
              <a:gd name="connsiteX27" fmla="*/ 578305 w 604431"/>
              <a:gd name="connsiteY27" fmla="*/ 235131 h 1286727"/>
              <a:gd name="connsiteX28" fmla="*/ 486865 w 604431"/>
              <a:gd name="connsiteY28" fmla="*/ 0 h 1286727"/>
              <a:gd name="connsiteX29" fmla="*/ 460739 w 604431"/>
              <a:gd name="connsiteY29" fmla="*/ 0 h 128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604431" h="1286727">
                <a:moveTo>
                  <a:pt x="460739" y="0"/>
                </a:moveTo>
                <a:lnTo>
                  <a:pt x="460739" y="0"/>
                </a:lnTo>
                <a:cubicBezTo>
                  <a:pt x="456385" y="39189"/>
                  <a:pt x="457240" y="79313"/>
                  <a:pt x="447677" y="117566"/>
                </a:cubicBezTo>
                <a:cubicBezTo>
                  <a:pt x="443869" y="132797"/>
                  <a:pt x="429340" y="143123"/>
                  <a:pt x="421551" y="156754"/>
                </a:cubicBezTo>
                <a:cubicBezTo>
                  <a:pt x="338365" y="302328"/>
                  <a:pt x="465035" y="100242"/>
                  <a:pt x="356237" y="274320"/>
                </a:cubicBezTo>
                <a:cubicBezTo>
                  <a:pt x="347916" y="287633"/>
                  <a:pt x="340162" y="301448"/>
                  <a:pt x="330111" y="313509"/>
                </a:cubicBezTo>
                <a:cubicBezTo>
                  <a:pt x="298682" y="351224"/>
                  <a:pt x="290264" y="353136"/>
                  <a:pt x="251734" y="378823"/>
                </a:cubicBezTo>
                <a:cubicBezTo>
                  <a:pt x="243025" y="391886"/>
                  <a:pt x="236709" y="406910"/>
                  <a:pt x="225608" y="418011"/>
                </a:cubicBezTo>
                <a:cubicBezTo>
                  <a:pt x="214506" y="429112"/>
                  <a:pt x="196757" y="432322"/>
                  <a:pt x="186419" y="444137"/>
                </a:cubicBezTo>
                <a:cubicBezTo>
                  <a:pt x="165743" y="467767"/>
                  <a:pt x="151585" y="496388"/>
                  <a:pt x="134168" y="522514"/>
                </a:cubicBezTo>
                <a:cubicBezTo>
                  <a:pt x="125459" y="535577"/>
                  <a:pt x="113007" y="546809"/>
                  <a:pt x="108042" y="561703"/>
                </a:cubicBezTo>
                <a:lnTo>
                  <a:pt x="68854" y="679269"/>
                </a:lnTo>
                <a:lnTo>
                  <a:pt x="55791" y="718457"/>
                </a:lnTo>
                <a:cubicBezTo>
                  <a:pt x="51437" y="731520"/>
                  <a:pt x="48886" y="745330"/>
                  <a:pt x="42728" y="757646"/>
                </a:cubicBezTo>
                <a:lnTo>
                  <a:pt x="16602" y="809897"/>
                </a:lnTo>
                <a:cubicBezTo>
                  <a:pt x="1443" y="900852"/>
                  <a:pt x="-11575" y="939366"/>
                  <a:pt x="16602" y="1045029"/>
                </a:cubicBezTo>
                <a:cubicBezTo>
                  <a:pt x="21362" y="1062879"/>
                  <a:pt x="43964" y="1070025"/>
                  <a:pt x="55791" y="1084217"/>
                </a:cubicBezTo>
                <a:cubicBezTo>
                  <a:pt x="80384" y="1113729"/>
                  <a:pt x="84677" y="1141778"/>
                  <a:pt x="121105" y="1162594"/>
                </a:cubicBezTo>
                <a:cubicBezTo>
                  <a:pt x="136693" y="1171501"/>
                  <a:pt x="155940" y="1171303"/>
                  <a:pt x="173357" y="1175657"/>
                </a:cubicBezTo>
                <a:cubicBezTo>
                  <a:pt x="182065" y="1188720"/>
                  <a:pt x="187223" y="1205038"/>
                  <a:pt x="199482" y="1214846"/>
                </a:cubicBezTo>
                <a:cubicBezTo>
                  <a:pt x="210234" y="1223448"/>
                  <a:pt x="226355" y="1221751"/>
                  <a:pt x="238671" y="1227909"/>
                </a:cubicBezTo>
                <a:cubicBezTo>
                  <a:pt x="252713" y="1234930"/>
                  <a:pt x="263817" y="1247013"/>
                  <a:pt x="277859" y="1254034"/>
                </a:cubicBezTo>
                <a:cubicBezTo>
                  <a:pt x="296599" y="1263404"/>
                  <a:pt x="352558" y="1275975"/>
                  <a:pt x="369299" y="1280160"/>
                </a:cubicBezTo>
                <a:cubicBezTo>
                  <a:pt x="434801" y="1275793"/>
                  <a:pt x="563973" y="1319226"/>
                  <a:pt x="591368" y="1227909"/>
                </a:cubicBezTo>
                <a:cubicBezTo>
                  <a:pt x="600215" y="1198418"/>
                  <a:pt x="600077" y="1166949"/>
                  <a:pt x="604431" y="1136469"/>
                </a:cubicBezTo>
                <a:cubicBezTo>
                  <a:pt x="598352" y="990576"/>
                  <a:pt x="610202" y="885233"/>
                  <a:pt x="578305" y="757646"/>
                </a:cubicBezTo>
                <a:cubicBezTo>
                  <a:pt x="574965" y="744288"/>
                  <a:pt x="569596" y="731520"/>
                  <a:pt x="565242" y="718457"/>
                </a:cubicBezTo>
                <a:cubicBezTo>
                  <a:pt x="569596" y="557348"/>
                  <a:pt x="578305" y="396298"/>
                  <a:pt x="578305" y="235131"/>
                </a:cubicBezTo>
                <a:cubicBezTo>
                  <a:pt x="578305" y="188617"/>
                  <a:pt x="608232" y="0"/>
                  <a:pt x="486865" y="0"/>
                </a:cubicBezTo>
                <a:lnTo>
                  <a:pt x="460739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Image 11" descr="HLU-logoN-title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2050" y="585575"/>
            <a:ext cx="3540430" cy="15343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87690" y="585575"/>
            <a:ext cx="4057610" cy="169129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6208234"/>
            <a:ext cx="2520280" cy="54788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08EFC-519F-48B2-93CA-8178112CF8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Pre-Series Status: HHOM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D4E3D1E7-46FB-4BE6-9843-DF497844B5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13th HL-LHC Collaboration Meeting – Sep. 25th–28th 2023</a:t>
            </a:r>
            <a:endParaRPr lang="en-GB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0AF60C77-022A-4797-B40D-1B6E1AF95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9721BAD-9CB8-49CA-95C0-8745919D03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6208234"/>
            <a:ext cx="2520280" cy="547887"/>
          </a:xfrm>
          <a:prstGeom prst="rect">
            <a:avLst/>
          </a:prstGeom>
        </p:spPr>
      </p:pic>
      <p:sp>
        <p:nvSpPr>
          <p:cNvPr id="7" name="Content Placeholder 10">
            <a:extLst>
              <a:ext uri="{FF2B5EF4-FFF2-40B4-BE49-F238E27FC236}">
                <a16:creationId xmlns:a16="http://schemas.microsoft.com/office/drawing/2014/main" id="{BA1DD66A-D583-4EB8-91C7-758F0F16D7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04595" y="1280732"/>
            <a:ext cx="2583442" cy="1236690"/>
          </a:xfrm>
        </p:spPr>
        <p:txBody>
          <a:bodyPr>
            <a:normAutofit/>
          </a:bodyPr>
          <a:lstStyle/>
          <a:p>
            <a:pPr marL="112713" indent="-112713"/>
            <a:r>
              <a:rPr lang="en-US" sz="1400" dirty="0"/>
              <a:t>The most critical dimensions are the gap and parallelism between the hook and tee </a:t>
            </a:r>
          </a:p>
          <a:p>
            <a:pPr marL="112713" indent="-112713"/>
            <a:r>
              <a:rPr lang="en-US" sz="1400" dirty="0"/>
              <a:t>Gap needs to be 2.5 – 3.1mm</a:t>
            </a:r>
          </a:p>
          <a:p>
            <a:pPr marL="112713" indent="-112713"/>
            <a:r>
              <a:rPr lang="en-US" sz="1400" dirty="0"/>
              <a:t>Will increase after BCP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144CD49-E02A-4FB1-85ED-7BCBCEF028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075" r="31100"/>
          <a:stretch/>
        </p:blipFill>
        <p:spPr>
          <a:xfrm>
            <a:off x="261470" y="1412776"/>
            <a:ext cx="2355522" cy="3216323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E1D90C3F-3673-4C79-9CF4-E581DAD25D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214594"/>
              </p:ext>
            </p:extLst>
          </p:nvPr>
        </p:nvGraphicFramePr>
        <p:xfrm>
          <a:off x="2763174" y="2649466"/>
          <a:ext cx="2520280" cy="1203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01298">
                  <a:extLst>
                    <a:ext uri="{9D8B030D-6E8A-4147-A177-3AD203B41FA5}">
                      <a16:colId xmlns:a16="http://schemas.microsoft.com/office/drawing/2014/main" val="100226810"/>
                    </a:ext>
                  </a:extLst>
                </a:gridCol>
                <a:gridCol w="670701">
                  <a:extLst>
                    <a:ext uri="{9D8B030D-6E8A-4147-A177-3AD203B41FA5}">
                      <a16:colId xmlns:a16="http://schemas.microsoft.com/office/drawing/2014/main" val="3828700221"/>
                    </a:ext>
                  </a:extLst>
                </a:gridCol>
                <a:gridCol w="1048281">
                  <a:extLst>
                    <a:ext uri="{9D8B030D-6E8A-4147-A177-3AD203B41FA5}">
                      <a16:colId xmlns:a16="http://schemas.microsoft.com/office/drawing/2014/main" val="1592674708"/>
                    </a:ext>
                  </a:extLst>
                </a:gridCol>
              </a:tblGrid>
              <a:tr h="242729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Serial No.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Gap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Parallelism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2614384"/>
                  </a:ext>
                </a:extLst>
              </a:tr>
              <a:tr h="242729">
                <a:tc>
                  <a:txBody>
                    <a:bodyPr/>
                    <a:lstStyle/>
                    <a:p>
                      <a:r>
                        <a:rPr lang="en-US" sz="1100" dirty="0"/>
                        <a:t>001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3815886"/>
                  </a:ext>
                </a:extLst>
              </a:tr>
              <a:tr h="242729">
                <a:tc>
                  <a:txBody>
                    <a:bodyPr/>
                    <a:lstStyle/>
                    <a:p>
                      <a:r>
                        <a:rPr lang="en-US" sz="1100" dirty="0"/>
                        <a:t>002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3339943"/>
                  </a:ext>
                </a:extLst>
              </a:tr>
              <a:tr h="242729">
                <a:tc>
                  <a:txBody>
                    <a:bodyPr/>
                    <a:lstStyle/>
                    <a:p>
                      <a:r>
                        <a:rPr lang="en-US" sz="1100" dirty="0"/>
                        <a:t>003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3890305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D5AFBA2A-D9B9-41A6-BB2C-10CF4AF0B0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78318" y="3937406"/>
            <a:ext cx="4731082" cy="2265274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380BFF8-A115-48FF-AA42-A3F13FE93A72}"/>
              </a:ext>
            </a:extLst>
          </p:cNvPr>
          <p:cNvCxnSpPr/>
          <p:nvPr/>
        </p:nvCxnSpPr>
        <p:spPr>
          <a:xfrm>
            <a:off x="5436096" y="1280732"/>
            <a:ext cx="0" cy="265667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4C1E6466-E0AA-4E1F-B9FE-C1AE10778A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4902837"/>
              </p:ext>
            </p:extLst>
          </p:nvPr>
        </p:nvGraphicFramePr>
        <p:xfrm>
          <a:off x="5609965" y="1280732"/>
          <a:ext cx="3436832" cy="1203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59208">
                  <a:extLst>
                    <a:ext uri="{9D8B030D-6E8A-4147-A177-3AD203B41FA5}">
                      <a16:colId xmlns:a16="http://schemas.microsoft.com/office/drawing/2014/main" val="100226810"/>
                    </a:ext>
                  </a:extLst>
                </a:gridCol>
                <a:gridCol w="859208">
                  <a:extLst>
                    <a:ext uri="{9D8B030D-6E8A-4147-A177-3AD203B41FA5}">
                      <a16:colId xmlns:a16="http://schemas.microsoft.com/office/drawing/2014/main" val="3828700221"/>
                    </a:ext>
                  </a:extLst>
                </a:gridCol>
                <a:gridCol w="859208">
                  <a:extLst>
                    <a:ext uri="{9D8B030D-6E8A-4147-A177-3AD203B41FA5}">
                      <a16:colId xmlns:a16="http://schemas.microsoft.com/office/drawing/2014/main" val="1592674708"/>
                    </a:ext>
                  </a:extLst>
                </a:gridCol>
                <a:gridCol w="859208">
                  <a:extLst>
                    <a:ext uri="{9D8B030D-6E8A-4147-A177-3AD203B41FA5}">
                      <a16:colId xmlns:a16="http://schemas.microsoft.com/office/drawing/2014/main" val="1613455925"/>
                    </a:ext>
                  </a:extLst>
                </a:gridCol>
              </a:tblGrid>
              <a:tr h="242729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Serial No.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Hook Perpend.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Hook Position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Tee Position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2614384"/>
                  </a:ext>
                </a:extLst>
              </a:tr>
              <a:tr h="242729">
                <a:tc>
                  <a:txBody>
                    <a:bodyPr/>
                    <a:lstStyle/>
                    <a:p>
                      <a:r>
                        <a:rPr lang="en-US" sz="1100" dirty="0"/>
                        <a:t>001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3815886"/>
                  </a:ext>
                </a:extLst>
              </a:tr>
              <a:tr h="242729">
                <a:tc>
                  <a:txBody>
                    <a:bodyPr/>
                    <a:lstStyle/>
                    <a:p>
                      <a:r>
                        <a:rPr lang="en-US" sz="1100" dirty="0"/>
                        <a:t>002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3339943"/>
                  </a:ext>
                </a:extLst>
              </a:tr>
              <a:tr h="242729">
                <a:tc>
                  <a:txBody>
                    <a:bodyPr/>
                    <a:lstStyle/>
                    <a:p>
                      <a:r>
                        <a:rPr lang="en-US" sz="1100" dirty="0"/>
                        <a:t>003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3890305"/>
                  </a:ext>
                </a:extLst>
              </a:tr>
            </a:tbl>
          </a:graphicData>
        </a:graphic>
      </p:graphicFrame>
      <p:sp>
        <p:nvSpPr>
          <p:cNvPr id="17" name="Content Placeholder 10">
            <a:extLst>
              <a:ext uri="{FF2B5EF4-FFF2-40B4-BE49-F238E27FC236}">
                <a16:creationId xmlns:a16="http://schemas.microsoft.com/office/drawing/2014/main" id="{B333D2C9-50C4-4B1A-BF31-427616A67658}"/>
              </a:ext>
            </a:extLst>
          </p:cNvPr>
          <p:cNvSpPr txBox="1">
            <a:spLocks/>
          </p:cNvSpPr>
          <p:nvPr/>
        </p:nvSpPr>
        <p:spPr>
          <a:xfrm>
            <a:off x="5619251" y="2555156"/>
            <a:ext cx="3427539" cy="123669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2713" indent="-112713"/>
            <a:r>
              <a:rPr lang="en-US" sz="1400" dirty="0"/>
              <a:t>Deviations are smaller than found on the prototypes, which passed simulations and RF check</a:t>
            </a:r>
          </a:p>
          <a:p>
            <a:pPr marL="112713" indent="-112713"/>
            <a:r>
              <a:rPr lang="en-US" sz="1400" dirty="0"/>
              <a:t>Physically changing the positions of the hook/tee is possible if required (unlikely)</a:t>
            </a:r>
          </a:p>
          <a:p>
            <a:pPr marL="112713" indent="-112713"/>
            <a:endParaRPr lang="en-US" sz="1400" dirty="0"/>
          </a:p>
        </p:txBody>
      </p:sp>
      <p:sp>
        <p:nvSpPr>
          <p:cNvPr id="18" name="Content Placeholder 10">
            <a:extLst>
              <a:ext uri="{FF2B5EF4-FFF2-40B4-BE49-F238E27FC236}">
                <a16:creationId xmlns:a16="http://schemas.microsoft.com/office/drawing/2014/main" id="{EFB1569E-0D49-4C4C-88C5-9194BF348C5E}"/>
              </a:ext>
            </a:extLst>
          </p:cNvPr>
          <p:cNvSpPr txBox="1">
            <a:spLocks/>
          </p:cNvSpPr>
          <p:nvPr/>
        </p:nvSpPr>
        <p:spPr>
          <a:xfrm>
            <a:off x="397024" y="4725144"/>
            <a:ext cx="3168352" cy="14775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b="1" u="sng" dirty="0"/>
              <a:t>Summary</a:t>
            </a:r>
          </a:p>
          <a:p>
            <a:pPr marL="112713" indent="-112713"/>
            <a:r>
              <a:rPr lang="en-US" sz="1400" dirty="0"/>
              <a:t>The EBW fixture functioned well, but its alignment can be adjusted to improve Tee position</a:t>
            </a:r>
          </a:p>
        </p:txBody>
      </p:sp>
    </p:spTree>
    <p:extLst>
      <p:ext uri="{BB962C8B-B14F-4D97-AF65-F5344CB8AC3E}">
        <p14:creationId xmlns:p14="http://schemas.microsoft.com/office/powerpoint/2010/main" val="22484729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HHOM Final Verification Plan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464" y="836712"/>
            <a:ext cx="7920000" cy="2759701"/>
          </a:xfrm>
        </p:spPr>
        <p:txBody>
          <a:bodyPr>
            <a:normAutofit/>
          </a:bodyPr>
          <a:lstStyle/>
          <a:p>
            <a:r>
              <a:rPr lang="en-US" sz="2000" dirty="0"/>
              <a:t>Warm RF measurements are used to validate the HHOM fabrication</a:t>
            </a:r>
          </a:p>
          <a:p>
            <a:r>
              <a:rPr lang="en-US" sz="2000" dirty="0"/>
              <a:t>A test box designed in collaboration with ODU, SLAC, and CERN will be used to take the measurements</a:t>
            </a:r>
          </a:p>
          <a:p>
            <a:r>
              <a:rPr lang="en-US" sz="2000" dirty="0"/>
              <a:t>The S21 curve must meet the following requirements:</a:t>
            </a:r>
          </a:p>
          <a:p>
            <a:pPr lvl="1"/>
            <a:r>
              <a:rPr lang="en-US" sz="1800" i="1" dirty="0"/>
              <a:t>S</a:t>
            </a:r>
            <a:r>
              <a:rPr lang="en-US" sz="1800" baseline="-25000" dirty="0"/>
              <a:t>21</a:t>
            </a:r>
            <a:r>
              <a:rPr lang="en-US" sz="1800" dirty="0"/>
              <a:t> in the 390 – 410 MHz range must be below &lt; -61 dB</a:t>
            </a:r>
          </a:p>
          <a:p>
            <a:pPr lvl="1"/>
            <a:r>
              <a:rPr lang="en-US" sz="1800" dirty="0"/>
              <a:t>S</a:t>
            </a:r>
            <a:r>
              <a:rPr lang="en-US" sz="1800" baseline="-25000" dirty="0"/>
              <a:t>21</a:t>
            </a:r>
            <a:r>
              <a:rPr lang="en-US" sz="1800" dirty="0"/>
              <a:t> in the 0.1 – 2000 MHz must be within CERN and AUP mask</a:t>
            </a:r>
          </a:p>
          <a:p>
            <a:r>
              <a:rPr lang="en-US" sz="2200" dirty="0"/>
              <a:t>System was successfully tested with the prototypes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13th HL-LHC Collaboration Meeting – Sep. 25th–28th 2023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D2A291C-363D-491E-9D23-5555FB0C79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6208234"/>
            <a:ext cx="2520280" cy="547887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FEDCE9-45FE-4DF6-B13B-7725E3B99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43CF772-B3BF-4838-9D50-EEBC8CDDF81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3382" b="7476"/>
          <a:stretch/>
        </p:blipFill>
        <p:spPr>
          <a:xfrm>
            <a:off x="172652" y="3645024"/>
            <a:ext cx="4765951" cy="25146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BE4F772-6885-4F9F-8661-55FB4D7AAD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0580" y="3645024"/>
            <a:ext cx="3771900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0071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CF03CB-B96F-4023-8567-E274938A6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Ceramic Feedthrough Design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D9060E-44A6-47C0-A13E-FFADD97776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13th HL-LHC Collaboration Meeting – Sep. 25th–28th 2023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6D83A4A-F057-416D-B658-676887E313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739432"/>
            <a:ext cx="8208472" cy="3153798"/>
          </a:xfrm>
        </p:spPr>
        <p:txBody>
          <a:bodyPr>
            <a:normAutofit fontScale="92500"/>
          </a:bodyPr>
          <a:lstStyle/>
          <a:p>
            <a:r>
              <a:rPr lang="en-US" sz="1800" dirty="0"/>
              <a:t>CERN uses a rotatable titanium flange on the ceramic feedthroughs (below right)</a:t>
            </a:r>
          </a:p>
          <a:p>
            <a:r>
              <a:rPr lang="en-US" sz="1800" dirty="0"/>
              <a:t>JLab uses a copper interface ring between the ceramic and a 316LN non-rotatable flange (below left)</a:t>
            </a:r>
          </a:p>
          <a:p>
            <a:r>
              <a:rPr lang="en-US" sz="1800" dirty="0"/>
              <a:t>A thorough testing and qualification process is implemented at CERN to verify the two designs</a:t>
            </a:r>
          </a:p>
          <a:p>
            <a:r>
              <a:rPr lang="en-US" sz="1800" dirty="0"/>
              <a:t>In particular, the concern is that the brazing/installation process will form cracks within the ceramic which will propagate over time</a:t>
            </a:r>
          </a:p>
          <a:p>
            <a:pPr lvl="1"/>
            <a:r>
              <a:rPr lang="en-US" sz="1500" dirty="0"/>
              <a:t>Destructive section is the only way to identify cracks</a:t>
            </a:r>
          </a:p>
          <a:p>
            <a:r>
              <a:rPr lang="en-US" sz="1800" dirty="0"/>
              <a:t>The JLab design has been implemented on prototypes and has been included in a number of VTA cycles without failure</a:t>
            </a:r>
          </a:p>
          <a:p>
            <a:r>
              <a:rPr lang="en-US" sz="1800" dirty="0"/>
              <a:t>Subsequent failures in samples is still to be understood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E992247-9F54-4036-B865-301EC46F4377}"/>
              </a:ext>
            </a:extLst>
          </p:cNvPr>
          <p:cNvSpPr txBox="1"/>
          <p:nvPr/>
        </p:nvSpPr>
        <p:spPr>
          <a:xfrm>
            <a:off x="1672350" y="3792457"/>
            <a:ext cx="18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u="sng" dirty="0"/>
              <a:t>JLab Design</a:t>
            </a:r>
            <a:endParaRPr lang="en-US" sz="1400" b="1" u="sng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62ADC01-9408-4BE6-9641-5629744051A6}"/>
              </a:ext>
            </a:extLst>
          </p:cNvPr>
          <p:cNvSpPr txBox="1"/>
          <p:nvPr/>
        </p:nvSpPr>
        <p:spPr>
          <a:xfrm>
            <a:off x="6022094" y="3798360"/>
            <a:ext cx="18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u="sng" dirty="0"/>
              <a:t>CERN Design</a:t>
            </a:r>
            <a:endParaRPr lang="en-US" sz="1400" b="1" u="sng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AAB7B71-F61F-4639-AFD8-0276E98F11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665" y="4136914"/>
            <a:ext cx="3347864" cy="199458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15939C3-47F4-42B4-8D2F-A1486B8060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0066" y="4131011"/>
            <a:ext cx="2304256" cy="198755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E1E2ED2-D6F3-471D-AD6E-6A16081EFB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6208234"/>
            <a:ext cx="2520280" cy="547887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6569304-28FE-4D22-9A41-97D6310C5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135923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430CCE0F-B695-4CBA-9B4B-3BBEFBF94D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6208234"/>
            <a:ext cx="2520280" cy="54788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067BBC9-CD9B-466A-BCC5-D4668570DE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Ceramic Braze Qualifications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7F3A6DAF-FC05-4EE8-8E5A-F4FBD62EF0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 rot="5400000">
            <a:off x="92952" y="3619913"/>
            <a:ext cx="2913979" cy="2185484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B33002-E330-459A-91BA-430927118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A866C0-22EA-45E0-AA17-E9480BA428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13th HL-LHC Collaboration Meeting – Sep. 25th–28th 2023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FF36447-4F82-4897-B831-093610A2DF3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5642"/>
          <a:stretch/>
        </p:blipFill>
        <p:spPr>
          <a:xfrm rot="5400000">
            <a:off x="6492430" y="692553"/>
            <a:ext cx="2194940" cy="255787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17588DF-B81E-4BE3-A592-D3275181B6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6406776" y="3926227"/>
            <a:ext cx="2484177" cy="1863133"/>
          </a:xfrm>
          <a:prstGeom prst="rect">
            <a:avLst/>
          </a:prstGeom>
        </p:spPr>
      </p:pic>
      <p:graphicFrame>
        <p:nvGraphicFramePr>
          <p:cNvPr id="13" name="Diagram 12">
            <a:extLst>
              <a:ext uri="{FF2B5EF4-FFF2-40B4-BE49-F238E27FC236}">
                <a16:creationId xmlns:a16="http://schemas.microsoft.com/office/drawing/2014/main" id="{DD892D47-38C2-495B-8E95-80F00813FF4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62737676"/>
              </p:ext>
            </p:extLst>
          </p:nvPr>
        </p:nvGraphicFramePr>
        <p:xfrm>
          <a:off x="2792598" y="875061"/>
          <a:ext cx="3558804" cy="54812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44AD841C-1050-4B71-9F88-98AE39AE9B83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12745"/>
          <a:stretch/>
        </p:blipFill>
        <p:spPr>
          <a:xfrm rot="5400000">
            <a:off x="386976" y="966351"/>
            <a:ext cx="2261423" cy="1943794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B978D52-CB31-412B-93AB-D426A94AA9CF}"/>
              </a:ext>
            </a:extLst>
          </p:cNvPr>
          <p:cNvCxnSpPr>
            <a:cxnSpLocks/>
            <a:endCxn id="6" idx="0"/>
          </p:cNvCxnSpPr>
          <p:nvPr/>
        </p:nvCxnSpPr>
        <p:spPr>
          <a:xfrm flipH="1" flipV="1">
            <a:off x="2489585" y="1938249"/>
            <a:ext cx="786271" cy="4106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BB05043-2024-49DB-96C1-59E92B00A93C}"/>
              </a:ext>
            </a:extLst>
          </p:cNvPr>
          <p:cNvCxnSpPr>
            <a:cxnSpLocks/>
            <a:endCxn id="7" idx="0"/>
          </p:cNvCxnSpPr>
          <p:nvPr/>
        </p:nvCxnSpPr>
        <p:spPr>
          <a:xfrm flipH="1">
            <a:off x="2642684" y="3140968"/>
            <a:ext cx="633172" cy="15716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B325845-1894-4D4A-91B1-15E1BA800C7C}"/>
              </a:ext>
            </a:extLst>
          </p:cNvPr>
          <p:cNvCxnSpPr>
            <a:cxnSpLocks/>
            <a:stCxn id="9" idx="2"/>
          </p:cNvCxnSpPr>
          <p:nvPr/>
        </p:nvCxnSpPr>
        <p:spPr>
          <a:xfrm flipH="1">
            <a:off x="5868146" y="1971489"/>
            <a:ext cx="442819" cy="16442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20D7CC2-0AAE-4E23-881E-F6014EB1EFE4}"/>
              </a:ext>
            </a:extLst>
          </p:cNvPr>
          <p:cNvCxnSpPr>
            <a:cxnSpLocks/>
            <a:stCxn id="11" idx="2"/>
          </p:cNvCxnSpPr>
          <p:nvPr/>
        </p:nvCxnSpPr>
        <p:spPr>
          <a:xfrm flipH="1">
            <a:off x="5868148" y="4857794"/>
            <a:ext cx="849150" cy="13118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84632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1B188-6C25-401D-B90D-C553344308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Ceramic Braze Qualifications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782E08-95FB-4771-868B-9978FB35F9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37F43F-D61B-4E03-B442-C3B5BC20E0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13th HL-LHC Collaboration Meeting – Sep. 25th–28th 2023</a:t>
            </a:r>
            <a:endParaRPr lang="en-GB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433ED3A1-8D79-47F5-B0C3-6FD9815756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7942865"/>
              </p:ext>
            </p:extLst>
          </p:nvPr>
        </p:nvGraphicFramePr>
        <p:xfrm>
          <a:off x="276080" y="1171707"/>
          <a:ext cx="8616399" cy="3870216"/>
        </p:xfrm>
        <a:graphic>
          <a:graphicData uri="http://schemas.openxmlformats.org/drawingml/2006/table">
            <a:tbl>
              <a:tblPr/>
              <a:tblGrid>
                <a:gridCol w="562027">
                  <a:extLst>
                    <a:ext uri="{9D8B030D-6E8A-4147-A177-3AD203B41FA5}">
                      <a16:colId xmlns:a16="http://schemas.microsoft.com/office/drawing/2014/main" val="409844625"/>
                    </a:ext>
                  </a:extLst>
                </a:gridCol>
                <a:gridCol w="447465">
                  <a:extLst>
                    <a:ext uri="{9D8B030D-6E8A-4147-A177-3AD203B41FA5}">
                      <a16:colId xmlns:a16="http://schemas.microsoft.com/office/drawing/2014/main" val="3803680705"/>
                    </a:ext>
                  </a:extLst>
                </a:gridCol>
                <a:gridCol w="447465">
                  <a:extLst>
                    <a:ext uri="{9D8B030D-6E8A-4147-A177-3AD203B41FA5}">
                      <a16:colId xmlns:a16="http://schemas.microsoft.com/office/drawing/2014/main" val="3038462704"/>
                    </a:ext>
                  </a:extLst>
                </a:gridCol>
                <a:gridCol w="447465">
                  <a:extLst>
                    <a:ext uri="{9D8B030D-6E8A-4147-A177-3AD203B41FA5}">
                      <a16:colId xmlns:a16="http://schemas.microsoft.com/office/drawing/2014/main" val="571216246"/>
                    </a:ext>
                  </a:extLst>
                </a:gridCol>
                <a:gridCol w="377381">
                  <a:extLst>
                    <a:ext uri="{9D8B030D-6E8A-4147-A177-3AD203B41FA5}">
                      <a16:colId xmlns:a16="http://schemas.microsoft.com/office/drawing/2014/main" val="2246681568"/>
                    </a:ext>
                  </a:extLst>
                </a:gridCol>
                <a:gridCol w="447465">
                  <a:extLst>
                    <a:ext uri="{9D8B030D-6E8A-4147-A177-3AD203B41FA5}">
                      <a16:colId xmlns:a16="http://schemas.microsoft.com/office/drawing/2014/main" val="784427746"/>
                    </a:ext>
                  </a:extLst>
                </a:gridCol>
                <a:gridCol w="377381">
                  <a:extLst>
                    <a:ext uri="{9D8B030D-6E8A-4147-A177-3AD203B41FA5}">
                      <a16:colId xmlns:a16="http://schemas.microsoft.com/office/drawing/2014/main" val="2756085457"/>
                    </a:ext>
                  </a:extLst>
                </a:gridCol>
                <a:gridCol w="447465">
                  <a:extLst>
                    <a:ext uri="{9D8B030D-6E8A-4147-A177-3AD203B41FA5}">
                      <a16:colId xmlns:a16="http://schemas.microsoft.com/office/drawing/2014/main" val="2837626530"/>
                    </a:ext>
                  </a:extLst>
                </a:gridCol>
                <a:gridCol w="447465">
                  <a:extLst>
                    <a:ext uri="{9D8B030D-6E8A-4147-A177-3AD203B41FA5}">
                      <a16:colId xmlns:a16="http://schemas.microsoft.com/office/drawing/2014/main" val="4284617857"/>
                    </a:ext>
                  </a:extLst>
                </a:gridCol>
                <a:gridCol w="447465">
                  <a:extLst>
                    <a:ext uri="{9D8B030D-6E8A-4147-A177-3AD203B41FA5}">
                      <a16:colId xmlns:a16="http://schemas.microsoft.com/office/drawing/2014/main" val="2649057856"/>
                    </a:ext>
                  </a:extLst>
                </a:gridCol>
                <a:gridCol w="447465">
                  <a:extLst>
                    <a:ext uri="{9D8B030D-6E8A-4147-A177-3AD203B41FA5}">
                      <a16:colId xmlns:a16="http://schemas.microsoft.com/office/drawing/2014/main" val="3056098420"/>
                    </a:ext>
                  </a:extLst>
                </a:gridCol>
                <a:gridCol w="447465">
                  <a:extLst>
                    <a:ext uri="{9D8B030D-6E8A-4147-A177-3AD203B41FA5}">
                      <a16:colId xmlns:a16="http://schemas.microsoft.com/office/drawing/2014/main" val="3945648441"/>
                    </a:ext>
                  </a:extLst>
                </a:gridCol>
                <a:gridCol w="447465">
                  <a:extLst>
                    <a:ext uri="{9D8B030D-6E8A-4147-A177-3AD203B41FA5}">
                      <a16:colId xmlns:a16="http://schemas.microsoft.com/office/drawing/2014/main" val="301952805"/>
                    </a:ext>
                  </a:extLst>
                </a:gridCol>
                <a:gridCol w="447465">
                  <a:extLst>
                    <a:ext uri="{9D8B030D-6E8A-4147-A177-3AD203B41FA5}">
                      <a16:colId xmlns:a16="http://schemas.microsoft.com/office/drawing/2014/main" val="3208958783"/>
                    </a:ext>
                  </a:extLst>
                </a:gridCol>
                <a:gridCol w="447465">
                  <a:extLst>
                    <a:ext uri="{9D8B030D-6E8A-4147-A177-3AD203B41FA5}">
                      <a16:colId xmlns:a16="http://schemas.microsoft.com/office/drawing/2014/main" val="3799062785"/>
                    </a:ext>
                  </a:extLst>
                </a:gridCol>
                <a:gridCol w="447465">
                  <a:extLst>
                    <a:ext uri="{9D8B030D-6E8A-4147-A177-3AD203B41FA5}">
                      <a16:colId xmlns:a16="http://schemas.microsoft.com/office/drawing/2014/main" val="2449376731"/>
                    </a:ext>
                  </a:extLst>
                </a:gridCol>
                <a:gridCol w="447465">
                  <a:extLst>
                    <a:ext uri="{9D8B030D-6E8A-4147-A177-3AD203B41FA5}">
                      <a16:colId xmlns:a16="http://schemas.microsoft.com/office/drawing/2014/main" val="343921362"/>
                    </a:ext>
                  </a:extLst>
                </a:gridCol>
                <a:gridCol w="447465">
                  <a:extLst>
                    <a:ext uri="{9D8B030D-6E8A-4147-A177-3AD203B41FA5}">
                      <a16:colId xmlns:a16="http://schemas.microsoft.com/office/drawing/2014/main" val="1690779628"/>
                    </a:ext>
                  </a:extLst>
                </a:gridCol>
                <a:gridCol w="587635">
                  <a:extLst>
                    <a:ext uri="{9D8B030D-6E8A-4147-A177-3AD203B41FA5}">
                      <a16:colId xmlns:a16="http://schemas.microsoft.com/office/drawing/2014/main" val="3737203123"/>
                    </a:ext>
                  </a:extLst>
                </a:gridCol>
              </a:tblGrid>
              <a:tr h="6912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Test / sample name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Sample history at JLAB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Metrology knifes (EN-MME B.72)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VT (EN-MME B.112)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 on the ceramic (both sides)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Assembly, with VITON gasket (SY-RF workshop)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LT (SY-RF workshop)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Assembly, with Cu gasket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LT (SY-RF workshop)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 "air side" (SY-RF workshop)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Thermal shock No.1 (EN-MME B.112)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 "air side" after shock No.1 (EN-MME B.112)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Thermal shock No.2 (EN-MME B.112)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 "air side" after shock No.2 (EN-MME B.112)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LT (TE-VSC at 4030)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Dissassembly</a:t>
                      </a: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+ Final PT (UHV side)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UT (EN-MME B.112)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Cold resin + wire cut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Metallography results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0281549"/>
                  </a:ext>
                </a:extLst>
              </a:tr>
              <a:tr h="3894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12-01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x assembly using flat gasket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Done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Done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Done 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Done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Passed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Done. RF gasket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Passed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Done. No radial cracks.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Done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Done. No radial cracks.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Done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Done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Passed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Done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Done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4-5 mm internal crack in OD 'air side'.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245419"/>
                  </a:ext>
                </a:extLst>
              </a:tr>
              <a:tr h="3894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12-03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x assembly using flat gasket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Done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Done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Done 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Done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Passed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Done. RF gasket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Passed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Done. No radial cracks.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Done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Done. No radial cracks.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Passed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Done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Done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Done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3-4 mm internal crack in OD 'air side'.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8202000"/>
                  </a:ext>
                </a:extLst>
              </a:tr>
              <a:tr h="7757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05-01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x assembly using flat gasket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Done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Done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Done, few indications (about 1mm) on ceramic OD 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Done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Passed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Done. </a:t>
                      </a:r>
                      <a:r>
                        <a:rPr lang="en-US" sz="700" b="0" i="0" u="sng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Flat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gasket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Passed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Done. No radial cracks. Same indications observed in previous PT.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Done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Done. No radial cracks. Same indications observed in previous PT.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Done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Done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Passed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Done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Done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Done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mm internal crack in OD 'air side'.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3461524"/>
                  </a:ext>
                </a:extLst>
              </a:tr>
              <a:tr h="6224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#3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5x assembly + 5x thermal shocks using flat gasket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Done few indications (3-5mm) on ceramic OD 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Done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mm circumferential surface crack on air side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0524662"/>
                  </a:ext>
                </a:extLst>
              </a:tr>
              <a:tr h="6224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#4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5x assembly + 5x thermal shocks using flat gasket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Done few indications (3-5mm) on ceramic OD 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Done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2-3 mm circumferential surface crack on air side</a:t>
                      </a:r>
                    </a:p>
                  </a:txBody>
                  <a:tcPr marL="4956" marR="4956" marT="4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5676610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C297AFC0-A713-4A10-8D17-B9EA1BCF18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8792749"/>
              </p:ext>
            </p:extLst>
          </p:nvPr>
        </p:nvGraphicFramePr>
        <p:xfrm>
          <a:off x="276080" y="5186537"/>
          <a:ext cx="6550800" cy="999512"/>
        </p:xfrm>
        <a:graphic>
          <a:graphicData uri="http://schemas.openxmlformats.org/drawingml/2006/table">
            <a:tbl>
              <a:tblPr/>
              <a:tblGrid>
                <a:gridCol w="3705737">
                  <a:extLst>
                    <a:ext uri="{9D8B030D-6E8A-4147-A177-3AD203B41FA5}">
                      <a16:colId xmlns:a16="http://schemas.microsoft.com/office/drawing/2014/main" val="2169450102"/>
                    </a:ext>
                  </a:extLst>
                </a:gridCol>
                <a:gridCol w="232250">
                  <a:extLst>
                    <a:ext uri="{9D8B030D-6E8A-4147-A177-3AD203B41FA5}">
                      <a16:colId xmlns:a16="http://schemas.microsoft.com/office/drawing/2014/main" val="4218155975"/>
                    </a:ext>
                  </a:extLst>
                </a:gridCol>
                <a:gridCol w="464500">
                  <a:extLst>
                    <a:ext uri="{9D8B030D-6E8A-4147-A177-3AD203B41FA5}">
                      <a16:colId xmlns:a16="http://schemas.microsoft.com/office/drawing/2014/main" val="931579805"/>
                    </a:ext>
                  </a:extLst>
                </a:gridCol>
                <a:gridCol w="407501">
                  <a:extLst>
                    <a:ext uri="{9D8B030D-6E8A-4147-A177-3AD203B41FA5}">
                      <a16:colId xmlns:a16="http://schemas.microsoft.com/office/drawing/2014/main" val="477027372"/>
                    </a:ext>
                  </a:extLst>
                </a:gridCol>
                <a:gridCol w="944362">
                  <a:extLst>
                    <a:ext uri="{9D8B030D-6E8A-4147-A177-3AD203B41FA5}">
                      <a16:colId xmlns:a16="http://schemas.microsoft.com/office/drawing/2014/main" val="1457732707"/>
                    </a:ext>
                  </a:extLst>
                </a:gridCol>
                <a:gridCol w="796450">
                  <a:extLst>
                    <a:ext uri="{9D8B030D-6E8A-4147-A177-3AD203B41FA5}">
                      <a16:colId xmlns:a16="http://schemas.microsoft.com/office/drawing/2014/main" val="438455835"/>
                    </a:ext>
                  </a:extLst>
                </a:gridCol>
              </a:tblGrid>
              <a:tr h="278581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PT: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red penetrant liquid, 10 minutes dwell per face, rinsing with water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3371872"/>
                  </a:ext>
                </a:extLst>
              </a:tr>
              <a:tr h="26518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LT: 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leak rate &lt; 1E-10 mbar * l/s (chamber pressure 1E-3 mbar)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854906"/>
                  </a:ext>
                </a:extLst>
              </a:tr>
              <a:tr h="157018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Assembly</a:t>
                      </a: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Untill 10 Nm in steps of 1 Nm (starting at 4 Nm).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4062"/>
                  </a:ext>
                </a:extLst>
              </a:tr>
              <a:tr h="278581">
                <a:tc gridSpan="6"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Thermal shock: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30 min filling with N2, 10 minutes waiting with N2 at top flange, warm up in forced air during 1.5 h approx.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EA9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556632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2530B08B-C44E-4592-A6F1-8CCD7EAD58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6208234"/>
            <a:ext cx="2520280" cy="547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1783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27EB8D-8BBF-4D3B-81FD-1E8D21D76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Ceramic Braze Qualifications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DD7195-2B2B-417E-AAF0-EF6F9C2A5D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56" y="1052736"/>
            <a:ext cx="4896544" cy="5256584"/>
          </a:xfrm>
        </p:spPr>
        <p:txBody>
          <a:bodyPr>
            <a:normAutofit/>
          </a:bodyPr>
          <a:lstStyle/>
          <a:p>
            <a:r>
              <a:rPr lang="en-US" sz="1800" dirty="0"/>
              <a:t>Tests were carried out at CERN in Feb 23</a:t>
            </a:r>
          </a:p>
          <a:p>
            <a:r>
              <a:rPr lang="en-US" sz="1800" dirty="0"/>
              <a:t>No radial cracks were discovered on the ceramic surface; no loss in vacuum (bottom image)  </a:t>
            </a:r>
          </a:p>
          <a:p>
            <a:r>
              <a:rPr lang="en-US" sz="1800" dirty="0"/>
              <a:t>Ceramic samples were cut and polished to find potential internal cracks</a:t>
            </a:r>
          </a:p>
          <a:p>
            <a:pPr lvl="1"/>
            <a:r>
              <a:rPr lang="en-US" sz="1400" dirty="0"/>
              <a:t>Penetrant dye is present only from cracks from the PT</a:t>
            </a:r>
          </a:p>
          <a:p>
            <a:pPr lvl="1"/>
            <a:r>
              <a:rPr lang="en-US" sz="1400" dirty="0"/>
              <a:t>Cracks from cutting should have no dye</a:t>
            </a:r>
          </a:p>
          <a:p>
            <a:r>
              <a:rPr lang="en-US" sz="1800" dirty="0"/>
              <a:t>Cut samples showed internal cracks in the ceramic</a:t>
            </a:r>
          </a:p>
          <a:p>
            <a:r>
              <a:rPr lang="en-US" sz="1800" dirty="0"/>
              <a:t>The original CERN samples that showed no surface cracks were sectioned for re-inspection</a:t>
            </a:r>
          </a:p>
          <a:p>
            <a:pPr lvl="1"/>
            <a:r>
              <a:rPr lang="en-US" sz="1400" dirty="0"/>
              <a:t>Similar internal cracks were found</a:t>
            </a:r>
          </a:p>
          <a:p>
            <a:r>
              <a:rPr lang="en-US" sz="1800" dirty="0"/>
              <a:t>Is this the best that is possible?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C96683-0AA0-4B8A-B13B-78FDC3A0B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50E985-2E7C-4298-8783-2F46ECE974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13th HL-LHC Collaboration Meeting – Sep. 25th–28th 2023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8879ADD-E06A-4B64-84A3-0194032916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6600" y="2559483"/>
            <a:ext cx="3682763" cy="122194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DE4B7EB-6BE6-429D-8FD6-DD5D19B3C3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6600" y="3913823"/>
            <a:ext cx="2555760" cy="244581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307C803-9C68-4B96-BB8D-D2984C9C6E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6600" y="1268760"/>
            <a:ext cx="3682762" cy="124639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1202F93-4DDE-4A30-8414-2EFA426DEF1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6208234"/>
            <a:ext cx="2520280" cy="547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1256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45A14-FBD0-497C-A8AC-242E3AF50D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Ceramic Braze Qualifications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62D000-2AB5-4484-B861-666417B802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00000"/>
            <a:ext cx="7920000" cy="5226163"/>
          </a:xfrm>
        </p:spPr>
        <p:txBody>
          <a:bodyPr/>
          <a:lstStyle/>
          <a:p>
            <a:r>
              <a:rPr lang="en-US" sz="1800" dirty="0"/>
              <a:t>Further investigation found possible issues with identifying the internal cracks</a:t>
            </a:r>
          </a:p>
          <a:p>
            <a:pPr lvl="1"/>
            <a:r>
              <a:rPr lang="en-US" sz="1400" dirty="0"/>
              <a:t>Cracks may form during the cold shock/mounting process, and they definitely form during the cutting process</a:t>
            </a:r>
          </a:p>
          <a:p>
            <a:pPr lvl="1"/>
            <a:r>
              <a:rPr lang="en-US" sz="1400" dirty="0"/>
              <a:t>The challenge is to isolate the two</a:t>
            </a:r>
          </a:p>
          <a:p>
            <a:pPr lvl="1"/>
            <a:r>
              <a:rPr lang="en-US" sz="1400" dirty="0"/>
              <a:t>The dye from the PT was meant to only be present in the cracks from the cold shock/mounting process</a:t>
            </a:r>
          </a:p>
          <a:p>
            <a:r>
              <a:rPr lang="en-US" sz="1800" dirty="0"/>
              <a:t>Internal cracks were found to be exaggerated presumably due to dye flowing into cracks from cutting process</a:t>
            </a:r>
            <a:endParaRPr lang="en-US" sz="1400" dirty="0"/>
          </a:p>
          <a:p>
            <a:r>
              <a:rPr lang="en-US" sz="1800" dirty="0"/>
              <a:t>Cracks were present in samples sectioned right after PT (left) but not samples cut one week after PT (right)</a:t>
            </a:r>
          </a:p>
          <a:p>
            <a:pPr lvl="1"/>
            <a:r>
              <a:rPr lang="en-US" sz="1400" dirty="0"/>
              <a:t>This could be due to the dye having additional time to dry for the latter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DD138B-414C-4138-959F-5DE15FF7A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8120D9-8F84-48C9-B764-F2D3DA8D9F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13th HL-LHC Collaboration Meeting – Sep. 25th–28th 2023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6292496-CDB8-4D9D-9098-52ABD13BB1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4008" y="4544319"/>
            <a:ext cx="3685032" cy="128708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BBA9107-0A77-42EB-AC9A-CEBA65F2C0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234" y="4581128"/>
            <a:ext cx="3682763" cy="122194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C694F95-3683-41D3-A94E-ABA57254FB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6208234"/>
            <a:ext cx="2520280" cy="547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3796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465F3B-1C4B-4E1B-BCB5-174C04DCC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Ceramic Braze Qualifications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A7771A-D709-4476-A3BA-F0E2B3E37D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9959" y="980728"/>
            <a:ext cx="8564529" cy="3465104"/>
          </a:xfrm>
        </p:spPr>
        <p:txBody>
          <a:bodyPr>
            <a:normAutofit/>
          </a:bodyPr>
          <a:lstStyle/>
          <a:p>
            <a:r>
              <a:rPr lang="en-US" sz="2200" dirty="0"/>
              <a:t>Tests were repeated in August 2023</a:t>
            </a:r>
          </a:p>
          <a:p>
            <a:r>
              <a:rPr lang="en-US" sz="2200" dirty="0"/>
              <a:t>Samples had radial cracks during installation, observed from the surface</a:t>
            </a:r>
          </a:p>
          <a:p>
            <a:r>
              <a:rPr lang="en-US" sz="2200" dirty="0"/>
              <a:t>Brazing process was exactly the same as the Feb tests</a:t>
            </a:r>
          </a:p>
          <a:p>
            <a:pPr lvl="1"/>
            <a:r>
              <a:rPr lang="en-US" sz="1900" dirty="0"/>
              <a:t>Only difference was ceramics were from a different lot (though same vendor)</a:t>
            </a:r>
          </a:p>
          <a:p>
            <a:pPr lvl="1"/>
            <a:r>
              <a:rPr lang="en-US" sz="1900" dirty="0"/>
              <a:t>Exact cause of failures is unknown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86C97E-E48C-4252-BFE9-938D0B881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E611C7-F18F-4547-8078-EF77304009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13th HL-LHC Collaboration Meeting – Sep. 25th–28th 2023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70BF18F-3845-4C66-8487-2C9A6C0DB4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3972" y="3501008"/>
            <a:ext cx="6016057" cy="2707226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5860CD6-61E8-4EB8-A644-3ABE5029D2AE}"/>
              </a:ext>
            </a:extLst>
          </p:cNvPr>
          <p:cNvCxnSpPr/>
          <p:nvPr/>
        </p:nvCxnSpPr>
        <p:spPr>
          <a:xfrm flipH="1">
            <a:off x="5131756" y="4620070"/>
            <a:ext cx="2448272" cy="5760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CE0957D-8B15-47B9-95B2-69BFA41F4248}"/>
              </a:ext>
            </a:extLst>
          </p:cNvPr>
          <p:cNvCxnSpPr>
            <a:cxnSpLocks/>
          </p:cNvCxnSpPr>
          <p:nvPr/>
        </p:nvCxnSpPr>
        <p:spPr>
          <a:xfrm flipV="1">
            <a:off x="1115616" y="3789505"/>
            <a:ext cx="2376264" cy="288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A1E8FD6F-00C2-4F55-AB41-C8E9BCDFC2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6208234"/>
            <a:ext cx="2520280" cy="547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3590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371FD0-C35E-4FB7-9F5F-899A08D830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Ceramic Braze Qualification: Path Forward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D2AA87-3D0F-441F-9E82-C0E8E060EB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80728"/>
            <a:ext cx="7920000" cy="5145435"/>
          </a:xfrm>
        </p:spPr>
        <p:txBody>
          <a:bodyPr>
            <a:normAutofit lnSpcReduction="10000"/>
          </a:bodyPr>
          <a:lstStyle/>
          <a:p>
            <a:r>
              <a:rPr lang="en-US" sz="2200" dirty="0"/>
              <a:t>New samples will be brazed and tested</a:t>
            </a:r>
          </a:p>
          <a:p>
            <a:r>
              <a:rPr lang="en-US" sz="2200" dirty="0"/>
              <a:t>One set of feedthroughs will be fast-tracked for the first pre-series jacketed cavity</a:t>
            </a:r>
          </a:p>
          <a:p>
            <a:pPr lvl="1"/>
            <a:r>
              <a:rPr lang="en-US" sz="1900" dirty="0"/>
              <a:t>All machining will be done prior to brazing to reduce additional stress on the ceramic</a:t>
            </a:r>
          </a:p>
          <a:p>
            <a:pPr lvl="1"/>
            <a:r>
              <a:rPr lang="en-US" sz="1900" dirty="0"/>
              <a:t>Remaining ceramics from the older batch will be used</a:t>
            </a:r>
          </a:p>
          <a:p>
            <a:pPr lvl="1"/>
            <a:r>
              <a:rPr lang="en-US" sz="1900" dirty="0"/>
              <a:t>The back-up plan is to use a set of qualified ancillaries from CERN for the first cavity</a:t>
            </a:r>
          </a:p>
          <a:p>
            <a:r>
              <a:rPr lang="en-US" sz="2300" dirty="0"/>
              <a:t>Testing at CERN has shown that higher purity alumina (99.5%) is more resistant to cracking</a:t>
            </a:r>
          </a:p>
          <a:p>
            <a:pPr lvl="1"/>
            <a:r>
              <a:rPr lang="en-US" sz="1900" dirty="0"/>
              <a:t>A set of feedthroughs and testing samples will be fabricated using 99.5% alumina parts from CERN</a:t>
            </a:r>
          </a:p>
          <a:p>
            <a:r>
              <a:rPr lang="en-US" sz="2300" dirty="0"/>
              <a:t>All units will go through a cold shock/mounting process to ensure no radial cracks form</a:t>
            </a:r>
          </a:p>
          <a:p>
            <a:r>
              <a:rPr lang="en-US" sz="2300" dirty="0"/>
              <a:t>Resolution is expected by the end of 2023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571699-4ED0-4336-BD68-3302781D9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F4DD2E-5346-48F9-A769-40C46B69AD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13th HL-LHC Collaboration Meeting – Sep. 25th–28th 2023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8405FD9-7E15-4AF3-A912-AC8FE89CEE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6208234"/>
            <a:ext cx="2520280" cy="547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4105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376AE8-6BE6-4D6C-9AC0-97A2166AAF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Series Status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98B4534B-140D-459A-AC11-B3F44B82717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5400000">
            <a:off x="4932040" y="3399264"/>
            <a:ext cx="2769964" cy="2769964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FD5E93-528B-44CC-B863-EB475ABEA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22808A-BDFB-4568-A45A-E26E070886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13th HL-LHC Collaboration Meeting – Sep. 25th–28th 2023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A46E103-6856-4001-B6AD-89ADB115EC4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151" r="5900"/>
          <a:stretch/>
        </p:blipFill>
        <p:spPr>
          <a:xfrm rot="16200000">
            <a:off x="1759485" y="3115435"/>
            <a:ext cx="2761488" cy="3329146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269EED6-3B2A-40ED-8670-B873322363BF}"/>
              </a:ext>
            </a:extLst>
          </p:cNvPr>
          <p:cNvSpPr txBox="1">
            <a:spLocks/>
          </p:cNvSpPr>
          <p:nvPr/>
        </p:nvSpPr>
        <p:spPr>
          <a:xfrm>
            <a:off x="612000" y="1048116"/>
            <a:ext cx="7920000" cy="2380883"/>
          </a:xfrm>
          <a:prstGeom prst="rect">
            <a:avLst/>
          </a:prstGeom>
        </p:spPr>
        <p:txBody>
          <a:bodyPr vert="horz" lIns="0" tIns="0" rIns="0" bIns="0" rtlCol="0">
            <a:normAutofit fontScale="7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All raw material for Series production has been received at JLab</a:t>
            </a:r>
          </a:p>
          <a:p>
            <a:pPr lvl="1"/>
            <a:r>
              <a:rPr lang="en-US" dirty="0"/>
              <a:t>Material certificates are released in EDMS</a:t>
            </a:r>
          </a:p>
          <a:p>
            <a:r>
              <a:rPr lang="en-US" dirty="0"/>
              <a:t>Series component fabrication is being carried out in parallel with Pre-Series</a:t>
            </a:r>
          </a:p>
          <a:p>
            <a:pPr lvl="1"/>
            <a:r>
              <a:rPr lang="en-US" dirty="0"/>
              <a:t>Only parts not affected by drawing reviews are being fabricated at the moment</a:t>
            </a:r>
          </a:p>
          <a:p>
            <a:r>
              <a:rPr lang="en-US" dirty="0"/>
              <a:t>First series units are due in mid-2024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E8F6F06-58DF-480D-83CA-74C781C3B0D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6208234"/>
            <a:ext cx="2520280" cy="547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3291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13th HL-LHC Collaboration Meeting – Sep. 25th–28th 2023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6208234"/>
            <a:ext cx="2520280" cy="547887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39552" y="1340768"/>
            <a:ext cx="7920000" cy="4740888"/>
          </a:xfrm>
        </p:spPr>
        <p:txBody>
          <a:bodyPr>
            <a:normAutofit/>
          </a:bodyPr>
          <a:lstStyle/>
          <a:p>
            <a:r>
              <a:rPr lang="en-US" dirty="0"/>
              <a:t>Scope</a:t>
            </a:r>
          </a:p>
          <a:p>
            <a:r>
              <a:rPr lang="en-US" dirty="0"/>
              <a:t>Interfaces</a:t>
            </a:r>
          </a:p>
          <a:p>
            <a:r>
              <a:rPr lang="en-US" dirty="0"/>
              <a:t>QA/QC</a:t>
            </a:r>
          </a:p>
          <a:p>
            <a:r>
              <a:rPr lang="en-US" dirty="0"/>
              <a:t>Production Status</a:t>
            </a:r>
          </a:p>
          <a:p>
            <a:r>
              <a:rPr lang="en-US" dirty="0"/>
              <a:t>Current Challenges</a:t>
            </a:r>
          </a:p>
          <a:p>
            <a:r>
              <a:rPr lang="en-US" dirty="0"/>
              <a:t>Series Production Status</a:t>
            </a:r>
          </a:p>
          <a:p>
            <a:r>
              <a:rPr lang="en-US" dirty="0"/>
              <a:t>Summary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6745344-2BB6-4007-A5DE-D30F2C160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E30C737-D23A-4AD0-A69F-88136826E0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4048" y="1340768"/>
            <a:ext cx="3767161" cy="3475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1920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00000"/>
            <a:ext cx="5112128" cy="5308234"/>
          </a:xfrm>
        </p:spPr>
        <p:txBody>
          <a:bodyPr>
            <a:normAutofit/>
          </a:bodyPr>
          <a:lstStyle/>
          <a:p>
            <a:r>
              <a:rPr lang="en-US" sz="2400" dirty="0"/>
              <a:t>Pre-Series couplers are currently in production at JLab</a:t>
            </a:r>
          </a:p>
          <a:p>
            <a:pPr lvl="1"/>
            <a:r>
              <a:rPr lang="en-US" sz="2000" dirty="0"/>
              <a:t>Goal is to have them ready for the first Pre-Series cavities in Spring 2024</a:t>
            </a:r>
          </a:p>
          <a:p>
            <a:r>
              <a:rPr lang="en-US" sz="2400" dirty="0"/>
              <a:t>Ceramic brazes have been a challenge for both JLab and CERN</a:t>
            </a:r>
          </a:p>
          <a:p>
            <a:pPr lvl="1"/>
            <a:r>
              <a:rPr lang="en-US" sz="2000" dirty="0"/>
              <a:t>A viable path forward has been identified and is in process</a:t>
            </a:r>
          </a:p>
          <a:p>
            <a:r>
              <a:rPr lang="en-US" sz="2400" dirty="0"/>
              <a:t>Raw material procurement for Pre-Series and Series production is complete</a:t>
            </a:r>
          </a:p>
          <a:p>
            <a:r>
              <a:rPr lang="en-US" sz="2400" dirty="0"/>
              <a:t>Series part fabrication is being carried out alongside the Pre-Series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13th HL-LHC Collaboration Meeting – Sep. 25th–28th 2023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BBA24ED-ED4F-46CD-B9BB-626BDA332C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6208234"/>
            <a:ext cx="2520280" cy="547887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F50BB6-8CE1-4E45-8FBC-F01F53E98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2B0A04F-3476-4C85-AC85-3A09147733C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9000" r="17648" b="15283"/>
          <a:stretch/>
        </p:blipFill>
        <p:spPr>
          <a:xfrm>
            <a:off x="5724128" y="1772816"/>
            <a:ext cx="3272770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7902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4E2393-1782-4D20-AD96-E35D4FF7D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Thanks to the RFD Ancillary Team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799CA8-8213-4496-8722-D5973A02F7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Fermilab</a:t>
            </a:r>
            <a:r>
              <a:rPr lang="en-US" dirty="0"/>
              <a:t> – Paolo </a:t>
            </a:r>
            <a:r>
              <a:rPr lang="en-US"/>
              <a:t>Berrutti</a:t>
            </a:r>
            <a:r>
              <a:rPr lang="en-US" dirty="0"/>
              <a:t>, </a:t>
            </a:r>
            <a:r>
              <a:rPr lang="en-US" dirty="0" err="1"/>
              <a:t>Manuele</a:t>
            </a:r>
            <a:r>
              <a:rPr lang="en-US" dirty="0"/>
              <a:t> Narduzzi, Colin </a:t>
            </a:r>
            <a:r>
              <a:rPr lang="en-US" dirty="0" err="1"/>
              <a:t>Narug</a:t>
            </a:r>
            <a:r>
              <a:rPr lang="en-US" dirty="0"/>
              <a:t>, Leonardo </a:t>
            </a:r>
            <a:r>
              <a:rPr lang="en-US" dirty="0" err="1"/>
              <a:t>Ristori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b="1" dirty="0"/>
              <a:t>ODU</a:t>
            </a:r>
            <a:r>
              <a:rPr lang="en-US" dirty="0"/>
              <a:t> – Suba De Silva, Jean </a:t>
            </a:r>
            <a:r>
              <a:rPr lang="en-US" dirty="0" err="1"/>
              <a:t>Delayen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b="1" dirty="0"/>
              <a:t>SLAC</a:t>
            </a:r>
            <a:r>
              <a:rPr lang="en-US" dirty="0"/>
              <a:t> – </a:t>
            </a:r>
            <a:r>
              <a:rPr lang="en-US" dirty="0" err="1"/>
              <a:t>Zenghai</a:t>
            </a:r>
            <a:r>
              <a:rPr lang="en-US" dirty="0"/>
              <a:t> Li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b="1" dirty="0"/>
              <a:t>CERN</a:t>
            </a:r>
            <a:r>
              <a:rPr lang="en-US" dirty="0"/>
              <a:t> – Nuria Valverde Alonso, Adria </a:t>
            </a:r>
            <a:r>
              <a:rPr lang="en-US" dirty="0" err="1"/>
              <a:t>Gallifa</a:t>
            </a:r>
            <a:r>
              <a:rPr lang="en-US" dirty="0"/>
              <a:t> </a:t>
            </a:r>
            <a:r>
              <a:rPr lang="en-US" dirty="0" err="1"/>
              <a:t>Terricabras</a:t>
            </a:r>
            <a:r>
              <a:rPr lang="en-US" dirty="0"/>
              <a:t>, Eric Montesinos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EF8138-4D0F-4580-8246-8C239C335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864DCC-14A4-45DD-9A29-5DF0595E2E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13th HL-LHC Collaboration Meeting – Sep. 25th–28th 2023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DF2121B-64F6-412E-B54A-E7EA09B900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6208234"/>
            <a:ext cx="2520280" cy="547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5198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3EBF8-275B-4FFF-A736-4FC5E400B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Back-Up Slides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848DEC-4072-4D01-8B13-DF88A1FFA5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F21D76-9375-4801-A0A8-8909EB11B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12127C-3CDD-4A88-8D75-2E6CBDC677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13th HL-LHC Collaboration Meeting – Sep. 25th–28th 2023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2083420-366B-4E43-9FA9-F1C9CE8CD0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6208234"/>
            <a:ext cx="2520280" cy="547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3496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Safety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13th HL-LHC Collaboration Meeting – Sep. 25th–28th 2023</a:t>
            </a:r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19080" y="915865"/>
            <a:ext cx="6829384" cy="5055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Isosceles Triangle 6"/>
          <p:cNvSpPr/>
          <p:nvPr/>
        </p:nvSpPr>
        <p:spPr>
          <a:xfrm rot="10800000">
            <a:off x="151873" y="3846140"/>
            <a:ext cx="2763942" cy="236598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206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Content Placeholder 5"/>
          <p:cNvSpPr>
            <a:spLocks noGrp="1"/>
          </p:cNvSpPr>
          <p:nvPr>
            <p:ph sz="quarter" idx="4294967295"/>
          </p:nvPr>
        </p:nvSpPr>
        <p:spPr>
          <a:xfrm>
            <a:off x="612000" y="3861048"/>
            <a:ext cx="1871768" cy="48432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3600" b="1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Safety</a:t>
            </a:r>
            <a:endParaRPr lang="en-US" b="1" dirty="0">
              <a:solidFill>
                <a:schemeClr val="tx1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9" name="Content Placeholder 5"/>
          <p:cNvSpPr>
            <a:spLocks noGrp="1"/>
          </p:cNvSpPr>
          <p:nvPr>
            <p:ph sz="quarter" idx="4294967295"/>
          </p:nvPr>
        </p:nvSpPr>
        <p:spPr>
          <a:xfrm>
            <a:off x="826367" y="4538553"/>
            <a:ext cx="1414954" cy="40027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b="1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Quality</a:t>
            </a:r>
            <a:endParaRPr lang="en-US" b="1" dirty="0">
              <a:solidFill>
                <a:schemeClr val="tx1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10" name="Content Placeholder 5"/>
          <p:cNvSpPr>
            <a:spLocks noGrp="1"/>
          </p:cNvSpPr>
          <p:nvPr>
            <p:ph sz="quarter" idx="4294967295"/>
          </p:nvPr>
        </p:nvSpPr>
        <p:spPr>
          <a:xfrm>
            <a:off x="826367" y="5132004"/>
            <a:ext cx="1414954" cy="26496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1400" b="1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Schedule</a:t>
            </a:r>
            <a:endParaRPr lang="en-US" sz="2400" b="1" dirty="0">
              <a:solidFill>
                <a:schemeClr val="tx1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3528" y="1700808"/>
            <a:ext cx="1506623" cy="175432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ysClr val="windowText" lastClr="000000"/>
                </a:solidFill>
              </a:rPr>
              <a:t>Safety processes leverage </a:t>
            </a:r>
            <a:r>
              <a:rPr lang="en-US" sz="1350" dirty="0" err="1">
                <a:solidFill>
                  <a:sysClr val="windowText" lastClr="000000"/>
                </a:solidFill>
              </a:rPr>
              <a:t>JLab's</a:t>
            </a:r>
            <a:r>
              <a:rPr lang="en-US" sz="1350" dirty="0">
                <a:solidFill>
                  <a:sysClr val="windowText" lastClr="000000"/>
                </a:solidFill>
              </a:rPr>
              <a:t> work planning and control system as well as ESH Manual for program guidance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CAE8BE8-9B55-4EE2-B452-C22ADF38D6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6208234"/>
            <a:ext cx="2520280" cy="547887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12BB64A-9D48-43BA-B530-BFDBD451F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557815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6F74B4-FB0E-4E41-A095-583544D7CE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Safety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92A2EC-EFE5-4A2C-B9F7-A6C5E2BC8A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addition to </a:t>
            </a:r>
            <a:r>
              <a:rPr lang="en-US" dirty="0" err="1"/>
              <a:t>JLab’s</a:t>
            </a:r>
            <a:r>
              <a:rPr lang="en-US" dirty="0"/>
              <a:t> EH&amp;S manual, safety processes are specified in individual AUP procedures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F6AA4D-DF0F-4C0C-9DFE-824F47EE73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0659FC3-ED5B-4229-8A2F-A5D13F65AA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6047" y="2764593"/>
            <a:ext cx="4002780" cy="331631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791831D-7B28-474F-921C-F14E3A7A98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167" y="2564904"/>
            <a:ext cx="3732066" cy="255961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6B69B84-BCC9-4B80-9A6D-7C548BCCD8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6992" y="3772705"/>
            <a:ext cx="3066074" cy="230820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4E2E514-8CE3-4DFA-8F1B-7061829B96A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6208234"/>
            <a:ext cx="2520280" cy="547887"/>
          </a:xfrm>
          <a:prstGeom prst="rect">
            <a:avLst/>
          </a:prstGeom>
        </p:spPr>
      </p:pic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2AB14B6F-97A6-4FF5-B903-86550DE8D2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13th HL-LHC Collaboration Meeting – Sep. 25th–28th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87241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>
            <a:cxnSpLocks/>
            <a:stCxn id="15" idx="0"/>
          </p:cNvCxnSpPr>
          <p:nvPr/>
        </p:nvCxnSpPr>
        <p:spPr>
          <a:xfrm flipV="1">
            <a:off x="1233086" y="3789040"/>
            <a:ext cx="818634" cy="50437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B37A7FD-7BE2-4E59-B69E-A9D473414EC8}"/>
              </a:ext>
            </a:extLst>
          </p:cNvPr>
          <p:cNvCxnSpPr>
            <a:cxnSpLocks/>
            <a:stCxn id="19" idx="0"/>
          </p:cNvCxnSpPr>
          <p:nvPr/>
        </p:nvCxnSpPr>
        <p:spPr>
          <a:xfrm flipV="1">
            <a:off x="4302967" y="3789040"/>
            <a:ext cx="1565177" cy="7920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cxnSpLocks/>
          </p:cNvCxnSpPr>
          <p:nvPr/>
        </p:nvCxnSpPr>
        <p:spPr>
          <a:xfrm>
            <a:off x="7308304" y="2850166"/>
            <a:ext cx="0" cy="57883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cxnSpLocks/>
            <a:endCxn id="16" idx="0"/>
          </p:cNvCxnSpPr>
          <p:nvPr/>
        </p:nvCxnSpPr>
        <p:spPr>
          <a:xfrm>
            <a:off x="6516216" y="3789040"/>
            <a:ext cx="962960" cy="50756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Prototype Fabrication: Ceramic Feedthrough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346591737"/>
              </p:ext>
            </p:extLst>
          </p:nvPr>
        </p:nvGraphicFramePr>
        <p:xfrm>
          <a:off x="107504" y="2340474"/>
          <a:ext cx="8856984" cy="25754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00" r="6950"/>
          <a:stretch/>
        </p:blipFill>
        <p:spPr>
          <a:xfrm rot="5400000">
            <a:off x="527052" y="993228"/>
            <a:ext cx="1800200" cy="191921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9515" y="1055506"/>
            <a:ext cx="2808312" cy="179743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51" t="27600" r="1700" b="12200"/>
          <a:stretch/>
        </p:blipFill>
        <p:spPr>
          <a:xfrm>
            <a:off x="5460582" y="1052736"/>
            <a:ext cx="3636661" cy="1797430"/>
          </a:xfrm>
          <a:prstGeom prst="rect">
            <a:avLst/>
          </a:prstGeom>
        </p:spPr>
      </p:pic>
      <p:cxnSp>
        <p:nvCxnSpPr>
          <p:cNvPr id="10" name="Straight Connector 9"/>
          <p:cNvCxnSpPr>
            <a:cxnSpLocks/>
            <a:stCxn id="7" idx="3"/>
          </p:cNvCxnSpPr>
          <p:nvPr/>
        </p:nvCxnSpPr>
        <p:spPr>
          <a:xfrm flipH="1">
            <a:off x="467544" y="2852936"/>
            <a:ext cx="959608" cy="50437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cxnSpLocks/>
            <a:stCxn id="8" idx="2"/>
          </p:cNvCxnSpPr>
          <p:nvPr/>
        </p:nvCxnSpPr>
        <p:spPr>
          <a:xfrm flipH="1">
            <a:off x="3563889" y="2852936"/>
            <a:ext cx="359782" cy="50437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01" b="24801"/>
          <a:stretch/>
        </p:blipFill>
        <p:spPr>
          <a:xfrm>
            <a:off x="79411" y="4293410"/>
            <a:ext cx="2307349" cy="180893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152" y="4296602"/>
            <a:ext cx="2718048" cy="181203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EF84F7F-51D1-413D-8C97-492C88111B7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6208234"/>
            <a:ext cx="2520280" cy="54788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7827185-BEAD-40A2-B461-12AC0B295B9C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t="8889"/>
          <a:stretch/>
        </p:blipFill>
        <p:spPr>
          <a:xfrm>
            <a:off x="2521023" y="4581128"/>
            <a:ext cx="3563888" cy="1366853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1CA94D-8C88-4FE0-BFD7-1937B84A4F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13th HL-LHC Collaboration Meeting – Sep. 25th–28th 2023</a:t>
            </a:r>
            <a:endParaRPr lang="en-GB" dirty="0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9523944D-5518-40E5-BF6A-5A0A84108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507157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JLab Scope of Work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13th HL-LHC Collaboration Meeting – Sep. 25th–28th 2023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923928" y="1085726"/>
            <a:ext cx="4680080" cy="5367610"/>
          </a:xfrm>
        </p:spPr>
        <p:txBody>
          <a:bodyPr>
            <a:normAutofit/>
          </a:bodyPr>
          <a:lstStyle/>
          <a:p>
            <a:r>
              <a:rPr lang="en-US" sz="2000" dirty="0"/>
              <a:t>Fabricate sets of RFD Cavity Ancillaries</a:t>
            </a:r>
          </a:p>
          <a:p>
            <a:pPr lvl="1"/>
            <a:r>
              <a:rPr lang="en-US" sz="1800" dirty="0"/>
              <a:t>Prototype: 3 sets (FY21/FY22) </a:t>
            </a:r>
            <a:r>
              <a:rPr lang="en-US" sz="1800" b="1" dirty="0">
                <a:solidFill>
                  <a:srgbClr val="009900"/>
                </a:solidFill>
              </a:rPr>
              <a:t>Complete (1 usable set)</a:t>
            </a:r>
          </a:p>
          <a:p>
            <a:pPr lvl="1"/>
            <a:r>
              <a:rPr lang="en-US" sz="1800" dirty="0"/>
              <a:t>Pre-Series: 3 sets (FY23/FY24)</a:t>
            </a:r>
          </a:p>
          <a:p>
            <a:pPr lvl="1"/>
            <a:r>
              <a:rPr lang="en-US" sz="1800" dirty="0"/>
              <a:t>Series: 8 sets (FY24)</a:t>
            </a:r>
          </a:p>
          <a:p>
            <a:r>
              <a:rPr lang="en-US" sz="2000" dirty="0"/>
              <a:t>RF design is provided by AUP</a:t>
            </a:r>
          </a:p>
          <a:p>
            <a:r>
              <a:rPr lang="en-US" sz="2000" dirty="0"/>
              <a:t>All activities are in full compliance with CERN Engineering Specification Document (EDMS 1389669 v2.6)</a:t>
            </a:r>
          </a:p>
          <a:p>
            <a:r>
              <a:rPr lang="en-US" sz="2000" dirty="0"/>
              <a:t>Share production information with the CERN MTF</a:t>
            </a:r>
          </a:p>
          <a:p>
            <a:r>
              <a:rPr lang="en-US" sz="2000" dirty="0"/>
              <a:t>PRR held in May 2022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F266538-F160-46D4-AE9C-76FBA84566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6208234"/>
            <a:ext cx="2520280" cy="547887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7F1CD57-C28A-44DF-8529-99716408D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B6232A9-EB44-4AEF-BB98-1376D2ED235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075" r="31100"/>
          <a:stretch/>
        </p:blipFill>
        <p:spPr>
          <a:xfrm>
            <a:off x="323528" y="985312"/>
            <a:ext cx="3387615" cy="4625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1817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1200" y="6381368"/>
            <a:ext cx="6550800" cy="360000"/>
          </a:xfrm>
        </p:spPr>
        <p:txBody>
          <a:bodyPr/>
          <a:lstStyle/>
          <a:p>
            <a:r>
              <a:rPr lang="en-US"/>
              <a:t>13th HL-LHC Collaboration Meeting – Sep. 25th–28th 2023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JLab Scope of Work: Interfaces</a:t>
            </a:r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88" t="14361" r="31100" b="19930"/>
          <a:stretch/>
        </p:blipFill>
        <p:spPr>
          <a:xfrm>
            <a:off x="107504" y="3102911"/>
            <a:ext cx="2349414" cy="2520280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87" t="27726" r="36613" b="19929"/>
          <a:stretch/>
        </p:blipFill>
        <p:spPr>
          <a:xfrm>
            <a:off x="6948264" y="1288252"/>
            <a:ext cx="1840605" cy="2162711"/>
          </a:xfrm>
          <a:prstGeom prst="rect">
            <a:avLst/>
          </a:prstGeom>
          <a:ln w="28575">
            <a:solidFill>
              <a:srgbClr val="00FF00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38" t="18815" r="39762" b="29954"/>
          <a:stretch/>
        </p:blipFill>
        <p:spPr>
          <a:xfrm>
            <a:off x="6932462" y="3630792"/>
            <a:ext cx="1840605" cy="2116696"/>
          </a:xfrm>
          <a:prstGeom prst="rect">
            <a:avLst/>
          </a:prstGeom>
          <a:ln w="28575">
            <a:solidFill>
              <a:srgbClr val="0017C0"/>
            </a:solidFill>
          </a:ln>
        </p:spPr>
      </p:pic>
      <p:grpSp>
        <p:nvGrpSpPr>
          <p:cNvPr id="11" name="Group 10"/>
          <p:cNvGrpSpPr/>
          <p:nvPr/>
        </p:nvGrpSpPr>
        <p:grpSpPr>
          <a:xfrm>
            <a:off x="2612439" y="2501607"/>
            <a:ext cx="4263817" cy="3240361"/>
            <a:chOff x="2657952" y="1772816"/>
            <a:chExt cx="4263817" cy="3240361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775" t="13247" r="20075" b="18816"/>
            <a:stretch/>
          </p:blipFill>
          <p:spPr>
            <a:xfrm>
              <a:off x="2657952" y="1772816"/>
              <a:ext cx="4263817" cy="3096344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2843808" y="1916832"/>
              <a:ext cx="936104" cy="1296144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436096" y="4149081"/>
              <a:ext cx="720080" cy="864096"/>
            </a:xfrm>
            <a:prstGeom prst="rect">
              <a:avLst/>
            </a:prstGeom>
            <a:noFill/>
            <a:ln w="19050">
              <a:solidFill>
                <a:srgbClr val="0017C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488669" y="2725922"/>
              <a:ext cx="673351" cy="974108"/>
            </a:xfrm>
            <a:prstGeom prst="rect">
              <a:avLst/>
            </a:prstGeom>
            <a:noFill/>
            <a:ln w="19050">
              <a:solidFill>
                <a:srgbClr val="00FF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346107" y="2492896"/>
            <a:ext cx="1872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HHOM-FT</a:t>
            </a:r>
          </a:p>
          <a:p>
            <a:pPr algn="ctr"/>
            <a:r>
              <a:rPr lang="en-US" sz="1600" dirty="0"/>
              <a:t>DN40 CF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46107" y="5691445"/>
            <a:ext cx="1872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HHOM</a:t>
            </a:r>
          </a:p>
          <a:p>
            <a:pPr algn="ctr"/>
            <a:r>
              <a:rPr lang="en-US" sz="1600" dirty="0"/>
              <a:t>DN100 CF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932461" y="683985"/>
            <a:ext cx="1872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VHOM</a:t>
            </a:r>
          </a:p>
          <a:p>
            <a:pPr algn="ctr"/>
            <a:r>
              <a:rPr lang="en-US" sz="1600" dirty="0"/>
              <a:t>DN40 CF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916660" y="5760569"/>
            <a:ext cx="1872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Pick-Up</a:t>
            </a:r>
          </a:p>
          <a:p>
            <a:pPr algn="ctr"/>
            <a:r>
              <a:rPr lang="en-US" sz="1600" dirty="0"/>
              <a:t>DN40 CF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635896" y="5843962"/>
            <a:ext cx="1872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u="sng" dirty="0"/>
              <a:t>RFD Cavity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3F5B1FFC-6888-46CB-B26E-E12E452FBC8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6208234"/>
            <a:ext cx="2520280" cy="547887"/>
          </a:xfrm>
          <a:prstGeom prst="rect">
            <a:avLst/>
          </a:prstGeom>
        </p:spPr>
      </p:pic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6BEB06B7-42AC-40D8-8153-D83A2A452A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4827" y="956882"/>
            <a:ext cx="6083860" cy="1586747"/>
          </a:xfrm>
        </p:spPr>
        <p:txBody>
          <a:bodyPr>
            <a:normAutofit/>
          </a:bodyPr>
          <a:lstStyle/>
          <a:p>
            <a:r>
              <a:rPr lang="en-US" sz="2000" dirty="0"/>
              <a:t>Interfaces are defined in LHCACFDC0001 - CERN EDMS 2420659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130CB05-DAF8-4A43-9491-23DA43F9D8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309091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Manufacturing Inspection Plans (MIPs)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13th HL-LHC Collaboration Meeting – Sep. 25th–28th 2023</a:t>
            </a:r>
            <a:endParaRPr lang="en-GB" dirty="0"/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2416EAA8-32EE-4E8B-8F20-2019ABC2CD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9487" y="2140752"/>
            <a:ext cx="1835680" cy="82402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Manufacturing Inspection Plan</a:t>
            </a:r>
            <a:endParaRPr kumimoji="0" lang="en-US" altLang="en-US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Text Box 7">
            <a:extLst>
              <a:ext uri="{FF2B5EF4-FFF2-40B4-BE49-F238E27FC236}">
                <a16:creationId xmlns:a16="http://schemas.microsoft.com/office/drawing/2014/main" id="{D94B7155-5BF6-48D4-87A2-42E78FCDC2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68344" y="5277619"/>
            <a:ext cx="1090562" cy="488413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Material Certifications</a:t>
            </a:r>
            <a:endParaRPr kumimoji="0" lang="en-US" altLang="en-US" sz="2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Text Box 8">
            <a:extLst>
              <a:ext uri="{FF2B5EF4-FFF2-40B4-BE49-F238E27FC236}">
                <a16:creationId xmlns:a16="http://schemas.microsoft.com/office/drawing/2014/main" id="{C850FA5C-FBB2-4258-BAFF-CBEEE04C45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68344" y="4583944"/>
            <a:ext cx="1090562" cy="488413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Metrology Reports</a:t>
            </a:r>
            <a:endParaRPr kumimoji="0" lang="en-US" altLang="en-US" sz="2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Text Box 9">
            <a:extLst>
              <a:ext uri="{FF2B5EF4-FFF2-40B4-BE49-F238E27FC236}">
                <a16:creationId xmlns:a16="http://schemas.microsoft.com/office/drawing/2014/main" id="{9F1FFCFB-80BF-488A-B572-BAC944409F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68344" y="3890268"/>
            <a:ext cx="1090562" cy="488413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WPS, WPQR, BPS, BPQR</a:t>
            </a:r>
            <a:endParaRPr kumimoji="0" lang="en-US" altLang="en-US" sz="2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Text Box 10">
            <a:extLst>
              <a:ext uri="{FF2B5EF4-FFF2-40B4-BE49-F238E27FC236}">
                <a16:creationId xmlns:a16="http://schemas.microsoft.com/office/drawing/2014/main" id="{991498F9-AC87-4EAA-ACC0-535FE6E579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68344" y="3196592"/>
            <a:ext cx="1090562" cy="488413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Leak/Pressure Test Reports</a:t>
            </a:r>
            <a:endParaRPr kumimoji="0" lang="en-US" altLang="en-US" sz="2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Text Box 6">
            <a:extLst>
              <a:ext uri="{FF2B5EF4-FFF2-40B4-BE49-F238E27FC236}">
                <a16:creationId xmlns:a16="http://schemas.microsoft.com/office/drawing/2014/main" id="{2A088364-70CE-4370-BA5A-5C3B596CAF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99716" y="3693611"/>
            <a:ext cx="1435224" cy="457200"/>
          </a:xfrm>
          <a:prstGeom prst="rect">
            <a:avLst/>
          </a:prstGeom>
          <a:solidFill>
            <a:srgbClr val="FFFFFF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JLab Traveler</a:t>
            </a:r>
            <a:endParaRPr kumimoji="0" lang="en-US" altLang="en-US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Text Box 1">
            <a:extLst>
              <a:ext uri="{FF2B5EF4-FFF2-40B4-BE49-F238E27FC236}">
                <a16:creationId xmlns:a16="http://schemas.microsoft.com/office/drawing/2014/main" id="{F3ABBEAC-21DC-4217-89CB-90F5752311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68344" y="2324163"/>
            <a:ext cx="1114633" cy="457200"/>
          </a:xfrm>
          <a:prstGeom prst="rect">
            <a:avLst/>
          </a:prstGeom>
          <a:solidFill>
            <a:srgbClr val="FFFFFF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Drawings</a:t>
            </a:r>
            <a:endParaRPr kumimoji="0" lang="en-US" altLang="en-US" sz="12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Text Box 2">
            <a:extLst>
              <a:ext uri="{FF2B5EF4-FFF2-40B4-BE49-F238E27FC236}">
                <a16:creationId xmlns:a16="http://schemas.microsoft.com/office/drawing/2014/main" id="{A72B1944-6EA2-4E76-A065-F7A33326D1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68344" y="999653"/>
            <a:ext cx="1114633" cy="457200"/>
          </a:xfrm>
          <a:prstGeom prst="rect">
            <a:avLst/>
          </a:prstGeom>
          <a:solidFill>
            <a:srgbClr val="FFFFFF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Standards: ASME, ISO</a:t>
            </a:r>
            <a:endParaRPr kumimoji="0" lang="en-US" altLang="en-US" sz="12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Text Box 3">
            <a:extLst>
              <a:ext uri="{FF2B5EF4-FFF2-40B4-BE49-F238E27FC236}">
                <a16:creationId xmlns:a16="http://schemas.microsoft.com/office/drawing/2014/main" id="{70EB4753-7191-426E-8215-618D6CF7E7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68344" y="1661908"/>
            <a:ext cx="1114633" cy="457200"/>
          </a:xfrm>
          <a:prstGeom prst="rect">
            <a:avLst/>
          </a:prstGeom>
          <a:solidFill>
            <a:srgbClr val="FFFFFF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Specifications: CERN, JLab</a:t>
            </a:r>
            <a:endParaRPr kumimoji="0" lang="en-US" altLang="en-US" sz="12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Text Box 6">
            <a:extLst>
              <a:ext uri="{FF2B5EF4-FFF2-40B4-BE49-F238E27FC236}">
                <a16:creationId xmlns:a16="http://schemas.microsoft.com/office/drawing/2014/main" id="{2A088364-70CE-4370-BA5A-5C3B596CAF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07727" y="4828150"/>
            <a:ext cx="1219200" cy="457200"/>
          </a:xfrm>
          <a:prstGeom prst="rect">
            <a:avLst/>
          </a:prstGeom>
          <a:solidFill>
            <a:srgbClr val="FFFFFF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CERN MTF</a:t>
            </a:r>
            <a:endParaRPr kumimoji="0" lang="en-US" altLang="en-US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6" name="Elbow Connector 15"/>
          <p:cNvCxnSpPr>
            <a:stCxn id="13" idx="1"/>
            <a:endCxn id="6" idx="0"/>
          </p:cNvCxnSpPr>
          <p:nvPr/>
        </p:nvCxnSpPr>
        <p:spPr>
          <a:xfrm rot="10800000" flipV="1">
            <a:off x="6317328" y="1228252"/>
            <a:ext cx="1351017" cy="912499"/>
          </a:xfrm>
          <a:prstGeom prst="bentConnector2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stCxn id="14" idx="1"/>
            <a:endCxn id="6" idx="0"/>
          </p:cNvCxnSpPr>
          <p:nvPr/>
        </p:nvCxnSpPr>
        <p:spPr>
          <a:xfrm rot="10800000" flipV="1">
            <a:off x="6317328" y="1890508"/>
            <a:ext cx="1351017" cy="250244"/>
          </a:xfrm>
          <a:prstGeom prst="bentConnector2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2" idx="1"/>
            <a:endCxn id="6" idx="3"/>
          </p:cNvCxnSpPr>
          <p:nvPr/>
        </p:nvCxnSpPr>
        <p:spPr>
          <a:xfrm flipH="1">
            <a:off x="7235167" y="2552763"/>
            <a:ext cx="433177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6" idx="2"/>
            <a:endCxn id="11" idx="0"/>
          </p:cNvCxnSpPr>
          <p:nvPr/>
        </p:nvCxnSpPr>
        <p:spPr>
          <a:xfrm>
            <a:off x="6317327" y="2964774"/>
            <a:ext cx="1" cy="72883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1" idx="2"/>
            <a:endCxn id="15" idx="0"/>
          </p:cNvCxnSpPr>
          <p:nvPr/>
        </p:nvCxnSpPr>
        <p:spPr>
          <a:xfrm flipH="1">
            <a:off x="6317327" y="4150811"/>
            <a:ext cx="1" cy="67733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stCxn id="7" idx="1"/>
            <a:endCxn id="11" idx="3"/>
          </p:cNvCxnSpPr>
          <p:nvPr/>
        </p:nvCxnSpPr>
        <p:spPr>
          <a:xfrm rot="10800000">
            <a:off x="7034940" y="3922212"/>
            <a:ext cx="633404" cy="1599615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8" idx="1"/>
            <a:endCxn id="11" idx="3"/>
          </p:cNvCxnSpPr>
          <p:nvPr/>
        </p:nvCxnSpPr>
        <p:spPr>
          <a:xfrm rot="10800000">
            <a:off x="7034940" y="3922211"/>
            <a:ext cx="633404" cy="905940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/>
          <p:cNvCxnSpPr>
            <a:stCxn id="9" idx="1"/>
            <a:endCxn id="11" idx="3"/>
          </p:cNvCxnSpPr>
          <p:nvPr/>
        </p:nvCxnSpPr>
        <p:spPr>
          <a:xfrm rot="10800000">
            <a:off x="7034940" y="3922211"/>
            <a:ext cx="633404" cy="212264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10" idx="1"/>
            <a:endCxn id="11" idx="3"/>
          </p:cNvCxnSpPr>
          <p:nvPr/>
        </p:nvCxnSpPr>
        <p:spPr>
          <a:xfrm rot="10800000" flipV="1">
            <a:off x="7034940" y="3440799"/>
            <a:ext cx="633404" cy="481412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30B9D690-CE7D-4981-B60E-C603DAE457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287" y="900001"/>
            <a:ext cx="4821188" cy="5265304"/>
          </a:xfrm>
        </p:spPr>
        <p:txBody>
          <a:bodyPr>
            <a:normAutofit/>
          </a:bodyPr>
          <a:lstStyle/>
          <a:p>
            <a:r>
              <a:rPr lang="en-US" sz="1800" dirty="0"/>
              <a:t>A separate MIP is developed for each ancillary component</a:t>
            </a:r>
          </a:p>
          <a:p>
            <a:r>
              <a:rPr lang="en-US" sz="1800" dirty="0"/>
              <a:t>The MIPs are based on the design, required standards and the CERN engineering specification</a:t>
            </a:r>
          </a:p>
          <a:p>
            <a:pPr lvl="1"/>
            <a:r>
              <a:rPr lang="en-US" sz="1600" dirty="0"/>
              <a:t>The MIP is the master document that lists all the fabrication and inspection steps</a:t>
            </a:r>
          </a:p>
          <a:p>
            <a:pPr lvl="1"/>
            <a:r>
              <a:rPr lang="en-US" sz="1600" dirty="0"/>
              <a:t>The MIP defines the structures of the individual travelers</a:t>
            </a:r>
          </a:p>
          <a:p>
            <a:r>
              <a:rPr lang="en-US" sz="1800" dirty="0"/>
              <a:t>Each assembly is tracked with a traveler in the JLab Pansophy system</a:t>
            </a:r>
          </a:p>
          <a:p>
            <a:r>
              <a:rPr lang="en-US" sz="1800" dirty="0"/>
              <a:t>The travelers collect relevant data during production e.g. test reports and dimensional inspection results</a:t>
            </a:r>
          </a:p>
          <a:p>
            <a:pPr lvl="1"/>
            <a:r>
              <a:rPr lang="en-US" sz="1600" dirty="0"/>
              <a:t>The travelers also collect sign-offs that particular operations have been carried out</a:t>
            </a:r>
          </a:p>
          <a:p>
            <a:r>
              <a:rPr lang="en-US" sz="1800" dirty="0"/>
              <a:t>The information from the travelers are transferred manually to the CERN MTF</a:t>
            </a:r>
          </a:p>
          <a:p>
            <a:endParaRPr lang="en-US" sz="1600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ED4573C6-8D2C-4C86-B557-02299BF0EB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6208234"/>
            <a:ext cx="2520280" cy="547887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519C456-F8AF-4744-9EC1-D0DCD2EB6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556810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AFE15B-D9AD-443D-922B-7E178EFBAA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Production Status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9A61D-55B0-46BA-9ED0-A3ADA10E47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Jacketed prototype cavities are scheduled to arrive at JLab from ZRI in Jan 2024</a:t>
            </a:r>
          </a:p>
          <a:p>
            <a:r>
              <a:rPr lang="en-US" dirty="0"/>
              <a:t>Pre-Series RFD cavity with Helium Jacket is expected to arrive at JLab in Spring 2024</a:t>
            </a:r>
          </a:p>
          <a:p>
            <a:r>
              <a:rPr lang="en-US" dirty="0"/>
              <a:t>The goal is to have one set of ancillaries ready for Pre-Series cavity cold test at JLab</a:t>
            </a:r>
          </a:p>
          <a:p>
            <a:pPr lvl="1"/>
            <a:r>
              <a:rPr lang="en-US" dirty="0"/>
              <a:t>HHOM Damper (and feedthrough)</a:t>
            </a:r>
          </a:p>
          <a:p>
            <a:pPr lvl="1"/>
            <a:r>
              <a:rPr lang="en-US" dirty="0"/>
              <a:t>Field Antenna</a:t>
            </a:r>
          </a:p>
          <a:p>
            <a:pPr lvl="1"/>
            <a:r>
              <a:rPr lang="en-US" dirty="0"/>
              <a:t>VHOM Damper</a:t>
            </a:r>
          </a:p>
          <a:p>
            <a:r>
              <a:rPr lang="en-US" dirty="0"/>
              <a:t>Fabrication of Series parts are being carried out in parallel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745C72-5CAB-46BF-A9E0-10D72E60C2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42837F-ABC7-4750-B2C8-DACF2F7325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13th HL-LHC Collaboration Meeting – Sep. 25th–28th 2023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7B19BD5-48B3-4FC3-B0D8-089820AEC6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6208234"/>
            <a:ext cx="2520280" cy="547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7347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7C36A2-95BE-49C3-956B-CB0FB495FD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EF1AD7-D652-4627-BFAE-90A2DAB17D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PRR was successfully held in May 2022</a:t>
            </a:r>
          </a:p>
          <a:p>
            <a:pPr lvl="1"/>
            <a:r>
              <a:rPr lang="en-US" dirty="0"/>
              <a:t>Drawings, MIPs, procedures, material certificates etc. were all approved by CERN</a:t>
            </a:r>
          </a:p>
          <a:p>
            <a:pPr lvl="1"/>
            <a:r>
              <a:rPr lang="en-US" dirty="0"/>
              <a:t>JLab was given the go-ahead to start production</a:t>
            </a:r>
          </a:p>
          <a:p>
            <a:r>
              <a:rPr lang="en-US" dirty="0"/>
              <a:t>Issues with the design were uncovered by CERN in mid 2023</a:t>
            </a:r>
          </a:p>
          <a:p>
            <a:pPr lvl="1"/>
            <a:r>
              <a:rPr lang="en-US" dirty="0"/>
              <a:t>Production was halted to have drawings rechecked</a:t>
            </a:r>
          </a:p>
          <a:p>
            <a:pPr lvl="1"/>
            <a:r>
              <a:rPr lang="en-US" dirty="0"/>
              <a:t>Revisions are in progress; parts will be remade</a:t>
            </a:r>
          </a:p>
          <a:p>
            <a:r>
              <a:rPr lang="en-US" dirty="0"/>
              <a:t>Ceramic braze qualifications failed on samples</a:t>
            </a:r>
          </a:p>
          <a:p>
            <a:pPr lvl="1"/>
            <a:r>
              <a:rPr lang="en-US" dirty="0"/>
              <a:t>Prototype parts are currently in use for cold tests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2FCDC7-51C0-4EED-89D1-DD2B2355A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9D3D8B-F847-4018-9A31-8CE82CCD6A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13th HL-LHC Collaboration Meeting – Sep. 25th–28th 2023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144F14E-FE16-4753-A3C6-970F88DCFC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6208234"/>
            <a:ext cx="2520280" cy="547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306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A0D832F-CB92-401B-8F0D-1AB87C756D00}"/>
              </a:ext>
            </a:extLst>
          </p:cNvPr>
          <p:cNvCxnSpPr>
            <a:cxnSpLocks/>
          </p:cNvCxnSpPr>
          <p:nvPr/>
        </p:nvCxnSpPr>
        <p:spPr>
          <a:xfrm>
            <a:off x="8561173" y="3843979"/>
            <a:ext cx="0" cy="183974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7A98B73-3E3C-424E-9A86-45B765BD5F29}"/>
              </a:ext>
            </a:extLst>
          </p:cNvPr>
          <p:cNvCxnSpPr>
            <a:cxnSpLocks/>
          </p:cNvCxnSpPr>
          <p:nvPr/>
        </p:nvCxnSpPr>
        <p:spPr>
          <a:xfrm>
            <a:off x="554515" y="4374466"/>
            <a:ext cx="0" cy="180170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F88E613F-CCDA-4248-8434-A961C0C46D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Niobium EBW Qualifications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C51874-2762-45C1-B08C-08FC50705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3324AD-F7A1-40D8-949D-D40E8E32E4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13th HL-LHC Collaboration Meeting – Sep. 25th–28th 2023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8F1D4E6-3CD0-4B35-9CD0-02655E15323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9644"/>
          <a:stretch/>
        </p:blipFill>
        <p:spPr>
          <a:xfrm>
            <a:off x="3131840" y="4345600"/>
            <a:ext cx="2497606" cy="21907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B60978A-30C9-42D2-ABDD-A45954A112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1040" y="2125559"/>
            <a:ext cx="3758275" cy="231155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005CC56-7475-47EE-9A23-ACE6ECD78E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730" y="2125558"/>
            <a:ext cx="3744416" cy="231155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366A18B-25D3-4442-A92F-72F206A3336D}"/>
              </a:ext>
            </a:extLst>
          </p:cNvPr>
          <p:cNvSpPr txBox="1"/>
          <p:nvPr/>
        </p:nvSpPr>
        <p:spPr>
          <a:xfrm>
            <a:off x="5906890" y="4606509"/>
            <a:ext cx="25918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/>
              <a:t>Visual Test</a:t>
            </a:r>
          </a:p>
          <a:p>
            <a:pPr algn="r"/>
            <a:r>
              <a:rPr lang="en-US" sz="1600" dirty="0"/>
              <a:t>Penetrant Test</a:t>
            </a:r>
          </a:p>
          <a:p>
            <a:pPr algn="r"/>
            <a:r>
              <a:rPr lang="en-US" sz="1600" dirty="0"/>
              <a:t>Radiographic Test</a:t>
            </a:r>
          </a:p>
          <a:p>
            <a:pPr algn="r"/>
            <a:r>
              <a:rPr lang="en-US" sz="1600" dirty="0"/>
              <a:t>Metallographic Test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7B78BFC-9B18-40D2-9B95-B1ACFD126957}"/>
              </a:ext>
            </a:extLst>
          </p:cNvPr>
          <p:cNvSpPr txBox="1"/>
          <p:nvPr/>
        </p:nvSpPr>
        <p:spPr>
          <a:xfrm>
            <a:off x="554515" y="4606509"/>
            <a:ext cx="25918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Visual Test</a:t>
            </a:r>
          </a:p>
          <a:p>
            <a:r>
              <a:rPr lang="en-US" sz="1600" dirty="0"/>
              <a:t>Penetrant Test</a:t>
            </a:r>
          </a:p>
          <a:p>
            <a:r>
              <a:rPr lang="en-US" sz="1600" dirty="0"/>
              <a:t>Radiographic Test</a:t>
            </a:r>
          </a:p>
          <a:p>
            <a:r>
              <a:rPr lang="en-US" sz="1600" dirty="0"/>
              <a:t>Metallographic Test</a:t>
            </a:r>
          </a:p>
          <a:p>
            <a:r>
              <a:rPr lang="en-US" sz="1600" dirty="0"/>
              <a:t>Bend Test</a:t>
            </a:r>
          </a:p>
          <a:p>
            <a:r>
              <a:rPr lang="en-US" sz="1600" dirty="0"/>
              <a:t>Tensile Test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84947F8-FD1C-4B24-A1F9-E9E6231E9144}"/>
              </a:ext>
            </a:extLst>
          </p:cNvPr>
          <p:cNvSpPr/>
          <p:nvPr/>
        </p:nvSpPr>
        <p:spPr>
          <a:xfrm>
            <a:off x="3357435" y="4770360"/>
            <a:ext cx="4572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7BFD244-DFB2-4B5C-AB78-7FC9BB911EC1}"/>
              </a:ext>
            </a:extLst>
          </p:cNvPr>
          <p:cNvSpPr/>
          <p:nvPr/>
        </p:nvSpPr>
        <p:spPr>
          <a:xfrm>
            <a:off x="4654406" y="4770360"/>
            <a:ext cx="4572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C8BA08D-43CC-4B89-895E-3D8E578298B3}"/>
              </a:ext>
            </a:extLst>
          </p:cNvPr>
          <p:cNvCxnSpPr>
            <a:cxnSpLocks/>
            <a:stCxn id="15" idx="1"/>
            <a:endCxn id="9" idx="2"/>
          </p:cNvCxnSpPr>
          <p:nvPr/>
        </p:nvCxnSpPr>
        <p:spPr>
          <a:xfrm flipH="1" flipV="1">
            <a:off x="2391938" y="4437111"/>
            <a:ext cx="1032452" cy="40020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31336E9-329A-478B-A768-C8272E7704B1}"/>
              </a:ext>
            </a:extLst>
          </p:cNvPr>
          <p:cNvCxnSpPr>
            <a:cxnSpLocks/>
            <a:stCxn id="16" idx="7"/>
            <a:endCxn id="7" idx="2"/>
          </p:cNvCxnSpPr>
          <p:nvPr/>
        </p:nvCxnSpPr>
        <p:spPr>
          <a:xfrm flipV="1">
            <a:off x="5044651" y="4437112"/>
            <a:ext cx="1705527" cy="40020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8" name="Content Placeholder 10">
            <a:extLst>
              <a:ext uri="{FF2B5EF4-FFF2-40B4-BE49-F238E27FC236}">
                <a16:creationId xmlns:a16="http://schemas.microsoft.com/office/drawing/2014/main" id="{186B0A52-D859-41FF-8E9A-E273032F51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2780" y="932807"/>
            <a:ext cx="7920000" cy="859501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Testing of all Nb EBW qualifications are complete</a:t>
            </a:r>
          </a:p>
          <a:p>
            <a:r>
              <a:rPr lang="en-US" dirty="0"/>
              <a:t>Results adhere to engineering specification document</a:t>
            </a:r>
          </a:p>
          <a:p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7AC9B68-6C6A-470E-BCA1-1FD0C8D82CB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6208234"/>
            <a:ext cx="2520280" cy="547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9601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7AC49B41-A77A-415D-B549-AF2D2F8289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3844" y="900941"/>
            <a:ext cx="3384376" cy="5120347"/>
          </a:xfrm>
        </p:spPr>
        <p:txBody>
          <a:bodyPr>
            <a:normAutofit/>
          </a:bodyPr>
          <a:lstStyle/>
          <a:p>
            <a:r>
              <a:rPr lang="en-US" sz="2000" dirty="0"/>
              <a:t>The three pre-series HHOMs are in late stages of production</a:t>
            </a:r>
          </a:p>
          <a:p>
            <a:r>
              <a:rPr lang="en-US" sz="2000" dirty="0"/>
              <a:t>Issues with prototype Hook/Tee welds have been successfully addressed</a:t>
            </a:r>
          </a:p>
          <a:p>
            <a:r>
              <a:rPr lang="en-US" sz="2000" dirty="0"/>
              <a:t>NC generated due to machining error</a:t>
            </a:r>
          </a:p>
          <a:p>
            <a:pPr lvl="1"/>
            <a:r>
              <a:rPr lang="en-US" sz="1600" dirty="0"/>
              <a:t>Discrepancy was deemed okay after RF simulations</a:t>
            </a:r>
          </a:p>
          <a:p>
            <a:pPr lvl="1"/>
            <a:r>
              <a:rPr lang="en-US" sz="1600" dirty="0"/>
              <a:t>Under review in EDMS</a:t>
            </a:r>
          </a:p>
          <a:p>
            <a:r>
              <a:rPr lang="en-US" sz="2000" dirty="0"/>
              <a:t>Three units are scheduled to be complete by December 2023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D508EFC-519F-48B2-93CA-8178112CF8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Pre-Series Status: HHOM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D4E3D1E7-46FB-4BE6-9843-DF497844B5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13th HL-LHC Collaboration Meeting – Sep. 25th–28th 2023</a:t>
            </a:r>
            <a:endParaRPr lang="en-GB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0AF60C77-022A-4797-B40D-1B6E1AF95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9721BAD-9CB8-49CA-95C0-8745919D03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6208234"/>
            <a:ext cx="2520280" cy="54788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6952302-6F21-466E-850A-7F703F183C4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187" t="19287" r="38188" b="27557"/>
          <a:stretch/>
        </p:blipFill>
        <p:spPr>
          <a:xfrm>
            <a:off x="304685" y="1751867"/>
            <a:ext cx="2304256" cy="345638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987DF85-FD7E-44FD-881C-80E08FB8C20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6375" t="20469" r="43700" b="13750"/>
          <a:stretch/>
        </p:blipFill>
        <p:spPr>
          <a:xfrm>
            <a:off x="2699792" y="1751867"/>
            <a:ext cx="2358532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5723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4:3 format</Description0>
    <Note xmlns="8946e33d-fd2f-4ae4-8ee9-d90c129cdf9e">For presentations to be given at Joint HL-LHC/LARP annual meetings (US or European locations).
https://edms.cern.ch/document/1607180/</Not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F8EF391-2BAD-45F4-B22E-736040720C99}">
  <ds:schemaRefs>
    <ds:schemaRef ds:uri="http://schemas.microsoft.com/office/infopath/2007/PartnerControls"/>
    <ds:schemaRef ds:uri="8946e33d-fd2f-4ae4-8ee9-d90c129cdf9e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elements/1.1/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CC4280F-E911-4FF7-B1B5-10F770B636C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A7292EC-A4CC-4379-ABA5-C61E3A4C43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70955</TotalTime>
  <Words>2226</Words>
  <Application>Microsoft Office PowerPoint</Application>
  <PresentationFormat>On-screen Show (4:3)</PresentationFormat>
  <Paragraphs>411</Paragraphs>
  <Slides>25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Calibri</vt:lpstr>
      <vt:lpstr>Segoe UI Semibold</vt:lpstr>
      <vt:lpstr>Times New Roman</vt:lpstr>
      <vt:lpstr>Wingdings</vt:lpstr>
      <vt:lpstr>Thème Office</vt:lpstr>
      <vt:lpstr>RFD HOM Coupler Challenges</vt:lpstr>
      <vt:lpstr>Outline</vt:lpstr>
      <vt:lpstr>JLab Scope of Work</vt:lpstr>
      <vt:lpstr>JLab Scope of Work: Interfaces</vt:lpstr>
      <vt:lpstr>Manufacturing Inspection Plans (MIPs)</vt:lpstr>
      <vt:lpstr>Production Status</vt:lpstr>
      <vt:lpstr>Current Challenges</vt:lpstr>
      <vt:lpstr>Niobium EBW Qualifications</vt:lpstr>
      <vt:lpstr>Pre-Series Status: HHOM</vt:lpstr>
      <vt:lpstr>Pre-Series Status: HHOM</vt:lpstr>
      <vt:lpstr>HHOM Final Verification Plan</vt:lpstr>
      <vt:lpstr>Ceramic Feedthrough Design</vt:lpstr>
      <vt:lpstr>Ceramic Braze Qualifications</vt:lpstr>
      <vt:lpstr>Ceramic Braze Qualifications</vt:lpstr>
      <vt:lpstr>Ceramic Braze Qualifications</vt:lpstr>
      <vt:lpstr>Ceramic Braze Qualifications</vt:lpstr>
      <vt:lpstr>Ceramic Braze Qualifications</vt:lpstr>
      <vt:lpstr>Ceramic Braze Qualification: Path Forward</vt:lpstr>
      <vt:lpstr>Series Status</vt:lpstr>
      <vt:lpstr>Summary</vt:lpstr>
      <vt:lpstr>Thanks to the RFD Ancillary Team</vt:lpstr>
      <vt:lpstr>Back-Up Slides</vt:lpstr>
      <vt:lpstr>Safety</vt:lpstr>
      <vt:lpstr>Safety</vt:lpstr>
      <vt:lpstr>Prototype Fabrication: Ceramic Feedthrough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HiLumi-Pres-Template-4-3-LARP</dc:title>
  <dc:creator>André-Pierre OLIVIER</dc:creator>
  <cp:lastModifiedBy>Naeem Huque</cp:lastModifiedBy>
  <cp:revision>944</cp:revision>
  <cp:lastPrinted>2022-07-27T16:38:01Z</cp:lastPrinted>
  <dcterms:created xsi:type="dcterms:W3CDTF">2016-03-23T12:58:39Z</dcterms:created>
  <dcterms:modified xsi:type="dcterms:W3CDTF">2023-09-25T16:21:58Z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