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288" r:id="rId6"/>
    <p:sldId id="311" r:id="rId7"/>
    <p:sldId id="312" r:id="rId8"/>
    <p:sldId id="313" r:id="rId9"/>
    <p:sldId id="314" r:id="rId10"/>
    <p:sldId id="315" r:id="rId11"/>
    <p:sldId id="316" r:id="rId12"/>
    <p:sldId id="266" r:id="rId13"/>
    <p:sldId id="256" r:id="rId14"/>
    <p:sldId id="308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0000"/>
    <a:srgbClr val="FFFFE1"/>
    <a:srgbClr val="FFFFC5"/>
    <a:srgbClr val="C9FFE1"/>
    <a:srgbClr val="5A5A5A"/>
    <a:srgbClr val="00EA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606922-2A61-4EBC-8514-52137843B08B}" v="71" dt="2023-09-27T19:05:11.08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5226" autoAdjust="0"/>
  </p:normalViewPr>
  <p:slideViewPr>
    <p:cSldViewPr snapToObjects="1" showGuides="1">
      <p:cViewPr varScale="1">
        <p:scale>
          <a:sx n="113" d="100"/>
          <a:sy n="113" d="100"/>
        </p:scale>
        <p:origin x="576" y="91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empleton, Niklas (STFC,DL,TECH)" userId="c610dbf5-07d2-4eb2-85bb-ef3775171ea1" providerId="ADAL" clId="{CA014258-513B-42C6-8B8C-381AC5BB9532}"/>
    <pc:docChg chg="modSld">
      <pc:chgData name="Templeton, Niklas (STFC,DL,TECH)" userId="c610dbf5-07d2-4eb2-85bb-ef3775171ea1" providerId="ADAL" clId="{CA014258-513B-42C6-8B8C-381AC5BB9532}" dt="2023-09-19T14:07:59.201" v="0" actId="20577"/>
      <pc:docMkLst>
        <pc:docMk/>
      </pc:docMkLst>
      <pc:sldChg chg="modNotesTx">
        <pc:chgData name="Templeton, Niklas (STFC,DL,TECH)" userId="c610dbf5-07d2-4eb2-85bb-ef3775171ea1" providerId="ADAL" clId="{CA014258-513B-42C6-8B8C-381AC5BB9532}" dt="2023-09-19T14:07:59.201" v="0" actId="20577"/>
        <pc:sldMkLst>
          <pc:docMk/>
          <pc:sldMk cId="0" sldId="263"/>
        </pc:sldMkLst>
      </pc:sldChg>
    </pc:docChg>
  </pc:docChgLst>
  <pc:docChgLst>
    <pc:chgData name="Templeton, Niklas (STFC,DL,TECH)" userId="c610dbf5-07d2-4eb2-85bb-ef3775171ea1" providerId="ADAL" clId="{AD606922-2A61-4EBC-8514-52137843B08B}"/>
    <pc:docChg chg="undo custSel addSld delSld modSld sldOrd">
      <pc:chgData name="Templeton, Niklas (STFC,DL,TECH)" userId="c610dbf5-07d2-4eb2-85bb-ef3775171ea1" providerId="ADAL" clId="{AD606922-2A61-4EBC-8514-52137843B08B}" dt="2023-09-28T00:41:22.490" v="6059" actId="47"/>
      <pc:docMkLst>
        <pc:docMk/>
      </pc:docMkLst>
      <pc:sldChg chg="addSp delSp modSp add mod ord">
        <pc:chgData name="Templeton, Niklas (STFC,DL,TECH)" userId="c610dbf5-07d2-4eb2-85bb-ef3775171ea1" providerId="ADAL" clId="{AD606922-2A61-4EBC-8514-52137843B08B}" dt="2023-09-27T18:40:22.157" v="5407" actId="478"/>
        <pc:sldMkLst>
          <pc:docMk/>
          <pc:sldMk cId="3693236877" sldId="256"/>
        </pc:sldMkLst>
        <pc:spChg chg="mod">
          <ac:chgData name="Templeton, Niklas (STFC,DL,TECH)" userId="c610dbf5-07d2-4eb2-85bb-ef3775171ea1" providerId="ADAL" clId="{AD606922-2A61-4EBC-8514-52137843B08B}" dt="2023-09-25T21:01:25.624" v="1142" actId="20577"/>
          <ac:spMkLst>
            <pc:docMk/>
            <pc:sldMk cId="3693236877" sldId="256"/>
            <ac:spMk id="2" creationId="{37AFDABB-D5FC-168B-F6FD-61926B396D0B}"/>
          </ac:spMkLst>
        </pc:spChg>
        <pc:spChg chg="mod">
          <ac:chgData name="Templeton, Niklas (STFC,DL,TECH)" userId="c610dbf5-07d2-4eb2-85bb-ef3775171ea1" providerId="ADAL" clId="{AD606922-2A61-4EBC-8514-52137843B08B}" dt="2023-09-25T20:51:58.436" v="763" actId="14100"/>
          <ac:spMkLst>
            <pc:docMk/>
            <pc:sldMk cId="3693236877" sldId="256"/>
            <ac:spMk id="3" creationId="{D0F63259-6A6B-9FBE-4734-1D87749C3E98}"/>
          </ac:spMkLst>
        </pc:spChg>
        <pc:spChg chg="mod">
          <ac:chgData name="Templeton, Niklas (STFC,DL,TECH)" userId="c610dbf5-07d2-4eb2-85bb-ef3775171ea1" providerId="ADAL" clId="{AD606922-2A61-4EBC-8514-52137843B08B}" dt="2023-09-25T20:44:04.274" v="636" actId="1037"/>
          <ac:spMkLst>
            <pc:docMk/>
            <pc:sldMk cId="3693236877" sldId="256"/>
            <ac:spMk id="5" creationId="{50B3122F-2340-3B7F-4BEA-30DEA686EA0A}"/>
          </ac:spMkLst>
        </pc:spChg>
        <pc:spChg chg="mod">
          <ac:chgData name="Templeton, Niklas (STFC,DL,TECH)" userId="c610dbf5-07d2-4eb2-85bb-ef3775171ea1" providerId="ADAL" clId="{AD606922-2A61-4EBC-8514-52137843B08B}" dt="2023-09-26T12:30:09.528" v="1979" actId="14100"/>
          <ac:spMkLst>
            <pc:docMk/>
            <pc:sldMk cId="3693236877" sldId="256"/>
            <ac:spMk id="6" creationId="{5A1CF550-3A68-60D6-CE1C-0E0238B390B3}"/>
          </ac:spMkLst>
        </pc:spChg>
        <pc:spChg chg="mod">
          <ac:chgData name="Templeton, Niklas (STFC,DL,TECH)" userId="c610dbf5-07d2-4eb2-85bb-ef3775171ea1" providerId="ADAL" clId="{AD606922-2A61-4EBC-8514-52137843B08B}" dt="2023-09-25T20:44:04.274" v="636" actId="1037"/>
          <ac:spMkLst>
            <pc:docMk/>
            <pc:sldMk cId="3693236877" sldId="256"/>
            <ac:spMk id="7" creationId="{4D6FEEA9-B02F-5703-97F7-84534994D274}"/>
          </ac:spMkLst>
        </pc:spChg>
        <pc:spChg chg="mod">
          <ac:chgData name="Templeton, Niklas (STFC,DL,TECH)" userId="c610dbf5-07d2-4eb2-85bb-ef3775171ea1" providerId="ADAL" clId="{AD606922-2A61-4EBC-8514-52137843B08B}" dt="2023-09-25T20:42:41.403" v="606" actId="1037"/>
          <ac:spMkLst>
            <pc:docMk/>
            <pc:sldMk cId="3693236877" sldId="256"/>
            <ac:spMk id="8" creationId="{B2288BE5-7C24-9136-816A-D5677DC977B9}"/>
          </ac:spMkLst>
        </pc:spChg>
        <pc:spChg chg="mod">
          <ac:chgData name="Templeton, Niklas (STFC,DL,TECH)" userId="c610dbf5-07d2-4eb2-85bb-ef3775171ea1" providerId="ADAL" clId="{AD606922-2A61-4EBC-8514-52137843B08B}" dt="2023-09-25T20:42:59.310" v="608" actId="1076"/>
          <ac:spMkLst>
            <pc:docMk/>
            <pc:sldMk cId="3693236877" sldId="256"/>
            <ac:spMk id="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3:08.866" v="610" actId="1076"/>
          <ac:spMkLst>
            <pc:docMk/>
            <pc:sldMk cId="3693236877" sldId="256"/>
            <ac:spMk id="10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3:30.299" v="626" actId="1036"/>
          <ac:spMkLst>
            <pc:docMk/>
            <pc:sldMk cId="3693236877" sldId="256"/>
            <ac:spMk id="11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33.388" v="602" actId="1038"/>
          <ac:spMkLst>
            <pc:docMk/>
            <pc:sldMk cId="3693236877" sldId="256"/>
            <ac:spMk id="1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33.388" v="602" actId="1038"/>
          <ac:spMkLst>
            <pc:docMk/>
            <pc:sldMk cId="3693236877" sldId="256"/>
            <ac:spMk id="1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33.388" v="602" actId="1038"/>
          <ac:spMkLst>
            <pc:docMk/>
            <pc:sldMk cId="3693236877" sldId="256"/>
            <ac:spMk id="1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33.388" v="602" actId="1038"/>
          <ac:spMkLst>
            <pc:docMk/>
            <pc:sldMk cId="3693236877" sldId="256"/>
            <ac:spMk id="15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33.388" v="602" actId="1038"/>
          <ac:spMkLst>
            <pc:docMk/>
            <pc:sldMk cId="3693236877" sldId="256"/>
            <ac:spMk id="1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51:54.485" v="762" actId="14100"/>
          <ac:spMkLst>
            <pc:docMk/>
            <pc:sldMk cId="3693236877" sldId="256"/>
            <ac:spMk id="17" creationId="{00000000-0000-0000-0000-000000000000}"/>
          </ac:spMkLst>
        </pc:spChg>
        <pc:spChg chg="add mod">
          <ac:chgData name="Templeton, Niklas (STFC,DL,TECH)" userId="c610dbf5-07d2-4eb2-85bb-ef3775171ea1" providerId="ADAL" clId="{AD606922-2A61-4EBC-8514-52137843B08B}" dt="2023-09-26T12:27:49.044" v="1855" actId="14100"/>
          <ac:spMkLst>
            <pc:docMk/>
            <pc:sldMk cId="3693236877" sldId="256"/>
            <ac:spMk id="18" creationId="{6878CECD-DCF7-061B-6107-E25EE458A2B3}"/>
          </ac:spMkLst>
        </pc:spChg>
        <pc:spChg chg="del">
          <ac:chgData name="Templeton, Niklas (STFC,DL,TECH)" userId="c610dbf5-07d2-4eb2-85bb-ef3775171ea1" providerId="ADAL" clId="{AD606922-2A61-4EBC-8514-52137843B08B}" dt="2023-09-27T18:40:22.157" v="5407" actId="478"/>
          <ac:spMkLst>
            <pc:docMk/>
            <pc:sldMk cId="3693236877" sldId="256"/>
            <ac:spMk id="20" creationId="{07785CAC-B6A9-F5F1-A572-1C4B1CCE5A91}"/>
          </ac:spMkLst>
        </pc:spChg>
        <pc:spChg chg="mod">
          <ac:chgData name="Templeton, Niklas (STFC,DL,TECH)" userId="c610dbf5-07d2-4eb2-85bb-ef3775171ea1" providerId="ADAL" clId="{AD606922-2A61-4EBC-8514-52137843B08B}" dt="2023-09-25T20:44:04.274" v="636" actId="1037"/>
          <ac:spMkLst>
            <pc:docMk/>
            <pc:sldMk cId="3693236877" sldId="256"/>
            <ac:spMk id="21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4:04.274" v="636" actId="1037"/>
          <ac:spMkLst>
            <pc:docMk/>
            <pc:sldMk cId="3693236877" sldId="256"/>
            <ac:spMk id="2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30:17.820" v="1983" actId="1038"/>
          <ac:spMkLst>
            <pc:docMk/>
            <pc:sldMk cId="3693236877" sldId="256"/>
            <ac:spMk id="2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3:44.534" v="635" actId="1035"/>
          <ac:spMkLst>
            <pc:docMk/>
            <pc:sldMk cId="3693236877" sldId="256"/>
            <ac:spMk id="2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8:31.751" v="702" actId="207"/>
          <ac:spMkLst>
            <pc:docMk/>
            <pc:sldMk cId="3693236877" sldId="256"/>
            <ac:spMk id="27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8:31.751" v="702" actId="207"/>
          <ac:spMkLst>
            <pc:docMk/>
            <pc:sldMk cId="3693236877" sldId="256"/>
            <ac:spMk id="28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5:28.456" v="645" actId="1038"/>
          <ac:spMkLst>
            <pc:docMk/>
            <pc:sldMk cId="3693236877" sldId="256"/>
            <ac:spMk id="2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5T20:42:41.403" v="606" actId="1037"/>
          <ac:spMkLst>
            <pc:docMk/>
            <pc:sldMk cId="3693236877" sldId="256"/>
            <ac:spMk id="30" creationId="{EAE396CA-3E79-6ED7-1595-A42AA481EB93}"/>
          </ac:spMkLst>
        </pc:spChg>
        <pc:spChg chg="mod">
          <ac:chgData name="Templeton, Niklas (STFC,DL,TECH)" userId="c610dbf5-07d2-4eb2-85bb-ef3775171ea1" providerId="ADAL" clId="{AD606922-2A61-4EBC-8514-52137843B08B}" dt="2023-09-25T20:43:44.534" v="635" actId="1035"/>
          <ac:spMkLst>
            <pc:docMk/>
            <pc:sldMk cId="3693236877" sldId="256"/>
            <ac:spMk id="31" creationId="{BF1179D3-4599-58DA-B422-801E3B2358A7}"/>
          </ac:spMkLst>
        </pc:spChg>
        <pc:spChg chg="mod">
          <ac:chgData name="Templeton, Niklas (STFC,DL,TECH)" userId="c610dbf5-07d2-4eb2-85bb-ef3775171ea1" providerId="ADAL" clId="{AD606922-2A61-4EBC-8514-52137843B08B}" dt="2023-09-25T20:48:31.751" v="702" actId="207"/>
          <ac:spMkLst>
            <pc:docMk/>
            <pc:sldMk cId="3693236877" sldId="256"/>
            <ac:spMk id="32" creationId="{930FF426-BB5C-E34B-4014-E9901EF95147}"/>
          </ac:spMkLst>
        </pc:spChg>
        <pc:spChg chg="mod">
          <ac:chgData name="Templeton, Niklas (STFC,DL,TECH)" userId="c610dbf5-07d2-4eb2-85bb-ef3775171ea1" providerId="ADAL" clId="{AD606922-2A61-4EBC-8514-52137843B08B}" dt="2023-09-25T20:48:31.751" v="702" actId="207"/>
          <ac:spMkLst>
            <pc:docMk/>
            <pc:sldMk cId="3693236877" sldId="256"/>
            <ac:spMk id="33" creationId="{C476EAEB-AF70-1BE0-0D25-2D9FAC85A17E}"/>
          </ac:spMkLst>
        </pc:spChg>
        <pc:spChg chg="add mod">
          <ac:chgData name="Templeton, Niklas (STFC,DL,TECH)" userId="c610dbf5-07d2-4eb2-85bb-ef3775171ea1" providerId="ADAL" clId="{AD606922-2A61-4EBC-8514-52137843B08B}" dt="2023-09-25T20:38:16.439" v="533" actId="20577"/>
          <ac:spMkLst>
            <pc:docMk/>
            <pc:sldMk cId="3693236877" sldId="256"/>
            <ac:spMk id="74" creationId="{56D9ED7F-CA3E-D563-E6CC-AA1AD725CFE1}"/>
          </ac:spMkLst>
        </pc:spChg>
        <pc:spChg chg="add mod">
          <ac:chgData name="Templeton, Niklas (STFC,DL,TECH)" userId="c610dbf5-07d2-4eb2-85bb-ef3775171ea1" providerId="ADAL" clId="{AD606922-2A61-4EBC-8514-52137843B08B}" dt="2023-09-25T20:48:31.751" v="702" actId="207"/>
          <ac:spMkLst>
            <pc:docMk/>
            <pc:sldMk cId="3693236877" sldId="256"/>
            <ac:spMk id="105" creationId="{76D1543A-571F-124B-9122-24D657077D3E}"/>
          </ac:spMkLst>
        </pc:spChg>
        <pc:spChg chg="add mod">
          <ac:chgData name="Templeton, Niklas (STFC,DL,TECH)" userId="c610dbf5-07d2-4eb2-85bb-ef3775171ea1" providerId="ADAL" clId="{AD606922-2A61-4EBC-8514-52137843B08B}" dt="2023-09-25T21:01:39.800" v="1144" actId="1076"/>
          <ac:spMkLst>
            <pc:docMk/>
            <pc:sldMk cId="3693236877" sldId="256"/>
            <ac:spMk id="118" creationId="{DABDC105-8C01-9B62-4A6E-ACF96B02855E}"/>
          </ac:spMkLst>
        </pc:spChg>
        <pc:cxnChg chg="add mod">
          <ac:chgData name="Templeton, Niklas (STFC,DL,TECH)" userId="c610dbf5-07d2-4eb2-85bb-ef3775171ea1" providerId="ADAL" clId="{AD606922-2A61-4EBC-8514-52137843B08B}" dt="2023-09-25T20:43:30.299" v="626" actId="1036"/>
          <ac:cxnSpMkLst>
            <pc:docMk/>
            <pc:sldMk cId="3693236877" sldId="256"/>
            <ac:cxnSpMk id="19" creationId="{4A09756B-1703-89BC-3E3C-7DCFAA1A062D}"/>
          </ac:cxnSpMkLst>
        </pc:cxnChg>
        <pc:cxnChg chg="add del mod">
          <ac:chgData name="Templeton, Niklas (STFC,DL,TECH)" userId="c610dbf5-07d2-4eb2-85bb-ef3775171ea1" providerId="ADAL" clId="{AD606922-2A61-4EBC-8514-52137843B08B}" dt="2023-09-25T20:43:03.136" v="609" actId="478"/>
          <ac:cxnSpMkLst>
            <pc:docMk/>
            <pc:sldMk cId="3693236877" sldId="256"/>
            <ac:cxnSpMk id="24" creationId="{F68A521B-C402-B2D0-5994-87AF131F8A00}"/>
          </ac:cxnSpMkLst>
        </pc:cxnChg>
        <pc:cxnChg chg="add mod">
          <ac:chgData name="Templeton, Niklas (STFC,DL,TECH)" userId="c610dbf5-07d2-4eb2-85bb-ef3775171ea1" providerId="ADAL" clId="{AD606922-2A61-4EBC-8514-52137843B08B}" dt="2023-09-25T20:43:35.070" v="632" actId="1037"/>
          <ac:cxnSpMkLst>
            <pc:docMk/>
            <pc:sldMk cId="3693236877" sldId="256"/>
            <ac:cxnSpMk id="25" creationId="{010AF80B-B4C1-DAEB-00A3-487EB729ED97}"/>
          </ac:cxnSpMkLst>
        </pc:cxnChg>
        <pc:cxnChg chg="add del mod">
          <ac:chgData name="Templeton, Niklas (STFC,DL,TECH)" userId="c610dbf5-07d2-4eb2-85bb-ef3775171ea1" providerId="ADAL" clId="{AD606922-2A61-4EBC-8514-52137843B08B}" dt="2023-09-25T20:23:38.268" v="21" actId="478"/>
          <ac:cxnSpMkLst>
            <pc:docMk/>
            <pc:sldMk cId="3693236877" sldId="256"/>
            <ac:cxnSpMk id="36" creationId="{90CA62E7-1A74-5349-26C8-CE0B27136AFF}"/>
          </ac:cxnSpMkLst>
        </pc:cxnChg>
        <pc:cxnChg chg="add mod">
          <ac:chgData name="Templeton, Niklas (STFC,DL,TECH)" userId="c610dbf5-07d2-4eb2-85bb-ef3775171ea1" providerId="ADAL" clId="{AD606922-2A61-4EBC-8514-52137843B08B}" dt="2023-09-25T20:42:41.403" v="606" actId="1037"/>
          <ac:cxnSpMkLst>
            <pc:docMk/>
            <pc:sldMk cId="3693236877" sldId="256"/>
            <ac:cxnSpMk id="40" creationId="{C38F263A-F32A-5966-194B-E5837108866D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27.742" v="640" actId="14100"/>
          <ac:cxnSpMkLst>
            <pc:docMk/>
            <pc:sldMk cId="3693236877" sldId="256"/>
            <ac:cxnSpMk id="41" creationId="{88C61593-98BD-C89E-23CF-A97E5C9DB158}"/>
          </ac:cxnSpMkLst>
        </pc:cxnChg>
        <pc:cxnChg chg="add del mod">
          <ac:chgData name="Templeton, Niklas (STFC,DL,TECH)" userId="c610dbf5-07d2-4eb2-85bb-ef3775171ea1" providerId="ADAL" clId="{AD606922-2A61-4EBC-8514-52137843B08B}" dt="2023-09-25T20:44:24.813" v="639" actId="478"/>
          <ac:cxnSpMkLst>
            <pc:docMk/>
            <pc:sldMk cId="3693236877" sldId="256"/>
            <ac:cxnSpMk id="45" creationId="{196F5E4C-0E5E-DCCA-B968-5A5D6B2EF4EF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20.233" v="637" actId="14100"/>
          <ac:cxnSpMkLst>
            <pc:docMk/>
            <pc:sldMk cId="3693236877" sldId="256"/>
            <ac:cxnSpMk id="47" creationId="{F757BD7C-297B-676A-DB90-166D0E9BB3E0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04.274" v="636" actId="1037"/>
          <ac:cxnSpMkLst>
            <pc:docMk/>
            <pc:sldMk cId="3693236877" sldId="256"/>
            <ac:cxnSpMk id="49" creationId="{07F2872D-E84C-EB44-621C-E707A2FB36DC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04.274" v="636" actId="1037"/>
          <ac:cxnSpMkLst>
            <pc:docMk/>
            <pc:sldMk cId="3693236877" sldId="256"/>
            <ac:cxnSpMk id="50" creationId="{51B3D6E9-3E3E-0BC1-0252-DA1D5ED274E8}"/>
          </ac:cxnSpMkLst>
        </pc:cxnChg>
        <pc:cxnChg chg="add mod">
          <ac:chgData name="Templeton, Niklas (STFC,DL,TECH)" userId="c610dbf5-07d2-4eb2-85bb-ef3775171ea1" providerId="ADAL" clId="{AD606922-2A61-4EBC-8514-52137843B08B}" dt="2023-09-26T12:30:17.820" v="1983" actId="1038"/>
          <ac:cxnSpMkLst>
            <pc:docMk/>
            <pc:sldMk cId="3693236877" sldId="256"/>
            <ac:cxnSpMk id="53" creationId="{3F99DC42-7922-9DA1-3127-62CFC7B36B1A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04.274" v="636" actId="1037"/>
          <ac:cxnSpMkLst>
            <pc:docMk/>
            <pc:sldMk cId="3693236877" sldId="256"/>
            <ac:cxnSpMk id="56" creationId="{0A6A7DD5-9228-DEA9-8644-8687E2077A5F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04.274" v="636" actId="1037"/>
          <ac:cxnSpMkLst>
            <pc:docMk/>
            <pc:sldMk cId="3693236877" sldId="256"/>
            <ac:cxnSpMk id="59" creationId="{42191C8D-19C6-EB76-B3F0-9389FA9FA778}"/>
          </ac:cxnSpMkLst>
        </pc:cxnChg>
        <pc:cxnChg chg="add mod ord">
          <ac:chgData name="Templeton, Niklas (STFC,DL,TECH)" userId="c610dbf5-07d2-4eb2-85bb-ef3775171ea1" providerId="ADAL" clId="{AD606922-2A61-4EBC-8514-52137843B08B}" dt="2023-09-26T12:30:29.704" v="1984" actId="14100"/>
          <ac:cxnSpMkLst>
            <pc:docMk/>
            <pc:sldMk cId="3693236877" sldId="256"/>
            <ac:cxnSpMk id="62" creationId="{0D67A22F-946C-FEB8-6780-DE1785EA888B}"/>
          </ac:cxnSpMkLst>
        </pc:cxnChg>
        <pc:cxnChg chg="add mod">
          <ac:chgData name="Templeton, Niklas (STFC,DL,TECH)" userId="c610dbf5-07d2-4eb2-85bb-ef3775171ea1" providerId="ADAL" clId="{AD606922-2A61-4EBC-8514-52137843B08B}" dt="2023-09-26T12:30:17.820" v="1983" actId="1038"/>
          <ac:cxnSpMkLst>
            <pc:docMk/>
            <pc:sldMk cId="3693236877" sldId="256"/>
            <ac:cxnSpMk id="71" creationId="{41305ADB-9A6C-F76C-DEB2-69814C6BD829}"/>
          </ac:cxnSpMkLst>
        </pc:cxnChg>
        <pc:cxnChg chg="add mod">
          <ac:chgData name="Templeton, Niklas (STFC,DL,TECH)" userId="c610dbf5-07d2-4eb2-85bb-ef3775171ea1" providerId="ADAL" clId="{AD606922-2A61-4EBC-8514-52137843B08B}" dt="2023-09-25T20:43:44.534" v="635" actId="1035"/>
          <ac:cxnSpMkLst>
            <pc:docMk/>
            <pc:sldMk cId="3693236877" sldId="256"/>
            <ac:cxnSpMk id="75" creationId="{6F98E8A1-A594-0669-CC3F-44C7A77B5EA5}"/>
          </ac:cxnSpMkLst>
        </pc:cxnChg>
        <pc:cxnChg chg="add mod">
          <ac:chgData name="Templeton, Niklas (STFC,DL,TECH)" userId="c610dbf5-07d2-4eb2-85bb-ef3775171ea1" providerId="ADAL" clId="{AD606922-2A61-4EBC-8514-52137843B08B}" dt="2023-09-25T20:43:44.534" v="635" actId="1035"/>
          <ac:cxnSpMkLst>
            <pc:docMk/>
            <pc:sldMk cId="3693236877" sldId="256"/>
            <ac:cxnSpMk id="79" creationId="{9D3841DA-FA88-F9B4-C478-4174D479A1DB}"/>
          </ac:cxnSpMkLst>
        </pc:cxnChg>
        <pc:cxnChg chg="add mod">
          <ac:chgData name="Templeton, Niklas (STFC,DL,TECH)" userId="c610dbf5-07d2-4eb2-85bb-ef3775171ea1" providerId="ADAL" clId="{AD606922-2A61-4EBC-8514-52137843B08B}" dt="2023-09-25T20:45:28.456" v="645" actId="1038"/>
          <ac:cxnSpMkLst>
            <pc:docMk/>
            <pc:sldMk cId="3693236877" sldId="256"/>
            <ac:cxnSpMk id="80" creationId="{202E89C9-DD3B-954C-F2CC-28A28F336734}"/>
          </ac:cxnSpMkLst>
        </pc:cxnChg>
        <pc:cxnChg chg="add mod">
          <ac:chgData name="Templeton, Niklas (STFC,DL,TECH)" userId="c610dbf5-07d2-4eb2-85bb-ef3775171ea1" providerId="ADAL" clId="{AD606922-2A61-4EBC-8514-52137843B08B}" dt="2023-09-25T20:44:59.188" v="641" actId="14100"/>
          <ac:cxnSpMkLst>
            <pc:docMk/>
            <pc:sldMk cId="3693236877" sldId="256"/>
            <ac:cxnSpMk id="83" creationId="{B7348FC8-0F48-BAC5-781D-CE600050FDA1}"/>
          </ac:cxnSpMkLst>
        </pc:cxnChg>
        <pc:cxnChg chg="add mod">
          <ac:chgData name="Templeton, Niklas (STFC,DL,TECH)" userId="c610dbf5-07d2-4eb2-85bb-ef3775171ea1" providerId="ADAL" clId="{AD606922-2A61-4EBC-8514-52137843B08B}" dt="2023-09-25T20:51:58.436" v="763" actId="14100"/>
          <ac:cxnSpMkLst>
            <pc:docMk/>
            <pc:sldMk cId="3693236877" sldId="256"/>
            <ac:cxnSpMk id="86" creationId="{18BAA46D-AA70-F8AD-EB73-E07CC0132F7E}"/>
          </ac:cxnSpMkLst>
        </pc:cxnChg>
        <pc:cxnChg chg="add del mod">
          <ac:chgData name="Templeton, Niklas (STFC,DL,TECH)" userId="c610dbf5-07d2-4eb2-85bb-ef3775171ea1" providerId="ADAL" clId="{AD606922-2A61-4EBC-8514-52137843B08B}" dt="2023-09-25T20:51:07.704" v="748" actId="478"/>
          <ac:cxnSpMkLst>
            <pc:docMk/>
            <pc:sldMk cId="3693236877" sldId="256"/>
            <ac:cxnSpMk id="91" creationId="{8EB563DE-F4AD-33D4-6AC5-CA24776F6F58}"/>
          </ac:cxnSpMkLst>
        </pc:cxnChg>
        <pc:cxnChg chg="add mod">
          <ac:chgData name="Templeton, Niklas (STFC,DL,TECH)" userId="c610dbf5-07d2-4eb2-85bb-ef3775171ea1" providerId="ADAL" clId="{AD606922-2A61-4EBC-8514-52137843B08B}" dt="2023-09-25T20:42:33.388" v="602" actId="1038"/>
          <ac:cxnSpMkLst>
            <pc:docMk/>
            <pc:sldMk cId="3693236877" sldId="256"/>
            <ac:cxnSpMk id="95" creationId="{815636E7-4AEA-A2C7-E99B-6C2178DCFFA3}"/>
          </ac:cxnSpMkLst>
        </pc:cxnChg>
        <pc:cxnChg chg="add mod">
          <ac:chgData name="Templeton, Niklas (STFC,DL,TECH)" userId="c610dbf5-07d2-4eb2-85bb-ef3775171ea1" providerId="ADAL" clId="{AD606922-2A61-4EBC-8514-52137843B08B}" dt="2023-09-25T20:42:33.388" v="602" actId="1038"/>
          <ac:cxnSpMkLst>
            <pc:docMk/>
            <pc:sldMk cId="3693236877" sldId="256"/>
            <ac:cxnSpMk id="101" creationId="{16080CEE-B10A-A1FD-37C6-D236ED5FB769}"/>
          </ac:cxnSpMkLst>
        </pc:cxnChg>
        <pc:cxnChg chg="add mod">
          <ac:chgData name="Templeton, Niklas (STFC,DL,TECH)" userId="c610dbf5-07d2-4eb2-85bb-ef3775171ea1" providerId="ADAL" clId="{AD606922-2A61-4EBC-8514-52137843B08B}" dt="2023-09-25T20:45:11.405" v="644" actId="14100"/>
          <ac:cxnSpMkLst>
            <pc:docMk/>
            <pc:sldMk cId="3693236877" sldId="256"/>
            <ac:cxnSpMk id="115" creationId="{5C4C4DBB-5665-B32A-D209-113219417140}"/>
          </ac:cxnSpMkLst>
        </pc:cxnChg>
        <pc:cxnChg chg="add mod">
          <ac:chgData name="Templeton, Niklas (STFC,DL,TECH)" userId="c610dbf5-07d2-4eb2-85bb-ef3775171ea1" providerId="ADAL" clId="{AD606922-2A61-4EBC-8514-52137843B08B}" dt="2023-09-25T20:49:04.349" v="707" actId="14100"/>
          <ac:cxnSpMkLst>
            <pc:docMk/>
            <pc:sldMk cId="3693236877" sldId="256"/>
            <ac:cxnSpMk id="119" creationId="{6B3BE50A-E592-68D0-4077-79A1A5E2CFCE}"/>
          </ac:cxnSpMkLst>
        </pc:cxnChg>
        <pc:cxnChg chg="add del mod">
          <ac:chgData name="Templeton, Niklas (STFC,DL,TECH)" userId="c610dbf5-07d2-4eb2-85bb-ef3775171ea1" providerId="ADAL" clId="{AD606922-2A61-4EBC-8514-52137843B08B}" dt="2023-09-25T20:49:17.782" v="712" actId="478"/>
          <ac:cxnSpMkLst>
            <pc:docMk/>
            <pc:sldMk cId="3693236877" sldId="256"/>
            <ac:cxnSpMk id="124" creationId="{C022C3C4-5C4B-27B6-ADFA-F5E0C9348063}"/>
          </ac:cxnSpMkLst>
        </pc:cxnChg>
        <pc:cxnChg chg="add mod">
          <ac:chgData name="Templeton, Niklas (STFC,DL,TECH)" userId="c610dbf5-07d2-4eb2-85bb-ef3775171ea1" providerId="ADAL" clId="{AD606922-2A61-4EBC-8514-52137843B08B}" dt="2023-09-25T20:52:06.548" v="765" actId="14100"/>
          <ac:cxnSpMkLst>
            <pc:docMk/>
            <pc:sldMk cId="3693236877" sldId="256"/>
            <ac:cxnSpMk id="129" creationId="{4014912D-4CF6-2485-EF6A-031AD035F359}"/>
          </ac:cxnSpMkLst>
        </pc:cxnChg>
        <pc:cxnChg chg="add">
          <ac:chgData name="Templeton, Niklas (STFC,DL,TECH)" userId="c610dbf5-07d2-4eb2-85bb-ef3775171ea1" providerId="ADAL" clId="{AD606922-2A61-4EBC-8514-52137843B08B}" dt="2023-09-25T21:01:06.857" v="1139" actId="11529"/>
          <ac:cxnSpMkLst>
            <pc:docMk/>
            <pc:sldMk cId="3693236877" sldId="256"/>
            <ac:cxnSpMk id="138" creationId="{A368695E-1273-4021-60DF-CCF02C1748D9}"/>
          </ac:cxnSpMkLst>
        </pc:cxnChg>
        <pc:cxnChg chg="add">
          <ac:chgData name="Templeton, Niklas (STFC,DL,TECH)" userId="c610dbf5-07d2-4eb2-85bb-ef3775171ea1" providerId="ADAL" clId="{AD606922-2A61-4EBC-8514-52137843B08B}" dt="2023-09-25T21:02:12.154" v="1145" actId="11529"/>
          <ac:cxnSpMkLst>
            <pc:docMk/>
            <pc:sldMk cId="3693236877" sldId="256"/>
            <ac:cxnSpMk id="140" creationId="{D55D3017-25D2-1500-9AFA-5754E8DA83C9}"/>
          </ac:cxnSpMkLst>
        </pc:cxnChg>
        <pc:cxnChg chg="add">
          <ac:chgData name="Templeton, Niklas (STFC,DL,TECH)" userId="c610dbf5-07d2-4eb2-85bb-ef3775171ea1" providerId="ADAL" clId="{AD606922-2A61-4EBC-8514-52137843B08B}" dt="2023-09-25T21:02:36.789" v="1146" actId="11529"/>
          <ac:cxnSpMkLst>
            <pc:docMk/>
            <pc:sldMk cId="3693236877" sldId="256"/>
            <ac:cxnSpMk id="142" creationId="{3563D4BE-11FD-0961-C7E4-E1228FF3BDB6}"/>
          </ac:cxnSpMkLst>
        </pc:cxnChg>
        <pc:cxnChg chg="add mod">
          <ac:chgData name="Templeton, Niklas (STFC,DL,TECH)" userId="c610dbf5-07d2-4eb2-85bb-ef3775171ea1" providerId="ADAL" clId="{AD606922-2A61-4EBC-8514-52137843B08B}" dt="2023-09-25T21:03:34.388" v="1148" actId="14100"/>
          <ac:cxnSpMkLst>
            <pc:docMk/>
            <pc:sldMk cId="3693236877" sldId="256"/>
            <ac:cxnSpMk id="144" creationId="{3820B296-CDE1-D7A1-27A6-D5675C65CDDE}"/>
          </ac:cxnSpMkLst>
        </pc:cxnChg>
      </pc:sldChg>
      <pc:sldChg chg="modSp mod">
        <pc:chgData name="Templeton, Niklas (STFC,DL,TECH)" userId="c610dbf5-07d2-4eb2-85bb-ef3775171ea1" providerId="ADAL" clId="{AD606922-2A61-4EBC-8514-52137843B08B}" dt="2023-09-27T15:42:29.101" v="5250" actId="6549"/>
        <pc:sldMkLst>
          <pc:docMk/>
          <pc:sldMk cId="0" sldId="263"/>
        </pc:sldMkLst>
        <pc:spChg chg="mod">
          <ac:chgData name="Templeton, Niklas (STFC,DL,TECH)" userId="c610dbf5-07d2-4eb2-85bb-ef3775171ea1" providerId="ADAL" clId="{AD606922-2A61-4EBC-8514-52137843B08B}" dt="2023-09-27T15:42:29.101" v="5250" actId="6549"/>
          <ac:spMkLst>
            <pc:docMk/>
            <pc:sldMk cId="0" sldId="263"/>
            <ac:spMk id="18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7T15:34:44.421" v="4831" actId="20577"/>
          <ac:spMkLst>
            <pc:docMk/>
            <pc:sldMk cId="0" sldId="263"/>
            <ac:spMk id="20" creationId="{00000000-0000-0000-0000-000000000000}"/>
          </ac:spMkLst>
        </pc:spChg>
      </pc:sldChg>
      <pc:sldChg chg="modSp mod">
        <pc:chgData name="Templeton, Niklas (STFC,DL,TECH)" userId="c610dbf5-07d2-4eb2-85bb-ef3775171ea1" providerId="ADAL" clId="{AD606922-2A61-4EBC-8514-52137843B08B}" dt="2023-09-27T19:02:51.372" v="5986" actId="255"/>
        <pc:sldMkLst>
          <pc:docMk/>
          <pc:sldMk cId="1430501069" sldId="288"/>
        </pc:sldMkLst>
        <pc:spChg chg="mod">
          <ac:chgData name="Templeton, Niklas (STFC,DL,TECH)" userId="c610dbf5-07d2-4eb2-85bb-ef3775171ea1" providerId="ADAL" clId="{AD606922-2A61-4EBC-8514-52137843B08B}" dt="2023-09-27T15:46:51.621" v="5273" actId="6549"/>
          <ac:spMkLst>
            <pc:docMk/>
            <pc:sldMk cId="1430501069" sldId="288"/>
            <ac:spMk id="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7T19:02:51.372" v="5986" actId="255"/>
          <ac:spMkLst>
            <pc:docMk/>
            <pc:sldMk cId="1430501069" sldId="288"/>
            <ac:spMk id="3" creationId="{00000000-0000-0000-0000-000000000000}"/>
          </ac:spMkLst>
        </pc:spChg>
      </pc:sldChg>
      <pc:sldChg chg="modSp del mod">
        <pc:chgData name="Templeton, Niklas (STFC,DL,TECH)" userId="c610dbf5-07d2-4eb2-85bb-ef3775171ea1" providerId="ADAL" clId="{AD606922-2A61-4EBC-8514-52137843B08B}" dt="2023-09-27T15:35:06.891" v="4835" actId="47"/>
        <pc:sldMkLst>
          <pc:docMk/>
          <pc:sldMk cId="693553096" sldId="289"/>
        </pc:sldMkLst>
        <pc:spChg chg="mod">
          <ac:chgData name="Templeton, Niklas (STFC,DL,TECH)" userId="c610dbf5-07d2-4eb2-85bb-ef3775171ea1" providerId="ADAL" clId="{AD606922-2A61-4EBC-8514-52137843B08B}" dt="2023-09-26T22:48:14.274" v="4503" actId="20577"/>
          <ac:spMkLst>
            <pc:docMk/>
            <pc:sldMk cId="693553096" sldId="289"/>
            <ac:spMk id="2" creationId="{7086208A-8F9C-25E6-6291-8D4DE9706AD0}"/>
          </ac:spMkLst>
        </pc:spChg>
        <pc:spChg chg="mod">
          <ac:chgData name="Templeton, Niklas (STFC,DL,TECH)" userId="c610dbf5-07d2-4eb2-85bb-ef3775171ea1" providerId="ADAL" clId="{AD606922-2A61-4EBC-8514-52137843B08B}" dt="2023-09-26T22:55:50.482" v="4764" actId="114"/>
          <ac:spMkLst>
            <pc:docMk/>
            <pc:sldMk cId="693553096" sldId="289"/>
            <ac:spMk id="3" creationId="{E9D10E27-4714-191B-6A09-6A1879CFC3B0}"/>
          </ac:spMkLst>
        </pc:spChg>
      </pc:sldChg>
      <pc:sldChg chg="new del">
        <pc:chgData name="Templeton, Niklas (STFC,DL,TECH)" userId="c610dbf5-07d2-4eb2-85bb-ef3775171ea1" providerId="ADAL" clId="{AD606922-2A61-4EBC-8514-52137843B08B}" dt="2023-09-23T12:02:58.260" v="2" actId="47"/>
        <pc:sldMkLst>
          <pc:docMk/>
          <pc:sldMk cId="3622830719" sldId="289"/>
        </pc:sldMkLst>
      </pc:sldChg>
      <pc:sldChg chg="modSp add del mod">
        <pc:chgData name="Templeton, Niklas (STFC,DL,TECH)" userId="c610dbf5-07d2-4eb2-85bb-ef3775171ea1" providerId="ADAL" clId="{AD606922-2A61-4EBC-8514-52137843B08B}" dt="2023-09-26T12:28:01.827" v="1856" actId="47"/>
        <pc:sldMkLst>
          <pc:docMk/>
          <pc:sldMk cId="1905136828" sldId="290"/>
        </pc:sldMkLst>
        <pc:spChg chg="mod">
          <ac:chgData name="Templeton, Niklas (STFC,DL,TECH)" userId="c610dbf5-07d2-4eb2-85bb-ef3775171ea1" providerId="ADAL" clId="{AD606922-2A61-4EBC-8514-52137843B08B}" dt="2023-09-25T21:07:06.509" v="1178" actId="20577"/>
          <ac:spMkLst>
            <pc:docMk/>
            <pc:sldMk cId="1905136828" sldId="290"/>
            <ac:spMk id="4" creationId="{00000000-0000-0000-0000-000000000000}"/>
          </ac:spMkLst>
        </pc:spChg>
      </pc:sldChg>
      <pc:sldChg chg="addSp modSp new del mod">
        <pc:chgData name="Templeton, Niklas (STFC,DL,TECH)" userId="c610dbf5-07d2-4eb2-85bb-ef3775171ea1" providerId="ADAL" clId="{AD606922-2A61-4EBC-8514-52137843B08B}" dt="2023-09-27T15:43:00.729" v="5258" actId="47"/>
        <pc:sldMkLst>
          <pc:docMk/>
          <pc:sldMk cId="4270224519" sldId="291"/>
        </pc:sldMkLst>
        <pc:spChg chg="mod">
          <ac:chgData name="Templeton, Niklas (STFC,DL,TECH)" userId="c610dbf5-07d2-4eb2-85bb-ef3775171ea1" providerId="ADAL" clId="{AD606922-2A61-4EBC-8514-52137843B08B}" dt="2023-09-25T21:07:15.366" v="1201" actId="5793"/>
          <ac:spMkLst>
            <pc:docMk/>
            <pc:sldMk cId="4270224519" sldId="291"/>
            <ac:spMk id="2" creationId="{D1084687-91D2-9C27-7368-DC133C4050EF}"/>
          </ac:spMkLst>
        </pc:spChg>
        <pc:spChg chg="mod">
          <ac:chgData name="Templeton, Niklas (STFC,DL,TECH)" userId="c610dbf5-07d2-4eb2-85bb-ef3775171ea1" providerId="ADAL" clId="{AD606922-2A61-4EBC-8514-52137843B08B}" dt="2023-09-26T13:01:20.222" v="2570" actId="313"/>
          <ac:spMkLst>
            <pc:docMk/>
            <pc:sldMk cId="4270224519" sldId="291"/>
            <ac:spMk id="3" creationId="{992F98B4-733D-038B-F811-3CA437991182}"/>
          </ac:spMkLst>
        </pc:spChg>
        <pc:spChg chg="add mo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6" creationId="{9EF0B85A-E9B4-33CB-5A21-BDFE44156461}"/>
          </ac:spMkLst>
        </pc:spChg>
        <pc:spChg chg="add mo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7" creationId="{8E69288C-67A0-B870-DEA7-D208B226FDA2}"/>
          </ac:spMkLst>
        </pc:spChg>
        <pc:spChg chg="add mo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8" creationId="{18B77B91-78D1-B491-1B95-1E0549DE7D08}"/>
          </ac:spMkLst>
        </pc:spChg>
        <pc:spChg chg="add mo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9" creationId="{82C9322B-C2A2-5E41-86E5-5B2547973598}"/>
          </ac:spMkLst>
        </pc:spChg>
        <pc:spChg chg="add mo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10" creationId="{6CC3B015-5281-ADFD-7D22-184676D45630}"/>
          </ac:spMkLst>
        </pc:spChg>
        <pc:spChg chg="add mod ord">
          <ac:chgData name="Templeton, Niklas (STFC,DL,TECH)" userId="c610dbf5-07d2-4eb2-85bb-ef3775171ea1" providerId="ADAL" clId="{AD606922-2A61-4EBC-8514-52137843B08B}" dt="2023-09-26T13:01:29.118" v="2572" actId="1037"/>
          <ac:spMkLst>
            <pc:docMk/>
            <pc:sldMk cId="4270224519" sldId="291"/>
            <ac:spMk id="11" creationId="{01219CFF-5092-292D-52B5-22F52BA6A7CC}"/>
          </ac:spMkLst>
        </pc:spChg>
      </pc:sldChg>
      <pc:sldChg chg="addSp modSp new del mod">
        <pc:chgData name="Templeton, Niklas (STFC,DL,TECH)" userId="c610dbf5-07d2-4eb2-85bb-ef3775171ea1" providerId="ADAL" clId="{AD606922-2A61-4EBC-8514-52137843B08B}" dt="2023-09-27T15:43:07.752" v="5261" actId="47"/>
        <pc:sldMkLst>
          <pc:docMk/>
          <pc:sldMk cId="1464792108" sldId="292"/>
        </pc:sldMkLst>
        <pc:spChg chg="mod">
          <ac:chgData name="Templeton, Niklas (STFC,DL,TECH)" userId="c610dbf5-07d2-4eb2-85bb-ef3775171ea1" providerId="ADAL" clId="{AD606922-2A61-4EBC-8514-52137843B08B}" dt="2023-09-26T12:29:06.177" v="1929" actId="20577"/>
          <ac:spMkLst>
            <pc:docMk/>
            <pc:sldMk cId="1464792108" sldId="292"/>
            <ac:spMk id="2" creationId="{DEA59020-CBE1-724F-B2BC-1D9EF687570F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6" creationId="{B5459D3C-C639-2E30-0EC4-924FEBAEF2E3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7" creationId="{508D6E9D-F3BE-C228-5E81-E09E4F942918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8" creationId="{D8AEAC00-2F52-F992-66C6-4B28D17EA83B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9" creationId="{16FDEB75-1C1D-2FA9-FE32-4F0873445522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10" creationId="{5A256B66-4BF3-7882-BC55-EBD9B559337A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11" creationId="{1379CD37-0426-6AB2-C5DB-09E31165071A}"/>
          </ac:spMkLst>
        </pc:spChg>
        <pc:spChg chg="add mod">
          <ac:chgData name="Templeton, Niklas (STFC,DL,TECH)" userId="c610dbf5-07d2-4eb2-85bb-ef3775171ea1" providerId="ADAL" clId="{AD606922-2A61-4EBC-8514-52137843B08B}" dt="2023-09-26T22:05:33.138" v="3603" actId="1076"/>
          <ac:spMkLst>
            <pc:docMk/>
            <pc:sldMk cId="1464792108" sldId="292"/>
            <ac:spMk id="12" creationId="{7A1D6D5F-65E4-9F41-A943-663FC5905F96}"/>
          </ac:spMkLst>
        </pc:spChg>
        <pc:spChg chg="mod">
          <ac:chgData name="Templeton, Niklas (STFC,DL,TECH)" userId="c610dbf5-07d2-4eb2-85bb-ef3775171ea1" providerId="ADAL" clId="{AD606922-2A61-4EBC-8514-52137843B08B}" dt="2023-09-26T22:04:16.226" v="3568" actId="1076"/>
          <ac:spMkLst>
            <pc:docMk/>
            <pc:sldMk cId="1464792108" sldId="292"/>
            <ac:spMk id="13" creationId="{B398553F-E7A0-41C4-D2B5-64496855B52B}"/>
          </ac:spMkLst>
        </pc:spChg>
      </pc:sldChg>
      <pc:sldChg chg="modSp new del mod ord">
        <pc:chgData name="Templeton, Niklas (STFC,DL,TECH)" userId="c610dbf5-07d2-4eb2-85bb-ef3775171ea1" providerId="ADAL" clId="{AD606922-2A61-4EBC-8514-52137843B08B}" dt="2023-09-27T15:43:43.379" v="5267" actId="47"/>
        <pc:sldMkLst>
          <pc:docMk/>
          <pc:sldMk cId="4234787359" sldId="293"/>
        </pc:sldMkLst>
        <pc:spChg chg="mod">
          <ac:chgData name="Templeton, Niklas (STFC,DL,TECH)" userId="c610dbf5-07d2-4eb2-85bb-ef3775171ea1" providerId="ADAL" clId="{AD606922-2A61-4EBC-8514-52137843B08B}" dt="2023-09-26T13:58:07.473" v="3180" actId="20577"/>
          <ac:spMkLst>
            <pc:docMk/>
            <pc:sldMk cId="4234787359" sldId="293"/>
            <ac:spMk id="2" creationId="{4B840310-B593-8C16-3235-2CC65146FD87}"/>
          </ac:spMkLst>
        </pc:spChg>
      </pc:sldChg>
      <pc:sldChg chg="addSp delSp modSp new del mod modClrScheme chgLayout">
        <pc:chgData name="Templeton, Niklas (STFC,DL,TECH)" userId="c610dbf5-07d2-4eb2-85bb-ef3775171ea1" providerId="ADAL" clId="{AD606922-2A61-4EBC-8514-52137843B08B}" dt="2023-09-27T15:35:04.386" v="4834" actId="47"/>
        <pc:sldMkLst>
          <pc:docMk/>
          <pc:sldMk cId="2346190582" sldId="294"/>
        </pc:sldMkLst>
        <pc:spChg chg="del mod ord">
          <ac:chgData name="Templeton, Niklas (STFC,DL,TECH)" userId="c610dbf5-07d2-4eb2-85bb-ef3775171ea1" providerId="ADAL" clId="{AD606922-2A61-4EBC-8514-52137843B08B}" dt="2023-09-25T21:08:52.316" v="1277" actId="700"/>
          <ac:spMkLst>
            <pc:docMk/>
            <pc:sldMk cId="2346190582" sldId="294"/>
            <ac:spMk id="2" creationId="{53E3B54D-34C1-B765-5B2F-A77F9CA760E2}"/>
          </ac:spMkLst>
        </pc:spChg>
        <pc:spChg chg="del mod ord">
          <ac:chgData name="Templeton, Niklas (STFC,DL,TECH)" userId="c610dbf5-07d2-4eb2-85bb-ef3775171ea1" providerId="ADAL" clId="{AD606922-2A61-4EBC-8514-52137843B08B}" dt="2023-09-25T21:08:52.316" v="1277" actId="700"/>
          <ac:spMkLst>
            <pc:docMk/>
            <pc:sldMk cId="2346190582" sldId="294"/>
            <ac:spMk id="3" creationId="{485BC223-2C6D-1079-878B-17E87D11259F}"/>
          </ac:spMkLst>
        </pc:spChg>
        <pc:spChg chg="mod ord">
          <ac:chgData name="Templeton, Niklas (STFC,DL,TECH)" userId="c610dbf5-07d2-4eb2-85bb-ef3775171ea1" providerId="ADAL" clId="{AD606922-2A61-4EBC-8514-52137843B08B}" dt="2023-09-25T21:08:52.316" v="1277" actId="700"/>
          <ac:spMkLst>
            <pc:docMk/>
            <pc:sldMk cId="2346190582" sldId="294"/>
            <ac:spMk id="4" creationId="{7B0AD5DF-61C8-3ED1-04B0-4EEE2CADC5B5}"/>
          </ac:spMkLst>
        </pc:spChg>
        <pc:spChg chg="mod ord">
          <ac:chgData name="Templeton, Niklas (STFC,DL,TECH)" userId="c610dbf5-07d2-4eb2-85bb-ef3775171ea1" providerId="ADAL" clId="{AD606922-2A61-4EBC-8514-52137843B08B}" dt="2023-09-25T21:08:52.316" v="1277" actId="700"/>
          <ac:spMkLst>
            <pc:docMk/>
            <pc:sldMk cId="2346190582" sldId="294"/>
            <ac:spMk id="5" creationId="{BC7C062E-FCB5-1171-2DF0-63F438FA3C0F}"/>
          </ac:spMkLst>
        </pc:spChg>
        <pc:spChg chg="add mod ord">
          <ac:chgData name="Templeton, Niklas (STFC,DL,TECH)" userId="c610dbf5-07d2-4eb2-85bb-ef3775171ea1" providerId="ADAL" clId="{AD606922-2A61-4EBC-8514-52137843B08B}" dt="2023-09-26T22:03:05.576" v="3558" actId="313"/>
          <ac:spMkLst>
            <pc:docMk/>
            <pc:sldMk cId="2346190582" sldId="294"/>
            <ac:spMk id="6" creationId="{F421031D-6D1D-C659-20B9-7FF8BC011043}"/>
          </ac:spMkLst>
        </pc:spChg>
        <pc:spChg chg="add mod ord">
          <ac:chgData name="Templeton, Niklas (STFC,DL,TECH)" userId="c610dbf5-07d2-4eb2-85bb-ef3775171ea1" providerId="ADAL" clId="{AD606922-2A61-4EBC-8514-52137843B08B}" dt="2023-09-25T21:09:07.855" v="1285" actId="20577"/>
          <ac:spMkLst>
            <pc:docMk/>
            <pc:sldMk cId="2346190582" sldId="294"/>
            <ac:spMk id="7" creationId="{85F47578-2B72-5954-0913-80210FF8D7F5}"/>
          </ac:spMkLst>
        </pc:spChg>
        <pc:spChg chg="add mod ord">
          <ac:chgData name="Templeton, Niklas (STFC,DL,TECH)" userId="c610dbf5-07d2-4eb2-85bb-ef3775171ea1" providerId="ADAL" clId="{AD606922-2A61-4EBC-8514-52137843B08B}" dt="2023-09-25T21:15:19.097" v="1586" actId="114"/>
          <ac:spMkLst>
            <pc:docMk/>
            <pc:sldMk cId="2346190582" sldId="294"/>
            <ac:spMk id="8" creationId="{BBB75C3A-9A85-53FC-1F26-96E77B3328E2}"/>
          </ac:spMkLst>
        </pc:spChg>
        <pc:spChg chg="add mod ord">
          <ac:chgData name="Templeton, Niklas (STFC,DL,TECH)" userId="c610dbf5-07d2-4eb2-85bb-ef3775171ea1" providerId="ADAL" clId="{AD606922-2A61-4EBC-8514-52137843B08B}" dt="2023-09-25T21:09:11.710" v="1292" actId="20577"/>
          <ac:spMkLst>
            <pc:docMk/>
            <pc:sldMk cId="2346190582" sldId="294"/>
            <ac:spMk id="9" creationId="{11B9A0AE-9ECD-53B2-91C4-CD90FB8FC226}"/>
          </ac:spMkLst>
        </pc:spChg>
        <pc:spChg chg="add mod ord">
          <ac:chgData name="Templeton, Niklas (STFC,DL,TECH)" userId="c610dbf5-07d2-4eb2-85bb-ef3775171ea1" providerId="ADAL" clId="{AD606922-2A61-4EBC-8514-52137843B08B}" dt="2023-09-25T21:15:41.156" v="1599" actId="20577"/>
          <ac:spMkLst>
            <pc:docMk/>
            <pc:sldMk cId="2346190582" sldId="294"/>
            <ac:spMk id="10" creationId="{D7F52A39-63CA-973D-9BE1-EA3CB619A965}"/>
          </ac:spMkLst>
        </pc:spChg>
      </pc:sldChg>
      <pc:sldChg chg="modSp new del mod">
        <pc:chgData name="Templeton, Niklas (STFC,DL,TECH)" userId="c610dbf5-07d2-4eb2-85bb-ef3775171ea1" providerId="ADAL" clId="{AD606922-2A61-4EBC-8514-52137843B08B}" dt="2023-09-27T15:42:42.911" v="5251" actId="47"/>
        <pc:sldMkLst>
          <pc:docMk/>
          <pc:sldMk cId="2809309954" sldId="295"/>
        </pc:sldMkLst>
        <pc:spChg chg="mod">
          <ac:chgData name="Templeton, Niklas (STFC,DL,TECH)" userId="c610dbf5-07d2-4eb2-85bb-ef3775171ea1" providerId="ADAL" clId="{AD606922-2A61-4EBC-8514-52137843B08B}" dt="2023-09-26T12:27:23.630" v="1843" actId="20577"/>
          <ac:spMkLst>
            <pc:docMk/>
            <pc:sldMk cId="2809309954" sldId="295"/>
            <ac:spMk id="2" creationId="{A49A64AF-853E-8DA0-3BAF-B6CC18796D46}"/>
          </ac:spMkLst>
        </pc:spChg>
      </pc:sldChg>
      <pc:sldChg chg="addSp delSp modSp new del mod ord">
        <pc:chgData name="Templeton, Niklas (STFC,DL,TECH)" userId="c610dbf5-07d2-4eb2-85bb-ef3775171ea1" providerId="ADAL" clId="{AD606922-2A61-4EBC-8514-52137843B08B}" dt="2023-09-26T12:42:01.066" v="2023" actId="47"/>
        <pc:sldMkLst>
          <pc:docMk/>
          <pc:sldMk cId="3546596610" sldId="296"/>
        </pc:sldMkLst>
        <pc:spChg chg="mod">
          <ac:chgData name="Templeton, Niklas (STFC,DL,TECH)" userId="c610dbf5-07d2-4eb2-85bb-ef3775171ea1" providerId="ADAL" clId="{AD606922-2A61-4EBC-8514-52137843B08B}" dt="2023-09-26T12:28:24.617" v="1881" actId="5793"/>
          <ac:spMkLst>
            <pc:docMk/>
            <pc:sldMk cId="3546596610" sldId="296"/>
            <ac:spMk id="2" creationId="{57444BCE-0103-D7B2-5E30-B924317AFEAB}"/>
          </ac:spMkLst>
        </pc:spChg>
        <pc:spChg chg="add del mod">
          <ac:chgData name="Templeton, Niklas (STFC,DL,TECH)" userId="c610dbf5-07d2-4eb2-85bb-ef3775171ea1" providerId="ADAL" clId="{AD606922-2A61-4EBC-8514-52137843B08B}" dt="2023-09-26T12:39:45.654" v="1986"/>
          <ac:spMkLst>
            <pc:docMk/>
            <pc:sldMk cId="3546596610" sldId="296"/>
            <ac:spMk id="6" creationId="{D3C7591F-17C9-CF74-8D7F-AF3CE610D4A0}"/>
          </ac:spMkLst>
        </pc:spChg>
        <pc:spChg chg="add del mod">
          <ac:chgData name="Templeton, Niklas (STFC,DL,TECH)" userId="c610dbf5-07d2-4eb2-85bb-ef3775171ea1" providerId="ADAL" clId="{AD606922-2A61-4EBC-8514-52137843B08B}" dt="2023-09-26T12:39:45.654" v="1986"/>
          <ac:spMkLst>
            <pc:docMk/>
            <pc:sldMk cId="3546596610" sldId="296"/>
            <ac:spMk id="7" creationId="{0980C660-A804-B4E9-8012-4DABD4A3551D}"/>
          </ac:spMkLst>
        </pc:spChg>
        <pc:spChg chg="add del mod">
          <ac:chgData name="Templeton, Niklas (STFC,DL,TECH)" userId="c610dbf5-07d2-4eb2-85bb-ef3775171ea1" providerId="ADAL" clId="{AD606922-2A61-4EBC-8514-52137843B08B}" dt="2023-09-26T12:39:45.654" v="1986"/>
          <ac:spMkLst>
            <pc:docMk/>
            <pc:sldMk cId="3546596610" sldId="296"/>
            <ac:spMk id="8" creationId="{87DD0AF2-65A4-27FF-42A3-3EE0C35505B6}"/>
          </ac:spMkLst>
        </pc:spChg>
        <pc:spChg chg="add del mod">
          <ac:chgData name="Templeton, Niklas (STFC,DL,TECH)" userId="c610dbf5-07d2-4eb2-85bb-ef3775171ea1" providerId="ADAL" clId="{AD606922-2A61-4EBC-8514-52137843B08B}" dt="2023-09-26T12:39:45.654" v="1986"/>
          <ac:spMkLst>
            <pc:docMk/>
            <pc:sldMk cId="3546596610" sldId="296"/>
            <ac:spMk id="9" creationId="{7AE53183-145D-8E83-B2E1-3E113EC194ED}"/>
          </ac:spMkLst>
        </pc:spChg>
        <pc:spChg chg="add del mod">
          <ac:chgData name="Templeton, Niklas (STFC,DL,TECH)" userId="c610dbf5-07d2-4eb2-85bb-ef3775171ea1" providerId="ADAL" clId="{AD606922-2A61-4EBC-8514-52137843B08B}" dt="2023-09-26T12:39:56.270" v="1988"/>
          <ac:spMkLst>
            <pc:docMk/>
            <pc:sldMk cId="3546596610" sldId="296"/>
            <ac:spMk id="13" creationId="{C7C1E397-11D9-E594-B33D-7759127D9978}"/>
          </ac:spMkLst>
        </pc:spChg>
        <pc:spChg chg="add del mod">
          <ac:chgData name="Templeton, Niklas (STFC,DL,TECH)" userId="c610dbf5-07d2-4eb2-85bb-ef3775171ea1" providerId="ADAL" clId="{AD606922-2A61-4EBC-8514-52137843B08B}" dt="2023-09-26T12:39:56.270" v="1988"/>
          <ac:spMkLst>
            <pc:docMk/>
            <pc:sldMk cId="3546596610" sldId="296"/>
            <ac:spMk id="14" creationId="{5DC820C5-9271-C487-7CB2-B6C97A91EC51}"/>
          </ac:spMkLst>
        </pc:spChg>
        <pc:spChg chg="add del mod">
          <ac:chgData name="Templeton, Niklas (STFC,DL,TECH)" userId="c610dbf5-07d2-4eb2-85bb-ef3775171ea1" providerId="ADAL" clId="{AD606922-2A61-4EBC-8514-52137843B08B}" dt="2023-09-26T12:39:56.270" v="1988"/>
          <ac:spMkLst>
            <pc:docMk/>
            <pc:sldMk cId="3546596610" sldId="296"/>
            <ac:spMk id="15" creationId="{CF782B86-E6D1-F655-DDFF-75F12D12932F}"/>
          </ac:spMkLst>
        </pc:spChg>
        <pc:spChg chg="add del mod">
          <ac:chgData name="Templeton, Niklas (STFC,DL,TECH)" userId="c610dbf5-07d2-4eb2-85bb-ef3775171ea1" providerId="ADAL" clId="{AD606922-2A61-4EBC-8514-52137843B08B}" dt="2023-09-26T12:39:56.270" v="1988"/>
          <ac:spMkLst>
            <pc:docMk/>
            <pc:sldMk cId="3546596610" sldId="296"/>
            <ac:spMk id="16" creationId="{0457D571-EFBD-67EA-C602-272F44068632}"/>
          </ac:spMkLst>
        </pc:spChg>
        <pc:cxnChg chg="add del mod">
          <ac:chgData name="Templeton, Niklas (STFC,DL,TECH)" userId="c610dbf5-07d2-4eb2-85bb-ef3775171ea1" providerId="ADAL" clId="{AD606922-2A61-4EBC-8514-52137843B08B}" dt="2023-09-26T12:39:45.654" v="1986"/>
          <ac:cxnSpMkLst>
            <pc:docMk/>
            <pc:sldMk cId="3546596610" sldId="296"/>
            <ac:cxnSpMk id="10" creationId="{F1E35503-EA00-214E-3272-B65EC0287E66}"/>
          </ac:cxnSpMkLst>
        </pc:cxnChg>
        <pc:cxnChg chg="add del mod">
          <ac:chgData name="Templeton, Niklas (STFC,DL,TECH)" userId="c610dbf5-07d2-4eb2-85bb-ef3775171ea1" providerId="ADAL" clId="{AD606922-2A61-4EBC-8514-52137843B08B}" dt="2023-09-26T12:39:45.654" v="1986"/>
          <ac:cxnSpMkLst>
            <pc:docMk/>
            <pc:sldMk cId="3546596610" sldId="296"/>
            <ac:cxnSpMk id="11" creationId="{51138E5F-6460-146D-B84D-5836D7810AEB}"/>
          </ac:cxnSpMkLst>
        </pc:cxnChg>
        <pc:cxnChg chg="add del mod">
          <ac:chgData name="Templeton, Niklas (STFC,DL,TECH)" userId="c610dbf5-07d2-4eb2-85bb-ef3775171ea1" providerId="ADAL" clId="{AD606922-2A61-4EBC-8514-52137843B08B}" dt="2023-09-26T12:39:45.654" v="1986"/>
          <ac:cxnSpMkLst>
            <pc:docMk/>
            <pc:sldMk cId="3546596610" sldId="296"/>
            <ac:cxnSpMk id="12" creationId="{79FAA217-B47E-ADD9-41F6-D335656840D4}"/>
          </ac:cxnSpMkLst>
        </pc:cxnChg>
        <pc:cxnChg chg="add del mod">
          <ac:chgData name="Templeton, Niklas (STFC,DL,TECH)" userId="c610dbf5-07d2-4eb2-85bb-ef3775171ea1" providerId="ADAL" clId="{AD606922-2A61-4EBC-8514-52137843B08B}" dt="2023-09-26T12:39:56.270" v="1988"/>
          <ac:cxnSpMkLst>
            <pc:docMk/>
            <pc:sldMk cId="3546596610" sldId="296"/>
            <ac:cxnSpMk id="17" creationId="{2471D8DE-5ECB-A41E-98C7-25A586D343EC}"/>
          </ac:cxnSpMkLst>
        </pc:cxnChg>
        <pc:cxnChg chg="add del mod">
          <ac:chgData name="Templeton, Niklas (STFC,DL,TECH)" userId="c610dbf5-07d2-4eb2-85bb-ef3775171ea1" providerId="ADAL" clId="{AD606922-2A61-4EBC-8514-52137843B08B}" dt="2023-09-26T12:39:56.270" v="1988"/>
          <ac:cxnSpMkLst>
            <pc:docMk/>
            <pc:sldMk cId="3546596610" sldId="296"/>
            <ac:cxnSpMk id="18" creationId="{2427085D-1565-76C7-D65D-B674C2AC690E}"/>
          </ac:cxnSpMkLst>
        </pc:cxnChg>
        <pc:cxnChg chg="add del mod">
          <ac:chgData name="Templeton, Niklas (STFC,DL,TECH)" userId="c610dbf5-07d2-4eb2-85bb-ef3775171ea1" providerId="ADAL" clId="{AD606922-2A61-4EBC-8514-52137843B08B}" dt="2023-09-26T12:39:56.270" v="1988"/>
          <ac:cxnSpMkLst>
            <pc:docMk/>
            <pc:sldMk cId="3546596610" sldId="296"/>
            <ac:cxnSpMk id="19" creationId="{173E5BA8-2E26-B527-DACA-2ED63D99F9D0}"/>
          </ac:cxnSpMkLst>
        </pc:cxnChg>
      </pc:sldChg>
      <pc:sldChg chg="modSp new del mod">
        <pc:chgData name="Templeton, Niklas (STFC,DL,TECH)" userId="c610dbf5-07d2-4eb2-85bb-ef3775171ea1" providerId="ADAL" clId="{AD606922-2A61-4EBC-8514-52137843B08B}" dt="2023-09-26T12:49:55.747" v="2096" actId="47"/>
        <pc:sldMkLst>
          <pc:docMk/>
          <pc:sldMk cId="1881175694" sldId="297"/>
        </pc:sldMkLst>
        <pc:spChg chg="mod">
          <ac:chgData name="Templeton, Niklas (STFC,DL,TECH)" userId="c610dbf5-07d2-4eb2-85bb-ef3775171ea1" providerId="ADAL" clId="{AD606922-2A61-4EBC-8514-52137843B08B}" dt="2023-09-26T12:28:41.480" v="1900" actId="20577"/>
          <ac:spMkLst>
            <pc:docMk/>
            <pc:sldMk cId="1881175694" sldId="297"/>
            <ac:spMk id="2" creationId="{B7F1C80F-BE07-4F5C-BC89-00603F3D72BB}"/>
          </ac:spMkLst>
        </pc:spChg>
      </pc:sldChg>
      <pc:sldChg chg="modSp new del mod">
        <pc:chgData name="Templeton, Niklas (STFC,DL,TECH)" userId="c610dbf5-07d2-4eb2-85bb-ef3775171ea1" providerId="ADAL" clId="{AD606922-2A61-4EBC-8514-52137843B08B}" dt="2023-09-26T12:52:07.813" v="2147" actId="47"/>
        <pc:sldMkLst>
          <pc:docMk/>
          <pc:sldMk cId="577421934" sldId="298"/>
        </pc:sldMkLst>
        <pc:spChg chg="mod">
          <ac:chgData name="Templeton, Niklas (STFC,DL,TECH)" userId="c610dbf5-07d2-4eb2-85bb-ef3775171ea1" providerId="ADAL" clId="{AD606922-2A61-4EBC-8514-52137843B08B}" dt="2023-09-26T12:28:56.135" v="1928" actId="20577"/>
          <ac:spMkLst>
            <pc:docMk/>
            <pc:sldMk cId="577421934" sldId="298"/>
            <ac:spMk id="2" creationId="{3C3E0D72-A437-FCA0-B333-F9A90E87B008}"/>
          </ac:spMkLst>
        </pc:spChg>
      </pc:sldChg>
      <pc:sldChg chg="addSp modSp new del mod">
        <pc:chgData name="Templeton, Niklas (STFC,DL,TECH)" userId="c610dbf5-07d2-4eb2-85bb-ef3775171ea1" providerId="ADAL" clId="{AD606922-2A61-4EBC-8514-52137843B08B}" dt="2023-09-27T15:43:05.580" v="5260" actId="47"/>
        <pc:sldMkLst>
          <pc:docMk/>
          <pc:sldMk cId="3400534153" sldId="299"/>
        </pc:sldMkLst>
        <pc:spChg chg="mod">
          <ac:chgData name="Templeton, Niklas (STFC,DL,TECH)" userId="c610dbf5-07d2-4eb2-85bb-ef3775171ea1" providerId="ADAL" clId="{AD606922-2A61-4EBC-8514-52137843B08B}" dt="2023-09-26T13:52:28.199" v="2953" actId="20577"/>
          <ac:spMkLst>
            <pc:docMk/>
            <pc:sldMk cId="3400534153" sldId="299"/>
            <ac:spMk id="2" creationId="{300CC0F5-1E48-65F4-7836-F1EFE5286FF0}"/>
          </ac:spMkLst>
        </pc:spChg>
        <pc:spChg chg="mod">
          <ac:chgData name="Templeton, Niklas (STFC,DL,TECH)" userId="c610dbf5-07d2-4eb2-85bb-ef3775171ea1" providerId="ADAL" clId="{AD606922-2A61-4EBC-8514-52137843B08B}" dt="2023-09-26T13:57:07.266" v="3171" actId="14100"/>
          <ac:spMkLst>
            <pc:docMk/>
            <pc:sldMk cId="3400534153" sldId="299"/>
            <ac:spMk id="3" creationId="{C415618A-A41B-3135-8D5B-5C44C4131814}"/>
          </ac:spMkLst>
        </pc:spChg>
        <pc:spChg chg="add mod">
          <ac:chgData name="Templeton, Niklas (STFC,DL,TECH)" userId="c610dbf5-07d2-4eb2-85bb-ef3775171ea1" providerId="ADAL" clId="{AD606922-2A61-4EBC-8514-52137843B08B}" dt="2023-09-26T13:57:00.608" v="3169" actId="1076"/>
          <ac:spMkLst>
            <pc:docMk/>
            <pc:sldMk cId="3400534153" sldId="299"/>
            <ac:spMk id="6" creationId="{8BF5B9D6-B911-08F7-F0A2-E0DD0D1CB584}"/>
          </ac:spMkLst>
        </pc:spChg>
        <pc:spChg chg="add mod">
          <ac:chgData name="Templeton, Niklas (STFC,DL,TECH)" userId="c610dbf5-07d2-4eb2-85bb-ef3775171ea1" providerId="ADAL" clId="{AD606922-2A61-4EBC-8514-52137843B08B}" dt="2023-09-26T13:57:23.887" v="3173" actId="14100"/>
          <ac:spMkLst>
            <pc:docMk/>
            <pc:sldMk cId="3400534153" sldId="299"/>
            <ac:spMk id="7" creationId="{A02A36B4-5E02-DF7C-1701-7354BDDFC6BC}"/>
          </ac:spMkLst>
        </pc:spChg>
        <pc:spChg chg="add mod">
          <ac:chgData name="Templeton, Niklas (STFC,DL,TECH)" userId="c610dbf5-07d2-4eb2-85bb-ef3775171ea1" providerId="ADAL" clId="{AD606922-2A61-4EBC-8514-52137843B08B}" dt="2023-09-26T13:57:35.974" v="3177" actId="14100"/>
          <ac:spMkLst>
            <pc:docMk/>
            <pc:sldMk cId="3400534153" sldId="299"/>
            <ac:spMk id="8" creationId="{437E7657-8C38-C6D3-1C3B-89F55BF4D5F4}"/>
          </ac:spMkLst>
        </pc:spChg>
        <pc:spChg chg="add mod">
          <ac:chgData name="Templeton, Niklas (STFC,DL,TECH)" userId="c610dbf5-07d2-4eb2-85bb-ef3775171ea1" providerId="ADAL" clId="{AD606922-2A61-4EBC-8514-52137843B08B}" dt="2023-09-26T13:57:32.478" v="3176" actId="1076"/>
          <ac:spMkLst>
            <pc:docMk/>
            <pc:sldMk cId="3400534153" sldId="299"/>
            <ac:spMk id="9" creationId="{04E46F4F-89D7-6C55-8890-5E4AE81E1E2E}"/>
          </ac:spMkLst>
        </pc:spChg>
        <pc:spChg chg="add mod">
          <ac:chgData name="Templeton, Niklas (STFC,DL,TECH)" userId="c610dbf5-07d2-4eb2-85bb-ef3775171ea1" providerId="ADAL" clId="{AD606922-2A61-4EBC-8514-52137843B08B}" dt="2023-09-26T13:57:39.458" v="3178" actId="14100"/>
          <ac:spMkLst>
            <pc:docMk/>
            <pc:sldMk cId="3400534153" sldId="299"/>
            <ac:spMk id="10" creationId="{8E5AA253-B59B-3535-98EB-310FE51E59F0}"/>
          </ac:spMkLst>
        </pc:spChg>
        <pc:spChg chg="add mod">
          <ac:chgData name="Templeton, Niklas (STFC,DL,TECH)" userId="c610dbf5-07d2-4eb2-85bb-ef3775171ea1" providerId="ADAL" clId="{AD606922-2A61-4EBC-8514-52137843B08B}" dt="2023-09-26T13:57:29.895" v="3175" actId="14100"/>
          <ac:spMkLst>
            <pc:docMk/>
            <pc:sldMk cId="3400534153" sldId="299"/>
            <ac:spMk id="11" creationId="{7E3FA107-8ADE-D966-7E08-727194D1B8EF}"/>
          </ac:spMkLst>
        </pc:spChg>
        <pc:spChg chg="add mod">
          <ac:chgData name="Templeton, Niklas (STFC,DL,TECH)" userId="c610dbf5-07d2-4eb2-85bb-ef3775171ea1" providerId="ADAL" clId="{AD606922-2A61-4EBC-8514-52137843B08B}" dt="2023-09-26T13:57:00.608" v="3169" actId="1076"/>
          <ac:spMkLst>
            <pc:docMk/>
            <pc:sldMk cId="3400534153" sldId="299"/>
            <ac:spMk id="12" creationId="{19E7C004-B72C-7932-8EE3-EDB4040C5A50}"/>
          </ac:spMkLst>
        </pc:spChg>
      </pc:sldChg>
      <pc:sldChg chg="addSp delSp modSp new del mod">
        <pc:chgData name="Templeton, Niklas (STFC,DL,TECH)" userId="c610dbf5-07d2-4eb2-85bb-ef3775171ea1" providerId="ADAL" clId="{AD606922-2A61-4EBC-8514-52137843B08B}" dt="2023-09-27T15:43:04.096" v="5259" actId="47"/>
        <pc:sldMkLst>
          <pc:docMk/>
          <pc:sldMk cId="333648617" sldId="300"/>
        </pc:sldMkLst>
        <pc:spChg chg="mod">
          <ac:chgData name="Templeton, Niklas (STFC,DL,TECH)" userId="c610dbf5-07d2-4eb2-85bb-ef3775171ea1" providerId="ADAL" clId="{AD606922-2A61-4EBC-8514-52137843B08B}" dt="2023-09-26T14:19:13.841" v="3475" actId="6549"/>
          <ac:spMkLst>
            <pc:docMk/>
            <pc:sldMk cId="333648617" sldId="300"/>
            <ac:spMk id="2" creationId="{F3FB3B96-8749-DA2B-6EAB-9D6B55DB8F9E}"/>
          </ac:spMkLst>
        </pc:spChg>
        <pc:spChg chg="mod">
          <ac:chgData name="Templeton, Niklas (STFC,DL,TECH)" userId="c610dbf5-07d2-4eb2-85bb-ef3775171ea1" providerId="ADAL" clId="{AD606922-2A61-4EBC-8514-52137843B08B}" dt="2023-09-26T14:24:37.594" v="3556" actId="1076"/>
          <ac:spMkLst>
            <pc:docMk/>
            <pc:sldMk cId="333648617" sldId="300"/>
            <ac:spMk id="3" creationId="{965EB79A-FA89-C794-D49D-13BE0C6A6145}"/>
          </ac:spMkLst>
        </pc:spChg>
        <pc:spChg chg="add del mod">
          <ac:chgData name="Templeton, Niklas (STFC,DL,TECH)" userId="c610dbf5-07d2-4eb2-85bb-ef3775171ea1" providerId="ADAL" clId="{AD606922-2A61-4EBC-8514-52137843B08B}" dt="2023-09-26T13:51:31.040" v="2908" actId="478"/>
          <ac:spMkLst>
            <pc:docMk/>
            <pc:sldMk cId="333648617" sldId="300"/>
            <ac:spMk id="6" creationId="{5AC83D36-7666-8BF0-CFDB-1FE14A44E1A7}"/>
          </ac:spMkLst>
        </pc:spChg>
        <pc:spChg chg="add mod">
          <ac:chgData name="Templeton, Niklas (STFC,DL,TECH)" userId="c610dbf5-07d2-4eb2-85bb-ef3775171ea1" providerId="ADAL" clId="{AD606922-2A61-4EBC-8514-52137843B08B}" dt="2023-09-26T14:11:26.006" v="3282" actId="1076"/>
          <ac:spMkLst>
            <pc:docMk/>
            <pc:sldMk cId="333648617" sldId="300"/>
            <ac:spMk id="7" creationId="{EE2ED9AF-799B-AFCD-61FC-ECBB53FC8462}"/>
          </ac:spMkLst>
        </pc:spChg>
        <pc:spChg chg="add del mod">
          <ac:chgData name="Templeton, Niklas (STFC,DL,TECH)" userId="c610dbf5-07d2-4eb2-85bb-ef3775171ea1" providerId="ADAL" clId="{AD606922-2A61-4EBC-8514-52137843B08B}" dt="2023-09-26T14:08:56.537" v="3214" actId="478"/>
          <ac:spMkLst>
            <pc:docMk/>
            <pc:sldMk cId="333648617" sldId="300"/>
            <ac:spMk id="8" creationId="{6D3116E9-4650-3E50-C05C-CAE239284FF5}"/>
          </ac:spMkLst>
        </pc:spChg>
        <pc:spChg chg="add del mod">
          <ac:chgData name="Templeton, Niklas (STFC,DL,TECH)" userId="c610dbf5-07d2-4eb2-85bb-ef3775171ea1" providerId="ADAL" clId="{AD606922-2A61-4EBC-8514-52137843B08B}" dt="2023-09-26T14:08:50.266" v="3213" actId="478"/>
          <ac:spMkLst>
            <pc:docMk/>
            <pc:sldMk cId="333648617" sldId="300"/>
            <ac:spMk id="9" creationId="{D91B524E-8503-2624-9F66-4B0C78E4FCD7}"/>
          </ac:spMkLst>
        </pc:spChg>
        <pc:spChg chg="add del mod">
          <ac:chgData name="Templeton, Niklas (STFC,DL,TECH)" userId="c610dbf5-07d2-4eb2-85bb-ef3775171ea1" providerId="ADAL" clId="{AD606922-2A61-4EBC-8514-52137843B08B}" dt="2023-09-26T14:10:21.512" v="3260" actId="478"/>
          <ac:spMkLst>
            <pc:docMk/>
            <pc:sldMk cId="333648617" sldId="300"/>
            <ac:spMk id="10" creationId="{B4D9F208-2275-285B-D12E-173624DEA427}"/>
          </ac:spMkLst>
        </pc:spChg>
        <pc:spChg chg="add del mod">
          <ac:chgData name="Templeton, Niklas (STFC,DL,TECH)" userId="c610dbf5-07d2-4eb2-85bb-ef3775171ea1" providerId="ADAL" clId="{AD606922-2A61-4EBC-8514-52137843B08B}" dt="2023-09-26T14:10:21.512" v="3260" actId="478"/>
          <ac:spMkLst>
            <pc:docMk/>
            <pc:sldMk cId="333648617" sldId="300"/>
            <ac:spMk id="11" creationId="{BB8A8ABA-6222-78CD-8F45-90419DBA4C04}"/>
          </ac:spMkLst>
        </pc:spChg>
        <pc:spChg chg="add del mod">
          <ac:chgData name="Templeton, Niklas (STFC,DL,TECH)" userId="c610dbf5-07d2-4eb2-85bb-ef3775171ea1" providerId="ADAL" clId="{AD606922-2A61-4EBC-8514-52137843B08B}" dt="2023-09-26T14:10:21.512" v="3260" actId="478"/>
          <ac:spMkLst>
            <pc:docMk/>
            <pc:sldMk cId="333648617" sldId="300"/>
            <ac:spMk id="12" creationId="{B4E77AD7-879D-5984-012E-12D5A9264AB8}"/>
          </ac:spMkLst>
        </pc:spChg>
        <pc:spChg chg="add del mod">
          <ac:chgData name="Templeton, Niklas (STFC,DL,TECH)" userId="c610dbf5-07d2-4eb2-85bb-ef3775171ea1" providerId="ADAL" clId="{AD606922-2A61-4EBC-8514-52137843B08B}" dt="2023-09-26T14:08:27.212" v="3186" actId="478"/>
          <ac:spMkLst>
            <pc:docMk/>
            <pc:sldMk cId="333648617" sldId="300"/>
            <ac:spMk id="13" creationId="{BAB9B7A9-4594-024E-1795-AD1AD7FAD174}"/>
          </ac:spMkLst>
        </pc:spChg>
        <pc:spChg chg="add mod">
          <ac:chgData name="Templeton, Niklas (STFC,DL,TECH)" userId="c610dbf5-07d2-4eb2-85bb-ef3775171ea1" providerId="ADAL" clId="{AD606922-2A61-4EBC-8514-52137843B08B}" dt="2023-09-26T14:11:26.006" v="3282" actId="1076"/>
          <ac:spMkLst>
            <pc:docMk/>
            <pc:sldMk cId="333648617" sldId="300"/>
            <ac:spMk id="14" creationId="{91A4083F-1FCB-7FEA-1D96-0957A863C1BB}"/>
          </ac:spMkLst>
        </pc:spChg>
        <pc:spChg chg="add mod">
          <ac:chgData name="Templeton, Niklas (STFC,DL,TECH)" userId="c610dbf5-07d2-4eb2-85bb-ef3775171ea1" providerId="ADAL" clId="{AD606922-2A61-4EBC-8514-52137843B08B}" dt="2023-09-26T14:11:26.006" v="3282" actId="1076"/>
          <ac:spMkLst>
            <pc:docMk/>
            <pc:sldMk cId="333648617" sldId="300"/>
            <ac:spMk id="15" creationId="{045EE3FE-FE81-A758-E90B-FBF2531461BF}"/>
          </ac:spMkLst>
        </pc:spChg>
        <pc:spChg chg="add mod">
          <ac:chgData name="Templeton, Niklas (STFC,DL,TECH)" userId="c610dbf5-07d2-4eb2-85bb-ef3775171ea1" providerId="ADAL" clId="{AD606922-2A61-4EBC-8514-52137843B08B}" dt="2023-09-26T14:11:26.006" v="3282" actId="1076"/>
          <ac:spMkLst>
            <pc:docMk/>
            <pc:sldMk cId="333648617" sldId="300"/>
            <ac:spMk id="16" creationId="{AD04153B-FF3C-D81A-4F30-3C124EC89264}"/>
          </ac:spMkLst>
        </pc:spChg>
        <pc:spChg chg="add mod">
          <ac:chgData name="Templeton, Niklas (STFC,DL,TECH)" userId="c610dbf5-07d2-4eb2-85bb-ef3775171ea1" providerId="ADAL" clId="{AD606922-2A61-4EBC-8514-52137843B08B}" dt="2023-09-26T14:19:20.617" v="3476" actId="1076"/>
          <ac:spMkLst>
            <pc:docMk/>
            <pc:sldMk cId="333648617" sldId="300"/>
            <ac:spMk id="17" creationId="{EDE43E65-5015-75A7-74B0-56335C1DDD1F}"/>
          </ac:spMkLst>
        </pc:spChg>
        <pc:spChg chg="add mod">
          <ac:chgData name="Templeton, Niklas (STFC,DL,TECH)" userId="c610dbf5-07d2-4eb2-85bb-ef3775171ea1" providerId="ADAL" clId="{AD606922-2A61-4EBC-8514-52137843B08B}" dt="2023-09-26T14:19:23.591" v="3477" actId="1076"/>
          <ac:spMkLst>
            <pc:docMk/>
            <pc:sldMk cId="333648617" sldId="300"/>
            <ac:spMk id="18" creationId="{02D9F898-F4C6-7200-9597-9B5BF1402375}"/>
          </ac:spMkLst>
        </pc:spChg>
        <pc:spChg chg="add mod">
          <ac:chgData name="Templeton, Niklas (STFC,DL,TECH)" userId="c610dbf5-07d2-4eb2-85bb-ef3775171ea1" providerId="ADAL" clId="{AD606922-2A61-4EBC-8514-52137843B08B}" dt="2023-09-26T14:14:19.641" v="3370" actId="1076"/>
          <ac:spMkLst>
            <pc:docMk/>
            <pc:sldMk cId="333648617" sldId="300"/>
            <ac:spMk id="19" creationId="{16AE6F28-1393-4581-464E-552A81498999}"/>
          </ac:spMkLst>
        </pc:spChg>
        <pc:spChg chg="add mod">
          <ac:chgData name="Templeton, Niklas (STFC,DL,TECH)" userId="c610dbf5-07d2-4eb2-85bb-ef3775171ea1" providerId="ADAL" clId="{AD606922-2A61-4EBC-8514-52137843B08B}" dt="2023-09-26T14:14:14.942" v="3369" actId="1076"/>
          <ac:spMkLst>
            <pc:docMk/>
            <pc:sldMk cId="333648617" sldId="300"/>
            <ac:spMk id="20" creationId="{2C582348-458F-E4BE-9E91-8A80C4CBC5CC}"/>
          </ac:spMkLst>
        </pc:spChg>
        <pc:spChg chg="add mod">
          <ac:chgData name="Templeton, Niklas (STFC,DL,TECH)" userId="c610dbf5-07d2-4eb2-85bb-ef3775171ea1" providerId="ADAL" clId="{AD606922-2A61-4EBC-8514-52137843B08B}" dt="2023-09-26T14:14:33.966" v="3377" actId="20577"/>
          <ac:spMkLst>
            <pc:docMk/>
            <pc:sldMk cId="333648617" sldId="300"/>
            <ac:spMk id="21" creationId="{EF8555C5-CD5E-E26A-038C-E579A33ACD4C}"/>
          </ac:spMkLst>
        </pc:spChg>
        <pc:spChg chg="add mod">
          <ac:chgData name="Templeton, Niklas (STFC,DL,TECH)" userId="c610dbf5-07d2-4eb2-85bb-ef3775171ea1" providerId="ADAL" clId="{AD606922-2A61-4EBC-8514-52137843B08B}" dt="2023-09-26T14:14:48.209" v="3386" actId="20577"/>
          <ac:spMkLst>
            <pc:docMk/>
            <pc:sldMk cId="333648617" sldId="300"/>
            <ac:spMk id="22" creationId="{4D62752A-C473-B401-C14D-21ED7E302AE6}"/>
          </ac:spMkLst>
        </pc:spChg>
        <pc:spChg chg="add mod">
          <ac:chgData name="Templeton, Niklas (STFC,DL,TECH)" userId="c610dbf5-07d2-4eb2-85bb-ef3775171ea1" providerId="ADAL" clId="{AD606922-2A61-4EBC-8514-52137843B08B}" dt="2023-09-26T14:14:53.391" v="3391" actId="20577"/>
          <ac:spMkLst>
            <pc:docMk/>
            <pc:sldMk cId="333648617" sldId="300"/>
            <ac:spMk id="23" creationId="{ED943F9C-4A87-4BF8-1456-12E97ACD63E8}"/>
          </ac:spMkLst>
        </pc:spChg>
        <pc:spChg chg="add mod">
          <ac:chgData name="Templeton, Niklas (STFC,DL,TECH)" userId="c610dbf5-07d2-4eb2-85bb-ef3775171ea1" providerId="ADAL" clId="{AD606922-2A61-4EBC-8514-52137843B08B}" dt="2023-09-26T14:18:09.321" v="3444" actId="1076"/>
          <ac:spMkLst>
            <pc:docMk/>
            <pc:sldMk cId="333648617" sldId="300"/>
            <ac:spMk id="24" creationId="{BF55B63E-6610-B99E-4200-8C33CC164B4A}"/>
          </ac:spMkLst>
        </pc:spChg>
        <pc:spChg chg="add mod ord">
          <ac:chgData name="Templeton, Niklas (STFC,DL,TECH)" userId="c610dbf5-07d2-4eb2-85bb-ef3775171ea1" providerId="ADAL" clId="{AD606922-2A61-4EBC-8514-52137843B08B}" dt="2023-09-26T14:15:58.089" v="3419" actId="20577"/>
          <ac:spMkLst>
            <pc:docMk/>
            <pc:sldMk cId="333648617" sldId="300"/>
            <ac:spMk id="25" creationId="{203A78AB-7786-0EE3-4D64-4AC438FF9473}"/>
          </ac:spMkLst>
        </pc:spChg>
        <pc:spChg chg="add mod ord">
          <ac:chgData name="Templeton, Niklas (STFC,DL,TECH)" userId="c610dbf5-07d2-4eb2-85bb-ef3775171ea1" providerId="ADAL" clId="{AD606922-2A61-4EBC-8514-52137843B08B}" dt="2023-09-26T22:04:03.325" v="3567" actId="20577"/>
          <ac:spMkLst>
            <pc:docMk/>
            <pc:sldMk cId="333648617" sldId="300"/>
            <ac:spMk id="26" creationId="{C55C8316-D86C-89C1-3C9E-E9A341076837}"/>
          </ac:spMkLst>
        </pc:spChg>
        <pc:spChg chg="add mod">
          <ac:chgData name="Templeton, Niklas (STFC,DL,TECH)" userId="c610dbf5-07d2-4eb2-85bb-ef3775171ea1" providerId="ADAL" clId="{AD606922-2A61-4EBC-8514-52137843B08B}" dt="2023-09-26T14:18:09.321" v="3444" actId="1076"/>
          <ac:spMkLst>
            <pc:docMk/>
            <pc:sldMk cId="333648617" sldId="300"/>
            <ac:spMk id="27" creationId="{7D842F6B-8AF5-0DB6-93C4-8F5593002836}"/>
          </ac:spMkLst>
        </pc:spChg>
        <pc:spChg chg="add mod">
          <ac:chgData name="Templeton, Niklas (STFC,DL,TECH)" userId="c610dbf5-07d2-4eb2-85bb-ef3775171ea1" providerId="ADAL" clId="{AD606922-2A61-4EBC-8514-52137843B08B}" dt="2023-09-26T14:19:32.371" v="3484" actId="20577"/>
          <ac:spMkLst>
            <pc:docMk/>
            <pc:sldMk cId="333648617" sldId="300"/>
            <ac:spMk id="28" creationId="{2E334F74-9978-3061-F27D-B9D168B42C4C}"/>
          </ac:spMkLst>
        </pc:spChg>
        <pc:graphicFrameChg chg="add mod modGraphic">
          <ac:chgData name="Templeton, Niklas (STFC,DL,TECH)" userId="c610dbf5-07d2-4eb2-85bb-ef3775171ea1" providerId="ADAL" clId="{AD606922-2A61-4EBC-8514-52137843B08B}" dt="2023-09-26T14:24:42.147" v="3557" actId="1076"/>
          <ac:graphicFrameMkLst>
            <pc:docMk/>
            <pc:sldMk cId="333648617" sldId="300"/>
            <ac:graphicFrameMk id="29" creationId="{DA36C15F-14E2-881E-E1AA-88012711336A}"/>
          </ac:graphicFrameMkLst>
        </pc:graphicFrameChg>
      </pc:sldChg>
      <pc:sldChg chg="addSp delSp modSp add del mod">
        <pc:chgData name="Templeton, Niklas (STFC,DL,TECH)" userId="c610dbf5-07d2-4eb2-85bb-ef3775171ea1" providerId="ADAL" clId="{AD606922-2A61-4EBC-8514-52137843B08B}" dt="2023-09-27T15:42:57.105" v="5255" actId="47"/>
        <pc:sldMkLst>
          <pc:docMk/>
          <pc:sldMk cId="3180816222" sldId="301"/>
        </pc:sldMkLst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3" creationId="{D0F63259-6A6B-9FBE-4734-1D87749C3E98}"/>
          </ac:spMkLst>
        </pc:spChg>
        <pc:spChg chg="mod">
          <ac:chgData name="Templeton, Niklas (STFC,DL,TECH)" userId="c610dbf5-07d2-4eb2-85bb-ef3775171ea1" providerId="ADAL" clId="{AD606922-2A61-4EBC-8514-52137843B08B}" dt="2023-09-26T12:40:10.579" v="2011" actId="20577"/>
          <ac:spMkLst>
            <pc:docMk/>
            <pc:sldMk cId="3180816222" sldId="301"/>
            <ac:spMk id="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5" creationId="{50B3122F-2340-3B7F-4BEA-30DEA686EA0A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6" creationId="{5A1CF550-3A68-60D6-CE1C-0E0238B390B3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7" creationId="{4D6FEEA9-B02F-5703-97F7-84534994D274}"/>
          </ac:spMkLst>
        </pc:spChg>
        <pc:spChg chg="mod">
          <ac:chgData name="Templeton, Niklas (STFC,DL,TECH)" userId="c610dbf5-07d2-4eb2-85bb-ef3775171ea1" providerId="ADAL" clId="{AD606922-2A61-4EBC-8514-52137843B08B}" dt="2023-09-26T12:41:05.303" v="2015" actId="208"/>
          <ac:spMkLst>
            <pc:docMk/>
            <pc:sldMk cId="3180816222" sldId="301"/>
            <ac:spMk id="8" creationId="{B2288BE5-7C24-9136-816A-D5677DC977B9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5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7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8" creationId="{6878CECD-DCF7-061B-6107-E25EE458A2B3}"/>
          </ac:spMkLst>
        </pc:spChg>
        <pc:spChg chg="add mod ord">
          <ac:chgData name="Templeton, Niklas (STFC,DL,TECH)" userId="c610dbf5-07d2-4eb2-85bb-ef3775171ea1" providerId="ADAL" clId="{AD606922-2A61-4EBC-8514-52137843B08B}" dt="2023-09-26T13:58:37.491" v="3181" actId="17032"/>
          <ac:spMkLst>
            <pc:docMk/>
            <pc:sldMk cId="3180816222" sldId="301"/>
            <ac:spMk id="20" creationId="{C57A0804-35BD-8EAC-B228-4BFE5E277937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1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7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1:05.303" v="2015" actId="208"/>
          <ac:spMkLst>
            <pc:docMk/>
            <pc:sldMk cId="3180816222" sldId="301"/>
            <ac:spMk id="28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2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1:05.303" v="2015" actId="208"/>
          <ac:spMkLst>
            <pc:docMk/>
            <pc:sldMk cId="3180816222" sldId="301"/>
            <ac:spMk id="30" creationId="{EAE396CA-3E79-6ED7-1595-A42AA481EB93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31" creationId="{BF1179D3-4599-58DA-B422-801E3B2358A7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32" creationId="{930FF426-BB5C-E34B-4014-E9901EF95147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33" creationId="{C476EAEB-AF70-1BE0-0D25-2D9FAC85A17E}"/>
          </ac:spMkLst>
        </pc:spChg>
        <pc:spChg chg="mod">
          <ac:chgData name="Templeton, Niklas (STFC,DL,TECH)" userId="c610dbf5-07d2-4eb2-85bb-ef3775171ea1" providerId="ADAL" clId="{AD606922-2A61-4EBC-8514-52137843B08B}" dt="2023-09-26T12:42:51.936" v="2027" actId="13926"/>
          <ac:spMkLst>
            <pc:docMk/>
            <pc:sldMk cId="3180816222" sldId="301"/>
            <ac:spMk id="105" creationId="{76D1543A-571F-124B-9122-24D657077D3E}"/>
          </ac:spMkLst>
        </pc:spChg>
        <pc:spChg chg="del">
          <ac:chgData name="Templeton, Niklas (STFC,DL,TECH)" userId="c610dbf5-07d2-4eb2-85bb-ef3775171ea1" providerId="ADAL" clId="{AD606922-2A61-4EBC-8514-52137843B08B}" dt="2023-09-26T12:40:48.597" v="2013" actId="478"/>
          <ac:spMkLst>
            <pc:docMk/>
            <pc:sldMk cId="3180816222" sldId="301"/>
            <ac:spMk id="118" creationId="{DABDC105-8C01-9B62-4A6E-ACF96B02855E}"/>
          </ac:spMkLst>
        </pc:spChg>
        <pc:cxnChg chg="mod">
          <ac:chgData name="Templeton, Niklas (STFC,DL,TECH)" userId="c610dbf5-07d2-4eb2-85bb-ef3775171ea1" providerId="ADAL" clId="{AD606922-2A61-4EBC-8514-52137843B08B}" dt="2023-09-26T12:41:05.303" v="2015" actId="208"/>
          <ac:cxnSpMkLst>
            <pc:docMk/>
            <pc:sldMk cId="3180816222" sldId="301"/>
            <ac:cxnSpMk id="40" creationId="{C38F263A-F32A-5966-194B-E5837108866D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41" creationId="{88C61593-98BD-C89E-23CF-A97E5C9DB158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47" creationId="{F757BD7C-297B-676A-DB90-166D0E9BB3E0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49" creationId="{07F2872D-E84C-EB44-621C-E707A2FB36DC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50" creationId="{51B3D6E9-3E3E-0BC1-0252-DA1D5ED274E8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53" creationId="{3F99DC42-7922-9DA1-3127-62CFC7B36B1A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56" creationId="{0A6A7DD5-9228-DEA9-8644-8687E2077A5F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59" creationId="{42191C8D-19C6-EB76-B3F0-9389FA9FA778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62" creationId="{0D67A22F-946C-FEB8-6780-DE1785EA888B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71" creationId="{41305ADB-9A6C-F76C-DEB2-69814C6BD829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75" creationId="{6F98E8A1-A594-0669-CC3F-44C7A77B5EA5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79" creationId="{9D3841DA-FA88-F9B4-C478-4174D479A1DB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80" creationId="{202E89C9-DD3B-954C-F2CC-28A28F336734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83" creationId="{B7348FC8-0F48-BAC5-781D-CE600050FDA1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86" creationId="{18BAA46D-AA70-F8AD-EB73-E07CC0132F7E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95" creationId="{815636E7-4AEA-A2C7-E99B-6C2178DCFFA3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101" creationId="{16080CEE-B10A-A1FD-37C6-D236ED5FB769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115" creationId="{5C4C4DBB-5665-B32A-D209-113219417140}"/>
          </ac:cxnSpMkLst>
        </pc:cxnChg>
        <pc:cxnChg chg="mod">
          <ac:chgData name="Templeton, Niklas (STFC,DL,TECH)" userId="c610dbf5-07d2-4eb2-85bb-ef3775171ea1" providerId="ADAL" clId="{AD606922-2A61-4EBC-8514-52137843B08B}" dt="2023-09-26T12:41:05.303" v="2015" actId="208"/>
          <ac:cxnSpMkLst>
            <pc:docMk/>
            <pc:sldMk cId="3180816222" sldId="301"/>
            <ac:cxnSpMk id="119" creationId="{6B3BE50A-E592-68D0-4077-79A1A5E2CFCE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129" creationId="{4014912D-4CF6-2485-EF6A-031AD035F359}"/>
          </ac:cxnSpMkLst>
        </pc:cxnChg>
        <pc:cxnChg chg="mod">
          <ac:chgData name="Templeton, Niklas (STFC,DL,TECH)" userId="c610dbf5-07d2-4eb2-85bb-ef3775171ea1" providerId="ADAL" clId="{AD606922-2A61-4EBC-8514-52137843B08B}" dt="2023-09-26T12:41:25.589" v="2017" actId="208"/>
          <ac:cxnSpMkLst>
            <pc:docMk/>
            <pc:sldMk cId="3180816222" sldId="301"/>
            <ac:cxnSpMk id="140" creationId="{D55D3017-25D2-1500-9AFA-5754E8DA83C9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142" creationId="{3563D4BE-11FD-0961-C7E4-E1228FF3BDB6}"/>
          </ac:cxnSpMkLst>
        </pc:cxnChg>
        <pc:cxnChg chg="mod">
          <ac:chgData name="Templeton, Niklas (STFC,DL,TECH)" userId="c610dbf5-07d2-4eb2-85bb-ef3775171ea1" providerId="ADAL" clId="{AD606922-2A61-4EBC-8514-52137843B08B}" dt="2023-09-26T12:41:14.385" v="2016" actId="208"/>
          <ac:cxnSpMkLst>
            <pc:docMk/>
            <pc:sldMk cId="3180816222" sldId="301"/>
            <ac:cxnSpMk id="144" creationId="{3820B296-CDE1-D7A1-27A6-D5675C65CDDE}"/>
          </ac:cxnSpMkLst>
        </pc:cxnChg>
      </pc:sldChg>
      <pc:sldChg chg="add del ord">
        <pc:chgData name="Templeton, Niklas (STFC,DL,TECH)" userId="c610dbf5-07d2-4eb2-85bb-ef3775171ea1" providerId="ADAL" clId="{AD606922-2A61-4EBC-8514-52137843B08B}" dt="2023-09-26T12:45:42.831" v="2028" actId="47"/>
        <pc:sldMkLst>
          <pc:docMk/>
          <pc:sldMk cId="1942729019" sldId="302"/>
        </pc:sldMkLst>
      </pc:sldChg>
      <pc:sldChg chg="addSp modSp add del mod">
        <pc:chgData name="Templeton, Niklas (STFC,DL,TECH)" userId="c610dbf5-07d2-4eb2-85bb-ef3775171ea1" providerId="ADAL" clId="{AD606922-2A61-4EBC-8514-52137843B08B}" dt="2023-09-27T15:42:58.327" v="5256" actId="47"/>
        <pc:sldMkLst>
          <pc:docMk/>
          <pc:sldMk cId="3441571362" sldId="302"/>
        </pc:sldMkLst>
        <pc:spChg chg="mod">
          <ac:chgData name="Templeton, Niklas (STFC,DL,TECH)" userId="c610dbf5-07d2-4eb2-85bb-ef3775171ea1" providerId="ADAL" clId="{AD606922-2A61-4EBC-8514-52137843B08B}" dt="2023-09-26T12:47:13.867" v="2068" actId="108"/>
          <ac:spMkLst>
            <pc:docMk/>
            <pc:sldMk cId="3441571362" sldId="302"/>
            <ac:spMk id="2" creationId="{37AFDABB-D5FC-168B-F6FD-61926B396D0B}"/>
          </ac:spMkLst>
        </pc:spChg>
        <pc:spChg chg="mod">
          <ac:chgData name="Templeton, Niklas (STFC,DL,TECH)" userId="c610dbf5-07d2-4eb2-85bb-ef3775171ea1" providerId="ADAL" clId="{AD606922-2A61-4EBC-8514-52137843B08B}" dt="2023-09-26T12:45:55.406" v="2055" actId="20577"/>
          <ac:spMkLst>
            <pc:docMk/>
            <pc:sldMk cId="3441571362" sldId="302"/>
            <ac:spMk id="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7:31.818" v="2071" actId="14100"/>
          <ac:spMkLst>
            <pc:docMk/>
            <pc:sldMk cId="3441571362" sldId="302"/>
            <ac:spMk id="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7:38.367" v="2072" actId="1076"/>
          <ac:spMkLst>
            <pc:docMk/>
            <pc:sldMk cId="3441571362" sldId="302"/>
            <ac:spMk id="10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6:11.697" v="2057" actId="108"/>
          <ac:spMkLst>
            <pc:docMk/>
            <pc:sldMk cId="3441571362" sldId="302"/>
            <ac:spMk id="1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6:13.026" v="2058" actId="108"/>
          <ac:spMkLst>
            <pc:docMk/>
            <pc:sldMk cId="3441571362" sldId="302"/>
            <ac:spMk id="1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6:14.182" v="2059" actId="108"/>
          <ac:spMkLst>
            <pc:docMk/>
            <pc:sldMk cId="3441571362" sldId="302"/>
            <ac:spMk id="1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49:26.665" v="2094" actId="17032"/>
          <ac:spMkLst>
            <pc:docMk/>
            <pc:sldMk cId="3441571362" sldId="302"/>
            <ac:spMk id="20" creationId="{C57A0804-35BD-8EAC-B228-4BFE5E277937}"/>
          </ac:spMkLst>
        </pc:spChg>
        <pc:spChg chg="mod">
          <ac:chgData name="Templeton, Niklas (STFC,DL,TECH)" userId="c610dbf5-07d2-4eb2-85bb-ef3775171ea1" providerId="ADAL" clId="{AD606922-2A61-4EBC-8514-52137843B08B}" dt="2023-09-26T12:46:15.547" v="2060" actId="108"/>
          <ac:spMkLst>
            <pc:docMk/>
            <pc:sldMk cId="3441571362" sldId="302"/>
            <ac:spMk id="21" creationId="{00000000-0000-0000-0000-000000000000}"/>
          </ac:spMkLst>
        </pc:spChg>
        <pc:spChg chg="add mod ord">
          <ac:chgData name="Templeton, Niklas (STFC,DL,TECH)" userId="c610dbf5-07d2-4eb2-85bb-ef3775171ea1" providerId="ADAL" clId="{AD606922-2A61-4EBC-8514-52137843B08B}" dt="2023-09-26T12:49:26.665" v="2094" actId="17032"/>
          <ac:spMkLst>
            <pc:docMk/>
            <pc:sldMk cId="3441571362" sldId="302"/>
            <ac:spMk id="42" creationId="{8283F369-866D-F239-30B9-9063F35D9FE0}"/>
          </ac:spMkLst>
        </pc:spChg>
        <pc:spChg chg="add mod ord">
          <ac:chgData name="Templeton, Niklas (STFC,DL,TECH)" userId="c610dbf5-07d2-4eb2-85bb-ef3775171ea1" providerId="ADAL" clId="{AD606922-2A61-4EBC-8514-52137843B08B}" dt="2023-09-26T12:49:26.665" v="2094" actId="17032"/>
          <ac:spMkLst>
            <pc:docMk/>
            <pc:sldMk cId="3441571362" sldId="302"/>
            <ac:spMk id="43" creationId="{E2615853-D114-98A8-CB36-0DF65B47FD1E}"/>
          </ac:spMkLst>
        </pc:spChg>
        <pc:cxnChg chg="mod">
          <ac:chgData name="Templeton, Niklas (STFC,DL,TECH)" userId="c610dbf5-07d2-4eb2-85bb-ef3775171ea1" providerId="ADAL" clId="{AD606922-2A61-4EBC-8514-52137843B08B}" dt="2023-09-26T12:48:04.996" v="2074" actId="208"/>
          <ac:cxnSpMkLst>
            <pc:docMk/>
            <pc:sldMk cId="3441571362" sldId="302"/>
            <ac:cxnSpMk id="19" creationId="{4A09756B-1703-89BC-3E3C-7DCFAA1A062D}"/>
          </ac:cxnSpMkLst>
        </pc:cxnChg>
        <pc:cxnChg chg="mod">
          <ac:chgData name="Templeton, Niklas (STFC,DL,TECH)" userId="c610dbf5-07d2-4eb2-85bb-ef3775171ea1" providerId="ADAL" clId="{AD606922-2A61-4EBC-8514-52137843B08B}" dt="2023-09-26T12:48:08.050" v="2075" actId="208"/>
          <ac:cxnSpMkLst>
            <pc:docMk/>
            <pc:sldMk cId="3441571362" sldId="302"/>
            <ac:cxnSpMk id="25" creationId="{010AF80B-B4C1-DAEB-00A3-487EB729ED97}"/>
          </ac:cxnSpMkLst>
        </pc:cxnChg>
        <pc:cxnChg chg="mod">
          <ac:chgData name="Templeton, Niklas (STFC,DL,TECH)" userId="c610dbf5-07d2-4eb2-85bb-ef3775171ea1" providerId="ADAL" clId="{AD606922-2A61-4EBC-8514-52137843B08B}" dt="2023-09-26T12:46:23.884" v="2061" actId="108"/>
          <ac:cxnSpMkLst>
            <pc:docMk/>
            <pc:sldMk cId="3441571362" sldId="302"/>
            <ac:cxnSpMk id="41" creationId="{88C61593-98BD-C89E-23CF-A97E5C9DB158}"/>
          </ac:cxnSpMkLst>
        </pc:cxnChg>
        <pc:cxnChg chg="mod">
          <ac:chgData name="Templeton, Niklas (STFC,DL,TECH)" userId="c610dbf5-07d2-4eb2-85bb-ef3775171ea1" providerId="ADAL" clId="{AD606922-2A61-4EBC-8514-52137843B08B}" dt="2023-09-26T12:46:26.283" v="2063" actId="108"/>
          <ac:cxnSpMkLst>
            <pc:docMk/>
            <pc:sldMk cId="3441571362" sldId="302"/>
            <ac:cxnSpMk id="47" creationId="{F757BD7C-297B-676A-DB90-166D0E9BB3E0}"/>
          </ac:cxnSpMkLst>
        </pc:cxnChg>
        <pc:cxnChg chg="mod">
          <ac:chgData name="Templeton, Niklas (STFC,DL,TECH)" userId="c610dbf5-07d2-4eb2-85bb-ef3775171ea1" providerId="ADAL" clId="{AD606922-2A61-4EBC-8514-52137843B08B}" dt="2023-09-26T12:46:25.105" v="2062" actId="108"/>
          <ac:cxnSpMkLst>
            <pc:docMk/>
            <pc:sldMk cId="3441571362" sldId="302"/>
            <ac:cxnSpMk id="115" creationId="{5C4C4DBB-5665-B32A-D209-113219417140}"/>
          </ac:cxnSpMkLst>
        </pc:cxnChg>
        <pc:cxnChg chg="mod">
          <ac:chgData name="Templeton, Niklas (STFC,DL,TECH)" userId="c610dbf5-07d2-4eb2-85bb-ef3775171ea1" providerId="ADAL" clId="{AD606922-2A61-4EBC-8514-52137843B08B}" dt="2023-09-26T12:47:51.503" v="2073" actId="108"/>
          <ac:cxnSpMkLst>
            <pc:docMk/>
            <pc:sldMk cId="3441571362" sldId="302"/>
            <ac:cxnSpMk id="138" creationId="{A368695E-1273-4021-60DF-CCF02C1748D9}"/>
          </ac:cxnSpMkLst>
        </pc:cxnChg>
        <pc:cxnChg chg="mod">
          <ac:chgData name="Templeton, Niklas (STFC,DL,TECH)" userId="c610dbf5-07d2-4eb2-85bb-ef3775171ea1" providerId="ADAL" clId="{AD606922-2A61-4EBC-8514-52137843B08B}" dt="2023-09-26T12:46:27.507" v="2064" actId="108"/>
          <ac:cxnSpMkLst>
            <pc:docMk/>
            <pc:sldMk cId="3441571362" sldId="302"/>
            <ac:cxnSpMk id="140" creationId="{D55D3017-25D2-1500-9AFA-5754E8DA83C9}"/>
          </ac:cxnSpMkLst>
        </pc:cxnChg>
      </pc:sldChg>
      <pc:sldChg chg="delSp modSp add del mod">
        <pc:chgData name="Templeton, Niklas (STFC,DL,TECH)" userId="c610dbf5-07d2-4eb2-85bb-ef3775171ea1" providerId="ADAL" clId="{AD606922-2A61-4EBC-8514-52137843B08B}" dt="2023-09-27T15:42:59.489" v="5257" actId="47"/>
        <pc:sldMkLst>
          <pc:docMk/>
          <pc:sldMk cId="98261206" sldId="303"/>
        </pc:sldMkLst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" creationId="{37AFDABB-D5FC-168B-F6FD-61926B396D0B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3" creationId="{D0F63259-6A6B-9FBE-4734-1D87749C3E98}"/>
          </ac:spMkLst>
        </pc:spChg>
        <pc:spChg chg="mod">
          <ac:chgData name="Templeton, Niklas (STFC,DL,TECH)" userId="c610dbf5-07d2-4eb2-85bb-ef3775171ea1" providerId="ADAL" clId="{AD606922-2A61-4EBC-8514-52137843B08B}" dt="2023-09-26T12:51:54.071" v="2146" actId="20577"/>
          <ac:spMkLst>
            <pc:docMk/>
            <pc:sldMk cId="98261206" sldId="303"/>
            <ac:spMk id="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5" creationId="{50B3122F-2340-3B7F-4BEA-30DEA686EA0A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6" creationId="{5A1CF550-3A68-60D6-CE1C-0E0238B390B3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7" creationId="{4D6FEEA9-B02F-5703-97F7-84534994D274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8" creationId="{B2288BE5-7C24-9136-816A-D5677DC977B9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0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1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5:25.845" v="2362" actId="14861"/>
          <ac:spMkLst>
            <pc:docMk/>
            <pc:sldMk cId="98261206" sldId="303"/>
            <ac:spMk id="1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4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5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7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8" creationId="{6878CECD-DCF7-061B-6107-E25EE458A2B3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0" creationId="{C57A0804-35BD-8EAC-B228-4BFE5E277937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1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2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3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6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7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8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29" creationId="{00000000-0000-0000-0000-000000000000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30" creationId="{EAE396CA-3E79-6ED7-1595-A42AA481EB93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31" creationId="{BF1179D3-4599-58DA-B422-801E3B2358A7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32" creationId="{930FF426-BB5C-E34B-4014-E9901EF95147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33" creationId="{C476EAEB-AF70-1BE0-0D25-2D9FAC85A17E}"/>
          </ac:spMkLst>
        </pc:spChg>
        <pc:spChg chg="del">
          <ac:chgData name="Templeton, Niklas (STFC,DL,TECH)" userId="c610dbf5-07d2-4eb2-85bb-ef3775171ea1" providerId="ADAL" clId="{AD606922-2A61-4EBC-8514-52137843B08B}" dt="2023-09-26T12:50:43.002" v="2131" actId="478"/>
          <ac:spMkLst>
            <pc:docMk/>
            <pc:sldMk cId="98261206" sldId="303"/>
            <ac:spMk id="42" creationId="{8283F369-866D-F239-30B9-9063F35D9FE0}"/>
          </ac:spMkLst>
        </pc:spChg>
        <pc:spChg chg="del">
          <ac:chgData name="Templeton, Niklas (STFC,DL,TECH)" userId="c610dbf5-07d2-4eb2-85bb-ef3775171ea1" providerId="ADAL" clId="{AD606922-2A61-4EBC-8514-52137843B08B}" dt="2023-09-26T12:50:39.687" v="2130" actId="478"/>
          <ac:spMkLst>
            <pc:docMk/>
            <pc:sldMk cId="98261206" sldId="303"/>
            <ac:spMk id="43" creationId="{E2615853-D114-98A8-CB36-0DF65B47FD1E}"/>
          </ac:spMkLst>
        </pc:spChg>
        <pc:spChg chg="mod">
          <ac:chgData name="Templeton, Niklas (STFC,DL,TECH)" userId="c610dbf5-07d2-4eb2-85bb-ef3775171ea1" providerId="ADAL" clId="{AD606922-2A61-4EBC-8514-52137843B08B}" dt="2023-09-26T12:54:52.561" v="2360" actId="113"/>
          <ac:spMkLst>
            <pc:docMk/>
            <pc:sldMk cId="98261206" sldId="303"/>
            <ac:spMk id="105" creationId="{76D1543A-571F-124B-9122-24D657077D3E}"/>
          </ac:spMkLst>
        </pc:sp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9" creationId="{4A09756B-1703-89BC-3E3C-7DCFAA1A062D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25" creationId="{010AF80B-B4C1-DAEB-00A3-487EB729ED97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40" creationId="{C38F263A-F32A-5966-194B-E5837108866D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41" creationId="{88C61593-98BD-C89E-23CF-A97E5C9DB158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47" creationId="{F757BD7C-297B-676A-DB90-166D0E9BB3E0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49" creationId="{07F2872D-E84C-EB44-621C-E707A2FB36DC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50" creationId="{51B3D6E9-3E3E-0BC1-0252-DA1D5ED274E8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53" creationId="{3F99DC42-7922-9DA1-3127-62CFC7B36B1A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56" creationId="{0A6A7DD5-9228-DEA9-8644-8687E2077A5F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59" creationId="{42191C8D-19C6-EB76-B3F0-9389FA9FA778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62" creationId="{0D67A22F-946C-FEB8-6780-DE1785EA888B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71" creationId="{41305ADB-9A6C-F76C-DEB2-69814C6BD829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75" creationId="{6F98E8A1-A594-0669-CC3F-44C7A77B5EA5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79" creationId="{9D3841DA-FA88-F9B4-C478-4174D479A1DB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80" creationId="{202E89C9-DD3B-954C-F2CC-28A28F336734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83" creationId="{B7348FC8-0F48-BAC5-781D-CE600050FDA1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86" creationId="{18BAA46D-AA70-F8AD-EB73-E07CC0132F7E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95" creationId="{815636E7-4AEA-A2C7-E99B-6C2178DCFFA3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01" creationId="{16080CEE-B10A-A1FD-37C6-D236ED5FB769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15" creationId="{5C4C4DBB-5665-B32A-D209-113219417140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19" creationId="{6B3BE50A-E592-68D0-4077-79A1A5E2CFCE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29" creationId="{4014912D-4CF6-2485-EF6A-031AD035F359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38" creationId="{A368695E-1273-4021-60DF-CCF02C1748D9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40" creationId="{D55D3017-25D2-1500-9AFA-5754E8DA83C9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42" creationId="{3563D4BE-11FD-0961-C7E4-E1228FF3BDB6}"/>
          </ac:cxnSpMkLst>
        </pc:cxnChg>
        <pc:cxnChg chg="mod">
          <ac:chgData name="Templeton, Niklas (STFC,DL,TECH)" userId="c610dbf5-07d2-4eb2-85bb-ef3775171ea1" providerId="ADAL" clId="{AD606922-2A61-4EBC-8514-52137843B08B}" dt="2023-09-26T12:51:04.385" v="2132" actId="208"/>
          <ac:cxnSpMkLst>
            <pc:docMk/>
            <pc:sldMk cId="98261206" sldId="303"/>
            <ac:cxnSpMk id="144" creationId="{3820B296-CDE1-D7A1-27A6-D5675C65CDDE}"/>
          </ac:cxnSpMkLst>
        </pc:cxnChg>
      </pc:sldChg>
      <pc:sldChg chg="new del">
        <pc:chgData name="Templeton, Niklas (STFC,DL,TECH)" userId="c610dbf5-07d2-4eb2-85bb-ef3775171ea1" providerId="ADAL" clId="{AD606922-2A61-4EBC-8514-52137843B08B}" dt="2023-09-26T12:49:57.782" v="2097" actId="47"/>
        <pc:sldMkLst>
          <pc:docMk/>
          <pc:sldMk cId="963845118" sldId="303"/>
        </pc:sldMkLst>
      </pc:sldChg>
      <pc:sldChg chg="del">
        <pc:chgData name="Templeton, Niklas (STFC,DL,TECH)" userId="c610dbf5-07d2-4eb2-85bb-ef3775171ea1" providerId="ADAL" clId="{AD606922-2A61-4EBC-8514-52137843B08B}" dt="2023-09-27T15:43:40.137" v="5266" actId="47"/>
        <pc:sldMkLst>
          <pc:docMk/>
          <pc:sldMk cId="2458713561" sldId="304"/>
        </pc:sldMkLst>
      </pc:sldChg>
      <pc:sldChg chg="modSp del mod">
        <pc:chgData name="Templeton, Niklas (STFC,DL,TECH)" userId="c610dbf5-07d2-4eb2-85bb-ef3775171ea1" providerId="ADAL" clId="{AD606922-2A61-4EBC-8514-52137843B08B}" dt="2023-09-27T15:42:43.859" v="5252" actId="47"/>
        <pc:sldMkLst>
          <pc:docMk/>
          <pc:sldMk cId="1897322432" sldId="306"/>
        </pc:sldMkLst>
        <pc:graphicFrameChg chg="modGraphic">
          <ac:chgData name="Templeton, Niklas (STFC,DL,TECH)" userId="c610dbf5-07d2-4eb2-85bb-ef3775171ea1" providerId="ADAL" clId="{AD606922-2A61-4EBC-8514-52137843B08B}" dt="2023-09-26T22:03:35.719" v="3561" actId="14734"/>
          <ac:graphicFrameMkLst>
            <pc:docMk/>
            <pc:sldMk cId="1897322432" sldId="306"/>
            <ac:graphicFrameMk id="7" creationId="{98C5CEA3-A24C-F37F-EF75-800B29508F24}"/>
          </ac:graphicFrameMkLst>
        </pc:graphicFrameChg>
        <pc:graphicFrameChg chg="modGraphic">
          <ac:chgData name="Templeton, Niklas (STFC,DL,TECH)" userId="c610dbf5-07d2-4eb2-85bb-ef3775171ea1" providerId="ADAL" clId="{AD606922-2A61-4EBC-8514-52137843B08B}" dt="2023-09-26T22:03:41.657" v="3562" actId="13926"/>
          <ac:graphicFrameMkLst>
            <pc:docMk/>
            <pc:sldMk cId="1897322432" sldId="306"/>
            <ac:graphicFrameMk id="14" creationId="{AF50F3AE-2457-DE1D-06CB-EDFC90420A4A}"/>
          </ac:graphicFrameMkLst>
        </pc:graphicFrameChg>
      </pc:sldChg>
      <pc:sldChg chg="modSp del mod">
        <pc:chgData name="Templeton, Niklas (STFC,DL,TECH)" userId="c610dbf5-07d2-4eb2-85bb-ef3775171ea1" providerId="ADAL" clId="{AD606922-2A61-4EBC-8514-52137843B08B}" dt="2023-09-27T15:43:08.863" v="5262" actId="47"/>
        <pc:sldMkLst>
          <pc:docMk/>
          <pc:sldMk cId="2782265865" sldId="307"/>
        </pc:sldMkLst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6" creationId="{18153E6D-68A4-6742-5481-22E90833D6C3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7" creationId="{C55D1D54-DB2B-3D51-220F-AB0DF00F6729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8" creationId="{2EDE6CFC-44E0-23B2-383B-EA9DA9F981F8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9" creationId="{9BF7DB33-8186-70FB-DE04-5ED4C520E559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0" creationId="{2CF182A6-0AD7-CFC2-8C52-A3E44BD04AEC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1" creationId="{B0624215-CCE0-0424-52D4-B776797871CF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2" creationId="{DFDC8AA9-AD5C-8175-AB0F-EF5D890CF0C5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3" creationId="{E3DE20EB-0F4F-110D-2C43-2F0088B49841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4" creationId="{6778F8DE-6627-165C-02F6-CB777E0CD4B8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5" creationId="{DB92FD10-BDDF-C314-975A-21BA208AD48A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6" creationId="{7D863A7B-47B6-3CA1-E134-B3F1E6F3D6E2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7" creationId="{A765A4D4-B5AE-3C33-55E5-5684E48C5421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8" creationId="{D72F8C85-8702-B9A4-D7F6-0C4CF3DB1F78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19" creationId="{202CCF6A-62FC-F765-7179-760294C67474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20" creationId="{FC32AF29-2A9E-00E9-F7A7-E5A350BD3765}"/>
          </ac:spMkLst>
        </pc:spChg>
        <pc:spChg chg="mod">
          <ac:chgData name="Templeton, Niklas (STFC,DL,TECH)" userId="c610dbf5-07d2-4eb2-85bb-ef3775171ea1" providerId="ADAL" clId="{AD606922-2A61-4EBC-8514-52137843B08B}" dt="2023-09-26T22:04:36.515" v="3570" actId="1076"/>
          <ac:spMkLst>
            <pc:docMk/>
            <pc:sldMk cId="2782265865" sldId="307"/>
            <ac:spMk id="21" creationId="{70138BE1-07B6-4368-9B73-A1AFD8B91AE1}"/>
          </ac:spMkLst>
        </pc:spChg>
      </pc:sldChg>
      <pc:sldChg chg="addSp delSp modSp new mod ord">
        <pc:chgData name="Templeton, Niklas (STFC,DL,TECH)" userId="c610dbf5-07d2-4eb2-85bb-ef3775171ea1" providerId="ADAL" clId="{AD606922-2A61-4EBC-8514-52137843B08B}" dt="2023-09-27T15:43:21.907" v="5264"/>
        <pc:sldMkLst>
          <pc:docMk/>
          <pc:sldMk cId="3867239126" sldId="308"/>
        </pc:sldMkLst>
        <pc:spChg chg="mod">
          <ac:chgData name="Templeton, Niklas (STFC,DL,TECH)" userId="c610dbf5-07d2-4eb2-85bb-ef3775171ea1" providerId="ADAL" clId="{AD606922-2A61-4EBC-8514-52137843B08B}" dt="2023-09-26T22:07:38.467" v="3630" actId="313"/>
          <ac:spMkLst>
            <pc:docMk/>
            <pc:sldMk cId="3867239126" sldId="308"/>
            <ac:spMk id="2" creationId="{772FF244-D1B6-B4F7-5145-ED1D8C93659C}"/>
          </ac:spMkLst>
        </pc:spChg>
        <pc:spChg chg="del">
          <ac:chgData name="Templeton, Niklas (STFC,DL,TECH)" userId="c610dbf5-07d2-4eb2-85bb-ef3775171ea1" providerId="ADAL" clId="{AD606922-2A61-4EBC-8514-52137843B08B}" dt="2023-09-26T22:07:15.297" v="3607"/>
          <ac:spMkLst>
            <pc:docMk/>
            <pc:sldMk cId="3867239126" sldId="308"/>
            <ac:spMk id="3" creationId="{F19F7041-25D0-FA70-E903-4A730A1B25E0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7" creationId="{80D9CA65-6FCF-A9E3-3A43-4AC11596CE81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8" creationId="{1EA180EE-ADEF-5863-D516-1E4B25E1B66B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10" creationId="{7606D53A-E666-A7E2-00AB-62059167658F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12" creationId="{9CED3AED-6D60-84F7-AA5F-F47346DFAD01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15" creationId="{183BC290-D781-85EB-1384-D9A30036DA6B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17" creationId="{FBBBE799-6A47-0A93-5CB5-C4BCD200757B}"/>
          </ac:spMkLst>
        </pc:spChg>
        <pc:spChg chg="add del mod">
          <ac:chgData name="Templeton, Niklas (STFC,DL,TECH)" userId="c610dbf5-07d2-4eb2-85bb-ef3775171ea1" providerId="ADAL" clId="{AD606922-2A61-4EBC-8514-52137843B08B}" dt="2023-09-26T22:07:11.775" v="3606"/>
          <ac:spMkLst>
            <pc:docMk/>
            <pc:sldMk cId="3867239126" sldId="308"/>
            <ac:spMk id="19" creationId="{A50E9929-6B4D-0662-12CD-E0921298E482}"/>
          </ac:spMkLst>
        </pc:spChg>
        <pc:picChg chg="add del mod">
          <ac:chgData name="Templeton, Niklas (STFC,DL,TECH)" userId="c610dbf5-07d2-4eb2-85bb-ef3775171ea1" providerId="ADAL" clId="{AD606922-2A61-4EBC-8514-52137843B08B}" dt="2023-09-26T22:07:11.775" v="3606"/>
          <ac:picMkLst>
            <pc:docMk/>
            <pc:sldMk cId="3867239126" sldId="308"/>
            <ac:picMk id="6" creationId="{3A193765-1B85-C461-2D93-BB7364B7C1F6}"/>
          </ac:picMkLst>
        </pc:picChg>
        <pc:picChg chg="add mod">
          <ac:chgData name="Templeton, Niklas (STFC,DL,TECH)" userId="c610dbf5-07d2-4eb2-85bb-ef3775171ea1" providerId="ADAL" clId="{AD606922-2A61-4EBC-8514-52137843B08B}" dt="2023-09-26T22:08:20.909" v="3635" actId="1076"/>
          <ac:picMkLst>
            <pc:docMk/>
            <pc:sldMk cId="3867239126" sldId="308"/>
            <ac:picMk id="21" creationId="{38DE575E-A610-E76A-EEB5-383909A3BFC8}"/>
          </ac:picMkLst>
        </pc:picChg>
        <pc:picChg chg="add mod modCrop">
          <ac:chgData name="Templeton, Niklas (STFC,DL,TECH)" userId="c610dbf5-07d2-4eb2-85bb-ef3775171ea1" providerId="ADAL" clId="{AD606922-2A61-4EBC-8514-52137843B08B}" dt="2023-09-26T22:12:45.765" v="3648" actId="14100"/>
          <ac:picMkLst>
            <pc:docMk/>
            <pc:sldMk cId="3867239126" sldId="308"/>
            <ac:picMk id="22" creationId="{1D7BC58C-30AA-66D5-8A3A-804B3EF10E65}"/>
          </ac:picMkLst>
        </pc:pic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9" creationId="{26046165-7F6B-2485-A111-0C814A686A19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11" creationId="{95623A63-4E19-0FB4-0067-E8438EFFABC9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13" creationId="{3DFAB92E-7088-9FB3-351A-997DE429D7E1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14" creationId="{557A40BC-0DAB-A5BA-1662-281339AC22CE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16" creationId="{C796B19A-3256-EE7A-C4D9-6DDC682EBA65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18" creationId="{221EFF41-E14D-2F29-8818-FD66577A15CB}"/>
          </ac:cxnSpMkLst>
        </pc:cxnChg>
        <pc:cxnChg chg="add del mod">
          <ac:chgData name="Templeton, Niklas (STFC,DL,TECH)" userId="c610dbf5-07d2-4eb2-85bb-ef3775171ea1" providerId="ADAL" clId="{AD606922-2A61-4EBC-8514-52137843B08B}" dt="2023-09-26T22:07:11.775" v="3606"/>
          <ac:cxnSpMkLst>
            <pc:docMk/>
            <pc:sldMk cId="3867239126" sldId="308"/>
            <ac:cxnSpMk id="20" creationId="{ED420E3E-1507-5D0B-86BD-9ABF2460864C}"/>
          </ac:cxnSpMkLst>
        </pc:cxnChg>
      </pc:sldChg>
      <pc:sldChg chg="modSp new del mod">
        <pc:chgData name="Templeton, Niklas (STFC,DL,TECH)" userId="c610dbf5-07d2-4eb2-85bb-ef3775171ea1" providerId="ADAL" clId="{AD606922-2A61-4EBC-8514-52137843B08B}" dt="2023-09-27T15:43:29.827" v="5265" actId="47"/>
        <pc:sldMkLst>
          <pc:docMk/>
          <pc:sldMk cId="3438317336" sldId="309"/>
        </pc:sldMkLst>
        <pc:spChg chg="mod">
          <ac:chgData name="Templeton, Niklas (STFC,DL,TECH)" userId="c610dbf5-07d2-4eb2-85bb-ef3775171ea1" providerId="ADAL" clId="{AD606922-2A61-4EBC-8514-52137843B08B}" dt="2023-09-26T22:21:56.205" v="4174" actId="20577"/>
          <ac:spMkLst>
            <pc:docMk/>
            <pc:sldMk cId="3438317336" sldId="309"/>
            <ac:spMk id="2" creationId="{BEF27ADC-B250-ACFE-68C5-931E9B9FECE8}"/>
          </ac:spMkLst>
        </pc:spChg>
        <pc:spChg chg="mod">
          <ac:chgData name="Templeton, Niklas (STFC,DL,TECH)" userId="c610dbf5-07d2-4eb2-85bb-ef3775171ea1" providerId="ADAL" clId="{AD606922-2A61-4EBC-8514-52137843B08B}" dt="2023-09-26T22:27:00.304" v="4404" actId="20577"/>
          <ac:spMkLst>
            <pc:docMk/>
            <pc:sldMk cId="3438317336" sldId="309"/>
            <ac:spMk id="3" creationId="{D89C98E3-35B9-7F1F-3E1E-0D3080366CF0}"/>
          </ac:spMkLst>
        </pc:spChg>
      </pc:sldChg>
      <pc:sldChg chg="new del">
        <pc:chgData name="Templeton, Niklas (STFC,DL,TECH)" userId="c610dbf5-07d2-4eb2-85bb-ef3775171ea1" providerId="ADAL" clId="{AD606922-2A61-4EBC-8514-52137843B08B}" dt="2023-09-26T22:52:11.489" v="4678" actId="47"/>
        <pc:sldMkLst>
          <pc:docMk/>
          <pc:sldMk cId="1201588782" sldId="310"/>
        </pc:sldMkLst>
      </pc:sldChg>
      <pc:sldChg chg="add del">
        <pc:chgData name="Templeton, Niklas (STFC,DL,TECH)" userId="c610dbf5-07d2-4eb2-85bb-ef3775171ea1" providerId="ADAL" clId="{AD606922-2A61-4EBC-8514-52137843B08B}" dt="2023-09-27T15:46:39.130" v="5268" actId="47"/>
        <pc:sldMkLst>
          <pc:docMk/>
          <pc:sldMk cId="1695865513" sldId="310"/>
        </pc:sldMkLst>
      </pc:sldChg>
      <pc:sldChg chg="modSp add mod ord">
        <pc:chgData name="Templeton, Niklas (STFC,DL,TECH)" userId="c610dbf5-07d2-4eb2-85bb-ef3775171ea1" providerId="ADAL" clId="{AD606922-2A61-4EBC-8514-52137843B08B}" dt="2023-09-27T18:59:54.974" v="5607"/>
        <pc:sldMkLst>
          <pc:docMk/>
          <pc:sldMk cId="3123464077" sldId="311"/>
        </pc:sldMkLst>
        <pc:spChg chg="mod">
          <ac:chgData name="Templeton, Niklas (STFC,DL,TECH)" userId="c610dbf5-07d2-4eb2-85bb-ef3775171ea1" providerId="ADAL" clId="{AD606922-2A61-4EBC-8514-52137843B08B}" dt="2023-09-27T18:51:20.320" v="5423" actId="20577"/>
          <ac:spMkLst>
            <pc:docMk/>
            <pc:sldMk cId="3123464077" sldId="311"/>
            <ac:spMk id="7" creationId="{DAC4A04E-8E60-7616-6D09-9FBB48ADFC93}"/>
          </ac:spMkLst>
        </pc:spChg>
      </pc:sldChg>
      <pc:sldChg chg="addSp delSp modSp new mod">
        <pc:chgData name="Templeton, Niklas (STFC,DL,TECH)" userId="c610dbf5-07d2-4eb2-85bb-ef3775171ea1" providerId="ADAL" clId="{AD606922-2A61-4EBC-8514-52137843B08B}" dt="2023-09-27T18:54:40.291" v="5456" actId="5793"/>
        <pc:sldMkLst>
          <pc:docMk/>
          <pc:sldMk cId="3023571207" sldId="312"/>
        </pc:sldMkLst>
        <pc:spChg chg="mod">
          <ac:chgData name="Templeton, Niklas (STFC,DL,TECH)" userId="c610dbf5-07d2-4eb2-85bb-ef3775171ea1" providerId="ADAL" clId="{AD606922-2A61-4EBC-8514-52137843B08B}" dt="2023-09-27T18:54:40.291" v="5456" actId="5793"/>
          <ac:spMkLst>
            <pc:docMk/>
            <pc:sldMk cId="3023571207" sldId="312"/>
            <ac:spMk id="2" creationId="{B58A5D44-D6A2-6ECE-026D-D405127EF794}"/>
          </ac:spMkLst>
        </pc:spChg>
        <pc:spChg chg="del">
          <ac:chgData name="Templeton, Niklas (STFC,DL,TECH)" userId="c610dbf5-07d2-4eb2-85bb-ef3775171ea1" providerId="ADAL" clId="{AD606922-2A61-4EBC-8514-52137843B08B}" dt="2023-09-27T18:54:06.627" v="5425"/>
          <ac:spMkLst>
            <pc:docMk/>
            <pc:sldMk cId="3023571207" sldId="312"/>
            <ac:spMk id="3" creationId="{0906DAA0-A5A3-50E6-B304-91D64E482278}"/>
          </ac:spMkLst>
        </pc:spChg>
        <pc:graphicFrameChg chg="add mod modGraphic">
          <ac:chgData name="Templeton, Niklas (STFC,DL,TECH)" userId="c610dbf5-07d2-4eb2-85bb-ef3775171ea1" providerId="ADAL" clId="{AD606922-2A61-4EBC-8514-52137843B08B}" dt="2023-09-27T18:54:25.067" v="5434" actId="14100"/>
          <ac:graphicFrameMkLst>
            <pc:docMk/>
            <pc:sldMk cId="3023571207" sldId="312"/>
            <ac:graphicFrameMk id="6" creationId="{38DE27E9-8536-6B8C-2E01-7E4CFF7B51D0}"/>
          </ac:graphicFrameMkLst>
        </pc:graphicFrameChg>
      </pc:sldChg>
      <pc:sldChg chg="addSp delSp modSp new mod">
        <pc:chgData name="Templeton, Niklas (STFC,DL,TECH)" userId="c610dbf5-07d2-4eb2-85bb-ef3775171ea1" providerId="ADAL" clId="{AD606922-2A61-4EBC-8514-52137843B08B}" dt="2023-09-27T18:55:55.647" v="5501" actId="20577"/>
        <pc:sldMkLst>
          <pc:docMk/>
          <pc:sldMk cId="582070057" sldId="313"/>
        </pc:sldMkLst>
        <pc:spChg chg="mod">
          <ac:chgData name="Templeton, Niklas (STFC,DL,TECH)" userId="c610dbf5-07d2-4eb2-85bb-ef3775171ea1" providerId="ADAL" clId="{AD606922-2A61-4EBC-8514-52137843B08B}" dt="2023-09-27T18:55:55.647" v="5501" actId="20577"/>
          <ac:spMkLst>
            <pc:docMk/>
            <pc:sldMk cId="582070057" sldId="313"/>
            <ac:spMk id="2" creationId="{3F8026FA-F0AD-2EF1-7672-DEDA8EE0686A}"/>
          </ac:spMkLst>
        </pc:spChg>
        <pc:spChg chg="del">
          <ac:chgData name="Templeton, Niklas (STFC,DL,TECH)" userId="c610dbf5-07d2-4eb2-85bb-ef3775171ea1" providerId="ADAL" clId="{AD606922-2A61-4EBC-8514-52137843B08B}" dt="2023-09-27T18:55:20.273" v="5458"/>
          <ac:spMkLst>
            <pc:docMk/>
            <pc:sldMk cId="582070057" sldId="313"/>
            <ac:spMk id="3" creationId="{2AF246B9-E313-3867-DFCF-80B144CD6E0D}"/>
          </ac:spMkLst>
        </pc:spChg>
        <pc:graphicFrameChg chg="add mod modGraphic">
          <ac:chgData name="Templeton, Niklas (STFC,DL,TECH)" userId="c610dbf5-07d2-4eb2-85bb-ef3775171ea1" providerId="ADAL" clId="{AD606922-2A61-4EBC-8514-52137843B08B}" dt="2023-09-27T18:55:48.966" v="5473" actId="1076"/>
          <ac:graphicFrameMkLst>
            <pc:docMk/>
            <pc:sldMk cId="582070057" sldId="313"/>
            <ac:graphicFrameMk id="6" creationId="{0A1FD108-1D31-B8C9-D7F3-78AB85E456BB}"/>
          </ac:graphicFrameMkLst>
        </pc:graphicFrameChg>
      </pc:sldChg>
      <pc:sldChg chg="addSp delSp modSp new mod">
        <pc:chgData name="Templeton, Niklas (STFC,DL,TECH)" userId="c610dbf5-07d2-4eb2-85bb-ef3775171ea1" providerId="ADAL" clId="{AD606922-2A61-4EBC-8514-52137843B08B}" dt="2023-09-27T18:57:47.878" v="5553" actId="1076"/>
        <pc:sldMkLst>
          <pc:docMk/>
          <pc:sldMk cId="3823210832" sldId="314"/>
        </pc:sldMkLst>
        <pc:spChg chg="mod">
          <ac:chgData name="Templeton, Niklas (STFC,DL,TECH)" userId="c610dbf5-07d2-4eb2-85bb-ef3775171ea1" providerId="ADAL" clId="{AD606922-2A61-4EBC-8514-52137843B08B}" dt="2023-09-27T18:56:51.695" v="5534" actId="20577"/>
          <ac:spMkLst>
            <pc:docMk/>
            <pc:sldMk cId="3823210832" sldId="314"/>
            <ac:spMk id="2" creationId="{52C07E4B-86D9-A230-D25A-8D8FF5B83760}"/>
          </ac:spMkLst>
        </pc:spChg>
        <pc:spChg chg="del">
          <ac:chgData name="Templeton, Niklas (STFC,DL,TECH)" userId="c610dbf5-07d2-4eb2-85bb-ef3775171ea1" providerId="ADAL" clId="{AD606922-2A61-4EBC-8514-52137843B08B}" dt="2023-09-27T18:56:55.533" v="5535"/>
          <ac:spMkLst>
            <pc:docMk/>
            <pc:sldMk cId="3823210832" sldId="314"/>
            <ac:spMk id="3" creationId="{26EC547B-8196-5E7B-A204-24DC4A7088CD}"/>
          </ac:spMkLst>
        </pc:spChg>
        <pc:graphicFrameChg chg="add mod modGraphic">
          <ac:chgData name="Templeton, Niklas (STFC,DL,TECH)" userId="c610dbf5-07d2-4eb2-85bb-ef3775171ea1" providerId="ADAL" clId="{AD606922-2A61-4EBC-8514-52137843B08B}" dt="2023-09-27T18:57:47.878" v="5553" actId="1076"/>
          <ac:graphicFrameMkLst>
            <pc:docMk/>
            <pc:sldMk cId="3823210832" sldId="314"/>
            <ac:graphicFrameMk id="6" creationId="{F243CF04-9AEE-EBB1-3993-1DF51910451F}"/>
          </ac:graphicFrameMkLst>
        </pc:graphicFrameChg>
      </pc:sldChg>
      <pc:sldChg chg="addSp delSp modSp new mod">
        <pc:chgData name="Templeton, Niklas (STFC,DL,TECH)" userId="c610dbf5-07d2-4eb2-85bb-ef3775171ea1" providerId="ADAL" clId="{AD606922-2A61-4EBC-8514-52137843B08B}" dt="2023-09-27T18:59:48.237" v="5605" actId="20577"/>
        <pc:sldMkLst>
          <pc:docMk/>
          <pc:sldMk cId="38238169" sldId="315"/>
        </pc:sldMkLst>
        <pc:spChg chg="mod">
          <ac:chgData name="Templeton, Niklas (STFC,DL,TECH)" userId="c610dbf5-07d2-4eb2-85bb-ef3775171ea1" providerId="ADAL" clId="{AD606922-2A61-4EBC-8514-52137843B08B}" dt="2023-09-27T18:59:48.237" v="5605" actId="20577"/>
          <ac:spMkLst>
            <pc:docMk/>
            <pc:sldMk cId="38238169" sldId="315"/>
            <ac:spMk id="2" creationId="{16262DAF-1F9A-E493-FCA5-8E7A184E7F12}"/>
          </ac:spMkLst>
        </pc:spChg>
        <pc:spChg chg="del">
          <ac:chgData name="Templeton, Niklas (STFC,DL,TECH)" userId="c610dbf5-07d2-4eb2-85bb-ef3775171ea1" providerId="ADAL" clId="{AD606922-2A61-4EBC-8514-52137843B08B}" dt="2023-09-27T18:58:32.733" v="5555"/>
          <ac:spMkLst>
            <pc:docMk/>
            <pc:sldMk cId="38238169" sldId="315"/>
            <ac:spMk id="3" creationId="{C90EC310-FC8F-0D76-4C41-0A50C9EEDD3D}"/>
          </ac:spMkLst>
        </pc:spChg>
        <pc:graphicFrameChg chg="add mod modGraphic">
          <ac:chgData name="Templeton, Niklas (STFC,DL,TECH)" userId="c610dbf5-07d2-4eb2-85bb-ef3775171ea1" providerId="ADAL" clId="{AD606922-2A61-4EBC-8514-52137843B08B}" dt="2023-09-27T18:59:40.126" v="5576" actId="1076"/>
          <ac:graphicFrameMkLst>
            <pc:docMk/>
            <pc:sldMk cId="38238169" sldId="315"/>
            <ac:graphicFrameMk id="6" creationId="{E9290419-F40B-520C-C95E-332068888018}"/>
          </ac:graphicFrameMkLst>
        </pc:graphicFrameChg>
      </pc:sldChg>
      <pc:sldChg chg="modSp new mod">
        <pc:chgData name="Templeton, Niklas (STFC,DL,TECH)" userId="c610dbf5-07d2-4eb2-85bb-ef3775171ea1" providerId="ADAL" clId="{AD606922-2A61-4EBC-8514-52137843B08B}" dt="2023-09-27T19:03:32.734" v="6002" actId="5793"/>
        <pc:sldMkLst>
          <pc:docMk/>
          <pc:sldMk cId="473014108" sldId="316"/>
        </pc:sldMkLst>
        <pc:spChg chg="mod">
          <ac:chgData name="Templeton, Niklas (STFC,DL,TECH)" userId="c610dbf5-07d2-4eb2-85bb-ef3775171ea1" providerId="ADAL" clId="{AD606922-2A61-4EBC-8514-52137843B08B}" dt="2023-09-27T19:03:23.101" v="5998" actId="6549"/>
          <ac:spMkLst>
            <pc:docMk/>
            <pc:sldMk cId="473014108" sldId="316"/>
            <ac:spMk id="2" creationId="{75D94FB9-520F-061A-9B74-501E50B58069}"/>
          </ac:spMkLst>
        </pc:spChg>
        <pc:spChg chg="mod">
          <ac:chgData name="Templeton, Niklas (STFC,DL,TECH)" userId="c610dbf5-07d2-4eb2-85bb-ef3775171ea1" providerId="ADAL" clId="{AD606922-2A61-4EBC-8514-52137843B08B}" dt="2023-09-27T19:03:32.734" v="6002" actId="5793"/>
          <ac:spMkLst>
            <pc:docMk/>
            <pc:sldMk cId="473014108" sldId="316"/>
            <ac:spMk id="3" creationId="{355F6E35-4D01-6AC3-0FC0-E01C39E59002}"/>
          </ac:spMkLst>
        </pc:spChg>
      </pc:sldChg>
      <pc:sldChg chg="addSp delSp modSp new del mod modClrScheme chgLayout">
        <pc:chgData name="Templeton, Niklas (STFC,DL,TECH)" userId="c610dbf5-07d2-4eb2-85bb-ef3775171ea1" providerId="ADAL" clId="{AD606922-2A61-4EBC-8514-52137843B08B}" dt="2023-09-28T00:41:22.490" v="6059" actId="47"/>
        <pc:sldMkLst>
          <pc:docMk/>
          <pc:sldMk cId="2243926642" sldId="317"/>
        </pc:sldMkLst>
        <pc:spChg chg="del mod ord">
          <ac:chgData name="Templeton, Niklas (STFC,DL,TECH)" userId="c610dbf5-07d2-4eb2-85bb-ef3775171ea1" providerId="ADAL" clId="{AD606922-2A61-4EBC-8514-52137843B08B}" dt="2023-09-27T19:04:24.544" v="6004" actId="700"/>
          <ac:spMkLst>
            <pc:docMk/>
            <pc:sldMk cId="2243926642" sldId="317"/>
            <ac:spMk id="2" creationId="{34603614-A2D3-434C-ADCB-ABBAA1B54EFB}"/>
          </ac:spMkLst>
        </pc:spChg>
        <pc:spChg chg="mod ord">
          <ac:chgData name="Templeton, Niklas (STFC,DL,TECH)" userId="c610dbf5-07d2-4eb2-85bb-ef3775171ea1" providerId="ADAL" clId="{AD606922-2A61-4EBC-8514-52137843B08B}" dt="2023-09-27T19:04:24.544" v="6004" actId="700"/>
          <ac:spMkLst>
            <pc:docMk/>
            <pc:sldMk cId="2243926642" sldId="317"/>
            <ac:spMk id="3" creationId="{4F3BE4EF-1EDC-250D-6C02-94CABFD70072}"/>
          </ac:spMkLst>
        </pc:spChg>
        <pc:spChg chg="mod ord">
          <ac:chgData name="Templeton, Niklas (STFC,DL,TECH)" userId="c610dbf5-07d2-4eb2-85bb-ef3775171ea1" providerId="ADAL" clId="{AD606922-2A61-4EBC-8514-52137843B08B}" dt="2023-09-27T19:04:24.544" v="6004" actId="700"/>
          <ac:spMkLst>
            <pc:docMk/>
            <pc:sldMk cId="2243926642" sldId="317"/>
            <ac:spMk id="4" creationId="{970F760C-A088-320D-BAD8-A443A8733489}"/>
          </ac:spMkLst>
        </pc:spChg>
        <pc:spChg chg="del mod ord">
          <ac:chgData name="Templeton, Niklas (STFC,DL,TECH)" userId="c610dbf5-07d2-4eb2-85bb-ef3775171ea1" providerId="ADAL" clId="{AD606922-2A61-4EBC-8514-52137843B08B}" dt="2023-09-27T19:04:24.544" v="6004" actId="700"/>
          <ac:spMkLst>
            <pc:docMk/>
            <pc:sldMk cId="2243926642" sldId="317"/>
            <ac:spMk id="5" creationId="{0FAC8DE0-EFDA-1F49-9FCD-6E0D14E73949}"/>
          </ac:spMkLst>
        </pc:spChg>
        <pc:spChg chg="add mod ord">
          <ac:chgData name="Templeton, Niklas (STFC,DL,TECH)" userId="c610dbf5-07d2-4eb2-85bb-ef3775171ea1" providerId="ADAL" clId="{AD606922-2A61-4EBC-8514-52137843B08B}" dt="2023-09-27T19:04:28.854" v="6030" actId="5793"/>
          <ac:spMkLst>
            <pc:docMk/>
            <pc:sldMk cId="2243926642" sldId="317"/>
            <ac:spMk id="6" creationId="{13C3A56D-4143-2A34-25A4-07AC1CE9E7D8}"/>
          </ac:spMkLst>
        </pc:spChg>
        <pc:spChg chg="add del mod ord">
          <ac:chgData name="Templeton, Niklas (STFC,DL,TECH)" userId="c610dbf5-07d2-4eb2-85bb-ef3775171ea1" providerId="ADAL" clId="{AD606922-2A61-4EBC-8514-52137843B08B}" dt="2023-09-27T19:05:11.085" v="6051"/>
          <ac:spMkLst>
            <pc:docMk/>
            <pc:sldMk cId="2243926642" sldId="317"/>
            <ac:spMk id="7" creationId="{AD9E162B-17FC-BE5C-3C62-06CD93A1D585}"/>
          </ac:spMkLst>
        </pc:spChg>
        <pc:graphicFrameChg chg="add del mod modGraphic">
          <ac:chgData name="Templeton, Niklas (STFC,DL,TECH)" userId="c610dbf5-07d2-4eb2-85bb-ef3775171ea1" providerId="ADAL" clId="{AD606922-2A61-4EBC-8514-52137843B08B}" dt="2023-09-27T19:05:05.991" v="6050"/>
          <ac:graphicFrameMkLst>
            <pc:docMk/>
            <pc:sldMk cId="2243926642" sldId="317"/>
            <ac:graphicFrameMk id="8" creationId="{6EF7C375-EE5E-AD50-BA0F-740A5FF4942E}"/>
          </ac:graphicFrameMkLst>
        </pc:graphicFrameChg>
        <pc:picChg chg="add mod">
          <ac:chgData name="Templeton, Niklas (STFC,DL,TECH)" userId="c610dbf5-07d2-4eb2-85bb-ef3775171ea1" providerId="ADAL" clId="{AD606922-2A61-4EBC-8514-52137843B08B}" dt="2023-09-27T19:05:31.790" v="6058" actId="1076"/>
          <ac:picMkLst>
            <pc:docMk/>
            <pc:sldMk cId="2243926642" sldId="317"/>
            <ac:picMk id="9" creationId="{59498608-35EB-80F3-B84B-CE81F9A720E3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2675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4039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UK DQW Challenges &amp; Schedule Discussions, N. Templeton, HL-LHC-CM-13, Vancouver Sep '23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UK DQW Challenges &amp; Schedule Discussions, N. Templeton, HL-LHC-CM-13, Vancouver Sep '23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UK DQW Challenges &amp; Schedule Discussions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Niklas Templeton – STFC Daresbury Laboratory</a:t>
            </a:r>
          </a:p>
          <a:p>
            <a:r>
              <a:rPr lang="en-GB" dirty="0"/>
              <a:t>On behalf of the UK Crab Cavity collaboration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13th HL-LHC Collaboration Meeting – Vancouver (CA) – 27 Sep ‘23</a:t>
            </a:r>
          </a:p>
        </p:txBody>
      </p:sp>
      <p:pic>
        <p:nvPicPr>
          <p:cNvPr id="1026" name="Picture 1" descr="image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65104"/>
            <a:ext cx="3415109" cy="159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Connector: Elbow 61">
            <a:extLst>
              <a:ext uri="{FF2B5EF4-FFF2-40B4-BE49-F238E27FC236}">
                <a16:creationId xmlns:a16="http://schemas.microsoft.com/office/drawing/2014/main" id="{0D67A22F-946C-FEB8-6780-DE1785EA888B}"/>
              </a:ext>
            </a:extLst>
          </p:cNvPr>
          <p:cNvCxnSpPr>
            <a:cxnSpLocks/>
            <a:stCxn id="21" idx="2"/>
            <a:endCxn id="6" idx="0"/>
          </p:cNvCxnSpPr>
          <p:nvPr/>
        </p:nvCxnSpPr>
        <p:spPr>
          <a:xfrm rot="16200000" flipH="1">
            <a:off x="5144277" y="3375948"/>
            <a:ext cx="1450779" cy="80660"/>
          </a:xfrm>
          <a:prstGeom prst="bentConnector3">
            <a:avLst>
              <a:gd name="adj1" fmla="val 13584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UK DQW Project Structure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083667" y="116375"/>
            <a:ext cx="953306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marL="0" indent="0" algn="ctr">
              <a:buNone/>
            </a:pPr>
            <a:r>
              <a:rPr lang="en-GB" sz="1200" dirty="0">
                <a:solidFill>
                  <a:schemeClr val="tx1"/>
                </a:solidFill>
              </a:rPr>
              <a:t>HL-LHC-UK PM</a:t>
            </a:r>
          </a:p>
          <a:p>
            <a:pPr marL="0" indent="0" algn="ctr">
              <a:buNone/>
            </a:pPr>
            <a:r>
              <a:rPr lang="en-GB" sz="1200" dirty="0">
                <a:solidFill>
                  <a:schemeClr val="tx1"/>
                </a:solidFill>
              </a:rPr>
              <a:t>Graeme Burt</a:t>
            </a:r>
          </a:p>
        </p:txBody>
      </p:sp>
      <p:sp>
        <p:nvSpPr>
          <p:cNvPr id="10" name="Content Placeholder 8"/>
          <p:cNvSpPr txBox="1">
            <a:spLocks/>
          </p:cNvSpPr>
          <p:nvPr/>
        </p:nvSpPr>
        <p:spPr>
          <a:xfrm>
            <a:off x="1078136" y="1020527"/>
            <a:ext cx="953307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PM Support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Anna </a:t>
            </a:r>
            <a:r>
              <a:rPr lang="en-GB" sz="1200" dirty="0" err="1">
                <a:solidFill>
                  <a:schemeClr val="tx1"/>
                </a:solidFill>
              </a:rPr>
              <a:t>Vikhoreva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Content Placeholder 8"/>
          <p:cNvSpPr txBox="1">
            <a:spLocks/>
          </p:cNvSpPr>
          <p:nvPr/>
        </p:nvSpPr>
        <p:spPr>
          <a:xfrm>
            <a:off x="2555776" y="966168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WP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Nik Templeton</a:t>
            </a: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319736" y="2029599"/>
            <a:ext cx="1294722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Tooling &amp; Procedure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Ed Jordan</a:t>
            </a:r>
          </a:p>
        </p:txBody>
      </p:sp>
      <p:sp>
        <p:nvSpPr>
          <p:cNvPr id="13" name="Content Placeholder 8"/>
          <p:cNvSpPr txBox="1">
            <a:spLocks/>
          </p:cNvSpPr>
          <p:nvPr/>
        </p:nvSpPr>
        <p:spPr>
          <a:xfrm>
            <a:off x="1863843" y="2021411"/>
            <a:ext cx="114756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QA &amp; Weld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Carlos G</a:t>
            </a:r>
          </a:p>
        </p:txBody>
      </p:sp>
      <p:sp>
        <p:nvSpPr>
          <p:cNvPr id="14" name="Content Placeholder 8"/>
          <p:cNvSpPr txBox="1">
            <a:spLocks/>
          </p:cNvSpPr>
          <p:nvPr/>
        </p:nvSpPr>
        <p:spPr>
          <a:xfrm>
            <a:off x="3221037" y="2021411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FAT Lead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Andy B-M</a:t>
            </a:r>
          </a:p>
        </p:txBody>
      </p:sp>
      <p:sp>
        <p:nvSpPr>
          <p:cNvPr id="15" name="Content Placeholder 8"/>
          <p:cNvSpPr txBox="1">
            <a:spLocks/>
          </p:cNvSpPr>
          <p:nvPr/>
        </p:nvSpPr>
        <p:spPr>
          <a:xfrm>
            <a:off x="1305340" y="4195935"/>
            <a:ext cx="1019922" cy="66195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Design Apprentice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  <a:highlight>
                  <a:srgbClr val="FFFF00"/>
                </a:highlight>
              </a:rPr>
              <a:t>Dan Skae</a:t>
            </a:r>
          </a:p>
        </p:txBody>
      </p:sp>
      <p:sp>
        <p:nvSpPr>
          <p:cNvPr id="16" name="Content Placeholder 8"/>
          <p:cNvSpPr txBox="1">
            <a:spLocks/>
          </p:cNvSpPr>
          <p:nvPr/>
        </p:nvSpPr>
        <p:spPr>
          <a:xfrm>
            <a:off x="1362055" y="3359918"/>
            <a:ext cx="1019922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Mech Eng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Ricardo L</a:t>
            </a:r>
          </a:p>
        </p:txBody>
      </p:sp>
      <p:sp>
        <p:nvSpPr>
          <p:cNvPr id="17" name="Content Placeholder 8"/>
          <p:cNvSpPr txBox="1">
            <a:spLocks/>
          </p:cNvSpPr>
          <p:nvPr/>
        </p:nvSpPr>
        <p:spPr>
          <a:xfrm>
            <a:off x="325043" y="3843393"/>
            <a:ext cx="874926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 err="1">
                <a:solidFill>
                  <a:schemeClr val="tx1"/>
                </a:solidFill>
              </a:rPr>
              <a:t>YII</a:t>
            </a:r>
            <a:r>
              <a:rPr lang="en-GB" sz="1200" dirty="0">
                <a:solidFill>
                  <a:schemeClr val="tx1"/>
                </a:solidFill>
              </a:rPr>
              <a:t> Mech Eng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  <a:highlight>
                  <a:srgbClr val="FFFF00"/>
                </a:highlight>
              </a:rPr>
              <a:t>Luke C</a:t>
            </a:r>
          </a:p>
        </p:txBody>
      </p:sp>
      <p:sp>
        <p:nvSpPr>
          <p:cNvPr id="21" name="Content Placeholder 8"/>
          <p:cNvSpPr txBox="1">
            <a:spLocks/>
          </p:cNvSpPr>
          <p:nvPr/>
        </p:nvSpPr>
        <p:spPr>
          <a:xfrm>
            <a:off x="5270826" y="2021411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Lead 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b="1" dirty="0">
                <a:solidFill>
                  <a:schemeClr val="tx1"/>
                </a:solidFill>
              </a:rPr>
              <a:t>Luke Bladen</a:t>
            </a:r>
          </a:p>
        </p:txBody>
      </p:sp>
      <p:sp>
        <p:nvSpPr>
          <p:cNvPr id="22" name="Content Placeholder 8"/>
          <p:cNvSpPr txBox="1">
            <a:spLocks/>
          </p:cNvSpPr>
          <p:nvPr/>
        </p:nvSpPr>
        <p:spPr>
          <a:xfrm>
            <a:off x="6639310" y="2021411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Senior 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Tom Hanley</a:t>
            </a:r>
          </a:p>
        </p:txBody>
      </p:sp>
      <p:sp>
        <p:nvSpPr>
          <p:cNvPr id="23" name="Content Placeholder 8"/>
          <p:cNvSpPr txBox="1">
            <a:spLocks/>
          </p:cNvSpPr>
          <p:nvPr/>
        </p:nvSpPr>
        <p:spPr>
          <a:xfrm>
            <a:off x="4833275" y="3009695"/>
            <a:ext cx="962861" cy="66974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Cryo Tech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Ivan S</a:t>
            </a:r>
          </a:p>
        </p:txBody>
      </p:sp>
      <p:sp>
        <p:nvSpPr>
          <p:cNvPr id="26" name="Content Placeholder 8"/>
          <p:cNvSpPr txBox="1">
            <a:spLocks/>
          </p:cNvSpPr>
          <p:nvPr/>
        </p:nvSpPr>
        <p:spPr>
          <a:xfrm>
            <a:off x="3689968" y="3003798"/>
            <a:ext cx="1035642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Senior Vac Eng.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Stuart Wild </a:t>
            </a:r>
          </a:p>
        </p:txBody>
      </p:sp>
      <p:sp>
        <p:nvSpPr>
          <p:cNvPr id="27" name="Content Placeholder 8"/>
          <p:cNvSpPr txBox="1">
            <a:spLocks/>
          </p:cNvSpPr>
          <p:nvPr/>
        </p:nvSpPr>
        <p:spPr>
          <a:xfrm>
            <a:off x="7971930" y="2021409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Survey &amp; Alignment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Ryan Cash</a:t>
            </a:r>
          </a:p>
        </p:txBody>
      </p:sp>
      <p:sp>
        <p:nvSpPr>
          <p:cNvPr id="28" name="Content Placeholder 8"/>
          <p:cNvSpPr txBox="1">
            <a:spLocks/>
          </p:cNvSpPr>
          <p:nvPr/>
        </p:nvSpPr>
        <p:spPr>
          <a:xfrm>
            <a:off x="8264776" y="1114696"/>
            <a:ext cx="824846" cy="2975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Riggers</a:t>
            </a:r>
          </a:p>
        </p:txBody>
      </p:sp>
      <p:sp>
        <p:nvSpPr>
          <p:cNvPr id="29" name="Content Placeholder 8"/>
          <p:cNvSpPr txBox="1">
            <a:spLocks/>
          </p:cNvSpPr>
          <p:nvPr/>
        </p:nvSpPr>
        <p:spPr>
          <a:xfrm>
            <a:off x="2528246" y="3023744"/>
            <a:ext cx="1035642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Welder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John Hassall</a:t>
            </a:r>
          </a:p>
        </p:txBody>
      </p:sp>
      <p:sp>
        <p:nvSpPr>
          <p:cNvPr id="2" name="Content Placeholder 8">
            <a:extLst>
              <a:ext uri="{FF2B5EF4-FFF2-40B4-BE49-F238E27FC236}">
                <a16:creationId xmlns:a16="http://schemas.microsoft.com/office/drawing/2014/main" id="{37AFDABB-D5FC-168B-F6FD-61926B396D0B}"/>
              </a:ext>
            </a:extLst>
          </p:cNvPr>
          <p:cNvSpPr txBox="1">
            <a:spLocks/>
          </p:cNvSpPr>
          <p:nvPr/>
        </p:nvSpPr>
        <p:spPr>
          <a:xfrm>
            <a:off x="4139952" y="713402"/>
            <a:ext cx="953307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GB" sz="1200" dirty="0">
                <a:solidFill>
                  <a:schemeClr val="tx1"/>
                </a:solidFill>
              </a:rPr>
              <a:t>CC Sponsor </a:t>
            </a:r>
          </a:p>
          <a:p>
            <a:pPr marL="0" indent="0" algn="ctr">
              <a:buFont typeface="Wingdings" charset="2"/>
              <a:buNone/>
            </a:pPr>
            <a:r>
              <a:rPr lang="en-GB" sz="1200" dirty="0">
                <a:solidFill>
                  <a:schemeClr val="tx1"/>
                </a:solidFill>
              </a:rPr>
              <a:t>Ian Lazarus</a:t>
            </a:r>
          </a:p>
        </p:txBody>
      </p:sp>
      <p:sp>
        <p:nvSpPr>
          <p:cNvPr id="3" name="Content Placeholder 8">
            <a:extLst>
              <a:ext uri="{FF2B5EF4-FFF2-40B4-BE49-F238E27FC236}">
                <a16:creationId xmlns:a16="http://schemas.microsoft.com/office/drawing/2014/main" id="{D0F63259-6A6B-9FBE-4734-1D87749C3E98}"/>
              </a:ext>
            </a:extLst>
          </p:cNvPr>
          <p:cNvSpPr txBox="1">
            <a:spLocks/>
          </p:cNvSpPr>
          <p:nvPr/>
        </p:nvSpPr>
        <p:spPr>
          <a:xfrm>
            <a:off x="109716" y="3003600"/>
            <a:ext cx="1118000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Senior Mech Eng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  <a:highlight>
                  <a:srgbClr val="FF00FF"/>
                </a:highlight>
              </a:rPr>
              <a:t>James Bourne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50B3122F-2340-3B7F-4BEA-30DEA686EA0A}"/>
              </a:ext>
            </a:extLst>
          </p:cNvPr>
          <p:cNvSpPr txBox="1">
            <a:spLocks/>
          </p:cNvSpPr>
          <p:nvPr/>
        </p:nvSpPr>
        <p:spPr>
          <a:xfrm>
            <a:off x="5982962" y="3009694"/>
            <a:ext cx="962861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Technician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  <a:highlight>
                  <a:srgbClr val="FFFF00"/>
                </a:highlight>
              </a:rPr>
              <a:t>Abigail Lee</a:t>
            </a:r>
          </a:p>
        </p:txBody>
      </p:sp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5A1CF550-3A68-60D6-CE1C-0E0238B390B3}"/>
              </a:ext>
            </a:extLst>
          </p:cNvPr>
          <p:cNvSpPr txBox="1">
            <a:spLocks/>
          </p:cNvSpPr>
          <p:nvPr/>
        </p:nvSpPr>
        <p:spPr>
          <a:xfrm>
            <a:off x="4932040" y="4141668"/>
            <a:ext cx="1955911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Mech Tech Apprentices</a:t>
            </a:r>
          </a:p>
        </p:txBody>
      </p:sp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4D6FEEA9-B02F-5703-97F7-84534994D274}"/>
              </a:ext>
            </a:extLst>
          </p:cNvPr>
          <p:cNvSpPr txBox="1">
            <a:spLocks/>
          </p:cNvSpPr>
          <p:nvPr/>
        </p:nvSpPr>
        <p:spPr>
          <a:xfrm>
            <a:off x="7053490" y="3009694"/>
            <a:ext cx="724627" cy="180145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+2 Mech Tech’s (peak)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B2288BE5-7C24-9136-816A-D5677DC977B9}"/>
              </a:ext>
            </a:extLst>
          </p:cNvPr>
          <p:cNvSpPr txBox="1">
            <a:spLocks/>
          </p:cNvSpPr>
          <p:nvPr/>
        </p:nvSpPr>
        <p:spPr>
          <a:xfrm>
            <a:off x="7050866" y="951763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Tech Manager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Paul Hindley</a:t>
            </a:r>
          </a:p>
        </p:txBody>
      </p:sp>
      <p:sp>
        <p:nvSpPr>
          <p:cNvPr id="30" name="Content Placeholder 8">
            <a:extLst>
              <a:ext uri="{FF2B5EF4-FFF2-40B4-BE49-F238E27FC236}">
                <a16:creationId xmlns:a16="http://schemas.microsoft.com/office/drawing/2014/main" id="{EAE396CA-3E79-6ED7-1595-A42AA481EB93}"/>
              </a:ext>
            </a:extLst>
          </p:cNvPr>
          <p:cNvSpPr txBox="1">
            <a:spLocks/>
          </p:cNvSpPr>
          <p:nvPr/>
        </p:nvSpPr>
        <p:spPr>
          <a:xfrm>
            <a:off x="7020272" y="70261"/>
            <a:ext cx="1178206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Tech Oversight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Phil Atkinson</a:t>
            </a:r>
          </a:p>
        </p:txBody>
      </p:sp>
      <p:sp>
        <p:nvSpPr>
          <p:cNvPr id="31" name="Content Placeholder 8">
            <a:extLst>
              <a:ext uri="{FF2B5EF4-FFF2-40B4-BE49-F238E27FC236}">
                <a16:creationId xmlns:a16="http://schemas.microsoft.com/office/drawing/2014/main" id="{BF1179D3-4599-58DA-B422-801E3B2358A7}"/>
              </a:ext>
            </a:extLst>
          </p:cNvPr>
          <p:cNvSpPr txBox="1">
            <a:spLocks/>
          </p:cNvSpPr>
          <p:nvPr/>
        </p:nvSpPr>
        <p:spPr>
          <a:xfrm>
            <a:off x="3719378" y="3840052"/>
            <a:ext cx="980032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Vac Eng.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chemeClr val="tx1"/>
                </a:solidFill>
              </a:rPr>
              <a:t>Ollie </a:t>
            </a:r>
            <a:r>
              <a:rPr lang="en-GB" sz="1200" dirty="0" err="1">
                <a:solidFill>
                  <a:schemeClr val="tx1"/>
                </a:solidFill>
              </a:rPr>
              <a:t>Poyton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32" name="Content Placeholder 8">
            <a:extLst>
              <a:ext uri="{FF2B5EF4-FFF2-40B4-BE49-F238E27FC236}">
                <a16:creationId xmlns:a16="http://schemas.microsoft.com/office/drawing/2014/main" id="{930FF426-BB5C-E34B-4014-E9901EF95147}"/>
              </a:ext>
            </a:extLst>
          </p:cNvPr>
          <p:cNvSpPr txBox="1">
            <a:spLocks/>
          </p:cNvSpPr>
          <p:nvPr/>
        </p:nvSpPr>
        <p:spPr>
          <a:xfrm>
            <a:off x="7971929" y="2809964"/>
            <a:ext cx="1117019" cy="6694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Outside Manufacturing (Procurement)</a:t>
            </a:r>
          </a:p>
        </p:txBody>
      </p:sp>
      <p:sp>
        <p:nvSpPr>
          <p:cNvPr id="33" name="Content Placeholder 8">
            <a:extLst>
              <a:ext uri="{FF2B5EF4-FFF2-40B4-BE49-F238E27FC236}">
                <a16:creationId xmlns:a16="http://schemas.microsoft.com/office/drawing/2014/main" id="{C476EAEB-AF70-1BE0-0D25-2D9FAC85A17E}"/>
              </a:ext>
            </a:extLst>
          </p:cNvPr>
          <p:cNvSpPr txBox="1">
            <a:spLocks/>
          </p:cNvSpPr>
          <p:nvPr/>
        </p:nvSpPr>
        <p:spPr>
          <a:xfrm>
            <a:off x="7873743" y="4139744"/>
            <a:ext cx="1215206" cy="2975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Vac Processing</a:t>
            </a:r>
          </a:p>
        </p:txBody>
      </p: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4A09756B-1703-89BC-3E3C-7DCFAA1A062D}"/>
              </a:ext>
            </a:extLst>
          </p:cNvPr>
          <p:cNvCxnSpPr>
            <a:cxnSpLocks/>
            <a:stCxn id="9" idx="3"/>
            <a:endCxn id="11" idx="1"/>
          </p:cNvCxnSpPr>
          <p:nvPr/>
        </p:nvCxnSpPr>
        <p:spPr>
          <a:xfrm>
            <a:off x="2036973" y="451114"/>
            <a:ext cx="518803" cy="849793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010AF80B-B4C1-DAEB-00A3-487EB729ED97}"/>
              </a:ext>
            </a:extLst>
          </p:cNvPr>
          <p:cNvCxnSpPr>
            <a:cxnSpLocks/>
            <a:stCxn id="2" idx="1"/>
            <a:endCxn id="11" idx="3"/>
          </p:cNvCxnSpPr>
          <p:nvPr/>
        </p:nvCxnSpPr>
        <p:spPr>
          <a:xfrm rot="10800000" flipV="1">
            <a:off x="3672796" y="1048141"/>
            <a:ext cx="467157" cy="252766"/>
          </a:xfrm>
          <a:prstGeom prst="bentConnector3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38F263A-F32A-5966-194B-E5837108866D}"/>
              </a:ext>
            </a:extLst>
          </p:cNvPr>
          <p:cNvCxnSpPr>
            <a:stCxn id="30" idx="2"/>
            <a:endCxn id="8" idx="0"/>
          </p:cNvCxnSpPr>
          <p:nvPr/>
        </p:nvCxnSpPr>
        <p:spPr>
          <a:xfrm>
            <a:off x="7609375" y="739739"/>
            <a:ext cx="1" cy="2120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or: Elbow 40">
            <a:extLst>
              <a:ext uri="{FF2B5EF4-FFF2-40B4-BE49-F238E27FC236}">
                <a16:creationId xmlns:a16="http://schemas.microsoft.com/office/drawing/2014/main" id="{88C61593-98BD-C89E-23CF-A97E5C9DB158}"/>
              </a:ext>
            </a:extLst>
          </p:cNvPr>
          <p:cNvCxnSpPr>
            <a:cxnSpLocks/>
            <a:stCxn id="12" idx="0"/>
            <a:endCxn id="11" idx="2"/>
          </p:cNvCxnSpPr>
          <p:nvPr/>
        </p:nvCxnSpPr>
        <p:spPr>
          <a:xfrm rot="5400000" flipH="1" flipV="1">
            <a:off x="1843715" y="759029"/>
            <a:ext cx="393953" cy="2147189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or: Elbow 46">
            <a:extLst>
              <a:ext uri="{FF2B5EF4-FFF2-40B4-BE49-F238E27FC236}">
                <a16:creationId xmlns:a16="http://schemas.microsoft.com/office/drawing/2014/main" id="{F757BD7C-297B-676A-DB90-166D0E9BB3E0}"/>
              </a:ext>
            </a:extLst>
          </p:cNvPr>
          <p:cNvCxnSpPr>
            <a:cxnSpLocks/>
            <a:stCxn id="11" idx="2"/>
            <a:endCxn id="14" idx="0"/>
          </p:cNvCxnSpPr>
          <p:nvPr/>
        </p:nvCxnSpPr>
        <p:spPr>
          <a:xfrm rot="16200000" flipH="1">
            <a:off x="3254034" y="1495897"/>
            <a:ext cx="385765" cy="665261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07F2872D-E84C-EB44-621C-E707A2FB36DC}"/>
              </a:ext>
            </a:extLst>
          </p:cNvPr>
          <p:cNvCxnSpPr>
            <a:cxnSpLocks/>
            <a:endCxn id="21" idx="0"/>
          </p:cNvCxnSpPr>
          <p:nvPr/>
        </p:nvCxnSpPr>
        <p:spPr>
          <a:xfrm rot="5400000">
            <a:off x="6502150" y="948428"/>
            <a:ext cx="400170" cy="1745797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Elbow 49">
            <a:extLst>
              <a:ext uri="{FF2B5EF4-FFF2-40B4-BE49-F238E27FC236}">
                <a16:creationId xmlns:a16="http://schemas.microsoft.com/office/drawing/2014/main" id="{51B3D6E9-3E3E-0BC1-0252-DA1D5ED274E8}"/>
              </a:ext>
            </a:extLst>
          </p:cNvPr>
          <p:cNvCxnSpPr>
            <a:cxnSpLocks/>
            <a:endCxn id="22" idx="0"/>
          </p:cNvCxnSpPr>
          <p:nvPr/>
        </p:nvCxnSpPr>
        <p:spPr>
          <a:xfrm rot="5400000">
            <a:off x="7186392" y="1632670"/>
            <a:ext cx="400170" cy="377313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nector: Elbow 52">
            <a:extLst>
              <a:ext uri="{FF2B5EF4-FFF2-40B4-BE49-F238E27FC236}">
                <a16:creationId xmlns:a16="http://schemas.microsoft.com/office/drawing/2014/main" id="{3F99DC42-7922-9DA1-3127-62CFC7B36B1A}"/>
              </a:ext>
            </a:extLst>
          </p:cNvPr>
          <p:cNvCxnSpPr>
            <a:cxnSpLocks/>
            <a:stCxn id="21" idx="2"/>
            <a:endCxn id="23" idx="0"/>
          </p:cNvCxnSpPr>
          <p:nvPr/>
        </p:nvCxnSpPr>
        <p:spPr>
          <a:xfrm rot="5400000">
            <a:off x="5412618" y="2592977"/>
            <a:ext cx="318806" cy="51463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Connector: Elbow 55">
            <a:extLst>
              <a:ext uri="{FF2B5EF4-FFF2-40B4-BE49-F238E27FC236}">
                <a16:creationId xmlns:a16="http://schemas.microsoft.com/office/drawing/2014/main" id="{0A6A7DD5-9228-DEA9-8644-8687E2077A5F}"/>
              </a:ext>
            </a:extLst>
          </p:cNvPr>
          <p:cNvCxnSpPr>
            <a:cxnSpLocks/>
            <a:stCxn id="21" idx="2"/>
            <a:endCxn id="5" idx="0"/>
          </p:cNvCxnSpPr>
          <p:nvPr/>
        </p:nvCxnSpPr>
        <p:spPr>
          <a:xfrm rot="16200000" flipH="1">
            <a:off x="5987462" y="2532762"/>
            <a:ext cx="318805" cy="635057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42191C8D-19C6-EB76-B3F0-9389FA9FA778}"/>
              </a:ext>
            </a:extLst>
          </p:cNvPr>
          <p:cNvCxnSpPr>
            <a:cxnSpLocks/>
            <a:stCxn id="21" idx="2"/>
            <a:endCxn id="7" idx="0"/>
          </p:cNvCxnSpPr>
          <p:nvPr/>
        </p:nvCxnSpPr>
        <p:spPr>
          <a:xfrm rot="16200000" flipH="1">
            <a:off x="6463168" y="2057057"/>
            <a:ext cx="318805" cy="158646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1" name="Connector: Elbow 70">
            <a:extLst>
              <a:ext uri="{FF2B5EF4-FFF2-40B4-BE49-F238E27FC236}">
                <a16:creationId xmlns:a16="http://schemas.microsoft.com/office/drawing/2014/main" id="{41305ADB-9A6C-F76C-DEB2-69814C6BD829}"/>
              </a:ext>
            </a:extLst>
          </p:cNvPr>
          <p:cNvCxnSpPr>
            <a:cxnSpLocks/>
            <a:stCxn id="14" idx="2"/>
            <a:endCxn id="23" idx="0"/>
          </p:cNvCxnSpPr>
          <p:nvPr/>
        </p:nvCxnSpPr>
        <p:spPr>
          <a:xfrm rot="16200000" flipH="1">
            <a:off x="4387723" y="2082712"/>
            <a:ext cx="318806" cy="153515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56D9ED7F-CA3E-D563-E6CC-AA1AD725CFE1}"/>
              </a:ext>
            </a:extLst>
          </p:cNvPr>
          <p:cNvSpPr txBox="1"/>
          <p:nvPr/>
        </p:nvSpPr>
        <p:spPr>
          <a:xfrm>
            <a:off x="903828" y="4834044"/>
            <a:ext cx="6930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tx2"/>
                </a:solidFill>
                <a:cs typeface="Calibri" panose="020F0502020204030204" pitchFamily="34" charset="0"/>
              </a:rPr>
              <a:t>*Does not reflect STFC pay bands. Some staff are shared between multiple projects. </a:t>
            </a:r>
          </a:p>
        </p:txBody>
      </p:sp>
      <p:cxnSp>
        <p:nvCxnSpPr>
          <p:cNvPr id="75" name="Connector: Elbow 74">
            <a:extLst>
              <a:ext uri="{FF2B5EF4-FFF2-40B4-BE49-F238E27FC236}">
                <a16:creationId xmlns:a16="http://schemas.microsoft.com/office/drawing/2014/main" id="{6F98E8A1-A594-0669-CC3F-44C7A77B5EA5}"/>
              </a:ext>
            </a:extLst>
          </p:cNvPr>
          <p:cNvCxnSpPr>
            <a:cxnSpLocks/>
            <a:stCxn id="14" idx="2"/>
            <a:endCxn id="26" idx="0"/>
          </p:cNvCxnSpPr>
          <p:nvPr/>
        </p:nvCxnSpPr>
        <p:spPr>
          <a:xfrm rot="16200000" flipH="1">
            <a:off x="3837214" y="2633222"/>
            <a:ext cx="312909" cy="428242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D3841DA-FA88-F9B4-C478-4174D479A1DB}"/>
              </a:ext>
            </a:extLst>
          </p:cNvPr>
          <p:cNvCxnSpPr>
            <a:stCxn id="26" idx="2"/>
            <a:endCxn id="31" idx="0"/>
          </p:cNvCxnSpPr>
          <p:nvPr/>
        </p:nvCxnSpPr>
        <p:spPr>
          <a:xfrm>
            <a:off x="4207789" y="3673276"/>
            <a:ext cx="1605" cy="1667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Connector: Elbow 79">
            <a:extLst>
              <a:ext uri="{FF2B5EF4-FFF2-40B4-BE49-F238E27FC236}">
                <a16:creationId xmlns:a16="http://schemas.microsoft.com/office/drawing/2014/main" id="{202E89C9-DD3B-954C-F2CC-28A28F336734}"/>
              </a:ext>
            </a:extLst>
          </p:cNvPr>
          <p:cNvCxnSpPr>
            <a:cxnSpLocks/>
            <a:stCxn id="13" idx="2"/>
            <a:endCxn id="29" idx="0"/>
          </p:cNvCxnSpPr>
          <p:nvPr/>
        </p:nvCxnSpPr>
        <p:spPr>
          <a:xfrm rot="16200000" flipH="1">
            <a:off x="2575420" y="2553096"/>
            <a:ext cx="332855" cy="608439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Connector: Elbow 82">
            <a:extLst>
              <a:ext uri="{FF2B5EF4-FFF2-40B4-BE49-F238E27FC236}">
                <a16:creationId xmlns:a16="http://schemas.microsoft.com/office/drawing/2014/main" id="{B7348FC8-0F48-BAC5-781D-CE600050FDA1}"/>
              </a:ext>
            </a:extLst>
          </p:cNvPr>
          <p:cNvCxnSpPr>
            <a:cxnSpLocks/>
            <a:stCxn id="13" idx="2"/>
            <a:endCxn id="16" idx="0"/>
          </p:cNvCxnSpPr>
          <p:nvPr/>
        </p:nvCxnSpPr>
        <p:spPr>
          <a:xfrm rot="5400000">
            <a:off x="1820308" y="2742597"/>
            <a:ext cx="669029" cy="565612"/>
          </a:xfrm>
          <a:prstGeom prst="bentConnector3">
            <a:avLst>
              <a:gd name="adj1" fmla="val 2515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Connector: Elbow 85">
            <a:extLst>
              <a:ext uri="{FF2B5EF4-FFF2-40B4-BE49-F238E27FC236}">
                <a16:creationId xmlns:a16="http://schemas.microsoft.com/office/drawing/2014/main" id="{18BAA46D-AA70-F8AD-EB73-E07CC0132F7E}"/>
              </a:ext>
            </a:extLst>
          </p:cNvPr>
          <p:cNvCxnSpPr>
            <a:cxnSpLocks/>
            <a:stCxn id="12" idx="2"/>
            <a:endCxn id="3" idx="0"/>
          </p:cNvCxnSpPr>
          <p:nvPr/>
        </p:nvCxnSpPr>
        <p:spPr>
          <a:xfrm rot="5400000">
            <a:off x="665646" y="2702148"/>
            <a:ext cx="304523" cy="298381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815636E7-4AEA-A2C7-E99B-6C2178DCFFA3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1305340" y="4125867"/>
            <a:ext cx="509961" cy="70068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Connector: Elbow 100">
            <a:extLst>
              <a:ext uri="{FF2B5EF4-FFF2-40B4-BE49-F238E27FC236}">
                <a16:creationId xmlns:a16="http://schemas.microsoft.com/office/drawing/2014/main" id="{16080CEE-B10A-A1FD-37C6-D236ED5FB769}"/>
              </a:ext>
            </a:extLst>
          </p:cNvPr>
          <p:cNvCxnSpPr>
            <a:cxnSpLocks/>
          </p:cNvCxnSpPr>
          <p:nvPr/>
        </p:nvCxnSpPr>
        <p:spPr>
          <a:xfrm rot="16200000" flipH="1">
            <a:off x="445584" y="3275986"/>
            <a:ext cx="1371396" cy="328370"/>
          </a:xfrm>
          <a:prstGeom prst="bentConnector3">
            <a:avLst>
              <a:gd name="adj1" fmla="val 752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Content Placeholder 8">
            <a:extLst>
              <a:ext uri="{FF2B5EF4-FFF2-40B4-BE49-F238E27FC236}">
                <a16:creationId xmlns:a16="http://schemas.microsoft.com/office/drawing/2014/main" id="{76D1543A-571F-124B-9122-24D657077D3E}"/>
              </a:ext>
            </a:extLst>
          </p:cNvPr>
          <p:cNvSpPr txBox="1">
            <a:spLocks/>
          </p:cNvSpPr>
          <p:nvPr/>
        </p:nvSpPr>
        <p:spPr>
          <a:xfrm>
            <a:off x="7972603" y="3611792"/>
            <a:ext cx="1117019" cy="3737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In-house Manufacturing</a:t>
            </a:r>
          </a:p>
        </p:txBody>
      </p:sp>
      <p:cxnSp>
        <p:nvCxnSpPr>
          <p:cNvPr id="115" name="Connector: Elbow 114">
            <a:extLst>
              <a:ext uri="{FF2B5EF4-FFF2-40B4-BE49-F238E27FC236}">
                <a16:creationId xmlns:a16="http://schemas.microsoft.com/office/drawing/2014/main" id="{5C4C4DBB-5665-B32A-D209-113219417140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 rot="5400000">
            <a:off x="2583075" y="1490199"/>
            <a:ext cx="385765" cy="676658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DABDC105-8C01-9B62-4A6E-ACF96B02855E}"/>
              </a:ext>
            </a:extLst>
          </p:cNvPr>
          <p:cNvSpPr txBox="1"/>
          <p:nvPr/>
        </p:nvSpPr>
        <p:spPr>
          <a:xfrm>
            <a:off x="5240213" y="881145"/>
            <a:ext cx="1647739" cy="738664"/>
          </a:xfrm>
          <a:prstGeom prst="rect">
            <a:avLst/>
          </a:prstGeom>
          <a:noFill/>
          <a:ln w="28575" cap="flat" cmpd="sng" algn="ctr">
            <a:solidFill>
              <a:schemeClr val="accent6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rgbClr val="5A5A5A"/>
                </a:solidFill>
                <a:highlight>
                  <a:srgbClr val="FFFF00"/>
                </a:highlight>
                <a:cs typeface="Calibri" panose="020F0502020204030204" pitchFamily="34" charset="0"/>
              </a:rPr>
              <a:t>New/Change</a:t>
            </a:r>
          </a:p>
          <a:p>
            <a:pPr algn="ctr"/>
            <a:r>
              <a:rPr lang="en-GB" sz="1400" dirty="0">
                <a:solidFill>
                  <a:schemeClr val="accent5"/>
                </a:solidFill>
                <a:highlight>
                  <a:srgbClr val="FF00FF"/>
                </a:highlight>
                <a:cs typeface="Calibri" panose="020F0502020204030204" pitchFamily="34" charset="0"/>
              </a:rPr>
              <a:t>Leaving project</a:t>
            </a:r>
          </a:p>
          <a:p>
            <a:pPr algn="ctr"/>
            <a:r>
              <a:rPr lang="en-GB" sz="1400" dirty="0">
                <a:solidFill>
                  <a:srgbClr val="00B050"/>
                </a:solidFill>
                <a:cs typeface="Calibri" panose="020F0502020204030204" pitchFamily="34" charset="0"/>
              </a:rPr>
              <a:t>Specialist Support</a:t>
            </a:r>
          </a:p>
        </p:txBody>
      </p:sp>
      <p:cxnSp>
        <p:nvCxnSpPr>
          <p:cNvPr id="119" name="Connector: Elbow 118">
            <a:extLst>
              <a:ext uri="{FF2B5EF4-FFF2-40B4-BE49-F238E27FC236}">
                <a16:creationId xmlns:a16="http://schemas.microsoft.com/office/drawing/2014/main" id="{6B3BE50A-E592-68D0-4077-79A1A5E2CFCE}"/>
              </a:ext>
            </a:extLst>
          </p:cNvPr>
          <p:cNvCxnSpPr>
            <a:cxnSpLocks/>
            <a:stCxn id="30" idx="3"/>
            <a:endCxn id="28" idx="0"/>
          </p:cNvCxnSpPr>
          <p:nvPr/>
        </p:nvCxnSpPr>
        <p:spPr>
          <a:xfrm>
            <a:off x="8198478" y="405000"/>
            <a:ext cx="478721" cy="709696"/>
          </a:xfrm>
          <a:prstGeom prst="bentConnector2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Connector: Elbow 128">
            <a:extLst>
              <a:ext uri="{FF2B5EF4-FFF2-40B4-BE49-F238E27FC236}">
                <a16:creationId xmlns:a16="http://schemas.microsoft.com/office/drawing/2014/main" id="{4014912D-4CF6-2485-EF6A-031AD035F359}"/>
              </a:ext>
            </a:extLst>
          </p:cNvPr>
          <p:cNvCxnSpPr>
            <a:cxnSpLocks/>
            <a:stCxn id="12" idx="1"/>
            <a:endCxn id="17" idx="1"/>
          </p:cNvCxnSpPr>
          <p:nvPr/>
        </p:nvCxnSpPr>
        <p:spPr>
          <a:xfrm rot="10800000" flipH="1" flipV="1">
            <a:off x="319735" y="2364338"/>
            <a:ext cx="5307" cy="1813794"/>
          </a:xfrm>
          <a:prstGeom prst="bentConnector3">
            <a:avLst>
              <a:gd name="adj1" fmla="val -509071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A368695E-1273-4021-60DF-CCF02C1748D9}"/>
              </a:ext>
            </a:extLst>
          </p:cNvPr>
          <p:cNvCxnSpPr>
            <a:stCxn id="9" idx="2"/>
            <a:endCxn id="10" idx="0"/>
          </p:cNvCxnSpPr>
          <p:nvPr/>
        </p:nvCxnSpPr>
        <p:spPr>
          <a:xfrm flipH="1">
            <a:off x="1554790" y="785853"/>
            <a:ext cx="5530" cy="2346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0" name="Connector: Elbow 139">
            <a:extLst>
              <a:ext uri="{FF2B5EF4-FFF2-40B4-BE49-F238E27FC236}">
                <a16:creationId xmlns:a16="http://schemas.microsoft.com/office/drawing/2014/main" id="{D55D3017-25D2-1500-9AFA-5754E8DA83C9}"/>
              </a:ext>
            </a:extLst>
          </p:cNvPr>
          <p:cNvCxnSpPr>
            <a:stCxn id="11" idx="2"/>
            <a:endCxn id="21" idx="0"/>
          </p:cNvCxnSpPr>
          <p:nvPr/>
        </p:nvCxnSpPr>
        <p:spPr>
          <a:xfrm rot="16200000" flipH="1">
            <a:off x="4278929" y="471003"/>
            <a:ext cx="385765" cy="2715050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3563D4BE-11FD-0961-C7E4-E1228FF3BDB6}"/>
              </a:ext>
            </a:extLst>
          </p:cNvPr>
          <p:cNvCxnSpPr>
            <a:stCxn id="21" idx="3"/>
            <a:endCxn id="22" idx="1"/>
          </p:cNvCxnSpPr>
          <p:nvPr/>
        </p:nvCxnSpPr>
        <p:spPr>
          <a:xfrm>
            <a:off x="6387845" y="2356150"/>
            <a:ext cx="2514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4" name="Connector: Elbow 143">
            <a:extLst>
              <a:ext uri="{FF2B5EF4-FFF2-40B4-BE49-F238E27FC236}">
                <a16:creationId xmlns:a16="http://schemas.microsoft.com/office/drawing/2014/main" id="{3820B296-CDE1-D7A1-27A6-D5675C65CDDE}"/>
              </a:ext>
            </a:extLst>
          </p:cNvPr>
          <p:cNvCxnSpPr>
            <a:stCxn id="12" idx="2"/>
            <a:endCxn id="16" idx="0"/>
          </p:cNvCxnSpPr>
          <p:nvPr/>
        </p:nvCxnSpPr>
        <p:spPr>
          <a:xfrm rot="16200000" flipH="1">
            <a:off x="1089136" y="2577037"/>
            <a:ext cx="660841" cy="904919"/>
          </a:xfrm>
          <a:prstGeom prst="bentConnector3">
            <a:avLst>
              <a:gd name="adj1" fmla="val 261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6878CECD-DCF7-061B-6107-E25EE458A2B3}"/>
              </a:ext>
            </a:extLst>
          </p:cNvPr>
          <p:cNvSpPr txBox="1">
            <a:spLocks/>
          </p:cNvSpPr>
          <p:nvPr/>
        </p:nvSpPr>
        <p:spPr>
          <a:xfrm>
            <a:off x="8264776" y="4519411"/>
            <a:ext cx="824846" cy="2975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en-GB" sz="1200" dirty="0">
                <a:solidFill>
                  <a:srgbClr val="00B050"/>
                </a:solidFill>
              </a:rPr>
              <a:t>Logistics</a:t>
            </a: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5DC2F4AD-B458-74E6-40E3-C5904CAC3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32368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2FF244-D1B6-B4F7-5145-ED1D8C936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Infrastructure Layout</a:t>
            </a:r>
          </a:p>
        </p:txBody>
      </p:sp>
      <p:pic>
        <p:nvPicPr>
          <p:cNvPr id="21" name="Content Placeholder 20">
            <a:extLst>
              <a:ext uri="{FF2B5EF4-FFF2-40B4-BE49-F238E27FC236}">
                <a16:creationId xmlns:a16="http://schemas.microsoft.com/office/drawing/2014/main" id="{38DE575E-A610-E76A-EEB5-383909A3BF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5856" y="1303560"/>
            <a:ext cx="5582006" cy="334359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16570B-BAD3-7F8E-0BE0-B5F9B3F00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59976-79C0-7DB6-0058-6827BB2A68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D7BC58C-30AA-66D5-8A3A-804B3EF10E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33" t="5200" r="2594" b="6320"/>
          <a:stretch/>
        </p:blipFill>
        <p:spPr>
          <a:xfrm rot="16200000">
            <a:off x="-1083051" y="1505062"/>
            <a:ext cx="4901392" cy="20882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67239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DQW Challenges &amp; Schedule Discussions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>
              <a:lnSpc>
                <a:spcPct val="120000"/>
              </a:lnSpc>
            </a:pPr>
            <a:r>
              <a:rPr lang="en-GB" sz="1800" dirty="0"/>
              <a:t>Schedule</a:t>
            </a:r>
          </a:p>
          <a:p>
            <a:pPr lvl="1">
              <a:lnSpc>
                <a:spcPct val="120000"/>
              </a:lnSpc>
            </a:pPr>
            <a:r>
              <a:rPr lang="en-GB" sz="1800" dirty="0"/>
              <a:t>Keys to success</a:t>
            </a:r>
          </a:p>
          <a:p>
            <a:pPr lvl="1">
              <a:lnSpc>
                <a:spcPct val="120000"/>
              </a:lnSpc>
            </a:pPr>
            <a:endParaRPr lang="en-GB" sz="1800" dirty="0"/>
          </a:p>
          <a:p>
            <a:pPr>
              <a:lnSpc>
                <a:spcPct val="120000"/>
              </a:lnSpc>
            </a:pPr>
            <a:r>
              <a:rPr lang="en-GB" sz="1800" dirty="0"/>
              <a:t>Open discussion on challenges &amp; mitigations</a:t>
            </a:r>
          </a:p>
          <a:p>
            <a:pPr lvl="1">
              <a:lnSpc>
                <a:spcPct val="120000"/>
              </a:lnSpc>
            </a:pPr>
            <a:r>
              <a:rPr lang="en-GB" sz="1800" dirty="0"/>
              <a:t>Please contribute</a:t>
            </a:r>
          </a:p>
          <a:p>
            <a:pPr lvl="1">
              <a:lnSpc>
                <a:spcPct val="120000"/>
              </a:lnSpc>
            </a:pPr>
            <a:r>
              <a:rPr lang="en-GB" sz="1800" dirty="0"/>
              <a:t>I don’t want to talk everyone to sleep (even more)</a:t>
            </a:r>
          </a:p>
          <a:p>
            <a:pPr lvl="1">
              <a:lnSpc>
                <a:spcPct val="120000"/>
              </a:lnSpc>
            </a:pPr>
            <a:endParaRPr lang="en-GB" sz="1800" dirty="0"/>
          </a:p>
          <a:p>
            <a:pPr>
              <a:lnSpc>
                <a:spcPct val="120000"/>
              </a:lnSpc>
            </a:pPr>
            <a:r>
              <a:rPr lang="en-GB" sz="1800" dirty="0"/>
              <a:t>Comments, suggestions, questions on all UK talks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501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AB700-0D6E-CE05-D120-640270B89B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UK DQW Schedule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F2DB2BE-A917-6FE5-AECB-C4FEF0C9AA9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345849"/>
            <a:ext cx="8498176" cy="4451801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74B8B-F9F0-7553-342F-95C4FC155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C89922-DEF1-7707-16BF-E1AF77A6F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C4A04E-8E60-7616-6D09-9FBB48ADFC93}"/>
              </a:ext>
            </a:extLst>
          </p:cNvPr>
          <p:cNvSpPr txBox="1"/>
          <p:nvPr/>
        </p:nvSpPr>
        <p:spPr>
          <a:xfrm>
            <a:off x="252136" y="1861071"/>
            <a:ext cx="4175848" cy="280076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b="1" dirty="0"/>
              <a:t>Success Requirements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Maintain effort &amp; output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Use experience &amp; lessons learnt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Keep staff + more where &amp; when need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Upskilling new technicians for parallel build management </a:t>
            </a:r>
          </a:p>
          <a:p>
            <a:pPr marL="342900" indent="-342900">
              <a:buFont typeface="+mj-lt"/>
              <a:buAutoNum type="arabicPeriod"/>
            </a:pPr>
            <a:endParaRPr lang="en-GB" sz="1600" dirty="0"/>
          </a:p>
          <a:p>
            <a:pPr marL="342900" indent="-342900">
              <a:buFont typeface="+mj-lt"/>
              <a:buAutoNum type="arabicPeriod"/>
            </a:pPr>
            <a:r>
              <a:rPr lang="en-GB" sz="1600" dirty="0"/>
              <a:t>Better suppliers &amp; supplier management </a:t>
            </a:r>
          </a:p>
        </p:txBody>
      </p:sp>
    </p:spTree>
    <p:extLst>
      <p:ext uri="{BB962C8B-B14F-4D97-AF65-F5344CB8AC3E}">
        <p14:creationId xmlns:p14="http://schemas.microsoft.com/office/powerpoint/2010/main" val="3123464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A5D44-D6A2-6ECE-026D-D405127EF7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Equipment Challenges 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8DE27E9-8536-6B8C-2E01-7E4CFF7B51D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76148"/>
              </p:ext>
            </p:extLst>
          </p:nvPr>
        </p:nvGraphicFramePr>
        <p:xfrm>
          <a:off x="179512" y="1244996"/>
          <a:ext cx="8712968" cy="2769390"/>
        </p:xfrm>
        <a:graphic>
          <a:graphicData uri="http://schemas.openxmlformats.org/drawingml/2006/table">
            <a:tbl>
              <a:tblPr/>
              <a:tblGrid>
                <a:gridCol w="336222">
                  <a:extLst>
                    <a:ext uri="{9D8B030D-6E8A-4147-A177-3AD203B41FA5}">
                      <a16:colId xmlns:a16="http://schemas.microsoft.com/office/drawing/2014/main" val="3590523079"/>
                    </a:ext>
                  </a:extLst>
                </a:gridCol>
                <a:gridCol w="1998123">
                  <a:extLst>
                    <a:ext uri="{9D8B030D-6E8A-4147-A177-3AD203B41FA5}">
                      <a16:colId xmlns:a16="http://schemas.microsoft.com/office/drawing/2014/main" val="988306237"/>
                    </a:ext>
                  </a:extLst>
                </a:gridCol>
                <a:gridCol w="595594">
                  <a:extLst>
                    <a:ext uri="{9D8B030D-6E8A-4147-A177-3AD203B41FA5}">
                      <a16:colId xmlns:a16="http://schemas.microsoft.com/office/drawing/2014/main" val="4137526907"/>
                    </a:ext>
                  </a:extLst>
                </a:gridCol>
                <a:gridCol w="672445">
                  <a:extLst>
                    <a:ext uri="{9D8B030D-6E8A-4147-A177-3AD203B41FA5}">
                      <a16:colId xmlns:a16="http://schemas.microsoft.com/office/drawing/2014/main" val="2722882978"/>
                    </a:ext>
                  </a:extLst>
                </a:gridCol>
                <a:gridCol w="2343952">
                  <a:extLst>
                    <a:ext uri="{9D8B030D-6E8A-4147-A177-3AD203B41FA5}">
                      <a16:colId xmlns:a16="http://schemas.microsoft.com/office/drawing/2014/main" val="783799155"/>
                    </a:ext>
                  </a:extLst>
                </a:gridCol>
                <a:gridCol w="2142219">
                  <a:extLst>
                    <a:ext uri="{9D8B030D-6E8A-4147-A177-3AD203B41FA5}">
                      <a16:colId xmlns:a16="http://schemas.microsoft.com/office/drawing/2014/main" val="2359216512"/>
                    </a:ext>
                  </a:extLst>
                </a:gridCol>
                <a:gridCol w="624413">
                  <a:extLst>
                    <a:ext uri="{9D8B030D-6E8A-4147-A177-3AD203B41FA5}">
                      <a16:colId xmlns:a16="http://schemas.microsoft.com/office/drawing/2014/main" val="3877437157"/>
                    </a:ext>
                  </a:extLst>
                </a:gridCol>
              </a:tblGrid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CHALLENGES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CRITICAL</a:t>
                      </a:r>
                      <a:b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(/5)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MITIGATION OPTIONS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ACTION(S)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OWNER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194594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Cryoline raw materials (plates, tube, bar)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Equip.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supply low vol items (t&gt;15mm)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STFC &amp; TRIUMF share plate proc. (t&lt;15mm)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Evaluate combined plate requirements &amp; options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RL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8153"/>
                  </a:ext>
                </a:extLst>
              </a:tr>
              <a:tr h="377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Equipment underspend FY23/24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Finance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More CM Proc. info &amp; drawings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Bring forward off-shelf / short-lead items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FSI? Instruments? More raw materials, rf adaptors? 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9278924"/>
                  </a:ext>
                </a:extLst>
              </a:tr>
              <a:tr h="377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Parts Management (storing &amp; locating)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Equip.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Collaboration knowledge transfer 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5S consultancy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Improved incoming travellers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8417008"/>
                  </a:ext>
                </a:extLst>
              </a:tr>
              <a:tr h="25143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Fastener grades, mag perm, coating &amp; venting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Equip.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Relax and/or simplify specs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Procurement support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0249464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F9AE4E-FB01-3FD7-9D47-C011689246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E1DBCB-F68A-6AED-9FCB-5F9A384A9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3571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026FA-F0AD-2EF1-7672-DEDA8EE06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Staff Challenges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0A1FD108-1D31-B8C9-D7F3-78AB85E456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8251077"/>
              </p:ext>
            </p:extLst>
          </p:nvPr>
        </p:nvGraphicFramePr>
        <p:xfrm>
          <a:off x="347799" y="958788"/>
          <a:ext cx="8448401" cy="3590417"/>
        </p:xfrm>
        <a:graphic>
          <a:graphicData uri="http://schemas.openxmlformats.org/drawingml/2006/table">
            <a:tbl>
              <a:tblPr/>
              <a:tblGrid>
                <a:gridCol w="336222">
                  <a:extLst>
                    <a:ext uri="{9D8B030D-6E8A-4147-A177-3AD203B41FA5}">
                      <a16:colId xmlns:a16="http://schemas.microsoft.com/office/drawing/2014/main" val="1195036883"/>
                    </a:ext>
                  </a:extLst>
                </a:gridCol>
                <a:gridCol w="1998123">
                  <a:extLst>
                    <a:ext uri="{9D8B030D-6E8A-4147-A177-3AD203B41FA5}">
                      <a16:colId xmlns:a16="http://schemas.microsoft.com/office/drawing/2014/main" val="1418523850"/>
                    </a:ext>
                  </a:extLst>
                </a:gridCol>
                <a:gridCol w="595594">
                  <a:extLst>
                    <a:ext uri="{9D8B030D-6E8A-4147-A177-3AD203B41FA5}">
                      <a16:colId xmlns:a16="http://schemas.microsoft.com/office/drawing/2014/main" val="2570632283"/>
                    </a:ext>
                  </a:extLst>
                </a:gridCol>
                <a:gridCol w="672445">
                  <a:extLst>
                    <a:ext uri="{9D8B030D-6E8A-4147-A177-3AD203B41FA5}">
                      <a16:colId xmlns:a16="http://schemas.microsoft.com/office/drawing/2014/main" val="914641177"/>
                    </a:ext>
                  </a:extLst>
                </a:gridCol>
                <a:gridCol w="3304665">
                  <a:extLst>
                    <a:ext uri="{9D8B030D-6E8A-4147-A177-3AD203B41FA5}">
                      <a16:colId xmlns:a16="http://schemas.microsoft.com/office/drawing/2014/main" val="970447693"/>
                    </a:ext>
                  </a:extLst>
                </a:gridCol>
                <a:gridCol w="916939">
                  <a:extLst>
                    <a:ext uri="{9D8B030D-6E8A-4147-A177-3AD203B41FA5}">
                      <a16:colId xmlns:a16="http://schemas.microsoft.com/office/drawing/2014/main" val="1123404081"/>
                    </a:ext>
                  </a:extLst>
                </a:gridCol>
                <a:gridCol w="624413">
                  <a:extLst>
                    <a:ext uri="{9D8B030D-6E8A-4147-A177-3AD203B41FA5}">
                      <a16:colId xmlns:a16="http://schemas.microsoft.com/office/drawing/2014/main" val="3070441157"/>
                    </a:ext>
                  </a:extLst>
                </a:gridCol>
              </a:tblGrid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CHALLENGES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CRITICAL</a:t>
                      </a:r>
                      <a:b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(/5)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MITIGATION OPTIONS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ACTION(S)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OWNER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187245"/>
                  </a:ext>
                </a:extLst>
              </a:tr>
              <a:tr h="377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Retaining key staff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Staff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pay deal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DL Programme resource discussions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Rewards &amp; recognition 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116241"/>
                  </a:ext>
                </a:extLst>
              </a:tr>
              <a:tr h="377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Securing &amp; training additional mech techs 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Staff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RFD Technician knowledge transfer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Technician CERN &amp; TRIUMF knowledge transfer visits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UK-CM2 placements for new staff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053854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Apprentice supervision load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Staff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Discussed with apprentice &amp; DL management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Improved Tech Man planning 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Raise formally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NT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7485200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Info &amp; EDMS drawing releases 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Staff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More design &amp; manufacturing readiness reviews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 release processes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9462830"/>
                  </a:ext>
                </a:extLst>
              </a:tr>
              <a:tr h="377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PLM usability (where used &amp; export BOMs)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Staff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 usability &amp; access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 EDMS instead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CERN BOM Support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9921550"/>
                  </a:ext>
                </a:extLst>
              </a:tr>
              <a:tr h="37715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Procedure bottleneck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Staff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More staff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Improved &amp; hybrid styles (detailed vs lightweight)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 CERN DQW 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509891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Coded &amp; Orbital Welding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Staff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More welding and weld eng staff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1576125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5C70A8-6373-9737-2559-AE6C9B60A8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0C15EA5-A60D-CDC6-32D6-6FB38ED5C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20700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07E4B-86D9-A230-D25A-8D8FF5B83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Management Challenges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F243CF04-9AEE-EBB1-3993-1DF51910451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2228399"/>
              </p:ext>
            </p:extLst>
          </p:nvPr>
        </p:nvGraphicFramePr>
        <p:xfrm>
          <a:off x="463393" y="1203598"/>
          <a:ext cx="8394080" cy="2220750"/>
        </p:xfrm>
        <a:graphic>
          <a:graphicData uri="http://schemas.openxmlformats.org/drawingml/2006/table">
            <a:tbl>
              <a:tblPr/>
              <a:tblGrid>
                <a:gridCol w="261311">
                  <a:extLst>
                    <a:ext uri="{9D8B030D-6E8A-4147-A177-3AD203B41FA5}">
                      <a16:colId xmlns:a16="http://schemas.microsoft.com/office/drawing/2014/main" val="3900810210"/>
                    </a:ext>
                  </a:extLst>
                </a:gridCol>
                <a:gridCol w="1970936">
                  <a:extLst>
                    <a:ext uri="{9D8B030D-6E8A-4147-A177-3AD203B41FA5}">
                      <a16:colId xmlns:a16="http://schemas.microsoft.com/office/drawing/2014/main" val="1475808018"/>
                    </a:ext>
                  </a:extLst>
                </a:gridCol>
                <a:gridCol w="783370">
                  <a:extLst>
                    <a:ext uri="{9D8B030D-6E8A-4147-A177-3AD203B41FA5}">
                      <a16:colId xmlns:a16="http://schemas.microsoft.com/office/drawing/2014/main" val="4077313946"/>
                    </a:ext>
                  </a:extLst>
                </a:gridCol>
                <a:gridCol w="522622">
                  <a:extLst>
                    <a:ext uri="{9D8B030D-6E8A-4147-A177-3AD203B41FA5}">
                      <a16:colId xmlns:a16="http://schemas.microsoft.com/office/drawing/2014/main" val="2787397012"/>
                    </a:ext>
                  </a:extLst>
                </a:gridCol>
                <a:gridCol w="2569764">
                  <a:extLst>
                    <a:ext uri="{9D8B030D-6E8A-4147-A177-3AD203B41FA5}">
                      <a16:colId xmlns:a16="http://schemas.microsoft.com/office/drawing/2014/main" val="3772303934"/>
                    </a:ext>
                  </a:extLst>
                </a:gridCol>
                <a:gridCol w="1740868">
                  <a:extLst>
                    <a:ext uri="{9D8B030D-6E8A-4147-A177-3AD203B41FA5}">
                      <a16:colId xmlns:a16="http://schemas.microsoft.com/office/drawing/2014/main" val="261718520"/>
                    </a:ext>
                  </a:extLst>
                </a:gridCol>
                <a:gridCol w="545209">
                  <a:extLst>
                    <a:ext uri="{9D8B030D-6E8A-4147-A177-3AD203B41FA5}">
                      <a16:colId xmlns:a16="http://schemas.microsoft.com/office/drawing/2014/main" val="460511106"/>
                    </a:ext>
                  </a:extLst>
                </a:gridCol>
              </a:tblGrid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CHALLENGES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CRITICAL</a:t>
                      </a:r>
                      <a:b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(/5)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MITIGATION OPTIONS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ACTION(S)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OWNER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9094762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Co-ordinating specialist resource &amp; visits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Planning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Develop &amp; improve DQW logic poster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Draft poster logic with CAD for discussions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EJ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6861013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Storage space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Infrastr.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Build area optimisations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on-site mitigation options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191281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 plate integration strategy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Infrastr.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mods: gantry, floor, pushers, FPC top-hat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Survey &amp; rigging analysis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2168999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 &amp; Out manufacture processes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Infrastr.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On-board machinist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9878924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37AD24-E328-FC8A-27C7-4ECBCE3C1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9FFBD7-D2B1-C8C9-9A40-49046023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210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62DAF-1F9A-E493-FCA5-8E7A184E7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QA &amp; Technical Challenges</a:t>
            </a:r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9290419-F40B-520C-C95E-3320688880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0615353"/>
              </p:ext>
            </p:extLst>
          </p:nvPr>
        </p:nvGraphicFramePr>
        <p:xfrm>
          <a:off x="155995" y="1479801"/>
          <a:ext cx="8832009" cy="2482661"/>
        </p:xfrm>
        <a:graphic>
          <a:graphicData uri="http://schemas.openxmlformats.org/drawingml/2006/table">
            <a:tbl>
              <a:tblPr/>
              <a:tblGrid>
                <a:gridCol w="281874">
                  <a:extLst>
                    <a:ext uri="{9D8B030D-6E8A-4147-A177-3AD203B41FA5}">
                      <a16:colId xmlns:a16="http://schemas.microsoft.com/office/drawing/2014/main" val="1021225399"/>
                    </a:ext>
                  </a:extLst>
                </a:gridCol>
                <a:gridCol w="1768880">
                  <a:extLst>
                    <a:ext uri="{9D8B030D-6E8A-4147-A177-3AD203B41FA5}">
                      <a16:colId xmlns:a16="http://schemas.microsoft.com/office/drawing/2014/main" val="902944854"/>
                    </a:ext>
                  </a:extLst>
                </a:gridCol>
                <a:gridCol w="613218">
                  <a:extLst>
                    <a:ext uri="{9D8B030D-6E8A-4147-A177-3AD203B41FA5}">
                      <a16:colId xmlns:a16="http://schemas.microsoft.com/office/drawing/2014/main" val="2477603949"/>
                    </a:ext>
                  </a:extLst>
                </a:gridCol>
                <a:gridCol w="608963">
                  <a:extLst>
                    <a:ext uri="{9D8B030D-6E8A-4147-A177-3AD203B41FA5}">
                      <a16:colId xmlns:a16="http://schemas.microsoft.com/office/drawing/2014/main" val="3884952390"/>
                    </a:ext>
                  </a:extLst>
                </a:gridCol>
                <a:gridCol w="4330808">
                  <a:extLst>
                    <a:ext uri="{9D8B030D-6E8A-4147-A177-3AD203B41FA5}">
                      <a16:colId xmlns:a16="http://schemas.microsoft.com/office/drawing/2014/main" val="420993613"/>
                    </a:ext>
                  </a:extLst>
                </a:gridCol>
                <a:gridCol w="704785">
                  <a:extLst>
                    <a:ext uri="{9D8B030D-6E8A-4147-A177-3AD203B41FA5}">
                      <a16:colId xmlns:a16="http://schemas.microsoft.com/office/drawing/2014/main" val="3113368905"/>
                    </a:ext>
                  </a:extLst>
                </a:gridCol>
                <a:gridCol w="523481">
                  <a:extLst>
                    <a:ext uri="{9D8B030D-6E8A-4147-A177-3AD203B41FA5}">
                      <a16:colId xmlns:a16="http://schemas.microsoft.com/office/drawing/2014/main" val="3900083622"/>
                    </a:ext>
                  </a:extLst>
                </a:gridCol>
              </a:tblGrid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CHALLENGES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CRITICAL</a:t>
                      </a:r>
                      <a:b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(/5)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MITIGATION OPTIONS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ACTION(S)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OWNER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7457021"/>
                  </a:ext>
                </a:extLst>
              </a:tr>
              <a:tr h="5028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Supplier QA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QA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Free issue materials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 surveys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Large tender processes - more control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More staffing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174386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Protecting bellows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Bellow guards on as much as possible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(Eliminate, Reduce, Isolate, Control, Protection, Signs)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201997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Survey effort &amp; strategy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Recruitment, upskilling, outsourcing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Changing &amp; improving strategy 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806925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 tasks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Better planning, Upskilling (UK), more staff (CERN)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7047804"/>
                  </a:ext>
                </a:extLst>
              </a:tr>
              <a:tr h="26191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EDMS &amp; MTF barriers &amp; workload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QA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Local Instructions / Procedures, more training, resource management, outsourcing </a:t>
                      </a: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238" marR="5238" marT="52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783848"/>
                  </a:ext>
                </a:extLst>
              </a:tr>
            </a:tbl>
          </a:graphicData>
        </a:graphic>
      </p:graphicFrame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FED0D9-6095-7E9B-50CA-B6B0B99AF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48B70C-D9DA-427A-BED9-AC65E2F3E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8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94FB9-520F-061A-9B74-501E50B580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Comments, suggestions, Qs for UK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5F6E35-4D01-6AC3-0FC0-E01C39E59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13EA1C-A05C-3296-33C6-46937113B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5D8E32-2AC6-2191-E58B-7AA1401F1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30141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52" y="0"/>
            <a:ext cx="9159751" cy="516667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85500" y="0"/>
            <a:ext cx="6440400" cy="1225800"/>
          </a:xfrm>
        </p:spPr>
        <p:txBody>
          <a:bodyPr/>
          <a:lstStyle/>
          <a:p>
            <a:r>
              <a:rPr lang="en-GB" dirty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			Questions?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UK DQW Challenges &amp; Schedule Discussions, N. Templeton, HL-LHC-CM-13, Vancouver Sep '23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6" name="Picture 1" descr="image00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375" y="4138808"/>
            <a:ext cx="2179495" cy="1016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rgbClr val="5A5A5A"/>
            </a:solidFill>
            <a:cs typeface="Calibri" panose="020F0502020204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https://edms.cern.ch/document/1586446/1.0</Note>
  </documentManagement>
</p:properties>
</file>

<file path=customXml/itemProps1.xml><?xml version="1.0" encoding="utf-8"?>
<ds:datastoreItem xmlns:ds="http://schemas.openxmlformats.org/officeDocument/2006/customXml" ds:itemID="{F63AD722-E25D-4BCF-B24B-64C9609FFF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3A6481E-E6A1-463D-B1A9-41C04A87865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794E86-0487-46F2-B904-2989DA392DB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5037</TotalTime>
  <Words>925</Words>
  <Application>Microsoft Office PowerPoint</Application>
  <PresentationFormat>On-screen Show (16:9)</PresentationFormat>
  <Paragraphs>241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 UK DQW Challenges &amp; Schedule Discussions</vt:lpstr>
      <vt:lpstr>UK DQW Challenges &amp; Schedule Discussions</vt:lpstr>
      <vt:lpstr>UK DQW Schedule</vt:lpstr>
      <vt:lpstr>Equipment Challenges </vt:lpstr>
      <vt:lpstr>Staff Challenges</vt:lpstr>
      <vt:lpstr>Management Challenges</vt:lpstr>
      <vt:lpstr>QA &amp; Technical Challenges</vt:lpstr>
      <vt:lpstr>Comments, suggestions, Qs for UK</vt:lpstr>
      <vt:lpstr>Thank You!   Questions?</vt:lpstr>
      <vt:lpstr>UK DQW Project Structure</vt:lpstr>
      <vt:lpstr>Infrastructure Layout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HiLumi-Pres-Template-16-9-v2</dc:title>
  <dc:creator>André-Pierre OLIVIER</dc:creator>
  <cp:lastModifiedBy>Templeton, Niklas (STFC,DL,TECH)</cp:lastModifiedBy>
  <cp:revision>207</cp:revision>
  <dcterms:created xsi:type="dcterms:W3CDTF">2016-02-11T10:47:23Z</dcterms:created>
  <dcterms:modified xsi:type="dcterms:W3CDTF">2023-09-28T00:41:31Z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