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17"/>
  </p:notesMasterIdLst>
  <p:handoutMasterIdLst>
    <p:handoutMasterId r:id="rId18"/>
  </p:handoutMasterIdLst>
  <p:sldIdLst>
    <p:sldId id="304" r:id="rId2"/>
    <p:sldId id="305" r:id="rId3"/>
    <p:sldId id="350" r:id="rId4"/>
    <p:sldId id="349" r:id="rId5"/>
    <p:sldId id="358" r:id="rId6"/>
    <p:sldId id="356" r:id="rId7"/>
    <p:sldId id="354" r:id="rId8"/>
    <p:sldId id="351" r:id="rId9"/>
    <p:sldId id="353" r:id="rId10"/>
    <p:sldId id="348" r:id="rId11"/>
    <p:sldId id="362" r:id="rId12"/>
    <p:sldId id="302" r:id="rId13"/>
    <p:sldId id="357" r:id="rId14"/>
    <p:sldId id="360" r:id="rId15"/>
    <p:sldId id="36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FF"/>
    <a:srgbClr val="FFFFFF"/>
    <a:srgbClr val="009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0EF583-3569-4601-89F9-DAF185B383D4}" v="75" dt="2023-09-27T18:22:45.6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75"/>
  </p:normalViewPr>
  <p:slideViewPr>
    <p:cSldViewPr snapToGrid="0" snapToObjects="1">
      <p:cViewPr varScale="1">
        <p:scale>
          <a:sx n="88" d="100"/>
          <a:sy n="88" d="100"/>
        </p:scale>
        <p:origin x="7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7" d="100"/>
          <a:sy n="137" d="100"/>
        </p:scale>
        <p:origin x="17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iver Law" userId="072c918b-1473-46fd-9cdd-bcb1d4a8975c" providerId="ADAL" clId="{55C6C5D4-7348-4AE1-8F56-3BC243B94EB8}"/>
    <pc:docChg chg="undo custSel addSld delSld modSld sldOrd">
      <pc:chgData name="Oliver Law" userId="072c918b-1473-46fd-9cdd-bcb1d4a8975c" providerId="ADAL" clId="{55C6C5D4-7348-4AE1-8F56-3BC243B94EB8}" dt="2023-09-26T04:09:54.745" v="7381" actId="20577"/>
      <pc:docMkLst>
        <pc:docMk/>
      </pc:docMkLst>
      <pc:sldChg chg="del">
        <pc:chgData name="Oliver Law" userId="072c918b-1473-46fd-9cdd-bcb1d4a8975c" providerId="ADAL" clId="{55C6C5D4-7348-4AE1-8F56-3BC243B94EB8}" dt="2023-09-21T20:41:54.443" v="7337" actId="47"/>
        <pc:sldMkLst>
          <pc:docMk/>
          <pc:sldMk cId="1245802787" sldId="276"/>
        </pc:sldMkLst>
      </pc:sldChg>
      <pc:sldChg chg="del">
        <pc:chgData name="Oliver Law" userId="072c918b-1473-46fd-9cdd-bcb1d4a8975c" providerId="ADAL" clId="{55C6C5D4-7348-4AE1-8F56-3BC243B94EB8}" dt="2023-09-15T22:24:53.316" v="126" actId="47"/>
        <pc:sldMkLst>
          <pc:docMk/>
          <pc:sldMk cId="242708350" sldId="277"/>
        </pc:sldMkLst>
      </pc:sldChg>
      <pc:sldChg chg="del">
        <pc:chgData name="Oliver Law" userId="072c918b-1473-46fd-9cdd-bcb1d4a8975c" providerId="ADAL" clId="{55C6C5D4-7348-4AE1-8F56-3BC243B94EB8}" dt="2023-09-15T22:23:35.787" v="0" actId="47"/>
        <pc:sldMkLst>
          <pc:docMk/>
          <pc:sldMk cId="1127792797" sldId="278"/>
        </pc:sldMkLst>
      </pc:sldChg>
      <pc:sldChg chg="modSp del mod">
        <pc:chgData name="Oliver Law" userId="072c918b-1473-46fd-9cdd-bcb1d4a8975c" providerId="ADAL" clId="{55C6C5D4-7348-4AE1-8F56-3BC243B94EB8}" dt="2023-09-15T22:24:52.362" v="125" actId="47"/>
        <pc:sldMkLst>
          <pc:docMk/>
          <pc:sldMk cId="1602930548" sldId="279"/>
        </pc:sldMkLst>
        <pc:spChg chg="mod">
          <ac:chgData name="Oliver Law" userId="072c918b-1473-46fd-9cdd-bcb1d4a8975c" providerId="ADAL" clId="{55C6C5D4-7348-4AE1-8F56-3BC243B94EB8}" dt="2023-09-15T22:24:21.204" v="97" actId="1076"/>
          <ac:spMkLst>
            <pc:docMk/>
            <pc:sldMk cId="1602930548" sldId="279"/>
            <ac:spMk id="4" creationId="{00000000-0000-0000-0000-000000000000}"/>
          </ac:spMkLst>
        </pc:spChg>
      </pc:sldChg>
      <pc:sldChg chg="del">
        <pc:chgData name="Oliver Law" userId="072c918b-1473-46fd-9cdd-bcb1d4a8975c" providerId="ADAL" clId="{55C6C5D4-7348-4AE1-8F56-3BC243B94EB8}" dt="2023-09-15T22:23:37.633" v="1" actId="47"/>
        <pc:sldMkLst>
          <pc:docMk/>
          <pc:sldMk cId="1452428639" sldId="295"/>
        </pc:sldMkLst>
      </pc:sldChg>
      <pc:sldChg chg="del">
        <pc:chgData name="Oliver Law" userId="072c918b-1473-46fd-9cdd-bcb1d4a8975c" providerId="ADAL" clId="{55C6C5D4-7348-4AE1-8F56-3BC243B94EB8}" dt="2023-09-20T21:28:45.405" v="4129" actId="47"/>
        <pc:sldMkLst>
          <pc:docMk/>
          <pc:sldMk cId="979214441" sldId="300"/>
        </pc:sldMkLst>
      </pc:sldChg>
      <pc:sldChg chg="del">
        <pc:chgData name="Oliver Law" userId="072c918b-1473-46fd-9cdd-bcb1d4a8975c" providerId="ADAL" clId="{55C6C5D4-7348-4AE1-8F56-3BC243B94EB8}" dt="2023-09-20T21:28:45.405" v="4129" actId="47"/>
        <pc:sldMkLst>
          <pc:docMk/>
          <pc:sldMk cId="578860789" sldId="301"/>
        </pc:sldMkLst>
      </pc:sldChg>
      <pc:sldChg chg="del">
        <pc:chgData name="Oliver Law" userId="072c918b-1473-46fd-9cdd-bcb1d4a8975c" providerId="ADAL" clId="{55C6C5D4-7348-4AE1-8F56-3BC243B94EB8}" dt="2023-09-20T21:29:07.505" v="4155" actId="47"/>
        <pc:sldMkLst>
          <pc:docMk/>
          <pc:sldMk cId="1777833112" sldId="303"/>
        </pc:sldMkLst>
      </pc:sldChg>
      <pc:sldChg chg="modSp mod">
        <pc:chgData name="Oliver Law" userId="072c918b-1473-46fd-9cdd-bcb1d4a8975c" providerId="ADAL" clId="{55C6C5D4-7348-4AE1-8F56-3BC243B94EB8}" dt="2023-09-15T22:24:43.628" v="124" actId="20577"/>
        <pc:sldMkLst>
          <pc:docMk/>
          <pc:sldMk cId="187768370" sldId="304"/>
        </pc:sldMkLst>
        <pc:spChg chg="mod">
          <ac:chgData name="Oliver Law" userId="072c918b-1473-46fd-9cdd-bcb1d4a8975c" providerId="ADAL" clId="{55C6C5D4-7348-4AE1-8F56-3BC243B94EB8}" dt="2023-09-15T22:24:43.628" v="124" actId="20577"/>
          <ac:spMkLst>
            <pc:docMk/>
            <pc:sldMk cId="187768370" sldId="304"/>
            <ac:spMk id="4" creationId="{00000000-0000-0000-0000-000000000000}"/>
          </ac:spMkLst>
        </pc:spChg>
        <pc:spChg chg="mod">
          <ac:chgData name="Oliver Law" userId="072c918b-1473-46fd-9cdd-bcb1d4a8975c" providerId="ADAL" clId="{55C6C5D4-7348-4AE1-8F56-3BC243B94EB8}" dt="2023-09-15T22:24:34.767" v="100" actId="14100"/>
          <ac:spMkLst>
            <pc:docMk/>
            <pc:sldMk cId="187768370" sldId="304"/>
            <ac:spMk id="6" creationId="{00000000-0000-0000-0000-000000000000}"/>
          </ac:spMkLst>
        </pc:spChg>
      </pc:sldChg>
      <pc:sldChg chg="modSp mod">
        <pc:chgData name="Oliver Law" userId="072c918b-1473-46fd-9cdd-bcb1d4a8975c" providerId="ADAL" clId="{55C6C5D4-7348-4AE1-8F56-3BC243B94EB8}" dt="2023-09-20T22:01:14.838" v="4985" actId="27107"/>
        <pc:sldMkLst>
          <pc:docMk/>
          <pc:sldMk cId="1941045250" sldId="305"/>
        </pc:sldMkLst>
        <pc:spChg chg="mod">
          <ac:chgData name="Oliver Law" userId="072c918b-1473-46fd-9cdd-bcb1d4a8975c" providerId="ADAL" clId="{55C6C5D4-7348-4AE1-8F56-3BC243B94EB8}" dt="2023-09-20T21:28:05.299" v="4108" actId="404"/>
          <ac:spMkLst>
            <pc:docMk/>
            <pc:sldMk cId="1941045250" sldId="305"/>
            <ac:spMk id="2" creationId="{00000000-0000-0000-0000-000000000000}"/>
          </ac:spMkLst>
        </pc:spChg>
        <pc:spChg chg="mod">
          <ac:chgData name="Oliver Law" userId="072c918b-1473-46fd-9cdd-bcb1d4a8975c" providerId="ADAL" clId="{55C6C5D4-7348-4AE1-8F56-3BC243B94EB8}" dt="2023-09-20T22:01:14.838" v="4985" actId="27107"/>
          <ac:spMkLst>
            <pc:docMk/>
            <pc:sldMk cId="1941045250" sldId="305"/>
            <ac:spMk id="3" creationId="{00000000-0000-0000-0000-000000000000}"/>
          </ac:spMkLst>
        </pc:spChg>
      </pc:sldChg>
      <pc:sldChg chg="del">
        <pc:chgData name="Oliver Law" userId="072c918b-1473-46fd-9cdd-bcb1d4a8975c" providerId="ADAL" clId="{55C6C5D4-7348-4AE1-8F56-3BC243B94EB8}" dt="2023-09-20T21:28:37.011" v="4123" actId="47"/>
        <pc:sldMkLst>
          <pc:docMk/>
          <pc:sldMk cId="723435173" sldId="306"/>
        </pc:sldMkLst>
      </pc:sldChg>
      <pc:sldChg chg="del">
        <pc:chgData name="Oliver Law" userId="072c918b-1473-46fd-9cdd-bcb1d4a8975c" providerId="ADAL" clId="{55C6C5D4-7348-4AE1-8F56-3BC243B94EB8}" dt="2023-09-20T21:28:37.779" v="4124" actId="47"/>
        <pc:sldMkLst>
          <pc:docMk/>
          <pc:sldMk cId="1870026944" sldId="307"/>
        </pc:sldMkLst>
      </pc:sldChg>
      <pc:sldChg chg="del">
        <pc:chgData name="Oliver Law" userId="072c918b-1473-46fd-9cdd-bcb1d4a8975c" providerId="ADAL" clId="{55C6C5D4-7348-4AE1-8F56-3BC243B94EB8}" dt="2023-09-20T21:28:38.454" v="4125" actId="47"/>
        <pc:sldMkLst>
          <pc:docMk/>
          <pc:sldMk cId="1119673963" sldId="308"/>
        </pc:sldMkLst>
      </pc:sldChg>
      <pc:sldChg chg="del">
        <pc:chgData name="Oliver Law" userId="072c918b-1473-46fd-9cdd-bcb1d4a8975c" providerId="ADAL" clId="{55C6C5D4-7348-4AE1-8F56-3BC243B94EB8}" dt="2023-09-20T21:28:39.002" v="4126" actId="47"/>
        <pc:sldMkLst>
          <pc:docMk/>
          <pc:sldMk cId="2108581127" sldId="309"/>
        </pc:sldMkLst>
      </pc:sldChg>
      <pc:sldChg chg="del">
        <pc:chgData name="Oliver Law" userId="072c918b-1473-46fd-9cdd-bcb1d4a8975c" providerId="ADAL" clId="{55C6C5D4-7348-4AE1-8F56-3BC243B94EB8}" dt="2023-09-20T21:28:39.470" v="4127" actId="47"/>
        <pc:sldMkLst>
          <pc:docMk/>
          <pc:sldMk cId="1147858695" sldId="310"/>
        </pc:sldMkLst>
      </pc:sldChg>
      <pc:sldChg chg="del">
        <pc:chgData name="Oliver Law" userId="072c918b-1473-46fd-9cdd-bcb1d4a8975c" providerId="ADAL" clId="{55C6C5D4-7348-4AE1-8F56-3BC243B94EB8}" dt="2023-09-20T21:28:39.995" v="4128" actId="47"/>
        <pc:sldMkLst>
          <pc:docMk/>
          <pc:sldMk cId="1215485864" sldId="311"/>
        </pc:sldMkLst>
      </pc:sldChg>
      <pc:sldChg chg="del">
        <pc:chgData name="Oliver Law" userId="072c918b-1473-46fd-9cdd-bcb1d4a8975c" providerId="ADAL" clId="{55C6C5D4-7348-4AE1-8F56-3BC243B94EB8}" dt="2023-09-20T21:28:45.405" v="4129" actId="47"/>
        <pc:sldMkLst>
          <pc:docMk/>
          <pc:sldMk cId="1806465984" sldId="312"/>
        </pc:sldMkLst>
      </pc:sldChg>
      <pc:sldChg chg="del">
        <pc:chgData name="Oliver Law" userId="072c918b-1473-46fd-9cdd-bcb1d4a8975c" providerId="ADAL" clId="{55C6C5D4-7348-4AE1-8F56-3BC243B94EB8}" dt="2023-09-20T21:28:45.405" v="4129" actId="47"/>
        <pc:sldMkLst>
          <pc:docMk/>
          <pc:sldMk cId="149991802" sldId="313"/>
        </pc:sldMkLst>
      </pc:sldChg>
      <pc:sldChg chg="del">
        <pc:chgData name="Oliver Law" userId="072c918b-1473-46fd-9cdd-bcb1d4a8975c" providerId="ADAL" clId="{55C6C5D4-7348-4AE1-8F56-3BC243B94EB8}" dt="2023-09-20T21:59:08.410" v="4984" actId="47"/>
        <pc:sldMkLst>
          <pc:docMk/>
          <pc:sldMk cId="1913898283" sldId="314"/>
        </pc:sldMkLst>
      </pc:sldChg>
      <pc:sldChg chg="del">
        <pc:chgData name="Oliver Law" userId="072c918b-1473-46fd-9cdd-bcb1d4a8975c" providerId="ADAL" clId="{55C6C5D4-7348-4AE1-8F56-3BC243B94EB8}" dt="2023-09-20T21:28:50.750" v="4130" actId="47"/>
        <pc:sldMkLst>
          <pc:docMk/>
          <pc:sldMk cId="1363168871" sldId="315"/>
        </pc:sldMkLst>
      </pc:sldChg>
      <pc:sldChg chg="del">
        <pc:chgData name="Oliver Law" userId="072c918b-1473-46fd-9cdd-bcb1d4a8975c" providerId="ADAL" clId="{55C6C5D4-7348-4AE1-8F56-3BC243B94EB8}" dt="2023-09-20T21:28:51.347" v="4131" actId="47"/>
        <pc:sldMkLst>
          <pc:docMk/>
          <pc:sldMk cId="2117701505" sldId="316"/>
        </pc:sldMkLst>
      </pc:sldChg>
      <pc:sldChg chg="del">
        <pc:chgData name="Oliver Law" userId="072c918b-1473-46fd-9cdd-bcb1d4a8975c" providerId="ADAL" clId="{55C6C5D4-7348-4AE1-8F56-3BC243B94EB8}" dt="2023-09-20T21:28:51.672" v="4132" actId="47"/>
        <pc:sldMkLst>
          <pc:docMk/>
          <pc:sldMk cId="1962712804" sldId="317"/>
        </pc:sldMkLst>
      </pc:sldChg>
      <pc:sldChg chg="del">
        <pc:chgData name="Oliver Law" userId="072c918b-1473-46fd-9cdd-bcb1d4a8975c" providerId="ADAL" clId="{55C6C5D4-7348-4AE1-8F56-3BC243B94EB8}" dt="2023-09-20T21:28:51.955" v="4133" actId="47"/>
        <pc:sldMkLst>
          <pc:docMk/>
          <pc:sldMk cId="1965278908" sldId="318"/>
        </pc:sldMkLst>
      </pc:sldChg>
      <pc:sldChg chg="del">
        <pc:chgData name="Oliver Law" userId="072c918b-1473-46fd-9cdd-bcb1d4a8975c" providerId="ADAL" clId="{55C6C5D4-7348-4AE1-8F56-3BC243B94EB8}" dt="2023-09-20T21:28:52.228" v="4134" actId="47"/>
        <pc:sldMkLst>
          <pc:docMk/>
          <pc:sldMk cId="2144115896" sldId="319"/>
        </pc:sldMkLst>
      </pc:sldChg>
      <pc:sldChg chg="del">
        <pc:chgData name="Oliver Law" userId="072c918b-1473-46fd-9cdd-bcb1d4a8975c" providerId="ADAL" clId="{55C6C5D4-7348-4AE1-8F56-3BC243B94EB8}" dt="2023-09-20T21:28:52.418" v="4135" actId="47"/>
        <pc:sldMkLst>
          <pc:docMk/>
          <pc:sldMk cId="1380267412" sldId="320"/>
        </pc:sldMkLst>
      </pc:sldChg>
      <pc:sldChg chg="del">
        <pc:chgData name="Oliver Law" userId="072c918b-1473-46fd-9cdd-bcb1d4a8975c" providerId="ADAL" clId="{55C6C5D4-7348-4AE1-8F56-3BC243B94EB8}" dt="2023-09-20T21:28:53.775" v="4136" actId="47"/>
        <pc:sldMkLst>
          <pc:docMk/>
          <pc:sldMk cId="1036038590" sldId="321"/>
        </pc:sldMkLst>
      </pc:sldChg>
      <pc:sldChg chg="del">
        <pc:chgData name="Oliver Law" userId="072c918b-1473-46fd-9cdd-bcb1d4a8975c" providerId="ADAL" clId="{55C6C5D4-7348-4AE1-8F56-3BC243B94EB8}" dt="2023-09-20T21:28:54.430" v="4137" actId="47"/>
        <pc:sldMkLst>
          <pc:docMk/>
          <pc:sldMk cId="903172254" sldId="322"/>
        </pc:sldMkLst>
      </pc:sldChg>
      <pc:sldChg chg="del">
        <pc:chgData name="Oliver Law" userId="072c918b-1473-46fd-9cdd-bcb1d4a8975c" providerId="ADAL" clId="{55C6C5D4-7348-4AE1-8F56-3BC243B94EB8}" dt="2023-09-20T21:28:54.953" v="4138" actId="47"/>
        <pc:sldMkLst>
          <pc:docMk/>
          <pc:sldMk cId="1201655982" sldId="323"/>
        </pc:sldMkLst>
      </pc:sldChg>
      <pc:sldChg chg="del">
        <pc:chgData name="Oliver Law" userId="072c918b-1473-46fd-9cdd-bcb1d4a8975c" providerId="ADAL" clId="{55C6C5D4-7348-4AE1-8F56-3BC243B94EB8}" dt="2023-09-20T21:28:55.494" v="4139" actId="47"/>
        <pc:sldMkLst>
          <pc:docMk/>
          <pc:sldMk cId="1295873086" sldId="324"/>
        </pc:sldMkLst>
      </pc:sldChg>
      <pc:sldChg chg="del">
        <pc:chgData name="Oliver Law" userId="072c918b-1473-46fd-9cdd-bcb1d4a8975c" providerId="ADAL" clId="{55C6C5D4-7348-4AE1-8F56-3BC243B94EB8}" dt="2023-09-20T21:28:55.934" v="4140" actId="47"/>
        <pc:sldMkLst>
          <pc:docMk/>
          <pc:sldMk cId="2107292175" sldId="325"/>
        </pc:sldMkLst>
      </pc:sldChg>
      <pc:sldChg chg="del">
        <pc:chgData name="Oliver Law" userId="072c918b-1473-46fd-9cdd-bcb1d4a8975c" providerId="ADAL" clId="{55C6C5D4-7348-4AE1-8F56-3BC243B94EB8}" dt="2023-09-20T21:28:56.164" v="4141" actId="47"/>
        <pc:sldMkLst>
          <pc:docMk/>
          <pc:sldMk cId="959278901" sldId="326"/>
        </pc:sldMkLst>
      </pc:sldChg>
      <pc:sldChg chg="del">
        <pc:chgData name="Oliver Law" userId="072c918b-1473-46fd-9cdd-bcb1d4a8975c" providerId="ADAL" clId="{55C6C5D4-7348-4AE1-8F56-3BC243B94EB8}" dt="2023-09-20T21:28:56.562" v="4142" actId="47"/>
        <pc:sldMkLst>
          <pc:docMk/>
          <pc:sldMk cId="1440751078" sldId="327"/>
        </pc:sldMkLst>
      </pc:sldChg>
      <pc:sldChg chg="del">
        <pc:chgData name="Oliver Law" userId="072c918b-1473-46fd-9cdd-bcb1d4a8975c" providerId="ADAL" clId="{55C6C5D4-7348-4AE1-8F56-3BC243B94EB8}" dt="2023-09-20T21:28:57.082" v="4143" actId="47"/>
        <pc:sldMkLst>
          <pc:docMk/>
          <pc:sldMk cId="1825248021" sldId="328"/>
        </pc:sldMkLst>
      </pc:sldChg>
      <pc:sldChg chg="del">
        <pc:chgData name="Oliver Law" userId="072c918b-1473-46fd-9cdd-bcb1d4a8975c" providerId="ADAL" clId="{55C6C5D4-7348-4AE1-8F56-3BC243B94EB8}" dt="2023-09-20T21:28:57.476" v="4144" actId="47"/>
        <pc:sldMkLst>
          <pc:docMk/>
          <pc:sldMk cId="139591552" sldId="329"/>
        </pc:sldMkLst>
      </pc:sldChg>
      <pc:sldChg chg="del">
        <pc:chgData name="Oliver Law" userId="072c918b-1473-46fd-9cdd-bcb1d4a8975c" providerId="ADAL" clId="{55C6C5D4-7348-4AE1-8F56-3BC243B94EB8}" dt="2023-09-20T21:28:58.048" v="4145" actId="47"/>
        <pc:sldMkLst>
          <pc:docMk/>
          <pc:sldMk cId="1063071940" sldId="330"/>
        </pc:sldMkLst>
      </pc:sldChg>
      <pc:sldChg chg="del">
        <pc:chgData name="Oliver Law" userId="072c918b-1473-46fd-9cdd-bcb1d4a8975c" providerId="ADAL" clId="{55C6C5D4-7348-4AE1-8F56-3BC243B94EB8}" dt="2023-09-20T21:28:58.552" v="4146" actId="47"/>
        <pc:sldMkLst>
          <pc:docMk/>
          <pc:sldMk cId="2133636187" sldId="331"/>
        </pc:sldMkLst>
      </pc:sldChg>
      <pc:sldChg chg="del">
        <pc:chgData name="Oliver Law" userId="072c918b-1473-46fd-9cdd-bcb1d4a8975c" providerId="ADAL" clId="{55C6C5D4-7348-4AE1-8F56-3BC243B94EB8}" dt="2023-09-20T21:28:59.022" v="4147" actId="47"/>
        <pc:sldMkLst>
          <pc:docMk/>
          <pc:sldMk cId="1341457303" sldId="332"/>
        </pc:sldMkLst>
      </pc:sldChg>
      <pc:sldChg chg="del">
        <pc:chgData name="Oliver Law" userId="072c918b-1473-46fd-9cdd-bcb1d4a8975c" providerId="ADAL" clId="{55C6C5D4-7348-4AE1-8F56-3BC243B94EB8}" dt="2023-09-20T21:28:59.460" v="4148" actId="47"/>
        <pc:sldMkLst>
          <pc:docMk/>
          <pc:sldMk cId="1589565315" sldId="333"/>
        </pc:sldMkLst>
      </pc:sldChg>
      <pc:sldChg chg="del">
        <pc:chgData name="Oliver Law" userId="072c918b-1473-46fd-9cdd-bcb1d4a8975c" providerId="ADAL" clId="{55C6C5D4-7348-4AE1-8F56-3BC243B94EB8}" dt="2023-09-20T21:28:59.971" v="4149" actId="47"/>
        <pc:sldMkLst>
          <pc:docMk/>
          <pc:sldMk cId="412389330" sldId="334"/>
        </pc:sldMkLst>
      </pc:sldChg>
      <pc:sldChg chg="del">
        <pc:chgData name="Oliver Law" userId="072c918b-1473-46fd-9cdd-bcb1d4a8975c" providerId="ADAL" clId="{55C6C5D4-7348-4AE1-8F56-3BC243B94EB8}" dt="2023-09-20T21:29:00.378" v="4150" actId="47"/>
        <pc:sldMkLst>
          <pc:docMk/>
          <pc:sldMk cId="1097740441" sldId="335"/>
        </pc:sldMkLst>
      </pc:sldChg>
      <pc:sldChg chg="del">
        <pc:chgData name="Oliver Law" userId="072c918b-1473-46fd-9cdd-bcb1d4a8975c" providerId="ADAL" clId="{55C6C5D4-7348-4AE1-8F56-3BC243B94EB8}" dt="2023-09-20T21:29:00.988" v="4151" actId="47"/>
        <pc:sldMkLst>
          <pc:docMk/>
          <pc:sldMk cId="176856872" sldId="336"/>
        </pc:sldMkLst>
      </pc:sldChg>
      <pc:sldChg chg="del">
        <pc:chgData name="Oliver Law" userId="072c918b-1473-46fd-9cdd-bcb1d4a8975c" providerId="ADAL" clId="{55C6C5D4-7348-4AE1-8F56-3BC243B94EB8}" dt="2023-09-20T21:29:01.384" v="4152" actId="47"/>
        <pc:sldMkLst>
          <pc:docMk/>
          <pc:sldMk cId="316080256" sldId="337"/>
        </pc:sldMkLst>
      </pc:sldChg>
      <pc:sldChg chg="del">
        <pc:chgData name="Oliver Law" userId="072c918b-1473-46fd-9cdd-bcb1d4a8975c" providerId="ADAL" clId="{55C6C5D4-7348-4AE1-8F56-3BC243B94EB8}" dt="2023-09-20T21:29:01.910" v="4153" actId="47"/>
        <pc:sldMkLst>
          <pc:docMk/>
          <pc:sldMk cId="1633803561" sldId="338"/>
        </pc:sldMkLst>
      </pc:sldChg>
      <pc:sldChg chg="del">
        <pc:chgData name="Oliver Law" userId="072c918b-1473-46fd-9cdd-bcb1d4a8975c" providerId="ADAL" clId="{55C6C5D4-7348-4AE1-8F56-3BC243B94EB8}" dt="2023-09-20T21:29:05.147" v="4154" actId="47"/>
        <pc:sldMkLst>
          <pc:docMk/>
          <pc:sldMk cId="1610539185" sldId="339"/>
        </pc:sldMkLst>
      </pc:sldChg>
      <pc:sldChg chg="del">
        <pc:chgData name="Oliver Law" userId="072c918b-1473-46fd-9cdd-bcb1d4a8975c" providerId="ADAL" clId="{55C6C5D4-7348-4AE1-8F56-3BC243B94EB8}" dt="2023-09-20T21:29:05.147" v="4154" actId="47"/>
        <pc:sldMkLst>
          <pc:docMk/>
          <pc:sldMk cId="1448195507" sldId="340"/>
        </pc:sldMkLst>
      </pc:sldChg>
      <pc:sldChg chg="del">
        <pc:chgData name="Oliver Law" userId="072c918b-1473-46fd-9cdd-bcb1d4a8975c" providerId="ADAL" clId="{55C6C5D4-7348-4AE1-8F56-3BC243B94EB8}" dt="2023-09-20T21:29:05.147" v="4154" actId="47"/>
        <pc:sldMkLst>
          <pc:docMk/>
          <pc:sldMk cId="242231051" sldId="341"/>
        </pc:sldMkLst>
      </pc:sldChg>
      <pc:sldChg chg="del">
        <pc:chgData name="Oliver Law" userId="072c918b-1473-46fd-9cdd-bcb1d4a8975c" providerId="ADAL" clId="{55C6C5D4-7348-4AE1-8F56-3BC243B94EB8}" dt="2023-09-20T21:29:05.147" v="4154" actId="47"/>
        <pc:sldMkLst>
          <pc:docMk/>
          <pc:sldMk cId="1695763092" sldId="342"/>
        </pc:sldMkLst>
      </pc:sldChg>
      <pc:sldChg chg="del">
        <pc:chgData name="Oliver Law" userId="072c918b-1473-46fd-9cdd-bcb1d4a8975c" providerId="ADAL" clId="{55C6C5D4-7348-4AE1-8F56-3BC243B94EB8}" dt="2023-09-20T21:29:05.147" v="4154" actId="47"/>
        <pc:sldMkLst>
          <pc:docMk/>
          <pc:sldMk cId="1434807907" sldId="343"/>
        </pc:sldMkLst>
      </pc:sldChg>
      <pc:sldChg chg="del">
        <pc:chgData name="Oliver Law" userId="072c918b-1473-46fd-9cdd-bcb1d4a8975c" providerId="ADAL" clId="{55C6C5D4-7348-4AE1-8F56-3BC243B94EB8}" dt="2023-09-20T21:29:05.147" v="4154" actId="47"/>
        <pc:sldMkLst>
          <pc:docMk/>
          <pc:sldMk cId="722620786" sldId="344"/>
        </pc:sldMkLst>
      </pc:sldChg>
      <pc:sldChg chg="del">
        <pc:chgData name="Oliver Law" userId="072c918b-1473-46fd-9cdd-bcb1d4a8975c" providerId="ADAL" clId="{55C6C5D4-7348-4AE1-8F56-3BC243B94EB8}" dt="2023-09-20T21:29:05.147" v="4154" actId="47"/>
        <pc:sldMkLst>
          <pc:docMk/>
          <pc:sldMk cId="1067526517" sldId="345"/>
        </pc:sldMkLst>
      </pc:sldChg>
      <pc:sldChg chg="modSp add del mod ord">
        <pc:chgData name="Oliver Law" userId="072c918b-1473-46fd-9cdd-bcb1d4a8975c" providerId="ADAL" clId="{55C6C5D4-7348-4AE1-8F56-3BC243B94EB8}" dt="2023-09-19T22:36:08.168" v="3212" actId="47"/>
        <pc:sldMkLst>
          <pc:docMk/>
          <pc:sldMk cId="1547904191" sldId="346"/>
        </pc:sldMkLst>
        <pc:spChg chg="mod">
          <ac:chgData name="Oliver Law" userId="072c918b-1473-46fd-9cdd-bcb1d4a8975c" providerId="ADAL" clId="{55C6C5D4-7348-4AE1-8F56-3BC243B94EB8}" dt="2023-09-15T22:57:29.804" v="767" actId="20577"/>
          <ac:spMkLst>
            <pc:docMk/>
            <pc:sldMk cId="1547904191" sldId="346"/>
            <ac:spMk id="2" creationId="{00000000-0000-0000-0000-000000000000}"/>
          </ac:spMkLst>
        </pc:spChg>
        <pc:spChg chg="mod">
          <ac:chgData name="Oliver Law" userId="072c918b-1473-46fd-9cdd-bcb1d4a8975c" providerId="ADAL" clId="{55C6C5D4-7348-4AE1-8F56-3BC243B94EB8}" dt="2023-09-15T22:57:39.545" v="790" actId="20577"/>
          <ac:spMkLst>
            <pc:docMk/>
            <pc:sldMk cId="1547904191" sldId="346"/>
            <ac:spMk id="3" creationId="{00000000-0000-0000-0000-000000000000}"/>
          </ac:spMkLst>
        </pc:spChg>
      </pc:sldChg>
      <pc:sldChg chg="modSp add del mod">
        <pc:chgData name="Oliver Law" userId="072c918b-1473-46fd-9cdd-bcb1d4a8975c" providerId="ADAL" clId="{55C6C5D4-7348-4AE1-8F56-3BC243B94EB8}" dt="2023-09-15T23:28:55.800" v="1700" actId="47"/>
        <pc:sldMkLst>
          <pc:docMk/>
          <pc:sldMk cId="277661754" sldId="347"/>
        </pc:sldMkLst>
        <pc:spChg chg="mod">
          <ac:chgData name="Oliver Law" userId="072c918b-1473-46fd-9cdd-bcb1d4a8975c" providerId="ADAL" clId="{55C6C5D4-7348-4AE1-8F56-3BC243B94EB8}" dt="2023-09-15T23:28:37.203" v="1699" actId="27636"/>
          <ac:spMkLst>
            <pc:docMk/>
            <pc:sldMk cId="277661754" sldId="347"/>
            <ac:spMk id="2" creationId="{00000000-0000-0000-0000-000000000000}"/>
          </ac:spMkLst>
        </pc:spChg>
        <pc:spChg chg="mod">
          <ac:chgData name="Oliver Law" userId="072c918b-1473-46fd-9cdd-bcb1d4a8975c" providerId="ADAL" clId="{55C6C5D4-7348-4AE1-8F56-3BC243B94EB8}" dt="2023-09-15T23:28:26.590" v="1696" actId="14100"/>
          <ac:spMkLst>
            <pc:docMk/>
            <pc:sldMk cId="277661754" sldId="347"/>
            <ac:spMk id="3" creationId="{00000000-0000-0000-0000-000000000000}"/>
          </ac:spMkLst>
        </pc:spChg>
      </pc:sldChg>
      <pc:sldChg chg="addSp delSp modSp add mod">
        <pc:chgData name="Oliver Law" userId="072c918b-1473-46fd-9cdd-bcb1d4a8975c" providerId="ADAL" clId="{55C6C5D4-7348-4AE1-8F56-3BC243B94EB8}" dt="2023-09-20T21:56:28.122" v="4950" actId="1076"/>
        <pc:sldMkLst>
          <pc:docMk/>
          <pc:sldMk cId="4276006475" sldId="348"/>
        </pc:sldMkLst>
        <pc:spChg chg="mod">
          <ac:chgData name="Oliver Law" userId="072c918b-1473-46fd-9cdd-bcb1d4a8975c" providerId="ADAL" clId="{55C6C5D4-7348-4AE1-8F56-3BC243B94EB8}" dt="2023-09-20T21:28:32.357" v="4122" actId="404"/>
          <ac:spMkLst>
            <pc:docMk/>
            <pc:sldMk cId="4276006475" sldId="348"/>
            <ac:spMk id="2" creationId="{00000000-0000-0000-0000-000000000000}"/>
          </ac:spMkLst>
        </pc:spChg>
        <pc:spChg chg="mod">
          <ac:chgData name="Oliver Law" userId="072c918b-1473-46fd-9cdd-bcb1d4a8975c" providerId="ADAL" clId="{55C6C5D4-7348-4AE1-8F56-3BC243B94EB8}" dt="2023-09-20T21:56:20.679" v="4949" actId="14100"/>
          <ac:spMkLst>
            <pc:docMk/>
            <pc:sldMk cId="4276006475" sldId="348"/>
            <ac:spMk id="3" creationId="{00000000-0000-0000-0000-000000000000}"/>
          </ac:spMkLst>
        </pc:spChg>
        <pc:spChg chg="add del mod">
          <ac:chgData name="Oliver Law" userId="072c918b-1473-46fd-9cdd-bcb1d4a8975c" providerId="ADAL" clId="{55C6C5D4-7348-4AE1-8F56-3BC243B94EB8}" dt="2023-09-20T21:46:55.959" v="4644" actId="478"/>
          <ac:spMkLst>
            <pc:docMk/>
            <pc:sldMk cId="4276006475" sldId="348"/>
            <ac:spMk id="4" creationId="{08BA65C9-5116-55EA-9EFF-D57F0D6392C2}"/>
          </ac:spMkLst>
        </pc:spChg>
        <pc:spChg chg="add mod">
          <ac:chgData name="Oliver Law" userId="072c918b-1473-46fd-9cdd-bcb1d4a8975c" providerId="ADAL" clId="{55C6C5D4-7348-4AE1-8F56-3BC243B94EB8}" dt="2023-09-20T21:56:28.122" v="4950" actId="1076"/>
          <ac:spMkLst>
            <pc:docMk/>
            <pc:sldMk cId="4276006475" sldId="348"/>
            <ac:spMk id="5" creationId="{8EAD9945-AFE2-5B6B-1A65-09786DBF6A4A}"/>
          </ac:spMkLst>
        </pc:spChg>
        <pc:spChg chg="add mod">
          <ac:chgData name="Oliver Law" userId="072c918b-1473-46fd-9cdd-bcb1d4a8975c" providerId="ADAL" clId="{55C6C5D4-7348-4AE1-8F56-3BC243B94EB8}" dt="2023-09-20T21:56:28.122" v="4950" actId="1076"/>
          <ac:spMkLst>
            <pc:docMk/>
            <pc:sldMk cId="4276006475" sldId="348"/>
            <ac:spMk id="6" creationId="{346BF54D-A478-0652-4454-2BC6C5751EC7}"/>
          </ac:spMkLst>
        </pc:spChg>
        <pc:spChg chg="add mod">
          <ac:chgData name="Oliver Law" userId="072c918b-1473-46fd-9cdd-bcb1d4a8975c" providerId="ADAL" clId="{55C6C5D4-7348-4AE1-8F56-3BC243B94EB8}" dt="2023-09-20T21:56:28.122" v="4950" actId="1076"/>
          <ac:spMkLst>
            <pc:docMk/>
            <pc:sldMk cId="4276006475" sldId="348"/>
            <ac:spMk id="7" creationId="{11856C6E-65DE-B00F-6613-C5B12F35B89C}"/>
          </ac:spMkLst>
        </pc:spChg>
      </pc:sldChg>
      <pc:sldChg chg="addSp delSp modSp add mod">
        <pc:chgData name="Oliver Law" userId="072c918b-1473-46fd-9cdd-bcb1d4a8975c" providerId="ADAL" clId="{55C6C5D4-7348-4AE1-8F56-3BC243B94EB8}" dt="2023-09-20T22:55:48.308" v="6359" actId="27636"/>
        <pc:sldMkLst>
          <pc:docMk/>
          <pc:sldMk cId="2263979148" sldId="349"/>
        </pc:sldMkLst>
        <pc:spChg chg="mod">
          <ac:chgData name="Oliver Law" userId="072c918b-1473-46fd-9cdd-bcb1d4a8975c" providerId="ADAL" clId="{55C6C5D4-7348-4AE1-8F56-3BC243B94EB8}" dt="2023-09-20T21:31:06.411" v="4308" actId="20577"/>
          <ac:spMkLst>
            <pc:docMk/>
            <pc:sldMk cId="2263979148" sldId="349"/>
            <ac:spMk id="2" creationId="{00000000-0000-0000-0000-000000000000}"/>
          </ac:spMkLst>
        </pc:spChg>
        <pc:spChg chg="mod">
          <ac:chgData name="Oliver Law" userId="072c918b-1473-46fd-9cdd-bcb1d4a8975c" providerId="ADAL" clId="{55C6C5D4-7348-4AE1-8F56-3BC243B94EB8}" dt="2023-09-20T22:55:48.308" v="6359" actId="27636"/>
          <ac:spMkLst>
            <pc:docMk/>
            <pc:sldMk cId="2263979148" sldId="349"/>
            <ac:spMk id="3" creationId="{00000000-0000-0000-0000-000000000000}"/>
          </ac:spMkLst>
        </pc:spChg>
        <pc:spChg chg="add del mod">
          <ac:chgData name="Oliver Law" userId="072c918b-1473-46fd-9cdd-bcb1d4a8975c" providerId="ADAL" clId="{55C6C5D4-7348-4AE1-8F56-3BC243B94EB8}" dt="2023-09-20T22:51:15.075" v="5986" actId="478"/>
          <ac:spMkLst>
            <pc:docMk/>
            <pc:sldMk cId="2263979148" sldId="349"/>
            <ac:spMk id="4" creationId="{ABC44951-575D-CF33-1C15-2E6E9C14D409}"/>
          </ac:spMkLst>
        </pc:spChg>
        <pc:spChg chg="add mod">
          <ac:chgData name="Oliver Law" userId="072c918b-1473-46fd-9cdd-bcb1d4a8975c" providerId="ADAL" clId="{55C6C5D4-7348-4AE1-8F56-3BC243B94EB8}" dt="2023-09-20T22:55:17.252" v="6289" actId="1076"/>
          <ac:spMkLst>
            <pc:docMk/>
            <pc:sldMk cId="2263979148" sldId="349"/>
            <ac:spMk id="8" creationId="{AC6161C8-EBF6-8AFE-E330-7B7FE4D78975}"/>
          </ac:spMkLst>
        </pc:spChg>
        <pc:picChg chg="add mod">
          <ac:chgData name="Oliver Law" userId="072c918b-1473-46fd-9cdd-bcb1d4a8975c" providerId="ADAL" clId="{55C6C5D4-7348-4AE1-8F56-3BC243B94EB8}" dt="2023-09-20T22:55:17.252" v="6289" actId="1076"/>
          <ac:picMkLst>
            <pc:docMk/>
            <pc:sldMk cId="2263979148" sldId="349"/>
            <ac:picMk id="5" creationId="{6A27A63A-93B1-E1D8-2EA8-E2419EA104F6}"/>
          </ac:picMkLst>
        </pc:picChg>
        <pc:picChg chg="add mod">
          <ac:chgData name="Oliver Law" userId="072c918b-1473-46fd-9cdd-bcb1d4a8975c" providerId="ADAL" clId="{55C6C5D4-7348-4AE1-8F56-3BC243B94EB8}" dt="2023-09-20T22:55:17.252" v="6289" actId="1076"/>
          <ac:picMkLst>
            <pc:docMk/>
            <pc:sldMk cId="2263979148" sldId="349"/>
            <ac:picMk id="7" creationId="{B0DD5394-D633-616B-9D1E-927389166C01}"/>
          </ac:picMkLst>
        </pc:picChg>
        <pc:picChg chg="add del mod">
          <ac:chgData name="Oliver Law" userId="072c918b-1473-46fd-9cdd-bcb1d4a8975c" providerId="ADAL" clId="{55C6C5D4-7348-4AE1-8F56-3BC243B94EB8}" dt="2023-09-20T22:51:47.950" v="6000" actId="478"/>
          <ac:picMkLst>
            <pc:docMk/>
            <pc:sldMk cId="2263979148" sldId="349"/>
            <ac:picMk id="9" creationId="{3218E7F6-96C1-586C-7FCF-785FC2846447}"/>
          </ac:picMkLst>
        </pc:picChg>
        <pc:picChg chg="add del mod">
          <ac:chgData name="Oliver Law" userId="072c918b-1473-46fd-9cdd-bcb1d4a8975c" providerId="ADAL" clId="{55C6C5D4-7348-4AE1-8F56-3BC243B94EB8}" dt="2023-09-20T22:51:47.200" v="5999" actId="478"/>
          <ac:picMkLst>
            <pc:docMk/>
            <pc:sldMk cId="2263979148" sldId="349"/>
            <ac:picMk id="11" creationId="{F480F1ED-862F-18E3-2089-AF1B76758C2F}"/>
          </ac:picMkLst>
        </pc:picChg>
        <pc:cxnChg chg="add mod">
          <ac:chgData name="Oliver Law" userId="072c918b-1473-46fd-9cdd-bcb1d4a8975c" providerId="ADAL" clId="{55C6C5D4-7348-4AE1-8F56-3BC243B94EB8}" dt="2023-09-20T22:55:17.252" v="6289" actId="1076"/>
          <ac:cxnSpMkLst>
            <pc:docMk/>
            <pc:sldMk cId="2263979148" sldId="349"/>
            <ac:cxnSpMk id="13" creationId="{BCEF9DCF-A17D-28B6-9415-8A5A4B6CE396}"/>
          </ac:cxnSpMkLst>
        </pc:cxnChg>
      </pc:sldChg>
      <pc:sldChg chg="addSp delSp modSp add mod ord">
        <pc:chgData name="Oliver Law" userId="072c918b-1473-46fd-9cdd-bcb1d4a8975c" providerId="ADAL" clId="{55C6C5D4-7348-4AE1-8F56-3BC243B94EB8}" dt="2023-09-26T04:09:54.745" v="7381" actId="20577"/>
        <pc:sldMkLst>
          <pc:docMk/>
          <pc:sldMk cId="3981776541" sldId="350"/>
        </pc:sldMkLst>
        <pc:spChg chg="mod">
          <ac:chgData name="Oliver Law" userId="072c918b-1473-46fd-9cdd-bcb1d4a8975c" providerId="ADAL" clId="{55C6C5D4-7348-4AE1-8F56-3BC243B94EB8}" dt="2023-09-21T22:32:41.136" v="7341" actId="20577"/>
          <ac:spMkLst>
            <pc:docMk/>
            <pc:sldMk cId="3981776541" sldId="350"/>
            <ac:spMk id="2" creationId="{00000000-0000-0000-0000-000000000000}"/>
          </ac:spMkLst>
        </pc:spChg>
        <pc:spChg chg="del mod">
          <ac:chgData name="Oliver Law" userId="072c918b-1473-46fd-9cdd-bcb1d4a8975c" providerId="ADAL" clId="{55C6C5D4-7348-4AE1-8F56-3BC243B94EB8}" dt="2023-09-15T23:45:44.257" v="2185" actId="478"/>
          <ac:spMkLst>
            <pc:docMk/>
            <pc:sldMk cId="3981776541" sldId="350"/>
            <ac:spMk id="3" creationId="{00000000-0000-0000-0000-000000000000}"/>
          </ac:spMkLst>
        </pc:spChg>
        <pc:graphicFrameChg chg="add mod modGraphic">
          <ac:chgData name="Oliver Law" userId="072c918b-1473-46fd-9cdd-bcb1d4a8975c" providerId="ADAL" clId="{55C6C5D4-7348-4AE1-8F56-3BC243B94EB8}" dt="2023-09-26T04:09:54.745" v="7381" actId="20577"/>
          <ac:graphicFrameMkLst>
            <pc:docMk/>
            <pc:sldMk cId="3981776541" sldId="350"/>
            <ac:graphicFrameMk id="3" creationId="{ECBFFFB0-E7D2-ED0C-BFF1-C4E30C5E84E7}"/>
          </ac:graphicFrameMkLst>
        </pc:graphicFrameChg>
        <pc:graphicFrameChg chg="add del mod modGraphic">
          <ac:chgData name="Oliver Law" userId="072c918b-1473-46fd-9cdd-bcb1d4a8975c" providerId="ADAL" clId="{55C6C5D4-7348-4AE1-8F56-3BC243B94EB8}" dt="2023-09-15T23:46:33.102" v="2199" actId="478"/>
          <ac:graphicFrameMkLst>
            <pc:docMk/>
            <pc:sldMk cId="3981776541" sldId="350"/>
            <ac:graphicFrameMk id="4" creationId="{DAD860D6-EE69-93B0-7E6D-72692F62698E}"/>
          </ac:graphicFrameMkLst>
        </pc:graphicFrameChg>
        <pc:graphicFrameChg chg="add del mod modGraphic">
          <ac:chgData name="Oliver Law" userId="072c918b-1473-46fd-9cdd-bcb1d4a8975c" providerId="ADAL" clId="{55C6C5D4-7348-4AE1-8F56-3BC243B94EB8}" dt="2023-09-15T23:46:57.696" v="2203" actId="478"/>
          <ac:graphicFrameMkLst>
            <pc:docMk/>
            <pc:sldMk cId="3981776541" sldId="350"/>
            <ac:graphicFrameMk id="5" creationId="{CC8377F9-BB39-C289-D72A-E8C16BB96496}"/>
          </ac:graphicFrameMkLst>
        </pc:graphicFrameChg>
        <pc:graphicFrameChg chg="add del mod modGraphic">
          <ac:chgData name="Oliver Law" userId="072c918b-1473-46fd-9cdd-bcb1d4a8975c" providerId="ADAL" clId="{55C6C5D4-7348-4AE1-8F56-3BC243B94EB8}" dt="2023-09-19T18:43:02.708" v="3097" actId="478"/>
          <ac:graphicFrameMkLst>
            <pc:docMk/>
            <pc:sldMk cId="3981776541" sldId="350"/>
            <ac:graphicFrameMk id="6" creationId="{2B7B38F5-391A-4416-EB8C-6EDF22C7DD84}"/>
          </ac:graphicFrameMkLst>
        </pc:graphicFrameChg>
      </pc:sldChg>
      <pc:sldChg chg="modSp add mod">
        <pc:chgData name="Oliver Law" userId="072c918b-1473-46fd-9cdd-bcb1d4a8975c" providerId="ADAL" clId="{55C6C5D4-7348-4AE1-8F56-3BC243B94EB8}" dt="2023-09-20T22:06:23.345" v="5431" actId="20577"/>
        <pc:sldMkLst>
          <pc:docMk/>
          <pc:sldMk cId="1558586273" sldId="351"/>
        </pc:sldMkLst>
        <pc:spChg chg="mod">
          <ac:chgData name="Oliver Law" userId="072c918b-1473-46fd-9cdd-bcb1d4a8975c" providerId="ADAL" clId="{55C6C5D4-7348-4AE1-8F56-3BC243B94EB8}" dt="2023-09-20T21:35:36.780" v="4608" actId="20577"/>
          <ac:spMkLst>
            <pc:docMk/>
            <pc:sldMk cId="1558586273" sldId="351"/>
            <ac:spMk id="2" creationId="{00000000-0000-0000-0000-000000000000}"/>
          </ac:spMkLst>
        </pc:spChg>
        <pc:spChg chg="mod">
          <ac:chgData name="Oliver Law" userId="072c918b-1473-46fd-9cdd-bcb1d4a8975c" providerId="ADAL" clId="{55C6C5D4-7348-4AE1-8F56-3BC243B94EB8}" dt="2023-09-20T22:06:23.345" v="5431" actId="20577"/>
          <ac:spMkLst>
            <pc:docMk/>
            <pc:sldMk cId="1558586273" sldId="351"/>
            <ac:spMk id="3" creationId="{00000000-0000-0000-0000-000000000000}"/>
          </ac:spMkLst>
        </pc:spChg>
      </pc:sldChg>
      <pc:sldChg chg="add del">
        <pc:chgData name="Oliver Law" userId="072c918b-1473-46fd-9cdd-bcb1d4a8975c" providerId="ADAL" clId="{55C6C5D4-7348-4AE1-8F56-3BC243B94EB8}" dt="2023-09-19T22:35:27.590" v="3155" actId="47"/>
        <pc:sldMkLst>
          <pc:docMk/>
          <pc:sldMk cId="3866240903" sldId="352"/>
        </pc:sldMkLst>
      </pc:sldChg>
      <pc:sldChg chg="addSp delSp modSp add mod">
        <pc:chgData name="Oliver Law" userId="072c918b-1473-46fd-9cdd-bcb1d4a8975c" providerId="ADAL" clId="{55C6C5D4-7348-4AE1-8F56-3BC243B94EB8}" dt="2023-09-20T21:58:33.606" v="4983" actId="20577"/>
        <pc:sldMkLst>
          <pc:docMk/>
          <pc:sldMk cId="2697171876" sldId="353"/>
        </pc:sldMkLst>
        <pc:spChg chg="mod">
          <ac:chgData name="Oliver Law" userId="072c918b-1473-46fd-9cdd-bcb1d4a8975c" providerId="ADAL" clId="{55C6C5D4-7348-4AE1-8F56-3BC243B94EB8}" dt="2023-09-20T21:38:12.875" v="4622" actId="1076"/>
          <ac:spMkLst>
            <pc:docMk/>
            <pc:sldMk cId="2697171876" sldId="353"/>
            <ac:spMk id="2" creationId="{00000000-0000-0000-0000-000000000000}"/>
          </ac:spMkLst>
        </pc:spChg>
        <pc:spChg chg="add del mod">
          <ac:chgData name="Oliver Law" userId="072c918b-1473-46fd-9cdd-bcb1d4a8975c" providerId="ADAL" clId="{55C6C5D4-7348-4AE1-8F56-3BC243B94EB8}" dt="2023-09-20T21:58:33.606" v="4983" actId="20577"/>
          <ac:spMkLst>
            <pc:docMk/>
            <pc:sldMk cId="2697171876" sldId="353"/>
            <ac:spMk id="3" creationId="{00000000-0000-0000-0000-000000000000}"/>
          </ac:spMkLst>
        </pc:spChg>
        <pc:spChg chg="add del mod">
          <ac:chgData name="Oliver Law" userId="072c918b-1473-46fd-9cdd-bcb1d4a8975c" providerId="ADAL" clId="{55C6C5D4-7348-4AE1-8F56-3BC243B94EB8}" dt="2023-09-19T22:43:47.334" v="3298" actId="478"/>
          <ac:spMkLst>
            <pc:docMk/>
            <pc:sldMk cId="2697171876" sldId="353"/>
            <ac:spMk id="4" creationId="{00000000-0000-0000-0000-000000000000}"/>
          </ac:spMkLst>
        </pc:spChg>
        <pc:spChg chg="add del mod">
          <ac:chgData name="Oliver Law" userId="072c918b-1473-46fd-9cdd-bcb1d4a8975c" providerId="ADAL" clId="{55C6C5D4-7348-4AE1-8F56-3BC243B94EB8}" dt="2023-09-19T22:43:49.280" v="3300" actId="478"/>
          <ac:spMkLst>
            <pc:docMk/>
            <pc:sldMk cId="2697171876" sldId="353"/>
            <ac:spMk id="5" creationId="{00000000-0000-0000-0000-000000000000}"/>
          </ac:spMkLst>
        </pc:spChg>
        <pc:spChg chg="mod">
          <ac:chgData name="Oliver Law" userId="072c918b-1473-46fd-9cdd-bcb1d4a8975c" providerId="ADAL" clId="{55C6C5D4-7348-4AE1-8F56-3BC243B94EB8}" dt="2023-09-20T21:38:00.855" v="4621" actId="20577"/>
          <ac:spMkLst>
            <pc:docMk/>
            <pc:sldMk cId="2697171876" sldId="353"/>
            <ac:spMk id="6" creationId="{00000000-0000-0000-0000-000000000000}"/>
          </ac:spMkLst>
        </pc:spChg>
        <pc:spChg chg="add del mod">
          <ac:chgData name="Oliver Law" userId="072c918b-1473-46fd-9cdd-bcb1d4a8975c" providerId="ADAL" clId="{55C6C5D4-7348-4AE1-8F56-3BC243B94EB8}" dt="2023-09-19T22:43:43.906" v="3292" actId="478"/>
          <ac:spMkLst>
            <pc:docMk/>
            <pc:sldMk cId="2697171876" sldId="353"/>
            <ac:spMk id="8" creationId="{25C5420D-0487-5846-9783-399CCC54AA14}"/>
          </ac:spMkLst>
        </pc:spChg>
        <pc:spChg chg="add del mod">
          <ac:chgData name="Oliver Law" userId="072c918b-1473-46fd-9cdd-bcb1d4a8975c" providerId="ADAL" clId="{55C6C5D4-7348-4AE1-8F56-3BC243B94EB8}" dt="2023-09-19T22:43:40.840" v="3287"/>
          <ac:spMkLst>
            <pc:docMk/>
            <pc:sldMk cId="2697171876" sldId="353"/>
            <ac:spMk id="9" creationId="{85A700E5-2747-D357-265B-A0B1315959B1}"/>
          </ac:spMkLst>
        </pc:spChg>
        <pc:spChg chg="add del mod">
          <ac:chgData name="Oliver Law" userId="072c918b-1473-46fd-9cdd-bcb1d4a8975c" providerId="ADAL" clId="{55C6C5D4-7348-4AE1-8F56-3BC243B94EB8}" dt="2023-09-19T22:43:48.502" v="3299" actId="478"/>
          <ac:spMkLst>
            <pc:docMk/>
            <pc:sldMk cId="2697171876" sldId="353"/>
            <ac:spMk id="11" creationId="{875EFF42-92F7-0B45-17A8-F6271E458C92}"/>
          </ac:spMkLst>
        </pc:spChg>
        <pc:picChg chg="add mod">
          <ac:chgData name="Oliver Law" userId="072c918b-1473-46fd-9cdd-bcb1d4a8975c" providerId="ADAL" clId="{55C6C5D4-7348-4AE1-8F56-3BC243B94EB8}" dt="2023-09-20T21:41:09.447" v="4637" actId="1076"/>
          <ac:picMkLst>
            <pc:docMk/>
            <pc:sldMk cId="2697171876" sldId="353"/>
            <ac:picMk id="3074" creationId="{C1F181EB-3CCC-745E-FAAA-65D8BAAE1D91}"/>
          </ac:picMkLst>
        </pc:picChg>
        <pc:picChg chg="add mod">
          <ac:chgData name="Oliver Law" userId="072c918b-1473-46fd-9cdd-bcb1d4a8975c" providerId="ADAL" clId="{55C6C5D4-7348-4AE1-8F56-3BC243B94EB8}" dt="2023-09-20T21:41:10.920" v="4638" actId="1076"/>
          <ac:picMkLst>
            <pc:docMk/>
            <pc:sldMk cId="2697171876" sldId="353"/>
            <ac:picMk id="3076" creationId="{8CBCE3CE-2897-DA1C-8223-679BBADD1621}"/>
          </ac:picMkLst>
        </pc:picChg>
      </pc:sldChg>
      <pc:sldChg chg="modSp add mod">
        <pc:chgData name="Oliver Law" userId="072c918b-1473-46fd-9cdd-bcb1d4a8975c" providerId="ADAL" clId="{55C6C5D4-7348-4AE1-8F56-3BC243B94EB8}" dt="2023-09-21T20:41:04.514" v="7336" actId="27636"/>
        <pc:sldMkLst>
          <pc:docMk/>
          <pc:sldMk cId="15320495" sldId="354"/>
        </pc:sldMkLst>
        <pc:spChg chg="mod">
          <ac:chgData name="Oliver Law" userId="072c918b-1473-46fd-9cdd-bcb1d4a8975c" providerId="ADAL" clId="{55C6C5D4-7348-4AE1-8F56-3BC243B94EB8}" dt="2023-09-20T21:35:20.321" v="4565" actId="20577"/>
          <ac:spMkLst>
            <pc:docMk/>
            <pc:sldMk cId="15320495" sldId="354"/>
            <ac:spMk id="2" creationId="{00000000-0000-0000-0000-000000000000}"/>
          </ac:spMkLst>
        </pc:spChg>
        <pc:spChg chg="mod">
          <ac:chgData name="Oliver Law" userId="072c918b-1473-46fd-9cdd-bcb1d4a8975c" providerId="ADAL" clId="{55C6C5D4-7348-4AE1-8F56-3BC243B94EB8}" dt="2023-09-21T20:41:04.514" v="7336" actId="27636"/>
          <ac:spMkLst>
            <pc:docMk/>
            <pc:sldMk cId="15320495" sldId="354"/>
            <ac:spMk id="3" creationId="{00000000-0000-0000-0000-000000000000}"/>
          </ac:spMkLst>
        </pc:spChg>
      </pc:sldChg>
      <pc:sldChg chg="modSp add del mod">
        <pc:chgData name="Oliver Law" userId="072c918b-1473-46fd-9cdd-bcb1d4a8975c" providerId="ADAL" clId="{55C6C5D4-7348-4AE1-8F56-3BC243B94EB8}" dt="2023-09-19T22:43:42.214" v="3290" actId="2890"/>
        <pc:sldMkLst>
          <pc:docMk/>
          <pc:sldMk cId="4066587970" sldId="354"/>
        </pc:sldMkLst>
        <pc:spChg chg="mod">
          <ac:chgData name="Oliver Law" userId="072c918b-1473-46fd-9cdd-bcb1d4a8975c" providerId="ADAL" clId="{55C6C5D4-7348-4AE1-8F56-3BC243B94EB8}" dt="2023-09-19T22:43:41.581" v="3289" actId="6549"/>
          <ac:spMkLst>
            <pc:docMk/>
            <pc:sldMk cId="4066587970" sldId="354"/>
            <ac:spMk id="3" creationId="{00000000-0000-0000-0000-000000000000}"/>
          </ac:spMkLst>
        </pc:spChg>
      </pc:sldChg>
      <pc:sldChg chg="addSp delSp modSp new del mod">
        <pc:chgData name="Oliver Law" userId="072c918b-1473-46fd-9cdd-bcb1d4a8975c" providerId="ADAL" clId="{55C6C5D4-7348-4AE1-8F56-3BC243B94EB8}" dt="2023-09-20T21:28:16.140" v="4113" actId="47"/>
        <pc:sldMkLst>
          <pc:docMk/>
          <pc:sldMk cId="1036967866" sldId="355"/>
        </pc:sldMkLst>
        <pc:spChg chg="del">
          <ac:chgData name="Oliver Law" userId="072c918b-1473-46fd-9cdd-bcb1d4a8975c" providerId="ADAL" clId="{55C6C5D4-7348-4AE1-8F56-3BC243B94EB8}" dt="2023-09-20T21:21:41.332" v="3916" actId="478"/>
          <ac:spMkLst>
            <pc:docMk/>
            <pc:sldMk cId="1036967866" sldId="355"/>
            <ac:spMk id="3" creationId="{96A6A7D3-D4BF-9C06-DC2F-94C65DF60E65}"/>
          </ac:spMkLst>
        </pc:spChg>
        <pc:picChg chg="add mod">
          <ac:chgData name="Oliver Law" userId="072c918b-1473-46fd-9cdd-bcb1d4a8975c" providerId="ADAL" clId="{55C6C5D4-7348-4AE1-8F56-3BC243B94EB8}" dt="2023-09-20T21:22:27.022" v="3928" actId="1076"/>
          <ac:picMkLst>
            <pc:docMk/>
            <pc:sldMk cId="1036967866" sldId="355"/>
            <ac:picMk id="1026" creationId="{8839C69F-7B00-982C-0450-554F392B9982}"/>
          </ac:picMkLst>
        </pc:picChg>
        <pc:picChg chg="add mod">
          <ac:chgData name="Oliver Law" userId="072c918b-1473-46fd-9cdd-bcb1d4a8975c" providerId="ADAL" clId="{55C6C5D4-7348-4AE1-8F56-3BC243B94EB8}" dt="2023-09-20T21:22:37.271" v="3932" actId="1076"/>
          <ac:picMkLst>
            <pc:docMk/>
            <pc:sldMk cId="1036967866" sldId="355"/>
            <ac:picMk id="1028" creationId="{8285F4AE-7D8E-C666-51CA-4BE14B564635}"/>
          </ac:picMkLst>
        </pc:picChg>
      </pc:sldChg>
      <pc:sldChg chg="addSp delSp modSp new mod">
        <pc:chgData name="Oliver Law" userId="072c918b-1473-46fd-9cdd-bcb1d4a8975c" providerId="ADAL" clId="{55C6C5D4-7348-4AE1-8F56-3BC243B94EB8}" dt="2023-09-20T22:01:56.178" v="5003" actId="20577"/>
        <pc:sldMkLst>
          <pc:docMk/>
          <pc:sldMk cId="58870205" sldId="356"/>
        </pc:sldMkLst>
        <pc:spChg chg="mod">
          <ac:chgData name="Oliver Law" userId="072c918b-1473-46fd-9cdd-bcb1d4a8975c" providerId="ADAL" clId="{55C6C5D4-7348-4AE1-8F56-3BC243B94EB8}" dt="2023-09-20T22:01:56.178" v="5003" actId="20577"/>
          <ac:spMkLst>
            <pc:docMk/>
            <pc:sldMk cId="58870205" sldId="356"/>
            <ac:spMk id="2" creationId="{6DFC05AD-3E36-EFEB-B99F-6A8785527468}"/>
          </ac:spMkLst>
        </pc:spChg>
        <pc:spChg chg="del">
          <ac:chgData name="Oliver Law" userId="072c918b-1473-46fd-9cdd-bcb1d4a8975c" providerId="ADAL" clId="{55C6C5D4-7348-4AE1-8F56-3BC243B94EB8}" dt="2023-09-20T21:22:54.098" v="3978" actId="478"/>
          <ac:spMkLst>
            <pc:docMk/>
            <pc:sldMk cId="58870205" sldId="356"/>
            <ac:spMk id="3" creationId="{6A38B998-9CF0-8044-2D3A-09015233E0F7}"/>
          </ac:spMkLst>
        </pc:spChg>
        <pc:spChg chg="mod">
          <ac:chgData name="Oliver Law" userId="072c918b-1473-46fd-9cdd-bcb1d4a8975c" providerId="ADAL" clId="{55C6C5D4-7348-4AE1-8F56-3BC243B94EB8}" dt="2023-09-20T21:33:21.021" v="4452" actId="404"/>
          <ac:spMkLst>
            <pc:docMk/>
            <pc:sldMk cId="58870205" sldId="356"/>
            <ac:spMk id="4" creationId="{98BB4F78-4301-9197-AFD8-2A5C9B1D4F6D}"/>
          </ac:spMkLst>
        </pc:spChg>
        <pc:spChg chg="del">
          <ac:chgData name="Oliver Law" userId="072c918b-1473-46fd-9cdd-bcb1d4a8975c" providerId="ADAL" clId="{55C6C5D4-7348-4AE1-8F56-3BC243B94EB8}" dt="2023-09-20T21:22:54.452" v="3979" actId="478"/>
          <ac:spMkLst>
            <pc:docMk/>
            <pc:sldMk cId="58870205" sldId="356"/>
            <ac:spMk id="5" creationId="{ADFA753C-85A0-8DB6-0E73-700ADC227792}"/>
          </ac:spMkLst>
        </pc:spChg>
        <pc:spChg chg="del mod">
          <ac:chgData name="Oliver Law" userId="072c918b-1473-46fd-9cdd-bcb1d4a8975c" providerId="ADAL" clId="{55C6C5D4-7348-4AE1-8F56-3BC243B94EB8}" dt="2023-09-20T21:30:14.152" v="4246" actId="478"/>
          <ac:spMkLst>
            <pc:docMk/>
            <pc:sldMk cId="58870205" sldId="356"/>
            <ac:spMk id="6" creationId="{B426ED3E-D84C-AF3D-8BBD-7B96ADF14484}"/>
          </ac:spMkLst>
        </pc:spChg>
        <pc:spChg chg="add mod">
          <ac:chgData name="Oliver Law" userId="072c918b-1473-46fd-9cdd-bcb1d4a8975c" providerId="ADAL" clId="{55C6C5D4-7348-4AE1-8F56-3BC243B94EB8}" dt="2023-09-20T21:24:35.737" v="4002" actId="207"/>
          <ac:spMkLst>
            <pc:docMk/>
            <pc:sldMk cId="58870205" sldId="356"/>
            <ac:spMk id="9" creationId="{AD279AF7-B1F5-0EBB-B5C6-14AE4E865AA5}"/>
          </ac:spMkLst>
        </pc:spChg>
        <pc:spChg chg="add mod">
          <ac:chgData name="Oliver Law" userId="072c918b-1473-46fd-9cdd-bcb1d4a8975c" providerId="ADAL" clId="{55C6C5D4-7348-4AE1-8F56-3BC243B94EB8}" dt="2023-09-20T21:24:58.458" v="4009" actId="14100"/>
          <ac:spMkLst>
            <pc:docMk/>
            <pc:sldMk cId="58870205" sldId="356"/>
            <ac:spMk id="10" creationId="{7052A8C6-9629-6D1E-536C-548B09B88905}"/>
          </ac:spMkLst>
        </pc:spChg>
        <pc:spChg chg="add mod">
          <ac:chgData name="Oliver Law" userId="072c918b-1473-46fd-9cdd-bcb1d4a8975c" providerId="ADAL" clId="{55C6C5D4-7348-4AE1-8F56-3BC243B94EB8}" dt="2023-09-20T21:25:04.911" v="4012" actId="14100"/>
          <ac:spMkLst>
            <pc:docMk/>
            <pc:sldMk cId="58870205" sldId="356"/>
            <ac:spMk id="11" creationId="{EB22D3C0-048B-EF39-4606-F34F7D318082}"/>
          </ac:spMkLst>
        </pc:spChg>
        <pc:spChg chg="add del mod">
          <ac:chgData name="Oliver Law" userId="072c918b-1473-46fd-9cdd-bcb1d4a8975c" providerId="ADAL" clId="{55C6C5D4-7348-4AE1-8F56-3BC243B94EB8}" dt="2023-09-20T21:30:16.640" v="4249" actId="478"/>
          <ac:spMkLst>
            <pc:docMk/>
            <pc:sldMk cId="58870205" sldId="356"/>
            <ac:spMk id="16" creationId="{771E07AC-88D1-5940-65DA-38E0F56A70C5}"/>
          </ac:spMkLst>
        </pc:spChg>
        <pc:spChg chg="add mod">
          <ac:chgData name="Oliver Law" userId="072c918b-1473-46fd-9cdd-bcb1d4a8975c" providerId="ADAL" clId="{55C6C5D4-7348-4AE1-8F56-3BC243B94EB8}" dt="2023-09-20T21:33:15.646" v="4451" actId="27636"/>
          <ac:spMkLst>
            <pc:docMk/>
            <pc:sldMk cId="58870205" sldId="356"/>
            <ac:spMk id="17" creationId="{FF46378B-6C4B-0084-6EDC-1C11050FA3CB}"/>
          </ac:spMkLst>
        </pc:spChg>
        <pc:picChg chg="add mod">
          <ac:chgData name="Oliver Law" userId="072c918b-1473-46fd-9cdd-bcb1d4a8975c" providerId="ADAL" clId="{55C6C5D4-7348-4AE1-8F56-3BC243B94EB8}" dt="2023-09-20T21:22:56.775" v="3980"/>
          <ac:picMkLst>
            <pc:docMk/>
            <pc:sldMk cId="58870205" sldId="356"/>
            <ac:picMk id="7" creationId="{46F4A2C0-1A7B-9877-4CE4-745CE609D319}"/>
          </ac:picMkLst>
        </pc:picChg>
        <pc:picChg chg="add mod">
          <ac:chgData name="Oliver Law" userId="072c918b-1473-46fd-9cdd-bcb1d4a8975c" providerId="ADAL" clId="{55C6C5D4-7348-4AE1-8F56-3BC243B94EB8}" dt="2023-09-20T21:22:56.775" v="3980"/>
          <ac:picMkLst>
            <pc:docMk/>
            <pc:sldMk cId="58870205" sldId="356"/>
            <ac:picMk id="8" creationId="{8990A8ED-1E5A-B0A8-BA4B-EF6E39AB22E9}"/>
          </ac:picMkLst>
        </pc:picChg>
        <pc:picChg chg="add mod">
          <ac:chgData name="Oliver Law" userId="072c918b-1473-46fd-9cdd-bcb1d4a8975c" providerId="ADAL" clId="{55C6C5D4-7348-4AE1-8F56-3BC243B94EB8}" dt="2023-09-20T21:23:42.164" v="3991" actId="1076"/>
          <ac:picMkLst>
            <pc:docMk/>
            <pc:sldMk cId="58870205" sldId="356"/>
            <ac:picMk id="2050" creationId="{25028552-118E-1C75-EDFA-2DF8EEAC3326}"/>
          </ac:picMkLst>
        </pc:picChg>
        <pc:picChg chg="add mod">
          <ac:chgData name="Oliver Law" userId="072c918b-1473-46fd-9cdd-bcb1d4a8975c" providerId="ADAL" clId="{55C6C5D4-7348-4AE1-8F56-3BC243B94EB8}" dt="2023-09-20T21:24:51.015" v="4007" actId="732"/>
          <ac:picMkLst>
            <pc:docMk/>
            <pc:sldMk cId="58870205" sldId="356"/>
            <ac:picMk id="2052" creationId="{3790C83F-09D8-3699-C920-4831228E91C9}"/>
          </ac:picMkLst>
        </pc:picChg>
        <pc:cxnChg chg="add mod">
          <ac:chgData name="Oliver Law" userId="072c918b-1473-46fd-9cdd-bcb1d4a8975c" providerId="ADAL" clId="{55C6C5D4-7348-4AE1-8F56-3BC243B94EB8}" dt="2023-09-20T21:33:29.419" v="4454" actId="14100"/>
          <ac:cxnSpMkLst>
            <pc:docMk/>
            <pc:sldMk cId="58870205" sldId="356"/>
            <ac:cxnSpMk id="13" creationId="{009A26A3-778A-14B3-E9D1-E1ED80BE5220}"/>
          </ac:cxnSpMkLst>
        </pc:cxnChg>
      </pc:sldChg>
      <pc:sldChg chg="modSp new mod">
        <pc:chgData name="Oliver Law" userId="072c918b-1473-46fd-9cdd-bcb1d4a8975c" providerId="ADAL" clId="{55C6C5D4-7348-4AE1-8F56-3BC243B94EB8}" dt="2023-09-20T23:16:49.933" v="6597" actId="14100"/>
        <pc:sldMkLst>
          <pc:docMk/>
          <pc:sldMk cId="1488573529" sldId="357"/>
        </pc:sldMkLst>
        <pc:spChg chg="mod">
          <ac:chgData name="Oliver Law" userId="072c918b-1473-46fd-9cdd-bcb1d4a8975c" providerId="ADAL" clId="{55C6C5D4-7348-4AE1-8F56-3BC243B94EB8}" dt="2023-09-20T22:02:29.711" v="5020" actId="404"/>
          <ac:spMkLst>
            <pc:docMk/>
            <pc:sldMk cId="1488573529" sldId="357"/>
            <ac:spMk id="2" creationId="{A23D409C-6250-9F79-F27D-BFF60E7C44FF}"/>
          </ac:spMkLst>
        </pc:spChg>
        <pc:spChg chg="mod">
          <ac:chgData name="Oliver Law" userId="072c918b-1473-46fd-9cdd-bcb1d4a8975c" providerId="ADAL" clId="{55C6C5D4-7348-4AE1-8F56-3BC243B94EB8}" dt="2023-09-20T23:16:49.933" v="6597" actId="14100"/>
          <ac:spMkLst>
            <pc:docMk/>
            <pc:sldMk cId="1488573529" sldId="357"/>
            <ac:spMk id="3" creationId="{8F651811-849A-B98C-AC64-EFD5B158F90F}"/>
          </ac:spMkLst>
        </pc:spChg>
      </pc:sldChg>
      <pc:sldChg chg="new del">
        <pc:chgData name="Oliver Law" userId="072c918b-1473-46fd-9cdd-bcb1d4a8975c" providerId="ADAL" clId="{55C6C5D4-7348-4AE1-8F56-3BC243B94EB8}" dt="2023-09-20T22:02:18.399" v="5005" actId="47"/>
        <pc:sldMkLst>
          <pc:docMk/>
          <pc:sldMk cId="1967321430" sldId="357"/>
        </pc:sldMkLst>
      </pc:sldChg>
      <pc:sldChg chg="addSp delSp modSp add mod">
        <pc:chgData name="Oliver Law" userId="072c918b-1473-46fd-9cdd-bcb1d4a8975c" providerId="ADAL" clId="{55C6C5D4-7348-4AE1-8F56-3BC243B94EB8}" dt="2023-09-21T22:34:17.139" v="7352" actId="20577"/>
        <pc:sldMkLst>
          <pc:docMk/>
          <pc:sldMk cId="1790485163" sldId="358"/>
        </pc:sldMkLst>
        <pc:spChg chg="mod">
          <ac:chgData name="Oliver Law" userId="072c918b-1473-46fd-9cdd-bcb1d4a8975c" providerId="ADAL" clId="{55C6C5D4-7348-4AE1-8F56-3BC243B94EB8}" dt="2023-09-20T22:58:04.461" v="6374" actId="20577"/>
          <ac:spMkLst>
            <pc:docMk/>
            <pc:sldMk cId="1790485163" sldId="358"/>
            <ac:spMk id="2" creationId="{00000000-0000-0000-0000-000000000000}"/>
          </ac:spMkLst>
        </pc:spChg>
        <pc:spChg chg="mod">
          <ac:chgData name="Oliver Law" userId="072c918b-1473-46fd-9cdd-bcb1d4a8975c" providerId="ADAL" clId="{55C6C5D4-7348-4AE1-8F56-3BC243B94EB8}" dt="2023-09-21T22:34:17.139" v="7352" actId="20577"/>
          <ac:spMkLst>
            <pc:docMk/>
            <pc:sldMk cId="1790485163" sldId="358"/>
            <ac:spMk id="3" creationId="{00000000-0000-0000-0000-000000000000}"/>
          </ac:spMkLst>
        </pc:spChg>
        <pc:spChg chg="del">
          <ac:chgData name="Oliver Law" userId="072c918b-1473-46fd-9cdd-bcb1d4a8975c" providerId="ADAL" clId="{55C6C5D4-7348-4AE1-8F56-3BC243B94EB8}" dt="2023-09-20T22:51:40.801" v="5997" actId="478"/>
          <ac:spMkLst>
            <pc:docMk/>
            <pc:sldMk cId="1790485163" sldId="358"/>
            <ac:spMk id="8" creationId="{AC6161C8-EBF6-8AFE-E330-7B7FE4D78975}"/>
          </ac:spMkLst>
        </pc:spChg>
        <pc:spChg chg="add mod">
          <ac:chgData name="Oliver Law" userId="072c918b-1473-46fd-9cdd-bcb1d4a8975c" providerId="ADAL" clId="{55C6C5D4-7348-4AE1-8F56-3BC243B94EB8}" dt="2023-09-20T23:13:06.756" v="6500" actId="1076"/>
          <ac:spMkLst>
            <pc:docMk/>
            <pc:sldMk cId="1790485163" sldId="358"/>
            <ac:spMk id="15" creationId="{DD8C183F-08CF-1A67-4929-87A1408EEC7F}"/>
          </ac:spMkLst>
        </pc:spChg>
        <pc:spChg chg="add mod">
          <ac:chgData name="Oliver Law" userId="072c918b-1473-46fd-9cdd-bcb1d4a8975c" providerId="ADAL" clId="{55C6C5D4-7348-4AE1-8F56-3BC243B94EB8}" dt="2023-09-20T23:13:55.705" v="6507" actId="1076"/>
          <ac:spMkLst>
            <pc:docMk/>
            <pc:sldMk cId="1790485163" sldId="358"/>
            <ac:spMk id="16" creationId="{E8F61DAE-1F4E-9E9F-76D7-D8EB7989F32A}"/>
          </ac:spMkLst>
        </pc:spChg>
        <pc:grpChg chg="add mod">
          <ac:chgData name="Oliver Law" userId="072c918b-1473-46fd-9cdd-bcb1d4a8975c" providerId="ADAL" clId="{55C6C5D4-7348-4AE1-8F56-3BC243B94EB8}" dt="2023-09-20T23:13:44.080" v="6505" actId="1076"/>
          <ac:grpSpMkLst>
            <pc:docMk/>
            <pc:sldMk cId="1790485163" sldId="358"/>
            <ac:grpSpMk id="26" creationId="{96285E94-73F2-C5CB-E852-1762DFF9D4FA}"/>
          </ac:grpSpMkLst>
        </pc:grpChg>
        <pc:picChg chg="del">
          <ac:chgData name="Oliver Law" userId="072c918b-1473-46fd-9cdd-bcb1d4a8975c" providerId="ADAL" clId="{55C6C5D4-7348-4AE1-8F56-3BC243B94EB8}" dt="2023-09-20T22:51:40.801" v="5997" actId="478"/>
          <ac:picMkLst>
            <pc:docMk/>
            <pc:sldMk cId="1790485163" sldId="358"/>
            <ac:picMk id="5" creationId="{6A27A63A-93B1-E1D8-2EA8-E2419EA104F6}"/>
          </ac:picMkLst>
        </pc:picChg>
        <pc:picChg chg="add mod">
          <ac:chgData name="Oliver Law" userId="072c918b-1473-46fd-9cdd-bcb1d4a8975c" providerId="ADAL" clId="{55C6C5D4-7348-4AE1-8F56-3BC243B94EB8}" dt="2023-09-20T23:13:47.976" v="6506" actId="1076"/>
          <ac:picMkLst>
            <pc:docMk/>
            <pc:sldMk cId="1790485163" sldId="358"/>
            <ac:picMk id="6" creationId="{B0879402-89B4-3C41-AF3D-E65A158202DB}"/>
          </ac:picMkLst>
        </pc:picChg>
        <pc:picChg chg="del">
          <ac:chgData name="Oliver Law" userId="072c918b-1473-46fd-9cdd-bcb1d4a8975c" providerId="ADAL" clId="{55C6C5D4-7348-4AE1-8F56-3BC243B94EB8}" dt="2023-09-20T22:51:40.801" v="5997" actId="478"/>
          <ac:picMkLst>
            <pc:docMk/>
            <pc:sldMk cId="1790485163" sldId="358"/>
            <ac:picMk id="7" creationId="{B0DD5394-D633-616B-9D1E-927389166C01}"/>
          </ac:picMkLst>
        </pc:picChg>
        <pc:picChg chg="mod">
          <ac:chgData name="Oliver Law" userId="072c918b-1473-46fd-9cdd-bcb1d4a8975c" providerId="ADAL" clId="{55C6C5D4-7348-4AE1-8F56-3BC243B94EB8}" dt="2023-09-20T23:12:02.797" v="6481" actId="1076"/>
          <ac:picMkLst>
            <pc:docMk/>
            <pc:sldMk cId="1790485163" sldId="358"/>
            <ac:picMk id="9" creationId="{3218E7F6-96C1-586C-7FCF-785FC2846447}"/>
          </ac:picMkLst>
        </pc:picChg>
        <pc:picChg chg="mod">
          <ac:chgData name="Oliver Law" userId="072c918b-1473-46fd-9cdd-bcb1d4a8975c" providerId="ADAL" clId="{55C6C5D4-7348-4AE1-8F56-3BC243B94EB8}" dt="2023-09-20T23:13:18.595" v="6502" actId="1076"/>
          <ac:picMkLst>
            <pc:docMk/>
            <pc:sldMk cId="1790485163" sldId="358"/>
            <ac:picMk id="11" creationId="{F480F1ED-862F-18E3-2089-AF1B76758C2F}"/>
          </ac:picMkLst>
        </pc:picChg>
        <pc:picChg chg="add mod">
          <ac:chgData name="Oliver Law" userId="072c918b-1473-46fd-9cdd-bcb1d4a8975c" providerId="ADAL" clId="{55C6C5D4-7348-4AE1-8F56-3BC243B94EB8}" dt="2023-09-20T23:13:18.595" v="6502" actId="1076"/>
          <ac:picMkLst>
            <pc:docMk/>
            <pc:sldMk cId="1790485163" sldId="358"/>
            <ac:picMk id="12" creationId="{5C147509-BC87-1734-EEC5-D9FAE80139B2}"/>
          </ac:picMkLst>
        </pc:picChg>
        <pc:picChg chg="add mod">
          <ac:chgData name="Oliver Law" userId="072c918b-1473-46fd-9cdd-bcb1d4a8975c" providerId="ADAL" clId="{55C6C5D4-7348-4AE1-8F56-3BC243B94EB8}" dt="2023-09-20T23:13:18.595" v="6502" actId="1076"/>
          <ac:picMkLst>
            <pc:docMk/>
            <pc:sldMk cId="1790485163" sldId="358"/>
            <ac:picMk id="14" creationId="{06A207C5-7415-387A-E80B-9CABA2422250}"/>
          </ac:picMkLst>
        </pc:picChg>
        <pc:picChg chg="add del mod">
          <ac:chgData name="Oliver Law" userId="072c918b-1473-46fd-9cdd-bcb1d4a8975c" providerId="ADAL" clId="{55C6C5D4-7348-4AE1-8F56-3BC243B94EB8}" dt="2023-09-20T23:10:19.755" v="6449" actId="478"/>
          <ac:picMkLst>
            <pc:docMk/>
            <pc:sldMk cId="1790485163" sldId="358"/>
            <ac:picMk id="21" creationId="{43A4EC1A-BD5B-43A6-4752-011E72CDDD24}"/>
          </ac:picMkLst>
        </pc:picChg>
        <pc:picChg chg="add mod">
          <ac:chgData name="Oliver Law" userId="072c918b-1473-46fd-9cdd-bcb1d4a8975c" providerId="ADAL" clId="{55C6C5D4-7348-4AE1-8F56-3BC243B94EB8}" dt="2023-09-20T23:11:17.344" v="6466" actId="164"/>
          <ac:picMkLst>
            <pc:docMk/>
            <pc:sldMk cId="1790485163" sldId="358"/>
            <ac:picMk id="23" creationId="{DA7E53B6-B5ED-B44E-6F24-3F40B92DFA6D}"/>
          </ac:picMkLst>
        </pc:picChg>
        <pc:picChg chg="add mod">
          <ac:chgData name="Oliver Law" userId="072c918b-1473-46fd-9cdd-bcb1d4a8975c" providerId="ADAL" clId="{55C6C5D4-7348-4AE1-8F56-3BC243B94EB8}" dt="2023-09-20T23:11:17.344" v="6466" actId="164"/>
          <ac:picMkLst>
            <pc:docMk/>
            <pc:sldMk cId="1790485163" sldId="358"/>
            <ac:picMk id="25" creationId="{22076F9F-C2DB-E763-F986-26E50EB5955E}"/>
          </ac:picMkLst>
        </pc:picChg>
        <pc:cxnChg chg="add mod">
          <ac:chgData name="Oliver Law" userId="072c918b-1473-46fd-9cdd-bcb1d4a8975c" providerId="ADAL" clId="{55C6C5D4-7348-4AE1-8F56-3BC243B94EB8}" dt="2023-09-20T23:13:28.784" v="6503" actId="1076"/>
          <ac:cxnSpMkLst>
            <pc:docMk/>
            <pc:sldMk cId="1790485163" sldId="358"/>
            <ac:cxnSpMk id="17" creationId="{CB51B1B1-3B1B-ED8F-29BC-02F9B6ABC75F}"/>
          </ac:cxnSpMkLst>
        </pc:cxnChg>
      </pc:sldChg>
    </pc:docChg>
  </pc:docChgLst>
  <pc:docChgLst>
    <pc:chgData name="Oliver Law" userId="072c918b-1473-46fd-9cdd-bcb1d4a8975c" providerId="ADAL" clId="{300EF583-3569-4601-89F9-DAF185B383D4}"/>
    <pc:docChg chg="undo custSel addSld delSld modSld">
      <pc:chgData name="Oliver Law" userId="072c918b-1473-46fd-9cdd-bcb1d4a8975c" providerId="ADAL" clId="{300EF583-3569-4601-89F9-DAF185B383D4}" dt="2023-09-27T20:58:54.524" v="3161" actId="20577"/>
      <pc:docMkLst>
        <pc:docMk/>
      </pc:docMkLst>
      <pc:sldChg chg="addSp delSp modSp mod">
        <pc:chgData name="Oliver Law" userId="072c918b-1473-46fd-9cdd-bcb1d4a8975c" providerId="ADAL" clId="{300EF583-3569-4601-89F9-DAF185B383D4}" dt="2023-09-27T18:03:45.737" v="914" actId="20577"/>
        <pc:sldMkLst>
          <pc:docMk/>
          <pc:sldMk cId="812359813" sldId="302"/>
        </pc:sldMkLst>
        <pc:spChg chg="add del mod">
          <ac:chgData name="Oliver Law" userId="072c918b-1473-46fd-9cdd-bcb1d4a8975c" providerId="ADAL" clId="{300EF583-3569-4601-89F9-DAF185B383D4}" dt="2023-09-27T18:03:11.147" v="876" actId="478"/>
          <ac:spMkLst>
            <pc:docMk/>
            <pc:sldMk cId="812359813" sldId="302"/>
            <ac:spMk id="3" creationId="{067E7CFC-E179-3E04-EA7B-3C0AA53B590D}"/>
          </ac:spMkLst>
        </pc:spChg>
        <pc:spChg chg="mod">
          <ac:chgData name="Oliver Law" userId="072c918b-1473-46fd-9cdd-bcb1d4a8975c" providerId="ADAL" clId="{300EF583-3569-4601-89F9-DAF185B383D4}" dt="2023-09-27T18:03:45.737" v="914" actId="20577"/>
          <ac:spMkLst>
            <pc:docMk/>
            <pc:sldMk cId="812359813" sldId="302"/>
            <ac:spMk id="11" creationId="{00000000-0000-0000-0000-000000000000}"/>
          </ac:spMkLst>
        </pc:spChg>
        <pc:picChg chg="add mod">
          <ac:chgData name="Oliver Law" userId="072c918b-1473-46fd-9cdd-bcb1d4a8975c" providerId="ADAL" clId="{300EF583-3569-4601-89F9-DAF185B383D4}" dt="2023-09-27T16:39:22.462" v="117" actId="1076"/>
          <ac:picMkLst>
            <pc:docMk/>
            <pc:sldMk cId="812359813" sldId="302"/>
            <ac:picMk id="2" creationId="{A2B1095F-BB7E-E008-DB83-A05D740BA984}"/>
          </ac:picMkLst>
        </pc:picChg>
      </pc:sldChg>
      <pc:sldChg chg="addSp delSp modSp mod">
        <pc:chgData name="Oliver Law" userId="072c918b-1473-46fd-9cdd-bcb1d4a8975c" providerId="ADAL" clId="{300EF583-3569-4601-89F9-DAF185B383D4}" dt="2023-09-27T16:43:15.522" v="145" actId="1076"/>
        <pc:sldMkLst>
          <pc:docMk/>
          <pc:sldMk cId="187768370" sldId="304"/>
        </pc:sldMkLst>
        <pc:spChg chg="add mod">
          <ac:chgData name="Oliver Law" userId="072c918b-1473-46fd-9cdd-bcb1d4a8975c" providerId="ADAL" clId="{300EF583-3569-4601-89F9-DAF185B383D4}" dt="2023-09-27T16:38:35.763" v="106" actId="207"/>
          <ac:spMkLst>
            <pc:docMk/>
            <pc:sldMk cId="187768370" sldId="304"/>
            <ac:spMk id="2" creationId="{92FE4524-0B6C-C7F5-E7EE-17744CD3DA04}"/>
          </ac:spMkLst>
        </pc:spChg>
        <pc:spChg chg="mod">
          <ac:chgData name="Oliver Law" userId="072c918b-1473-46fd-9cdd-bcb1d4a8975c" providerId="ADAL" clId="{300EF583-3569-4601-89F9-DAF185B383D4}" dt="2023-09-27T16:36:12.017" v="88" actId="14100"/>
          <ac:spMkLst>
            <pc:docMk/>
            <pc:sldMk cId="187768370" sldId="304"/>
            <ac:spMk id="4" creationId="{00000000-0000-0000-0000-000000000000}"/>
          </ac:spMkLst>
        </pc:spChg>
        <pc:grpChg chg="add del mod">
          <ac:chgData name="Oliver Law" userId="072c918b-1473-46fd-9cdd-bcb1d4a8975c" providerId="ADAL" clId="{300EF583-3569-4601-89F9-DAF185B383D4}" dt="2023-09-27T16:42:26.239" v="141" actId="478"/>
          <ac:grpSpMkLst>
            <pc:docMk/>
            <pc:sldMk cId="187768370" sldId="304"/>
            <ac:grpSpMk id="5" creationId="{6A57E46D-8F3B-AA6B-6C3F-62E71EF611C6}"/>
          </ac:grpSpMkLst>
        </pc:grpChg>
        <pc:picChg chg="add del mod">
          <ac:chgData name="Oliver Law" userId="072c918b-1473-46fd-9cdd-bcb1d4a8975c" providerId="ADAL" clId="{300EF583-3569-4601-89F9-DAF185B383D4}" dt="2023-09-27T16:43:07.477" v="142" actId="478"/>
          <ac:picMkLst>
            <pc:docMk/>
            <pc:sldMk cId="187768370" sldId="304"/>
            <ac:picMk id="3" creationId="{44B0EED3-53BC-81F5-0856-FEC4843E9DE8}"/>
          </ac:picMkLst>
        </pc:picChg>
        <pc:picChg chg="mod">
          <ac:chgData name="Oliver Law" userId="072c918b-1473-46fd-9cdd-bcb1d4a8975c" providerId="ADAL" clId="{300EF583-3569-4601-89F9-DAF185B383D4}" dt="2023-09-27T16:42:19.917" v="136" actId="1076"/>
          <ac:picMkLst>
            <pc:docMk/>
            <pc:sldMk cId="187768370" sldId="304"/>
            <ac:picMk id="7" creationId="{1822F72A-54B8-2F1B-F29A-E41B8E5EA878}"/>
          </ac:picMkLst>
        </pc:picChg>
        <pc:picChg chg="mod">
          <ac:chgData name="Oliver Law" userId="072c918b-1473-46fd-9cdd-bcb1d4a8975c" providerId="ADAL" clId="{300EF583-3569-4601-89F9-DAF185B383D4}" dt="2023-09-27T16:42:19.917" v="136" actId="1076"/>
          <ac:picMkLst>
            <pc:docMk/>
            <pc:sldMk cId="187768370" sldId="304"/>
            <ac:picMk id="8" creationId="{0C26DCA1-10CE-BA4A-AE3D-0C4B23BB48E9}"/>
          </ac:picMkLst>
        </pc:picChg>
        <pc:picChg chg="mod">
          <ac:chgData name="Oliver Law" userId="072c918b-1473-46fd-9cdd-bcb1d4a8975c" providerId="ADAL" clId="{300EF583-3569-4601-89F9-DAF185B383D4}" dt="2023-09-27T16:42:19.917" v="136" actId="1076"/>
          <ac:picMkLst>
            <pc:docMk/>
            <pc:sldMk cId="187768370" sldId="304"/>
            <ac:picMk id="9" creationId="{8EC3B4E6-324F-49D7-E5A5-4F11595CE5B1}"/>
          </ac:picMkLst>
        </pc:picChg>
        <pc:picChg chg="add mod">
          <ac:chgData name="Oliver Law" userId="072c918b-1473-46fd-9cdd-bcb1d4a8975c" providerId="ADAL" clId="{300EF583-3569-4601-89F9-DAF185B383D4}" dt="2023-09-27T16:43:15.522" v="145" actId="1076"/>
          <ac:picMkLst>
            <pc:docMk/>
            <pc:sldMk cId="187768370" sldId="304"/>
            <ac:picMk id="10" creationId="{CF0CAA4F-4E8F-792A-8BB3-B8850E23EA92}"/>
          </ac:picMkLst>
        </pc:picChg>
        <pc:picChg chg="add del mod">
          <ac:chgData name="Oliver Law" userId="072c918b-1473-46fd-9cdd-bcb1d4a8975c" providerId="ADAL" clId="{300EF583-3569-4601-89F9-DAF185B383D4}" dt="2023-09-27T16:42:23.183" v="140" actId="1076"/>
          <ac:picMkLst>
            <pc:docMk/>
            <pc:sldMk cId="187768370" sldId="304"/>
            <ac:picMk id="1026" creationId="{FD7B8816-4DFF-7F87-119E-DBAD3179614A}"/>
          </ac:picMkLst>
        </pc:picChg>
      </pc:sldChg>
      <pc:sldChg chg="addSp delSp modSp mod">
        <pc:chgData name="Oliver Law" userId="072c918b-1473-46fd-9cdd-bcb1d4a8975c" providerId="ADAL" clId="{300EF583-3569-4601-89F9-DAF185B383D4}" dt="2023-09-27T20:58:04.237" v="3120" actId="14100"/>
        <pc:sldMkLst>
          <pc:docMk/>
          <pc:sldMk cId="1941045250" sldId="305"/>
        </pc:sldMkLst>
        <pc:spChg chg="mod">
          <ac:chgData name="Oliver Law" userId="072c918b-1473-46fd-9cdd-bcb1d4a8975c" providerId="ADAL" clId="{300EF583-3569-4601-89F9-DAF185B383D4}" dt="2023-09-27T20:58:04.237" v="3120" actId="14100"/>
          <ac:spMkLst>
            <pc:docMk/>
            <pc:sldMk cId="1941045250" sldId="305"/>
            <ac:spMk id="3" creationId="{00000000-0000-0000-0000-000000000000}"/>
          </ac:spMkLst>
        </pc:spChg>
        <pc:grpChg chg="add del mod">
          <ac:chgData name="Oliver Law" userId="072c918b-1473-46fd-9cdd-bcb1d4a8975c" providerId="ADAL" clId="{300EF583-3569-4601-89F9-DAF185B383D4}" dt="2023-09-27T16:42:21.676" v="138"/>
          <ac:grpSpMkLst>
            <pc:docMk/>
            <pc:sldMk cId="1941045250" sldId="305"/>
            <ac:grpSpMk id="5" creationId="{F8300DA9-A285-E2F0-669E-DE6E3A095726}"/>
          </ac:grpSpMkLst>
        </pc:grpChg>
        <pc:picChg chg="add mod">
          <ac:chgData name="Oliver Law" userId="072c918b-1473-46fd-9cdd-bcb1d4a8975c" providerId="ADAL" clId="{300EF583-3569-4601-89F9-DAF185B383D4}" dt="2023-09-27T16:38:46.318" v="107"/>
          <ac:picMkLst>
            <pc:docMk/>
            <pc:sldMk cId="1941045250" sldId="305"/>
            <ac:picMk id="4" creationId="{4BF1E937-9778-18EA-E37E-3FF5A61E3C86}"/>
          </ac:picMkLst>
        </pc:picChg>
        <pc:picChg chg="mod">
          <ac:chgData name="Oliver Law" userId="072c918b-1473-46fd-9cdd-bcb1d4a8975c" providerId="ADAL" clId="{300EF583-3569-4601-89F9-DAF185B383D4}" dt="2023-09-27T16:41:48.125" v="125"/>
          <ac:picMkLst>
            <pc:docMk/>
            <pc:sldMk cId="1941045250" sldId="305"/>
            <ac:picMk id="6" creationId="{B7C6B1C7-7D35-9281-18F7-975E8CD95BB1}"/>
          </ac:picMkLst>
        </pc:picChg>
        <pc:picChg chg="mod">
          <ac:chgData name="Oliver Law" userId="072c918b-1473-46fd-9cdd-bcb1d4a8975c" providerId="ADAL" clId="{300EF583-3569-4601-89F9-DAF185B383D4}" dt="2023-09-27T16:41:48.125" v="125"/>
          <ac:picMkLst>
            <pc:docMk/>
            <pc:sldMk cId="1941045250" sldId="305"/>
            <ac:picMk id="7" creationId="{5D6BFB42-CF90-A3FC-4B43-3FF35B1E6224}"/>
          </ac:picMkLst>
        </pc:picChg>
        <pc:picChg chg="mod">
          <ac:chgData name="Oliver Law" userId="072c918b-1473-46fd-9cdd-bcb1d4a8975c" providerId="ADAL" clId="{300EF583-3569-4601-89F9-DAF185B383D4}" dt="2023-09-27T16:41:48.125" v="125"/>
          <ac:picMkLst>
            <pc:docMk/>
            <pc:sldMk cId="1941045250" sldId="305"/>
            <ac:picMk id="8" creationId="{FE7762CF-6EB9-4C65-4ECE-054BC11DA6BD}"/>
          </ac:picMkLst>
        </pc:picChg>
      </pc:sldChg>
      <pc:sldChg chg="addSp delSp modSp mod">
        <pc:chgData name="Oliver Law" userId="072c918b-1473-46fd-9cdd-bcb1d4a8975c" providerId="ADAL" clId="{300EF583-3569-4601-89F9-DAF185B383D4}" dt="2023-09-27T20:42:06.299" v="2545" actId="14100"/>
        <pc:sldMkLst>
          <pc:docMk/>
          <pc:sldMk cId="4276006475" sldId="348"/>
        </pc:sldMkLst>
        <pc:spChg chg="mod">
          <ac:chgData name="Oliver Law" userId="072c918b-1473-46fd-9cdd-bcb1d4a8975c" providerId="ADAL" clId="{300EF583-3569-4601-89F9-DAF185B383D4}" dt="2023-09-27T20:42:06.299" v="2545" actId="14100"/>
          <ac:spMkLst>
            <pc:docMk/>
            <pc:sldMk cId="4276006475" sldId="348"/>
            <ac:spMk id="3" creationId="{00000000-0000-0000-0000-000000000000}"/>
          </ac:spMkLst>
        </pc:spChg>
        <pc:spChg chg="add del mod">
          <ac:chgData name="Oliver Law" userId="072c918b-1473-46fd-9cdd-bcb1d4a8975c" providerId="ADAL" clId="{300EF583-3569-4601-89F9-DAF185B383D4}" dt="2023-09-27T20:41:35.631" v="2482" actId="478"/>
          <ac:spMkLst>
            <pc:docMk/>
            <pc:sldMk cId="4276006475" sldId="348"/>
            <ac:spMk id="9" creationId="{0EF0E3DF-B4B8-6613-2CD3-A82B2565A315}"/>
          </ac:spMkLst>
        </pc:spChg>
        <pc:picChg chg="add mod">
          <ac:chgData name="Oliver Law" userId="072c918b-1473-46fd-9cdd-bcb1d4a8975c" providerId="ADAL" clId="{300EF583-3569-4601-89F9-DAF185B383D4}" dt="2023-09-27T16:39:06.227" v="115"/>
          <ac:picMkLst>
            <pc:docMk/>
            <pc:sldMk cId="4276006475" sldId="348"/>
            <ac:picMk id="4" creationId="{BFFEA529-4C6A-2C2C-1AB9-9935C30AB586}"/>
          </ac:picMkLst>
        </pc:picChg>
      </pc:sldChg>
      <pc:sldChg chg="addSp delSp modSp mod">
        <pc:chgData name="Oliver Law" userId="072c918b-1473-46fd-9cdd-bcb1d4a8975c" providerId="ADAL" clId="{300EF583-3569-4601-89F9-DAF185B383D4}" dt="2023-09-27T18:45:43.908" v="1574" actId="478"/>
        <pc:sldMkLst>
          <pc:docMk/>
          <pc:sldMk cId="2263979148" sldId="349"/>
        </pc:sldMkLst>
        <pc:spChg chg="mod">
          <ac:chgData name="Oliver Law" userId="072c918b-1473-46fd-9cdd-bcb1d4a8975c" providerId="ADAL" clId="{300EF583-3569-4601-89F9-DAF185B383D4}" dt="2023-09-27T18:09:03.946" v="941" actId="20577"/>
          <ac:spMkLst>
            <pc:docMk/>
            <pc:sldMk cId="2263979148" sldId="349"/>
            <ac:spMk id="3" creationId="{00000000-0000-0000-0000-000000000000}"/>
          </ac:spMkLst>
        </pc:spChg>
        <pc:picChg chg="add mod">
          <ac:chgData name="Oliver Law" userId="072c918b-1473-46fd-9cdd-bcb1d4a8975c" providerId="ADAL" clId="{300EF583-3569-4601-89F9-DAF185B383D4}" dt="2023-09-27T16:38:52.683" v="109"/>
          <ac:picMkLst>
            <pc:docMk/>
            <pc:sldMk cId="2263979148" sldId="349"/>
            <ac:picMk id="4" creationId="{5D646310-C148-67BA-046A-5C57BD5A7A60}"/>
          </ac:picMkLst>
        </pc:picChg>
        <pc:picChg chg="add del mod">
          <ac:chgData name="Oliver Law" userId="072c918b-1473-46fd-9cdd-bcb1d4a8975c" providerId="ADAL" clId="{300EF583-3569-4601-89F9-DAF185B383D4}" dt="2023-09-27T18:18:00.696" v="950" actId="478"/>
          <ac:picMkLst>
            <pc:docMk/>
            <pc:sldMk cId="2263979148" sldId="349"/>
            <ac:picMk id="9" creationId="{71AB1A0B-4570-47C3-ED39-DCD1F972B537}"/>
          </ac:picMkLst>
        </pc:picChg>
        <pc:picChg chg="add del mod modCrop">
          <ac:chgData name="Oliver Law" userId="072c918b-1473-46fd-9cdd-bcb1d4a8975c" providerId="ADAL" clId="{300EF583-3569-4601-89F9-DAF185B383D4}" dt="2023-09-27T18:45:43.908" v="1574" actId="478"/>
          <ac:picMkLst>
            <pc:docMk/>
            <pc:sldMk cId="2263979148" sldId="349"/>
            <ac:picMk id="11" creationId="{832123DA-1285-7B36-C891-84AEC74EBED7}"/>
          </ac:picMkLst>
        </pc:picChg>
      </pc:sldChg>
      <pc:sldChg chg="addSp delSp modSp mod">
        <pc:chgData name="Oliver Law" userId="072c918b-1473-46fd-9cdd-bcb1d4a8975c" providerId="ADAL" clId="{300EF583-3569-4601-89F9-DAF185B383D4}" dt="2023-09-27T20:58:54.524" v="3161" actId="20577"/>
        <pc:sldMkLst>
          <pc:docMk/>
          <pc:sldMk cId="3981776541" sldId="350"/>
        </pc:sldMkLst>
        <pc:grpChg chg="add del mod">
          <ac:chgData name="Oliver Law" userId="072c918b-1473-46fd-9cdd-bcb1d4a8975c" providerId="ADAL" clId="{300EF583-3569-4601-89F9-DAF185B383D4}" dt="2023-09-27T16:42:20.472" v="137"/>
          <ac:grpSpMkLst>
            <pc:docMk/>
            <pc:sldMk cId="3981776541" sldId="350"/>
            <ac:grpSpMk id="5" creationId="{415C94DB-FE70-8259-07C6-E46C3B6326B0}"/>
          </ac:grpSpMkLst>
        </pc:grpChg>
        <pc:graphicFrameChg chg="del">
          <ac:chgData name="Oliver Law" userId="072c918b-1473-46fd-9cdd-bcb1d4a8975c" providerId="ADAL" clId="{300EF583-3569-4601-89F9-DAF185B383D4}" dt="2023-09-27T16:49:46.195" v="146" actId="478"/>
          <ac:graphicFrameMkLst>
            <pc:docMk/>
            <pc:sldMk cId="3981776541" sldId="350"/>
            <ac:graphicFrameMk id="3" creationId="{ECBFFFB0-E7D2-ED0C-BFF1-C4E30C5E84E7}"/>
          </ac:graphicFrameMkLst>
        </pc:graphicFrameChg>
        <pc:graphicFrameChg chg="add del mod">
          <ac:chgData name="Oliver Law" userId="072c918b-1473-46fd-9cdd-bcb1d4a8975c" providerId="ADAL" clId="{300EF583-3569-4601-89F9-DAF185B383D4}" dt="2023-09-27T16:49:48.947" v="148"/>
          <ac:graphicFrameMkLst>
            <pc:docMk/>
            <pc:sldMk cId="3981776541" sldId="350"/>
            <ac:graphicFrameMk id="9" creationId="{5E17EAAF-DAEF-5272-A17A-DF9AD56BB050}"/>
          </ac:graphicFrameMkLst>
        </pc:graphicFrameChg>
        <pc:graphicFrameChg chg="add del mod">
          <ac:chgData name="Oliver Law" userId="072c918b-1473-46fd-9cdd-bcb1d4a8975c" providerId="ADAL" clId="{300EF583-3569-4601-89F9-DAF185B383D4}" dt="2023-09-27T16:51:40.877" v="151" actId="478"/>
          <ac:graphicFrameMkLst>
            <pc:docMk/>
            <pc:sldMk cId="3981776541" sldId="350"/>
            <ac:graphicFrameMk id="10" creationId="{9E18B81B-A12C-A7C9-1EA1-702CD3BF3CD3}"/>
          </ac:graphicFrameMkLst>
        </pc:graphicFrameChg>
        <pc:graphicFrameChg chg="add mod modGraphic">
          <ac:chgData name="Oliver Law" userId="072c918b-1473-46fd-9cdd-bcb1d4a8975c" providerId="ADAL" clId="{300EF583-3569-4601-89F9-DAF185B383D4}" dt="2023-09-27T20:58:54.524" v="3161" actId="20577"/>
          <ac:graphicFrameMkLst>
            <pc:docMk/>
            <pc:sldMk cId="3981776541" sldId="350"/>
            <ac:graphicFrameMk id="11" creationId="{F9FDA070-8B39-A17C-ABE2-91E3708D1604}"/>
          </ac:graphicFrameMkLst>
        </pc:graphicFrameChg>
        <pc:picChg chg="add mod">
          <ac:chgData name="Oliver Law" userId="072c918b-1473-46fd-9cdd-bcb1d4a8975c" providerId="ADAL" clId="{300EF583-3569-4601-89F9-DAF185B383D4}" dt="2023-09-27T16:38:50.105" v="108"/>
          <ac:picMkLst>
            <pc:docMk/>
            <pc:sldMk cId="3981776541" sldId="350"/>
            <ac:picMk id="4" creationId="{A4805203-B814-3EB8-36C0-289273B90273}"/>
          </ac:picMkLst>
        </pc:picChg>
        <pc:picChg chg="mod">
          <ac:chgData name="Oliver Law" userId="072c918b-1473-46fd-9cdd-bcb1d4a8975c" providerId="ADAL" clId="{300EF583-3569-4601-89F9-DAF185B383D4}" dt="2023-09-27T16:41:50.278" v="126"/>
          <ac:picMkLst>
            <pc:docMk/>
            <pc:sldMk cId="3981776541" sldId="350"/>
            <ac:picMk id="6" creationId="{B1CDD282-B37D-008A-D174-FC6296A86B88}"/>
          </ac:picMkLst>
        </pc:picChg>
        <pc:picChg chg="mod">
          <ac:chgData name="Oliver Law" userId="072c918b-1473-46fd-9cdd-bcb1d4a8975c" providerId="ADAL" clId="{300EF583-3569-4601-89F9-DAF185B383D4}" dt="2023-09-27T16:41:50.278" v="126"/>
          <ac:picMkLst>
            <pc:docMk/>
            <pc:sldMk cId="3981776541" sldId="350"/>
            <ac:picMk id="7" creationId="{B8C732C6-B2C1-8532-71EE-2D6C234EF886}"/>
          </ac:picMkLst>
        </pc:picChg>
        <pc:picChg chg="mod">
          <ac:chgData name="Oliver Law" userId="072c918b-1473-46fd-9cdd-bcb1d4a8975c" providerId="ADAL" clId="{300EF583-3569-4601-89F9-DAF185B383D4}" dt="2023-09-27T16:41:50.278" v="126"/>
          <ac:picMkLst>
            <pc:docMk/>
            <pc:sldMk cId="3981776541" sldId="350"/>
            <ac:picMk id="8" creationId="{17E292E1-DC3B-2F28-C1DA-29B272DD57E6}"/>
          </ac:picMkLst>
        </pc:picChg>
      </pc:sldChg>
      <pc:sldChg chg="addSp modSp mod">
        <pc:chgData name="Oliver Law" userId="072c918b-1473-46fd-9cdd-bcb1d4a8975c" providerId="ADAL" clId="{300EF583-3569-4601-89F9-DAF185B383D4}" dt="2023-09-27T20:40:55.754" v="2479" actId="207"/>
        <pc:sldMkLst>
          <pc:docMk/>
          <pc:sldMk cId="1558586273" sldId="351"/>
        </pc:sldMkLst>
        <pc:spChg chg="mod">
          <ac:chgData name="Oliver Law" userId="072c918b-1473-46fd-9cdd-bcb1d4a8975c" providerId="ADAL" clId="{300EF583-3569-4601-89F9-DAF185B383D4}" dt="2023-09-27T20:40:55.754" v="2479" actId="207"/>
          <ac:spMkLst>
            <pc:docMk/>
            <pc:sldMk cId="1558586273" sldId="351"/>
            <ac:spMk id="3" creationId="{00000000-0000-0000-0000-000000000000}"/>
          </ac:spMkLst>
        </pc:spChg>
        <pc:picChg chg="add mod">
          <ac:chgData name="Oliver Law" userId="072c918b-1473-46fd-9cdd-bcb1d4a8975c" providerId="ADAL" clId="{300EF583-3569-4601-89F9-DAF185B383D4}" dt="2023-09-27T16:39:02.298" v="113"/>
          <ac:picMkLst>
            <pc:docMk/>
            <pc:sldMk cId="1558586273" sldId="351"/>
            <ac:picMk id="4" creationId="{D0C235EE-1DF7-234E-F128-9A848172DAA1}"/>
          </ac:picMkLst>
        </pc:picChg>
      </pc:sldChg>
      <pc:sldChg chg="addSp modSp">
        <pc:chgData name="Oliver Law" userId="072c918b-1473-46fd-9cdd-bcb1d4a8975c" providerId="ADAL" clId="{300EF583-3569-4601-89F9-DAF185B383D4}" dt="2023-09-27T16:39:04.490" v="114"/>
        <pc:sldMkLst>
          <pc:docMk/>
          <pc:sldMk cId="2697171876" sldId="353"/>
        </pc:sldMkLst>
        <pc:picChg chg="add mod">
          <ac:chgData name="Oliver Law" userId="072c918b-1473-46fd-9cdd-bcb1d4a8975c" providerId="ADAL" clId="{300EF583-3569-4601-89F9-DAF185B383D4}" dt="2023-09-27T16:39:04.490" v="114"/>
          <ac:picMkLst>
            <pc:docMk/>
            <pc:sldMk cId="2697171876" sldId="353"/>
            <ac:picMk id="4" creationId="{6AADFF5A-542E-2B02-4486-C1543F635919}"/>
          </ac:picMkLst>
        </pc:picChg>
      </pc:sldChg>
      <pc:sldChg chg="addSp modSp mod">
        <pc:chgData name="Oliver Law" userId="072c918b-1473-46fd-9cdd-bcb1d4a8975c" providerId="ADAL" clId="{300EF583-3569-4601-89F9-DAF185B383D4}" dt="2023-09-27T17:25:38.044" v="859" actId="20577"/>
        <pc:sldMkLst>
          <pc:docMk/>
          <pc:sldMk cId="15320495" sldId="354"/>
        </pc:sldMkLst>
        <pc:spChg chg="mod">
          <ac:chgData name="Oliver Law" userId="072c918b-1473-46fd-9cdd-bcb1d4a8975c" providerId="ADAL" clId="{300EF583-3569-4601-89F9-DAF185B383D4}" dt="2023-09-27T17:25:38.044" v="859" actId="20577"/>
          <ac:spMkLst>
            <pc:docMk/>
            <pc:sldMk cId="15320495" sldId="354"/>
            <ac:spMk id="3" creationId="{00000000-0000-0000-0000-000000000000}"/>
          </ac:spMkLst>
        </pc:spChg>
        <pc:picChg chg="add mod">
          <ac:chgData name="Oliver Law" userId="072c918b-1473-46fd-9cdd-bcb1d4a8975c" providerId="ADAL" clId="{300EF583-3569-4601-89F9-DAF185B383D4}" dt="2023-09-27T16:38:59.505" v="112"/>
          <ac:picMkLst>
            <pc:docMk/>
            <pc:sldMk cId="15320495" sldId="354"/>
            <ac:picMk id="4" creationId="{FD851A02-F0BE-2049-FC87-B53E589D2666}"/>
          </ac:picMkLst>
        </pc:picChg>
      </pc:sldChg>
      <pc:sldChg chg="addSp modSp">
        <pc:chgData name="Oliver Law" userId="072c918b-1473-46fd-9cdd-bcb1d4a8975c" providerId="ADAL" clId="{300EF583-3569-4601-89F9-DAF185B383D4}" dt="2023-09-27T16:38:57.484" v="111"/>
        <pc:sldMkLst>
          <pc:docMk/>
          <pc:sldMk cId="58870205" sldId="356"/>
        </pc:sldMkLst>
        <pc:picChg chg="add mod">
          <ac:chgData name="Oliver Law" userId="072c918b-1473-46fd-9cdd-bcb1d4a8975c" providerId="ADAL" clId="{300EF583-3569-4601-89F9-DAF185B383D4}" dt="2023-09-27T16:38:57.484" v="111"/>
          <ac:picMkLst>
            <pc:docMk/>
            <pc:sldMk cId="58870205" sldId="356"/>
            <ac:picMk id="3" creationId="{5045438B-76F0-8261-3F5C-061748B0C093}"/>
          </ac:picMkLst>
        </pc:picChg>
      </pc:sldChg>
      <pc:sldChg chg="modSp mod">
        <pc:chgData name="Oliver Law" userId="072c918b-1473-46fd-9cdd-bcb1d4a8975c" providerId="ADAL" clId="{300EF583-3569-4601-89F9-DAF185B383D4}" dt="2023-09-27T18:39:52.842" v="1573" actId="14100"/>
        <pc:sldMkLst>
          <pc:docMk/>
          <pc:sldMk cId="1488573529" sldId="357"/>
        </pc:sldMkLst>
        <pc:spChg chg="mod">
          <ac:chgData name="Oliver Law" userId="072c918b-1473-46fd-9cdd-bcb1d4a8975c" providerId="ADAL" clId="{300EF583-3569-4601-89F9-DAF185B383D4}" dt="2023-09-27T18:39:52.842" v="1573" actId="14100"/>
          <ac:spMkLst>
            <pc:docMk/>
            <pc:sldMk cId="1488573529" sldId="357"/>
            <ac:spMk id="3" creationId="{8F651811-849A-B98C-AC64-EFD5B158F90F}"/>
          </ac:spMkLst>
        </pc:spChg>
      </pc:sldChg>
      <pc:sldChg chg="addSp modSp mod">
        <pc:chgData name="Oliver Law" userId="072c918b-1473-46fd-9cdd-bcb1d4a8975c" providerId="ADAL" clId="{300EF583-3569-4601-89F9-DAF185B383D4}" dt="2023-09-27T17:24:17.324" v="852" actId="14100"/>
        <pc:sldMkLst>
          <pc:docMk/>
          <pc:sldMk cId="1790485163" sldId="358"/>
        </pc:sldMkLst>
        <pc:spChg chg="mod">
          <ac:chgData name="Oliver Law" userId="072c918b-1473-46fd-9cdd-bcb1d4a8975c" providerId="ADAL" clId="{300EF583-3569-4601-89F9-DAF185B383D4}" dt="2023-09-27T17:24:17.324" v="852" actId="14100"/>
          <ac:spMkLst>
            <pc:docMk/>
            <pc:sldMk cId="1790485163" sldId="358"/>
            <ac:spMk id="3" creationId="{00000000-0000-0000-0000-000000000000}"/>
          </ac:spMkLst>
        </pc:spChg>
        <pc:picChg chg="add mod">
          <ac:chgData name="Oliver Law" userId="072c918b-1473-46fd-9cdd-bcb1d4a8975c" providerId="ADAL" clId="{300EF583-3569-4601-89F9-DAF185B383D4}" dt="2023-09-27T16:38:55.748" v="110"/>
          <ac:picMkLst>
            <pc:docMk/>
            <pc:sldMk cId="1790485163" sldId="358"/>
            <ac:picMk id="4" creationId="{3DEB2D8E-12F6-6BA4-8FEA-CE0EBD2EF75E}"/>
          </ac:picMkLst>
        </pc:picChg>
      </pc:sldChg>
      <pc:sldChg chg="addSp delSp modSp add del mod">
        <pc:chgData name="Oliver Law" userId="072c918b-1473-46fd-9cdd-bcb1d4a8975c" providerId="ADAL" clId="{300EF583-3569-4601-89F9-DAF185B383D4}" dt="2023-09-27T18:45:46.969" v="1575" actId="47"/>
        <pc:sldMkLst>
          <pc:docMk/>
          <pc:sldMk cId="3398271894" sldId="359"/>
        </pc:sldMkLst>
        <pc:spChg chg="del">
          <ac:chgData name="Oliver Law" userId="072c918b-1473-46fd-9cdd-bcb1d4a8975c" providerId="ADAL" clId="{300EF583-3569-4601-89F9-DAF185B383D4}" dt="2023-09-27T18:20:06.608" v="966" actId="478"/>
          <ac:spMkLst>
            <pc:docMk/>
            <pc:sldMk cId="3398271894" sldId="359"/>
            <ac:spMk id="3" creationId="{00000000-0000-0000-0000-000000000000}"/>
          </ac:spMkLst>
        </pc:spChg>
        <pc:spChg chg="add del mod">
          <ac:chgData name="Oliver Law" userId="072c918b-1473-46fd-9cdd-bcb1d4a8975c" providerId="ADAL" clId="{300EF583-3569-4601-89F9-DAF185B383D4}" dt="2023-09-27T18:20:08.546" v="967" actId="478"/>
          <ac:spMkLst>
            <pc:docMk/>
            <pc:sldMk cId="3398271894" sldId="359"/>
            <ac:spMk id="9" creationId="{378CBEAA-609B-758C-339D-8BF377A72386}"/>
          </ac:spMkLst>
        </pc:spChg>
        <pc:spChg chg="add del mod">
          <ac:chgData name="Oliver Law" userId="072c918b-1473-46fd-9cdd-bcb1d4a8975c" providerId="ADAL" clId="{300EF583-3569-4601-89F9-DAF185B383D4}" dt="2023-09-27T18:22:40.769" v="985" actId="767"/>
          <ac:spMkLst>
            <pc:docMk/>
            <pc:sldMk cId="3398271894" sldId="359"/>
            <ac:spMk id="14" creationId="{5E071CC8-617C-D3D5-9506-46F63BC44B4F}"/>
          </ac:spMkLst>
        </pc:spChg>
        <pc:spChg chg="add del mod">
          <ac:chgData name="Oliver Law" userId="072c918b-1473-46fd-9cdd-bcb1d4a8975c" providerId="ADAL" clId="{300EF583-3569-4601-89F9-DAF185B383D4}" dt="2023-09-27T18:23:13.484" v="1023"/>
          <ac:spMkLst>
            <pc:docMk/>
            <pc:sldMk cId="3398271894" sldId="359"/>
            <ac:spMk id="15" creationId="{BB3CCDB0-F26B-AEA7-1AB2-3882EADA09E3}"/>
          </ac:spMkLst>
        </pc:spChg>
        <pc:picChg chg="mod">
          <ac:chgData name="Oliver Law" userId="072c918b-1473-46fd-9cdd-bcb1d4a8975c" providerId="ADAL" clId="{300EF583-3569-4601-89F9-DAF185B383D4}" dt="2023-09-27T18:22:03.672" v="980" actId="1076"/>
          <ac:picMkLst>
            <pc:docMk/>
            <pc:sldMk cId="3398271894" sldId="359"/>
            <ac:picMk id="11" creationId="{832123DA-1285-7B36-C891-84AEC74EBED7}"/>
          </ac:picMkLst>
        </pc:picChg>
        <pc:picChg chg="add mod">
          <ac:chgData name="Oliver Law" userId="072c918b-1473-46fd-9cdd-bcb1d4a8975c" providerId="ADAL" clId="{300EF583-3569-4601-89F9-DAF185B383D4}" dt="2023-09-27T18:21:59.757" v="979" actId="1076"/>
          <ac:picMkLst>
            <pc:docMk/>
            <pc:sldMk cId="3398271894" sldId="359"/>
            <ac:picMk id="12" creationId="{C454B228-378E-E24A-2B3A-942E80C121B5}"/>
          </ac:picMkLst>
        </pc:picChg>
      </pc:sldChg>
      <pc:sldChg chg="addSp delSp modSp add mod">
        <pc:chgData name="Oliver Law" userId="072c918b-1473-46fd-9cdd-bcb1d4a8975c" providerId="ADAL" clId="{300EF583-3569-4601-89F9-DAF185B383D4}" dt="2023-09-27T18:37:17.516" v="1516" actId="1076"/>
        <pc:sldMkLst>
          <pc:docMk/>
          <pc:sldMk cId="1520918288" sldId="360"/>
        </pc:sldMkLst>
        <pc:spChg chg="mod">
          <ac:chgData name="Oliver Law" userId="072c918b-1473-46fd-9cdd-bcb1d4a8975c" providerId="ADAL" clId="{300EF583-3569-4601-89F9-DAF185B383D4}" dt="2023-09-27T18:36:55.428" v="1514" actId="1076"/>
          <ac:spMkLst>
            <pc:docMk/>
            <pc:sldMk cId="1520918288" sldId="360"/>
            <ac:spMk id="2" creationId="{00000000-0000-0000-0000-000000000000}"/>
          </ac:spMkLst>
        </pc:spChg>
        <pc:spChg chg="add mod">
          <ac:chgData name="Oliver Law" userId="072c918b-1473-46fd-9cdd-bcb1d4a8975c" providerId="ADAL" clId="{300EF583-3569-4601-89F9-DAF185B383D4}" dt="2023-09-27T18:31:04.435" v="1343" actId="164"/>
          <ac:spMkLst>
            <pc:docMk/>
            <pc:sldMk cId="1520918288" sldId="360"/>
            <ac:spMk id="3" creationId="{840DDD11-DE5A-AB31-9BBC-9B589F19BAA2}"/>
          </ac:spMkLst>
        </pc:spChg>
        <pc:spChg chg="mod">
          <ac:chgData name="Oliver Law" userId="072c918b-1473-46fd-9cdd-bcb1d4a8975c" providerId="ADAL" clId="{300EF583-3569-4601-89F9-DAF185B383D4}" dt="2023-09-27T18:35:42.282" v="1506" actId="1076"/>
          <ac:spMkLst>
            <pc:docMk/>
            <pc:sldMk cId="1520918288" sldId="360"/>
            <ac:spMk id="8" creationId="{AC6161C8-EBF6-8AFE-E330-7B7FE4D78975}"/>
          </ac:spMkLst>
        </pc:spChg>
        <pc:spChg chg="add mod">
          <ac:chgData name="Oliver Law" userId="072c918b-1473-46fd-9cdd-bcb1d4a8975c" providerId="ADAL" clId="{300EF583-3569-4601-89F9-DAF185B383D4}" dt="2023-09-27T18:35:29.844" v="1505" actId="20577"/>
          <ac:spMkLst>
            <pc:docMk/>
            <pc:sldMk cId="1520918288" sldId="360"/>
            <ac:spMk id="10" creationId="{D5DFC631-CDB1-BA3D-DC61-AB30A64DD801}"/>
          </ac:spMkLst>
        </pc:spChg>
        <pc:spChg chg="add mod">
          <ac:chgData name="Oliver Law" userId="072c918b-1473-46fd-9cdd-bcb1d4a8975c" providerId="ADAL" clId="{300EF583-3569-4601-89F9-DAF185B383D4}" dt="2023-09-27T18:29:21.658" v="1282" actId="1076"/>
          <ac:spMkLst>
            <pc:docMk/>
            <pc:sldMk cId="1520918288" sldId="360"/>
            <ac:spMk id="14" creationId="{00C4038C-2170-A496-5210-9B97E25CDF1F}"/>
          </ac:spMkLst>
        </pc:spChg>
        <pc:spChg chg="add mod">
          <ac:chgData name="Oliver Law" userId="072c918b-1473-46fd-9cdd-bcb1d4a8975c" providerId="ADAL" clId="{300EF583-3569-4601-89F9-DAF185B383D4}" dt="2023-09-27T18:34:05.316" v="1483" actId="20577"/>
          <ac:spMkLst>
            <pc:docMk/>
            <pc:sldMk cId="1520918288" sldId="360"/>
            <ac:spMk id="15" creationId="{DF7F0FB6-6252-0763-F3A3-C961E2A1CDEC}"/>
          </ac:spMkLst>
        </pc:spChg>
        <pc:spChg chg="add mod">
          <ac:chgData name="Oliver Law" userId="072c918b-1473-46fd-9cdd-bcb1d4a8975c" providerId="ADAL" clId="{300EF583-3569-4601-89F9-DAF185B383D4}" dt="2023-09-27T18:37:17.516" v="1516" actId="1076"/>
          <ac:spMkLst>
            <pc:docMk/>
            <pc:sldMk cId="1520918288" sldId="360"/>
            <ac:spMk id="16" creationId="{5017DAF0-760C-D221-581C-DDD1C93D664C}"/>
          </ac:spMkLst>
        </pc:spChg>
        <pc:spChg chg="add mod">
          <ac:chgData name="Oliver Law" userId="072c918b-1473-46fd-9cdd-bcb1d4a8975c" providerId="ADAL" clId="{300EF583-3569-4601-89F9-DAF185B383D4}" dt="2023-09-27T18:36:20.542" v="1508" actId="1076"/>
          <ac:spMkLst>
            <pc:docMk/>
            <pc:sldMk cId="1520918288" sldId="360"/>
            <ac:spMk id="18" creationId="{9F4F51CE-F32A-CA81-12DA-EF1FF6421E50}"/>
          </ac:spMkLst>
        </pc:spChg>
        <pc:spChg chg="add del mod">
          <ac:chgData name="Oliver Law" userId="072c918b-1473-46fd-9cdd-bcb1d4a8975c" providerId="ADAL" clId="{300EF583-3569-4601-89F9-DAF185B383D4}" dt="2023-09-27T18:35:48.907" v="1507" actId="478"/>
          <ac:spMkLst>
            <pc:docMk/>
            <pc:sldMk cId="1520918288" sldId="360"/>
            <ac:spMk id="19" creationId="{F99EA270-8D6D-FBF5-0863-4F412F0E7F40}"/>
          </ac:spMkLst>
        </pc:spChg>
        <pc:spChg chg="add mod">
          <ac:chgData name="Oliver Law" userId="072c918b-1473-46fd-9cdd-bcb1d4a8975c" providerId="ADAL" clId="{300EF583-3569-4601-89F9-DAF185B383D4}" dt="2023-09-27T18:36:32.795" v="1511" actId="1076"/>
          <ac:spMkLst>
            <pc:docMk/>
            <pc:sldMk cId="1520918288" sldId="360"/>
            <ac:spMk id="20" creationId="{B4583D75-7E00-8F16-BE0C-DF5C7A9AD49D}"/>
          </ac:spMkLst>
        </pc:spChg>
        <pc:grpChg chg="add mod">
          <ac:chgData name="Oliver Law" userId="072c918b-1473-46fd-9cdd-bcb1d4a8975c" providerId="ADAL" clId="{300EF583-3569-4601-89F9-DAF185B383D4}" dt="2023-09-27T18:36:42.730" v="1512" actId="1076"/>
          <ac:grpSpMkLst>
            <pc:docMk/>
            <pc:sldMk cId="1520918288" sldId="360"/>
            <ac:grpSpMk id="17" creationId="{05DC15FC-36AE-B81C-55E3-01AFD996058D}"/>
          </ac:grpSpMkLst>
        </pc:grpChg>
        <pc:picChg chg="mod">
          <ac:chgData name="Oliver Law" userId="072c918b-1473-46fd-9cdd-bcb1d4a8975c" providerId="ADAL" clId="{300EF583-3569-4601-89F9-DAF185B383D4}" dt="2023-09-27T18:35:42.282" v="1506" actId="1076"/>
          <ac:picMkLst>
            <pc:docMk/>
            <pc:sldMk cId="1520918288" sldId="360"/>
            <ac:picMk id="5" creationId="{6A27A63A-93B1-E1D8-2EA8-E2419EA104F6}"/>
          </ac:picMkLst>
        </pc:picChg>
        <pc:picChg chg="mod">
          <ac:chgData name="Oliver Law" userId="072c918b-1473-46fd-9cdd-bcb1d4a8975c" providerId="ADAL" clId="{300EF583-3569-4601-89F9-DAF185B383D4}" dt="2023-09-27T18:35:42.282" v="1506" actId="1076"/>
          <ac:picMkLst>
            <pc:docMk/>
            <pc:sldMk cId="1520918288" sldId="360"/>
            <ac:picMk id="7" creationId="{B0DD5394-D633-616B-9D1E-927389166C01}"/>
          </ac:picMkLst>
        </pc:picChg>
        <pc:picChg chg="add mod ord">
          <ac:chgData name="Oliver Law" userId="072c918b-1473-46fd-9cdd-bcb1d4a8975c" providerId="ADAL" clId="{300EF583-3569-4601-89F9-DAF185B383D4}" dt="2023-09-27T18:31:04.435" v="1343" actId="164"/>
          <ac:picMkLst>
            <pc:docMk/>
            <pc:sldMk cId="1520918288" sldId="360"/>
            <ac:picMk id="9" creationId="{10681B8A-70AF-2EC5-BC16-B10B6768839B}"/>
          </ac:picMkLst>
        </pc:picChg>
        <pc:picChg chg="mod ord">
          <ac:chgData name="Oliver Law" userId="072c918b-1473-46fd-9cdd-bcb1d4a8975c" providerId="ADAL" clId="{300EF583-3569-4601-89F9-DAF185B383D4}" dt="2023-09-27T18:36:20.542" v="1508" actId="1076"/>
          <ac:picMkLst>
            <pc:docMk/>
            <pc:sldMk cId="1520918288" sldId="360"/>
            <ac:picMk id="11" creationId="{832123DA-1285-7B36-C891-84AEC74EBED7}"/>
          </ac:picMkLst>
        </pc:picChg>
        <pc:picChg chg="mod">
          <ac:chgData name="Oliver Law" userId="072c918b-1473-46fd-9cdd-bcb1d4a8975c" providerId="ADAL" clId="{300EF583-3569-4601-89F9-DAF185B383D4}" dt="2023-09-27T18:29:07.129" v="1276" actId="1076"/>
          <ac:picMkLst>
            <pc:docMk/>
            <pc:sldMk cId="1520918288" sldId="360"/>
            <ac:picMk id="12" creationId="{C454B228-378E-E24A-2B3A-942E80C121B5}"/>
          </ac:picMkLst>
        </pc:picChg>
        <pc:cxnChg chg="mod">
          <ac:chgData name="Oliver Law" userId="072c918b-1473-46fd-9cdd-bcb1d4a8975c" providerId="ADAL" clId="{300EF583-3569-4601-89F9-DAF185B383D4}" dt="2023-09-27T18:35:42.282" v="1506" actId="1076"/>
          <ac:cxnSpMkLst>
            <pc:docMk/>
            <pc:sldMk cId="1520918288" sldId="360"/>
            <ac:cxnSpMk id="13" creationId="{BCEF9DCF-A17D-28B6-9415-8A5A4B6CE396}"/>
          </ac:cxnSpMkLst>
        </pc:cxnChg>
      </pc:sldChg>
      <pc:sldChg chg="addSp delSp modSp add mod">
        <pc:chgData name="Oliver Law" userId="072c918b-1473-46fd-9cdd-bcb1d4a8975c" providerId="ADAL" clId="{300EF583-3569-4601-89F9-DAF185B383D4}" dt="2023-09-27T18:38:31.806" v="1522" actId="1076"/>
        <pc:sldMkLst>
          <pc:docMk/>
          <pc:sldMk cId="4197298303" sldId="361"/>
        </pc:sldMkLst>
        <pc:spChg chg="del">
          <ac:chgData name="Oliver Law" userId="072c918b-1473-46fd-9cdd-bcb1d4a8975c" providerId="ADAL" clId="{300EF583-3569-4601-89F9-DAF185B383D4}" dt="2023-09-27T18:38:23.166" v="1518" actId="478"/>
          <ac:spMkLst>
            <pc:docMk/>
            <pc:sldMk cId="4197298303" sldId="361"/>
            <ac:spMk id="8" creationId="{AC6161C8-EBF6-8AFE-E330-7B7FE4D78975}"/>
          </ac:spMkLst>
        </pc:spChg>
        <pc:spChg chg="del">
          <ac:chgData name="Oliver Law" userId="072c918b-1473-46fd-9cdd-bcb1d4a8975c" providerId="ADAL" clId="{300EF583-3569-4601-89F9-DAF185B383D4}" dt="2023-09-27T18:38:23.166" v="1518" actId="478"/>
          <ac:spMkLst>
            <pc:docMk/>
            <pc:sldMk cId="4197298303" sldId="361"/>
            <ac:spMk id="10" creationId="{D5DFC631-CDB1-BA3D-DC61-AB30A64DD801}"/>
          </ac:spMkLst>
        </pc:spChg>
        <pc:spChg chg="del">
          <ac:chgData name="Oliver Law" userId="072c918b-1473-46fd-9cdd-bcb1d4a8975c" providerId="ADAL" clId="{300EF583-3569-4601-89F9-DAF185B383D4}" dt="2023-09-27T18:38:23.166" v="1518" actId="478"/>
          <ac:spMkLst>
            <pc:docMk/>
            <pc:sldMk cId="4197298303" sldId="361"/>
            <ac:spMk id="14" creationId="{00C4038C-2170-A496-5210-9B97E25CDF1F}"/>
          </ac:spMkLst>
        </pc:spChg>
        <pc:spChg chg="del">
          <ac:chgData name="Oliver Law" userId="072c918b-1473-46fd-9cdd-bcb1d4a8975c" providerId="ADAL" clId="{300EF583-3569-4601-89F9-DAF185B383D4}" dt="2023-09-27T18:38:23.166" v="1518" actId="478"/>
          <ac:spMkLst>
            <pc:docMk/>
            <pc:sldMk cId="4197298303" sldId="361"/>
            <ac:spMk id="15" creationId="{DF7F0FB6-6252-0763-F3A3-C961E2A1CDEC}"/>
          </ac:spMkLst>
        </pc:spChg>
        <pc:spChg chg="del">
          <ac:chgData name="Oliver Law" userId="072c918b-1473-46fd-9cdd-bcb1d4a8975c" providerId="ADAL" clId="{300EF583-3569-4601-89F9-DAF185B383D4}" dt="2023-09-27T18:38:23.166" v="1518" actId="478"/>
          <ac:spMkLst>
            <pc:docMk/>
            <pc:sldMk cId="4197298303" sldId="361"/>
            <ac:spMk id="16" creationId="{5017DAF0-760C-D221-581C-DDD1C93D664C}"/>
          </ac:spMkLst>
        </pc:spChg>
        <pc:spChg chg="del">
          <ac:chgData name="Oliver Law" userId="072c918b-1473-46fd-9cdd-bcb1d4a8975c" providerId="ADAL" clId="{300EF583-3569-4601-89F9-DAF185B383D4}" dt="2023-09-27T18:38:23.166" v="1518" actId="478"/>
          <ac:spMkLst>
            <pc:docMk/>
            <pc:sldMk cId="4197298303" sldId="361"/>
            <ac:spMk id="18" creationId="{9F4F51CE-F32A-CA81-12DA-EF1FF6421E50}"/>
          </ac:spMkLst>
        </pc:spChg>
        <pc:spChg chg="del">
          <ac:chgData name="Oliver Law" userId="072c918b-1473-46fd-9cdd-bcb1d4a8975c" providerId="ADAL" clId="{300EF583-3569-4601-89F9-DAF185B383D4}" dt="2023-09-27T18:38:23.166" v="1518" actId="478"/>
          <ac:spMkLst>
            <pc:docMk/>
            <pc:sldMk cId="4197298303" sldId="361"/>
            <ac:spMk id="20" creationId="{B4583D75-7E00-8F16-BE0C-DF5C7A9AD49D}"/>
          </ac:spMkLst>
        </pc:spChg>
        <pc:grpChg chg="del">
          <ac:chgData name="Oliver Law" userId="072c918b-1473-46fd-9cdd-bcb1d4a8975c" providerId="ADAL" clId="{300EF583-3569-4601-89F9-DAF185B383D4}" dt="2023-09-27T18:38:26.335" v="1519" actId="478"/>
          <ac:grpSpMkLst>
            <pc:docMk/>
            <pc:sldMk cId="4197298303" sldId="361"/>
            <ac:grpSpMk id="17" creationId="{05DC15FC-36AE-B81C-55E3-01AFD996058D}"/>
          </ac:grpSpMkLst>
        </pc:grpChg>
        <pc:picChg chg="del">
          <ac:chgData name="Oliver Law" userId="072c918b-1473-46fd-9cdd-bcb1d4a8975c" providerId="ADAL" clId="{300EF583-3569-4601-89F9-DAF185B383D4}" dt="2023-09-27T18:38:23.166" v="1518" actId="478"/>
          <ac:picMkLst>
            <pc:docMk/>
            <pc:sldMk cId="4197298303" sldId="361"/>
            <ac:picMk id="5" creationId="{6A27A63A-93B1-E1D8-2EA8-E2419EA104F6}"/>
          </ac:picMkLst>
        </pc:picChg>
        <pc:picChg chg="del">
          <ac:chgData name="Oliver Law" userId="072c918b-1473-46fd-9cdd-bcb1d4a8975c" providerId="ADAL" clId="{300EF583-3569-4601-89F9-DAF185B383D4}" dt="2023-09-27T18:38:23.166" v="1518" actId="478"/>
          <ac:picMkLst>
            <pc:docMk/>
            <pc:sldMk cId="4197298303" sldId="361"/>
            <ac:picMk id="7" creationId="{B0DD5394-D633-616B-9D1E-927389166C01}"/>
          </ac:picMkLst>
        </pc:picChg>
        <pc:picChg chg="del">
          <ac:chgData name="Oliver Law" userId="072c918b-1473-46fd-9cdd-bcb1d4a8975c" providerId="ADAL" clId="{300EF583-3569-4601-89F9-DAF185B383D4}" dt="2023-09-27T18:38:23.166" v="1518" actId="478"/>
          <ac:picMkLst>
            <pc:docMk/>
            <pc:sldMk cId="4197298303" sldId="361"/>
            <ac:picMk id="11" creationId="{832123DA-1285-7B36-C891-84AEC74EBED7}"/>
          </ac:picMkLst>
        </pc:picChg>
        <pc:picChg chg="del">
          <ac:chgData name="Oliver Law" userId="072c918b-1473-46fd-9cdd-bcb1d4a8975c" providerId="ADAL" clId="{300EF583-3569-4601-89F9-DAF185B383D4}" dt="2023-09-27T18:38:23.166" v="1518" actId="478"/>
          <ac:picMkLst>
            <pc:docMk/>
            <pc:sldMk cId="4197298303" sldId="361"/>
            <ac:picMk id="12" creationId="{C454B228-378E-E24A-2B3A-942E80C121B5}"/>
          </ac:picMkLst>
        </pc:picChg>
        <pc:picChg chg="add mod">
          <ac:chgData name="Oliver Law" userId="072c918b-1473-46fd-9cdd-bcb1d4a8975c" providerId="ADAL" clId="{300EF583-3569-4601-89F9-DAF185B383D4}" dt="2023-09-27T18:38:31.806" v="1522" actId="1076"/>
          <ac:picMkLst>
            <pc:docMk/>
            <pc:sldMk cId="4197298303" sldId="361"/>
            <ac:picMk id="19" creationId="{DB1078FE-0865-E77C-1406-CE317C9485AE}"/>
          </ac:picMkLst>
        </pc:picChg>
        <pc:cxnChg chg="del">
          <ac:chgData name="Oliver Law" userId="072c918b-1473-46fd-9cdd-bcb1d4a8975c" providerId="ADAL" clId="{300EF583-3569-4601-89F9-DAF185B383D4}" dt="2023-09-27T18:38:23.166" v="1518" actId="478"/>
          <ac:cxnSpMkLst>
            <pc:docMk/>
            <pc:sldMk cId="4197298303" sldId="361"/>
            <ac:cxnSpMk id="13" creationId="{BCEF9DCF-A17D-28B6-9415-8A5A4B6CE396}"/>
          </ac:cxnSpMkLst>
        </pc:cxnChg>
      </pc:sldChg>
      <pc:sldChg chg="addSp delSp modSp add mod">
        <pc:chgData name="Oliver Law" userId="072c918b-1473-46fd-9cdd-bcb1d4a8975c" providerId="ADAL" clId="{300EF583-3569-4601-89F9-DAF185B383D4}" dt="2023-09-27T20:51:40.681" v="2970" actId="1076"/>
        <pc:sldMkLst>
          <pc:docMk/>
          <pc:sldMk cId="739921211" sldId="362"/>
        </pc:sldMkLst>
        <pc:spChg chg="mod">
          <ac:chgData name="Oliver Law" userId="072c918b-1473-46fd-9cdd-bcb1d4a8975c" providerId="ADAL" clId="{300EF583-3569-4601-89F9-DAF185B383D4}" dt="2023-09-27T18:48:55.479" v="1589" actId="20577"/>
          <ac:spMkLst>
            <pc:docMk/>
            <pc:sldMk cId="739921211" sldId="362"/>
            <ac:spMk id="2" creationId="{00000000-0000-0000-0000-000000000000}"/>
          </ac:spMkLst>
        </pc:spChg>
        <pc:spChg chg="mod">
          <ac:chgData name="Oliver Law" userId="072c918b-1473-46fd-9cdd-bcb1d4a8975c" providerId="ADAL" clId="{300EF583-3569-4601-89F9-DAF185B383D4}" dt="2023-09-27T20:51:32.853" v="2969" actId="14100"/>
          <ac:spMkLst>
            <pc:docMk/>
            <pc:sldMk cId="739921211" sldId="362"/>
            <ac:spMk id="3" creationId="{00000000-0000-0000-0000-000000000000}"/>
          </ac:spMkLst>
        </pc:spChg>
        <pc:spChg chg="del">
          <ac:chgData name="Oliver Law" userId="072c918b-1473-46fd-9cdd-bcb1d4a8975c" providerId="ADAL" clId="{300EF583-3569-4601-89F9-DAF185B383D4}" dt="2023-09-27T18:49:02.470" v="1591" actId="478"/>
          <ac:spMkLst>
            <pc:docMk/>
            <pc:sldMk cId="739921211" sldId="362"/>
            <ac:spMk id="5" creationId="{8EAD9945-AFE2-5B6B-1A65-09786DBF6A4A}"/>
          </ac:spMkLst>
        </pc:spChg>
        <pc:spChg chg="del">
          <ac:chgData name="Oliver Law" userId="072c918b-1473-46fd-9cdd-bcb1d4a8975c" providerId="ADAL" clId="{300EF583-3569-4601-89F9-DAF185B383D4}" dt="2023-09-27T18:49:00.759" v="1590" actId="478"/>
          <ac:spMkLst>
            <pc:docMk/>
            <pc:sldMk cId="739921211" sldId="362"/>
            <ac:spMk id="6" creationId="{346BF54D-A478-0652-4454-2BC6C5751EC7}"/>
          </ac:spMkLst>
        </pc:spChg>
        <pc:spChg chg="del">
          <ac:chgData name="Oliver Law" userId="072c918b-1473-46fd-9cdd-bcb1d4a8975c" providerId="ADAL" clId="{300EF583-3569-4601-89F9-DAF185B383D4}" dt="2023-09-27T18:49:00.759" v="1590" actId="478"/>
          <ac:spMkLst>
            <pc:docMk/>
            <pc:sldMk cId="739921211" sldId="362"/>
            <ac:spMk id="7" creationId="{11856C6E-65DE-B00F-6613-C5B12F35B89C}"/>
          </ac:spMkLst>
        </pc:spChg>
        <pc:spChg chg="add mod">
          <ac:chgData name="Oliver Law" userId="072c918b-1473-46fd-9cdd-bcb1d4a8975c" providerId="ADAL" clId="{300EF583-3569-4601-89F9-DAF185B383D4}" dt="2023-09-27T18:55:08.683" v="1872" actId="113"/>
          <ac:spMkLst>
            <pc:docMk/>
            <pc:sldMk cId="739921211" sldId="362"/>
            <ac:spMk id="8" creationId="{0CC30DB7-50FE-F140-6038-8E08CC7AD9FA}"/>
          </ac:spMkLst>
        </pc:spChg>
        <pc:spChg chg="add mod">
          <ac:chgData name="Oliver Law" userId="072c918b-1473-46fd-9cdd-bcb1d4a8975c" providerId="ADAL" clId="{300EF583-3569-4601-89F9-DAF185B383D4}" dt="2023-09-27T20:51:40.681" v="2970" actId="1076"/>
          <ac:spMkLst>
            <pc:docMk/>
            <pc:sldMk cId="739921211" sldId="362"/>
            <ac:spMk id="10" creationId="{D52165F9-3687-BC19-A6E5-19E1F31122F3}"/>
          </ac:spMkLst>
        </pc:spChg>
        <pc:picChg chg="add mod">
          <ac:chgData name="Oliver Law" userId="072c918b-1473-46fd-9cdd-bcb1d4a8975c" providerId="ADAL" clId="{300EF583-3569-4601-89F9-DAF185B383D4}" dt="2023-09-27T18:54:34.349" v="1842" actId="1076"/>
          <ac:picMkLst>
            <pc:docMk/>
            <pc:sldMk cId="739921211" sldId="362"/>
            <ac:picMk id="12290" creationId="{E6A64DA2-6D11-F693-BAC7-FED21DBC0175}"/>
          </ac:picMkLst>
        </pc:picChg>
      </pc:sldChg>
      <pc:sldChg chg="delSp new del mod">
        <pc:chgData name="Oliver Law" userId="072c918b-1473-46fd-9cdd-bcb1d4a8975c" providerId="ADAL" clId="{300EF583-3569-4601-89F9-DAF185B383D4}" dt="2023-09-27T18:48:49.133" v="1578" actId="47"/>
        <pc:sldMkLst>
          <pc:docMk/>
          <pc:sldMk cId="4266188498" sldId="362"/>
        </pc:sldMkLst>
        <pc:spChg chg="del">
          <ac:chgData name="Oliver Law" userId="072c918b-1473-46fd-9cdd-bcb1d4a8975c" providerId="ADAL" clId="{300EF583-3569-4601-89F9-DAF185B383D4}" dt="2023-09-27T18:48:41.387" v="1577" actId="478"/>
          <ac:spMkLst>
            <pc:docMk/>
            <pc:sldMk cId="4266188498" sldId="362"/>
            <ac:spMk id="3" creationId="{4D83163F-D5EC-DF03-9E4F-0FCA1041367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C03A-79D8-174C-8A65-8B724BE9D7B5}" type="datetimeFigureOut">
              <a:rPr lang="en-US" smtClean="0"/>
              <a:t>9/27/2023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49E93-5542-D14B-A07B-05AD65D6EB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204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3967B-E13D-644C-B749-25F5E6C5117C}" type="datetimeFigureOut">
              <a:rPr lang="en-US" smtClean="0"/>
              <a:t>9/27/2023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A6A82-C43D-0E45-8BBC-3BA89641B4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6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2023-09-27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2023-09-27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13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2023-09-27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2023-09-27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2023-09-27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785" r:id="rId20"/>
    <p:sldLayoutId id="2147483790" r:id="rId21"/>
    <p:sldLayoutId id="2147483791" r:id="rId22"/>
    <p:sldLayoutId id="2147483793" r:id="rId23"/>
    <p:sldLayoutId id="2147483794" r:id="rId24"/>
    <p:sldLayoutId id="2147483795" r:id="rId25"/>
    <p:sldLayoutId id="2147483798" r:id="rId26"/>
    <p:sldLayoutId id="2147483799" r:id="rId27"/>
    <p:sldLayoutId id="2147483800" r:id="rId28"/>
    <p:sldLayoutId id="2147483801" r:id="rId29"/>
    <p:sldLayoutId id="2147483802" r:id="rId30"/>
    <p:sldLayoutId id="2147483803" r:id="rId31"/>
    <p:sldLayoutId id="2147483804" r:id="rId32"/>
    <p:sldLayoutId id="2147483805" r:id="rId33"/>
    <p:sldLayoutId id="2147483806" r:id="rId34"/>
    <p:sldLayoutId id="2147483807" r:id="rId35"/>
    <p:sldLayoutId id="2147483808" r:id="rId36"/>
    <p:sldLayoutId id="2147483809" r:id="rId37"/>
    <p:sldLayoutId id="2147483810" r:id="rId38"/>
    <p:sldLayoutId id="2147483811" r:id="rId39"/>
    <p:sldLayoutId id="2147483812" r:id="rId40"/>
    <p:sldLayoutId id="2147483813" r:id="rId41"/>
    <p:sldLayoutId id="2147483796" r:id="rId42"/>
    <p:sldLayoutId id="2147483821" r:id="rId43"/>
    <p:sldLayoutId id="2147483823" r:id="rId44"/>
    <p:sldLayoutId id="2147483819" r:id="rId45"/>
    <p:sldLayoutId id="2147483820" r:id="rId46"/>
    <p:sldLayoutId id="2147483814" r:id="rId47"/>
    <p:sldLayoutId id="2147483815" r:id="rId48"/>
    <p:sldLayoutId id="2147483816" r:id="rId49"/>
    <p:sldLayoutId id="2147483824" r:id="rId5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6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.org/standard/72740.html" TargetMode="External"/><Relationship Id="rId2" Type="http://schemas.openxmlformats.org/officeDocument/2006/relationships/hyperlink" Target="https://www.gdandtbasics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iso.org/standard/54936.html" TargetMode="External"/><Relationship Id="rId4" Type="http://schemas.openxmlformats.org/officeDocument/2006/relationships/hyperlink" Target="https://www.cwbgroup.org/certification-and-qualification/csa-w471-fusion-welding-steel-company-certification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39.png"/><Relationship Id="rId7" Type="http://schemas.openxmlformats.org/officeDocument/2006/relationships/image" Target="../media/image5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58.png"/><Relationship Id="rId4" Type="http://schemas.openxmlformats.org/officeDocument/2006/relationships/image" Target="../media/image36.png"/><Relationship Id="rId9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6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s://edms.cern.ch/document/2953464/1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714750" y="4114800"/>
            <a:ext cx="6638549" cy="1050471"/>
          </a:xfrm>
        </p:spPr>
        <p:txBody>
          <a:bodyPr>
            <a:normAutofit/>
          </a:bodyPr>
          <a:lstStyle/>
          <a:p>
            <a:r>
              <a:rPr lang="en-US" sz="1900" dirty="0"/>
              <a:t>Oliver Law</a:t>
            </a:r>
          </a:p>
          <a:p>
            <a:r>
              <a:rPr lang="en-US" sz="1400" dirty="0"/>
              <a:t>Project Engineer – TRIUMF contribution to HL-LHC collaboration</a:t>
            </a:r>
          </a:p>
          <a:p>
            <a:r>
              <a:rPr lang="en-US" sz="1400" dirty="0"/>
              <a:t>TRIUMF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62725" y="2032777"/>
            <a:ext cx="7749755" cy="208202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RFD Engineering Issues – Interpreting European standards for North America manufacture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7B8816-4DFF-7F87-119E-DBAD31796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2FE4524-0B6C-C7F5-E7EE-17744CD3DA04}"/>
              </a:ext>
            </a:extLst>
          </p:cNvPr>
          <p:cNvSpPr/>
          <p:nvPr/>
        </p:nvSpPr>
        <p:spPr>
          <a:xfrm>
            <a:off x="0" y="0"/>
            <a:ext cx="2351314" cy="6858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0CAA4F-4E8F-792A-8BB3-B8850E23EA9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57" r="9257" b="3840"/>
          <a:stretch/>
        </p:blipFill>
        <p:spPr bwMode="auto">
          <a:xfrm>
            <a:off x="6684045" y="3782787"/>
            <a:ext cx="4047524" cy="260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8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471" y="979687"/>
            <a:ext cx="9779265" cy="650329"/>
          </a:xfrm>
        </p:spPr>
        <p:txBody>
          <a:bodyPr>
            <a:normAutofit/>
          </a:bodyPr>
          <a:lstStyle/>
          <a:p>
            <a:r>
              <a:rPr lang="en-US" sz="2400" dirty="0"/>
              <a:t>Leak Testing Procedure &amp; Personnel Qualifications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470" y="1624268"/>
            <a:ext cx="10181601" cy="4373761"/>
          </a:xfrm>
        </p:spPr>
        <p:txBody>
          <a:bodyPr>
            <a:normAutofit/>
          </a:bodyPr>
          <a:lstStyle/>
          <a:p>
            <a:r>
              <a:rPr lang="en-US" sz="2000" dirty="0"/>
              <a:t>TRIUMF personnel will perform the leak tests on the OVC using TRIUMF equipment</a:t>
            </a:r>
          </a:p>
          <a:p>
            <a:r>
              <a:rPr lang="en-US" sz="2000" dirty="0"/>
              <a:t>Leak check procedure document draft in progress </a:t>
            </a:r>
          </a:p>
          <a:p>
            <a:r>
              <a:rPr lang="en-US" sz="2000" dirty="0"/>
              <a:t>Laboratories under WP4 Collaboration	 are given 3 options:</a:t>
            </a:r>
          </a:p>
          <a:p>
            <a:pPr lvl="1"/>
            <a:r>
              <a:rPr lang="en-US" sz="2000" dirty="0"/>
              <a:t>Personnel shall be qualified to EN ISO 9712 or Recommended Practice No. SNT-TC-1A (minimum level 2, for both)</a:t>
            </a:r>
          </a:p>
          <a:p>
            <a:pPr lvl="1"/>
            <a:r>
              <a:rPr lang="en-US" sz="2000" dirty="0">
                <a:highlight>
                  <a:srgbClr val="FFFFFF"/>
                </a:highlight>
              </a:rPr>
              <a:t>Leak-testing personnel provide the following documents:</a:t>
            </a:r>
          </a:p>
          <a:p>
            <a:pPr lvl="2"/>
            <a:r>
              <a:rPr lang="en-US" sz="2000" dirty="0">
                <a:highlight>
                  <a:srgbClr val="FFFFFF"/>
                </a:highlight>
              </a:rPr>
              <a:t>Copy of at least 2x leak tests performed in the last 6 months and on equipment with comparable vacuum levels</a:t>
            </a:r>
          </a:p>
          <a:p>
            <a:pPr lvl="2"/>
            <a:r>
              <a:rPr lang="en-US" sz="2000" dirty="0">
                <a:highlight>
                  <a:srgbClr val="FFFFFF"/>
                </a:highlight>
              </a:rPr>
              <a:t>Proven experience in comparable vacuum level (ex. 2-3 representative reports spanning the last 3 years)</a:t>
            </a:r>
          </a:p>
          <a:p>
            <a:pPr lvl="1"/>
            <a:r>
              <a:rPr lang="en-US" sz="2000" dirty="0"/>
              <a:t>Auto-certification of consistent experience (years + vacuum level) must be signed by leak-testing personnel and the project leader</a:t>
            </a:r>
          </a:p>
          <a:p>
            <a:r>
              <a:rPr lang="en-US" sz="2000" dirty="0"/>
              <a:t>Correction to requirements: No deviation request required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AD9945-AFE2-5B6B-1A65-09786DBF6A4A}"/>
              </a:ext>
            </a:extLst>
          </p:cNvPr>
          <p:cNvSpPr txBox="1"/>
          <p:nvPr/>
        </p:nvSpPr>
        <p:spPr>
          <a:xfrm>
            <a:off x="9084606" y="5572714"/>
            <a:ext cx="2273416" cy="58477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B050"/>
                </a:solidFill>
              </a:rPr>
              <a:t>OPTION 2!</a:t>
            </a:r>
            <a:endParaRPr lang="en-CA" sz="3200" b="1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6BF54D-A478-0652-4454-2BC6C5751EC7}"/>
              </a:ext>
            </a:extLst>
          </p:cNvPr>
          <p:cNvSpPr txBox="1"/>
          <p:nvPr/>
        </p:nvSpPr>
        <p:spPr>
          <a:xfrm>
            <a:off x="10957691" y="3674007"/>
            <a:ext cx="587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CA" sz="32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856C6E-65DE-B00F-6613-C5B12F35B89C}"/>
              </a:ext>
            </a:extLst>
          </p:cNvPr>
          <p:cNvSpPr txBox="1"/>
          <p:nvPr/>
        </p:nvSpPr>
        <p:spPr>
          <a:xfrm>
            <a:off x="10957691" y="4325863"/>
            <a:ext cx="587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CA" sz="3200" dirty="0">
              <a:solidFill>
                <a:srgbClr val="00B050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FFEA529-4C6A-2C2C-1AB9-9935C30AB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006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471" y="979687"/>
            <a:ext cx="9779265" cy="650329"/>
          </a:xfrm>
        </p:spPr>
        <p:txBody>
          <a:bodyPr>
            <a:normAutofit/>
          </a:bodyPr>
          <a:lstStyle/>
          <a:p>
            <a:r>
              <a:rPr lang="en-US" sz="2400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470" y="1624269"/>
            <a:ext cx="10181601" cy="3584545"/>
          </a:xfrm>
        </p:spPr>
        <p:txBody>
          <a:bodyPr>
            <a:normAutofit/>
          </a:bodyPr>
          <a:lstStyle/>
          <a:p>
            <a:r>
              <a:rPr lang="en-US" sz="2000" dirty="0"/>
              <a:t>TCM0 OVC pre-fabrication documents in progress or waiting for approval</a:t>
            </a:r>
          </a:p>
          <a:p>
            <a:r>
              <a:rPr lang="en-US" sz="2000" dirty="0"/>
              <a:t>TRIUMF has translated or retained ISO specifications and requirements where applicable</a:t>
            </a:r>
          </a:p>
          <a:p>
            <a:r>
              <a:rPr lang="en-US" sz="2000" dirty="0"/>
              <a:t>TRIUMF has taken on some of the responsibilities to alleviate the requirements for NA manufacturers (ex. Material procurement &amp; leak checking)</a:t>
            </a:r>
          </a:p>
          <a:p>
            <a:r>
              <a:rPr lang="en-US" sz="2000" dirty="0"/>
              <a:t>Corrections to specification documents that aid TRIUMF and suppliers in compliance with the requirements have been discussed and approved with CERN</a:t>
            </a:r>
          </a:p>
          <a:p>
            <a:r>
              <a:rPr lang="en-US" sz="2000" dirty="0"/>
              <a:t>TCM0/Series procurement is ongoing and TRIUMF expects to issue tender contracts within the coming months</a:t>
            </a:r>
          </a:p>
          <a:p>
            <a:endParaRPr lang="en-US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FFEA529-4C6A-2C2C-1AB9-9935C30AB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Ducks in a Row">
            <a:extLst>
              <a:ext uri="{FF2B5EF4-FFF2-40B4-BE49-F238E27FC236}">
                <a16:creationId xmlns:a16="http://schemas.microsoft.com/office/drawing/2014/main" id="{E6A64DA2-6D11-F693-BAC7-FED21DBC01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10" b="26877"/>
          <a:stretch/>
        </p:blipFill>
        <p:spPr bwMode="auto">
          <a:xfrm>
            <a:off x="9294084" y="5054115"/>
            <a:ext cx="2897916" cy="141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C30DB7-50FE-F140-6038-8E08CC7AD9FA}"/>
              </a:ext>
            </a:extLst>
          </p:cNvPr>
          <p:cNvSpPr txBox="1"/>
          <p:nvPr/>
        </p:nvSpPr>
        <p:spPr>
          <a:xfrm>
            <a:off x="9484407" y="6281985"/>
            <a:ext cx="2517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i="0" dirty="0">
                <a:solidFill>
                  <a:srgbClr val="00A9FF"/>
                </a:solidFill>
                <a:effectLst/>
              </a:rPr>
              <a:t>Keep your ducks in a row!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2165F9-3687-BC19-A6E5-19E1F31122F3}"/>
              </a:ext>
            </a:extLst>
          </p:cNvPr>
          <p:cNvSpPr txBox="1"/>
          <p:nvPr/>
        </p:nvSpPr>
        <p:spPr>
          <a:xfrm>
            <a:off x="681469" y="5233731"/>
            <a:ext cx="45055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A9FF"/>
                </a:solidFill>
              </a:rPr>
              <a:t>CERN/TRIUMF/UK teams' collaboration has proven to be very helpful</a:t>
            </a:r>
          </a:p>
        </p:txBody>
      </p:sp>
    </p:spTree>
    <p:extLst>
      <p:ext uri="{BB962C8B-B14F-4D97-AF65-F5344CB8AC3E}">
        <p14:creationId xmlns:p14="http://schemas.microsoft.com/office/powerpoint/2010/main" val="739921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61988" y="4493174"/>
            <a:ext cx="3938587" cy="304113"/>
          </a:xfrm>
        </p:spPr>
        <p:txBody>
          <a:bodyPr/>
          <a:lstStyle/>
          <a:p>
            <a:r>
              <a:rPr lang="en-US" dirty="0"/>
              <a:t>Follow us </a:t>
            </a:r>
            <a:r>
              <a:rPr lang="en-US" b="1" dirty="0"/>
              <a:t>@TRIUMFLab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</p:spPr>
        <p:txBody>
          <a:bodyPr/>
          <a:lstStyle/>
          <a:p>
            <a:r>
              <a:rPr lang="en-US" dirty="0"/>
              <a:t>www.triumf.ca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96" y="4932943"/>
            <a:ext cx="411480" cy="4114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49" y="4935991"/>
            <a:ext cx="408432" cy="4084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354" y="4932943"/>
            <a:ext cx="411480" cy="411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159" y="4932943"/>
            <a:ext cx="411480" cy="411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</p:spPr>
        <p:txBody>
          <a:bodyPr>
            <a:normAutofit/>
          </a:bodyPr>
          <a:lstStyle/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2B1095F-BB7E-E008-DB83-A05D740BA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13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359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D409C-6250-9F79-F27D-BFF60E7C4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References</a:t>
            </a:r>
            <a:endParaRPr lang="en-CA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51811-849A-B98C-AC64-EFD5B158F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71" y="1630017"/>
            <a:ext cx="8953827" cy="3948912"/>
          </a:xfrm>
        </p:spPr>
        <p:txBody>
          <a:bodyPr>
            <a:normAutofit/>
          </a:bodyPr>
          <a:lstStyle/>
          <a:p>
            <a:r>
              <a:rPr lang="en-US" sz="2000" dirty="0"/>
              <a:t>ASME Y14.5 vs ISO GPS:</a:t>
            </a:r>
          </a:p>
          <a:p>
            <a:pPr lvl="1"/>
            <a:r>
              <a:rPr lang="en-US" sz="2000" dirty="0">
                <a:hlinkClick r:id="rId2"/>
              </a:rPr>
              <a:t>https://www.gdandtbasics.com/</a:t>
            </a:r>
            <a:endParaRPr lang="en-US" sz="2000" dirty="0"/>
          </a:p>
          <a:p>
            <a:pPr lvl="1"/>
            <a:r>
              <a:rPr lang="en-US" sz="2000" dirty="0" err="1"/>
              <a:t>GeoTolPro</a:t>
            </a:r>
            <a:endParaRPr lang="en-US" sz="2000" dirty="0"/>
          </a:p>
          <a:p>
            <a:r>
              <a:rPr lang="en-US" sz="2000" dirty="0"/>
              <a:t>First angle vs third angle projection: </a:t>
            </a:r>
            <a:r>
              <a:rPr lang="en-US" sz="2000" dirty="0">
                <a:hlinkClick r:id="rId2"/>
              </a:rPr>
              <a:t>https://www.gdandtbasics.com/</a:t>
            </a:r>
            <a:endParaRPr lang="en-US" sz="2000" dirty="0"/>
          </a:p>
          <a:p>
            <a:r>
              <a:rPr lang="en-US" sz="2000" dirty="0"/>
              <a:t>AWS A2.4: Welding for Design Engineers (CWB – 2006)</a:t>
            </a:r>
          </a:p>
          <a:p>
            <a:r>
              <a:rPr lang="en-US" sz="2000" dirty="0"/>
              <a:t>ISO 2553: </a:t>
            </a:r>
            <a:r>
              <a:rPr lang="en-US" sz="2000" dirty="0">
                <a:hlinkClick r:id="rId3"/>
              </a:rPr>
              <a:t>https://www.iso.org/standard/72740.html</a:t>
            </a:r>
            <a:endParaRPr lang="en-US" sz="2000" dirty="0"/>
          </a:p>
          <a:p>
            <a:r>
              <a:rPr lang="en-US" sz="2000" dirty="0"/>
              <a:t>CSA W47.1: </a:t>
            </a:r>
            <a:r>
              <a:rPr lang="en-US" sz="2000" dirty="0">
                <a:hlinkClick r:id="rId4"/>
              </a:rPr>
              <a:t>https://www.cwbgroup.org/certification-and-qualification/csa-w471-fusion-welding-steel-company-certification</a:t>
            </a:r>
            <a:endParaRPr lang="en-US" sz="2000" dirty="0"/>
          </a:p>
          <a:p>
            <a:r>
              <a:rPr lang="en-US" sz="2000" dirty="0"/>
              <a:t>ISO 9606-1: </a:t>
            </a:r>
            <a:r>
              <a:rPr lang="en-US" sz="2000" dirty="0">
                <a:hlinkClick r:id="rId5"/>
              </a:rPr>
              <a:t>https://www.iso.org/standard/54936.html</a:t>
            </a:r>
            <a:endParaRPr lang="en-US" sz="2000" dirty="0"/>
          </a:p>
          <a:p>
            <a:pPr lvl="1"/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488573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493" y="885349"/>
            <a:ext cx="8832643" cy="783934"/>
          </a:xfrm>
        </p:spPr>
        <p:txBody>
          <a:bodyPr>
            <a:normAutofit/>
          </a:bodyPr>
          <a:lstStyle/>
          <a:p>
            <a:r>
              <a:rPr lang="en-US" sz="2400" dirty="0"/>
              <a:t>Extra Slides – ASME Y14.5 Rule #1 vs ISO GPS Envelope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27A63A-93B1-E1D8-2EA8-E2419EA10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639" y="5157438"/>
            <a:ext cx="3797392" cy="15829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DD5394-D633-616B-9D1E-927389166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826" y="5082372"/>
            <a:ext cx="4144594" cy="1733046"/>
          </a:xfrm>
          <a:prstGeom prst="rect">
            <a:avLst/>
          </a:prstGeom>
        </p:spPr>
      </p:pic>
      <p:sp>
        <p:nvSpPr>
          <p:cNvPr id="8" name="Equals 7">
            <a:extLst>
              <a:ext uri="{FF2B5EF4-FFF2-40B4-BE49-F238E27FC236}">
                <a16:creationId xmlns:a16="http://schemas.microsoft.com/office/drawing/2014/main" id="{AC6161C8-EBF6-8AFE-E330-7B7FE4D78975}"/>
              </a:ext>
            </a:extLst>
          </p:cNvPr>
          <p:cNvSpPr/>
          <p:nvPr/>
        </p:nvSpPr>
        <p:spPr>
          <a:xfrm>
            <a:off x="5370729" y="5856576"/>
            <a:ext cx="717398" cy="595847"/>
          </a:xfrm>
          <a:prstGeom prst="mathEqual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EF9DCF-A17D-28B6-9415-8A5A4B6CE396}"/>
              </a:ext>
            </a:extLst>
          </p:cNvPr>
          <p:cNvCxnSpPr/>
          <p:nvPr/>
        </p:nvCxnSpPr>
        <p:spPr>
          <a:xfrm flipH="1">
            <a:off x="10508585" y="5399363"/>
            <a:ext cx="704676" cy="61239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5D646310-C148-67BA-046A-5C57BD5A7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54B228-378E-E24A-2B3A-942E80C121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434" b="89434" l="3965" r="94934">
                        <a14:foregroundMark x1="11674" y1="39623" x2="5286" y2="57358"/>
                        <a14:foregroundMark x1="5286" y1="57358" x2="7048" y2="78868"/>
                        <a14:foregroundMark x1="7048" y1="78868" x2="11894" y2="61132"/>
                        <a14:foregroundMark x1="92070" y1="67547" x2="90088" y2="53962"/>
                        <a14:foregroundMark x1="92952" y1="62264" x2="95154" y2="63019"/>
                        <a14:foregroundMark x1="19824" y1="86415" x2="16300" y2="88679"/>
                        <a14:foregroundMark x1="5286" y1="63774" x2="3965" y2="60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1471" y="2934641"/>
            <a:ext cx="2962573" cy="1729255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05DC15FC-36AE-B81C-55E3-01AFD996058D}"/>
              </a:ext>
            </a:extLst>
          </p:cNvPr>
          <p:cNvGrpSpPr/>
          <p:nvPr/>
        </p:nvGrpSpPr>
        <p:grpSpPr>
          <a:xfrm>
            <a:off x="4234182" y="1336346"/>
            <a:ext cx="4297266" cy="1026454"/>
            <a:chOff x="681471" y="1369082"/>
            <a:chExt cx="4297266" cy="10264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0681B8A-70AF-2EC5-BC16-B10B67688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1471" y="1369082"/>
              <a:ext cx="2658608" cy="1026454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40DDD11-DE5A-AB31-9BBC-9B589F19BAA2}"/>
                </a:ext>
              </a:extLst>
            </p:cNvPr>
            <p:cNvSpPr txBox="1"/>
            <p:nvPr/>
          </p:nvSpPr>
          <p:spPr>
            <a:xfrm>
              <a:off x="3489628" y="1620699"/>
              <a:ext cx="14891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400" i="0" dirty="0">
                  <a:solidFill>
                    <a:srgbClr val="212121"/>
                  </a:solidFill>
                  <a:effectLst/>
                </a:rPr>
                <a:t>MMC: Ø10.1mm</a:t>
              </a:r>
            </a:p>
            <a:p>
              <a:r>
                <a:rPr lang="en-CA" sz="1400" dirty="0">
                  <a:solidFill>
                    <a:srgbClr val="212121"/>
                  </a:solidFill>
                </a:rPr>
                <a:t>LMC: </a:t>
              </a:r>
              <a:r>
                <a:rPr lang="en-CA" sz="1400" i="0" dirty="0">
                  <a:solidFill>
                    <a:srgbClr val="212121"/>
                  </a:solidFill>
                  <a:effectLst/>
                </a:rPr>
                <a:t>Ø9.9mm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32123DA-1285-7B36-C891-84AEC74EBED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303" b="89892" l="3020" r="89876">
                        <a14:foregroundMark x1="7460" y1="40794" x2="8526" y2="30325"/>
                        <a14:foregroundMark x1="5329" y1="38989" x2="3197" y2="36823"/>
                        <a14:foregroundMark x1="59858" y1="13357" x2="60036" y2="8303"/>
                        <a14:backgroundMark x1="17052" y1="63177" x2="34458" y2="65704"/>
                        <a14:backgroundMark x1="34458" y1="65704" x2="56838" y2="64260"/>
                        <a14:backgroundMark x1="56838" y1="64260" x2="62167" y2="56318"/>
                      </a14:backgroundRemoval>
                    </a14:imgEffect>
                  </a14:imgLayer>
                </a14:imgProps>
              </a:ext>
            </a:extLst>
          </a:blip>
          <a:srcRect l="234" t="3226" r="35329" b="41387"/>
          <a:stretch/>
        </p:blipFill>
        <p:spPr>
          <a:xfrm>
            <a:off x="6607893" y="3017551"/>
            <a:ext cx="2658609" cy="11243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5DFC631-CDB1-BA3D-DC61-AB30A64DD801}"/>
              </a:ext>
            </a:extLst>
          </p:cNvPr>
          <p:cNvSpPr txBox="1"/>
          <p:nvPr/>
        </p:nvSpPr>
        <p:spPr>
          <a:xfrm>
            <a:off x="681471" y="2509197"/>
            <a:ext cx="389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00A9FF"/>
                </a:solidFill>
              </a:rPr>
              <a:t>Rule #1/Envelope Requirement</a:t>
            </a:r>
            <a:endParaRPr lang="en-CA" b="1" i="0" dirty="0">
              <a:solidFill>
                <a:srgbClr val="00A9FF"/>
              </a:solidFill>
              <a:effectLst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C4038C-2170-A496-5210-9B97E25CDF1F}"/>
              </a:ext>
            </a:extLst>
          </p:cNvPr>
          <p:cNvSpPr txBox="1"/>
          <p:nvPr/>
        </p:nvSpPr>
        <p:spPr>
          <a:xfrm>
            <a:off x="3489628" y="2966819"/>
            <a:ext cx="2517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i="0" dirty="0">
                <a:solidFill>
                  <a:srgbClr val="00A9FF"/>
                </a:solidFill>
                <a:effectLst/>
              </a:rPr>
              <a:t>Mating Envelope: Ø10.1mm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7F0FB6-6252-0763-F3A3-C961E2A1CDEC}"/>
              </a:ext>
            </a:extLst>
          </p:cNvPr>
          <p:cNvSpPr txBox="1"/>
          <p:nvPr/>
        </p:nvSpPr>
        <p:spPr>
          <a:xfrm>
            <a:off x="2975547" y="4271444"/>
            <a:ext cx="2517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i="0" dirty="0">
                <a:solidFill>
                  <a:srgbClr val="00A9FF"/>
                </a:solidFill>
                <a:effectLst/>
              </a:rPr>
              <a:t>Local size varies between MMC and LMC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17DAF0-760C-D221-581C-DDD1C93D664C}"/>
              </a:ext>
            </a:extLst>
          </p:cNvPr>
          <p:cNvSpPr txBox="1"/>
          <p:nvPr/>
        </p:nvSpPr>
        <p:spPr>
          <a:xfrm>
            <a:off x="9364473" y="3206175"/>
            <a:ext cx="2721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i="0" dirty="0">
                <a:solidFill>
                  <a:srgbClr val="00A9FF"/>
                </a:solidFill>
                <a:effectLst/>
              </a:rPr>
              <a:t>No mating envelope applies</a:t>
            </a:r>
          </a:p>
          <a:p>
            <a:r>
              <a:rPr lang="en-CA" sz="1400" dirty="0">
                <a:solidFill>
                  <a:srgbClr val="00A9FF"/>
                </a:solidFill>
              </a:rPr>
              <a:t>Ex. Straightness not controlled</a:t>
            </a:r>
            <a:endParaRPr lang="en-CA" sz="1400" i="0" dirty="0">
              <a:solidFill>
                <a:srgbClr val="00A9FF"/>
              </a:solidFill>
              <a:effectLst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4F51CE-F32A-CA81-12DA-EF1FF6421E50}"/>
              </a:ext>
            </a:extLst>
          </p:cNvPr>
          <p:cNvSpPr txBox="1"/>
          <p:nvPr/>
        </p:nvSpPr>
        <p:spPr>
          <a:xfrm>
            <a:off x="6351026" y="2592609"/>
            <a:ext cx="3889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00A9FF"/>
                </a:solidFill>
              </a:rPr>
              <a:t>Without Envelope Requirement</a:t>
            </a:r>
            <a:endParaRPr lang="en-CA" b="1" i="0" dirty="0">
              <a:solidFill>
                <a:srgbClr val="00A9FF"/>
              </a:solidFill>
              <a:effectLst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583D75-7E00-8F16-BE0C-DF5C7A9AD49D}"/>
              </a:ext>
            </a:extLst>
          </p:cNvPr>
          <p:cNvSpPr txBox="1"/>
          <p:nvPr/>
        </p:nvSpPr>
        <p:spPr>
          <a:xfrm>
            <a:off x="7678501" y="4271444"/>
            <a:ext cx="2517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i="0" dirty="0">
                <a:solidFill>
                  <a:srgbClr val="00A9FF"/>
                </a:solidFill>
                <a:effectLst/>
              </a:rPr>
              <a:t>Local size varies between MMC and LMC</a:t>
            </a:r>
          </a:p>
        </p:txBody>
      </p:sp>
    </p:spTree>
    <p:extLst>
      <p:ext uri="{BB962C8B-B14F-4D97-AF65-F5344CB8AC3E}">
        <p14:creationId xmlns:p14="http://schemas.microsoft.com/office/powerpoint/2010/main" val="1520918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493" y="885349"/>
            <a:ext cx="8832643" cy="783934"/>
          </a:xfrm>
        </p:spPr>
        <p:txBody>
          <a:bodyPr>
            <a:normAutofit/>
          </a:bodyPr>
          <a:lstStyle/>
          <a:p>
            <a:r>
              <a:rPr lang="en-US" sz="2400" dirty="0"/>
              <a:t>Extra Slides – ASME Y14.5 Rule #1 vs ISO GPS Envelope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D646310-C148-67BA-046A-5C57BD5A7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B1078FE-0865-E77C-1406-CE317C948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786" y="1669283"/>
            <a:ext cx="10052957" cy="438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298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Project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471" y="1630015"/>
            <a:ext cx="10181601" cy="4553071"/>
          </a:xfrm>
        </p:spPr>
        <p:txBody>
          <a:bodyPr>
            <a:normAutofit/>
          </a:bodyPr>
          <a:lstStyle/>
          <a:p>
            <a:r>
              <a:rPr lang="en-US" sz="2000" dirty="0"/>
              <a:t>TRIUMF is to assemble and qualify 5 cryomodules for the Hi-Lumi upgrade under the WP4 collaboration and ship to CERN</a:t>
            </a:r>
          </a:p>
          <a:p>
            <a:r>
              <a:rPr lang="en-US" sz="2000" dirty="0"/>
              <a:t>Current project status: </a:t>
            </a:r>
          </a:p>
          <a:p>
            <a:pPr lvl="1"/>
            <a:r>
              <a:rPr lang="en-US" sz="2000" dirty="0"/>
              <a:t>TCM0 - Outer Vacuum Chamber (OVC) has been awarded to a local company (est. March 2024) and pre-fabrication documentation is in progress </a:t>
            </a:r>
          </a:p>
          <a:p>
            <a:pPr lvl="1"/>
            <a:r>
              <a:rPr lang="en-US" sz="2000" dirty="0"/>
              <a:t>Clean room &amp; Mu-Metal (series) contracts awarded</a:t>
            </a:r>
          </a:p>
          <a:p>
            <a:pPr lvl="1"/>
            <a:r>
              <a:rPr lang="en-US" sz="2000" dirty="0"/>
              <a:t>In-house tooling and fixtures in design/manufacturing phase</a:t>
            </a:r>
          </a:p>
          <a:p>
            <a:pPr lvl="1"/>
            <a:r>
              <a:rPr lang="en-US" sz="2000" dirty="0"/>
              <a:t>Material for the OVC series has been procured (est. mid-October 2023)</a:t>
            </a:r>
          </a:p>
          <a:p>
            <a:r>
              <a:rPr lang="en-US" sz="2000" dirty="0"/>
              <a:t>Future outlook: </a:t>
            </a:r>
          </a:p>
          <a:p>
            <a:pPr lvl="1"/>
            <a:r>
              <a:rPr lang="en-US" sz="2000" dirty="0"/>
              <a:t>Series OVC will be contracted out following the successful site acceptance tests and approval of TCM0 OVC</a:t>
            </a:r>
          </a:p>
          <a:p>
            <a:pPr lvl="1"/>
            <a:r>
              <a:rPr lang="en-US" sz="2000" dirty="0"/>
              <a:t>MLI, </a:t>
            </a:r>
            <a:r>
              <a:rPr lang="en-US" sz="2000" dirty="0" err="1"/>
              <a:t>Cryo</a:t>
            </a:r>
            <a:r>
              <a:rPr lang="en-US" sz="2000" dirty="0"/>
              <a:t> lines, Thermal shield, etc. contracts</a:t>
            </a:r>
          </a:p>
          <a:p>
            <a:pPr lvl="1"/>
            <a:endParaRPr lang="en-US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BF1E937-9778-18EA-E37E-3FF5A61E3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045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OVC Documentation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4805203-B814-3EB8-36C0-289273B90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9FDA070-8B39-A17C-ABE2-91E3708D16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75800"/>
              </p:ext>
            </p:extLst>
          </p:nvPr>
        </p:nvGraphicFramePr>
        <p:xfrm>
          <a:off x="1115786" y="1683436"/>
          <a:ext cx="9960429" cy="4681623"/>
        </p:xfrm>
        <a:graphic>
          <a:graphicData uri="http://schemas.openxmlformats.org/drawingml/2006/table">
            <a:tbl>
              <a:tblPr/>
              <a:tblGrid>
                <a:gridCol w="1482909">
                  <a:extLst>
                    <a:ext uri="{9D8B030D-6E8A-4147-A177-3AD203B41FA5}">
                      <a16:colId xmlns:a16="http://schemas.microsoft.com/office/drawing/2014/main" val="863636671"/>
                    </a:ext>
                  </a:extLst>
                </a:gridCol>
                <a:gridCol w="1089217">
                  <a:extLst>
                    <a:ext uri="{9D8B030D-6E8A-4147-A177-3AD203B41FA5}">
                      <a16:colId xmlns:a16="http://schemas.microsoft.com/office/drawing/2014/main" val="2237275518"/>
                    </a:ext>
                  </a:extLst>
                </a:gridCol>
                <a:gridCol w="2048859">
                  <a:extLst>
                    <a:ext uri="{9D8B030D-6E8A-4147-A177-3AD203B41FA5}">
                      <a16:colId xmlns:a16="http://schemas.microsoft.com/office/drawing/2014/main" val="626370893"/>
                    </a:ext>
                  </a:extLst>
                </a:gridCol>
                <a:gridCol w="982576">
                  <a:extLst>
                    <a:ext uri="{9D8B030D-6E8A-4147-A177-3AD203B41FA5}">
                      <a16:colId xmlns:a16="http://schemas.microsoft.com/office/drawing/2014/main" val="236300013"/>
                    </a:ext>
                  </a:extLst>
                </a:gridCol>
                <a:gridCol w="1364802">
                  <a:extLst>
                    <a:ext uri="{9D8B030D-6E8A-4147-A177-3AD203B41FA5}">
                      <a16:colId xmlns:a16="http://schemas.microsoft.com/office/drawing/2014/main" val="893605830"/>
                    </a:ext>
                  </a:extLst>
                </a:gridCol>
                <a:gridCol w="2992066">
                  <a:extLst>
                    <a:ext uri="{9D8B030D-6E8A-4147-A177-3AD203B41FA5}">
                      <a16:colId xmlns:a16="http://schemas.microsoft.com/office/drawing/2014/main" val="2978600919"/>
                    </a:ext>
                  </a:extLst>
                </a:gridCol>
              </a:tblGrid>
              <a:tr h="23245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CA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Pre-Fabrication Phase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213083"/>
                  </a:ext>
                </a:extLst>
              </a:tr>
              <a:tr h="24398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Document Name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Standard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Notes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753870"/>
                  </a:ext>
                </a:extLst>
              </a:tr>
              <a:tr h="1889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608525"/>
                  </a:ext>
                </a:extLst>
              </a:tr>
              <a:tr h="1889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2D drawings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ASME Y14.5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492280"/>
                  </a:ext>
                </a:extLst>
              </a:tr>
              <a:tr h="3779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drawings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ASME Y14.5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internal review prior to EDMS/MTF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925683"/>
                  </a:ext>
                </a:extLst>
              </a:tr>
              <a:tr h="3779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and Inspection Plan (MIP)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912028"/>
                  </a:ext>
                </a:extLst>
              </a:tr>
              <a:tr h="1889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Welder Certification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Certification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9606-1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Certification 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7419340"/>
                  </a:ext>
                </a:extLst>
              </a:tr>
              <a:tr h="3779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 Procedure Specifications (WPS)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Certification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15609-1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838312"/>
                  </a:ext>
                </a:extLst>
              </a:tr>
              <a:tr h="56686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 Procedure Qualifications Records (WPQR)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Certification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15613</a:t>
                      </a:r>
                      <a:b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15614-1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00560"/>
                  </a:ext>
                </a:extLst>
              </a:tr>
              <a:tr h="3779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Raw material certificates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10204 Type 3.1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Expected mid-October 2023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610423"/>
                  </a:ext>
                </a:extLst>
              </a:tr>
              <a:tr h="3779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Filler material certificates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10204 Type 2.2 (or higher)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https://edms.cern.ch/document/2953464/1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292096"/>
                  </a:ext>
                </a:extLst>
              </a:tr>
              <a:tr h="1889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samples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Waiting for material to be received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838546"/>
                  </a:ext>
                </a:extLst>
              </a:tr>
              <a:tr h="3779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Scheduling (incl. preliminary dates)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Project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625603"/>
                  </a:ext>
                </a:extLst>
              </a:tr>
              <a:tr h="21716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Traceability procedure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 document 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427008"/>
                  </a:ext>
                </a:extLst>
              </a:tr>
              <a:tr h="1889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Cleaning procedure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document 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78525"/>
                  </a:ext>
                </a:extLst>
              </a:tr>
              <a:tr h="1889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Leak test procedure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document in progress</a:t>
                      </a:r>
                    </a:p>
                  </a:txBody>
                  <a:tcPr marL="4351" marR="4351" marT="4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42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776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/>
              <a:t>Engineering Challenges – North American Manufacturing</a:t>
            </a:r>
            <a:br>
              <a:rPr lang="en-US" sz="2400" dirty="0"/>
            </a:br>
            <a:r>
              <a:rPr lang="en-US" sz="2400" dirty="0"/>
              <a:t>Manufacturing Drawings Interpretation - ASME Y14.5 vs ISO GPS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471" y="1862254"/>
            <a:ext cx="10568166" cy="3196307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Interpreting ISO GPS-compliant drawings for North American manufacturers</a:t>
            </a:r>
          </a:p>
          <a:p>
            <a:r>
              <a:rPr lang="en-US" sz="2000" dirty="0"/>
              <a:t>Symbology and intent generally identical but unfamiliarity with ISO GPS standards can lead to reluctancy to bid or manufacturing errors</a:t>
            </a:r>
          </a:p>
          <a:p>
            <a:r>
              <a:rPr lang="en-US" sz="2000" dirty="0"/>
              <a:t>Example: Envelope vs Independency Principle</a:t>
            </a:r>
          </a:p>
          <a:p>
            <a:pPr lvl="1"/>
            <a:r>
              <a:rPr lang="en-US" sz="2000" dirty="0"/>
              <a:t>ASME Y14.5 Rule #1: Envelope Principle</a:t>
            </a:r>
          </a:p>
          <a:p>
            <a:pPr lvl="2"/>
            <a:r>
              <a:rPr lang="en-US" sz="2000" dirty="0"/>
              <a:t>The form of a regular feature of size is controlled by its “limits of size.”</a:t>
            </a:r>
          </a:p>
          <a:p>
            <a:pPr lvl="2"/>
            <a:r>
              <a:rPr lang="en-US" sz="2000" dirty="0"/>
              <a:t>Boundary prescribed by feature of perfect form at MMC</a:t>
            </a:r>
          </a:p>
          <a:p>
            <a:pPr lvl="1"/>
            <a:r>
              <a:rPr lang="en-US" sz="2000" dirty="0"/>
              <a:t>ISO GPS: Independency Principle</a:t>
            </a:r>
          </a:p>
          <a:p>
            <a:pPr lvl="2"/>
            <a:r>
              <a:rPr lang="en-US" sz="2000" dirty="0"/>
              <a:t>Each dimensional or geometric tolerance is met independently unless a relationship is specified on the drawing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27A63A-93B1-E1D8-2EA8-E2419EA10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639" y="4915513"/>
            <a:ext cx="3797392" cy="15829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DD5394-D633-616B-9D1E-927389166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826" y="4840447"/>
            <a:ext cx="4144594" cy="1733046"/>
          </a:xfrm>
          <a:prstGeom prst="rect">
            <a:avLst/>
          </a:prstGeom>
        </p:spPr>
      </p:pic>
      <p:sp>
        <p:nvSpPr>
          <p:cNvPr id="8" name="Equals 7">
            <a:extLst>
              <a:ext uri="{FF2B5EF4-FFF2-40B4-BE49-F238E27FC236}">
                <a16:creationId xmlns:a16="http://schemas.microsoft.com/office/drawing/2014/main" id="{AC6161C8-EBF6-8AFE-E330-7B7FE4D78975}"/>
              </a:ext>
            </a:extLst>
          </p:cNvPr>
          <p:cNvSpPr/>
          <p:nvPr/>
        </p:nvSpPr>
        <p:spPr>
          <a:xfrm>
            <a:off x="5370729" y="5614651"/>
            <a:ext cx="717398" cy="595847"/>
          </a:xfrm>
          <a:prstGeom prst="mathEqual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EF9DCF-A17D-28B6-9415-8A5A4B6CE396}"/>
              </a:ext>
            </a:extLst>
          </p:cNvPr>
          <p:cNvCxnSpPr/>
          <p:nvPr/>
        </p:nvCxnSpPr>
        <p:spPr>
          <a:xfrm flipH="1">
            <a:off x="10508585" y="5157438"/>
            <a:ext cx="704676" cy="61239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5D646310-C148-67BA-046A-5C57BD5A7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979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471" y="979687"/>
            <a:ext cx="10685612" cy="650329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Engineering Challenges – North American Manufacturing</a:t>
            </a:r>
            <a:br>
              <a:rPr lang="en-US" sz="2400" dirty="0"/>
            </a:br>
            <a:r>
              <a:rPr lang="en-US" sz="2400" dirty="0"/>
              <a:t>Manufacturing Drawings Interpretation – AWS A2.4 vs ISO 2553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471" y="1862256"/>
            <a:ext cx="10568166" cy="1662164"/>
          </a:xfrm>
        </p:spPr>
        <p:txBody>
          <a:bodyPr>
            <a:normAutofit/>
          </a:bodyPr>
          <a:lstStyle/>
          <a:p>
            <a:r>
              <a:rPr lang="en-US" sz="2000" dirty="0"/>
              <a:t>AWS A2.4: Standard Symbols for Welding, Brazing, and Nondestructive Examination</a:t>
            </a:r>
          </a:p>
          <a:p>
            <a:r>
              <a:rPr lang="en-US" sz="2000" dirty="0"/>
              <a:t>ISO 2553: Welding and allied processes – Symbolic representation on drawings</a:t>
            </a:r>
          </a:p>
          <a:p>
            <a:r>
              <a:rPr lang="en-US" sz="2000" dirty="0"/>
              <a:t>Symbology and intent generally identical but without knowledge of specific differences can lead to misinterpretation of resulting welds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18E7F6-96C1-586C-7FCF-785FC2846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6989" y="4881699"/>
            <a:ext cx="3115011" cy="14851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80F1ED-862F-18E3-2089-AF1B76758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969" y="4937077"/>
            <a:ext cx="1579448" cy="6304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879402-89B4-3C41-AF3D-E65A158202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021" y="4725265"/>
            <a:ext cx="2222716" cy="16845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C147509-BC87-1734-EEC5-D9FAE80139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4563" y="5738637"/>
            <a:ext cx="1756259" cy="6947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6A207C5-7415-387A-E80B-9CABA24222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2417" y="5154974"/>
            <a:ext cx="1389659" cy="82511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D8C183F-08CF-1A67-4929-87A1408EEC7F}"/>
              </a:ext>
            </a:extLst>
          </p:cNvPr>
          <p:cNvSpPr txBox="1"/>
          <p:nvPr/>
        </p:nvSpPr>
        <p:spPr>
          <a:xfrm>
            <a:off x="8004694" y="4274808"/>
            <a:ext cx="2458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00A9FF"/>
                </a:solidFill>
              </a:rPr>
              <a:t>ISO 2553 – System A</a:t>
            </a:r>
            <a:endParaRPr lang="en-CA" b="1" u="sng" dirty="0">
              <a:solidFill>
                <a:srgbClr val="00A9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F61DAE-1F4E-9E9F-76D7-D8EB7989F32A}"/>
              </a:ext>
            </a:extLst>
          </p:cNvPr>
          <p:cNvSpPr txBox="1"/>
          <p:nvPr/>
        </p:nvSpPr>
        <p:spPr>
          <a:xfrm>
            <a:off x="2129154" y="4269087"/>
            <a:ext cx="125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00A9FF"/>
                </a:solidFill>
              </a:rPr>
              <a:t>AWS A2.4</a:t>
            </a:r>
            <a:endParaRPr lang="en-CA" b="1" u="sng" dirty="0">
              <a:solidFill>
                <a:srgbClr val="00A9FF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51B1B1-3B1B-ED8F-29BC-02F9B6ABC75F}"/>
              </a:ext>
            </a:extLst>
          </p:cNvPr>
          <p:cNvCxnSpPr>
            <a:cxnSpLocks/>
          </p:cNvCxnSpPr>
          <p:nvPr/>
        </p:nvCxnSpPr>
        <p:spPr>
          <a:xfrm>
            <a:off x="5735747" y="4477426"/>
            <a:ext cx="0" cy="2293672"/>
          </a:xfrm>
          <a:prstGeom prst="line">
            <a:avLst/>
          </a:prstGeom>
          <a:ln w="28575">
            <a:solidFill>
              <a:srgbClr val="00A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6285E94-73F2-C5CB-E852-1762DFF9D4FA}"/>
              </a:ext>
            </a:extLst>
          </p:cNvPr>
          <p:cNvGrpSpPr/>
          <p:nvPr/>
        </p:nvGrpSpPr>
        <p:grpSpPr>
          <a:xfrm>
            <a:off x="2348269" y="4998427"/>
            <a:ext cx="3193313" cy="1335409"/>
            <a:chOff x="8504437" y="3944624"/>
            <a:chExt cx="2890212" cy="104478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A7E53B6-B5ED-B44E-6F24-3F40B92DF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688680" y="3944624"/>
              <a:ext cx="1705969" cy="104478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2076F9F-C2DB-E763-F986-26E50EB59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04437" y="3944624"/>
              <a:ext cx="1100353" cy="1044780"/>
            </a:xfrm>
            <a:prstGeom prst="rect">
              <a:avLst/>
            </a:prstGeom>
          </p:spPr>
        </p:pic>
      </p:grpSp>
      <p:pic>
        <p:nvPicPr>
          <p:cNvPr id="4" name="Picture 2">
            <a:extLst>
              <a:ext uri="{FF2B5EF4-FFF2-40B4-BE49-F238E27FC236}">
                <a16:creationId xmlns:a16="http://schemas.microsoft.com/office/drawing/2014/main" id="{3DEB2D8E-12F6-6BA4-8FEA-CE0EBD2EF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485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FC05AD-3E36-EFEB-B99F-6A8785527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369463"/>
          </a:xfrm>
        </p:spPr>
        <p:txBody>
          <a:bodyPr/>
          <a:lstStyle/>
          <a:p>
            <a:r>
              <a:rPr lang="en-US" sz="2000" dirty="0"/>
              <a:t>First Angle Projection</a:t>
            </a:r>
            <a:endParaRPr lang="en-CA" sz="2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BB4F78-4301-9197-AFD8-2A5C9B1D4F6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369463"/>
          </a:xfrm>
        </p:spPr>
        <p:txBody>
          <a:bodyPr/>
          <a:lstStyle/>
          <a:p>
            <a:r>
              <a:rPr lang="en-US" sz="2000" dirty="0"/>
              <a:t>Third Angle Projection</a:t>
            </a:r>
            <a:endParaRPr lang="en-CA" sz="20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6F4A2C0-1A7B-9877-4CE4-745CE609D3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03" b="11517"/>
          <a:stretch/>
        </p:blipFill>
        <p:spPr bwMode="auto">
          <a:xfrm>
            <a:off x="681471" y="4698910"/>
            <a:ext cx="4773180" cy="182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8990A8ED-1E5A-B0A8-BA4B-EF6E39AB22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11"/>
          <a:stretch/>
        </p:blipFill>
        <p:spPr bwMode="auto">
          <a:xfrm>
            <a:off x="1601211" y="2402240"/>
            <a:ext cx="2933700" cy="229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25028552-118E-1C75-EDFA-2DF8EEAC33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2"/>
          <a:stretch/>
        </p:blipFill>
        <p:spPr bwMode="auto">
          <a:xfrm>
            <a:off x="6689442" y="2402240"/>
            <a:ext cx="3427006" cy="229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3790C83F-09D8-3699-C920-4831228E91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33" b="10875"/>
          <a:stretch/>
        </p:blipFill>
        <p:spPr bwMode="auto">
          <a:xfrm>
            <a:off x="5662412" y="4599432"/>
            <a:ext cx="5481066" cy="192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79AF7-B1F5-0EBB-B5C6-14AE4E865AA5}"/>
              </a:ext>
            </a:extLst>
          </p:cNvPr>
          <p:cNvSpPr/>
          <p:nvPr/>
        </p:nvSpPr>
        <p:spPr>
          <a:xfrm>
            <a:off x="3547872" y="2468880"/>
            <a:ext cx="987039" cy="777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52A8C6-9629-6D1E-536C-548B09B88905}"/>
              </a:ext>
            </a:extLst>
          </p:cNvPr>
          <p:cNvSpPr/>
          <p:nvPr/>
        </p:nvSpPr>
        <p:spPr>
          <a:xfrm>
            <a:off x="8077132" y="4592783"/>
            <a:ext cx="2968820" cy="2122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22D3C0-048B-EF39-4606-F34F7D318082}"/>
              </a:ext>
            </a:extLst>
          </p:cNvPr>
          <p:cNvSpPr/>
          <p:nvPr/>
        </p:nvSpPr>
        <p:spPr>
          <a:xfrm>
            <a:off x="8750740" y="4489981"/>
            <a:ext cx="1252796" cy="2089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09A26A3-778A-14B3-E9D1-E1ED80BE5220}"/>
              </a:ext>
            </a:extLst>
          </p:cNvPr>
          <p:cNvCxnSpPr>
            <a:cxnSpLocks/>
          </p:cNvCxnSpPr>
          <p:nvPr/>
        </p:nvCxnSpPr>
        <p:spPr>
          <a:xfrm flipH="1">
            <a:off x="5454651" y="2122415"/>
            <a:ext cx="2276" cy="4622334"/>
          </a:xfrm>
          <a:prstGeom prst="line">
            <a:avLst/>
          </a:prstGeom>
          <a:ln w="28575">
            <a:solidFill>
              <a:srgbClr val="00A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FF46378B-6C4B-0084-6EDC-1C11050FA3CB}"/>
              </a:ext>
            </a:extLst>
          </p:cNvPr>
          <p:cNvSpPr txBox="1">
            <a:spLocks/>
          </p:cNvSpPr>
          <p:nvPr/>
        </p:nvSpPr>
        <p:spPr>
          <a:xfrm>
            <a:off x="681471" y="979688"/>
            <a:ext cx="8953827" cy="62855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2400" dirty="0"/>
              <a:t>Engineering Challenges – North American Manufacturing</a:t>
            </a:r>
            <a:br>
              <a:rPr lang="en-US" sz="2400" dirty="0"/>
            </a:br>
            <a:r>
              <a:rPr lang="en-US" sz="2400" dirty="0"/>
              <a:t>Manufacturing Drawings Interpretation – First vs Third Angle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45438B-76F0-8261-3F5C-061748B0C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70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Material Requirements and Procurement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470" y="1630016"/>
            <a:ext cx="11021171" cy="4099665"/>
          </a:xfrm>
        </p:spPr>
        <p:txBody>
          <a:bodyPr>
            <a:normAutofit/>
          </a:bodyPr>
          <a:lstStyle/>
          <a:p>
            <a:r>
              <a:rPr lang="en-US" sz="2000" dirty="0"/>
              <a:t>TRIUMF is responsible for the procurement of all material for the series OVC</a:t>
            </a:r>
          </a:p>
          <a:p>
            <a:r>
              <a:rPr lang="en-US" sz="2000" dirty="0"/>
              <a:t>Current status: Production series ordered (</a:t>
            </a:r>
            <a:r>
              <a:rPr lang="en-US" sz="2000" dirty="0" err="1"/>
              <a:t>Outokumpu</a:t>
            </a:r>
            <a:r>
              <a:rPr lang="en-US" sz="2000" dirty="0"/>
              <a:t>). Expected delivery mid-October 2023.</a:t>
            </a:r>
          </a:p>
          <a:p>
            <a:r>
              <a:rPr lang="en-US" sz="2000" dirty="0"/>
              <a:t>Approval for EN 1.4307 (304L) to be used with additional chemical composition requirements:</a:t>
            </a:r>
          </a:p>
          <a:p>
            <a:pPr lvl="1"/>
            <a:r>
              <a:rPr lang="en-US" sz="2000" dirty="0"/>
              <a:t>Co &lt; 0.3 </a:t>
            </a:r>
            <a:r>
              <a:rPr lang="en-US" sz="2000" dirty="0" err="1"/>
              <a:t>wt</a:t>
            </a:r>
            <a:r>
              <a:rPr lang="en-US" sz="2000" dirty="0"/>
              <a:t>%</a:t>
            </a:r>
          </a:p>
          <a:p>
            <a:pPr lvl="1"/>
            <a:r>
              <a:rPr lang="en-US" sz="2000" dirty="0"/>
              <a:t>P &lt; 0.03 </a:t>
            </a:r>
            <a:r>
              <a:rPr lang="en-US" sz="2000" dirty="0" err="1"/>
              <a:t>wt</a:t>
            </a:r>
            <a:r>
              <a:rPr lang="en-US" sz="2000" dirty="0"/>
              <a:t>%</a:t>
            </a:r>
          </a:p>
          <a:p>
            <a:pPr lvl="1"/>
            <a:r>
              <a:rPr lang="en-US" sz="2000" dirty="0"/>
              <a:t>S &lt; 0.015 </a:t>
            </a:r>
            <a:r>
              <a:rPr lang="en-US" sz="2000" dirty="0" err="1"/>
              <a:t>wt</a:t>
            </a:r>
            <a:r>
              <a:rPr lang="en-US" sz="2000" dirty="0"/>
              <a:t>% </a:t>
            </a:r>
          </a:p>
          <a:p>
            <a:r>
              <a:rPr lang="en-US" sz="2000" dirty="0"/>
              <a:t>Challenges:</a:t>
            </a:r>
          </a:p>
          <a:p>
            <a:pPr lvl="1"/>
            <a:r>
              <a:rPr lang="en-US" sz="2000" dirty="0"/>
              <a:t>Metric sizing – specifically plate thicknesses and availability</a:t>
            </a:r>
          </a:p>
          <a:p>
            <a:pPr lvl="2"/>
            <a:r>
              <a:rPr lang="en-US" sz="2000" dirty="0"/>
              <a:t>35mm vs 38.1mm (1.5in)</a:t>
            </a:r>
          </a:p>
          <a:p>
            <a:pPr lvl="2"/>
            <a:r>
              <a:rPr lang="en-US" sz="2000" dirty="0"/>
              <a:t>30mm vs 31.75mm (1.25in)</a:t>
            </a:r>
          </a:p>
          <a:p>
            <a:pPr lvl="1"/>
            <a:r>
              <a:rPr lang="en-US" sz="2000" dirty="0"/>
              <a:t>Cobalt content restriction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D851A02-F0BE-2049-FC87-B53E589D2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0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/>
              <a:t>Challenges – Weld Qualifications</a:t>
            </a:r>
            <a:br>
              <a:rPr lang="en-US" sz="2400" dirty="0"/>
            </a:br>
            <a:r>
              <a:rPr lang="en-US" sz="2400" dirty="0"/>
              <a:t>ISO/TR 15608 and Qualification of Non-Standard Joints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471" y="1693044"/>
            <a:ext cx="10181601" cy="4539028"/>
          </a:xfrm>
        </p:spPr>
        <p:txBody>
          <a:bodyPr>
            <a:normAutofit/>
          </a:bodyPr>
          <a:lstStyle/>
          <a:p>
            <a:r>
              <a:rPr lang="en-US" sz="2000" dirty="0"/>
              <a:t>ISO/TR 15608: Welding – Guidelines for a metallic materials grouping system</a:t>
            </a:r>
          </a:p>
          <a:p>
            <a:pPr lvl="1"/>
            <a:r>
              <a:rPr lang="en-US" sz="2000" dirty="0"/>
              <a:t>Provides guidelines for grouping materials for welding purposes</a:t>
            </a:r>
          </a:p>
          <a:p>
            <a:pPr lvl="1"/>
            <a:r>
              <a:rPr lang="en-US" sz="2000" dirty="0"/>
              <a:t>Group 8, Subgroup 8.1: Austenitic stainless steels with Cr ≤ 19 %</a:t>
            </a:r>
          </a:p>
          <a:p>
            <a:r>
              <a:rPr lang="en-US" sz="2000" dirty="0"/>
              <a:t>EDMS 2706475: Welded Joints for DQW &amp; RFD Crab Cryomodule</a:t>
            </a:r>
          </a:p>
          <a:p>
            <a:pPr lvl="1"/>
            <a:r>
              <a:rPr lang="en-US" sz="2000" dirty="0"/>
              <a:t>Section 2: Qualification of Non-Standard Joints</a:t>
            </a:r>
          </a:p>
          <a:p>
            <a:pPr lvl="2"/>
            <a:r>
              <a:rPr lang="en-US" sz="2000" dirty="0"/>
              <a:t>The 304L (1.4306, 1.4307) / 316L (1.4404, 1.4435) / 316LN (1.4429) being in the same material group 8.1, it is accepted to use the </a:t>
            </a:r>
            <a:r>
              <a:rPr lang="en-US" sz="2000" dirty="0">
                <a:solidFill>
                  <a:srgbClr val="FF0000"/>
                </a:solidFill>
              </a:rPr>
              <a:t>316L</a:t>
            </a:r>
            <a:r>
              <a:rPr lang="en-US" sz="2000" dirty="0"/>
              <a:t> as the base material for the samples required by the qualification process</a:t>
            </a:r>
          </a:p>
          <a:p>
            <a:pPr lvl="2"/>
            <a:r>
              <a:rPr lang="en-US" sz="2000" dirty="0"/>
              <a:t>Corrected to: “it is accepted to use </a:t>
            </a:r>
            <a:r>
              <a:rPr lang="en-US" sz="2000" dirty="0">
                <a:solidFill>
                  <a:srgbClr val="00B050"/>
                </a:solidFill>
              </a:rPr>
              <a:t>any</a:t>
            </a:r>
            <a:r>
              <a:rPr lang="en-US" sz="2000" dirty="0"/>
              <a:t> of these alloys as the base material for the samples required by the qualification process”</a:t>
            </a:r>
          </a:p>
          <a:p>
            <a:r>
              <a:rPr lang="en-US" sz="2000" dirty="0"/>
              <a:t>Weld filler material: ER317L (mod.) / EN ISO 14343-A – W Z 18 16 5 Mn N L</a:t>
            </a:r>
          </a:p>
          <a:p>
            <a:pPr lvl="1"/>
            <a:r>
              <a:rPr lang="en-US" sz="2000" dirty="0"/>
              <a:t>Production series received – inspection certificate 3.1 (EN 10204) under review</a:t>
            </a:r>
          </a:p>
          <a:p>
            <a:pPr lvl="1"/>
            <a:r>
              <a:rPr lang="en-CA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2"/>
              </a:rPr>
              <a:t>https://edms.cern.ch/document/2953464/1</a:t>
            </a:r>
            <a:endParaRPr lang="en-US" sz="20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0C235EE-1DF7-234E-F128-9A848172D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586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73411" y="1616764"/>
            <a:ext cx="4869743" cy="399527"/>
          </a:xfrm>
        </p:spPr>
        <p:txBody>
          <a:bodyPr/>
          <a:lstStyle/>
          <a:p>
            <a:r>
              <a:rPr lang="en-US" sz="2000" dirty="0"/>
              <a:t>CSA W47.1 vs ISO 9606-1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773409" y="2200984"/>
            <a:ext cx="10064407" cy="3040252"/>
          </a:xfrm>
        </p:spPr>
        <p:txBody>
          <a:bodyPr/>
          <a:lstStyle/>
          <a:p>
            <a:r>
              <a:rPr lang="en-US" sz="2000" dirty="0"/>
              <a:t>No reciprocal agreement exists between CSA and ISO allowing the acceptance of either standard to the other</a:t>
            </a:r>
          </a:p>
          <a:p>
            <a:r>
              <a:rPr lang="en-US" sz="2000" dirty="0"/>
              <a:t>Canadian Welding Bureau (CWB) is permitted to test welders to ISO 9606-1 provided the appropriate WPS are submitted</a:t>
            </a:r>
          </a:p>
          <a:p>
            <a:r>
              <a:rPr lang="en-US" sz="2000" dirty="0"/>
              <a:t>Local third-party certification companies available to create WPS and WPQR according to ISO 15609-1 and ISO 15613/15614-1 – suggestions given to supplier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Challenges - Welder Qualifications</a:t>
            </a:r>
          </a:p>
        </p:txBody>
      </p:sp>
      <p:pic>
        <p:nvPicPr>
          <p:cNvPr id="3074" name="Picture 2" descr="Steps involved with CWB certification | AXIS Inspection Group Ltd.">
            <a:extLst>
              <a:ext uri="{FF2B5EF4-FFF2-40B4-BE49-F238E27FC236}">
                <a16:creationId xmlns:a16="http://schemas.microsoft.com/office/drawing/2014/main" id="{C1F181EB-3CCC-745E-FAAA-65D8BAAE1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390" y="450056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8CBCE3CE-2897-DA1C-8223-679BBADD1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487" y="4735455"/>
            <a:ext cx="1739472" cy="159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AADFF5A-542E-2B02-4486-C1543F635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17187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Light_03" id="{4D894E19-41A3-8842-A464-3F12065EEF05}" vid="{B960C763-9EE8-8C4A-B0B5-CE3D986AFA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1002</TotalTime>
  <Words>1293</Words>
  <Application>Microsoft Office PowerPoint</Application>
  <PresentationFormat>Widescreen</PresentationFormat>
  <Paragraphs>196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Custom Design</vt:lpstr>
      <vt:lpstr>RFD Engineering Issues – Interpreting European standards for North America manufacture</vt:lpstr>
      <vt:lpstr>Project Overview</vt:lpstr>
      <vt:lpstr>OVC Documentation</vt:lpstr>
      <vt:lpstr>Engineering Challenges – North American Manufacturing Manufacturing Drawings Interpretation - ASME Y14.5 vs ISO GPS</vt:lpstr>
      <vt:lpstr>Engineering Challenges – North American Manufacturing Manufacturing Drawings Interpretation – AWS A2.4 vs ISO 2553</vt:lpstr>
      <vt:lpstr>PowerPoint Presentation</vt:lpstr>
      <vt:lpstr>Material Requirements and Procurement</vt:lpstr>
      <vt:lpstr>Challenges – Weld Qualifications ISO/TR 15608 and Qualification of Non-Standard Joints </vt:lpstr>
      <vt:lpstr>Challenges - Welder Qualifications</vt:lpstr>
      <vt:lpstr>Leak Testing Procedure &amp; Personnel Qualifications</vt:lpstr>
      <vt:lpstr>Conclusion</vt:lpstr>
      <vt:lpstr>Thank you Merci</vt:lpstr>
      <vt:lpstr>References</vt:lpstr>
      <vt:lpstr>Extra Slides – ASME Y14.5 Rule #1 vs ISO GPS Envelope</vt:lpstr>
      <vt:lpstr>Extra Slides – ASME Y14.5 Rule #1 vs ISO GPS Envelope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Law</dc:creator>
  <cp:lastModifiedBy>Oliver Law</cp:lastModifiedBy>
  <cp:revision>1</cp:revision>
  <cp:lastPrinted>2023-09-21T20:43:41Z</cp:lastPrinted>
  <dcterms:created xsi:type="dcterms:W3CDTF">2019-03-27T18:02:40Z</dcterms:created>
  <dcterms:modified xsi:type="dcterms:W3CDTF">2023-09-27T20:58:56Z</dcterms:modified>
</cp:coreProperties>
</file>