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92" r:id="rId3"/>
    <p:sldId id="289" r:id="rId4"/>
    <p:sldId id="291" r:id="rId5"/>
    <p:sldId id="290" r:id="rId6"/>
    <p:sldId id="293" r:id="rId7"/>
    <p:sldId id="294" r:id="rId8"/>
    <p:sldId id="295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D29EB55-7981-4C37-8103-6DD540F3FE7E}" v="27" dt="2023-09-26T23:26:21.591"/>
    <p1510:client id="{1D82D888-C760-4BB0-966E-2FAD2E9FC1B7}" v="42" dt="2023-09-26T22:17:53.303"/>
    <p1510:client id="{4F343F35-9BDA-4E60-A8E2-37D1FB0A25A8}" v="93" dt="2023-09-27T21:32:02.103"/>
    <p1510:client id="{68094ABA-05FD-4EEB-89FB-D167AA73FF87}" v="759" dt="2023-09-15T07:12:04.600"/>
    <p1510:client id="{82618474-85C8-4966-B725-935F2CD8431D}" v="349" dt="2023-09-27T12:35:32.169"/>
    <p1510:client id="{83CF0076-137A-4642-91F7-A9879EE42A73}" v="152" dt="2023-09-27T18:40:08.283"/>
    <p1510:client id="{972EF138-0818-4CA5-9F8B-90B3EA490377}" v="14" dt="2023-09-15T07:21:46.147"/>
    <p1510:client id="{ADDCE4F9-AF76-4ECB-AE0E-BE7984F8D9A7}" v="927" dt="2023-09-15T04:22:06.503"/>
    <p1510:client id="{CEBA958C-DFD3-4FEF-9900-E04443E3FBD9}" v="155" dt="2023-09-27T14:05:47.326"/>
    <p1510:client id="{D898F1D7-088D-4B12-AC0D-DECD33ECCD8B}" v="419" dt="2023-09-27T03:28:20.690"/>
    <p1510:client id="{F7ACDC8B-FCF2-4FCC-B2A9-115AAEF5AB5C}" v="403" dt="2023-09-25T19:31:34.088"/>
    <p1510:client id="{FE3C9AFC-3469-4768-AFA9-D3A0A259A9D8}" v="428" dt="2023-09-26T19:50:49.1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42" d="100"/>
          <a:sy n="142" d="100"/>
        </p:scale>
        <p:origin x="714" y="14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elia Veronica Edwards" clId="Web-{ADDCE4F9-AF76-4ECB-AE0E-BE7984F8D9A7}"/>
    <pc:docChg chg="addSld delSld modSld sldOrd">
      <pc:chgData name="Amelia Veronica Edwards" userId="" providerId="" clId="Web-{ADDCE4F9-AF76-4ECB-AE0E-BE7984F8D9A7}" dt="2023-09-15T04:22:06.503" v="688"/>
      <pc:docMkLst>
        <pc:docMk/>
      </pc:docMkLst>
      <pc:sldChg chg="modSp ord">
        <pc:chgData name="Amelia Veronica Edwards" userId="" providerId="" clId="Web-{ADDCE4F9-AF76-4ECB-AE0E-BE7984F8D9A7}" dt="2023-09-15T04:20:18.875" v="654" actId="20577"/>
        <pc:sldMkLst>
          <pc:docMk/>
          <pc:sldMk cId="0" sldId="258"/>
        </pc:sldMkLst>
        <pc:spChg chg="mod">
          <ac:chgData name="Amelia Veronica Edwards" userId="" providerId="" clId="Web-{ADDCE4F9-AF76-4ECB-AE0E-BE7984F8D9A7}" dt="2023-09-15T04:20:18.875" v="654" actId="20577"/>
          <ac:spMkLst>
            <pc:docMk/>
            <pc:sldMk cId="0" sldId="258"/>
            <ac:spMk id="2" creationId="{00000000-0000-0000-0000-000000000000}"/>
          </ac:spMkLst>
        </pc:spChg>
        <pc:spChg chg="mod">
          <ac:chgData name="Amelia Veronica Edwards" userId="" providerId="" clId="Web-{ADDCE4F9-AF76-4ECB-AE0E-BE7984F8D9A7}" dt="2023-09-15T04:18:27.654" v="612" actId="20577"/>
          <ac:spMkLst>
            <pc:docMk/>
            <pc:sldMk cId="0" sldId="258"/>
            <ac:spMk id="4" creationId="{00000000-0000-0000-0000-000000000000}"/>
          </ac:spMkLst>
        </pc:spChg>
        <pc:graphicFrameChg chg="mod">
          <ac:chgData name="Amelia Veronica Edwards" userId="" providerId="" clId="Web-{ADDCE4F9-AF76-4ECB-AE0E-BE7984F8D9A7}" dt="2023-09-15T04:15:59.354" v="513" actId="1076"/>
          <ac:graphicFrameMkLst>
            <pc:docMk/>
            <pc:sldMk cId="0" sldId="258"/>
            <ac:graphicFrameMk id="16" creationId="{76567E57-0B78-540A-6581-F78B1BAEC139}"/>
          </ac:graphicFrameMkLst>
        </pc:graphicFrameChg>
      </pc:sldChg>
      <pc:sldChg chg="del">
        <pc:chgData name="Amelia Veronica Edwards" userId="" providerId="" clId="Web-{ADDCE4F9-AF76-4ECB-AE0E-BE7984F8D9A7}" dt="2023-09-15T03:54:03.764" v="304"/>
        <pc:sldMkLst>
          <pc:docMk/>
          <pc:sldMk cId="0" sldId="259"/>
        </pc:sldMkLst>
      </pc:sldChg>
      <pc:sldChg chg="delSp modSp">
        <pc:chgData name="Amelia Veronica Edwards" userId="" providerId="" clId="Web-{ADDCE4F9-AF76-4ECB-AE0E-BE7984F8D9A7}" dt="2023-09-15T04:21:42.174" v="687" actId="20577"/>
        <pc:sldMkLst>
          <pc:docMk/>
          <pc:sldMk cId="0" sldId="262"/>
        </pc:sldMkLst>
        <pc:spChg chg="mod">
          <ac:chgData name="Amelia Veronica Edwards" userId="" providerId="" clId="Web-{ADDCE4F9-AF76-4ECB-AE0E-BE7984F8D9A7}" dt="2023-09-15T04:21:42.174" v="687" actId="20577"/>
          <ac:spMkLst>
            <pc:docMk/>
            <pc:sldMk cId="0" sldId="262"/>
            <ac:spMk id="9" creationId="{00000000-0000-0000-0000-000000000000}"/>
          </ac:spMkLst>
        </pc:spChg>
        <pc:spChg chg="del mod">
          <ac:chgData name="Amelia Veronica Edwards" userId="" providerId="" clId="Web-{ADDCE4F9-AF76-4ECB-AE0E-BE7984F8D9A7}" dt="2023-09-15T04:05:45.873" v="382"/>
          <ac:spMkLst>
            <pc:docMk/>
            <pc:sldMk cId="0" sldId="262"/>
            <ac:spMk id="17" creationId="{1D90E33B-DAC0-A740-18D6-B1A5BA1962EE}"/>
          </ac:spMkLst>
        </pc:spChg>
        <pc:picChg chg="del">
          <ac:chgData name="Amelia Veronica Edwards" userId="" providerId="" clId="Web-{ADDCE4F9-AF76-4ECB-AE0E-BE7984F8D9A7}" dt="2023-09-15T04:05:39.857" v="379"/>
          <ac:picMkLst>
            <pc:docMk/>
            <pc:sldMk cId="0" sldId="262"/>
            <ac:picMk id="14" creationId="{F673E796-9BC0-BB8A-5091-BD3A9C33BC9A}"/>
          </ac:picMkLst>
        </pc:picChg>
        <pc:picChg chg="del">
          <ac:chgData name="Amelia Veronica Edwards" userId="" providerId="" clId="Web-{ADDCE4F9-AF76-4ECB-AE0E-BE7984F8D9A7}" dt="2023-09-15T04:05:47.357" v="383"/>
          <ac:picMkLst>
            <pc:docMk/>
            <pc:sldMk cId="0" sldId="262"/>
            <ac:picMk id="15" creationId="{7D2B2384-1557-6DF4-7B18-F6FC2CB4E34B}"/>
          </ac:picMkLst>
        </pc:picChg>
        <pc:picChg chg="del">
          <ac:chgData name="Amelia Veronica Edwards" userId="" providerId="" clId="Web-{ADDCE4F9-AF76-4ECB-AE0E-BE7984F8D9A7}" dt="2023-09-15T04:05:41.404" v="380"/>
          <ac:picMkLst>
            <pc:docMk/>
            <pc:sldMk cId="0" sldId="262"/>
            <ac:picMk id="16" creationId="{9CE8D579-2BE7-1241-9A6D-26815F1F5E8B}"/>
          </ac:picMkLst>
        </pc:picChg>
      </pc:sldChg>
      <pc:sldChg chg="delSp modSp ord">
        <pc:chgData name="Amelia Veronica Edwards" userId="" providerId="" clId="Web-{ADDCE4F9-AF76-4ECB-AE0E-BE7984F8D9A7}" dt="2023-09-15T04:19:42.031" v="647" actId="1076"/>
        <pc:sldMkLst>
          <pc:docMk/>
          <pc:sldMk cId="0" sldId="265"/>
        </pc:sldMkLst>
        <pc:spChg chg="mod">
          <ac:chgData name="Amelia Veronica Edwards" userId="" providerId="" clId="Web-{ADDCE4F9-AF76-4ECB-AE0E-BE7984F8D9A7}" dt="2023-09-15T04:18:55.671" v="619" actId="20577"/>
          <ac:spMkLst>
            <pc:docMk/>
            <pc:sldMk cId="0" sldId="265"/>
            <ac:spMk id="2" creationId="{056EDB0A-0802-1260-492B-8EC7F9A87B93}"/>
          </ac:spMkLst>
        </pc:spChg>
        <pc:spChg chg="mod">
          <ac:chgData name="Amelia Veronica Edwards" userId="" providerId="" clId="Web-{ADDCE4F9-AF76-4ECB-AE0E-BE7984F8D9A7}" dt="2023-09-15T04:19:38.953" v="646" actId="20577"/>
          <ac:spMkLst>
            <pc:docMk/>
            <pc:sldMk cId="0" sldId="265"/>
            <ac:spMk id="8" creationId="{141816CB-E2B1-A48D-6B5E-F862F378D5B1}"/>
          </ac:spMkLst>
        </pc:spChg>
        <pc:spChg chg="del">
          <ac:chgData name="Amelia Veronica Edwards" userId="" providerId="" clId="Web-{ADDCE4F9-AF76-4ECB-AE0E-BE7984F8D9A7}" dt="2023-09-15T04:19:15.187" v="632"/>
          <ac:spMkLst>
            <pc:docMk/>
            <pc:sldMk cId="0" sldId="265"/>
            <ac:spMk id="9" creationId="{594A02B1-9425-D3E7-4CCF-07DFB029D6CC}"/>
          </ac:spMkLst>
        </pc:spChg>
        <pc:picChg chg="mod">
          <ac:chgData name="Amelia Veronica Edwards" userId="" providerId="" clId="Web-{ADDCE4F9-AF76-4ECB-AE0E-BE7984F8D9A7}" dt="2023-09-15T04:19:42.031" v="647" actId="1076"/>
          <ac:picMkLst>
            <pc:docMk/>
            <pc:sldMk cId="0" sldId="265"/>
            <ac:picMk id="12" creationId="{C85EE205-5461-8CA2-E653-E9DF05742EAD}"/>
          </ac:picMkLst>
        </pc:picChg>
      </pc:sldChg>
      <pc:sldChg chg="addSp delSp modSp">
        <pc:chgData name="Amelia Veronica Edwards" userId="" providerId="" clId="Web-{ADDCE4F9-AF76-4ECB-AE0E-BE7984F8D9A7}" dt="2023-09-15T03:50:05.336" v="212" actId="20577"/>
        <pc:sldMkLst>
          <pc:docMk/>
          <pc:sldMk cId="1872259245" sldId="267"/>
        </pc:sldMkLst>
        <pc:spChg chg="mod">
          <ac:chgData name="Amelia Veronica Edwards" userId="" providerId="" clId="Web-{ADDCE4F9-AF76-4ECB-AE0E-BE7984F8D9A7}" dt="2023-09-15T03:39:28.885" v="73" actId="14100"/>
          <ac:spMkLst>
            <pc:docMk/>
            <pc:sldMk cId="1872259245" sldId="267"/>
            <ac:spMk id="2" creationId="{049DED04-524B-7D87-33E3-F48C5F7CBE06}"/>
          </ac:spMkLst>
        </pc:spChg>
        <pc:spChg chg="mod">
          <ac:chgData name="Amelia Veronica Edwards" userId="" providerId="" clId="Web-{ADDCE4F9-AF76-4ECB-AE0E-BE7984F8D9A7}" dt="2023-09-15T03:50:05.336" v="212" actId="20577"/>
          <ac:spMkLst>
            <pc:docMk/>
            <pc:sldMk cId="1872259245" sldId="267"/>
            <ac:spMk id="5" creationId="{D91D255E-34C8-FF95-341F-84F69AC5737A}"/>
          </ac:spMkLst>
        </pc:spChg>
        <pc:picChg chg="add del mod">
          <ac:chgData name="Amelia Veronica Edwards" userId="" providerId="" clId="Web-{ADDCE4F9-AF76-4ECB-AE0E-BE7984F8D9A7}" dt="2023-09-15T03:47:12.020" v="77"/>
          <ac:picMkLst>
            <pc:docMk/>
            <pc:sldMk cId="1872259245" sldId="267"/>
            <ac:picMk id="4" creationId="{8227280D-14EC-6F16-6908-8AFF31C84E07}"/>
          </ac:picMkLst>
        </pc:picChg>
        <pc:picChg chg="add del mod">
          <ac:chgData name="Amelia Veronica Edwards" userId="" providerId="" clId="Web-{ADDCE4F9-AF76-4ECB-AE0E-BE7984F8D9A7}" dt="2023-09-15T03:49:10.616" v="173" actId="1076"/>
          <ac:picMkLst>
            <pc:docMk/>
            <pc:sldMk cId="1872259245" sldId="267"/>
            <ac:picMk id="6" creationId="{A81B4115-2EE8-00AE-B5D2-6A7C4DBDD7B0}"/>
          </ac:picMkLst>
        </pc:picChg>
        <pc:picChg chg="del">
          <ac:chgData name="Amelia Veronica Edwards" userId="" providerId="" clId="Web-{ADDCE4F9-AF76-4ECB-AE0E-BE7984F8D9A7}" dt="2023-09-15T03:38:46.009" v="57"/>
          <ac:picMkLst>
            <pc:docMk/>
            <pc:sldMk cId="1872259245" sldId="267"/>
            <ac:picMk id="10" creationId="{4C6D82A4-E5ED-6DA5-C789-4C939FFB548D}"/>
          </ac:picMkLst>
        </pc:picChg>
      </pc:sldChg>
      <pc:sldChg chg="addSp modSp ord">
        <pc:chgData name="Amelia Veronica Edwards" userId="" providerId="" clId="Web-{ADDCE4F9-AF76-4ECB-AE0E-BE7984F8D9A7}" dt="2023-09-15T04:20:00.594" v="648" actId="1076"/>
        <pc:sldMkLst>
          <pc:docMk/>
          <pc:sldMk cId="0" sldId="268"/>
        </pc:sldMkLst>
        <pc:spChg chg="mod">
          <ac:chgData name="Amelia Veronica Edwards" userId="" providerId="" clId="Web-{ADDCE4F9-AF76-4ECB-AE0E-BE7984F8D9A7}" dt="2023-09-15T04:05:17.513" v="377" actId="20577"/>
          <ac:spMkLst>
            <pc:docMk/>
            <pc:sldMk cId="0" sldId="268"/>
            <ac:spMk id="2" creationId="{39BE5C7A-5E9D-7BD9-9241-5B20DB1ADDF6}"/>
          </ac:spMkLst>
        </pc:spChg>
        <pc:spChg chg="mod">
          <ac:chgData name="Amelia Veronica Edwards" userId="" providerId="" clId="Web-{ADDCE4F9-AF76-4ECB-AE0E-BE7984F8D9A7}" dt="2023-09-15T04:05:07.419" v="369" actId="14100"/>
          <ac:spMkLst>
            <pc:docMk/>
            <pc:sldMk cId="0" sldId="268"/>
            <ac:spMk id="3" creationId="{9843B1E6-FA88-074B-0B46-AD8482401966}"/>
          </ac:spMkLst>
        </pc:spChg>
        <pc:picChg chg="add mod">
          <ac:chgData name="Amelia Veronica Edwards" userId="" providerId="" clId="Web-{ADDCE4F9-AF76-4ECB-AE0E-BE7984F8D9A7}" dt="2023-09-15T04:20:00.594" v="648" actId="1076"/>
          <ac:picMkLst>
            <pc:docMk/>
            <pc:sldMk cId="0" sldId="268"/>
            <ac:picMk id="4" creationId="{B8EEE86F-EDDC-8BC9-C0FC-036BFFDA5663}"/>
          </ac:picMkLst>
        </pc:picChg>
      </pc:sldChg>
      <pc:sldChg chg="addSp delSp modSp">
        <pc:chgData name="Amelia Veronica Edwards" userId="" providerId="" clId="Web-{ADDCE4F9-AF76-4ECB-AE0E-BE7984F8D9A7}" dt="2023-09-15T03:53:34.310" v="298" actId="1076"/>
        <pc:sldMkLst>
          <pc:docMk/>
          <pc:sldMk cId="3701152598" sldId="269"/>
        </pc:sldMkLst>
        <pc:spChg chg="mod">
          <ac:chgData name="Amelia Veronica Edwards" userId="" providerId="" clId="Web-{ADDCE4F9-AF76-4ECB-AE0E-BE7984F8D9A7}" dt="2023-09-15T03:53:11.277" v="290" actId="20577"/>
          <ac:spMkLst>
            <pc:docMk/>
            <pc:sldMk cId="3701152598" sldId="269"/>
            <ac:spMk id="2" creationId="{049DED04-524B-7D87-33E3-F48C5F7CBE06}"/>
          </ac:spMkLst>
        </pc:spChg>
        <pc:spChg chg="mod">
          <ac:chgData name="Amelia Veronica Edwards" userId="" providerId="" clId="Web-{ADDCE4F9-AF76-4ECB-AE0E-BE7984F8D9A7}" dt="2023-09-15T03:53:21.216" v="294" actId="20577"/>
          <ac:spMkLst>
            <pc:docMk/>
            <pc:sldMk cId="3701152598" sldId="269"/>
            <ac:spMk id="5" creationId="{D91D255E-34C8-FF95-341F-84F69AC5737A}"/>
          </ac:spMkLst>
        </pc:spChg>
        <pc:spChg chg="del">
          <ac:chgData name="Amelia Veronica Edwards" userId="" providerId="" clId="Web-{ADDCE4F9-AF76-4ECB-AE0E-BE7984F8D9A7}" dt="2023-09-15T03:38:33.556" v="54"/>
          <ac:spMkLst>
            <pc:docMk/>
            <pc:sldMk cId="3701152598" sldId="269"/>
            <ac:spMk id="6" creationId="{00000000-0000-0000-0000-000000000000}"/>
          </ac:spMkLst>
        </pc:spChg>
        <pc:spChg chg="del">
          <ac:chgData name="Amelia Veronica Edwards" userId="" providerId="" clId="Web-{ADDCE4F9-AF76-4ECB-AE0E-BE7984F8D9A7}" dt="2023-09-15T03:38:24.899" v="51"/>
          <ac:spMkLst>
            <pc:docMk/>
            <pc:sldMk cId="3701152598" sldId="269"/>
            <ac:spMk id="7" creationId="{00000000-0000-0000-0000-000000000000}"/>
          </ac:spMkLst>
        </pc:spChg>
        <pc:picChg chg="add mod ord">
          <ac:chgData name="Amelia Veronica Edwards" userId="" providerId="" clId="Web-{ADDCE4F9-AF76-4ECB-AE0E-BE7984F8D9A7}" dt="2023-09-15T03:38:39.728" v="56" actId="14100"/>
          <ac:picMkLst>
            <pc:docMk/>
            <pc:sldMk cId="3701152598" sldId="269"/>
            <ac:picMk id="4" creationId="{CB711E8E-AD9C-9C90-C1E1-54FADA96AF22}"/>
          </ac:picMkLst>
        </pc:picChg>
        <pc:picChg chg="del">
          <ac:chgData name="Amelia Veronica Edwards" userId="" providerId="" clId="Web-{ADDCE4F9-AF76-4ECB-AE0E-BE7984F8D9A7}" dt="2023-09-15T03:36:40.429" v="0"/>
          <ac:picMkLst>
            <pc:docMk/>
            <pc:sldMk cId="3701152598" sldId="269"/>
            <ac:picMk id="10" creationId="{4C6D82A4-E5ED-6DA5-C789-4C939FFB548D}"/>
          </ac:picMkLst>
        </pc:picChg>
        <pc:picChg chg="add mod">
          <ac:chgData name="Amelia Veronica Edwards" userId="" providerId="" clId="Web-{ADDCE4F9-AF76-4ECB-AE0E-BE7984F8D9A7}" dt="2023-09-15T03:53:34.310" v="298" actId="1076"/>
          <ac:picMkLst>
            <pc:docMk/>
            <pc:sldMk cId="3701152598" sldId="269"/>
            <ac:picMk id="11" creationId="{5E5C268E-3F52-7135-818E-15E6BCBE2657}"/>
          </ac:picMkLst>
        </pc:picChg>
      </pc:sldChg>
      <pc:sldChg chg="addSp delSp modSp new">
        <pc:chgData name="Amelia Veronica Edwards" userId="" providerId="" clId="Web-{ADDCE4F9-AF76-4ECB-AE0E-BE7984F8D9A7}" dt="2023-09-15T04:15:28.229" v="506"/>
        <pc:sldMkLst>
          <pc:docMk/>
          <pc:sldMk cId="3278695702" sldId="270"/>
        </pc:sldMkLst>
        <pc:spChg chg="mod">
          <ac:chgData name="Amelia Veronica Edwards" userId="" providerId="" clId="Web-{ADDCE4F9-AF76-4ECB-AE0E-BE7984F8D9A7}" dt="2023-09-15T04:15:08.197" v="493" actId="20577"/>
          <ac:spMkLst>
            <pc:docMk/>
            <pc:sldMk cId="3278695702" sldId="270"/>
            <ac:spMk id="2" creationId="{C8EC6183-87A9-B7D9-A4F0-9A0D276779F6}"/>
          </ac:spMkLst>
        </pc:spChg>
        <pc:spChg chg="mod">
          <ac:chgData name="Amelia Veronica Edwards" userId="" providerId="" clId="Web-{ADDCE4F9-AF76-4ECB-AE0E-BE7984F8D9A7}" dt="2023-09-15T04:15:20.994" v="503" actId="20577"/>
          <ac:spMkLst>
            <pc:docMk/>
            <pc:sldMk cId="3278695702" sldId="270"/>
            <ac:spMk id="3" creationId="{D777EB15-BA92-99A5-B83C-DF5D6118DF3F}"/>
          </ac:spMkLst>
        </pc:spChg>
        <pc:graphicFrameChg chg="add del mod">
          <ac:chgData name="Amelia Veronica Edwards" userId="" providerId="" clId="Web-{ADDCE4F9-AF76-4ECB-AE0E-BE7984F8D9A7}" dt="2023-09-15T04:10:16.347" v="436"/>
          <ac:graphicFrameMkLst>
            <pc:docMk/>
            <pc:sldMk cId="3278695702" sldId="270"/>
            <ac:graphicFrameMk id="6" creationId="{A1FC4E5C-0120-63AD-4253-B4C4E8D40A74}"/>
          </ac:graphicFrameMkLst>
        </pc:graphicFrameChg>
        <pc:graphicFrameChg chg="add del mod">
          <ac:chgData name="Amelia Veronica Edwards" userId="" providerId="" clId="Web-{ADDCE4F9-AF76-4ECB-AE0E-BE7984F8D9A7}" dt="2023-09-15T04:09:03.408" v="425"/>
          <ac:graphicFrameMkLst>
            <pc:docMk/>
            <pc:sldMk cId="3278695702" sldId="270"/>
            <ac:graphicFrameMk id="7" creationId="{C7FB5C60-FD2B-4A1D-8D36-5A4D742E1173}"/>
          </ac:graphicFrameMkLst>
        </pc:graphicFrameChg>
        <pc:graphicFrameChg chg="add del mod">
          <ac:chgData name="Amelia Veronica Edwards" userId="" providerId="" clId="Web-{ADDCE4F9-AF76-4ECB-AE0E-BE7984F8D9A7}" dt="2023-09-15T04:10:14.800" v="435"/>
          <ac:graphicFrameMkLst>
            <pc:docMk/>
            <pc:sldMk cId="3278695702" sldId="270"/>
            <ac:graphicFrameMk id="8" creationId="{C7FB5C60-FD2B-4A1D-8D36-5A4D742E1173}"/>
          </ac:graphicFrameMkLst>
        </pc:graphicFrameChg>
        <pc:picChg chg="add del mod">
          <ac:chgData name="Amelia Veronica Edwards" userId="" providerId="" clId="Web-{ADDCE4F9-AF76-4ECB-AE0E-BE7984F8D9A7}" dt="2023-09-15T04:15:26.557" v="505"/>
          <ac:picMkLst>
            <pc:docMk/>
            <pc:sldMk cId="3278695702" sldId="270"/>
            <ac:picMk id="9" creationId="{34870FF5-9B61-87DD-93E2-3DB05D595DEC}"/>
          </ac:picMkLst>
        </pc:picChg>
        <pc:picChg chg="add del mod">
          <ac:chgData name="Amelia Veronica Edwards" userId="" providerId="" clId="Web-{ADDCE4F9-AF76-4ECB-AE0E-BE7984F8D9A7}" dt="2023-09-15T04:15:28.229" v="506"/>
          <ac:picMkLst>
            <pc:docMk/>
            <pc:sldMk cId="3278695702" sldId="270"/>
            <ac:picMk id="10" creationId="{6B7F4A16-0E9E-4A94-7A1A-93D474A66C21}"/>
          </ac:picMkLst>
        </pc:picChg>
        <pc:picChg chg="add del mod">
          <ac:chgData name="Amelia Veronica Edwards" userId="" providerId="" clId="Web-{ADDCE4F9-AF76-4ECB-AE0E-BE7984F8D9A7}" dt="2023-09-15T04:15:25.104" v="504"/>
          <ac:picMkLst>
            <pc:docMk/>
            <pc:sldMk cId="3278695702" sldId="270"/>
            <ac:picMk id="11" creationId="{46C3FA9C-21A6-2A71-C9BC-266040F3CBF0}"/>
          </ac:picMkLst>
        </pc:picChg>
      </pc:sldChg>
      <pc:sldChg chg="modSp add replId">
        <pc:chgData name="Amelia Veronica Edwards" userId="" providerId="" clId="Web-{ADDCE4F9-AF76-4ECB-AE0E-BE7984F8D9A7}" dt="2023-09-15T04:15:03.384" v="491" actId="1076"/>
        <pc:sldMkLst>
          <pc:docMk/>
          <pc:sldMk cId="1433196695" sldId="271"/>
        </pc:sldMkLst>
        <pc:spChg chg="mod">
          <ac:chgData name="Amelia Veronica Edwards" userId="" providerId="" clId="Web-{ADDCE4F9-AF76-4ECB-AE0E-BE7984F8D9A7}" dt="2023-09-15T04:15:03.384" v="491" actId="1076"/>
          <ac:spMkLst>
            <pc:docMk/>
            <pc:sldMk cId="1433196695" sldId="271"/>
            <ac:spMk id="3" creationId="{D777EB15-BA92-99A5-B83C-DF5D6118DF3F}"/>
          </ac:spMkLst>
        </pc:spChg>
      </pc:sldChg>
      <pc:sldChg chg="new">
        <pc:chgData name="Amelia Veronica Edwards" userId="" providerId="" clId="Web-{ADDCE4F9-AF76-4ECB-AE0E-BE7984F8D9A7}" dt="2023-09-15T04:22:06.503" v="688"/>
        <pc:sldMkLst>
          <pc:docMk/>
          <pc:sldMk cId="1050953754" sldId="272"/>
        </pc:sldMkLst>
      </pc:sldChg>
    </pc:docChg>
  </pc:docChgLst>
  <pc:docChgLst>
    <pc:chgData name="Amelia Veronica Edwards" clId="Web-{D898F1D7-088D-4B12-AC0D-DECD33ECCD8B}"/>
    <pc:docChg chg="modSld">
      <pc:chgData name="Amelia Veronica Edwards" userId="" providerId="" clId="Web-{D898F1D7-088D-4B12-AC0D-DECD33ECCD8B}" dt="2023-09-27T03:28:20.596" v="337" actId="1076"/>
      <pc:docMkLst>
        <pc:docMk/>
      </pc:docMkLst>
      <pc:sldChg chg="addSp modSp">
        <pc:chgData name="Amelia Veronica Edwards" userId="" providerId="" clId="Web-{D898F1D7-088D-4B12-AC0D-DECD33ECCD8B}" dt="2023-09-27T03:20:29.861" v="28" actId="1076"/>
        <pc:sldMkLst>
          <pc:docMk/>
          <pc:sldMk cId="0" sldId="262"/>
        </pc:sldMkLst>
        <pc:spChg chg="mod">
          <ac:chgData name="Amelia Veronica Edwards" userId="" providerId="" clId="Web-{D898F1D7-088D-4B12-AC0D-DECD33ECCD8B}" dt="2023-09-27T03:20:29.861" v="28" actId="1076"/>
          <ac:spMkLst>
            <pc:docMk/>
            <pc:sldMk cId="0" sldId="262"/>
            <ac:spMk id="13" creationId="{371EB7CC-E6E1-355F-A836-DD46AE2890D8}"/>
          </ac:spMkLst>
        </pc:spChg>
        <pc:picChg chg="add mod">
          <ac:chgData name="Amelia Veronica Edwards" userId="" providerId="" clId="Web-{D898F1D7-088D-4B12-AC0D-DECD33ECCD8B}" dt="2023-09-27T03:20:17.532" v="26" actId="1076"/>
          <ac:picMkLst>
            <pc:docMk/>
            <pc:sldMk cId="0" sldId="262"/>
            <ac:picMk id="4" creationId="{576CE5B9-F201-B512-F165-1DC2DFD3EE29}"/>
          </ac:picMkLst>
        </pc:picChg>
      </pc:sldChg>
      <pc:sldChg chg="addSp modSp">
        <pc:chgData name="Amelia Veronica Edwards" userId="" providerId="" clId="Web-{D898F1D7-088D-4B12-AC0D-DECD33ECCD8B}" dt="2023-09-27T03:19:36.935" v="17" actId="1076"/>
        <pc:sldMkLst>
          <pc:docMk/>
          <pc:sldMk cId="0" sldId="263"/>
        </pc:sldMkLst>
        <pc:spChg chg="mod">
          <ac:chgData name="Amelia Veronica Edwards" userId="" providerId="" clId="Web-{D898F1D7-088D-4B12-AC0D-DECD33ECCD8B}" dt="2023-09-27T03:19:06.574" v="15" actId="14100"/>
          <ac:spMkLst>
            <pc:docMk/>
            <pc:sldMk cId="0" sldId="263"/>
            <ac:spMk id="19" creationId="{00000000-0000-0000-0000-000000000000}"/>
          </ac:spMkLst>
        </pc:spChg>
        <pc:picChg chg="add mod">
          <ac:chgData name="Amelia Veronica Edwards" userId="" providerId="" clId="Web-{D898F1D7-088D-4B12-AC0D-DECD33ECCD8B}" dt="2023-09-27T03:19:36.935" v="17" actId="1076"/>
          <ac:picMkLst>
            <pc:docMk/>
            <pc:sldMk cId="0" sldId="263"/>
            <ac:picMk id="2" creationId="{8B94FABF-0DF7-FC2E-51CE-A493D0B97E48}"/>
          </ac:picMkLst>
        </pc:picChg>
      </pc:sldChg>
      <pc:sldChg chg="addSp delSp modSp">
        <pc:chgData name="Amelia Veronica Edwards" userId="" providerId="" clId="Web-{D898F1D7-088D-4B12-AC0D-DECD33ECCD8B}" dt="2023-09-27T03:21:08.051" v="48"/>
        <pc:sldMkLst>
          <pc:docMk/>
          <pc:sldMk cId="0" sldId="265"/>
        </pc:sldMkLst>
        <pc:spChg chg="add mod">
          <ac:chgData name="Amelia Veronica Edwards" userId="" providerId="" clId="Web-{D898F1D7-088D-4B12-AC0D-DECD33ECCD8B}" dt="2023-09-27T03:21:05.176" v="46"/>
          <ac:spMkLst>
            <pc:docMk/>
            <pc:sldMk cId="0" sldId="265"/>
            <ac:spMk id="12" creationId="{C84E5C77-F1E8-B146-C3B7-85DB8594D650}"/>
          </ac:spMkLst>
        </pc:spChg>
        <pc:spChg chg="del mod">
          <ac:chgData name="Amelia Veronica Edwards" userId="" providerId="" clId="Web-{D898F1D7-088D-4B12-AC0D-DECD33ECCD8B}" dt="2023-09-27T03:21:04.566" v="44"/>
          <ac:spMkLst>
            <pc:docMk/>
            <pc:sldMk cId="0" sldId="265"/>
            <ac:spMk id="13" creationId="{77C6F894-0AFB-9DED-24BD-460B8B6109C0}"/>
          </ac:spMkLst>
        </pc:spChg>
        <pc:picChg chg="add del">
          <ac:chgData name="Amelia Veronica Edwards" userId="" providerId="" clId="Web-{D898F1D7-088D-4B12-AC0D-DECD33ECCD8B}" dt="2023-09-27T03:21:08.051" v="48"/>
          <ac:picMkLst>
            <pc:docMk/>
            <pc:sldMk cId="0" sldId="265"/>
            <ac:picMk id="7" creationId="{126D8A7E-DE16-0EFD-6B32-57B8E84806B7}"/>
          </ac:picMkLst>
        </pc:picChg>
        <pc:picChg chg="add">
          <ac:chgData name="Amelia Veronica Edwards" userId="" providerId="" clId="Web-{D898F1D7-088D-4B12-AC0D-DECD33ECCD8B}" dt="2023-09-27T03:21:05.207" v="47"/>
          <ac:picMkLst>
            <pc:docMk/>
            <pc:sldMk cId="0" sldId="265"/>
            <ac:picMk id="15" creationId="{3B4A4BFD-6C30-E1F9-E7D4-B7AC3B51AE06}"/>
          </ac:picMkLst>
        </pc:picChg>
      </pc:sldChg>
      <pc:sldChg chg="addSp delSp modSp">
        <pc:chgData name="Amelia Veronica Edwards" userId="" providerId="" clId="Web-{D898F1D7-088D-4B12-AC0D-DECD33ECCD8B}" dt="2023-09-27T03:20:46.971" v="34"/>
        <pc:sldMkLst>
          <pc:docMk/>
          <pc:sldMk cId="0" sldId="268"/>
        </pc:sldMkLst>
        <pc:spChg chg="del mod">
          <ac:chgData name="Amelia Veronica Edwards" userId="" providerId="" clId="Web-{D898F1D7-088D-4B12-AC0D-DECD33ECCD8B}" dt="2023-09-27T03:20:46.315" v="31"/>
          <ac:spMkLst>
            <pc:docMk/>
            <pc:sldMk cId="0" sldId="268"/>
            <ac:spMk id="8" creationId="{288715A2-66B3-1B81-F150-719DABF565C5}"/>
          </ac:spMkLst>
        </pc:spChg>
        <pc:spChg chg="add mod">
          <ac:chgData name="Amelia Veronica Edwards" userId="" providerId="" clId="Web-{D898F1D7-088D-4B12-AC0D-DECD33ECCD8B}" dt="2023-09-27T03:20:46.956" v="33"/>
          <ac:spMkLst>
            <pc:docMk/>
            <pc:sldMk cId="0" sldId="268"/>
            <ac:spMk id="10" creationId="{6CDC973C-0C12-6C8B-A1E5-035308C379CD}"/>
          </ac:spMkLst>
        </pc:spChg>
        <pc:picChg chg="add">
          <ac:chgData name="Amelia Veronica Edwards" userId="" providerId="" clId="Web-{D898F1D7-088D-4B12-AC0D-DECD33ECCD8B}" dt="2023-09-27T03:20:46.956" v="32"/>
          <ac:picMkLst>
            <pc:docMk/>
            <pc:sldMk cId="0" sldId="268"/>
            <ac:picMk id="6" creationId="{E855DBDA-1823-EC67-00CF-49AC7A2405E7}"/>
          </ac:picMkLst>
        </pc:picChg>
        <pc:picChg chg="add">
          <ac:chgData name="Amelia Veronica Edwards" userId="" providerId="" clId="Web-{D898F1D7-088D-4B12-AC0D-DECD33ECCD8B}" dt="2023-09-27T03:20:46.971" v="34"/>
          <ac:picMkLst>
            <pc:docMk/>
            <pc:sldMk cId="0" sldId="268"/>
            <ac:picMk id="12" creationId="{EF38C389-C443-AB1F-D252-3612D05E8A53}"/>
          </ac:picMkLst>
        </pc:picChg>
      </pc:sldChg>
      <pc:sldChg chg="addSp delSp modSp">
        <pc:chgData name="Amelia Veronica Edwards" userId="" providerId="" clId="Web-{D898F1D7-088D-4B12-AC0D-DECD33ECCD8B}" dt="2023-09-27T03:22:40.120" v="104"/>
        <pc:sldMkLst>
          <pc:docMk/>
          <pc:sldMk cId="3701152598" sldId="269"/>
        </pc:sldMkLst>
        <pc:spChg chg="del">
          <ac:chgData name="Amelia Veronica Edwards" userId="" providerId="" clId="Web-{D898F1D7-088D-4B12-AC0D-DECD33ECCD8B}" dt="2023-09-27T03:22:35.526" v="100"/>
          <ac:spMkLst>
            <pc:docMk/>
            <pc:sldMk cId="3701152598" sldId="269"/>
            <ac:spMk id="5" creationId="{23D99AEB-B6FF-267A-97A6-EBC2F7BD994D}"/>
          </ac:spMkLst>
        </pc:spChg>
        <pc:spChg chg="add mod">
          <ac:chgData name="Amelia Veronica Edwards" userId="" providerId="" clId="Web-{D898F1D7-088D-4B12-AC0D-DECD33ECCD8B}" dt="2023-09-27T03:22:36.073" v="102"/>
          <ac:spMkLst>
            <pc:docMk/>
            <pc:sldMk cId="3701152598" sldId="269"/>
            <ac:spMk id="15" creationId="{B4880ADF-AE23-552D-846C-97805C9F0296}"/>
          </ac:spMkLst>
        </pc:spChg>
        <pc:picChg chg="add del">
          <ac:chgData name="Amelia Veronica Edwards" userId="" providerId="" clId="Web-{D898F1D7-088D-4B12-AC0D-DECD33ECCD8B}" dt="2023-09-27T03:22:40.120" v="104"/>
          <ac:picMkLst>
            <pc:docMk/>
            <pc:sldMk cId="3701152598" sldId="269"/>
            <ac:picMk id="13" creationId="{AD5F6A1A-050F-BBCC-F452-4D888A34249E}"/>
          </ac:picMkLst>
        </pc:picChg>
        <pc:picChg chg="add">
          <ac:chgData name="Amelia Veronica Edwards" userId="" providerId="" clId="Web-{D898F1D7-088D-4B12-AC0D-DECD33ECCD8B}" dt="2023-09-27T03:22:36.088" v="103"/>
          <ac:picMkLst>
            <pc:docMk/>
            <pc:sldMk cId="3701152598" sldId="269"/>
            <ac:picMk id="18" creationId="{37EE63E0-D8FB-7717-1E3C-475F1403ECC7}"/>
          </ac:picMkLst>
        </pc:picChg>
      </pc:sldChg>
      <pc:sldChg chg="addSp delSp modSp">
        <pc:chgData name="Amelia Veronica Edwards" userId="" providerId="" clId="Web-{D898F1D7-088D-4B12-AC0D-DECD33ECCD8B}" dt="2023-09-27T03:21:47.929" v="76"/>
        <pc:sldMkLst>
          <pc:docMk/>
          <pc:sldMk cId="3278695702" sldId="270"/>
        </pc:sldMkLst>
        <pc:spChg chg="add mod">
          <ac:chgData name="Amelia Veronica Edwards" userId="" providerId="" clId="Web-{D898F1D7-088D-4B12-AC0D-DECD33ECCD8B}" dt="2023-09-27T03:21:47.913" v="75"/>
          <ac:spMkLst>
            <pc:docMk/>
            <pc:sldMk cId="3278695702" sldId="270"/>
            <ac:spMk id="8" creationId="{EC1D6EFB-98C8-340C-087C-3EFB251E42FA}"/>
          </ac:spMkLst>
        </pc:spChg>
        <pc:spChg chg="del">
          <ac:chgData name="Amelia Veronica Edwards" userId="" providerId="" clId="Web-{D898F1D7-088D-4B12-AC0D-DECD33ECCD8B}" dt="2023-09-27T03:21:47.319" v="73"/>
          <ac:spMkLst>
            <pc:docMk/>
            <pc:sldMk cId="3278695702" sldId="270"/>
            <ac:spMk id="22" creationId="{C02C959C-D397-027F-EA7B-EE76C2725C80}"/>
          </ac:spMkLst>
        </pc:spChg>
        <pc:picChg chg="add">
          <ac:chgData name="Amelia Veronica Edwards" userId="" providerId="" clId="Web-{D898F1D7-088D-4B12-AC0D-DECD33ECCD8B}" dt="2023-09-27T03:21:47.897" v="74"/>
          <ac:picMkLst>
            <pc:docMk/>
            <pc:sldMk cId="3278695702" sldId="270"/>
            <ac:picMk id="4" creationId="{F57C5030-7DCE-D022-4DA9-2D3DD97F7ECC}"/>
          </ac:picMkLst>
        </pc:picChg>
        <pc:picChg chg="add">
          <ac:chgData name="Amelia Veronica Edwards" userId="" providerId="" clId="Web-{D898F1D7-088D-4B12-AC0D-DECD33ECCD8B}" dt="2023-09-27T03:21:47.929" v="76"/>
          <ac:picMkLst>
            <pc:docMk/>
            <pc:sldMk cId="3278695702" sldId="270"/>
            <ac:picMk id="10" creationId="{4B152055-5CCE-7C4C-CF32-51D9AF93CA58}"/>
          </ac:picMkLst>
        </pc:picChg>
      </pc:sldChg>
      <pc:sldChg chg="addSp delSp modSp">
        <pc:chgData name="Amelia Veronica Edwards" userId="" providerId="" clId="Web-{D898F1D7-088D-4B12-AC0D-DECD33ECCD8B}" dt="2023-09-27T03:22:45.948" v="108"/>
        <pc:sldMkLst>
          <pc:docMk/>
          <pc:sldMk cId="1433196695" sldId="271"/>
        </pc:sldMkLst>
        <pc:spChg chg="del">
          <ac:chgData name="Amelia Veronica Edwards" userId="" providerId="" clId="Web-{D898F1D7-088D-4B12-AC0D-DECD33ECCD8B}" dt="2023-09-27T03:22:45.308" v="105"/>
          <ac:spMkLst>
            <pc:docMk/>
            <pc:sldMk cId="1433196695" sldId="271"/>
            <ac:spMk id="4" creationId="{312E5AE2-1C08-F6BB-0A55-0D007AA02992}"/>
          </ac:spMkLst>
        </pc:spChg>
        <pc:spChg chg="add mod">
          <ac:chgData name="Amelia Veronica Edwards" userId="" providerId="" clId="Web-{D898F1D7-088D-4B12-AC0D-DECD33ECCD8B}" dt="2023-09-27T03:22:45.917" v="107"/>
          <ac:spMkLst>
            <pc:docMk/>
            <pc:sldMk cId="1433196695" sldId="271"/>
            <ac:spMk id="12" creationId="{D81D07CE-23CE-02D5-F461-DDAEC8AA7CC4}"/>
          </ac:spMkLst>
        </pc:spChg>
        <pc:picChg chg="add">
          <ac:chgData name="Amelia Veronica Edwards" userId="" providerId="" clId="Web-{D898F1D7-088D-4B12-AC0D-DECD33ECCD8B}" dt="2023-09-27T03:22:45.901" v="106"/>
          <ac:picMkLst>
            <pc:docMk/>
            <pc:sldMk cId="1433196695" sldId="271"/>
            <ac:picMk id="10" creationId="{343BAAFB-3642-8EEF-91A2-10B2B60D1D60}"/>
          </ac:picMkLst>
        </pc:picChg>
        <pc:picChg chg="add">
          <ac:chgData name="Amelia Veronica Edwards" userId="" providerId="" clId="Web-{D898F1D7-088D-4B12-AC0D-DECD33ECCD8B}" dt="2023-09-27T03:22:45.948" v="108"/>
          <ac:picMkLst>
            <pc:docMk/>
            <pc:sldMk cId="1433196695" sldId="271"/>
            <ac:picMk id="16" creationId="{91F756E2-F757-433E-8DDC-AEA64BE8DC04}"/>
          </ac:picMkLst>
        </pc:picChg>
      </pc:sldChg>
      <pc:sldChg chg="addSp delSp modSp">
        <pc:chgData name="Amelia Veronica Edwards" userId="" providerId="" clId="Web-{D898F1D7-088D-4B12-AC0D-DECD33ECCD8B}" dt="2023-09-27T03:21:52.945" v="80"/>
        <pc:sldMkLst>
          <pc:docMk/>
          <pc:sldMk cId="2458346500" sldId="273"/>
        </pc:sldMkLst>
        <pc:spChg chg="del">
          <ac:chgData name="Amelia Veronica Edwards" userId="" providerId="" clId="Web-{D898F1D7-088D-4B12-AC0D-DECD33ECCD8B}" dt="2023-09-27T03:21:52.538" v="77"/>
          <ac:spMkLst>
            <pc:docMk/>
            <pc:sldMk cId="2458346500" sldId="273"/>
            <ac:spMk id="5" creationId="{1B84EBBF-001D-0C83-0716-F3ED63D894A6}"/>
          </ac:spMkLst>
        </pc:spChg>
        <pc:spChg chg="add mod">
          <ac:chgData name="Amelia Veronica Edwards" userId="" providerId="" clId="Web-{D898F1D7-088D-4B12-AC0D-DECD33ECCD8B}" dt="2023-09-27T03:21:52.929" v="79"/>
          <ac:spMkLst>
            <pc:docMk/>
            <pc:sldMk cId="2458346500" sldId="273"/>
            <ac:spMk id="13" creationId="{9FABB789-1CC0-9826-11C7-36803AFBBE9A}"/>
          </ac:spMkLst>
        </pc:spChg>
        <pc:picChg chg="add">
          <ac:chgData name="Amelia Veronica Edwards" userId="" providerId="" clId="Web-{D898F1D7-088D-4B12-AC0D-DECD33ECCD8B}" dt="2023-09-27T03:21:52.913" v="78"/>
          <ac:picMkLst>
            <pc:docMk/>
            <pc:sldMk cId="2458346500" sldId="273"/>
            <ac:picMk id="7" creationId="{7BC2C60C-275F-A810-BE41-34F57E44ED36}"/>
          </ac:picMkLst>
        </pc:picChg>
        <pc:picChg chg="add">
          <ac:chgData name="Amelia Veronica Edwards" userId="" providerId="" clId="Web-{D898F1D7-088D-4B12-AC0D-DECD33ECCD8B}" dt="2023-09-27T03:21:52.945" v="80"/>
          <ac:picMkLst>
            <pc:docMk/>
            <pc:sldMk cId="2458346500" sldId="273"/>
            <ac:picMk id="17" creationId="{89522A0F-9504-5A5F-FA5C-024634C3A528}"/>
          </ac:picMkLst>
        </pc:picChg>
      </pc:sldChg>
      <pc:sldChg chg="addSp delSp modSp">
        <pc:chgData name="Amelia Veronica Edwards" userId="" providerId="" clId="Web-{D898F1D7-088D-4B12-AC0D-DECD33ECCD8B}" dt="2023-09-27T03:24:00.860" v="155" actId="1076"/>
        <pc:sldMkLst>
          <pc:docMk/>
          <pc:sldMk cId="2915671364" sldId="274"/>
        </pc:sldMkLst>
        <pc:spChg chg="del">
          <ac:chgData name="Amelia Veronica Edwards" userId="" providerId="" clId="Web-{D898F1D7-088D-4B12-AC0D-DECD33ECCD8B}" dt="2023-09-27T03:23:51.171" v="150"/>
          <ac:spMkLst>
            <pc:docMk/>
            <pc:sldMk cId="2915671364" sldId="274"/>
            <ac:spMk id="2" creationId="{9DC1C53A-9FDE-E8A2-B7E2-6AF3E52BCF71}"/>
          </ac:spMkLst>
        </pc:spChg>
        <pc:spChg chg="mod">
          <ac:chgData name="Amelia Veronica Edwards" userId="" providerId="" clId="Web-{D898F1D7-088D-4B12-AC0D-DECD33ECCD8B}" dt="2023-09-27T03:24:00.860" v="155" actId="1076"/>
          <ac:spMkLst>
            <pc:docMk/>
            <pc:sldMk cId="2915671364" sldId="274"/>
            <ac:spMk id="9" creationId="{00000000-0000-0000-0000-000000000000}"/>
          </ac:spMkLst>
        </pc:spChg>
        <pc:spChg chg="add mod">
          <ac:chgData name="Amelia Veronica Edwards" userId="" providerId="" clId="Web-{D898F1D7-088D-4B12-AC0D-DECD33ECCD8B}" dt="2023-09-27T03:23:51.703" v="152"/>
          <ac:spMkLst>
            <pc:docMk/>
            <pc:sldMk cId="2915671364" sldId="274"/>
            <ac:spMk id="10" creationId="{C6214715-1E49-5DE5-F23F-5248A1444948}"/>
          </ac:spMkLst>
        </pc:spChg>
        <pc:picChg chg="add del">
          <ac:chgData name="Amelia Veronica Edwards" userId="" providerId="" clId="Web-{D898F1D7-088D-4B12-AC0D-DECD33ECCD8B}" dt="2023-09-27T03:23:55.562" v="154"/>
          <ac:picMkLst>
            <pc:docMk/>
            <pc:sldMk cId="2915671364" sldId="274"/>
            <ac:picMk id="4" creationId="{C563953B-E403-9167-EF8B-996DA84C7D9E}"/>
          </ac:picMkLst>
        </pc:picChg>
        <pc:picChg chg="add">
          <ac:chgData name="Amelia Veronica Edwards" userId="" providerId="" clId="Web-{D898F1D7-088D-4B12-AC0D-DECD33ECCD8B}" dt="2023-09-27T03:23:51.718" v="153"/>
          <ac:picMkLst>
            <pc:docMk/>
            <pc:sldMk cId="2915671364" sldId="274"/>
            <ac:picMk id="12" creationId="{B6FF91E7-9EE2-011C-22A2-BA50461C545A}"/>
          </ac:picMkLst>
        </pc:picChg>
      </pc:sldChg>
      <pc:sldChg chg="addSp delSp modSp">
        <pc:chgData name="Amelia Veronica Edwards" userId="" providerId="" clId="Web-{D898F1D7-088D-4B12-AC0D-DECD33ECCD8B}" dt="2023-09-27T03:24:13.235" v="162" actId="1076"/>
        <pc:sldMkLst>
          <pc:docMk/>
          <pc:sldMk cId="3974238054" sldId="275"/>
        </pc:sldMkLst>
        <pc:spChg chg="add del mod">
          <ac:chgData name="Amelia Veronica Edwards" userId="" providerId="" clId="Web-{D898F1D7-088D-4B12-AC0D-DECD33ECCD8B}" dt="2023-09-27T03:24:07.532" v="160"/>
          <ac:spMkLst>
            <pc:docMk/>
            <pc:sldMk cId="3974238054" sldId="275"/>
            <ac:spMk id="8" creationId="{64FD2CDF-A770-072E-2B41-67AA29288CB6}"/>
          </ac:spMkLst>
        </pc:spChg>
        <pc:picChg chg="add del">
          <ac:chgData name="Amelia Veronica Edwards" userId="" providerId="" clId="Web-{D898F1D7-088D-4B12-AC0D-DECD33ECCD8B}" dt="2023-09-27T03:24:05.204" v="159"/>
          <ac:picMkLst>
            <pc:docMk/>
            <pc:sldMk cId="3974238054" sldId="275"/>
            <ac:picMk id="4" creationId="{887402A3-E66F-0DF3-1D45-067E9C3DA53E}"/>
          </ac:picMkLst>
        </pc:picChg>
        <pc:picChg chg="add mod">
          <ac:chgData name="Amelia Veronica Edwards" userId="" providerId="" clId="Web-{D898F1D7-088D-4B12-AC0D-DECD33ECCD8B}" dt="2023-09-27T03:24:13.235" v="162" actId="1076"/>
          <ac:picMkLst>
            <pc:docMk/>
            <pc:sldMk cId="3974238054" sldId="275"/>
            <ac:picMk id="10" creationId="{9F6F5330-94D3-44EB-9023-919EB81538D9}"/>
          </ac:picMkLst>
        </pc:picChg>
      </pc:sldChg>
      <pc:sldChg chg="addSp delSp modSp">
        <pc:chgData name="Amelia Veronica Edwards" userId="" providerId="" clId="Web-{D898F1D7-088D-4B12-AC0D-DECD33ECCD8B}" dt="2023-09-27T03:23:37.811" v="135"/>
        <pc:sldMkLst>
          <pc:docMk/>
          <pc:sldMk cId="1541937922" sldId="276"/>
        </pc:sldMkLst>
        <pc:spChg chg="mod">
          <ac:chgData name="Amelia Veronica Edwards" userId="" providerId="" clId="Web-{D898F1D7-088D-4B12-AC0D-DECD33ECCD8B}" dt="2023-09-27T03:23:34.748" v="132" actId="20577"/>
          <ac:spMkLst>
            <pc:docMk/>
            <pc:sldMk cId="1541937922" sldId="276"/>
            <ac:spMk id="3" creationId="{FEE8905B-04D8-9BA1-EEA1-0950862D5D44}"/>
          </ac:spMkLst>
        </pc:spChg>
        <pc:spChg chg="del">
          <ac:chgData name="Amelia Veronica Edwards" userId="" providerId="" clId="Web-{D898F1D7-088D-4B12-AC0D-DECD33ECCD8B}" dt="2023-09-27T03:23:08.778" v="114"/>
          <ac:spMkLst>
            <pc:docMk/>
            <pc:sldMk cId="1541937922" sldId="276"/>
            <ac:spMk id="13" creationId="{AF3077B0-A1C2-6883-7A98-706CFD33BD30}"/>
          </ac:spMkLst>
        </pc:spChg>
        <pc:spChg chg="add mod">
          <ac:chgData name="Amelia Veronica Edwards" userId="" providerId="" clId="Web-{D898F1D7-088D-4B12-AC0D-DECD33ECCD8B}" dt="2023-09-27T03:23:37.795" v="134"/>
          <ac:spMkLst>
            <pc:docMk/>
            <pc:sldMk cId="1541937922" sldId="276"/>
            <ac:spMk id="14" creationId="{18D71E19-A8E4-9D56-6F45-016FAF4E236A}"/>
          </ac:spMkLst>
        </pc:spChg>
        <pc:picChg chg="add">
          <ac:chgData name="Amelia Veronica Edwards" userId="" providerId="" clId="Web-{D898F1D7-088D-4B12-AC0D-DECD33ECCD8B}" dt="2023-09-27T03:23:37.780" v="133"/>
          <ac:picMkLst>
            <pc:docMk/>
            <pc:sldMk cId="1541937922" sldId="276"/>
            <ac:picMk id="6" creationId="{2AF8C14A-CDED-5597-706A-4F2E23D8C8B7}"/>
          </ac:picMkLst>
        </pc:picChg>
        <pc:picChg chg="add">
          <ac:chgData name="Amelia Veronica Edwards" userId="" providerId="" clId="Web-{D898F1D7-088D-4B12-AC0D-DECD33ECCD8B}" dt="2023-09-27T03:23:37.811" v="135"/>
          <ac:picMkLst>
            <pc:docMk/>
            <pc:sldMk cId="1541937922" sldId="276"/>
            <ac:picMk id="16" creationId="{64393805-87D8-2157-034C-03AE6E490F7B}"/>
          </ac:picMkLst>
        </pc:picChg>
      </pc:sldChg>
      <pc:sldChg chg="addSp delSp modSp">
        <pc:chgData name="Amelia Veronica Edwards" userId="" providerId="" clId="Web-{D898F1D7-088D-4B12-AC0D-DECD33ECCD8B}" dt="2023-09-27T03:26:41.949" v="232" actId="1076"/>
        <pc:sldMkLst>
          <pc:docMk/>
          <pc:sldMk cId="3133757062" sldId="277"/>
        </pc:sldMkLst>
        <pc:spChg chg="del mod">
          <ac:chgData name="Amelia Veronica Edwards" userId="" providerId="" clId="Web-{D898F1D7-088D-4B12-AC0D-DECD33ECCD8B}" dt="2023-09-27T03:22:10.852" v="88"/>
          <ac:spMkLst>
            <pc:docMk/>
            <pc:sldMk cId="3133757062" sldId="277"/>
            <ac:spMk id="3" creationId="{6BCD196D-AD49-9C72-D380-9DEEE5394A7A}"/>
          </ac:spMkLst>
        </pc:spChg>
        <pc:spChg chg="mod">
          <ac:chgData name="Amelia Veronica Edwards" userId="" providerId="" clId="Web-{D898F1D7-088D-4B12-AC0D-DECD33ECCD8B}" dt="2023-09-27T03:26:32.338" v="230" actId="20577"/>
          <ac:spMkLst>
            <pc:docMk/>
            <pc:sldMk cId="3133757062" sldId="277"/>
            <ac:spMk id="10" creationId="{838097F3-471C-4602-32FC-A8EC7A6EE544}"/>
          </ac:spMkLst>
        </pc:spChg>
        <pc:spChg chg="del">
          <ac:chgData name="Amelia Veronica Edwards" userId="" providerId="" clId="Web-{D898F1D7-088D-4B12-AC0D-DECD33ECCD8B}" dt="2023-09-27T03:22:06.039" v="86"/>
          <ac:spMkLst>
            <pc:docMk/>
            <pc:sldMk cId="3133757062" sldId="277"/>
            <ac:spMk id="16" creationId="{A4412B86-5711-0C6E-83AD-5E2491C661AA}"/>
          </ac:spMkLst>
        </pc:spChg>
        <pc:spChg chg="del mod">
          <ac:chgData name="Amelia Veronica Edwards" userId="" providerId="" clId="Web-{D898F1D7-088D-4B12-AC0D-DECD33ECCD8B}" dt="2023-09-27T03:22:16.134" v="90"/>
          <ac:spMkLst>
            <pc:docMk/>
            <pc:sldMk cId="3133757062" sldId="277"/>
            <ac:spMk id="17" creationId="{C4A97B85-C772-E06F-D30A-20EAD83B0F4B}"/>
          </ac:spMkLst>
        </pc:spChg>
        <pc:spChg chg="add mod">
          <ac:chgData name="Amelia Veronica Edwards" userId="" providerId="" clId="Web-{D898F1D7-088D-4B12-AC0D-DECD33ECCD8B}" dt="2023-09-27T03:22:17.665" v="92"/>
          <ac:spMkLst>
            <pc:docMk/>
            <pc:sldMk cId="3133757062" sldId="277"/>
            <ac:spMk id="18" creationId="{1B49AD7D-4FC3-08DE-F1C9-DA4C5917E2F8}"/>
          </ac:spMkLst>
        </pc:spChg>
        <pc:graphicFrameChg chg="mod">
          <ac:chgData name="Amelia Veronica Edwards" userId="" providerId="" clId="Web-{D898F1D7-088D-4B12-AC0D-DECD33ECCD8B}" dt="2023-09-27T03:24:29.096" v="163" actId="1076"/>
          <ac:graphicFrameMkLst>
            <pc:docMk/>
            <pc:sldMk cId="3133757062" sldId="277"/>
            <ac:graphicFrameMk id="6" creationId="{5AEE2BAC-C2C0-F018-8400-F91A6167A00C}"/>
          </ac:graphicFrameMkLst>
        </pc:graphicFrameChg>
        <pc:picChg chg="add">
          <ac:chgData name="Amelia Veronica Edwards" userId="" providerId="" clId="Web-{D898F1D7-088D-4B12-AC0D-DECD33ECCD8B}" dt="2023-09-27T03:22:17.649" v="91"/>
          <ac:picMkLst>
            <pc:docMk/>
            <pc:sldMk cId="3133757062" sldId="277"/>
            <ac:picMk id="7" creationId="{7052CBA2-A581-7546-D7A4-D2BB993D1CDF}"/>
          </ac:picMkLst>
        </pc:picChg>
        <pc:picChg chg="mod">
          <ac:chgData name="Amelia Veronica Edwards" userId="" providerId="" clId="Web-{D898F1D7-088D-4B12-AC0D-DECD33ECCD8B}" dt="2023-09-27T03:26:41.949" v="232" actId="1076"/>
          <ac:picMkLst>
            <pc:docMk/>
            <pc:sldMk cId="3133757062" sldId="277"/>
            <ac:picMk id="8" creationId="{204C854E-0F8D-130C-11D7-0D1685019031}"/>
          </ac:picMkLst>
        </pc:picChg>
        <pc:picChg chg="mod">
          <ac:chgData name="Amelia Veronica Edwards" userId="" providerId="" clId="Web-{D898F1D7-088D-4B12-AC0D-DECD33ECCD8B}" dt="2023-09-27T03:24:44.816" v="164" actId="1076"/>
          <ac:picMkLst>
            <pc:docMk/>
            <pc:sldMk cId="3133757062" sldId="277"/>
            <ac:picMk id="9" creationId="{E9C4FDDB-4187-4505-235E-D259FD2CD43E}"/>
          </ac:picMkLst>
        </pc:picChg>
        <pc:picChg chg="mod">
          <ac:chgData name="Amelia Veronica Edwards" userId="" providerId="" clId="Web-{D898F1D7-088D-4B12-AC0D-DECD33ECCD8B}" dt="2023-09-27T03:24:59.567" v="167" actId="1076"/>
          <ac:picMkLst>
            <pc:docMk/>
            <pc:sldMk cId="3133757062" sldId="277"/>
            <ac:picMk id="11" creationId="{1B488A94-145D-14F9-0B89-6889D1AE7325}"/>
          </ac:picMkLst>
        </pc:picChg>
        <pc:picChg chg="mod">
          <ac:chgData name="Amelia Veronica Edwards" userId="" providerId="" clId="Web-{D898F1D7-088D-4B12-AC0D-DECD33ECCD8B}" dt="2023-09-27T03:24:55.238" v="166" actId="1076"/>
          <ac:picMkLst>
            <pc:docMk/>
            <pc:sldMk cId="3133757062" sldId="277"/>
            <ac:picMk id="12" creationId="{7AAE2EEB-DD86-73C0-602A-31F04B912BFA}"/>
          </ac:picMkLst>
        </pc:picChg>
        <pc:picChg chg="mod">
          <ac:chgData name="Amelia Veronica Edwards" userId="" providerId="" clId="Web-{D898F1D7-088D-4B12-AC0D-DECD33ECCD8B}" dt="2023-09-27T03:24:50.613" v="165" actId="1076"/>
          <ac:picMkLst>
            <pc:docMk/>
            <pc:sldMk cId="3133757062" sldId="277"/>
            <ac:picMk id="13" creationId="{2D11C89E-327E-A5FF-6B4E-A76EAD473926}"/>
          </ac:picMkLst>
        </pc:picChg>
        <pc:picChg chg="del">
          <ac:chgData name="Amelia Veronica Edwards" userId="" providerId="" clId="Web-{D898F1D7-088D-4B12-AC0D-DECD33ECCD8B}" dt="2023-09-27T03:22:04.508" v="85"/>
          <ac:picMkLst>
            <pc:docMk/>
            <pc:sldMk cId="3133757062" sldId="277"/>
            <ac:picMk id="15" creationId="{89CDBC07-AB4F-19FF-AFD4-087138378413}"/>
          </ac:picMkLst>
        </pc:picChg>
        <pc:picChg chg="add">
          <ac:chgData name="Amelia Veronica Edwards" userId="" providerId="" clId="Web-{D898F1D7-088D-4B12-AC0D-DECD33ECCD8B}" dt="2023-09-27T03:22:17.681" v="93"/>
          <ac:picMkLst>
            <pc:docMk/>
            <pc:sldMk cId="3133757062" sldId="277"/>
            <ac:picMk id="20" creationId="{8901D439-9216-61E1-E5F8-AA8AFCE43C6B}"/>
          </ac:picMkLst>
        </pc:picChg>
      </pc:sldChg>
      <pc:sldChg chg="addSp delSp modSp">
        <pc:chgData name="Amelia Veronica Edwards" userId="" providerId="" clId="Web-{D898F1D7-088D-4B12-AC0D-DECD33ECCD8B}" dt="2023-09-27T03:28:20.596" v="337" actId="1076"/>
        <pc:sldMkLst>
          <pc:docMk/>
          <pc:sldMk cId="1087529267" sldId="278"/>
        </pc:sldMkLst>
        <pc:spChg chg="add mod">
          <ac:chgData name="Amelia Veronica Edwards" userId="" providerId="" clId="Web-{D898F1D7-088D-4B12-AC0D-DECD33ECCD8B}" dt="2023-09-27T03:28:16.595" v="336" actId="20577"/>
          <ac:spMkLst>
            <pc:docMk/>
            <pc:sldMk cId="1087529267" sldId="278"/>
            <ac:spMk id="4" creationId="{57E4B3CB-6164-B5C0-5290-CBA886B7D770}"/>
          </ac:spMkLst>
        </pc:spChg>
        <pc:spChg chg="del">
          <ac:chgData name="Amelia Veronica Edwards" userId="" providerId="" clId="Web-{D898F1D7-088D-4B12-AC0D-DECD33ECCD8B}" dt="2023-09-27T03:22:55.324" v="109"/>
          <ac:spMkLst>
            <pc:docMk/>
            <pc:sldMk cId="1087529267" sldId="278"/>
            <ac:spMk id="14" creationId="{4845578F-8B56-316C-679D-465FB2A061BD}"/>
          </ac:spMkLst>
        </pc:spChg>
        <pc:picChg chg="del">
          <ac:chgData name="Amelia Veronica Edwards" userId="" providerId="" clId="Web-{D898F1D7-088D-4B12-AC0D-DECD33ECCD8B}" dt="2023-09-27T03:22:56.699" v="110"/>
          <ac:picMkLst>
            <pc:docMk/>
            <pc:sldMk cId="1087529267" sldId="278"/>
            <ac:picMk id="7" creationId="{DEA75B73-71E5-E7F3-2959-3E828095055D}"/>
          </ac:picMkLst>
        </pc:picChg>
        <pc:picChg chg="mod">
          <ac:chgData name="Amelia Veronica Edwards" userId="" providerId="" clId="Web-{D898F1D7-088D-4B12-AC0D-DECD33ECCD8B}" dt="2023-09-27T03:28:20.596" v="337" actId="1076"/>
          <ac:picMkLst>
            <pc:docMk/>
            <pc:sldMk cId="1087529267" sldId="278"/>
            <ac:picMk id="9" creationId="{EE117AB8-ECAF-C1E9-3A64-CBCD0C6A0AC4}"/>
          </ac:picMkLst>
        </pc:picChg>
      </pc:sldChg>
      <pc:sldChg chg="addSp delSp modSp">
        <pc:chgData name="Amelia Veronica Edwards" userId="" providerId="" clId="Web-{D898F1D7-088D-4B12-AC0D-DECD33ECCD8B}" dt="2023-09-27T03:21:19.177" v="54"/>
        <pc:sldMkLst>
          <pc:docMk/>
          <pc:sldMk cId="1415755455" sldId="279"/>
        </pc:sldMkLst>
        <pc:spChg chg="del mod">
          <ac:chgData name="Amelia Veronica Edwards" userId="" providerId="" clId="Web-{D898F1D7-088D-4B12-AC0D-DECD33ECCD8B}" dt="2023-09-27T03:21:18.208" v="51"/>
          <ac:spMkLst>
            <pc:docMk/>
            <pc:sldMk cId="1415755455" sldId="279"/>
            <ac:spMk id="13" creationId="{C8D2D664-758E-C683-D49E-EE426BC035FC}"/>
          </ac:spMkLst>
        </pc:spChg>
        <pc:spChg chg="add mod">
          <ac:chgData name="Amelia Veronica Edwards" userId="" providerId="" clId="Web-{D898F1D7-088D-4B12-AC0D-DECD33ECCD8B}" dt="2023-09-27T03:21:19.161" v="53"/>
          <ac:spMkLst>
            <pc:docMk/>
            <pc:sldMk cId="1415755455" sldId="279"/>
            <ac:spMk id="14" creationId="{3CFA2D74-499B-1F42-74F5-F0B02578C039}"/>
          </ac:spMkLst>
        </pc:spChg>
        <pc:picChg chg="add">
          <ac:chgData name="Amelia Veronica Edwards" userId="" providerId="" clId="Web-{D898F1D7-088D-4B12-AC0D-DECD33ECCD8B}" dt="2023-09-27T03:21:19.161" v="52"/>
          <ac:picMkLst>
            <pc:docMk/>
            <pc:sldMk cId="1415755455" sldId="279"/>
            <ac:picMk id="10" creationId="{9D2CA944-3F5E-C624-601C-F0ADC81E6D31}"/>
          </ac:picMkLst>
        </pc:picChg>
        <pc:picChg chg="add">
          <ac:chgData name="Amelia Veronica Edwards" userId="" providerId="" clId="Web-{D898F1D7-088D-4B12-AC0D-DECD33ECCD8B}" dt="2023-09-27T03:21:19.177" v="54"/>
          <ac:picMkLst>
            <pc:docMk/>
            <pc:sldMk cId="1415755455" sldId="279"/>
            <ac:picMk id="16" creationId="{4F9DA38A-1B0C-5C96-AE55-A336DDCAB4B6}"/>
          </ac:picMkLst>
        </pc:picChg>
      </pc:sldChg>
      <pc:sldChg chg="addSp delSp modSp">
        <pc:chgData name="Amelia Veronica Edwards" userId="" providerId="" clId="Web-{D898F1D7-088D-4B12-AC0D-DECD33ECCD8B}" dt="2023-09-27T03:21:42.194" v="72" actId="14100"/>
        <pc:sldMkLst>
          <pc:docMk/>
          <pc:sldMk cId="1312390828" sldId="280"/>
        </pc:sldMkLst>
        <pc:spChg chg="add mod">
          <ac:chgData name="Amelia Veronica Edwards" userId="" providerId="" clId="Web-{D898F1D7-088D-4B12-AC0D-DECD33ECCD8B}" dt="2023-09-27T03:21:24.271" v="57"/>
          <ac:spMkLst>
            <pc:docMk/>
            <pc:sldMk cId="1312390828" sldId="280"/>
            <ac:spMk id="12" creationId="{8AED8E79-4D8E-50B0-9F93-3628E108B27C}"/>
          </ac:spMkLst>
        </pc:spChg>
        <pc:spChg chg="mod">
          <ac:chgData name="Amelia Veronica Edwards" userId="" providerId="" clId="Web-{D898F1D7-088D-4B12-AC0D-DECD33ECCD8B}" dt="2023-09-27T03:21:42.194" v="72" actId="14100"/>
          <ac:spMkLst>
            <pc:docMk/>
            <pc:sldMk cId="1312390828" sldId="280"/>
            <ac:spMk id="17" creationId="{AF2A335C-5490-481C-F9F8-63C6ACA27EEE}"/>
          </ac:spMkLst>
        </pc:spChg>
        <pc:spChg chg="del">
          <ac:chgData name="Amelia Veronica Edwards" userId="" providerId="" clId="Web-{D898F1D7-088D-4B12-AC0D-DECD33ECCD8B}" dt="2023-09-27T03:21:23.505" v="55"/>
          <ac:spMkLst>
            <pc:docMk/>
            <pc:sldMk cId="1312390828" sldId="280"/>
            <ac:spMk id="21" creationId="{0AC58156-A381-6000-F651-BA6783F2E296}"/>
          </ac:spMkLst>
        </pc:spChg>
        <pc:picChg chg="add">
          <ac:chgData name="Amelia Veronica Edwards" userId="" providerId="" clId="Web-{D898F1D7-088D-4B12-AC0D-DECD33ECCD8B}" dt="2023-09-27T03:21:24.255" v="56"/>
          <ac:picMkLst>
            <pc:docMk/>
            <pc:sldMk cId="1312390828" sldId="280"/>
            <ac:picMk id="5" creationId="{30B68ED3-E919-4D5B-43F1-95C3FA243E88}"/>
          </ac:picMkLst>
        </pc:picChg>
        <pc:picChg chg="add">
          <ac:chgData name="Amelia Veronica Edwards" userId="" providerId="" clId="Web-{D898F1D7-088D-4B12-AC0D-DECD33ECCD8B}" dt="2023-09-27T03:21:24.286" v="58"/>
          <ac:picMkLst>
            <pc:docMk/>
            <pc:sldMk cId="1312390828" sldId="280"/>
            <ac:picMk id="20" creationId="{0FE1EED2-9F40-6013-2BFE-06E120712739}"/>
          </ac:picMkLst>
        </pc:picChg>
      </pc:sldChg>
      <pc:sldChg chg="addSp delSp modSp">
        <pc:chgData name="Amelia Veronica Edwards" userId="" providerId="" clId="Web-{D898F1D7-088D-4B12-AC0D-DECD33ECCD8B}" dt="2023-09-27T03:20:57.785" v="42"/>
        <pc:sldMkLst>
          <pc:docMk/>
          <pc:sldMk cId="1390530616" sldId="281"/>
        </pc:sldMkLst>
        <pc:spChg chg="del">
          <ac:chgData name="Amelia Veronica Edwards" userId="" providerId="" clId="Web-{D898F1D7-088D-4B12-AC0D-DECD33ECCD8B}" dt="2023-09-27T03:20:57.488" v="39"/>
          <ac:spMkLst>
            <pc:docMk/>
            <pc:sldMk cId="1390530616" sldId="281"/>
            <ac:spMk id="4" creationId="{3052D23B-02D6-A930-5B24-7516E3332745}"/>
          </ac:spMkLst>
        </pc:spChg>
        <pc:spChg chg="add mod">
          <ac:chgData name="Amelia Veronica Edwards" userId="" providerId="" clId="Web-{D898F1D7-088D-4B12-AC0D-DECD33ECCD8B}" dt="2023-09-27T03:20:57.769" v="41"/>
          <ac:spMkLst>
            <pc:docMk/>
            <pc:sldMk cId="1390530616" sldId="281"/>
            <ac:spMk id="19" creationId="{85D859F3-E917-3FDA-0F8A-2D81658023D8}"/>
          </ac:spMkLst>
        </pc:spChg>
        <pc:picChg chg="add">
          <ac:chgData name="Amelia Veronica Edwards" userId="" providerId="" clId="Web-{D898F1D7-088D-4B12-AC0D-DECD33ECCD8B}" dt="2023-09-27T03:20:57.753" v="40"/>
          <ac:picMkLst>
            <pc:docMk/>
            <pc:sldMk cId="1390530616" sldId="281"/>
            <ac:picMk id="12" creationId="{D55EC084-17FD-46DB-28F6-3A61426E8665}"/>
          </ac:picMkLst>
        </pc:picChg>
        <pc:picChg chg="add">
          <ac:chgData name="Amelia Veronica Edwards" userId="" providerId="" clId="Web-{D898F1D7-088D-4B12-AC0D-DECD33ECCD8B}" dt="2023-09-27T03:20:57.785" v="42"/>
          <ac:picMkLst>
            <pc:docMk/>
            <pc:sldMk cId="1390530616" sldId="281"/>
            <ac:picMk id="21" creationId="{CAC6F7B5-0D49-6351-10C3-9EF041C41A3C}"/>
          </ac:picMkLst>
        </pc:picChg>
      </pc:sldChg>
      <pc:sldChg chg="addSp delSp modSp">
        <pc:chgData name="Amelia Veronica Edwards" userId="" providerId="" clId="Web-{D898F1D7-088D-4B12-AC0D-DECD33ECCD8B}" dt="2023-09-27T03:22:26.947" v="99"/>
        <pc:sldMkLst>
          <pc:docMk/>
          <pc:sldMk cId="763062719" sldId="283"/>
        </pc:sldMkLst>
        <pc:spChg chg="add mod">
          <ac:chgData name="Amelia Veronica Edwards" userId="" providerId="" clId="Web-{D898F1D7-088D-4B12-AC0D-DECD33ECCD8B}" dt="2023-09-27T03:22:26.947" v="98"/>
          <ac:spMkLst>
            <pc:docMk/>
            <pc:sldMk cId="763062719" sldId="283"/>
            <ac:spMk id="6" creationId="{80E7B341-3573-B1EA-00BD-3EF62072F146}"/>
          </ac:spMkLst>
        </pc:spChg>
        <pc:spChg chg="del mod">
          <ac:chgData name="Amelia Veronica Edwards" userId="" providerId="" clId="Web-{D898F1D7-088D-4B12-AC0D-DECD33ECCD8B}" dt="2023-09-27T03:22:26.056" v="96"/>
          <ac:spMkLst>
            <pc:docMk/>
            <pc:sldMk cId="763062719" sldId="283"/>
            <ac:spMk id="17" creationId="{ABE45638-AD1E-19AD-9E85-8455F7167EE3}"/>
          </ac:spMkLst>
        </pc:spChg>
        <pc:picChg chg="add">
          <ac:chgData name="Amelia Veronica Edwards" userId="" providerId="" clId="Web-{D898F1D7-088D-4B12-AC0D-DECD33ECCD8B}" dt="2023-09-27T03:22:26.931" v="97"/>
          <ac:picMkLst>
            <pc:docMk/>
            <pc:sldMk cId="763062719" sldId="283"/>
            <ac:picMk id="3" creationId="{243448A4-0D5F-B40F-495E-83C8F3821896}"/>
          </ac:picMkLst>
        </pc:picChg>
        <pc:picChg chg="add">
          <ac:chgData name="Amelia Veronica Edwards" userId="" providerId="" clId="Web-{D898F1D7-088D-4B12-AC0D-DECD33ECCD8B}" dt="2023-09-27T03:22:26.947" v="99"/>
          <ac:picMkLst>
            <pc:docMk/>
            <pc:sldMk cId="763062719" sldId="283"/>
            <ac:picMk id="9" creationId="{4455B3D4-DB73-61F6-E57F-03CD433F0F57}"/>
          </ac:picMkLst>
        </pc:picChg>
      </pc:sldChg>
      <pc:sldChg chg="addSp delSp modSp">
        <pc:chgData name="Amelia Veronica Edwards" userId="" providerId="" clId="Web-{D898F1D7-088D-4B12-AC0D-DECD33ECCD8B}" dt="2023-09-27T03:21:57.929" v="84"/>
        <pc:sldMkLst>
          <pc:docMk/>
          <pc:sldMk cId="3493658059" sldId="284"/>
        </pc:sldMkLst>
        <pc:spChg chg="del">
          <ac:chgData name="Amelia Veronica Edwards" userId="" providerId="" clId="Web-{D898F1D7-088D-4B12-AC0D-DECD33ECCD8B}" dt="2023-09-27T03:21:57.476" v="81"/>
          <ac:spMkLst>
            <pc:docMk/>
            <pc:sldMk cId="3493658059" sldId="284"/>
            <ac:spMk id="14" creationId="{E95987E0-C81F-049A-73A2-BB5ABED78B8F}"/>
          </ac:spMkLst>
        </pc:spChg>
        <pc:spChg chg="add mod">
          <ac:chgData name="Amelia Veronica Edwards" userId="" providerId="" clId="Web-{D898F1D7-088D-4B12-AC0D-DECD33ECCD8B}" dt="2023-09-27T03:21:57.929" v="83"/>
          <ac:spMkLst>
            <pc:docMk/>
            <pc:sldMk cId="3493658059" sldId="284"/>
            <ac:spMk id="18" creationId="{1452C216-4B19-E29C-A551-1ACF56FACF02}"/>
          </ac:spMkLst>
        </pc:spChg>
        <pc:picChg chg="add">
          <ac:chgData name="Amelia Veronica Edwards" userId="" providerId="" clId="Web-{D898F1D7-088D-4B12-AC0D-DECD33ECCD8B}" dt="2023-09-27T03:21:57.914" v="82"/>
          <ac:picMkLst>
            <pc:docMk/>
            <pc:sldMk cId="3493658059" sldId="284"/>
            <ac:picMk id="16" creationId="{C4FDEAD6-216A-77D1-DE41-6C50D37CD679}"/>
          </ac:picMkLst>
        </pc:picChg>
        <pc:picChg chg="add">
          <ac:chgData name="Amelia Veronica Edwards" userId="" providerId="" clId="Web-{D898F1D7-088D-4B12-AC0D-DECD33ECCD8B}" dt="2023-09-27T03:21:57.929" v="84"/>
          <ac:picMkLst>
            <pc:docMk/>
            <pc:sldMk cId="3493658059" sldId="284"/>
            <ac:picMk id="20" creationId="{D48565B3-1ED8-6558-685E-CCA359C7A10C}"/>
          </ac:picMkLst>
        </pc:picChg>
      </pc:sldChg>
      <pc:sldChg chg="addSp delSp modSp">
        <pc:chgData name="Amelia Veronica Edwards" userId="" providerId="" clId="Web-{D898F1D7-088D-4B12-AC0D-DECD33ECCD8B}" dt="2023-09-27T03:20:52.034" v="38"/>
        <pc:sldMkLst>
          <pc:docMk/>
          <pc:sldMk cId="3298954062" sldId="285"/>
        </pc:sldMkLst>
        <pc:spChg chg="del">
          <ac:chgData name="Amelia Veronica Edwards" userId="" providerId="" clId="Web-{D898F1D7-088D-4B12-AC0D-DECD33ECCD8B}" dt="2023-09-27T03:20:51.675" v="35"/>
          <ac:spMkLst>
            <pc:docMk/>
            <pc:sldMk cId="3298954062" sldId="285"/>
            <ac:spMk id="13" creationId="{C8D2D664-758E-C683-D49E-EE426BC035FC}"/>
          </ac:spMkLst>
        </pc:spChg>
        <pc:spChg chg="add mod">
          <ac:chgData name="Amelia Veronica Edwards" userId="" providerId="" clId="Web-{D898F1D7-088D-4B12-AC0D-DECD33ECCD8B}" dt="2023-09-27T03:20:52.019" v="37"/>
          <ac:spMkLst>
            <pc:docMk/>
            <pc:sldMk cId="3298954062" sldId="285"/>
            <ac:spMk id="14" creationId="{83505673-E2ED-B400-2624-35CC167D79CC}"/>
          </ac:spMkLst>
        </pc:spChg>
        <pc:picChg chg="add">
          <ac:chgData name="Amelia Veronica Edwards" userId="" providerId="" clId="Web-{D898F1D7-088D-4B12-AC0D-DECD33ECCD8B}" dt="2023-09-27T03:20:52.003" v="36"/>
          <ac:picMkLst>
            <pc:docMk/>
            <pc:sldMk cId="3298954062" sldId="285"/>
            <ac:picMk id="11" creationId="{5497A461-EDFF-FB43-A173-BC02BFC18CBD}"/>
          </ac:picMkLst>
        </pc:picChg>
        <pc:picChg chg="add">
          <ac:chgData name="Amelia Veronica Edwards" userId="" providerId="" clId="Web-{D898F1D7-088D-4B12-AC0D-DECD33ECCD8B}" dt="2023-09-27T03:20:52.034" v="38"/>
          <ac:picMkLst>
            <pc:docMk/>
            <pc:sldMk cId="3298954062" sldId="285"/>
            <ac:picMk id="16" creationId="{D7490A0A-4F74-DCB8-C514-1F8D06769515}"/>
          </ac:picMkLst>
        </pc:picChg>
      </pc:sldChg>
    </pc:docChg>
  </pc:docChgLst>
  <pc:docChgLst>
    <pc:chgData name="Amelia Veronica Edwards" clId="Web-{CEBA958C-DFD3-4FEF-9900-E04443E3FBD9}"/>
    <pc:docChg chg="modSld">
      <pc:chgData name="Amelia Veronica Edwards" userId="" providerId="" clId="Web-{CEBA958C-DFD3-4FEF-9900-E04443E3FBD9}" dt="2023-09-27T14:05:47.326" v="98" actId="1076"/>
      <pc:docMkLst>
        <pc:docMk/>
      </pc:docMkLst>
      <pc:sldChg chg="modSp">
        <pc:chgData name="Amelia Veronica Edwards" userId="" providerId="" clId="Web-{CEBA958C-DFD3-4FEF-9900-E04443E3FBD9}" dt="2023-09-27T14:04:34.855" v="91" actId="1076"/>
        <pc:sldMkLst>
          <pc:docMk/>
          <pc:sldMk cId="1433196695" sldId="271"/>
        </pc:sldMkLst>
        <pc:spChg chg="mod">
          <ac:chgData name="Amelia Veronica Edwards" userId="" providerId="" clId="Web-{CEBA958C-DFD3-4FEF-9900-E04443E3FBD9}" dt="2023-09-27T14:04:34.855" v="91" actId="1076"/>
          <ac:spMkLst>
            <pc:docMk/>
            <pc:sldMk cId="1433196695" sldId="271"/>
            <ac:spMk id="7" creationId="{83D18E85-5E05-3D64-DD82-6076C03DBCB1}"/>
          </ac:spMkLst>
        </pc:spChg>
      </pc:sldChg>
      <pc:sldChg chg="modSp">
        <pc:chgData name="Amelia Veronica Edwards" userId="" providerId="" clId="Web-{CEBA958C-DFD3-4FEF-9900-E04443E3FBD9}" dt="2023-09-27T13:58:14.891" v="11" actId="20577"/>
        <pc:sldMkLst>
          <pc:docMk/>
          <pc:sldMk cId="2915671364" sldId="274"/>
        </pc:sldMkLst>
        <pc:spChg chg="mod">
          <ac:chgData name="Amelia Veronica Edwards" userId="" providerId="" clId="Web-{CEBA958C-DFD3-4FEF-9900-E04443E3FBD9}" dt="2023-09-27T13:58:14.891" v="11" actId="20577"/>
          <ac:spMkLst>
            <pc:docMk/>
            <pc:sldMk cId="2915671364" sldId="274"/>
            <ac:spMk id="9" creationId="{00000000-0000-0000-0000-000000000000}"/>
          </ac:spMkLst>
        </pc:spChg>
      </pc:sldChg>
      <pc:sldChg chg="addSp modSp">
        <pc:chgData name="Amelia Veronica Edwards" userId="" providerId="" clId="Web-{CEBA958C-DFD3-4FEF-9900-E04443E3FBD9}" dt="2023-09-27T14:03:49.073" v="83" actId="14100"/>
        <pc:sldMkLst>
          <pc:docMk/>
          <pc:sldMk cId="3133757062" sldId="277"/>
        </pc:sldMkLst>
        <pc:spChg chg="add mod">
          <ac:chgData name="Amelia Veronica Edwards" userId="" providerId="" clId="Web-{CEBA958C-DFD3-4FEF-9900-E04443E3FBD9}" dt="2023-09-27T14:03:49.073" v="83" actId="14100"/>
          <ac:spMkLst>
            <pc:docMk/>
            <pc:sldMk cId="3133757062" sldId="277"/>
            <ac:spMk id="3" creationId="{101F7B4B-C188-AC09-CB8E-ED8115149BD8}"/>
          </ac:spMkLst>
        </pc:spChg>
      </pc:sldChg>
      <pc:sldChg chg="addSp delSp modSp">
        <pc:chgData name="Amelia Veronica Edwards" userId="" providerId="" clId="Web-{CEBA958C-DFD3-4FEF-9900-E04443E3FBD9}" dt="2023-09-27T14:04:22.058" v="88" actId="1076"/>
        <pc:sldMkLst>
          <pc:docMk/>
          <pc:sldMk cId="1087529267" sldId="278"/>
        </pc:sldMkLst>
        <pc:spChg chg="add">
          <ac:chgData name="Amelia Veronica Edwards" userId="" providerId="" clId="Web-{CEBA958C-DFD3-4FEF-9900-E04443E3FBD9}" dt="2023-09-27T14:04:11.823" v="86"/>
          <ac:spMkLst>
            <pc:docMk/>
            <pc:sldMk cId="1087529267" sldId="278"/>
            <ac:spMk id="14" creationId="{ED165B5C-ECF8-7E60-EBE2-C109B7161859}"/>
          </ac:spMkLst>
        </pc:spChg>
        <pc:graphicFrameChg chg="mod modGraphic">
          <ac:chgData name="Amelia Veronica Edwards" userId="" providerId="" clId="Web-{CEBA958C-DFD3-4FEF-9900-E04443E3FBD9}" dt="2023-09-27T13:58:54.033" v="15" actId="1076"/>
          <ac:graphicFrameMkLst>
            <pc:docMk/>
            <pc:sldMk cId="1087529267" sldId="278"/>
            <ac:graphicFrameMk id="6" creationId="{AAAB42BF-389B-726F-7918-517694077AE2}"/>
          </ac:graphicFrameMkLst>
        </pc:graphicFrameChg>
        <pc:picChg chg="add del">
          <ac:chgData name="Amelia Veronica Edwards" userId="" providerId="" clId="Web-{CEBA958C-DFD3-4FEF-9900-E04443E3FBD9}" dt="2023-09-27T14:04:00.651" v="85"/>
          <ac:picMkLst>
            <pc:docMk/>
            <pc:sldMk cId="1087529267" sldId="278"/>
            <ac:picMk id="7" creationId="{B58D721A-BCA5-1F47-08A3-75B618908DDA}"/>
          </ac:picMkLst>
        </pc:picChg>
        <pc:picChg chg="mod">
          <ac:chgData name="Amelia Veronica Edwards" userId="" providerId="" clId="Web-{CEBA958C-DFD3-4FEF-9900-E04443E3FBD9}" dt="2023-09-27T14:04:22.058" v="88" actId="1076"/>
          <ac:picMkLst>
            <pc:docMk/>
            <pc:sldMk cId="1087529267" sldId="278"/>
            <ac:picMk id="9" creationId="{EE117AB8-ECAF-C1E9-3A64-CBCD0C6A0AC4}"/>
          </ac:picMkLst>
        </pc:picChg>
        <pc:picChg chg="mod">
          <ac:chgData name="Amelia Veronica Edwards" userId="" providerId="" clId="Web-{CEBA958C-DFD3-4FEF-9900-E04443E3FBD9}" dt="2023-09-27T13:58:57.064" v="16" actId="1076"/>
          <ac:picMkLst>
            <pc:docMk/>
            <pc:sldMk cId="1087529267" sldId="278"/>
            <ac:picMk id="10" creationId="{99E3883C-95EF-2C9B-BEFF-2C51B894E4AA}"/>
          </ac:picMkLst>
        </pc:picChg>
        <pc:picChg chg="mod">
          <ac:chgData name="Amelia Veronica Edwards" userId="" providerId="" clId="Web-{CEBA958C-DFD3-4FEF-9900-E04443E3FBD9}" dt="2023-09-27T13:58:59.627" v="17" actId="1076"/>
          <ac:picMkLst>
            <pc:docMk/>
            <pc:sldMk cId="1087529267" sldId="278"/>
            <ac:picMk id="11" creationId="{4BF0C48F-D3B1-CEE2-6BB7-F7440C875379}"/>
          </ac:picMkLst>
        </pc:picChg>
        <pc:picChg chg="mod">
          <ac:chgData name="Amelia Veronica Edwards" userId="" providerId="" clId="Web-{CEBA958C-DFD3-4FEF-9900-E04443E3FBD9}" dt="2023-09-27T13:59:02.033" v="18" actId="1076"/>
          <ac:picMkLst>
            <pc:docMk/>
            <pc:sldMk cId="1087529267" sldId="278"/>
            <ac:picMk id="12" creationId="{7E043A6C-10CF-6039-79D2-82415EA639F0}"/>
          </ac:picMkLst>
        </pc:picChg>
        <pc:picChg chg="mod">
          <ac:chgData name="Amelia Veronica Edwards" userId="" providerId="" clId="Web-{CEBA958C-DFD3-4FEF-9900-E04443E3FBD9}" dt="2023-09-27T13:59:05.080" v="19" actId="1076"/>
          <ac:picMkLst>
            <pc:docMk/>
            <pc:sldMk cId="1087529267" sldId="278"/>
            <ac:picMk id="13" creationId="{BCCF93F4-9557-9501-CF03-5A955DDB853A}"/>
          </ac:picMkLst>
        </pc:picChg>
      </pc:sldChg>
      <pc:sldChg chg="addSp delSp modSp">
        <pc:chgData name="Amelia Veronica Edwards" userId="" providerId="" clId="Web-{CEBA958C-DFD3-4FEF-9900-E04443E3FBD9}" dt="2023-09-27T14:05:47.326" v="98" actId="1076"/>
        <pc:sldMkLst>
          <pc:docMk/>
          <pc:sldMk cId="763062719" sldId="283"/>
        </pc:sldMkLst>
        <pc:picChg chg="add mod">
          <ac:chgData name="Amelia Veronica Edwards" userId="" providerId="" clId="Web-{CEBA958C-DFD3-4FEF-9900-E04443E3FBD9}" dt="2023-09-27T14:05:39.935" v="94" actId="1076"/>
          <ac:picMkLst>
            <pc:docMk/>
            <pc:sldMk cId="763062719" sldId="283"/>
            <ac:picMk id="4" creationId="{7829A4CF-A1E5-B3E7-34E1-FCBACF452381}"/>
          </ac:picMkLst>
        </pc:picChg>
        <pc:picChg chg="add mod">
          <ac:chgData name="Amelia Veronica Edwards" userId="" providerId="" clId="Web-{CEBA958C-DFD3-4FEF-9900-E04443E3FBD9}" dt="2023-09-27T14:05:47.326" v="98" actId="1076"/>
          <ac:picMkLst>
            <pc:docMk/>
            <pc:sldMk cId="763062719" sldId="283"/>
            <ac:picMk id="8" creationId="{83F4CEE3-7DAB-8CB8-22C5-D57360B35DA2}"/>
          </ac:picMkLst>
        </pc:picChg>
        <pc:picChg chg="del">
          <ac:chgData name="Amelia Veronica Edwards" userId="" providerId="" clId="Web-{CEBA958C-DFD3-4FEF-9900-E04443E3FBD9}" dt="2023-09-27T14:00:54.458" v="20"/>
          <ac:picMkLst>
            <pc:docMk/>
            <pc:sldMk cId="763062719" sldId="283"/>
            <ac:picMk id="16" creationId="{77C61744-139E-C3D0-FB53-1F05270A0BF5}"/>
          </ac:picMkLst>
        </pc:picChg>
      </pc:sldChg>
    </pc:docChg>
  </pc:docChgLst>
  <pc:docChgLst>
    <pc:chgData name="Amelia Veronica Edwards" clId="Web-{1D82D888-C760-4BB0-966E-2FAD2E9FC1B7}"/>
    <pc:docChg chg="modSld">
      <pc:chgData name="Amelia Veronica Edwards" userId="" providerId="" clId="Web-{1D82D888-C760-4BB0-966E-2FAD2E9FC1B7}" dt="2023-09-26T22:17:53.303" v="38" actId="1076"/>
      <pc:docMkLst>
        <pc:docMk/>
      </pc:docMkLst>
      <pc:sldChg chg="addSp modSp">
        <pc:chgData name="Amelia Veronica Edwards" userId="" providerId="" clId="Web-{1D82D888-C760-4BB0-966E-2FAD2E9FC1B7}" dt="2023-09-26T22:17:53.303" v="38" actId="1076"/>
        <pc:sldMkLst>
          <pc:docMk/>
          <pc:sldMk cId="1415755455" sldId="279"/>
        </pc:sldMkLst>
        <pc:spChg chg="add mod">
          <ac:chgData name="Amelia Veronica Edwards" userId="" providerId="" clId="Web-{1D82D888-C760-4BB0-966E-2FAD2E9FC1B7}" dt="2023-09-26T22:17:53.303" v="37" actId="1076"/>
          <ac:spMkLst>
            <pc:docMk/>
            <pc:sldMk cId="1415755455" sldId="279"/>
            <ac:spMk id="9" creationId="{29E92B86-060F-38BC-CC5D-52D2F4C328A2}"/>
          </ac:spMkLst>
        </pc:spChg>
        <pc:spChg chg="add mod">
          <ac:chgData name="Amelia Veronica Edwards" userId="" providerId="" clId="Web-{1D82D888-C760-4BB0-966E-2FAD2E9FC1B7}" dt="2023-09-26T22:17:53.303" v="38" actId="1076"/>
          <ac:spMkLst>
            <pc:docMk/>
            <pc:sldMk cId="1415755455" sldId="279"/>
            <ac:spMk id="11" creationId="{A0221144-55FE-20C1-CD65-EDBB5587951A}"/>
          </ac:spMkLst>
        </pc:spChg>
        <pc:picChg chg="add mod">
          <ac:chgData name="Amelia Veronica Edwards" userId="" providerId="" clId="Web-{1D82D888-C760-4BB0-966E-2FAD2E9FC1B7}" dt="2023-09-26T22:17:30.411" v="34" actId="1076"/>
          <ac:picMkLst>
            <pc:docMk/>
            <pc:sldMk cId="1415755455" sldId="279"/>
            <ac:picMk id="3" creationId="{31217AE3-C004-A786-149F-DA686DC37936}"/>
          </ac:picMkLst>
        </pc:picChg>
        <pc:picChg chg="add mod">
          <ac:chgData name="Amelia Veronica Edwards" userId="" providerId="" clId="Web-{1D82D888-C760-4BB0-966E-2FAD2E9FC1B7}" dt="2023-09-26T22:17:30.395" v="33" actId="1076"/>
          <ac:picMkLst>
            <pc:docMk/>
            <pc:sldMk cId="1415755455" sldId="279"/>
            <ac:picMk id="6" creationId="{F8EAE2C7-3887-9C97-6A2F-3CA552B9C8E8}"/>
          </ac:picMkLst>
        </pc:picChg>
      </pc:sldChg>
      <pc:sldChg chg="addSp delSp modSp">
        <pc:chgData name="Amelia Veronica Edwards" userId="" providerId="" clId="Web-{1D82D888-C760-4BB0-966E-2FAD2E9FC1B7}" dt="2023-09-26T22:17:08.769" v="30"/>
        <pc:sldMkLst>
          <pc:docMk/>
          <pc:sldMk cId="3298954062" sldId="285"/>
        </pc:sldMkLst>
        <pc:spChg chg="add mod">
          <ac:chgData name="Amelia Veronica Edwards" userId="" providerId="" clId="Web-{1D82D888-C760-4BB0-966E-2FAD2E9FC1B7}" dt="2023-09-26T22:16:02.031" v="21" actId="1076"/>
          <ac:spMkLst>
            <pc:docMk/>
            <pc:sldMk cId="3298954062" sldId="285"/>
            <ac:spMk id="5" creationId="{F9713A76-10D5-81A5-EE1A-364A2929C6F8}"/>
          </ac:spMkLst>
        </pc:spChg>
        <pc:spChg chg="add del mod">
          <ac:chgData name="Amelia Veronica Edwards" userId="" providerId="" clId="Web-{1D82D888-C760-4BB0-966E-2FAD2E9FC1B7}" dt="2023-09-26T22:14:41.245" v="12"/>
          <ac:spMkLst>
            <pc:docMk/>
            <pc:sldMk cId="3298954062" sldId="285"/>
            <ac:spMk id="6" creationId="{6090E12C-A19D-F9FC-D463-22DB5C4FE950}"/>
          </ac:spMkLst>
        </pc:spChg>
        <pc:spChg chg="add mod">
          <ac:chgData name="Amelia Veronica Edwards" userId="" providerId="" clId="Web-{1D82D888-C760-4BB0-966E-2FAD2E9FC1B7}" dt="2023-09-26T22:16:35.548" v="25" actId="1076"/>
          <ac:spMkLst>
            <pc:docMk/>
            <pc:sldMk cId="3298954062" sldId="285"/>
            <ac:spMk id="8" creationId="{433A6BE3-8E58-7B70-D158-2A18F7E97707}"/>
          </ac:spMkLst>
        </pc:spChg>
        <pc:spChg chg="add mod">
          <ac:chgData name="Amelia Veronica Edwards" userId="" providerId="" clId="Web-{1D82D888-C760-4BB0-966E-2FAD2E9FC1B7}" dt="2023-09-26T22:16:52.690" v="29" actId="1076"/>
          <ac:spMkLst>
            <pc:docMk/>
            <pc:sldMk cId="3298954062" sldId="285"/>
            <ac:spMk id="9" creationId="{D224F001-0A8D-8077-EFC1-45E9DDD560E5}"/>
          </ac:spMkLst>
        </pc:spChg>
        <pc:grpChg chg="add">
          <ac:chgData name="Amelia Veronica Edwards" userId="" providerId="" clId="Web-{1D82D888-C760-4BB0-966E-2FAD2E9FC1B7}" dt="2023-09-26T22:17:08.769" v="30"/>
          <ac:grpSpMkLst>
            <pc:docMk/>
            <pc:sldMk cId="3298954062" sldId="285"/>
            <ac:grpSpMk id="10" creationId="{D4C6D773-B64E-4A2A-376F-EBE5812387A4}"/>
          </ac:grpSpMkLst>
        </pc:grpChg>
        <pc:picChg chg="add mod">
          <ac:chgData name="Amelia Veronica Edwards" userId="" providerId="" clId="Web-{1D82D888-C760-4BB0-966E-2FAD2E9FC1B7}" dt="2023-09-26T22:12:57.348" v="1" actId="1076"/>
          <ac:picMkLst>
            <pc:docMk/>
            <pc:sldMk cId="3298954062" sldId="285"/>
            <ac:picMk id="3" creationId="{7B8127DD-0D58-9ACB-4FDB-63001B1CE69E}"/>
          </ac:picMkLst>
        </pc:picChg>
      </pc:sldChg>
    </pc:docChg>
  </pc:docChgLst>
  <pc:docChgLst>
    <pc:chgData name="Amelia Veronica Edwards" clId="Web-{F7ACDC8B-FCF2-4FCC-B2A9-115AAEF5AB5C}"/>
    <pc:docChg chg="delSld modSld">
      <pc:chgData name="Amelia Veronica Edwards" userId="" providerId="" clId="Web-{F7ACDC8B-FCF2-4FCC-B2A9-115AAEF5AB5C}" dt="2023-09-25T19:31:34.088" v="343" actId="1076"/>
      <pc:docMkLst>
        <pc:docMk/>
      </pc:docMkLst>
      <pc:sldChg chg="addSp delSp modSp">
        <pc:chgData name="Amelia Veronica Edwards" userId="" providerId="" clId="Web-{F7ACDC8B-FCF2-4FCC-B2A9-115AAEF5AB5C}" dt="2023-09-25T18:44:42.419" v="264"/>
        <pc:sldMkLst>
          <pc:docMk/>
          <pc:sldMk cId="3701152598" sldId="269"/>
        </pc:sldMkLst>
        <pc:spChg chg="del">
          <ac:chgData name="Amelia Veronica Edwards" userId="" providerId="" clId="Web-{F7ACDC8B-FCF2-4FCC-B2A9-115AAEF5AB5C}" dt="2023-09-25T18:34:19.659" v="21"/>
          <ac:spMkLst>
            <pc:docMk/>
            <pc:sldMk cId="3701152598" sldId="269"/>
            <ac:spMk id="4" creationId="{5940738A-6471-A7FE-EBDB-A5E0E1E534EF}"/>
          </ac:spMkLst>
        </pc:spChg>
        <pc:spChg chg="add mod">
          <ac:chgData name="Amelia Veronica Edwards" userId="" providerId="" clId="Web-{F7ACDC8B-FCF2-4FCC-B2A9-115AAEF5AB5C}" dt="2023-09-25T18:41:01.582" v="115" actId="14100"/>
          <ac:spMkLst>
            <pc:docMk/>
            <pc:sldMk cId="3701152598" sldId="269"/>
            <ac:spMk id="7" creationId="{40CA3C26-C8FE-82AC-59EC-16896EC2671B}"/>
          </ac:spMkLst>
        </pc:spChg>
        <pc:spChg chg="add mod">
          <ac:chgData name="Amelia Veronica Edwards" userId="" providerId="" clId="Web-{F7ACDC8B-FCF2-4FCC-B2A9-115AAEF5AB5C}" dt="2023-09-25T18:41:11.473" v="117" actId="1076"/>
          <ac:spMkLst>
            <pc:docMk/>
            <pc:sldMk cId="3701152598" sldId="269"/>
            <ac:spMk id="10" creationId="{ACE352BC-6E8D-7879-A49D-7B2C2AB47739}"/>
          </ac:spMkLst>
        </pc:spChg>
        <pc:spChg chg="mod">
          <ac:chgData name="Amelia Veronica Edwards" userId="" providerId="" clId="Web-{F7ACDC8B-FCF2-4FCC-B2A9-115AAEF5AB5C}" dt="2023-09-25T18:40:27.940" v="105" actId="20577"/>
          <ac:spMkLst>
            <pc:docMk/>
            <pc:sldMk cId="3701152598" sldId="269"/>
            <ac:spMk id="12" creationId="{744EA4C0-E7DB-497B-EA3B-9832A0DB7416}"/>
          </ac:spMkLst>
        </pc:spChg>
        <pc:spChg chg="mod">
          <ac:chgData name="Amelia Veronica Edwards" userId="" providerId="" clId="Web-{F7ACDC8B-FCF2-4FCC-B2A9-115AAEF5AB5C}" dt="2023-09-25T18:40:32.284" v="106" actId="1076"/>
          <ac:spMkLst>
            <pc:docMk/>
            <pc:sldMk cId="3701152598" sldId="269"/>
            <ac:spMk id="16" creationId="{7CA4D62E-8B75-90C2-E4F4-5403D581B83F}"/>
          </ac:spMkLst>
        </pc:spChg>
        <pc:graphicFrameChg chg="add mod modGraphic">
          <ac:chgData name="Amelia Veronica Edwards" userId="" providerId="" clId="Web-{F7ACDC8B-FCF2-4FCC-B2A9-115AAEF5AB5C}" dt="2023-09-25T18:44:39.138" v="263"/>
          <ac:graphicFrameMkLst>
            <pc:docMk/>
            <pc:sldMk cId="3701152598" sldId="269"/>
            <ac:graphicFrameMk id="11" creationId="{38865F50-48B1-A097-AFF8-42C3C1B26ACB}"/>
          </ac:graphicFrameMkLst>
        </pc:graphicFrameChg>
        <pc:graphicFrameChg chg="del">
          <ac:chgData name="Amelia Veronica Edwards" userId="" providerId="" clId="Web-{F7ACDC8B-FCF2-4FCC-B2A9-115AAEF5AB5C}" dt="2023-09-25T18:34:17.268" v="20"/>
          <ac:graphicFrameMkLst>
            <pc:docMk/>
            <pc:sldMk cId="3701152598" sldId="269"/>
            <ac:graphicFrameMk id="13" creationId="{BF4E68FA-F1C6-4721-ABB7-E0588D1ACF6D}"/>
          </ac:graphicFrameMkLst>
        </pc:graphicFrameChg>
        <pc:graphicFrameChg chg="del">
          <ac:chgData name="Amelia Veronica Edwards" userId="" providerId="" clId="Web-{F7ACDC8B-FCF2-4FCC-B2A9-115AAEF5AB5C}" dt="2023-09-25T18:34:56.489" v="27"/>
          <ac:graphicFrameMkLst>
            <pc:docMk/>
            <pc:sldMk cId="3701152598" sldId="269"/>
            <ac:graphicFrameMk id="14" creationId="{16DCA243-FC46-42CD-A0AE-8284C2957563}"/>
          </ac:graphicFrameMkLst>
        </pc:graphicFrameChg>
        <pc:graphicFrameChg chg="add del mod">
          <ac:chgData name="Amelia Veronica Edwards" userId="" providerId="" clId="Web-{F7ACDC8B-FCF2-4FCC-B2A9-115AAEF5AB5C}" dt="2023-09-25T18:43:32.166" v="225"/>
          <ac:graphicFrameMkLst>
            <pc:docMk/>
            <pc:sldMk cId="3701152598" sldId="269"/>
            <ac:graphicFrameMk id="17" creationId="{C5AAB0FC-3BCC-9BEA-10DC-DDE5EFCC1EF2}"/>
          </ac:graphicFrameMkLst>
        </pc:graphicFrameChg>
        <pc:graphicFrameChg chg="add del mod">
          <ac:chgData name="Amelia Veronica Edwards" userId="" providerId="" clId="Web-{F7ACDC8B-FCF2-4FCC-B2A9-115AAEF5AB5C}" dt="2023-09-25T18:44:42.419" v="264"/>
          <ac:graphicFrameMkLst>
            <pc:docMk/>
            <pc:sldMk cId="3701152598" sldId="269"/>
            <ac:graphicFrameMk id="19" creationId="{0CFF262E-F3F7-E48E-4BDA-C1FA7DB90131}"/>
          </ac:graphicFrameMkLst>
        </pc:graphicFrameChg>
        <pc:picChg chg="add mod">
          <ac:chgData name="Amelia Veronica Edwards" userId="" providerId="" clId="Web-{F7ACDC8B-FCF2-4FCC-B2A9-115AAEF5AB5C}" dt="2023-09-25T18:41:36.443" v="121" actId="14100"/>
          <ac:picMkLst>
            <pc:docMk/>
            <pc:sldMk cId="3701152598" sldId="269"/>
            <ac:picMk id="3" creationId="{D33723C6-E2BE-2241-2DAC-A269E609DBA3}"/>
          </ac:picMkLst>
        </pc:picChg>
        <pc:picChg chg="add mod">
          <ac:chgData name="Amelia Veronica Edwards" userId="" providerId="" clId="Web-{F7ACDC8B-FCF2-4FCC-B2A9-115AAEF5AB5C}" dt="2023-09-25T18:41:39.334" v="122" actId="14100"/>
          <ac:picMkLst>
            <pc:docMk/>
            <pc:sldMk cId="3701152598" sldId="269"/>
            <ac:picMk id="6" creationId="{B7157480-65CF-E5A7-3ADD-D168100CAD71}"/>
          </ac:picMkLst>
        </pc:picChg>
      </pc:sldChg>
      <pc:sldChg chg="modSp">
        <pc:chgData name="Amelia Veronica Edwards" userId="" providerId="" clId="Web-{F7ACDC8B-FCF2-4FCC-B2A9-115AAEF5AB5C}" dt="2023-09-25T03:23:06.176" v="13" actId="20577"/>
        <pc:sldMkLst>
          <pc:docMk/>
          <pc:sldMk cId="1433196695" sldId="271"/>
        </pc:sldMkLst>
        <pc:spChg chg="mod">
          <ac:chgData name="Amelia Veronica Edwards" userId="" providerId="" clId="Web-{F7ACDC8B-FCF2-4FCC-B2A9-115AAEF5AB5C}" dt="2023-09-25T03:23:06.176" v="13" actId="20577"/>
          <ac:spMkLst>
            <pc:docMk/>
            <pc:sldMk cId="1433196695" sldId="271"/>
            <ac:spMk id="3" creationId="{D777EB15-BA92-99A5-B83C-DF5D6118DF3F}"/>
          </ac:spMkLst>
        </pc:spChg>
      </pc:sldChg>
      <pc:sldChg chg="del">
        <pc:chgData name="Amelia Veronica Edwards" userId="" providerId="" clId="Web-{F7ACDC8B-FCF2-4FCC-B2A9-115AAEF5AB5C}" dt="2023-09-25T03:37:54.462" v="19"/>
        <pc:sldMkLst>
          <pc:docMk/>
          <pc:sldMk cId="3107715010" sldId="272"/>
        </pc:sldMkLst>
      </pc:sldChg>
      <pc:sldChg chg="addSp delSp modSp">
        <pc:chgData name="Amelia Veronica Edwards" userId="" providerId="" clId="Web-{F7ACDC8B-FCF2-4FCC-B2A9-115AAEF5AB5C}" dt="2023-09-25T19:26:18.920" v="329"/>
        <pc:sldMkLst>
          <pc:docMk/>
          <pc:sldMk cId="2458346500" sldId="273"/>
        </pc:sldMkLst>
        <pc:spChg chg="del">
          <ac:chgData name="Amelia Veronica Edwards" userId="" providerId="" clId="Web-{F7ACDC8B-FCF2-4FCC-B2A9-115AAEF5AB5C}" dt="2023-09-25T19:22:21.864" v="266"/>
          <ac:spMkLst>
            <pc:docMk/>
            <pc:sldMk cId="2458346500" sldId="273"/>
            <ac:spMk id="4" creationId="{BAE78D65-BE61-A484-1DE9-13C22ED30EA7}"/>
          </ac:spMkLst>
        </pc:spChg>
        <pc:spChg chg="add mod">
          <ac:chgData name="Amelia Veronica Edwards" userId="" providerId="" clId="Web-{F7ACDC8B-FCF2-4FCC-B2A9-115AAEF5AB5C}" dt="2023-09-25T19:24:06.103" v="290" actId="1076"/>
          <ac:spMkLst>
            <pc:docMk/>
            <pc:sldMk cId="2458346500" sldId="273"/>
            <ac:spMk id="10" creationId="{17E61B63-570C-A5F2-5302-452C31D5133B}"/>
          </ac:spMkLst>
        </pc:spChg>
        <pc:spChg chg="mod">
          <ac:chgData name="Amelia Veronica Edwards" userId="" providerId="" clId="Web-{F7ACDC8B-FCF2-4FCC-B2A9-115AAEF5AB5C}" dt="2023-09-25T19:22:34.209" v="272" actId="20577"/>
          <ac:spMkLst>
            <pc:docMk/>
            <pc:sldMk cId="2458346500" sldId="273"/>
            <ac:spMk id="12" creationId="{744EA4C0-E7DB-497B-EA3B-9832A0DB7416}"/>
          </ac:spMkLst>
        </pc:spChg>
        <pc:spChg chg="add mod">
          <ac:chgData name="Amelia Veronica Edwards" userId="" providerId="" clId="Web-{F7ACDC8B-FCF2-4FCC-B2A9-115AAEF5AB5C}" dt="2023-09-25T19:23:59.321" v="289" actId="1076"/>
          <ac:spMkLst>
            <pc:docMk/>
            <pc:sldMk cId="2458346500" sldId="273"/>
            <ac:spMk id="15" creationId="{F11900E2-3461-3D34-C00D-6D2299660DCB}"/>
          </ac:spMkLst>
        </pc:spChg>
        <pc:spChg chg="mod">
          <ac:chgData name="Amelia Veronica Edwards" userId="" providerId="" clId="Web-{F7ACDC8B-FCF2-4FCC-B2A9-115AAEF5AB5C}" dt="2023-09-25T19:22:37.678" v="273" actId="1076"/>
          <ac:spMkLst>
            <pc:docMk/>
            <pc:sldMk cId="2458346500" sldId="273"/>
            <ac:spMk id="16" creationId="{7CA4D62E-8B75-90C2-E4F4-5403D581B83F}"/>
          </ac:spMkLst>
        </pc:spChg>
        <pc:spChg chg="add del">
          <ac:chgData name="Amelia Veronica Edwards" userId="" providerId="" clId="Web-{F7ACDC8B-FCF2-4FCC-B2A9-115AAEF5AB5C}" dt="2023-09-25T19:24:21.260" v="294"/>
          <ac:spMkLst>
            <pc:docMk/>
            <pc:sldMk cId="2458346500" sldId="273"/>
            <ac:spMk id="18" creationId="{C5FA17D6-F0F9-9948-5F88-E3AA300E7C28}"/>
          </ac:spMkLst>
        </pc:spChg>
        <pc:spChg chg="add del">
          <ac:chgData name="Amelia Veronica Edwards" userId="" providerId="" clId="Web-{F7ACDC8B-FCF2-4FCC-B2A9-115AAEF5AB5C}" dt="2023-09-25T19:24:21.260" v="293"/>
          <ac:spMkLst>
            <pc:docMk/>
            <pc:sldMk cId="2458346500" sldId="273"/>
            <ac:spMk id="20" creationId="{BC6E9D2D-F901-05DC-324E-FF7F19CD90E5}"/>
          </ac:spMkLst>
        </pc:spChg>
        <pc:graphicFrameChg chg="del">
          <ac:chgData name="Amelia Veronica Edwards" userId="" providerId="" clId="Web-{F7ACDC8B-FCF2-4FCC-B2A9-115AAEF5AB5C}" dt="2023-09-25T19:22:18.177" v="265"/>
          <ac:graphicFrameMkLst>
            <pc:docMk/>
            <pc:sldMk cId="2458346500" sldId="273"/>
            <ac:graphicFrameMk id="13" creationId="{BF4E68FA-F1C6-4721-ABB7-E0588D1ACF6D}"/>
          </ac:graphicFrameMkLst>
        </pc:graphicFrameChg>
        <pc:graphicFrameChg chg="del">
          <ac:chgData name="Amelia Veronica Edwards" userId="" providerId="" clId="Web-{F7ACDC8B-FCF2-4FCC-B2A9-115AAEF5AB5C}" dt="2023-09-25T19:22:23.494" v="267"/>
          <ac:graphicFrameMkLst>
            <pc:docMk/>
            <pc:sldMk cId="2458346500" sldId="273"/>
            <ac:graphicFrameMk id="14" creationId="{16DCA243-FC46-42CD-A0AE-8284C2957563}"/>
          </ac:graphicFrameMkLst>
        </pc:graphicFrameChg>
        <pc:graphicFrameChg chg="add mod modGraphic">
          <ac:chgData name="Amelia Veronica Edwards" userId="" providerId="" clId="Web-{F7ACDC8B-FCF2-4FCC-B2A9-115AAEF5AB5C}" dt="2023-09-25T19:26:18.920" v="329"/>
          <ac:graphicFrameMkLst>
            <pc:docMk/>
            <pc:sldMk cId="2458346500" sldId="273"/>
            <ac:graphicFrameMk id="22" creationId="{F5D16330-1DE2-9A94-EAE3-4031712B5CE3}"/>
          </ac:graphicFrameMkLst>
        </pc:graphicFrameChg>
        <pc:picChg chg="add mod">
          <ac:chgData name="Amelia Veronica Edwards" userId="" providerId="" clId="Web-{F7ACDC8B-FCF2-4FCC-B2A9-115AAEF5AB5C}" dt="2023-09-25T19:23:56.040" v="288" actId="14100"/>
          <ac:picMkLst>
            <pc:docMk/>
            <pc:sldMk cId="2458346500" sldId="273"/>
            <ac:picMk id="3" creationId="{42F68C3B-B993-1F9B-DF20-C609B35FF9B4}"/>
          </ac:picMkLst>
        </pc:picChg>
        <pc:picChg chg="add mod">
          <ac:chgData name="Amelia Veronica Edwards" userId="" providerId="" clId="Web-{F7ACDC8B-FCF2-4FCC-B2A9-115AAEF5AB5C}" dt="2023-09-25T19:23:34.617" v="284" actId="1076"/>
          <ac:picMkLst>
            <pc:docMk/>
            <pc:sldMk cId="2458346500" sldId="273"/>
            <ac:picMk id="6" creationId="{FC13B4EB-8D68-2805-E0A4-2DDD262F4E5D}"/>
          </ac:picMkLst>
        </pc:picChg>
      </pc:sldChg>
      <pc:sldChg chg="modSp">
        <pc:chgData name="Amelia Veronica Edwards" userId="" providerId="" clId="Web-{F7ACDC8B-FCF2-4FCC-B2A9-115AAEF5AB5C}" dt="2023-09-25T03:37:47.212" v="18" actId="20577"/>
        <pc:sldMkLst>
          <pc:docMk/>
          <pc:sldMk cId="3974238054" sldId="275"/>
        </pc:sldMkLst>
        <pc:spChg chg="mod">
          <ac:chgData name="Amelia Veronica Edwards" userId="" providerId="" clId="Web-{F7ACDC8B-FCF2-4FCC-B2A9-115AAEF5AB5C}" dt="2023-09-25T03:37:47.212" v="18" actId="20577"/>
          <ac:spMkLst>
            <pc:docMk/>
            <pc:sldMk cId="3974238054" sldId="275"/>
            <ac:spMk id="2" creationId="{00000000-0000-0000-0000-000000000000}"/>
          </ac:spMkLst>
        </pc:spChg>
      </pc:sldChg>
      <pc:sldChg chg="delSp modSp">
        <pc:chgData name="Amelia Veronica Edwards" userId="" providerId="" clId="Web-{F7ACDC8B-FCF2-4FCC-B2A9-115AAEF5AB5C}" dt="2023-09-25T19:27:06" v="337" actId="1076"/>
        <pc:sldMkLst>
          <pc:docMk/>
          <pc:sldMk cId="763062719" sldId="283"/>
        </pc:sldMkLst>
        <pc:spChg chg="del">
          <ac:chgData name="Amelia Veronica Edwards" userId="" providerId="" clId="Web-{F7ACDC8B-FCF2-4FCC-B2A9-115AAEF5AB5C}" dt="2023-09-25T19:26:53.671" v="332"/>
          <ac:spMkLst>
            <pc:docMk/>
            <pc:sldMk cId="763062719" sldId="283"/>
            <ac:spMk id="18" creationId="{677D3079-4571-4F8D-1BBF-47AB5467240E}"/>
          </ac:spMkLst>
        </pc:spChg>
        <pc:picChg chg="mod">
          <ac:chgData name="Amelia Veronica Edwards" userId="" providerId="" clId="Web-{F7ACDC8B-FCF2-4FCC-B2A9-115AAEF5AB5C}" dt="2023-09-25T19:27:06" v="337" actId="1076"/>
          <ac:picMkLst>
            <pc:docMk/>
            <pc:sldMk cId="763062719" sldId="283"/>
            <ac:picMk id="16" creationId="{77C61744-139E-C3D0-FB53-1F05270A0BF5}"/>
          </ac:picMkLst>
        </pc:picChg>
      </pc:sldChg>
      <pc:sldChg chg="modSp">
        <pc:chgData name="Amelia Veronica Edwards" userId="" providerId="" clId="Web-{F7ACDC8B-FCF2-4FCC-B2A9-115AAEF5AB5C}" dt="2023-09-25T19:31:34.088" v="343" actId="1076"/>
        <pc:sldMkLst>
          <pc:docMk/>
          <pc:sldMk cId="3493658059" sldId="284"/>
        </pc:sldMkLst>
        <pc:spChg chg="mod">
          <ac:chgData name="Amelia Veronica Edwards" userId="" providerId="" clId="Web-{F7ACDC8B-FCF2-4FCC-B2A9-115AAEF5AB5C}" dt="2023-09-25T19:26:50.234" v="331" actId="20577"/>
          <ac:spMkLst>
            <pc:docMk/>
            <pc:sldMk cId="3493658059" sldId="284"/>
            <ac:spMk id="3" creationId="{D777EB15-BA92-99A5-B83C-DF5D6118DF3F}"/>
          </ac:spMkLst>
        </pc:spChg>
        <pc:spChg chg="mod">
          <ac:chgData name="Amelia Veronica Edwards" userId="" providerId="" clId="Web-{F7ACDC8B-FCF2-4FCC-B2A9-115AAEF5AB5C}" dt="2023-09-25T19:31:34.088" v="343" actId="1076"/>
          <ac:spMkLst>
            <pc:docMk/>
            <pc:sldMk cId="3493658059" sldId="284"/>
            <ac:spMk id="7" creationId="{83D18E85-5E05-3D64-DD82-6076C03DBCB1}"/>
          </ac:spMkLst>
        </pc:spChg>
      </pc:sldChg>
    </pc:docChg>
  </pc:docChgLst>
  <pc:docChgLst>
    <pc:chgData name="Amelia Veronica Edwards" clId="Web-{82618474-85C8-4966-B725-935F2CD8431D}"/>
    <pc:docChg chg="addSld delSld modSld">
      <pc:chgData name="Amelia Veronica Edwards" userId="" providerId="" clId="Web-{82618474-85C8-4966-B725-935F2CD8431D}" dt="2023-09-27T12:35:31.887" v="350"/>
      <pc:docMkLst>
        <pc:docMk/>
      </pc:docMkLst>
      <pc:sldChg chg="modSp modNotes">
        <pc:chgData name="Amelia Veronica Edwards" userId="" providerId="" clId="Web-{82618474-85C8-4966-B725-935F2CD8431D}" dt="2023-09-27T12:08:01.390" v="215" actId="20577"/>
        <pc:sldMkLst>
          <pc:docMk/>
          <pc:sldMk cId="0" sldId="263"/>
        </pc:sldMkLst>
        <pc:spChg chg="mod">
          <ac:chgData name="Amelia Veronica Edwards" userId="" providerId="" clId="Web-{82618474-85C8-4966-B725-935F2CD8431D}" dt="2023-09-27T12:08:01.390" v="215" actId="20577"/>
          <ac:spMkLst>
            <pc:docMk/>
            <pc:sldMk cId="0" sldId="263"/>
            <ac:spMk id="18" creationId="{00000000-0000-0000-0000-000000000000}"/>
          </ac:spMkLst>
        </pc:spChg>
      </pc:sldChg>
      <pc:sldChg chg="modSp modNotes">
        <pc:chgData name="Amelia Veronica Edwards" userId="" providerId="" clId="Web-{82618474-85C8-4966-B725-935F2CD8431D}" dt="2023-09-27T11:49:34.944" v="74"/>
        <pc:sldMkLst>
          <pc:docMk/>
          <pc:sldMk cId="0" sldId="268"/>
        </pc:sldMkLst>
        <pc:spChg chg="mod">
          <ac:chgData name="Amelia Veronica Edwards" userId="" providerId="" clId="Web-{82618474-85C8-4966-B725-935F2CD8431D}" dt="2023-09-27T11:45:03.231" v="41" actId="20577"/>
          <ac:spMkLst>
            <pc:docMk/>
            <pc:sldMk cId="0" sldId="268"/>
            <ac:spMk id="3" creationId="{9843B1E6-FA88-074B-0B46-AD8482401966}"/>
          </ac:spMkLst>
        </pc:spChg>
      </pc:sldChg>
      <pc:sldChg chg="addSp delSp modSp">
        <pc:chgData name="Amelia Veronica Edwards" userId="" providerId="" clId="Web-{82618474-85C8-4966-B725-935F2CD8431D}" dt="2023-09-27T12:20:38.558" v="228"/>
        <pc:sldMkLst>
          <pc:docMk/>
          <pc:sldMk cId="3701152598" sldId="269"/>
        </pc:sldMkLst>
        <pc:spChg chg="add mod">
          <ac:chgData name="Amelia Veronica Edwards" userId="" providerId="" clId="Web-{82618474-85C8-4966-B725-935F2CD8431D}" dt="2023-09-27T12:02:00.971" v="125" actId="1076"/>
          <ac:spMkLst>
            <pc:docMk/>
            <pc:sldMk cId="3701152598" sldId="269"/>
            <ac:spMk id="5" creationId="{0B173106-3684-31A3-7C23-2DE4E6F4C05B}"/>
          </ac:spMkLst>
        </pc:spChg>
        <pc:spChg chg="del">
          <ac:chgData name="Amelia Veronica Edwards" userId="" providerId="" clId="Web-{82618474-85C8-4966-B725-935F2CD8431D}" dt="2023-09-27T12:01:53.673" v="123"/>
          <ac:spMkLst>
            <pc:docMk/>
            <pc:sldMk cId="3701152598" sldId="269"/>
            <ac:spMk id="7" creationId="{40CA3C26-C8FE-82AC-59EC-16896EC2671B}"/>
          </ac:spMkLst>
        </pc:spChg>
        <pc:spChg chg="del">
          <ac:chgData name="Amelia Veronica Edwards" userId="" providerId="" clId="Web-{82618474-85C8-4966-B725-935F2CD8431D}" dt="2023-09-27T12:01:53.673" v="122"/>
          <ac:spMkLst>
            <pc:docMk/>
            <pc:sldMk cId="3701152598" sldId="269"/>
            <ac:spMk id="10" creationId="{ACE352BC-6E8D-7879-A49D-7B2C2AB47739}"/>
          </ac:spMkLst>
        </pc:spChg>
        <pc:spChg chg="add mod">
          <ac:chgData name="Amelia Veronica Edwards" userId="" providerId="" clId="Web-{82618474-85C8-4966-B725-935F2CD8431D}" dt="2023-09-27T12:02:43.253" v="158" actId="14100"/>
          <ac:spMkLst>
            <pc:docMk/>
            <pc:sldMk cId="3701152598" sldId="269"/>
            <ac:spMk id="14" creationId="{0F28BE08-0384-01C5-2895-D1F84DB978BF}"/>
          </ac:spMkLst>
        </pc:spChg>
        <pc:spChg chg="mod">
          <ac:chgData name="Amelia Veronica Edwards" userId="" providerId="" clId="Web-{82618474-85C8-4966-B725-935F2CD8431D}" dt="2023-09-27T12:03:46.365" v="183" actId="1076"/>
          <ac:spMkLst>
            <pc:docMk/>
            <pc:sldMk cId="3701152598" sldId="269"/>
            <ac:spMk id="16" creationId="{7CA4D62E-8B75-90C2-E4F4-5403D581B83F}"/>
          </ac:spMkLst>
        </pc:spChg>
        <pc:graphicFrameChg chg="mod modGraphic">
          <ac:chgData name="Amelia Veronica Edwards" userId="" providerId="" clId="Web-{82618474-85C8-4966-B725-935F2CD8431D}" dt="2023-09-27T12:20:38.558" v="228"/>
          <ac:graphicFrameMkLst>
            <pc:docMk/>
            <pc:sldMk cId="3701152598" sldId="269"/>
            <ac:graphicFrameMk id="11" creationId="{38865F50-48B1-A097-AFF8-42C3C1B26ACB}"/>
          </ac:graphicFrameMkLst>
        </pc:graphicFrameChg>
      </pc:sldChg>
      <pc:sldChg chg="modNotes">
        <pc:chgData name="Amelia Veronica Edwards" userId="" providerId="" clId="Web-{82618474-85C8-4966-B725-935F2CD8431D}" dt="2023-09-27T11:55:02.909" v="93"/>
        <pc:sldMkLst>
          <pc:docMk/>
          <pc:sldMk cId="3278695702" sldId="270"/>
        </pc:sldMkLst>
      </pc:sldChg>
      <pc:sldChg chg="modSp">
        <pc:chgData name="Amelia Veronica Edwards" userId="" providerId="" clId="Web-{82618474-85C8-4966-B725-935F2CD8431D}" dt="2023-09-27T11:59:16.058" v="119"/>
        <pc:sldMkLst>
          <pc:docMk/>
          <pc:sldMk cId="2458346500" sldId="273"/>
        </pc:sldMkLst>
        <pc:spChg chg="mod">
          <ac:chgData name="Amelia Veronica Edwards" userId="" providerId="" clId="Web-{82618474-85C8-4966-B725-935F2CD8431D}" dt="2023-09-27T11:58:30.150" v="105" actId="1076"/>
          <ac:spMkLst>
            <pc:docMk/>
            <pc:sldMk cId="2458346500" sldId="273"/>
            <ac:spMk id="10" creationId="{17E61B63-570C-A5F2-5302-452C31D5133B}"/>
          </ac:spMkLst>
        </pc:spChg>
        <pc:spChg chg="mod">
          <ac:chgData name="Amelia Veronica Edwards" userId="" providerId="" clId="Web-{82618474-85C8-4966-B725-935F2CD8431D}" dt="2023-09-27T11:59:08.824" v="117" actId="1076"/>
          <ac:spMkLst>
            <pc:docMk/>
            <pc:sldMk cId="2458346500" sldId="273"/>
            <ac:spMk id="15" creationId="{F11900E2-3461-3D34-C00D-6D2299660DCB}"/>
          </ac:spMkLst>
        </pc:spChg>
        <pc:graphicFrameChg chg="mod modGraphic">
          <ac:chgData name="Amelia Veronica Edwards" userId="" providerId="" clId="Web-{82618474-85C8-4966-B725-935F2CD8431D}" dt="2023-09-27T11:59:16.058" v="119"/>
          <ac:graphicFrameMkLst>
            <pc:docMk/>
            <pc:sldMk cId="2458346500" sldId="273"/>
            <ac:graphicFrameMk id="22" creationId="{F5D16330-1DE2-9A94-EAE3-4031712B5CE3}"/>
          </ac:graphicFrameMkLst>
        </pc:graphicFrameChg>
      </pc:sldChg>
      <pc:sldChg chg="addSp modSp addAnim">
        <pc:chgData name="Amelia Veronica Edwards" userId="" providerId="" clId="Web-{82618474-85C8-4966-B725-935F2CD8431D}" dt="2023-09-27T11:43:34.102" v="7"/>
        <pc:sldMkLst>
          <pc:docMk/>
          <pc:sldMk cId="1541937922" sldId="276"/>
        </pc:sldMkLst>
        <pc:picChg chg="add mod">
          <ac:chgData name="Amelia Veronica Edwards" userId="" providerId="" clId="Web-{82618474-85C8-4966-B725-935F2CD8431D}" dt="2023-09-27T11:43:25.758" v="6" actId="1076"/>
          <ac:picMkLst>
            <pc:docMk/>
            <pc:sldMk cId="1541937922" sldId="276"/>
            <ac:picMk id="4" creationId="{50ABF603-3FE4-F48E-2AA6-D6D696E2E2CF}"/>
          </ac:picMkLst>
        </pc:picChg>
      </pc:sldChg>
      <pc:sldChg chg="modNotes">
        <pc:chgData name="Amelia Veronica Edwards" userId="" providerId="" clId="Web-{82618474-85C8-4966-B725-935F2CD8431D}" dt="2023-09-27T11:52:37.247" v="78"/>
        <pc:sldMkLst>
          <pc:docMk/>
          <pc:sldMk cId="1415755455" sldId="279"/>
        </pc:sldMkLst>
      </pc:sldChg>
      <pc:sldChg chg="modSp">
        <pc:chgData name="Amelia Veronica Edwards" userId="" providerId="" clId="Web-{82618474-85C8-4966-B725-935F2CD8431D}" dt="2023-09-27T12:30:02.297" v="251" actId="20577"/>
        <pc:sldMkLst>
          <pc:docMk/>
          <pc:sldMk cId="3493658059" sldId="284"/>
        </pc:sldMkLst>
        <pc:spChg chg="mod">
          <ac:chgData name="Amelia Veronica Edwards" userId="" providerId="" clId="Web-{82618474-85C8-4966-B725-935F2CD8431D}" dt="2023-09-27T12:30:02.297" v="251" actId="20577"/>
          <ac:spMkLst>
            <pc:docMk/>
            <pc:sldMk cId="3493658059" sldId="284"/>
            <ac:spMk id="3" creationId="{D777EB15-BA92-99A5-B83C-DF5D6118DF3F}"/>
          </ac:spMkLst>
        </pc:spChg>
      </pc:sldChg>
      <pc:sldChg chg="addSp delSp modSp new">
        <pc:chgData name="Amelia Veronica Edwards" userId="" providerId="" clId="Web-{82618474-85C8-4966-B725-935F2CD8431D}" dt="2023-09-27T12:34:21.885" v="327" actId="20577"/>
        <pc:sldMkLst>
          <pc:docMk/>
          <pc:sldMk cId="3054162077" sldId="286"/>
        </pc:sldMkLst>
        <pc:spChg chg="add del mod">
          <ac:chgData name="Amelia Veronica Edwards" userId="" providerId="" clId="Web-{82618474-85C8-4966-B725-935F2CD8431D}" dt="2023-09-27T12:34:21.885" v="327" actId="20577"/>
          <ac:spMkLst>
            <pc:docMk/>
            <pc:sldMk cId="3054162077" sldId="286"/>
            <ac:spMk id="2" creationId="{506AA863-3BE4-61C5-0A09-D76C20D5C6FD}"/>
          </ac:spMkLst>
        </pc:spChg>
        <pc:spChg chg="del">
          <ac:chgData name="Amelia Veronica Edwards" userId="" providerId="" clId="Web-{82618474-85C8-4966-B725-935F2CD8431D}" dt="2023-09-27T12:31:00.409" v="259"/>
          <ac:spMkLst>
            <pc:docMk/>
            <pc:sldMk cId="3054162077" sldId="286"/>
            <ac:spMk id="3" creationId="{389B5121-903F-A7C0-F20B-66116E1784C5}"/>
          </ac:spMkLst>
        </pc:spChg>
        <pc:spChg chg="add del mod">
          <ac:chgData name="Amelia Veronica Edwards" userId="" providerId="" clId="Web-{82618474-85C8-4966-B725-935F2CD8431D}" dt="2023-09-27T12:33:52.384" v="314"/>
          <ac:spMkLst>
            <pc:docMk/>
            <pc:sldMk cId="3054162077" sldId="286"/>
            <ac:spMk id="7" creationId="{16C3088D-7CB8-AAC4-4B0F-14A698D91869}"/>
          </ac:spMkLst>
        </pc:spChg>
        <pc:spChg chg="add del mod">
          <ac:chgData name="Amelia Veronica Edwards" userId="" providerId="" clId="Web-{82618474-85C8-4966-B725-935F2CD8431D}" dt="2023-09-27T12:34:19.635" v="326"/>
          <ac:spMkLst>
            <pc:docMk/>
            <pc:sldMk cId="3054162077" sldId="286"/>
            <ac:spMk id="11" creationId="{3A49CBCA-5C34-A64A-CBB2-E586978A9978}"/>
          </ac:spMkLst>
        </pc:spChg>
        <pc:picChg chg="add mod ord">
          <ac:chgData name="Amelia Veronica Edwards" userId="" providerId="" clId="Web-{82618474-85C8-4966-B725-935F2CD8431D}" dt="2023-09-27T12:33:56.540" v="316" actId="14100"/>
          <ac:picMkLst>
            <pc:docMk/>
            <pc:sldMk cId="3054162077" sldId="286"/>
            <ac:picMk id="6" creationId="{C05E1367-EE23-3141-173D-006BA41881E7}"/>
          </ac:picMkLst>
        </pc:picChg>
        <pc:picChg chg="add mod">
          <ac:chgData name="Amelia Veronica Edwards" userId="" providerId="" clId="Web-{82618474-85C8-4966-B725-935F2CD8431D}" dt="2023-09-27T12:34:01.618" v="318" actId="14100"/>
          <ac:picMkLst>
            <pc:docMk/>
            <pc:sldMk cId="3054162077" sldId="286"/>
            <ac:picMk id="9" creationId="{D7D8D214-B017-D4A2-BE43-3A2C923C2212}"/>
          </ac:picMkLst>
        </pc:picChg>
      </pc:sldChg>
      <pc:sldChg chg="addSp delSp modSp add del replId">
        <pc:chgData name="Amelia Veronica Edwards" userId="" providerId="" clId="Web-{82618474-85C8-4966-B725-935F2CD8431D}" dt="2023-09-27T12:34:04.431" v="319"/>
        <pc:sldMkLst>
          <pc:docMk/>
          <pc:sldMk cId="1815373939" sldId="287"/>
        </pc:sldMkLst>
        <pc:spChg chg="add del mod">
          <ac:chgData name="Amelia Veronica Edwards" userId="" providerId="" clId="Web-{82618474-85C8-4966-B725-935F2CD8431D}" dt="2023-09-27T12:32:47.163" v="291" actId="20577"/>
          <ac:spMkLst>
            <pc:docMk/>
            <pc:sldMk cId="1815373939" sldId="287"/>
            <ac:spMk id="2" creationId="{506AA863-3BE4-61C5-0A09-D76C20D5C6FD}"/>
          </ac:spMkLst>
        </pc:spChg>
        <pc:spChg chg="add del mod">
          <ac:chgData name="Amelia Veronica Edwards" userId="" providerId="" clId="Web-{82618474-85C8-4966-B725-935F2CD8431D}" dt="2023-09-27T12:32:04.083" v="278"/>
          <ac:spMkLst>
            <pc:docMk/>
            <pc:sldMk cId="1815373939" sldId="287"/>
            <ac:spMk id="8" creationId="{2F4872CD-97BF-7711-FC80-2371923F0721}"/>
          </ac:spMkLst>
        </pc:spChg>
        <pc:spChg chg="add del mod">
          <ac:chgData name="Amelia Veronica Edwards" userId="" providerId="" clId="Web-{82618474-85C8-4966-B725-935F2CD8431D}" dt="2023-09-27T12:31:38.051" v="275"/>
          <ac:spMkLst>
            <pc:docMk/>
            <pc:sldMk cId="1815373939" sldId="287"/>
            <ac:spMk id="10" creationId="{8EA969B1-8600-67EE-FB0C-2FADFA3886F5}"/>
          </ac:spMkLst>
        </pc:spChg>
        <pc:picChg chg="del">
          <ac:chgData name="Amelia Veronica Edwards" userId="" providerId="" clId="Web-{82618474-85C8-4966-B725-935F2CD8431D}" dt="2023-09-27T12:31:32.988" v="273"/>
          <ac:picMkLst>
            <pc:docMk/>
            <pc:sldMk cId="1815373939" sldId="287"/>
            <ac:picMk id="6" creationId="{C05E1367-EE23-3141-173D-006BA41881E7}"/>
          </ac:picMkLst>
        </pc:picChg>
        <pc:picChg chg="add mod ord">
          <ac:chgData name="Amelia Veronica Edwards" userId="" providerId="" clId="Web-{82618474-85C8-4966-B725-935F2CD8431D}" dt="2023-09-27T12:32:07.067" v="279" actId="1076"/>
          <ac:picMkLst>
            <pc:docMk/>
            <pc:sldMk cId="1815373939" sldId="287"/>
            <ac:picMk id="11" creationId="{B0087407-8064-CE04-A0C5-15B9A38DB348}"/>
          </ac:picMkLst>
        </pc:picChg>
      </pc:sldChg>
      <pc:sldChg chg="addSp delSp modSp new">
        <pc:chgData name="Amelia Veronica Edwards" userId="" providerId="" clId="Web-{82618474-85C8-4966-B725-935F2CD8431D}" dt="2023-09-27T12:34:42.636" v="330" actId="14100"/>
        <pc:sldMkLst>
          <pc:docMk/>
          <pc:sldMk cId="1823519924" sldId="288"/>
        </pc:sldMkLst>
        <pc:spChg chg="mod">
          <ac:chgData name="Amelia Veronica Edwards" userId="" providerId="" clId="Web-{82618474-85C8-4966-B725-935F2CD8431D}" dt="2023-09-27T12:34:14.338" v="324" actId="20577"/>
          <ac:spMkLst>
            <pc:docMk/>
            <pc:sldMk cId="1823519924" sldId="288"/>
            <ac:spMk id="2" creationId="{085C4FA3-C5FB-D8A6-2837-7DD09B22A2D3}"/>
          </ac:spMkLst>
        </pc:spChg>
        <pc:spChg chg="del">
          <ac:chgData name="Amelia Veronica Edwards" userId="" providerId="" clId="Web-{82618474-85C8-4966-B725-935F2CD8431D}" dt="2023-09-27T12:33:13.992" v="304"/>
          <ac:spMkLst>
            <pc:docMk/>
            <pc:sldMk cId="1823519924" sldId="288"/>
            <ac:spMk id="3" creationId="{F1D57D9C-D979-FA44-FF5A-BB7D4A952941}"/>
          </ac:spMkLst>
        </pc:spChg>
        <pc:picChg chg="add mod ord">
          <ac:chgData name="Amelia Veronica Edwards" userId="" providerId="" clId="Web-{82618474-85C8-4966-B725-935F2CD8431D}" dt="2023-09-27T12:34:09.462" v="321" actId="1076"/>
          <ac:picMkLst>
            <pc:docMk/>
            <pc:sldMk cId="1823519924" sldId="288"/>
            <ac:picMk id="6" creationId="{5D2E8619-8D5E-EA1D-9089-5E5004256130}"/>
          </ac:picMkLst>
        </pc:picChg>
        <pc:picChg chg="add mod">
          <ac:chgData name="Amelia Veronica Edwards" userId="" providerId="" clId="Web-{82618474-85C8-4966-B725-935F2CD8431D}" dt="2023-09-27T12:34:42.636" v="330" actId="14100"/>
          <ac:picMkLst>
            <pc:docMk/>
            <pc:sldMk cId="1823519924" sldId="288"/>
            <ac:picMk id="7" creationId="{E7B73A2B-9E58-0A81-4663-8A54B311C823}"/>
          </ac:picMkLst>
        </pc:picChg>
      </pc:sldChg>
      <pc:sldChg chg="addSp delSp modSp new">
        <pc:chgData name="Amelia Veronica Edwards" userId="" providerId="" clId="Web-{82618474-85C8-4966-B725-935F2CD8431D}" dt="2023-09-27T12:35:31.887" v="350"/>
        <pc:sldMkLst>
          <pc:docMk/>
          <pc:sldMk cId="519713410" sldId="289"/>
        </pc:sldMkLst>
        <pc:spChg chg="mod">
          <ac:chgData name="Amelia Veronica Edwards" userId="" providerId="" clId="Web-{82618474-85C8-4966-B725-935F2CD8431D}" dt="2023-09-27T12:35:30.997" v="349" actId="20577"/>
          <ac:spMkLst>
            <pc:docMk/>
            <pc:sldMk cId="519713410" sldId="289"/>
            <ac:spMk id="2" creationId="{C7D2BBCF-331D-B1F4-7F5A-60286799E62C}"/>
          </ac:spMkLst>
        </pc:spChg>
        <pc:spChg chg="del">
          <ac:chgData name="Amelia Veronica Edwards" userId="" providerId="" clId="Web-{82618474-85C8-4966-B725-935F2CD8431D}" dt="2023-09-27T12:35:31.887" v="350"/>
          <ac:spMkLst>
            <pc:docMk/>
            <pc:sldMk cId="519713410" sldId="289"/>
            <ac:spMk id="3" creationId="{858A8493-90FB-E920-7D91-A0089A4C6702}"/>
          </ac:spMkLst>
        </pc:spChg>
        <pc:picChg chg="add mod ord">
          <ac:chgData name="Amelia Veronica Edwards" userId="" providerId="" clId="Web-{82618474-85C8-4966-B725-935F2CD8431D}" dt="2023-09-27T12:35:31.887" v="350"/>
          <ac:picMkLst>
            <pc:docMk/>
            <pc:sldMk cId="519713410" sldId="289"/>
            <ac:picMk id="6" creationId="{C9378C64-3416-3693-0F59-4034EBF9E829}"/>
          </ac:picMkLst>
        </pc:picChg>
      </pc:sldChg>
      <pc:sldChg chg="modSp add replId">
        <pc:chgData name="Amelia Veronica Edwards" userId="" providerId="" clId="Web-{82618474-85C8-4966-B725-935F2CD8431D}" dt="2023-09-27T12:33:34.008" v="312" actId="20577"/>
        <pc:sldMkLst>
          <pc:docMk/>
          <pc:sldMk cId="1759749491" sldId="290"/>
        </pc:sldMkLst>
        <pc:spChg chg="mod">
          <ac:chgData name="Amelia Veronica Edwards" userId="" providerId="" clId="Web-{82618474-85C8-4966-B725-935F2CD8431D}" dt="2023-09-27T12:33:34.008" v="312" actId="20577"/>
          <ac:spMkLst>
            <pc:docMk/>
            <pc:sldMk cId="1759749491" sldId="290"/>
            <ac:spMk id="2" creationId="{00000000-0000-0000-0000-000000000000}"/>
          </ac:spMkLst>
        </pc:spChg>
      </pc:sldChg>
    </pc:docChg>
  </pc:docChgLst>
  <pc:docChgLst>
    <pc:chgData name="Amelia Veronica Edwards" clId="Web-{83CF0076-137A-4642-91F7-A9879EE42A73}"/>
    <pc:docChg chg="addSld delSld modSld sldOrd">
      <pc:chgData name="Amelia Veronica Edwards" userId="" providerId="" clId="Web-{83CF0076-137A-4642-91F7-A9879EE42A73}" dt="2023-09-27T18:40:08.283" v="133" actId="14100"/>
      <pc:docMkLst>
        <pc:docMk/>
      </pc:docMkLst>
      <pc:sldChg chg="del">
        <pc:chgData name="Amelia Veronica Edwards" userId="" providerId="" clId="Web-{83CF0076-137A-4642-91F7-A9879EE42A73}" dt="2023-09-27T18:27:07.731" v="0"/>
        <pc:sldMkLst>
          <pc:docMk/>
          <pc:sldMk cId="0" sldId="262"/>
        </pc:sldMkLst>
      </pc:sldChg>
      <pc:sldChg chg="addSp delSp modSp del">
        <pc:chgData name="Amelia Veronica Edwards" userId="" providerId="" clId="Web-{83CF0076-137A-4642-91F7-A9879EE42A73}" dt="2023-09-27T18:27:40.343" v="18"/>
        <pc:sldMkLst>
          <pc:docMk/>
          <pc:sldMk cId="0" sldId="263"/>
        </pc:sldMkLst>
        <pc:spChg chg="add del mod">
          <ac:chgData name="Amelia Veronica Edwards" userId="" providerId="" clId="Web-{83CF0076-137A-4642-91F7-A9879EE42A73}" dt="2023-09-27T18:27:35.968" v="16"/>
          <ac:spMkLst>
            <pc:docMk/>
            <pc:sldMk cId="0" sldId="263"/>
            <ac:spMk id="4" creationId="{B361C04F-3560-2CCC-62A1-13FBB50F1DB9}"/>
          </ac:spMkLst>
        </pc:spChg>
        <pc:spChg chg="mod">
          <ac:chgData name="Amelia Veronica Edwards" userId="" providerId="" clId="Web-{83CF0076-137A-4642-91F7-A9879EE42A73}" dt="2023-09-27T18:27:38.343" v="17" actId="20577"/>
          <ac:spMkLst>
            <pc:docMk/>
            <pc:sldMk cId="0" sldId="263"/>
            <ac:spMk id="18" creationId="{00000000-0000-0000-0000-000000000000}"/>
          </ac:spMkLst>
        </pc:spChg>
        <pc:spChg chg="del">
          <ac:chgData name="Amelia Veronica Edwards" userId="" providerId="" clId="Web-{83CF0076-137A-4642-91F7-A9879EE42A73}" dt="2023-09-27T18:27:33.139" v="15"/>
          <ac:spMkLst>
            <pc:docMk/>
            <pc:sldMk cId="0" sldId="263"/>
            <ac:spMk id="19" creationId="{00000000-0000-0000-0000-000000000000}"/>
          </ac:spMkLst>
        </pc:spChg>
      </pc:sldChg>
      <pc:sldChg chg="del">
        <pc:chgData name="Amelia Veronica Edwards" userId="" providerId="" clId="Web-{83CF0076-137A-4642-91F7-A9879EE42A73}" dt="2023-09-27T18:27:12.435" v="4"/>
        <pc:sldMkLst>
          <pc:docMk/>
          <pc:sldMk cId="0" sldId="265"/>
        </pc:sldMkLst>
      </pc:sldChg>
      <pc:sldChg chg="del">
        <pc:chgData name="Amelia Veronica Edwards" userId="" providerId="" clId="Web-{83CF0076-137A-4642-91F7-A9879EE42A73}" dt="2023-09-27T18:27:09.075" v="1"/>
        <pc:sldMkLst>
          <pc:docMk/>
          <pc:sldMk cId="0" sldId="268"/>
        </pc:sldMkLst>
      </pc:sldChg>
      <pc:sldChg chg="del">
        <pc:chgData name="Amelia Veronica Edwards" userId="" providerId="" clId="Web-{83CF0076-137A-4642-91F7-A9879EE42A73}" dt="2023-09-27T18:27:25.108" v="12"/>
        <pc:sldMkLst>
          <pc:docMk/>
          <pc:sldMk cId="3701152598" sldId="269"/>
        </pc:sldMkLst>
      </pc:sldChg>
      <pc:sldChg chg="del">
        <pc:chgData name="Amelia Veronica Edwards" userId="" providerId="" clId="Web-{83CF0076-137A-4642-91F7-A9879EE42A73}" dt="2023-09-27T18:27:17.763" v="7"/>
        <pc:sldMkLst>
          <pc:docMk/>
          <pc:sldMk cId="3278695702" sldId="270"/>
        </pc:sldMkLst>
      </pc:sldChg>
      <pc:sldChg chg="del">
        <pc:chgData name="Amelia Veronica Edwards" userId="" providerId="" clId="Web-{83CF0076-137A-4642-91F7-A9879EE42A73}" dt="2023-09-27T18:27:26.670" v="13"/>
        <pc:sldMkLst>
          <pc:docMk/>
          <pc:sldMk cId="1433196695" sldId="271"/>
        </pc:sldMkLst>
      </pc:sldChg>
      <pc:sldChg chg="del">
        <pc:chgData name="Amelia Veronica Edwards" userId="" providerId="" clId="Web-{83CF0076-137A-4642-91F7-A9879EE42A73}" dt="2023-09-27T18:27:19.717" v="8"/>
        <pc:sldMkLst>
          <pc:docMk/>
          <pc:sldMk cId="2458346500" sldId="273"/>
        </pc:sldMkLst>
      </pc:sldChg>
      <pc:sldChg chg="del">
        <pc:chgData name="Amelia Veronica Edwards" userId="" providerId="" clId="Web-{83CF0076-137A-4642-91F7-A9879EE42A73}" dt="2023-09-27T18:27:42.077" v="19"/>
        <pc:sldMkLst>
          <pc:docMk/>
          <pc:sldMk cId="2915671364" sldId="274"/>
        </pc:sldMkLst>
      </pc:sldChg>
      <pc:sldChg chg="del">
        <pc:chgData name="Amelia Veronica Edwards" userId="" providerId="" clId="Web-{83CF0076-137A-4642-91F7-A9879EE42A73}" dt="2023-09-27T18:27:42.499" v="20"/>
        <pc:sldMkLst>
          <pc:docMk/>
          <pc:sldMk cId="3974238054" sldId="275"/>
        </pc:sldMkLst>
      </pc:sldChg>
      <pc:sldChg chg="del">
        <pc:chgData name="Amelia Veronica Edwards" userId="" providerId="" clId="Web-{83CF0076-137A-4642-91F7-A9879EE42A73}" dt="2023-09-27T18:27:21.873" v="10"/>
        <pc:sldMkLst>
          <pc:docMk/>
          <pc:sldMk cId="3133757062" sldId="277"/>
        </pc:sldMkLst>
      </pc:sldChg>
      <pc:sldChg chg="del">
        <pc:chgData name="Amelia Veronica Edwards" userId="" providerId="" clId="Web-{83CF0076-137A-4642-91F7-A9879EE42A73}" dt="2023-09-27T18:27:27.405" v="14"/>
        <pc:sldMkLst>
          <pc:docMk/>
          <pc:sldMk cId="1087529267" sldId="278"/>
        </pc:sldMkLst>
      </pc:sldChg>
      <pc:sldChg chg="del">
        <pc:chgData name="Amelia Veronica Edwards" userId="" providerId="" clId="Web-{83CF0076-137A-4642-91F7-A9879EE42A73}" dt="2023-09-27T18:27:14.263" v="5"/>
        <pc:sldMkLst>
          <pc:docMk/>
          <pc:sldMk cId="1415755455" sldId="279"/>
        </pc:sldMkLst>
      </pc:sldChg>
      <pc:sldChg chg="del">
        <pc:chgData name="Amelia Veronica Edwards" userId="" providerId="" clId="Web-{83CF0076-137A-4642-91F7-A9879EE42A73}" dt="2023-09-27T18:27:16.341" v="6"/>
        <pc:sldMkLst>
          <pc:docMk/>
          <pc:sldMk cId="1312390828" sldId="280"/>
        </pc:sldMkLst>
      </pc:sldChg>
      <pc:sldChg chg="del">
        <pc:chgData name="Amelia Veronica Edwards" userId="" providerId="" clId="Web-{83CF0076-137A-4642-91F7-A9879EE42A73}" dt="2023-09-27T18:27:11.200" v="3"/>
        <pc:sldMkLst>
          <pc:docMk/>
          <pc:sldMk cId="1390530616" sldId="281"/>
        </pc:sldMkLst>
      </pc:sldChg>
      <pc:sldChg chg="del">
        <pc:chgData name="Amelia Veronica Edwards" userId="" providerId="" clId="Web-{83CF0076-137A-4642-91F7-A9879EE42A73}" dt="2023-09-27T18:27:23.529" v="11"/>
        <pc:sldMkLst>
          <pc:docMk/>
          <pc:sldMk cId="763062719" sldId="283"/>
        </pc:sldMkLst>
      </pc:sldChg>
      <pc:sldChg chg="del">
        <pc:chgData name="Amelia Veronica Edwards" userId="" providerId="" clId="Web-{83CF0076-137A-4642-91F7-A9879EE42A73}" dt="2023-09-27T18:27:21.342" v="9"/>
        <pc:sldMkLst>
          <pc:docMk/>
          <pc:sldMk cId="3493658059" sldId="284"/>
        </pc:sldMkLst>
      </pc:sldChg>
      <pc:sldChg chg="del">
        <pc:chgData name="Amelia Veronica Edwards" userId="" providerId="" clId="Web-{83CF0076-137A-4642-91F7-A9879EE42A73}" dt="2023-09-27T18:27:10.700" v="2"/>
        <pc:sldMkLst>
          <pc:docMk/>
          <pc:sldMk cId="3298954062" sldId="285"/>
        </pc:sldMkLst>
      </pc:sldChg>
      <pc:sldChg chg="del">
        <pc:chgData name="Amelia Veronica Edwards" userId="" providerId="" clId="Web-{83CF0076-137A-4642-91F7-A9879EE42A73}" dt="2023-09-27T18:27:45.124" v="22"/>
        <pc:sldMkLst>
          <pc:docMk/>
          <pc:sldMk cId="3054162077" sldId="286"/>
        </pc:sldMkLst>
      </pc:sldChg>
      <pc:sldChg chg="del">
        <pc:chgData name="Amelia Veronica Edwards" userId="" providerId="" clId="Web-{83CF0076-137A-4642-91F7-A9879EE42A73}" dt="2023-09-27T18:27:45.734" v="23"/>
        <pc:sldMkLst>
          <pc:docMk/>
          <pc:sldMk cId="1823519924" sldId="288"/>
        </pc:sldMkLst>
      </pc:sldChg>
      <pc:sldChg chg="addSp delSp modSp">
        <pc:chgData name="Amelia Veronica Edwards" userId="" providerId="" clId="Web-{83CF0076-137A-4642-91F7-A9879EE42A73}" dt="2023-09-27T18:30:26.745" v="58" actId="1076"/>
        <pc:sldMkLst>
          <pc:docMk/>
          <pc:sldMk cId="519713410" sldId="289"/>
        </pc:sldMkLst>
        <pc:spChg chg="mod">
          <ac:chgData name="Amelia Veronica Edwards" userId="" providerId="" clId="Web-{83CF0076-137A-4642-91F7-A9879EE42A73}" dt="2023-09-27T18:29:43.804" v="49" actId="20577"/>
          <ac:spMkLst>
            <pc:docMk/>
            <pc:sldMk cId="519713410" sldId="289"/>
            <ac:spMk id="2" creationId="{C7D2BBCF-331D-B1F4-7F5A-60286799E62C}"/>
          </ac:spMkLst>
        </pc:spChg>
        <pc:spChg chg="add del mod">
          <ac:chgData name="Amelia Veronica Edwards" userId="" providerId="" clId="Web-{83CF0076-137A-4642-91F7-A9879EE42A73}" dt="2023-09-27T18:28:19.596" v="36"/>
          <ac:spMkLst>
            <pc:docMk/>
            <pc:sldMk cId="519713410" sldId="289"/>
            <ac:spMk id="7" creationId="{FDBBF166-38E5-38EB-A3E4-4D8CA3E7408F}"/>
          </ac:spMkLst>
        </pc:spChg>
        <pc:picChg chg="del">
          <ac:chgData name="Amelia Veronica Edwards" userId="" providerId="" clId="Web-{83CF0076-137A-4642-91F7-A9879EE42A73}" dt="2023-09-27T18:27:46.218" v="24"/>
          <ac:picMkLst>
            <pc:docMk/>
            <pc:sldMk cId="519713410" sldId="289"/>
            <ac:picMk id="6" creationId="{C9378C64-3416-3693-0F59-4034EBF9E829}"/>
          </ac:picMkLst>
        </pc:picChg>
        <pc:picChg chg="add mod">
          <ac:chgData name="Amelia Veronica Edwards" userId="" providerId="" clId="Web-{83CF0076-137A-4642-91F7-A9879EE42A73}" dt="2023-09-27T18:30:15.494" v="54" actId="14100"/>
          <ac:picMkLst>
            <pc:docMk/>
            <pc:sldMk cId="519713410" sldId="289"/>
            <ac:picMk id="8" creationId="{235FC06B-ED83-CCB0-D1E2-0651D676E18C}"/>
          </ac:picMkLst>
        </pc:picChg>
        <pc:picChg chg="add mod">
          <ac:chgData name="Amelia Veronica Edwards" userId="" providerId="" clId="Web-{83CF0076-137A-4642-91F7-A9879EE42A73}" dt="2023-09-27T18:30:26.745" v="58" actId="1076"/>
          <ac:picMkLst>
            <pc:docMk/>
            <pc:sldMk cId="519713410" sldId="289"/>
            <ac:picMk id="9" creationId="{3B8C6683-C642-9A85-A0A5-8A3C85CD7FFE}"/>
          </ac:picMkLst>
        </pc:picChg>
      </pc:sldChg>
      <pc:sldChg chg="del">
        <pc:chgData name="Amelia Veronica Edwards" userId="" providerId="" clId="Web-{83CF0076-137A-4642-91F7-A9879EE42A73}" dt="2023-09-27T18:27:43.687" v="21"/>
        <pc:sldMkLst>
          <pc:docMk/>
          <pc:sldMk cId="1759749491" sldId="290"/>
        </pc:sldMkLst>
      </pc:sldChg>
      <pc:sldChg chg="addSp delSp modSp add replId">
        <pc:chgData name="Amelia Veronica Edwards" userId="" providerId="" clId="Web-{83CF0076-137A-4642-91F7-A9879EE42A73}" dt="2023-09-27T18:33:13.537" v="75" actId="1076"/>
        <pc:sldMkLst>
          <pc:docMk/>
          <pc:sldMk cId="2982017091" sldId="290"/>
        </pc:sldMkLst>
        <pc:spChg chg="mod">
          <ac:chgData name="Amelia Veronica Edwards" userId="" providerId="" clId="Web-{83CF0076-137A-4642-91F7-A9879EE42A73}" dt="2023-09-27T18:32:07.220" v="61" actId="20577"/>
          <ac:spMkLst>
            <pc:docMk/>
            <pc:sldMk cId="2982017091" sldId="290"/>
            <ac:spMk id="2" creationId="{C7D2BBCF-331D-B1F4-7F5A-60286799E62C}"/>
          </ac:spMkLst>
        </pc:spChg>
        <pc:picChg chg="add mod">
          <ac:chgData name="Amelia Veronica Edwards" userId="" providerId="" clId="Web-{83CF0076-137A-4642-91F7-A9879EE42A73}" dt="2023-09-27T18:33:11.709" v="74" actId="14100"/>
          <ac:picMkLst>
            <pc:docMk/>
            <pc:sldMk cId="2982017091" sldId="290"/>
            <ac:picMk id="3" creationId="{FC66C59E-FE83-20B0-DB39-D0BF48014380}"/>
          </ac:picMkLst>
        </pc:picChg>
        <pc:picChg chg="add mod">
          <ac:chgData name="Amelia Veronica Edwards" userId="" providerId="" clId="Web-{83CF0076-137A-4642-91F7-A9879EE42A73}" dt="2023-09-27T18:33:13.537" v="75" actId="1076"/>
          <ac:picMkLst>
            <pc:docMk/>
            <pc:sldMk cId="2982017091" sldId="290"/>
            <ac:picMk id="6" creationId="{3164DB41-C391-4A7B-10DA-6D23E09F4199}"/>
          </ac:picMkLst>
        </pc:picChg>
        <pc:picChg chg="del">
          <ac:chgData name="Amelia Veronica Edwards" userId="" providerId="" clId="Web-{83CF0076-137A-4642-91F7-A9879EE42A73}" dt="2023-09-27T18:32:09.783" v="62"/>
          <ac:picMkLst>
            <pc:docMk/>
            <pc:sldMk cId="2982017091" sldId="290"/>
            <ac:picMk id="8" creationId="{235FC06B-ED83-CCB0-D1E2-0651D676E18C}"/>
          </ac:picMkLst>
        </pc:picChg>
        <pc:picChg chg="del">
          <ac:chgData name="Amelia Veronica Edwards" userId="" providerId="" clId="Web-{83CF0076-137A-4642-91F7-A9879EE42A73}" dt="2023-09-27T18:32:11.048" v="63"/>
          <ac:picMkLst>
            <pc:docMk/>
            <pc:sldMk cId="2982017091" sldId="290"/>
            <ac:picMk id="9" creationId="{3B8C6683-C642-9A85-A0A5-8A3C85CD7FFE}"/>
          </ac:picMkLst>
        </pc:picChg>
      </pc:sldChg>
      <pc:sldChg chg="addSp delSp modSp add ord replId">
        <pc:chgData name="Amelia Veronica Edwards" userId="" providerId="" clId="Web-{83CF0076-137A-4642-91F7-A9879EE42A73}" dt="2023-09-27T18:35:29.030" v="86"/>
        <pc:sldMkLst>
          <pc:docMk/>
          <pc:sldMk cId="2325348352" sldId="291"/>
        </pc:sldMkLst>
        <pc:spChg chg="mod">
          <ac:chgData name="Amelia Veronica Edwards" userId="" providerId="" clId="Web-{83CF0076-137A-4642-91F7-A9879EE42A73}" dt="2023-09-27T18:33:36.617" v="79" actId="20577"/>
          <ac:spMkLst>
            <pc:docMk/>
            <pc:sldMk cId="2325348352" sldId="291"/>
            <ac:spMk id="2" creationId="{C7D2BBCF-331D-B1F4-7F5A-60286799E62C}"/>
          </ac:spMkLst>
        </pc:spChg>
        <pc:picChg chg="del">
          <ac:chgData name="Amelia Veronica Edwards" userId="" providerId="" clId="Web-{83CF0076-137A-4642-91F7-A9879EE42A73}" dt="2023-09-27T18:33:30.272" v="77"/>
          <ac:picMkLst>
            <pc:docMk/>
            <pc:sldMk cId="2325348352" sldId="291"/>
            <ac:picMk id="3" creationId="{FC66C59E-FE83-20B0-DB39-D0BF48014380}"/>
          </ac:picMkLst>
        </pc:picChg>
        <pc:picChg chg="del">
          <ac:chgData name="Amelia Veronica Edwards" userId="" providerId="" clId="Web-{83CF0076-137A-4642-91F7-A9879EE42A73}" dt="2023-09-27T18:33:31.460" v="78"/>
          <ac:picMkLst>
            <pc:docMk/>
            <pc:sldMk cId="2325348352" sldId="291"/>
            <ac:picMk id="6" creationId="{3164DB41-C391-4A7B-10DA-6D23E09F4199}"/>
          </ac:picMkLst>
        </pc:picChg>
        <pc:picChg chg="add mod">
          <ac:chgData name="Amelia Veronica Edwards" userId="" providerId="" clId="Web-{83CF0076-137A-4642-91F7-A9879EE42A73}" dt="2023-09-27T18:34:37.855" v="82" actId="14100"/>
          <ac:picMkLst>
            <pc:docMk/>
            <pc:sldMk cId="2325348352" sldId="291"/>
            <ac:picMk id="7" creationId="{63E60426-4D54-0606-2827-68C8FED08142}"/>
          </ac:picMkLst>
        </pc:picChg>
        <pc:picChg chg="add mod">
          <ac:chgData name="Amelia Veronica Edwards" userId="" providerId="" clId="Web-{83CF0076-137A-4642-91F7-A9879EE42A73}" dt="2023-09-27T18:35:22.077" v="85" actId="14100"/>
          <ac:picMkLst>
            <pc:docMk/>
            <pc:sldMk cId="2325348352" sldId="291"/>
            <ac:picMk id="8" creationId="{C7402093-723E-DCB4-046A-97DD719046A0}"/>
          </ac:picMkLst>
        </pc:picChg>
      </pc:sldChg>
      <pc:sldChg chg="addSp delSp modSp add replId">
        <pc:chgData name="Amelia Veronica Edwards" userId="" providerId="" clId="Web-{83CF0076-137A-4642-91F7-A9879EE42A73}" dt="2023-09-27T18:37:26.819" v="103" actId="14100"/>
        <pc:sldMkLst>
          <pc:docMk/>
          <pc:sldMk cId="1657939403" sldId="292"/>
        </pc:sldMkLst>
        <pc:spChg chg="mod">
          <ac:chgData name="Amelia Veronica Edwards" userId="" providerId="" clId="Web-{83CF0076-137A-4642-91F7-A9879EE42A73}" dt="2023-09-27T18:36:28.659" v="90" actId="20577"/>
          <ac:spMkLst>
            <pc:docMk/>
            <pc:sldMk cId="1657939403" sldId="292"/>
            <ac:spMk id="2" creationId="{C7D2BBCF-331D-B1F4-7F5A-60286799E62C}"/>
          </ac:spMkLst>
        </pc:spChg>
        <pc:picChg chg="add mod modCrop">
          <ac:chgData name="Amelia Veronica Edwards" userId="" providerId="" clId="Web-{83CF0076-137A-4642-91F7-A9879EE42A73}" dt="2023-09-27T18:37:20.882" v="100" actId="14100"/>
          <ac:picMkLst>
            <pc:docMk/>
            <pc:sldMk cId="1657939403" sldId="292"/>
            <ac:picMk id="3" creationId="{4B06481C-6F25-241C-7B37-23DC57A96A03}"/>
          </ac:picMkLst>
        </pc:picChg>
        <pc:picChg chg="add mod">
          <ac:chgData name="Amelia Veronica Edwards" userId="" providerId="" clId="Web-{83CF0076-137A-4642-91F7-A9879EE42A73}" dt="2023-09-27T18:37:26.819" v="103" actId="14100"/>
          <ac:picMkLst>
            <pc:docMk/>
            <pc:sldMk cId="1657939403" sldId="292"/>
            <ac:picMk id="6" creationId="{98FE55F3-0108-468B-A43C-CD22EB08219E}"/>
          </ac:picMkLst>
        </pc:picChg>
        <pc:picChg chg="del">
          <ac:chgData name="Amelia Veronica Edwards" userId="" providerId="" clId="Web-{83CF0076-137A-4642-91F7-A9879EE42A73}" dt="2023-09-27T18:36:31.785" v="92"/>
          <ac:picMkLst>
            <pc:docMk/>
            <pc:sldMk cId="1657939403" sldId="292"/>
            <ac:picMk id="8" creationId="{235FC06B-ED83-CCB0-D1E2-0651D676E18C}"/>
          </ac:picMkLst>
        </pc:picChg>
        <pc:picChg chg="del">
          <ac:chgData name="Amelia Veronica Edwards" userId="" providerId="" clId="Web-{83CF0076-137A-4642-91F7-A9879EE42A73}" dt="2023-09-27T18:36:30.238" v="91"/>
          <ac:picMkLst>
            <pc:docMk/>
            <pc:sldMk cId="1657939403" sldId="292"/>
            <ac:picMk id="9" creationId="{3B8C6683-C642-9A85-A0A5-8A3C85CD7FFE}"/>
          </ac:picMkLst>
        </pc:picChg>
      </pc:sldChg>
      <pc:sldChg chg="addSp delSp modSp add replId">
        <pc:chgData name="Amelia Veronica Edwards" userId="" providerId="" clId="Web-{83CF0076-137A-4642-91F7-A9879EE42A73}" dt="2023-09-27T18:40:08.283" v="133" actId="14100"/>
        <pc:sldMkLst>
          <pc:docMk/>
          <pc:sldMk cId="3355585564" sldId="293"/>
        </pc:sldMkLst>
        <pc:spChg chg="mod">
          <ac:chgData name="Amelia Veronica Edwards" userId="" providerId="" clId="Web-{83CF0076-137A-4642-91F7-A9879EE42A73}" dt="2023-09-27T18:38:05.510" v="117" actId="20577"/>
          <ac:spMkLst>
            <pc:docMk/>
            <pc:sldMk cId="3355585564" sldId="293"/>
            <ac:spMk id="2" creationId="{C7D2BBCF-331D-B1F4-7F5A-60286799E62C}"/>
          </ac:spMkLst>
        </pc:spChg>
        <pc:picChg chg="del">
          <ac:chgData name="Amelia Veronica Edwards" userId="" providerId="" clId="Web-{83CF0076-137A-4642-91F7-A9879EE42A73}" dt="2023-09-27T18:37:46.399" v="107"/>
          <ac:picMkLst>
            <pc:docMk/>
            <pc:sldMk cId="3355585564" sldId="293"/>
            <ac:picMk id="3" creationId="{FC66C59E-FE83-20B0-DB39-D0BF48014380}"/>
          </ac:picMkLst>
        </pc:picChg>
        <pc:picChg chg="del">
          <ac:chgData name="Amelia Veronica Edwards" userId="" providerId="" clId="Web-{83CF0076-137A-4642-91F7-A9879EE42A73}" dt="2023-09-27T18:37:45.493" v="106"/>
          <ac:picMkLst>
            <pc:docMk/>
            <pc:sldMk cId="3355585564" sldId="293"/>
            <ac:picMk id="6" creationId="{3164DB41-C391-4A7B-10DA-6D23E09F4199}"/>
          </ac:picMkLst>
        </pc:picChg>
        <pc:picChg chg="add del mod">
          <ac:chgData name="Amelia Veronica Edwards" userId="" providerId="" clId="Web-{83CF0076-137A-4642-91F7-A9879EE42A73}" dt="2023-09-27T18:39:05.857" v="127"/>
          <ac:picMkLst>
            <pc:docMk/>
            <pc:sldMk cId="3355585564" sldId="293"/>
            <ac:picMk id="7" creationId="{5CB5D4AA-93B6-A974-246E-5A1EFB4B4B1F}"/>
          </ac:picMkLst>
        </pc:picChg>
        <pc:picChg chg="add del mod">
          <ac:chgData name="Amelia Veronica Edwards" userId="" providerId="" clId="Web-{83CF0076-137A-4642-91F7-A9879EE42A73}" dt="2023-09-27T18:39:04.529" v="126"/>
          <ac:picMkLst>
            <pc:docMk/>
            <pc:sldMk cId="3355585564" sldId="293"/>
            <ac:picMk id="8" creationId="{99942036-BDA6-5A3A-061B-E61357C4EA08}"/>
          </ac:picMkLst>
        </pc:picChg>
        <pc:picChg chg="add mod">
          <ac:chgData name="Amelia Veronica Edwards" userId="" providerId="" clId="Web-{83CF0076-137A-4642-91F7-A9879EE42A73}" dt="2023-09-27T18:39:50.767" v="130" actId="14100"/>
          <ac:picMkLst>
            <pc:docMk/>
            <pc:sldMk cId="3355585564" sldId="293"/>
            <ac:picMk id="9" creationId="{5D9842B1-FFD9-2570-1E57-B0B8A9DD42F2}"/>
          </ac:picMkLst>
        </pc:picChg>
        <pc:picChg chg="add mod">
          <ac:chgData name="Amelia Veronica Edwards" userId="" providerId="" clId="Web-{83CF0076-137A-4642-91F7-A9879EE42A73}" dt="2023-09-27T18:40:08.283" v="133" actId="14100"/>
          <ac:picMkLst>
            <pc:docMk/>
            <pc:sldMk cId="3355585564" sldId="293"/>
            <ac:picMk id="10" creationId="{94000863-9B00-115A-0FD7-F41D12F7CAC2}"/>
          </ac:picMkLst>
        </pc:picChg>
      </pc:sldChg>
      <pc:sldChg chg="delSp modSp add del replId">
        <pc:chgData name="Amelia Veronica Edwards" userId="" providerId="" clId="Web-{83CF0076-137A-4642-91F7-A9879EE42A73}" dt="2023-09-27T18:38:24.995" v="120"/>
        <pc:sldMkLst>
          <pc:docMk/>
          <pc:sldMk cId="1093325024" sldId="294"/>
        </pc:sldMkLst>
        <pc:spChg chg="mod">
          <ac:chgData name="Amelia Veronica Edwards" userId="" providerId="" clId="Web-{83CF0076-137A-4642-91F7-A9879EE42A73}" dt="2023-09-27T18:37:59.290" v="116" actId="20577"/>
          <ac:spMkLst>
            <pc:docMk/>
            <pc:sldMk cId="1093325024" sldId="294"/>
            <ac:spMk id="2" creationId="{C7D2BBCF-331D-B1F4-7F5A-60286799E62C}"/>
          </ac:spMkLst>
        </pc:spChg>
        <pc:picChg chg="del">
          <ac:chgData name="Amelia Veronica Edwards" userId="" providerId="" clId="Web-{83CF0076-137A-4642-91F7-A9879EE42A73}" dt="2023-09-27T18:37:50.180" v="109"/>
          <ac:picMkLst>
            <pc:docMk/>
            <pc:sldMk cId="1093325024" sldId="294"/>
            <ac:picMk id="3" creationId="{FC66C59E-FE83-20B0-DB39-D0BF48014380}"/>
          </ac:picMkLst>
        </pc:picChg>
        <pc:picChg chg="del">
          <ac:chgData name="Amelia Veronica Edwards" userId="" providerId="" clId="Web-{83CF0076-137A-4642-91F7-A9879EE42A73}" dt="2023-09-27T18:37:49.133" v="108"/>
          <ac:picMkLst>
            <pc:docMk/>
            <pc:sldMk cId="1093325024" sldId="294"/>
            <ac:picMk id="6" creationId="{3164DB41-C391-4A7B-10DA-6D23E09F4199}"/>
          </ac:picMkLst>
        </pc:picChg>
      </pc:sldChg>
    </pc:docChg>
  </pc:docChgLst>
  <pc:docChgLst>
    <pc:chgData name="Amelia Veronica Edwards" clId="Web-{FE3C9AFC-3469-4768-AFA9-D3A0A259A9D8}"/>
    <pc:docChg chg="addSld modSld">
      <pc:chgData name="Amelia Veronica Edwards" userId="" providerId="" clId="Web-{FE3C9AFC-3469-4768-AFA9-D3A0A259A9D8}" dt="2023-09-26T19:55:46.866" v="2185"/>
      <pc:docMkLst>
        <pc:docMk/>
      </pc:docMkLst>
      <pc:sldChg chg="modSp modNotes">
        <pc:chgData name="Amelia Veronica Edwards" userId="" providerId="" clId="Web-{FE3C9AFC-3469-4768-AFA9-D3A0A259A9D8}" dt="2023-09-26T19:50:43.763" v="1891"/>
        <pc:sldMkLst>
          <pc:docMk/>
          <pc:sldMk cId="0" sldId="262"/>
        </pc:sldMkLst>
        <pc:spChg chg="mod">
          <ac:chgData name="Amelia Veronica Edwards" userId="" providerId="" clId="Web-{FE3C9AFC-3469-4768-AFA9-D3A0A259A9D8}" dt="2023-09-26T19:13:05.312" v="437" actId="20577"/>
          <ac:spMkLst>
            <pc:docMk/>
            <pc:sldMk cId="0" sldId="262"/>
            <ac:spMk id="9" creationId="{00000000-0000-0000-0000-000000000000}"/>
          </ac:spMkLst>
        </pc:spChg>
      </pc:sldChg>
      <pc:sldChg chg="modNotes">
        <pc:chgData name="Amelia Veronica Edwards" userId="" providerId="" clId="Web-{FE3C9AFC-3469-4768-AFA9-D3A0A259A9D8}" dt="2023-09-26T14:54:38.447" v="130"/>
        <pc:sldMkLst>
          <pc:docMk/>
          <pc:sldMk cId="0" sldId="263"/>
        </pc:sldMkLst>
      </pc:sldChg>
      <pc:sldChg chg="delSp modSp modNotes">
        <pc:chgData name="Amelia Veronica Edwards" userId="" providerId="" clId="Web-{FE3C9AFC-3469-4768-AFA9-D3A0A259A9D8}" dt="2023-09-26T19:20:49.142" v="937"/>
        <pc:sldMkLst>
          <pc:docMk/>
          <pc:sldMk cId="0" sldId="265"/>
        </pc:sldMkLst>
        <pc:spChg chg="mod">
          <ac:chgData name="Amelia Veronica Edwards" userId="" providerId="" clId="Web-{FE3C9AFC-3469-4768-AFA9-D3A0A259A9D8}" dt="2023-09-26T19:04:22.780" v="408" actId="20577"/>
          <ac:spMkLst>
            <pc:docMk/>
            <pc:sldMk cId="0" sldId="265"/>
            <ac:spMk id="8" creationId="{141816CB-E2B1-A48D-6B5E-F862F378D5B1}"/>
          </ac:spMkLst>
        </pc:spChg>
        <pc:graphicFrameChg chg="mod modGraphic">
          <ac:chgData name="Amelia Veronica Edwards" userId="" providerId="" clId="Web-{FE3C9AFC-3469-4768-AFA9-D3A0A259A9D8}" dt="2023-09-26T00:07:39.755" v="79" actId="1076"/>
          <ac:graphicFrameMkLst>
            <pc:docMk/>
            <pc:sldMk cId="0" sldId="265"/>
            <ac:graphicFrameMk id="9" creationId="{EF3D949F-93FE-8270-E1ED-34FCD4CA1CB3}"/>
          </ac:graphicFrameMkLst>
        </pc:graphicFrameChg>
        <pc:picChg chg="mod">
          <ac:chgData name="Amelia Veronica Edwards" userId="" providerId="" clId="Web-{FE3C9AFC-3469-4768-AFA9-D3A0A259A9D8}" dt="2023-09-26T19:03:48.232" v="396" actId="1076"/>
          <ac:picMkLst>
            <pc:docMk/>
            <pc:sldMk cId="0" sldId="265"/>
            <ac:picMk id="11" creationId="{79A614E2-808F-1AAA-3D73-C5CBB90C5662}"/>
          </ac:picMkLst>
        </pc:picChg>
        <pc:picChg chg="del">
          <ac:chgData name="Amelia Veronica Edwards" userId="" providerId="" clId="Web-{FE3C9AFC-3469-4768-AFA9-D3A0A259A9D8}" dt="2023-09-26T00:07:25.192" v="75"/>
          <ac:picMkLst>
            <pc:docMk/>
            <pc:sldMk cId="0" sldId="265"/>
            <ac:picMk id="12" creationId="{C85EE205-5461-8CA2-E653-E9DF05742EAD}"/>
          </ac:picMkLst>
        </pc:picChg>
      </pc:sldChg>
      <pc:sldChg chg="modSp modNotes">
        <pc:chgData name="Amelia Veronica Edwards" userId="" providerId="" clId="Web-{FE3C9AFC-3469-4768-AFA9-D3A0A259A9D8}" dt="2023-09-26T19:25:10.494" v="986"/>
        <pc:sldMkLst>
          <pc:docMk/>
          <pc:sldMk cId="0" sldId="268"/>
        </pc:sldMkLst>
        <pc:spChg chg="mod">
          <ac:chgData name="Amelia Veronica Edwards" userId="" providerId="" clId="Web-{FE3C9AFC-3469-4768-AFA9-D3A0A259A9D8}" dt="2023-09-26T19:01:01.882" v="329" actId="20577"/>
          <ac:spMkLst>
            <pc:docMk/>
            <pc:sldMk cId="0" sldId="268"/>
            <ac:spMk id="3" creationId="{9843B1E6-FA88-074B-0B46-AD8482401966}"/>
          </ac:spMkLst>
        </pc:spChg>
        <pc:picChg chg="mod">
          <ac:chgData name="Amelia Veronica Edwards" userId="" providerId="" clId="Web-{FE3C9AFC-3469-4768-AFA9-D3A0A259A9D8}" dt="2023-09-26T19:00:37.460" v="326" actId="1076"/>
          <ac:picMkLst>
            <pc:docMk/>
            <pc:sldMk cId="0" sldId="268"/>
            <ac:picMk id="4" creationId="{B8EEE86F-EDDC-8BC9-C0FC-036BFFDA5663}"/>
          </ac:picMkLst>
        </pc:picChg>
      </pc:sldChg>
      <pc:sldChg chg="addSp delSp modSp modNotes">
        <pc:chgData name="Amelia Veronica Edwards" userId="" providerId="" clId="Web-{FE3C9AFC-3469-4768-AFA9-D3A0A259A9D8}" dt="2023-09-26T19:34:04.136" v="1109"/>
        <pc:sldMkLst>
          <pc:docMk/>
          <pc:sldMk cId="1433196695" sldId="271"/>
        </pc:sldMkLst>
        <pc:spChg chg="mod">
          <ac:chgData name="Amelia Veronica Edwards" userId="" providerId="" clId="Web-{FE3C9AFC-3469-4768-AFA9-D3A0A259A9D8}" dt="2023-09-26T19:30:33.973" v="1070" actId="1076"/>
          <ac:spMkLst>
            <pc:docMk/>
            <pc:sldMk cId="1433196695" sldId="271"/>
            <ac:spMk id="3" creationId="{D777EB15-BA92-99A5-B83C-DF5D6118DF3F}"/>
          </ac:spMkLst>
        </pc:spChg>
        <pc:spChg chg="mod">
          <ac:chgData name="Amelia Veronica Edwards" userId="" providerId="" clId="Web-{FE3C9AFC-3469-4768-AFA9-D3A0A259A9D8}" dt="2023-09-25T22:55:27.744" v="26" actId="1076"/>
          <ac:spMkLst>
            <pc:docMk/>
            <pc:sldMk cId="1433196695" sldId="271"/>
            <ac:spMk id="7" creationId="{83D18E85-5E05-3D64-DD82-6076C03DBCB1}"/>
          </ac:spMkLst>
        </pc:spChg>
        <pc:spChg chg="add mod">
          <ac:chgData name="Amelia Veronica Edwards" userId="" providerId="" clId="Web-{FE3C9AFC-3469-4768-AFA9-D3A0A259A9D8}" dt="2023-09-26T19:30:48.646" v="1072" actId="1076"/>
          <ac:spMkLst>
            <pc:docMk/>
            <pc:sldMk cId="1433196695" sldId="271"/>
            <ac:spMk id="13" creationId="{93E5A893-4C81-3301-C77E-3D4A5B169A90}"/>
          </ac:spMkLst>
        </pc:spChg>
        <pc:spChg chg="add mod">
          <ac:chgData name="Amelia Veronica Edwards" userId="" providerId="" clId="Web-{FE3C9AFC-3469-4768-AFA9-D3A0A259A9D8}" dt="2023-09-26T19:31:32.319" v="1080" actId="1076"/>
          <ac:spMkLst>
            <pc:docMk/>
            <pc:sldMk cId="1433196695" sldId="271"/>
            <ac:spMk id="15" creationId="{CAA5D9AF-CE41-77F1-654C-6BBA6CC08238}"/>
          </ac:spMkLst>
        </pc:spChg>
        <pc:spChg chg="add mod">
          <ac:chgData name="Amelia Veronica Edwards" userId="" providerId="" clId="Web-{FE3C9AFC-3469-4768-AFA9-D3A0A259A9D8}" dt="2023-09-26T19:31:23.647" v="1079" actId="1076"/>
          <ac:spMkLst>
            <pc:docMk/>
            <pc:sldMk cId="1433196695" sldId="271"/>
            <ac:spMk id="17" creationId="{8C140C03-3D72-597E-7AB8-EA1C6036D1A1}"/>
          </ac:spMkLst>
        </pc:spChg>
        <pc:picChg chg="add mod">
          <ac:chgData name="Amelia Veronica Edwards" userId="" providerId="" clId="Web-{FE3C9AFC-3469-4768-AFA9-D3A0A259A9D8}" dt="2023-09-26T19:30:36.880" v="1071" actId="1076"/>
          <ac:picMkLst>
            <pc:docMk/>
            <pc:sldMk cId="1433196695" sldId="271"/>
            <ac:picMk id="2" creationId="{942F569E-AD10-3023-157A-ED7E6BE557C4}"/>
          </ac:picMkLst>
        </pc:picChg>
        <pc:picChg chg="add mod">
          <ac:chgData name="Amelia Veronica Edwards" userId="" providerId="" clId="Web-{FE3C9AFC-3469-4768-AFA9-D3A0A259A9D8}" dt="2023-09-26T19:31:01.787" v="1075" actId="1076"/>
          <ac:picMkLst>
            <pc:docMk/>
            <pc:sldMk cId="1433196695" sldId="271"/>
            <ac:picMk id="6" creationId="{956EEEEE-7846-D952-27DE-11000403F43F}"/>
          </ac:picMkLst>
        </pc:picChg>
        <pc:picChg chg="add mod">
          <ac:chgData name="Amelia Veronica Edwards" userId="" providerId="" clId="Web-{FE3C9AFC-3469-4768-AFA9-D3A0A259A9D8}" dt="2023-09-26T19:31:14.084" v="1078" actId="1076"/>
          <ac:picMkLst>
            <pc:docMk/>
            <pc:sldMk cId="1433196695" sldId="271"/>
            <ac:picMk id="8" creationId="{2B29C7BA-704D-AA6C-2613-7A267ECE48C2}"/>
          </ac:picMkLst>
        </pc:picChg>
        <pc:picChg chg="add del mod">
          <ac:chgData name="Amelia Veronica Edwards" userId="" providerId="" clId="Web-{FE3C9AFC-3469-4768-AFA9-D3A0A259A9D8}" dt="2023-09-25T22:54:18.085" v="20"/>
          <ac:picMkLst>
            <pc:docMk/>
            <pc:sldMk cId="1433196695" sldId="271"/>
            <ac:picMk id="9" creationId="{34870FF5-9B61-87DD-93E2-3DB05D595DEC}"/>
          </ac:picMkLst>
        </pc:picChg>
        <pc:picChg chg="add del">
          <ac:chgData name="Amelia Veronica Edwards" userId="" providerId="" clId="Web-{FE3C9AFC-3469-4768-AFA9-D3A0A259A9D8}" dt="2023-09-26T19:30:29.207" v="1068"/>
          <ac:picMkLst>
            <pc:docMk/>
            <pc:sldMk cId="1433196695" sldId="271"/>
            <ac:picMk id="10" creationId="{1B596C3C-BD54-12F3-15B9-203BAAC9253C}"/>
          </ac:picMkLst>
        </pc:picChg>
        <pc:picChg chg="del">
          <ac:chgData name="Amelia Veronica Edwards" userId="" providerId="" clId="Web-{FE3C9AFC-3469-4768-AFA9-D3A0A259A9D8}" dt="2023-09-25T22:41:37.153" v="0"/>
          <ac:picMkLst>
            <pc:docMk/>
            <pc:sldMk cId="1433196695" sldId="271"/>
            <ac:picMk id="10" creationId="{6B7F4A16-0E9E-4A94-7A1A-93D474A66C21}"/>
          </ac:picMkLst>
        </pc:picChg>
        <pc:picChg chg="del">
          <ac:chgData name="Amelia Veronica Edwards" userId="" providerId="" clId="Web-{FE3C9AFC-3469-4768-AFA9-D3A0A259A9D8}" dt="2023-09-25T22:42:43.624" v="5"/>
          <ac:picMkLst>
            <pc:docMk/>
            <pc:sldMk cId="1433196695" sldId="271"/>
            <ac:picMk id="11" creationId="{46C3FA9C-21A6-2A71-C9BC-266040F3CBF0}"/>
          </ac:picMkLst>
        </pc:picChg>
        <pc:picChg chg="del">
          <ac:chgData name="Amelia Veronica Edwards" userId="" providerId="" clId="Web-{FE3C9AFC-3469-4768-AFA9-D3A0A259A9D8}" dt="2023-09-26T19:30:26.020" v="1067"/>
          <ac:picMkLst>
            <pc:docMk/>
            <pc:sldMk cId="1433196695" sldId="271"/>
            <ac:picMk id="12" creationId="{7B681D11-9EA1-35BC-4E7C-34CDF3C6DBDC}"/>
          </ac:picMkLst>
        </pc:picChg>
        <pc:picChg chg="add mod">
          <ac:chgData name="Amelia Veronica Edwards" userId="" providerId="" clId="Web-{FE3C9AFC-3469-4768-AFA9-D3A0A259A9D8}" dt="2023-09-26T19:31:35.444" v="1081" actId="1076"/>
          <ac:picMkLst>
            <pc:docMk/>
            <pc:sldMk cId="1433196695" sldId="271"/>
            <ac:picMk id="19" creationId="{FBFEE610-86F3-0C50-0419-9E01DFC7F5AA}"/>
          </ac:picMkLst>
        </pc:picChg>
        <pc:picChg chg="add mod">
          <ac:chgData name="Amelia Veronica Edwards" userId="" providerId="" clId="Web-{FE3C9AFC-3469-4768-AFA9-D3A0A259A9D8}" dt="2023-09-26T19:30:51.864" v="1073" actId="1076"/>
          <ac:picMkLst>
            <pc:docMk/>
            <pc:sldMk cId="1433196695" sldId="271"/>
            <ac:picMk id="21" creationId="{B953E6E1-651C-B01A-3E03-19713E419273}"/>
          </ac:picMkLst>
        </pc:picChg>
      </pc:sldChg>
      <pc:sldChg chg="modNotes">
        <pc:chgData name="Amelia Veronica Edwards" userId="" providerId="" clId="Web-{FE3C9AFC-3469-4768-AFA9-D3A0A259A9D8}" dt="2023-09-26T19:55:46.866" v="2185"/>
        <pc:sldMkLst>
          <pc:docMk/>
          <pc:sldMk cId="1541937922" sldId="276"/>
        </pc:sldMkLst>
      </pc:sldChg>
      <pc:sldChg chg="addSp modSp modNotes">
        <pc:chgData name="Amelia Veronica Edwards" userId="" providerId="" clId="Web-{FE3C9AFC-3469-4768-AFA9-D3A0A259A9D8}" dt="2023-09-26T19:44:25.266" v="1474"/>
        <pc:sldMkLst>
          <pc:docMk/>
          <pc:sldMk cId="3133757062" sldId="277"/>
        </pc:sldMkLst>
        <pc:spChg chg="add mod">
          <ac:chgData name="Amelia Veronica Edwards" userId="" providerId="" clId="Web-{FE3C9AFC-3469-4768-AFA9-D3A0A259A9D8}" dt="2023-09-26T19:37:01.048" v="1260" actId="1076"/>
          <ac:spMkLst>
            <pc:docMk/>
            <pc:sldMk cId="3133757062" sldId="277"/>
            <ac:spMk id="3" creationId="{6BCD196D-AD49-9C72-D380-9DEEE5394A7A}"/>
          </ac:spMkLst>
        </pc:spChg>
      </pc:sldChg>
      <pc:sldChg chg="addSp delSp modNotes">
        <pc:chgData name="Amelia Veronica Edwards" userId="" providerId="" clId="Web-{FE3C9AFC-3469-4768-AFA9-D3A0A259A9D8}" dt="2023-09-26T19:35:21.154" v="1213"/>
        <pc:sldMkLst>
          <pc:docMk/>
          <pc:sldMk cId="1415755455" sldId="279"/>
        </pc:sldMkLst>
        <pc:grpChg chg="del">
          <ac:chgData name="Amelia Veronica Edwards" userId="" providerId="" clId="Web-{FE3C9AFC-3469-4768-AFA9-D3A0A259A9D8}" dt="2023-09-26T19:10:06.087" v="427"/>
          <ac:grpSpMkLst>
            <pc:docMk/>
            <pc:sldMk cId="1415755455" sldId="279"/>
            <ac:grpSpMk id="12" creationId="{818E03D0-307B-86BE-556B-C60A42C5D6A8}"/>
          </ac:grpSpMkLst>
        </pc:grpChg>
        <pc:picChg chg="add del">
          <ac:chgData name="Amelia Veronica Edwards" userId="" providerId="" clId="Web-{FE3C9AFC-3469-4768-AFA9-D3A0A259A9D8}" dt="2023-09-26T19:11:55.919" v="435"/>
          <ac:picMkLst>
            <pc:docMk/>
            <pc:sldMk cId="1415755455" sldId="279"/>
            <ac:picMk id="3" creationId="{4C4D6EEA-0A9F-7AE9-444A-5AF2815821DD}"/>
          </ac:picMkLst>
        </pc:picChg>
      </pc:sldChg>
      <pc:sldChg chg="modSp modNotes">
        <pc:chgData name="Amelia Veronica Edwards" userId="" providerId="" clId="Web-{FE3C9AFC-3469-4768-AFA9-D3A0A259A9D8}" dt="2023-09-26T19:48:33.571" v="1718"/>
        <pc:sldMkLst>
          <pc:docMk/>
          <pc:sldMk cId="1312390828" sldId="280"/>
        </pc:sldMkLst>
        <pc:spChg chg="mod">
          <ac:chgData name="Amelia Veronica Edwards" userId="" providerId="" clId="Web-{FE3C9AFC-3469-4768-AFA9-D3A0A259A9D8}" dt="2023-09-26T19:46:11.535" v="1534" actId="20577"/>
          <ac:spMkLst>
            <pc:docMk/>
            <pc:sldMk cId="1312390828" sldId="280"/>
            <ac:spMk id="17" creationId="{AF2A335C-5490-481C-F9F8-63C6ACA27EEE}"/>
          </ac:spMkLst>
        </pc:spChg>
      </pc:sldChg>
      <pc:sldChg chg="addSp modSp modNotes">
        <pc:chgData name="Amelia Veronica Edwards" userId="" providerId="" clId="Web-{FE3C9AFC-3469-4768-AFA9-D3A0A259A9D8}" dt="2023-09-26T19:18:14.543" v="731"/>
        <pc:sldMkLst>
          <pc:docMk/>
          <pc:sldMk cId="1390530616" sldId="281"/>
        </pc:sldMkLst>
        <pc:spChg chg="mod">
          <ac:chgData name="Amelia Veronica Edwards" userId="" providerId="" clId="Web-{FE3C9AFC-3469-4768-AFA9-D3A0A259A9D8}" dt="2023-09-26T19:02:05.525" v="369" actId="1076"/>
          <ac:spMkLst>
            <pc:docMk/>
            <pc:sldMk cId="1390530616" sldId="281"/>
            <ac:spMk id="3" creationId="{23C3F7B6-46AF-C8CE-110C-03F77F70CD2C}"/>
          </ac:spMkLst>
        </pc:spChg>
        <pc:spChg chg="mod">
          <ac:chgData name="Amelia Veronica Edwards" userId="" providerId="" clId="Web-{FE3C9AFC-3469-4768-AFA9-D3A0A259A9D8}" dt="2023-09-26T19:02:13.432" v="370" actId="1076"/>
          <ac:spMkLst>
            <pc:docMk/>
            <pc:sldMk cId="1390530616" sldId="281"/>
            <ac:spMk id="17" creationId="{221E03CC-713F-568C-1863-5FE4CAD5C55C}"/>
          </ac:spMkLst>
        </pc:spChg>
        <pc:picChg chg="add mod">
          <ac:chgData name="Amelia Veronica Edwards" userId="" providerId="" clId="Web-{FE3C9AFC-3469-4768-AFA9-D3A0A259A9D8}" dt="2023-09-26T19:03:13.059" v="377" actId="14100"/>
          <ac:picMkLst>
            <pc:docMk/>
            <pc:sldMk cId="1390530616" sldId="281"/>
            <ac:picMk id="6" creationId="{80A6B1C7-397B-A889-B392-A406C90C2CF4}"/>
          </ac:picMkLst>
        </pc:picChg>
      </pc:sldChg>
      <pc:sldChg chg="addSp delSp modSp modNotes">
        <pc:chgData name="Amelia Veronica Edwards" userId="" providerId="" clId="Web-{FE3C9AFC-3469-4768-AFA9-D3A0A259A9D8}" dt="2023-09-26T19:52:32.016" v="1963"/>
        <pc:sldMkLst>
          <pc:docMk/>
          <pc:sldMk cId="3493658059" sldId="284"/>
        </pc:sldMkLst>
        <pc:spChg chg="mod">
          <ac:chgData name="Amelia Veronica Edwards" userId="" providerId="" clId="Web-{FE3C9AFC-3469-4768-AFA9-D3A0A259A9D8}" dt="2023-09-26T19:27:31.749" v="1033" actId="1076"/>
          <ac:spMkLst>
            <pc:docMk/>
            <pc:sldMk cId="3493658059" sldId="284"/>
            <ac:spMk id="3" creationId="{D777EB15-BA92-99A5-B83C-DF5D6118DF3F}"/>
          </ac:spMkLst>
        </pc:spChg>
        <pc:spChg chg="add mod">
          <ac:chgData name="Amelia Veronica Edwards" userId="" providerId="" clId="Web-{FE3C9AFC-3469-4768-AFA9-D3A0A259A9D8}" dt="2023-09-26T19:28:06.390" v="1040" actId="1076"/>
          <ac:spMkLst>
            <pc:docMk/>
            <pc:sldMk cId="3493658059" sldId="284"/>
            <ac:spMk id="8" creationId="{DEE7CC62-2B12-537D-7E00-38D95355A147}"/>
          </ac:spMkLst>
        </pc:spChg>
        <pc:spChg chg="add mod">
          <ac:chgData name="Amelia Veronica Edwards" userId="" providerId="" clId="Web-{FE3C9AFC-3469-4768-AFA9-D3A0A259A9D8}" dt="2023-09-26T19:28:46.642" v="1047" actId="1076"/>
          <ac:spMkLst>
            <pc:docMk/>
            <pc:sldMk cId="3493658059" sldId="284"/>
            <ac:spMk id="10" creationId="{12512F92-A173-A92B-19E2-33F5F0323912}"/>
          </ac:spMkLst>
        </pc:spChg>
        <pc:spChg chg="add mod">
          <ac:chgData name="Amelia Veronica Edwards" userId="" providerId="" clId="Web-{FE3C9AFC-3469-4768-AFA9-D3A0A259A9D8}" dt="2023-09-26T19:29:03.627" v="1051" actId="1076"/>
          <ac:spMkLst>
            <pc:docMk/>
            <pc:sldMk cId="3493658059" sldId="284"/>
            <ac:spMk id="11" creationId="{46E8D9E9-9F14-5A76-8064-0444E0BE4924}"/>
          </ac:spMkLst>
        </pc:spChg>
        <pc:picChg chg="add mod">
          <ac:chgData name="Amelia Veronica Edwards" userId="" providerId="" clId="Web-{FE3C9AFC-3469-4768-AFA9-D3A0A259A9D8}" dt="2023-09-26T19:28:30.735" v="1043" actId="1076"/>
          <ac:picMkLst>
            <pc:docMk/>
            <pc:sldMk cId="3493658059" sldId="284"/>
            <ac:picMk id="2" creationId="{AAB8F83A-C3DF-AF79-A4D7-A29C98049C31}"/>
          </ac:picMkLst>
        </pc:picChg>
        <pc:picChg chg="add del mod">
          <ac:chgData name="Amelia Veronica Edwards" userId="" providerId="" clId="Web-{FE3C9AFC-3469-4768-AFA9-D3A0A259A9D8}" dt="2023-09-25T23:29:26.380" v="47"/>
          <ac:picMkLst>
            <pc:docMk/>
            <pc:sldMk cId="3493658059" sldId="284"/>
            <ac:picMk id="4" creationId="{BFB04E10-1669-BCC3-E5E8-C3A202EA50F5}"/>
          </ac:picMkLst>
        </pc:picChg>
        <pc:picChg chg="add mod">
          <ac:chgData name="Amelia Veronica Edwards" userId="" providerId="" clId="Web-{FE3C9AFC-3469-4768-AFA9-D3A0A259A9D8}" dt="2023-09-26T19:27:48.234" v="1037" actId="1076"/>
          <ac:picMkLst>
            <pc:docMk/>
            <pc:sldMk cId="3493658059" sldId="284"/>
            <ac:picMk id="6" creationId="{A7836367-9C5A-3820-59E3-E3DD01EC34F6}"/>
          </ac:picMkLst>
        </pc:picChg>
        <pc:picChg chg="del">
          <ac:chgData name="Amelia Veronica Edwards" userId="" providerId="" clId="Web-{FE3C9AFC-3469-4768-AFA9-D3A0A259A9D8}" dt="2023-09-25T23:30:20.585" v="50"/>
          <ac:picMkLst>
            <pc:docMk/>
            <pc:sldMk cId="3493658059" sldId="284"/>
            <ac:picMk id="8" creationId="{BD034336-F9D3-B1FB-FB68-2CE65B2D18C4}"/>
          </ac:picMkLst>
        </pc:picChg>
        <pc:picChg chg="add mod">
          <ac:chgData name="Amelia Veronica Edwards" userId="" providerId="" clId="Web-{FE3C9AFC-3469-4768-AFA9-D3A0A259A9D8}" dt="2023-09-26T19:28:56.642" v="1050" actId="1076"/>
          <ac:picMkLst>
            <pc:docMk/>
            <pc:sldMk cId="3493658059" sldId="284"/>
            <ac:picMk id="9" creationId="{7F6ADD76-893E-F558-7653-547BFFEC5571}"/>
          </ac:picMkLst>
        </pc:picChg>
        <pc:picChg chg="del">
          <ac:chgData name="Amelia Veronica Edwards" userId="" providerId="" clId="Web-{FE3C9AFC-3469-4768-AFA9-D3A0A259A9D8}" dt="2023-09-25T23:26:10.515" v="41"/>
          <ac:picMkLst>
            <pc:docMk/>
            <pc:sldMk cId="3493658059" sldId="284"/>
            <ac:picMk id="12" creationId="{0D5323F3-4088-EC16-745E-E9299E229674}"/>
          </ac:picMkLst>
        </pc:picChg>
        <pc:picChg chg="add mod">
          <ac:chgData name="Amelia Veronica Edwards" userId="" providerId="" clId="Web-{FE3C9AFC-3469-4768-AFA9-D3A0A259A9D8}" dt="2023-09-26T19:29:51.113" v="1059" actId="1076"/>
          <ac:picMkLst>
            <pc:docMk/>
            <pc:sldMk cId="3493658059" sldId="284"/>
            <ac:picMk id="12" creationId="{755489FF-C318-78B6-44FE-F0F0ACAC624C}"/>
          </ac:picMkLst>
        </pc:picChg>
        <pc:picChg chg="del">
          <ac:chgData name="Amelia Veronica Edwards" userId="" providerId="" clId="Web-{FE3C9AFC-3469-4768-AFA9-D3A0A259A9D8}" dt="2023-09-25T23:28:47.566" v="44"/>
          <ac:picMkLst>
            <pc:docMk/>
            <pc:sldMk cId="3493658059" sldId="284"/>
            <ac:picMk id="13" creationId="{0B4A171C-88BF-618F-785E-883FF3BBFC95}"/>
          </ac:picMkLst>
        </pc:picChg>
        <pc:picChg chg="add mod">
          <ac:chgData name="Amelia Veronica Edwards" userId="" providerId="" clId="Web-{FE3C9AFC-3469-4768-AFA9-D3A0A259A9D8}" dt="2023-09-26T19:29:19.033" v="1055" actId="1076"/>
          <ac:picMkLst>
            <pc:docMk/>
            <pc:sldMk cId="3493658059" sldId="284"/>
            <ac:picMk id="13" creationId="{D0580A83-6229-5148-4D8B-BF941A68D1E6}"/>
          </ac:picMkLst>
        </pc:picChg>
        <pc:picChg chg="mod">
          <ac:chgData name="Amelia Veronica Edwards" userId="" providerId="" clId="Web-{FE3C9AFC-3469-4768-AFA9-D3A0A259A9D8}" dt="2023-09-26T19:29:56.535" v="1060" actId="1076"/>
          <ac:picMkLst>
            <pc:docMk/>
            <pc:sldMk cId="3493658059" sldId="284"/>
            <ac:picMk id="15" creationId="{D7D3031B-1C5F-490D-B984-F240651F2FF3}"/>
          </ac:picMkLst>
        </pc:picChg>
      </pc:sldChg>
      <pc:sldChg chg="addSp delSp modSp add replId modNotes">
        <pc:chgData name="Amelia Veronica Edwards" userId="" providerId="" clId="Web-{FE3C9AFC-3469-4768-AFA9-D3A0A259A9D8}" dt="2023-09-26T19:15:42.054" v="574"/>
        <pc:sldMkLst>
          <pc:docMk/>
          <pc:sldMk cId="3298954062" sldId="285"/>
        </pc:sldMkLst>
        <pc:spChg chg="mod">
          <ac:chgData name="Amelia Veronica Edwards" userId="" providerId="" clId="Web-{FE3C9AFC-3469-4768-AFA9-D3A0A259A9D8}" dt="2023-09-26T19:04:53.734" v="418" actId="20577"/>
          <ac:spMkLst>
            <pc:docMk/>
            <pc:sldMk cId="3298954062" sldId="285"/>
            <ac:spMk id="7" creationId="{2E9E0B3A-BC08-4356-C224-98C687B83275}"/>
          </ac:spMkLst>
        </pc:spChg>
        <pc:grpChg chg="del">
          <ac:chgData name="Amelia Veronica Edwards" userId="" providerId="" clId="Web-{FE3C9AFC-3469-4768-AFA9-D3A0A259A9D8}" dt="2023-09-26T19:04:54.328" v="419"/>
          <ac:grpSpMkLst>
            <pc:docMk/>
            <pc:sldMk cId="3298954062" sldId="285"/>
            <ac:grpSpMk id="12" creationId="{818E03D0-307B-86BE-556B-C60A42C5D6A8}"/>
          </ac:grpSpMkLst>
        </pc:grpChg>
        <pc:picChg chg="add del mod">
          <ac:chgData name="Amelia Veronica Edwards" userId="" providerId="" clId="Web-{FE3C9AFC-3469-4768-AFA9-D3A0A259A9D8}" dt="2023-09-26T19:05:11.750" v="423"/>
          <ac:picMkLst>
            <pc:docMk/>
            <pc:sldMk cId="3298954062" sldId="285"/>
            <ac:picMk id="3" creationId="{56043A5A-521F-9CA8-3B6F-BEF9199BA412}"/>
          </ac:picMkLst>
        </pc:picChg>
        <pc:picChg chg="add del mod">
          <ac:chgData name="Amelia Veronica Edwards" userId="" providerId="" clId="Web-{FE3C9AFC-3469-4768-AFA9-D3A0A259A9D8}" dt="2023-09-26T19:05:23.391" v="426"/>
          <ac:picMkLst>
            <pc:docMk/>
            <pc:sldMk cId="3298954062" sldId="285"/>
            <ac:picMk id="6" creationId="{A6462F71-2887-0702-A752-B6E64302B293}"/>
          </ac:picMkLst>
        </pc:picChg>
        <pc:picChg chg="add del mod">
          <ac:chgData name="Amelia Veronica Edwards" userId="" providerId="" clId="Web-{FE3C9AFC-3469-4768-AFA9-D3A0A259A9D8}" dt="2023-09-26T19:12:49.780" v="436"/>
          <ac:picMkLst>
            <pc:docMk/>
            <pc:sldMk cId="3298954062" sldId="285"/>
            <ac:picMk id="9" creationId="{32455C58-EF0F-3DD8-0E96-D2B5775CA4D3}"/>
          </ac:picMkLst>
        </pc:picChg>
      </pc:sldChg>
    </pc:docChg>
  </pc:docChgLst>
  <pc:docChgLst>
    <pc:chgData name="Amelia Veronica Edwards" clId="Web-{68094ABA-05FD-4EEB-89FB-D167AA73FF87}"/>
    <pc:docChg chg="addSld delSld modSld sldOrd">
      <pc:chgData name="Amelia Veronica Edwards" userId="" providerId="" clId="Web-{68094ABA-05FD-4EEB-89FB-D167AA73FF87}" dt="2023-09-15T04:49:08.637" v="610" actId="1076"/>
      <pc:docMkLst>
        <pc:docMk/>
      </pc:docMkLst>
      <pc:sldChg chg="addSp modSp">
        <pc:chgData name="Amelia Veronica Edwards" userId="" providerId="" clId="Web-{68094ABA-05FD-4EEB-89FB-D167AA73FF87}" dt="2023-09-15T04:39:35.386" v="434"/>
        <pc:sldMkLst>
          <pc:docMk/>
          <pc:sldMk cId="0" sldId="258"/>
        </pc:sldMkLst>
        <pc:spChg chg="mod">
          <ac:chgData name="Amelia Veronica Edwards" userId="" providerId="" clId="Web-{68094ABA-05FD-4EEB-89FB-D167AA73FF87}" dt="2023-09-15T04:39:13.526" v="405" actId="20577"/>
          <ac:spMkLst>
            <pc:docMk/>
            <pc:sldMk cId="0" sldId="258"/>
            <ac:spMk id="4" creationId="{00000000-0000-0000-0000-000000000000}"/>
          </ac:spMkLst>
        </pc:spChg>
        <pc:spChg chg="add mod">
          <ac:chgData name="Amelia Veronica Edwards" userId="" providerId="" clId="Web-{68094ABA-05FD-4EEB-89FB-D167AA73FF87}" dt="2023-09-15T04:39:31.855" v="433" actId="1076"/>
          <ac:spMkLst>
            <pc:docMk/>
            <pc:sldMk cId="0" sldId="258"/>
            <ac:spMk id="5" creationId="{3A4215BE-FF75-4B34-8F5D-8119F4B15D9F}"/>
          </ac:spMkLst>
        </pc:spChg>
        <pc:graphicFrameChg chg="mod modGraphic">
          <ac:chgData name="Amelia Veronica Edwards" userId="" providerId="" clId="Web-{68094ABA-05FD-4EEB-89FB-D167AA73FF87}" dt="2023-09-15T04:39:35.386" v="434"/>
          <ac:graphicFrameMkLst>
            <pc:docMk/>
            <pc:sldMk cId="0" sldId="258"/>
            <ac:graphicFrameMk id="16" creationId="{76567E57-0B78-540A-6581-F78B1BAEC139}"/>
          </ac:graphicFrameMkLst>
        </pc:graphicFrameChg>
      </pc:sldChg>
      <pc:sldChg chg="modSp">
        <pc:chgData name="Amelia Veronica Edwards" userId="" providerId="" clId="Web-{68094ABA-05FD-4EEB-89FB-D167AA73FF87}" dt="2023-09-15T04:33:58.118" v="138" actId="20577"/>
        <pc:sldMkLst>
          <pc:docMk/>
          <pc:sldMk cId="0" sldId="261"/>
        </pc:sldMkLst>
        <pc:spChg chg="mod">
          <ac:chgData name="Amelia Veronica Edwards" userId="" providerId="" clId="Web-{68094ABA-05FD-4EEB-89FB-D167AA73FF87}" dt="2023-09-15T04:33:58.118" v="138" actId="20577"/>
          <ac:spMkLst>
            <pc:docMk/>
            <pc:sldMk cId="0" sldId="261"/>
            <ac:spMk id="12" creationId="{6D8EF465-462E-6B8A-F9BC-32CC311753C5}"/>
          </ac:spMkLst>
        </pc:spChg>
      </pc:sldChg>
      <pc:sldChg chg="modSp">
        <pc:chgData name="Amelia Veronica Edwards" userId="" providerId="" clId="Web-{68094ABA-05FD-4EEB-89FB-D167AA73FF87}" dt="2023-09-15T04:41:55.597" v="451" actId="20577"/>
        <pc:sldMkLst>
          <pc:docMk/>
          <pc:sldMk cId="0" sldId="262"/>
        </pc:sldMkLst>
        <pc:spChg chg="mod">
          <ac:chgData name="Amelia Veronica Edwards" userId="" providerId="" clId="Web-{68094ABA-05FD-4EEB-89FB-D167AA73FF87}" dt="2023-09-15T04:41:55.597" v="451" actId="20577"/>
          <ac:spMkLst>
            <pc:docMk/>
            <pc:sldMk cId="0" sldId="262"/>
            <ac:spMk id="9" creationId="{00000000-0000-0000-0000-000000000000}"/>
          </ac:spMkLst>
        </pc:spChg>
      </pc:sldChg>
      <pc:sldChg chg="addSp modSp ord">
        <pc:chgData name="Amelia Veronica Edwards" userId="" providerId="" clId="Web-{68094ABA-05FD-4EEB-89FB-D167AA73FF87}" dt="2023-09-15T04:42:20.755" v="459"/>
        <pc:sldMkLst>
          <pc:docMk/>
          <pc:sldMk cId="0" sldId="265"/>
        </pc:sldMkLst>
        <pc:spChg chg="add mod">
          <ac:chgData name="Amelia Veronica Edwards" userId="" providerId="" clId="Web-{68094ABA-05FD-4EEB-89FB-D167AA73FF87}" dt="2023-09-15T04:35:58.234" v="183" actId="20577"/>
          <ac:spMkLst>
            <pc:docMk/>
            <pc:sldMk cId="0" sldId="265"/>
            <ac:spMk id="7" creationId="{FD78B8D0-71F3-4007-95EA-BB0D5B8D4B6B}"/>
          </ac:spMkLst>
        </pc:spChg>
        <pc:spChg chg="mod">
          <ac:chgData name="Amelia Veronica Edwards" userId="" providerId="" clId="Web-{68094ABA-05FD-4EEB-89FB-D167AA73FF87}" dt="2023-09-15T04:36:58.847" v="220" actId="20577"/>
          <ac:spMkLst>
            <pc:docMk/>
            <pc:sldMk cId="0" sldId="265"/>
            <ac:spMk id="8" creationId="{141816CB-E2B1-A48D-6B5E-F862F378D5B1}"/>
          </ac:spMkLst>
        </pc:spChg>
        <pc:graphicFrameChg chg="add mod modGraphic">
          <ac:chgData name="Amelia Veronica Edwards" userId="" providerId="" clId="Web-{68094ABA-05FD-4EEB-89FB-D167AA73FF87}" dt="2023-09-15T04:37:49.068" v="359"/>
          <ac:graphicFrameMkLst>
            <pc:docMk/>
            <pc:sldMk cId="0" sldId="265"/>
            <ac:graphicFrameMk id="9" creationId="{EF3D949F-93FE-8270-E1ED-34FCD4CA1CB3}"/>
          </ac:graphicFrameMkLst>
        </pc:graphicFrameChg>
        <pc:picChg chg="mod">
          <ac:chgData name="Amelia Veronica Edwards" userId="" providerId="" clId="Web-{68094ABA-05FD-4EEB-89FB-D167AA73FF87}" dt="2023-09-15T04:36:33.095" v="204" actId="1076"/>
          <ac:picMkLst>
            <pc:docMk/>
            <pc:sldMk cId="0" sldId="265"/>
            <ac:picMk id="12" creationId="{C85EE205-5461-8CA2-E653-E9DF05742EAD}"/>
          </ac:picMkLst>
        </pc:picChg>
      </pc:sldChg>
      <pc:sldChg chg="del">
        <pc:chgData name="Amelia Veronica Edwards" userId="" providerId="" clId="Web-{68094ABA-05FD-4EEB-89FB-D167AA73FF87}" dt="2023-09-15T04:40:46.124" v="450"/>
        <pc:sldMkLst>
          <pc:docMk/>
          <pc:sldMk cId="1872259245" sldId="267"/>
        </pc:sldMkLst>
      </pc:sldChg>
      <pc:sldChg chg="addSp modSp ord">
        <pc:chgData name="Amelia Veronica Edwards" userId="" providerId="" clId="Web-{68094ABA-05FD-4EEB-89FB-D167AA73FF87}" dt="2023-09-15T04:49:08.637" v="610" actId="1076"/>
        <pc:sldMkLst>
          <pc:docMk/>
          <pc:sldMk cId="0" sldId="268"/>
        </pc:sldMkLst>
        <pc:spChg chg="mod">
          <ac:chgData name="Amelia Veronica Edwards" userId="" providerId="" clId="Web-{68094ABA-05FD-4EEB-89FB-D167AA73FF87}" dt="2023-09-15T04:42:13.535" v="458" actId="20577"/>
          <ac:spMkLst>
            <pc:docMk/>
            <pc:sldMk cId="0" sldId="268"/>
            <ac:spMk id="2" creationId="{39BE5C7A-5E9D-7BD9-9241-5B20DB1ADDF6}"/>
          </ac:spMkLst>
        </pc:spChg>
        <pc:spChg chg="mod">
          <ac:chgData name="Amelia Veronica Edwards" userId="" providerId="" clId="Web-{68094ABA-05FD-4EEB-89FB-D167AA73FF87}" dt="2023-09-15T04:49:04.527" v="609" actId="14100"/>
          <ac:spMkLst>
            <pc:docMk/>
            <pc:sldMk cId="0" sldId="268"/>
            <ac:spMk id="3" creationId="{9843B1E6-FA88-074B-0B46-AD8482401966}"/>
          </ac:spMkLst>
        </pc:spChg>
        <pc:picChg chg="mod">
          <ac:chgData name="Amelia Veronica Edwards" userId="" providerId="" clId="Web-{68094ABA-05FD-4EEB-89FB-D167AA73FF87}" dt="2023-09-15T04:49:01.746" v="608" actId="1076"/>
          <ac:picMkLst>
            <pc:docMk/>
            <pc:sldMk cId="0" sldId="268"/>
            <ac:picMk id="4" creationId="{B8EEE86F-EDDC-8BC9-C0FC-036BFFDA5663}"/>
          </ac:picMkLst>
        </pc:picChg>
        <pc:picChg chg="add mod">
          <ac:chgData name="Amelia Veronica Edwards" userId="" providerId="" clId="Web-{68094ABA-05FD-4EEB-89FB-D167AA73FF87}" dt="2023-09-15T04:49:08.637" v="610" actId="1076"/>
          <ac:picMkLst>
            <pc:docMk/>
            <pc:sldMk cId="0" sldId="268"/>
            <ac:picMk id="5" creationId="{A079C98F-F14E-875C-6FC6-AF864831351D}"/>
          </ac:picMkLst>
        </pc:picChg>
      </pc:sldChg>
      <pc:sldChg chg="addSp delSp modSp">
        <pc:chgData name="Amelia Veronica Edwards" userId="" providerId="" clId="Web-{68094ABA-05FD-4EEB-89FB-D167AA73FF87}" dt="2023-09-15T04:31:58.189" v="85" actId="1076"/>
        <pc:sldMkLst>
          <pc:docMk/>
          <pc:sldMk cId="3701152598" sldId="269"/>
        </pc:sldMkLst>
        <pc:spChg chg="mod">
          <ac:chgData name="Amelia Veronica Edwards" userId="" providerId="" clId="Web-{68094ABA-05FD-4EEB-89FB-D167AA73FF87}" dt="2023-09-15T04:27:34.425" v="2" actId="20577"/>
          <ac:spMkLst>
            <pc:docMk/>
            <pc:sldMk cId="3701152598" sldId="269"/>
            <ac:spMk id="2" creationId="{049DED04-524B-7D87-33E3-F48C5F7CBE06}"/>
          </ac:spMkLst>
        </pc:spChg>
        <pc:spChg chg="del">
          <ac:chgData name="Amelia Veronica Edwards" userId="" providerId="" clId="Web-{68094ABA-05FD-4EEB-89FB-D167AA73FF87}" dt="2023-09-15T04:27:41.300" v="4"/>
          <ac:spMkLst>
            <pc:docMk/>
            <pc:sldMk cId="3701152598" sldId="269"/>
            <ac:spMk id="5" creationId="{D91D255E-34C8-FF95-341F-84F69AC5737A}"/>
          </ac:spMkLst>
        </pc:spChg>
        <pc:spChg chg="add del mod">
          <ac:chgData name="Amelia Veronica Edwards" userId="" providerId="" clId="Web-{68094ABA-05FD-4EEB-89FB-D167AA73FF87}" dt="2023-09-15T04:29:10.930" v="20"/>
          <ac:spMkLst>
            <pc:docMk/>
            <pc:sldMk cId="3701152598" sldId="269"/>
            <ac:spMk id="7" creationId="{57941A8D-CC77-C985-C6A8-2382D5F24AE0}"/>
          </ac:spMkLst>
        </pc:spChg>
        <pc:spChg chg="add mod">
          <ac:chgData name="Amelia Veronica Edwards" userId="" providerId="" clId="Web-{68094ABA-05FD-4EEB-89FB-D167AA73FF87}" dt="2023-09-15T04:31:47.251" v="83" actId="20577"/>
          <ac:spMkLst>
            <pc:docMk/>
            <pc:sldMk cId="3701152598" sldId="269"/>
            <ac:spMk id="12" creationId="{744EA4C0-E7DB-497B-EA3B-9832A0DB7416}"/>
          </ac:spMkLst>
        </pc:spChg>
        <pc:spChg chg="add mod">
          <ac:chgData name="Amelia Veronica Edwards" userId="" providerId="" clId="Web-{68094ABA-05FD-4EEB-89FB-D167AA73FF87}" dt="2023-09-15T04:31:26.859" v="69" actId="20577"/>
          <ac:spMkLst>
            <pc:docMk/>
            <pc:sldMk cId="3701152598" sldId="269"/>
            <ac:spMk id="16" creationId="{7CA4D62E-8B75-90C2-E4F4-5403D581B83F}"/>
          </ac:spMkLst>
        </pc:spChg>
        <pc:graphicFrameChg chg="add mod">
          <ac:chgData name="Amelia Veronica Edwards" userId="" providerId="" clId="Web-{68094ABA-05FD-4EEB-89FB-D167AA73FF87}" dt="2023-09-15T04:31:58.189" v="85" actId="1076"/>
          <ac:graphicFrameMkLst>
            <pc:docMk/>
            <pc:sldMk cId="3701152598" sldId="269"/>
            <ac:graphicFrameMk id="13" creationId="{BF4E68FA-F1C6-4721-ABB7-E0588D1ACF6D}"/>
          </ac:graphicFrameMkLst>
        </pc:graphicFrameChg>
        <pc:graphicFrameChg chg="add mod">
          <ac:chgData name="Amelia Veronica Edwards" userId="" providerId="" clId="Web-{68094ABA-05FD-4EEB-89FB-D167AA73FF87}" dt="2023-09-15T04:31:53.173" v="84" actId="1076"/>
          <ac:graphicFrameMkLst>
            <pc:docMk/>
            <pc:sldMk cId="3701152598" sldId="269"/>
            <ac:graphicFrameMk id="14" creationId="{16DCA243-FC46-42CD-A0AE-8284C2957563}"/>
          </ac:graphicFrameMkLst>
        </pc:graphicFrameChg>
        <pc:graphicFrameChg chg="add del">
          <ac:chgData name="Amelia Veronica Edwards" userId="" providerId="" clId="Web-{68094ABA-05FD-4EEB-89FB-D167AA73FF87}" dt="2023-09-15T04:30:58.358" v="33"/>
          <ac:graphicFrameMkLst>
            <pc:docMk/>
            <pc:sldMk cId="3701152598" sldId="269"/>
            <ac:graphicFrameMk id="15" creationId="{16DCA243-FC46-42CD-A0AE-8284C2957563}"/>
          </ac:graphicFrameMkLst>
        </pc:graphicFrameChg>
        <pc:picChg chg="del">
          <ac:chgData name="Amelia Veronica Edwards" userId="" providerId="" clId="Web-{68094ABA-05FD-4EEB-89FB-D167AA73FF87}" dt="2023-09-15T04:27:38.003" v="3"/>
          <ac:picMkLst>
            <pc:docMk/>
            <pc:sldMk cId="3701152598" sldId="269"/>
            <ac:picMk id="4" creationId="{CB711E8E-AD9C-9C90-C1E1-54FADA96AF22}"/>
          </ac:picMkLst>
        </pc:picChg>
        <pc:picChg chg="del">
          <ac:chgData name="Amelia Veronica Edwards" userId="" providerId="" clId="Web-{68094ABA-05FD-4EEB-89FB-D167AA73FF87}" dt="2023-09-15T04:27:44.910" v="5"/>
          <ac:picMkLst>
            <pc:docMk/>
            <pc:sldMk cId="3701152598" sldId="269"/>
            <ac:picMk id="11" creationId="{5E5C268E-3F52-7135-818E-15E6BCBE2657}"/>
          </ac:picMkLst>
        </pc:picChg>
      </pc:sldChg>
      <pc:sldChg chg="addSp delSp modSp ord">
        <pc:chgData name="Amelia Veronica Edwards" userId="" providerId="" clId="Web-{68094ABA-05FD-4EEB-89FB-D167AA73FF87}" dt="2023-09-15T04:48:38.745" v="599"/>
        <pc:sldMkLst>
          <pc:docMk/>
          <pc:sldMk cId="3278695702" sldId="270"/>
        </pc:sldMkLst>
        <pc:picChg chg="add del mod">
          <ac:chgData name="Amelia Veronica Edwards" userId="" providerId="" clId="Web-{68094ABA-05FD-4EEB-89FB-D167AA73FF87}" dt="2023-09-15T04:48:38.745" v="599"/>
          <ac:picMkLst>
            <pc:docMk/>
            <pc:sldMk cId="3278695702" sldId="270"/>
            <ac:picMk id="6" creationId="{3CBDFE7B-7320-BC76-46A3-4D745B84556D}"/>
          </ac:picMkLst>
        </pc:picChg>
      </pc:sldChg>
      <pc:sldChg chg="modSp ord">
        <pc:chgData name="Amelia Veronica Edwards" userId="" providerId="" clId="Web-{68094ABA-05FD-4EEB-89FB-D167AA73FF87}" dt="2023-09-15T04:34:47.652" v="146" actId="20577"/>
        <pc:sldMkLst>
          <pc:docMk/>
          <pc:sldMk cId="1433196695" sldId="271"/>
        </pc:sldMkLst>
        <pc:spChg chg="mod">
          <ac:chgData name="Amelia Veronica Edwards" userId="" providerId="" clId="Web-{68094ABA-05FD-4EEB-89FB-D167AA73FF87}" dt="2023-09-15T04:34:47.652" v="146" actId="20577"/>
          <ac:spMkLst>
            <pc:docMk/>
            <pc:sldMk cId="1433196695" sldId="271"/>
            <ac:spMk id="3" creationId="{D777EB15-BA92-99A5-B83C-DF5D6118DF3F}"/>
          </ac:spMkLst>
        </pc:spChg>
      </pc:sldChg>
      <pc:sldChg chg="del">
        <pc:chgData name="Amelia Veronica Edwards" userId="" providerId="" clId="Web-{68094ABA-05FD-4EEB-89FB-D167AA73FF87}" dt="2023-09-15T04:27:19.127" v="0"/>
        <pc:sldMkLst>
          <pc:docMk/>
          <pc:sldMk cId="1050953754" sldId="272"/>
        </pc:sldMkLst>
      </pc:sldChg>
      <pc:sldChg chg="modSp add ord replId">
        <pc:chgData name="Amelia Veronica Edwards" userId="" providerId="" clId="Web-{68094ABA-05FD-4EEB-89FB-D167AA73FF87}" dt="2023-09-15T04:40:39.437" v="449" actId="1076"/>
        <pc:sldMkLst>
          <pc:docMk/>
          <pc:sldMk cId="3107715010" sldId="272"/>
        </pc:sldMkLst>
        <pc:spChg chg="mod">
          <ac:chgData name="Amelia Veronica Edwards" userId="" providerId="" clId="Web-{68094ABA-05FD-4EEB-89FB-D167AA73FF87}" dt="2023-09-15T04:40:34.186" v="448" actId="20577"/>
          <ac:spMkLst>
            <pc:docMk/>
            <pc:sldMk cId="3107715010" sldId="272"/>
            <ac:spMk id="5" creationId="{D91D255E-34C8-FF95-341F-84F69AC5737A}"/>
          </ac:spMkLst>
        </pc:spChg>
        <pc:picChg chg="mod">
          <ac:chgData name="Amelia Veronica Edwards" userId="" providerId="" clId="Web-{68094ABA-05FD-4EEB-89FB-D167AA73FF87}" dt="2023-09-15T04:40:39.437" v="449" actId="1076"/>
          <ac:picMkLst>
            <pc:docMk/>
            <pc:sldMk cId="3107715010" sldId="272"/>
            <ac:picMk id="11" creationId="{5E5C268E-3F52-7135-818E-15E6BCBE2657}"/>
          </ac:picMkLst>
        </pc:picChg>
      </pc:sldChg>
      <pc:sldChg chg="modSp add replId">
        <pc:chgData name="Amelia Veronica Edwards" userId="" providerId="" clId="Web-{68094ABA-05FD-4EEB-89FB-D167AA73FF87}" dt="2023-09-15T04:32:27.753" v="108" actId="1076"/>
        <pc:sldMkLst>
          <pc:docMk/>
          <pc:sldMk cId="2458346500" sldId="273"/>
        </pc:sldMkLst>
        <pc:spChg chg="mod">
          <ac:chgData name="Amelia Veronica Edwards" userId="" providerId="" clId="Web-{68094ABA-05FD-4EEB-89FB-D167AA73FF87}" dt="2023-09-15T04:32:07.690" v="88" actId="20577"/>
          <ac:spMkLst>
            <pc:docMk/>
            <pc:sldMk cId="2458346500" sldId="273"/>
            <ac:spMk id="12" creationId="{744EA4C0-E7DB-497B-EA3B-9832A0DB7416}"/>
          </ac:spMkLst>
        </pc:spChg>
        <pc:spChg chg="mod">
          <ac:chgData name="Amelia Veronica Edwards" userId="" providerId="" clId="Web-{68094ABA-05FD-4EEB-89FB-D167AA73FF87}" dt="2023-09-15T04:32:22.050" v="106" actId="20577"/>
          <ac:spMkLst>
            <pc:docMk/>
            <pc:sldMk cId="2458346500" sldId="273"/>
            <ac:spMk id="16" creationId="{7CA4D62E-8B75-90C2-E4F4-5403D581B83F}"/>
          </ac:spMkLst>
        </pc:spChg>
        <pc:graphicFrameChg chg="mod">
          <ac:chgData name="Amelia Veronica Edwards" userId="" providerId="" clId="Web-{68094ABA-05FD-4EEB-89FB-D167AA73FF87}" dt="2023-09-15T04:32:27.753" v="108" actId="1076"/>
          <ac:graphicFrameMkLst>
            <pc:docMk/>
            <pc:sldMk cId="2458346500" sldId="273"/>
            <ac:graphicFrameMk id="13" creationId="{BF4E68FA-F1C6-4721-ABB7-E0588D1ACF6D}"/>
          </ac:graphicFrameMkLst>
        </pc:graphicFrameChg>
        <pc:graphicFrameChg chg="mod">
          <ac:chgData name="Amelia Veronica Edwards" userId="" providerId="" clId="Web-{68094ABA-05FD-4EEB-89FB-D167AA73FF87}" dt="2023-09-15T04:32:23.706" v="107" actId="1076"/>
          <ac:graphicFrameMkLst>
            <pc:docMk/>
            <pc:sldMk cId="2458346500" sldId="273"/>
            <ac:graphicFrameMk id="14" creationId="{16DCA243-FC46-42CD-A0AE-8284C2957563}"/>
          </ac:graphicFrameMkLst>
        </pc:graphicFrameChg>
      </pc:sldChg>
      <pc:sldChg chg="add del replId">
        <pc:chgData name="Amelia Veronica Edwards" userId="" providerId="" clId="Web-{68094ABA-05FD-4EEB-89FB-D167AA73FF87}" dt="2023-09-15T04:42:49.428" v="461"/>
        <pc:sldMkLst>
          <pc:docMk/>
          <pc:sldMk cId="2579924541" sldId="274"/>
        </pc:sldMkLst>
      </pc:sldChg>
      <pc:sldChg chg="modSp add replId">
        <pc:chgData name="Amelia Veronica Edwards" userId="" providerId="" clId="Web-{68094ABA-05FD-4EEB-89FB-D167AA73FF87}" dt="2023-09-15T04:47:49.835" v="594" actId="20577"/>
        <pc:sldMkLst>
          <pc:docMk/>
          <pc:sldMk cId="2915671364" sldId="274"/>
        </pc:sldMkLst>
        <pc:spChg chg="mod">
          <ac:chgData name="Amelia Veronica Edwards" userId="" providerId="" clId="Web-{68094ABA-05FD-4EEB-89FB-D167AA73FF87}" dt="2023-09-15T04:43:02.913" v="465" actId="20577"/>
          <ac:spMkLst>
            <pc:docMk/>
            <pc:sldMk cId="2915671364" sldId="274"/>
            <ac:spMk id="8" creationId="{00000000-0000-0000-0000-000000000000}"/>
          </ac:spMkLst>
        </pc:spChg>
        <pc:spChg chg="mod">
          <ac:chgData name="Amelia Veronica Edwards" userId="" providerId="" clId="Web-{68094ABA-05FD-4EEB-89FB-D167AA73FF87}" dt="2023-09-15T04:47:49.835" v="594" actId="20577"/>
          <ac:spMkLst>
            <pc:docMk/>
            <pc:sldMk cId="2915671364" sldId="274"/>
            <ac:spMk id="9" creationId="{00000000-0000-0000-0000-000000000000}"/>
          </ac:spMkLst>
        </pc:spChg>
      </pc:sldChg>
    </pc:docChg>
  </pc:docChgLst>
  <pc:docChgLst>
    <pc:chgData name="Amelia Veronica Edwards" userId="/Etd37//w8oJFpcr2v4k4Xjwy5tUB54JAax5dZ7lwgc=" providerId="None" clId="Web-{972EF138-0818-4CA5-9F8B-90B3EA490377}"/>
    <pc:docChg chg="modSld">
      <pc:chgData name="Amelia Veronica Edwards" userId="/Etd37//w8oJFpcr2v4k4Xjwy5tUB54JAax5dZ7lwgc=" providerId="None" clId="Web-{972EF138-0818-4CA5-9F8B-90B3EA490377}" dt="2023-09-15T07:21:46.147" v="13" actId="20577"/>
      <pc:docMkLst>
        <pc:docMk/>
      </pc:docMkLst>
      <pc:sldChg chg="modSp">
        <pc:chgData name="Amelia Veronica Edwards" userId="/Etd37//w8oJFpcr2v4k4Xjwy5tUB54JAax5dZ7lwgc=" providerId="None" clId="Web-{972EF138-0818-4CA5-9F8B-90B3EA490377}" dt="2023-09-15T07:21:46.147" v="13" actId="20577"/>
        <pc:sldMkLst>
          <pc:docMk/>
          <pc:sldMk cId="1433196695" sldId="271"/>
        </pc:sldMkLst>
        <pc:spChg chg="mod">
          <ac:chgData name="Amelia Veronica Edwards" userId="/Etd37//w8oJFpcr2v4k4Xjwy5tUB54JAax5dZ7lwgc=" providerId="None" clId="Web-{972EF138-0818-4CA5-9F8B-90B3EA490377}" dt="2023-09-15T07:21:46.147" v="13" actId="20577"/>
          <ac:spMkLst>
            <pc:docMk/>
            <pc:sldMk cId="1433196695" sldId="271"/>
            <ac:spMk id="3" creationId="{D777EB15-BA92-99A5-B83C-DF5D6118DF3F}"/>
          </ac:spMkLst>
        </pc:spChg>
      </pc:sldChg>
    </pc:docChg>
  </pc:docChgLst>
  <pc:docChgLst>
    <pc:chgData name="Amelia Veronica Edwards" clId="Web-{0D29EB55-7981-4C37-8103-6DD540F3FE7E}"/>
    <pc:docChg chg="modSld">
      <pc:chgData name="Amelia Veronica Edwards" userId="" providerId="" clId="Web-{0D29EB55-7981-4C37-8103-6DD540F3FE7E}" dt="2023-09-26T23:26:21.591" v="24" actId="1076"/>
      <pc:docMkLst>
        <pc:docMk/>
      </pc:docMkLst>
      <pc:sldChg chg="modSp">
        <pc:chgData name="Amelia Veronica Edwards" userId="" providerId="" clId="Web-{0D29EB55-7981-4C37-8103-6DD540F3FE7E}" dt="2023-09-26T23:26:21.591" v="24" actId="1076"/>
        <pc:sldMkLst>
          <pc:docMk/>
          <pc:sldMk cId="0" sldId="265"/>
        </pc:sldMkLst>
        <pc:picChg chg="mod">
          <ac:chgData name="Amelia Veronica Edwards" userId="" providerId="" clId="Web-{0D29EB55-7981-4C37-8103-6DD540F3FE7E}" dt="2023-09-26T23:26:21.591" v="24" actId="1076"/>
          <ac:picMkLst>
            <pc:docMk/>
            <pc:sldMk cId="0" sldId="265"/>
            <ac:picMk id="11" creationId="{79A614E2-808F-1AAA-3D73-C5CBB90C5662}"/>
          </ac:picMkLst>
        </pc:picChg>
      </pc:sldChg>
      <pc:sldChg chg="addSp modSp">
        <pc:chgData name="Amelia Veronica Edwards" userId="" providerId="" clId="Web-{0D29EB55-7981-4C37-8103-6DD540F3FE7E}" dt="2023-09-26T23:22:03.972" v="9" actId="1076"/>
        <pc:sldMkLst>
          <pc:docMk/>
          <pc:sldMk cId="1415755455" sldId="279"/>
        </pc:sldMkLst>
        <pc:spChg chg="add mod">
          <ac:chgData name="Amelia Veronica Edwards" userId="" providerId="" clId="Web-{0D29EB55-7981-4C37-8103-6DD540F3FE7E}" dt="2023-09-26T23:22:03.972" v="9" actId="1076"/>
          <ac:spMkLst>
            <pc:docMk/>
            <pc:sldMk cId="1415755455" sldId="279"/>
            <ac:spMk id="5" creationId="{E58889DA-F645-1261-E36A-D7CD67CD0E63}"/>
          </ac:spMkLst>
        </pc:spChg>
        <pc:spChg chg="mod">
          <ac:chgData name="Amelia Veronica Edwards" userId="" providerId="" clId="Web-{0D29EB55-7981-4C37-8103-6DD540F3FE7E}" dt="2023-09-26T23:21:44.628" v="4" actId="1076"/>
          <ac:spMkLst>
            <pc:docMk/>
            <pc:sldMk cId="1415755455" sldId="279"/>
            <ac:spMk id="11" creationId="{A0221144-55FE-20C1-CD65-EDBB5587951A}"/>
          </ac:spMkLst>
        </pc:spChg>
        <pc:picChg chg="add mod">
          <ac:chgData name="Amelia Veronica Edwards" userId="" providerId="" clId="Web-{0D29EB55-7981-4C37-8103-6DD540F3FE7E}" dt="2023-09-26T23:21:53.785" v="7" actId="1076"/>
          <ac:picMkLst>
            <pc:docMk/>
            <pc:sldMk cId="1415755455" sldId="279"/>
            <ac:picMk id="2" creationId="{1BA74235-0898-B174-CB27-955610E47FC5}"/>
          </ac:picMkLst>
        </pc:picChg>
        <pc:picChg chg="mod">
          <ac:chgData name="Amelia Veronica Edwards" userId="" providerId="" clId="Web-{0D29EB55-7981-4C37-8103-6DD540F3FE7E}" dt="2023-09-26T23:21:44.612" v="2" actId="1076"/>
          <ac:picMkLst>
            <pc:docMk/>
            <pc:sldMk cId="1415755455" sldId="279"/>
            <ac:picMk id="3" creationId="{31217AE3-C004-A786-149F-DA686DC37936}"/>
          </ac:picMkLst>
        </pc:picChg>
        <pc:picChg chg="mod">
          <ac:chgData name="Amelia Veronica Edwards" userId="" providerId="" clId="Web-{0D29EB55-7981-4C37-8103-6DD540F3FE7E}" dt="2023-09-26T23:21:44.628" v="3" actId="1076"/>
          <ac:picMkLst>
            <pc:docMk/>
            <pc:sldMk cId="1415755455" sldId="279"/>
            <ac:picMk id="6" creationId="{F8EAE2C7-3887-9C97-6A2F-3CA552B9C8E8}"/>
          </ac:picMkLst>
        </pc:picChg>
      </pc:sldChg>
      <pc:sldChg chg="addSp delSp modSp">
        <pc:chgData name="Amelia Veronica Edwards" userId="" providerId="" clId="Web-{0D29EB55-7981-4C37-8103-6DD540F3FE7E}" dt="2023-09-26T23:26:10.200" v="23" actId="1076"/>
        <pc:sldMkLst>
          <pc:docMk/>
          <pc:sldMk cId="1390530616" sldId="281"/>
        </pc:sldMkLst>
        <pc:spChg chg="mod">
          <ac:chgData name="Amelia Veronica Edwards" userId="" providerId="" clId="Web-{0D29EB55-7981-4C37-8103-6DD540F3FE7E}" dt="2023-09-26T23:26:10.200" v="23" actId="1076"/>
          <ac:spMkLst>
            <pc:docMk/>
            <pc:sldMk cId="1390530616" sldId="281"/>
            <ac:spMk id="16" creationId="{451AF56F-1D05-B3E4-8007-554D00C23C05}"/>
          </ac:spMkLst>
        </pc:spChg>
        <pc:picChg chg="del">
          <ac:chgData name="Amelia Veronica Edwards" userId="" providerId="" clId="Web-{0D29EB55-7981-4C37-8103-6DD540F3FE7E}" dt="2023-09-26T23:25:18.917" v="16"/>
          <ac:picMkLst>
            <pc:docMk/>
            <pc:sldMk cId="1390530616" sldId="281"/>
            <ac:picMk id="6" creationId="{80A6B1C7-397B-A889-B392-A406C90C2CF4}"/>
          </ac:picMkLst>
        </pc:picChg>
        <pc:picChg chg="add mod">
          <ac:chgData name="Amelia Veronica Edwards" userId="" providerId="" clId="Web-{0D29EB55-7981-4C37-8103-6DD540F3FE7E}" dt="2023-09-26T23:25:56.653" v="19" actId="1076"/>
          <ac:picMkLst>
            <pc:docMk/>
            <pc:sldMk cId="1390530616" sldId="281"/>
            <ac:picMk id="8" creationId="{85D8B263-9778-F937-91A9-8FAEA9ECBDC8}"/>
          </ac:picMkLst>
        </pc:picChg>
      </pc:sldChg>
      <pc:sldChg chg="addSp delSp modSp">
        <pc:chgData name="Amelia Veronica Edwards" userId="" providerId="" clId="Web-{0D29EB55-7981-4C37-8103-6DD540F3FE7E}" dt="2023-09-26T23:25:11.385" v="15" actId="1076"/>
        <pc:sldMkLst>
          <pc:docMk/>
          <pc:sldMk cId="3298954062" sldId="285"/>
        </pc:sldMkLst>
        <pc:spChg chg="del">
          <ac:chgData name="Amelia Veronica Edwards" userId="" providerId="" clId="Web-{0D29EB55-7981-4C37-8103-6DD540F3FE7E}" dt="2023-09-26T23:22:15.817" v="11"/>
          <ac:spMkLst>
            <pc:docMk/>
            <pc:sldMk cId="3298954062" sldId="285"/>
            <ac:spMk id="5" creationId="{F9713A76-10D5-81A5-EE1A-364A2929C6F8}"/>
          </ac:spMkLst>
        </pc:spChg>
        <pc:grpChg chg="del">
          <ac:chgData name="Amelia Veronica Edwards" userId="" providerId="" clId="Web-{0D29EB55-7981-4C37-8103-6DD540F3FE7E}" dt="2023-09-26T23:22:15.817" v="10"/>
          <ac:grpSpMkLst>
            <pc:docMk/>
            <pc:sldMk cId="3298954062" sldId="285"/>
            <ac:grpSpMk id="10" creationId="{D4C6D773-B64E-4A2A-376F-EBE5812387A4}"/>
          </ac:grpSpMkLst>
        </pc:grpChg>
        <pc:picChg chg="add mod">
          <ac:chgData name="Amelia Veronica Edwards" userId="" providerId="" clId="Web-{0D29EB55-7981-4C37-8103-6DD540F3FE7E}" dt="2023-09-26T23:25:11.385" v="15" actId="1076"/>
          <ac:picMkLst>
            <pc:docMk/>
            <pc:sldMk cId="3298954062" sldId="285"/>
            <ac:picMk id="2" creationId="{6E55A696-D1C3-4353-4E32-A50FFB13111B}"/>
          </ac:picMkLst>
        </pc:picChg>
      </pc:sldChg>
    </pc:docChg>
  </pc:docChgLst>
  <pc:docChgLst>
    <pc:chgData name="Amelia Veronica Edwards" clId="Web-{4F343F35-9BDA-4E60-A8E2-37D1FB0A25A8}"/>
    <pc:docChg chg="addSld modSld">
      <pc:chgData name="Amelia Veronica Edwards" userId="" providerId="" clId="Web-{4F343F35-9BDA-4E60-A8E2-37D1FB0A25A8}" dt="2023-09-27T21:32:02.103" v="85" actId="14100"/>
      <pc:docMkLst>
        <pc:docMk/>
      </pc:docMkLst>
      <pc:sldChg chg="addSp delSp modSp new">
        <pc:chgData name="Amelia Veronica Edwards" userId="" providerId="" clId="Web-{4F343F35-9BDA-4E60-A8E2-37D1FB0A25A8}" dt="2023-09-27T21:29:47.395" v="71" actId="14100"/>
        <pc:sldMkLst>
          <pc:docMk/>
          <pc:sldMk cId="2627077795" sldId="294"/>
        </pc:sldMkLst>
        <pc:spChg chg="mod">
          <ac:chgData name="Amelia Veronica Edwards" userId="" providerId="" clId="Web-{4F343F35-9BDA-4E60-A8E2-37D1FB0A25A8}" dt="2023-09-27T18:52:28.177" v="36" actId="20577"/>
          <ac:spMkLst>
            <pc:docMk/>
            <pc:sldMk cId="2627077795" sldId="294"/>
            <ac:spMk id="2" creationId="{DBE47BF2-93E5-003F-6255-43C75070B91F}"/>
          </ac:spMkLst>
        </pc:spChg>
        <pc:spChg chg="del mod">
          <ac:chgData name="Amelia Veronica Edwards" userId="" providerId="" clId="Web-{4F343F35-9BDA-4E60-A8E2-37D1FB0A25A8}" dt="2023-09-27T18:52:43.412" v="51"/>
          <ac:spMkLst>
            <pc:docMk/>
            <pc:sldMk cId="2627077795" sldId="294"/>
            <ac:spMk id="3" creationId="{F3AF0CE5-3FFB-A132-7A74-906C854607FB}"/>
          </ac:spMkLst>
        </pc:spChg>
        <pc:picChg chg="add mod">
          <ac:chgData name="Amelia Veronica Edwards" userId="" providerId="" clId="Web-{4F343F35-9BDA-4E60-A8E2-37D1FB0A25A8}" dt="2023-09-27T21:27:28.452" v="68" actId="1076"/>
          <ac:picMkLst>
            <pc:docMk/>
            <pc:sldMk cId="2627077795" sldId="294"/>
            <ac:picMk id="3" creationId="{CB9CC7AB-F86B-13EA-9FA8-C3B13F555546}"/>
          </ac:picMkLst>
        </pc:picChg>
        <pc:picChg chg="add mod">
          <ac:chgData name="Amelia Veronica Edwards" userId="" providerId="" clId="Web-{4F343F35-9BDA-4E60-A8E2-37D1FB0A25A8}" dt="2023-09-27T18:53:26.867" v="58" actId="1076"/>
          <ac:picMkLst>
            <pc:docMk/>
            <pc:sldMk cId="2627077795" sldId="294"/>
            <ac:picMk id="6" creationId="{CD79063E-39AE-A7C5-1DC3-C7250510A692}"/>
          </ac:picMkLst>
        </pc:picChg>
        <pc:picChg chg="add mod">
          <ac:chgData name="Amelia Veronica Edwards" userId="" providerId="" clId="Web-{4F343F35-9BDA-4E60-A8E2-37D1FB0A25A8}" dt="2023-09-27T21:29:47.395" v="71" actId="14100"/>
          <ac:picMkLst>
            <pc:docMk/>
            <pc:sldMk cId="2627077795" sldId="294"/>
            <ac:picMk id="7" creationId="{CEFAF323-15CB-6510-8E16-5356765F8C9E}"/>
          </ac:picMkLst>
        </pc:picChg>
      </pc:sldChg>
      <pc:sldChg chg="addSp delSp modSp new">
        <pc:chgData name="Amelia Veronica Edwards" userId="" providerId="" clId="Web-{4F343F35-9BDA-4E60-A8E2-37D1FB0A25A8}" dt="2023-09-27T21:32:02.103" v="85" actId="14100"/>
        <pc:sldMkLst>
          <pc:docMk/>
          <pc:sldMk cId="4092571265" sldId="295"/>
        </pc:sldMkLst>
        <pc:spChg chg="mod">
          <ac:chgData name="Amelia Veronica Edwards" userId="" providerId="" clId="Web-{4F343F35-9BDA-4E60-A8E2-37D1FB0A25A8}" dt="2023-09-27T21:30:26.568" v="78" actId="20577"/>
          <ac:spMkLst>
            <pc:docMk/>
            <pc:sldMk cId="4092571265" sldId="295"/>
            <ac:spMk id="2" creationId="{E03C5D50-AA7B-314A-EC22-0A226DEC6977}"/>
          </ac:spMkLst>
        </pc:spChg>
        <pc:spChg chg="del">
          <ac:chgData name="Amelia Veronica Edwards" userId="" providerId="" clId="Web-{4F343F35-9BDA-4E60-A8E2-37D1FB0A25A8}" dt="2023-09-27T21:29:50.004" v="72"/>
          <ac:spMkLst>
            <pc:docMk/>
            <pc:sldMk cId="4092571265" sldId="295"/>
            <ac:spMk id="3" creationId="{99551A7B-D733-A206-2B7A-2DE8763796E4}"/>
          </ac:spMkLst>
        </pc:spChg>
        <pc:picChg chg="add mod ord">
          <ac:chgData name="Amelia Veronica Edwards" userId="" providerId="" clId="Web-{4F343F35-9BDA-4E60-A8E2-37D1FB0A25A8}" dt="2023-09-27T21:30:08.708" v="74" actId="1076"/>
          <ac:picMkLst>
            <pc:docMk/>
            <pc:sldMk cId="4092571265" sldId="295"/>
            <ac:picMk id="6" creationId="{485C3D4E-718D-D9A2-2806-709924461B3B}"/>
          </ac:picMkLst>
        </pc:picChg>
        <pc:picChg chg="add mod">
          <ac:chgData name="Amelia Veronica Edwards" userId="" providerId="" clId="Web-{4F343F35-9BDA-4E60-A8E2-37D1FB0A25A8}" dt="2023-09-27T21:31:20.867" v="81" actId="14100"/>
          <ac:picMkLst>
            <pc:docMk/>
            <pc:sldMk cId="4092571265" sldId="295"/>
            <ac:picMk id="7" creationId="{4B71A247-F2B6-4214-2ED3-315CE0EF5ED5}"/>
          </ac:picMkLst>
        </pc:picChg>
        <pc:picChg chg="add mod">
          <ac:chgData name="Amelia Veronica Edwards" userId="" providerId="" clId="Web-{4F343F35-9BDA-4E60-A8E2-37D1FB0A25A8}" dt="2023-09-27T21:32:02.103" v="85" actId="14100"/>
          <ac:picMkLst>
            <pc:docMk/>
            <pc:sldMk cId="4092571265" sldId="295"/>
            <ac:picMk id="8" creationId="{DD837C5C-6B80-E549-AAB1-7163F9E5208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27/09/2023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Finally a quick nod to RFD measurements</a:t>
            </a:r>
            <a:r>
              <a:rPr lang="en-US">
                <a:ea typeface="Calibri"/>
                <a:cs typeface="Calibri"/>
              </a:rPr>
              <a:t> taken on the cryomodule at Daresbury recently. The HOM spectrum measured from the RFD HHOM to VHOM are stable. Observation of a very small change around 750MHz where one mode has now split and now appears as two modes, this is not explained but is not considered and issue at the moment. </a:t>
            </a:r>
            <a:endParaRPr lang="en-US" dirty="0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2115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13th HL-LHC Collaboration Meeting -  Vancouver – 25th to 28th September 2023 - amelia.edwards@cern.ch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13th HL-LHC Collaboration Meeting -  Vancouver – 25th to 28th September 2023 - amelia.edwards@cern.ch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82ACAB3-081F-7EB7-0EB9-9B7608882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080" y="460267"/>
            <a:ext cx="3312368" cy="206808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3EAA4F-4735-F441-934F-6946D6AA1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7524"/>
            <a:ext cx="7920000" cy="540000"/>
          </a:xfrm>
        </p:spPr>
        <p:txBody>
          <a:bodyPr/>
          <a:lstStyle/>
          <a:p>
            <a:r>
              <a:rPr lang="en-GB" dirty="0"/>
              <a:t>RFD Cryomodule…Warm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E8905B-04D8-9BA1-EEA1-0950862D5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730264"/>
            <a:ext cx="4752528" cy="3680222"/>
          </a:xfrm>
        </p:spPr>
        <p:txBody>
          <a:bodyPr vert="horz" lIns="0" tIns="0" rIns="0" bIns="0" rtlCol="0" anchor="t">
            <a:normAutofit/>
          </a:bodyPr>
          <a:lstStyle/>
          <a:p>
            <a:pPr algn="l"/>
            <a:r>
              <a:rPr lang="en-GB" sz="1400" dirty="0"/>
              <a:t>Measurements taken at warm during cryomodule assembly (courtesy of G. Burt)</a:t>
            </a:r>
            <a:endParaRPr lang="en-GB" sz="1400" dirty="0">
              <a:cs typeface="Arial"/>
            </a:endParaRPr>
          </a:p>
          <a:p>
            <a:pPr algn="l"/>
            <a:r>
              <a:rPr lang="en-US" sz="1400" dirty="0"/>
              <a:t>There is almost no change between the measurements of the cavity string post-cleanroom and post-load transfer when measuring HHOM-VHOM up to 2 GHz</a:t>
            </a:r>
          </a:p>
          <a:p>
            <a:pPr algn="l"/>
            <a:r>
              <a:rPr lang="en-US" sz="1400" dirty="0"/>
              <a:t>The 750 MHz mode is split in two in measurements involving the field antenna, but 400 MHz signal is fine</a:t>
            </a:r>
            <a:endParaRPr lang="en-GB" sz="14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4AFDF4-5D9D-185F-AD92-5EDF56718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284142-4533-B3D9-87F1-95AA14C475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0928" y="104791"/>
            <a:ext cx="1008113" cy="4376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0E8009-B16C-E157-17EF-89BAD51998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080" y="2570375"/>
            <a:ext cx="3314809" cy="20666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5DACE37-C447-4BAB-4A2C-3A8BDDE0B1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1416"/>
          <a:stretch/>
        </p:blipFill>
        <p:spPr>
          <a:xfrm>
            <a:off x="107504" y="2570375"/>
            <a:ext cx="1974520" cy="115674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002DC91-02C4-907B-E9DB-410ADFAB2C3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08965" y="2570375"/>
            <a:ext cx="3130948" cy="2047899"/>
          </a:xfrm>
          <a:prstGeom prst="rect">
            <a:avLst/>
          </a:prstGeom>
        </p:spPr>
      </p:pic>
      <p:pic>
        <p:nvPicPr>
          <p:cNvPr id="6" name="Image 6" descr="CERN-logo_outline.jpg">
            <a:extLst>
              <a:ext uri="{FF2B5EF4-FFF2-40B4-BE49-F238E27FC236}">
                <a16:creationId xmlns:a16="http://schemas.microsoft.com/office/drawing/2014/main" id="{2AF8C14A-CDED-5597-706A-4F2E23D8C8B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4" name="Footer Placeholder 3">
            <a:extLst>
              <a:ext uri="{FF2B5EF4-FFF2-40B4-BE49-F238E27FC236}">
                <a16:creationId xmlns:a16="http://schemas.microsoft.com/office/drawing/2014/main" id="{18D71E19-A8E4-9D56-6F45-016FAF4E2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25001" y="4804886"/>
            <a:ext cx="7488392" cy="270000"/>
          </a:xfrm>
        </p:spPr>
        <p:txBody>
          <a:bodyPr/>
          <a:lstStyle/>
          <a:p>
            <a:pPr algn="ctr"/>
            <a:r>
              <a:rPr lang="en-GB" noProof="0" dirty="0"/>
              <a:t>13th HL-LHC Collaboration Meeting -  Vancouver – 25th to 28th September 2023 – </a:t>
            </a:r>
            <a:endParaRPr lang="en-US">
              <a:cs typeface="Arial"/>
            </a:endParaRPr>
          </a:p>
          <a:p>
            <a:pPr algn="ctr"/>
            <a:r>
              <a:rPr lang="en-GB" noProof="0" dirty="0"/>
              <a:t>amelia.edwards@cern.ch</a:t>
            </a:r>
            <a:endParaRPr lang="en-GB" noProof="0" dirty="0">
              <a:ea typeface="+mn-lt"/>
              <a:cs typeface="+mn-lt"/>
            </a:endParaRPr>
          </a:p>
        </p:txBody>
      </p:sp>
      <p:pic>
        <p:nvPicPr>
          <p:cNvPr id="16" name="Picture 15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64393805-87D8-2157-034C-03AE6E490F7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9043" y="4615073"/>
            <a:ext cx="987879" cy="379218"/>
          </a:xfrm>
          <a:prstGeom prst="rect">
            <a:avLst/>
          </a:prstGeom>
        </p:spPr>
      </p:pic>
      <p:pic>
        <p:nvPicPr>
          <p:cNvPr id="4" name="Picture 3" descr="A graph of a radio frequency&#10;&#10;Description automatically generated">
            <a:extLst>
              <a:ext uri="{FF2B5EF4-FFF2-40B4-BE49-F238E27FC236}">
                <a16:creationId xmlns:a16="http://schemas.microsoft.com/office/drawing/2014/main" id="{50ABF603-3FE4-F48E-2AA6-D6D696E2E2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88279" y="2320180"/>
            <a:ext cx="4580163" cy="2446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93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2BBCF-331D-B1F4-7F5A-60286799E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Cavity 1 &amp; 2 – HHOM to FA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413FF-5D04-3BA4-C01D-1E9861C7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 -  Vancouver – 25th to 28th September 2023 - amelia.edwards@cern.ch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9B56EB-EC7C-7AC7-2FFE-3F168E97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dirty="0" smtClean="0"/>
              <a:pPr/>
              <a:t>2</a:t>
            </a:fld>
            <a:endParaRPr lang="fr-FR" dirty="0"/>
          </a:p>
        </p:txBody>
      </p:sp>
      <p:pic>
        <p:nvPicPr>
          <p:cNvPr id="3" name="Picture 2" descr="A graph of a radio frequency&#10;&#10;Description automatically generated">
            <a:extLst>
              <a:ext uri="{FF2B5EF4-FFF2-40B4-BE49-F238E27FC236}">
                <a16:creationId xmlns:a16="http://schemas.microsoft.com/office/drawing/2014/main" id="{4B06481C-6F25-241C-7B37-23DC57A96A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479" y="680793"/>
            <a:ext cx="4497805" cy="2348150"/>
          </a:xfrm>
          <a:prstGeom prst="rect">
            <a:avLst/>
          </a:prstGeom>
        </p:spPr>
      </p:pic>
      <p:pic>
        <p:nvPicPr>
          <p:cNvPr id="6" name="Picture 5" descr="A graph of a radio frequency&#10;&#10;Description automatically generated">
            <a:extLst>
              <a:ext uri="{FF2B5EF4-FFF2-40B4-BE49-F238E27FC236}">
                <a16:creationId xmlns:a16="http://schemas.microsoft.com/office/drawing/2014/main" id="{98FE55F3-0108-468B-A43C-CD22EB0821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296" y="2305737"/>
            <a:ext cx="4357436" cy="2276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9394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2BBCF-331D-B1F4-7F5A-60286799E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Cavity 1 &amp; 2 – HHOM to FA - 750MHz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413FF-5D04-3BA4-C01D-1E9861C7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 -  Vancouver – 25th to 28th September 2023 - amelia.edwards@cern.ch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9B56EB-EC7C-7AC7-2FFE-3F168E97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dirty="0" smtClean="0"/>
              <a:pPr/>
              <a:t>3</a:t>
            </a:fld>
            <a:endParaRPr lang="fr-FR" dirty="0"/>
          </a:p>
        </p:txBody>
      </p:sp>
      <p:pic>
        <p:nvPicPr>
          <p:cNvPr id="8" name="Picture 7" descr="A graph of a radio frequency&#10;&#10;Description automatically generated">
            <a:extLst>
              <a:ext uri="{FF2B5EF4-FFF2-40B4-BE49-F238E27FC236}">
                <a16:creationId xmlns:a16="http://schemas.microsoft.com/office/drawing/2014/main" id="{235FC06B-ED83-CCB0-D1E2-0651D676E1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4164" y="1181561"/>
            <a:ext cx="4407568" cy="27803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B8C6683-C642-9A85-A0A5-8A3C85CD7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742" y="1248455"/>
            <a:ext cx="4287252" cy="265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713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2BBCF-331D-B1F4-7F5A-60286799E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Cavity 1 &amp; 2 – VHOM to FA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413FF-5D04-3BA4-C01D-1E9861C7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 -  Vancouver – 25th to 28th September 2023 - amelia.edwards@cern.ch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9B56EB-EC7C-7AC7-2FFE-3F168E97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dirty="0" smtClean="0"/>
              <a:pPr/>
              <a:t>4</a:t>
            </a:fld>
            <a:endParaRPr lang="fr-FR" dirty="0"/>
          </a:p>
        </p:txBody>
      </p:sp>
      <p:pic>
        <p:nvPicPr>
          <p:cNvPr id="7" name="Picture 6" descr="A graph of a radio frequency&#10;&#10;Description automatically generated">
            <a:extLst>
              <a:ext uri="{FF2B5EF4-FFF2-40B4-BE49-F238E27FC236}">
                <a16:creationId xmlns:a16="http://schemas.microsoft.com/office/drawing/2014/main" id="{63E60426-4D54-0606-2827-68C8FED08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9" y="676955"/>
            <a:ext cx="4357436" cy="2255563"/>
          </a:xfrm>
          <a:prstGeom prst="rect">
            <a:avLst/>
          </a:prstGeom>
        </p:spPr>
      </p:pic>
      <p:pic>
        <p:nvPicPr>
          <p:cNvPr id="8" name="Picture 7" descr="A graph of a radio frequency&#10;&#10;Description automatically generated">
            <a:extLst>
              <a:ext uri="{FF2B5EF4-FFF2-40B4-BE49-F238E27FC236}">
                <a16:creationId xmlns:a16="http://schemas.microsoft.com/office/drawing/2014/main" id="{C7402093-723E-DCB4-046A-97DD71904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3426" y="2187624"/>
            <a:ext cx="4648200" cy="2422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5348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2BBCF-331D-B1F4-7F5A-60286799E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Cavity 1 &amp; 2 – VHOM to FA - 750MHz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413FF-5D04-3BA4-C01D-1E9861C7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 -  Vancouver – 25th to 28th September 2023 - amelia.edwards@cern.ch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9B56EB-EC7C-7AC7-2FFE-3F168E97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dirty="0" smtClean="0"/>
              <a:pPr/>
              <a:t>5</a:t>
            </a:fld>
            <a:endParaRPr lang="fr-FR" dirty="0"/>
          </a:p>
        </p:txBody>
      </p:sp>
      <p:pic>
        <p:nvPicPr>
          <p:cNvPr id="3" name="Picture 2" descr="A graph of a frequency&#10;&#10;Description automatically generated">
            <a:extLst>
              <a:ext uri="{FF2B5EF4-FFF2-40B4-BE49-F238E27FC236}">
                <a16:creationId xmlns:a16="http://schemas.microsoft.com/office/drawing/2014/main" id="{FC66C59E-FE83-20B0-DB39-D0BF48014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980" y="760105"/>
            <a:ext cx="4578015" cy="2400078"/>
          </a:xfrm>
          <a:prstGeom prst="rect">
            <a:avLst/>
          </a:prstGeom>
        </p:spPr>
      </p:pic>
      <p:pic>
        <p:nvPicPr>
          <p:cNvPr id="6" name="Picture 5" descr="A graph of a frequency&#10;&#10;Description automatically generated">
            <a:extLst>
              <a:ext uri="{FF2B5EF4-FFF2-40B4-BE49-F238E27FC236}">
                <a16:creationId xmlns:a16="http://schemas.microsoft.com/office/drawing/2014/main" id="{3164DB41-C391-4A7B-10DA-6D23E09F41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68" y="1872111"/>
            <a:ext cx="4367462" cy="232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17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2BBCF-331D-B1F4-7F5A-60286799E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Cavity 1 &amp; 2 – VHOM to HHOM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C5413FF-5D04-3BA4-C01D-1E9861C7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13th HL-LHC Collaboration Meeting -  Vancouver – 25th to 28th September 2023 - amelia.edwards@cern.ch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9B56EB-EC7C-7AC7-2FFE-3F168E97C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dirty="0" smtClean="0"/>
              <a:pPr/>
              <a:t>6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9842B1-FFD9-2570-1E57-B0B8A9DD42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268" y="678670"/>
            <a:ext cx="4547936" cy="2412554"/>
          </a:xfrm>
          <a:prstGeom prst="rect">
            <a:avLst/>
          </a:prstGeom>
        </p:spPr>
      </p:pic>
      <p:pic>
        <p:nvPicPr>
          <p:cNvPr id="10" name="Picture 9" descr="A graph of a radio frequency&#10;&#10;Description automatically generated">
            <a:extLst>
              <a:ext uri="{FF2B5EF4-FFF2-40B4-BE49-F238E27FC236}">
                <a16:creationId xmlns:a16="http://schemas.microsoft.com/office/drawing/2014/main" id="{94000863-9B00-115A-0FD7-F41D12F7C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4243" y="2362236"/>
            <a:ext cx="4377489" cy="2283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85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47BF2-93E5-003F-6255-43C75070B9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Cavity 1 – Warm measurements at CERN before transport - 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F1B562-CE20-161B-2470-9C2A0CB12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8C44D-115D-60F5-586A-5AD6161C8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 descr="A graph of a frequency&#10;&#10;Description automatically generated">
            <a:extLst>
              <a:ext uri="{FF2B5EF4-FFF2-40B4-BE49-F238E27FC236}">
                <a16:creationId xmlns:a16="http://schemas.microsoft.com/office/drawing/2014/main" id="{CD79063E-39AE-A7C5-1DC3-C7250510A6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63" y="855706"/>
            <a:ext cx="3685674" cy="1878005"/>
          </a:xfrm>
          <a:prstGeom prst="rect">
            <a:avLst/>
          </a:prstGeom>
        </p:spPr>
      </p:pic>
      <p:pic>
        <p:nvPicPr>
          <p:cNvPr id="3" name="Picture 2" descr="A graph of a frequency&#10;&#10;Description automatically generated">
            <a:extLst>
              <a:ext uri="{FF2B5EF4-FFF2-40B4-BE49-F238E27FC236}">
                <a16:creationId xmlns:a16="http://schemas.microsoft.com/office/drawing/2014/main" id="{CB9CC7AB-F86B-13EA-9FA8-C3B13F555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9375" y="2891777"/>
            <a:ext cx="3916278" cy="2006897"/>
          </a:xfrm>
          <a:prstGeom prst="rect">
            <a:avLst/>
          </a:prstGeom>
        </p:spPr>
      </p:pic>
      <p:pic>
        <p:nvPicPr>
          <p:cNvPr id="7" name="Picture 6" descr="A graph of a radio frequency&#10;&#10;Description automatically generated">
            <a:extLst>
              <a:ext uri="{FF2B5EF4-FFF2-40B4-BE49-F238E27FC236}">
                <a16:creationId xmlns:a16="http://schemas.microsoft.com/office/drawing/2014/main" id="{CEFAF323-15CB-6510-8E16-5356765F8C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6164" y="731452"/>
            <a:ext cx="3645568" cy="189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70777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C5D50-AA7B-314A-EC22-0A226DEC6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132" y="365605"/>
            <a:ext cx="7920000" cy="540000"/>
          </a:xfrm>
        </p:spPr>
        <p:txBody>
          <a:bodyPr/>
          <a:lstStyle/>
          <a:p>
            <a:r>
              <a:rPr lang="en-GB" dirty="0">
                <a:cs typeface="Arial"/>
              </a:rPr>
              <a:t>Cavity 2 – Warm measurements at CERN before transport - </a:t>
            </a:r>
            <a:endParaRPr lang="en-GB" b="0" dirty="0">
              <a:cs typeface="Arial"/>
            </a:endParaRPr>
          </a:p>
          <a:p>
            <a:endParaRPr lang="en-GB" dirty="0">
              <a:cs typeface="Arial"/>
            </a:endParaRPr>
          </a:p>
        </p:txBody>
      </p:sp>
      <p:pic>
        <p:nvPicPr>
          <p:cNvPr id="6" name="Content Placeholder 5" descr="A graph of a radio frequency&#10;&#10;Description automatically generated">
            <a:extLst>
              <a:ext uri="{FF2B5EF4-FFF2-40B4-BE49-F238E27FC236}">
                <a16:creationId xmlns:a16="http://schemas.microsoft.com/office/drawing/2014/main" id="{485C3D4E-718D-D9A2-2806-709924461B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24586" y="904375"/>
            <a:ext cx="3637800" cy="1905565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F5F5BE-BDF8-46AD-DD39-8DF92D69EB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13th HL-LHC Collaboration Meeting -  Vancouver – 25th to 28th September 2023 - amelia.edwards@cern.ch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FC3917-712B-B568-B2D4-63E2B1790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 descr="A graph of a radio wave&#10;&#10;Description automatically generated">
            <a:extLst>
              <a:ext uri="{FF2B5EF4-FFF2-40B4-BE49-F238E27FC236}">
                <a16:creationId xmlns:a16="http://schemas.microsoft.com/office/drawing/2014/main" id="{4B71A247-F2B6-4214-2ED3-315CE0EF5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9716" y="2814124"/>
            <a:ext cx="3856121" cy="1961672"/>
          </a:xfrm>
          <a:prstGeom prst="rect">
            <a:avLst/>
          </a:prstGeom>
        </p:spPr>
      </p:pic>
      <p:pic>
        <p:nvPicPr>
          <p:cNvPr id="8" name="Picture 7" descr="A graph of a radio frequency&#10;&#10;Description automatically generated">
            <a:extLst>
              <a:ext uri="{FF2B5EF4-FFF2-40B4-BE49-F238E27FC236}">
                <a16:creationId xmlns:a16="http://schemas.microsoft.com/office/drawing/2014/main" id="{DD837C5C-6B80-E549-AAB1-7163F9E52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5" y="985011"/>
            <a:ext cx="3715753" cy="190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5712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9943</TotalTime>
  <Words>1262</Words>
  <Application>Microsoft Office PowerPoint</Application>
  <PresentationFormat>On-screen Show (16:9)</PresentationFormat>
  <Paragraphs>183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Thème Office</vt:lpstr>
      <vt:lpstr>RFD Cryomodule…Warm Measurements</vt:lpstr>
      <vt:lpstr>Cavity 1 &amp; 2 – HHOM to FA</vt:lpstr>
      <vt:lpstr>Cavity 1 &amp; 2 – HHOM to FA - 750MHz</vt:lpstr>
      <vt:lpstr>Cavity 1 &amp; 2 – VHOM to FA </vt:lpstr>
      <vt:lpstr>Cavity 1 &amp; 2 – VHOM to FA - 750MHz</vt:lpstr>
      <vt:lpstr>Cavity 1 &amp; 2 – VHOM to HHOM</vt:lpstr>
      <vt:lpstr>Cavity 1 – Warm measurements at CERN before transport - </vt:lpstr>
      <vt:lpstr>Cavity 2 – Warm measurements at CERN before transport -  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Amelia Veronica Edwards</cp:lastModifiedBy>
  <cp:revision>1219</cp:revision>
  <dcterms:created xsi:type="dcterms:W3CDTF">2016-02-12T09:02:01Z</dcterms:created>
  <dcterms:modified xsi:type="dcterms:W3CDTF">2023-09-27T21:32:04Z</dcterms:modified>
</cp:coreProperties>
</file>