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6" r:id="rId1"/>
  </p:sldMasterIdLst>
  <p:notesMasterIdLst>
    <p:notesMasterId r:id="rId18"/>
  </p:notesMasterIdLst>
  <p:handoutMasterIdLst>
    <p:handoutMasterId r:id="rId19"/>
  </p:handoutMasterIdLst>
  <p:sldIdLst>
    <p:sldId id="277" r:id="rId2"/>
    <p:sldId id="348" r:id="rId3"/>
    <p:sldId id="357" r:id="rId4"/>
    <p:sldId id="351" r:id="rId5"/>
    <p:sldId id="356" r:id="rId6"/>
    <p:sldId id="349" r:id="rId7"/>
    <p:sldId id="350" r:id="rId8"/>
    <p:sldId id="353" r:id="rId9"/>
    <p:sldId id="359" r:id="rId10"/>
    <p:sldId id="305" r:id="rId11"/>
    <p:sldId id="355" r:id="rId12"/>
    <p:sldId id="365" r:id="rId13"/>
    <p:sldId id="364" r:id="rId14"/>
    <p:sldId id="358" r:id="rId15"/>
    <p:sldId id="361" r:id="rId16"/>
    <p:sldId id="36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FF"/>
    <a:srgbClr val="00A9FF"/>
    <a:srgbClr val="FFC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523614-9A76-4866-8FE6-89897CC6DEBC}" v="4" dt="2023-09-25T22:38:28.103"/>
    <p1510:client id="{BE944B56-C3E7-4B13-AD20-A6EF5BB822D8}" v="25" dt="2023-09-26T16:21:23.8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11" autoAdjust="0"/>
    <p:restoredTop sz="96357" autoAdjust="0"/>
  </p:normalViewPr>
  <p:slideViewPr>
    <p:cSldViewPr snapToGrid="0" snapToObjects="1">
      <p:cViewPr varScale="1">
        <p:scale>
          <a:sx n="64" d="100"/>
          <a:sy n="64" d="100"/>
        </p:scale>
        <p:origin x="49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37" d="100"/>
          <a:sy n="137" d="100"/>
        </p:scale>
        <p:origin x="1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Matheson" userId="3c56d5f8-8af8-40c5-9b73-3186d22e5740" providerId="ADAL" clId="{B6C26955-B25B-4ECD-8ED4-471F852A0313}"/>
    <pc:docChg chg="undo custSel addSld delSld modSld sldOrd">
      <pc:chgData name="Ben Matheson" userId="3c56d5f8-8af8-40c5-9b73-3186d22e5740" providerId="ADAL" clId="{B6C26955-B25B-4ECD-8ED4-471F852A0313}" dt="2023-09-22T19:34:50.986" v="10204" actId="20577"/>
      <pc:docMkLst>
        <pc:docMk/>
      </pc:docMkLst>
      <pc:sldChg chg="modSp mod">
        <pc:chgData name="Ben Matheson" userId="3c56d5f8-8af8-40c5-9b73-3186d22e5740" providerId="ADAL" clId="{B6C26955-B25B-4ECD-8ED4-471F852A0313}" dt="2023-09-12T18:29:09.602" v="6518" actId="20577"/>
        <pc:sldMkLst>
          <pc:docMk/>
          <pc:sldMk cId="242708350" sldId="277"/>
        </pc:sldMkLst>
        <pc:spChg chg="mod">
          <ac:chgData name="Ben Matheson" userId="3c56d5f8-8af8-40c5-9b73-3186d22e5740" providerId="ADAL" clId="{B6C26955-B25B-4ECD-8ED4-471F852A0313}" dt="2023-09-12T18:29:09.602" v="6518" actId="20577"/>
          <ac:spMkLst>
            <pc:docMk/>
            <pc:sldMk cId="242708350" sldId="277"/>
            <ac:spMk id="3" creationId="{00000000-0000-0000-0000-000000000000}"/>
          </ac:spMkLst>
        </pc:spChg>
      </pc:sldChg>
      <pc:sldChg chg="del">
        <pc:chgData name="Ben Matheson" userId="3c56d5f8-8af8-40c5-9b73-3186d22e5740" providerId="ADAL" clId="{B6C26955-B25B-4ECD-8ED4-471F852A0313}" dt="2023-09-07T18:54:40.322" v="1074" actId="47"/>
        <pc:sldMkLst>
          <pc:docMk/>
          <pc:sldMk cId="979214441" sldId="300"/>
        </pc:sldMkLst>
      </pc:sldChg>
      <pc:sldChg chg="add del">
        <pc:chgData name="Ben Matheson" userId="3c56d5f8-8af8-40c5-9b73-3186d22e5740" providerId="ADAL" clId="{B6C26955-B25B-4ECD-8ED4-471F852A0313}" dt="2023-09-07T18:54:31.237" v="1072" actId="47"/>
        <pc:sldMkLst>
          <pc:docMk/>
          <pc:sldMk cId="578860789" sldId="301"/>
        </pc:sldMkLst>
      </pc:sldChg>
      <pc:sldChg chg="add del">
        <pc:chgData name="Ben Matheson" userId="3c56d5f8-8af8-40c5-9b73-3186d22e5740" providerId="ADAL" clId="{B6C26955-B25B-4ECD-8ED4-471F852A0313}" dt="2023-09-11T22:30:01.304" v="6271" actId="47"/>
        <pc:sldMkLst>
          <pc:docMk/>
          <pc:sldMk cId="812359813" sldId="302"/>
        </pc:sldMkLst>
      </pc:sldChg>
      <pc:sldChg chg="del">
        <pc:chgData name="Ben Matheson" userId="3c56d5f8-8af8-40c5-9b73-3186d22e5740" providerId="ADAL" clId="{B6C26955-B25B-4ECD-8ED4-471F852A0313}" dt="2023-09-07T18:54:43.486" v="1075" actId="47"/>
        <pc:sldMkLst>
          <pc:docMk/>
          <pc:sldMk cId="1777833112" sldId="303"/>
        </pc:sldMkLst>
      </pc:sldChg>
      <pc:sldChg chg="addSp delSp modSp mod ord">
        <pc:chgData name="Ben Matheson" userId="3c56d5f8-8af8-40c5-9b73-3186d22e5740" providerId="ADAL" clId="{B6C26955-B25B-4ECD-8ED4-471F852A0313}" dt="2023-09-22T19:05:39.550" v="10012" actId="20577"/>
        <pc:sldMkLst>
          <pc:docMk/>
          <pc:sldMk cId="1941045250" sldId="305"/>
        </pc:sldMkLst>
        <pc:spChg chg="del">
          <ac:chgData name="Ben Matheson" userId="3c56d5f8-8af8-40c5-9b73-3186d22e5740" providerId="ADAL" clId="{B6C26955-B25B-4ECD-8ED4-471F852A0313}" dt="2023-09-11T19:38:02.111" v="2730" actId="478"/>
          <ac:spMkLst>
            <pc:docMk/>
            <pc:sldMk cId="1941045250" sldId="305"/>
            <ac:spMk id="2" creationId="{00000000-0000-0000-0000-000000000000}"/>
          </ac:spMkLst>
        </pc:spChg>
        <pc:spChg chg="del">
          <ac:chgData name="Ben Matheson" userId="3c56d5f8-8af8-40c5-9b73-3186d22e5740" providerId="ADAL" clId="{B6C26955-B25B-4ECD-8ED4-471F852A0313}" dt="2023-09-11T19:38:03.038" v="2731" actId="478"/>
          <ac:spMkLst>
            <pc:docMk/>
            <pc:sldMk cId="1941045250" sldId="305"/>
            <ac:spMk id="3" creationId="{00000000-0000-0000-0000-000000000000}"/>
          </ac:spMkLst>
        </pc:spChg>
        <pc:spChg chg="add mod">
          <ac:chgData name="Ben Matheson" userId="3c56d5f8-8af8-40c5-9b73-3186d22e5740" providerId="ADAL" clId="{B6C26955-B25B-4ECD-8ED4-471F852A0313}" dt="2023-09-12T18:27:27.146" v="6504" actId="1076"/>
          <ac:spMkLst>
            <pc:docMk/>
            <pc:sldMk cId="1941045250" sldId="305"/>
            <ac:spMk id="4" creationId="{986A9B85-511A-1972-CA44-AE24DFB7A016}"/>
          </ac:spMkLst>
        </pc:spChg>
        <pc:spChg chg="add mod">
          <ac:chgData name="Ben Matheson" userId="3c56d5f8-8af8-40c5-9b73-3186d22e5740" providerId="ADAL" clId="{B6C26955-B25B-4ECD-8ED4-471F852A0313}" dt="2023-09-22T19:04:57.368" v="10004" actId="20577"/>
          <ac:spMkLst>
            <pc:docMk/>
            <pc:sldMk cId="1941045250" sldId="305"/>
            <ac:spMk id="5" creationId="{A84A9113-C2AE-A322-DA64-ED9F131C81B8}"/>
          </ac:spMkLst>
        </pc:spChg>
        <pc:spChg chg="add mod">
          <ac:chgData name="Ben Matheson" userId="3c56d5f8-8af8-40c5-9b73-3186d22e5740" providerId="ADAL" clId="{B6C26955-B25B-4ECD-8ED4-471F852A0313}" dt="2023-09-12T17:16:25.558" v="6344"/>
          <ac:spMkLst>
            <pc:docMk/>
            <pc:sldMk cId="1941045250" sldId="305"/>
            <ac:spMk id="6" creationId="{B0483530-4677-FF6A-3496-64AB15F6B9B1}"/>
          </ac:spMkLst>
        </pc:spChg>
        <pc:spChg chg="add mod">
          <ac:chgData name="Ben Matheson" userId="3c56d5f8-8af8-40c5-9b73-3186d22e5740" providerId="ADAL" clId="{B6C26955-B25B-4ECD-8ED4-471F852A0313}" dt="2023-09-11T21:39:13.207" v="5340" actId="1076"/>
          <ac:spMkLst>
            <pc:docMk/>
            <pc:sldMk cId="1941045250" sldId="305"/>
            <ac:spMk id="8" creationId="{702201B1-899D-155F-8059-8F13CB33FAC1}"/>
          </ac:spMkLst>
        </pc:spChg>
        <pc:spChg chg="add mod">
          <ac:chgData name="Ben Matheson" userId="3c56d5f8-8af8-40c5-9b73-3186d22e5740" providerId="ADAL" clId="{B6C26955-B25B-4ECD-8ED4-471F852A0313}" dt="2023-09-11T20:21:11.596" v="3934" actId="1076"/>
          <ac:spMkLst>
            <pc:docMk/>
            <pc:sldMk cId="1941045250" sldId="305"/>
            <ac:spMk id="9" creationId="{7568EEF1-C32B-B4B7-59DE-BB0ADCF9DB74}"/>
          </ac:spMkLst>
        </pc:spChg>
        <pc:spChg chg="add mod">
          <ac:chgData name="Ben Matheson" userId="3c56d5f8-8af8-40c5-9b73-3186d22e5740" providerId="ADAL" clId="{B6C26955-B25B-4ECD-8ED4-471F852A0313}" dt="2023-09-22T19:05:39.550" v="10012" actId="20577"/>
          <ac:spMkLst>
            <pc:docMk/>
            <pc:sldMk cId="1941045250" sldId="305"/>
            <ac:spMk id="12" creationId="{932036E5-F3A0-8804-6970-1CA75752827C}"/>
          </ac:spMkLst>
        </pc:spChg>
        <pc:spChg chg="add mod">
          <ac:chgData name="Ben Matheson" userId="3c56d5f8-8af8-40c5-9b73-3186d22e5740" providerId="ADAL" clId="{B6C26955-B25B-4ECD-8ED4-471F852A0313}" dt="2023-09-11T20:07:20.822" v="3772" actId="14100"/>
          <ac:spMkLst>
            <pc:docMk/>
            <pc:sldMk cId="1941045250" sldId="305"/>
            <ac:spMk id="19" creationId="{604B2F4B-501F-CCF7-79B1-BA31D783544A}"/>
          </ac:spMkLst>
        </pc:spChg>
        <pc:spChg chg="add mod">
          <ac:chgData name="Ben Matheson" userId="3c56d5f8-8af8-40c5-9b73-3186d22e5740" providerId="ADAL" clId="{B6C26955-B25B-4ECD-8ED4-471F852A0313}" dt="2023-09-11T20:07:31.877" v="3774" actId="207"/>
          <ac:spMkLst>
            <pc:docMk/>
            <pc:sldMk cId="1941045250" sldId="305"/>
            <ac:spMk id="20" creationId="{BECBF4B1-958E-DDDD-8144-4D00E8755210}"/>
          </ac:spMkLst>
        </pc:spChg>
        <pc:picChg chg="add del">
          <ac:chgData name="Ben Matheson" userId="3c56d5f8-8af8-40c5-9b73-3186d22e5740" providerId="ADAL" clId="{B6C26955-B25B-4ECD-8ED4-471F852A0313}" dt="2023-09-12T17:16:16.171" v="6343" actId="22"/>
          <ac:picMkLst>
            <pc:docMk/>
            <pc:sldMk cId="1941045250" sldId="305"/>
            <ac:picMk id="3" creationId="{C49082FE-A2AB-6990-F5F6-74B4829CF034}"/>
          </ac:picMkLst>
        </pc:picChg>
        <pc:picChg chg="add mod">
          <ac:chgData name="Ben Matheson" userId="3c56d5f8-8af8-40c5-9b73-3186d22e5740" providerId="ADAL" clId="{B6C26955-B25B-4ECD-8ED4-471F852A0313}" dt="2023-09-11T20:03:24.977" v="3692" actId="1076"/>
          <ac:picMkLst>
            <pc:docMk/>
            <pc:sldMk cId="1941045250" sldId="305"/>
            <ac:picMk id="7" creationId="{544A0207-6CD3-4B39-8C31-E9321D5E0152}"/>
          </ac:picMkLst>
        </pc:picChg>
        <pc:cxnChg chg="add mod">
          <ac:chgData name="Ben Matheson" userId="3c56d5f8-8af8-40c5-9b73-3186d22e5740" providerId="ADAL" clId="{B6C26955-B25B-4ECD-8ED4-471F852A0313}" dt="2023-09-11T20:07:41.144" v="3775" actId="208"/>
          <ac:cxnSpMkLst>
            <pc:docMk/>
            <pc:sldMk cId="1941045250" sldId="305"/>
            <ac:cxnSpMk id="11" creationId="{D416C87B-9DB5-E170-BE31-9E19BAA41A65}"/>
          </ac:cxnSpMkLst>
        </pc:cxnChg>
        <pc:cxnChg chg="add mod">
          <ac:chgData name="Ben Matheson" userId="3c56d5f8-8af8-40c5-9b73-3186d22e5740" providerId="ADAL" clId="{B6C26955-B25B-4ECD-8ED4-471F852A0313}" dt="2023-09-11T20:06:56.411" v="3768" actId="208"/>
          <ac:cxnSpMkLst>
            <pc:docMk/>
            <pc:sldMk cId="1941045250" sldId="305"/>
            <ac:cxnSpMk id="16" creationId="{8624CE69-EE96-502A-70A3-AEBC2DF639EF}"/>
          </ac:cxnSpMkLst>
        </pc:cxnChg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723435173" sldId="306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870026944" sldId="307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119673963" sldId="308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2108581127" sldId="309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147858695" sldId="310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215485864" sldId="311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806465984" sldId="312"/>
        </pc:sldMkLst>
      </pc:sldChg>
      <pc:sldChg chg="del">
        <pc:chgData name="Ben Matheson" userId="3c56d5f8-8af8-40c5-9b73-3186d22e5740" providerId="ADAL" clId="{B6C26955-B25B-4ECD-8ED4-471F852A0313}" dt="2023-09-11T22:29:52.566" v="6270" actId="47"/>
        <pc:sldMkLst>
          <pc:docMk/>
          <pc:sldMk cId="149991802" sldId="313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913898283" sldId="314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363168871" sldId="315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2117701505" sldId="316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962712804" sldId="317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965278908" sldId="318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2144115896" sldId="319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380267412" sldId="320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036038590" sldId="321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903172254" sldId="322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201655982" sldId="323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295873086" sldId="324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2107292175" sldId="325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959278901" sldId="326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440751078" sldId="327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825248021" sldId="328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39591552" sldId="329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063071940" sldId="330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2133636187" sldId="331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341457303" sldId="332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589565315" sldId="333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412389330" sldId="334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097740441" sldId="335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76856872" sldId="336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316080256" sldId="337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633803561" sldId="338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610539185" sldId="339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448195507" sldId="340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242231051" sldId="341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695763092" sldId="342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434807907" sldId="343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722620786" sldId="344"/>
        </pc:sldMkLst>
      </pc:sldChg>
      <pc:sldChg chg="del">
        <pc:chgData name="Ben Matheson" userId="3c56d5f8-8af8-40c5-9b73-3186d22e5740" providerId="ADAL" clId="{B6C26955-B25B-4ECD-8ED4-471F852A0313}" dt="2023-09-11T22:30:01.304" v="6271" actId="47"/>
        <pc:sldMkLst>
          <pc:docMk/>
          <pc:sldMk cId="1067526517" sldId="345"/>
        </pc:sldMkLst>
      </pc:sldChg>
      <pc:sldChg chg="modSp del mod">
        <pc:chgData name="Ben Matheson" userId="3c56d5f8-8af8-40c5-9b73-3186d22e5740" providerId="ADAL" clId="{B6C26955-B25B-4ECD-8ED4-471F852A0313}" dt="2023-09-11T20:58:27.035" v="4747" actId="47"/>
        <pc:sldMkLst>
          <pc:docMk/>
          <pc:sldMk cId="4198662683" sldId="346"/>
        </pc:sldMkLst>
        <pc:spChg chg="mod">
          <ac:chgData name="Ben Matheson" userId="3c56d5f8-8af8-40c5-9b73-3186d22e5740" providerId="ADAL" clId="{B6C26955-B25B-4ECD-8ED4-471F852A0313}" dt="2023-09-07T15:37:18.271" v="0" actId="255"/>
          <ac:spMkLst>
            <pc:docMk/>
            <pc:sldMk cId="4198662683" sldId="346"/>
            <ac:spMk id="2" creationId="{DD9F4B63-7E80-BA2B-4AD1-164A14E55FC9}"/>
          </ac:spMkLst>
        </pc:spChg>
      </pc:sldChg>
      <pc:sldChg chg="modSp add mod ord">
        <pc:chgData name="Ben Matheson" userId="3c56d5f8-8af8-40c5-9b73-3186d22e5740" providerId="ADAL" clId="{B6C26955-B25B-4ECD-8ED4-471F852A0313}" dt="2023-09-07T18:02:39.420" v="87"/>
        <pc:sldMkLst>
          <pc:docMk/>
          <pc:sldMk cId="1290444862" sldId="347"/>
        </pc:sldMkLst>
        <pc:spChg chg="mod">
          <ac:chgData name="Ben Matheson" userId="3c56d5f8-8af8-40c5-9b73-3186d22e5740" providerId="ADAL" clId="{B6C26955-B25B-4ECD-8ED4-471F852A0313}" dt="2023-09-07T18:01:45.624" v="82" actId="20577"/>
          <ac:spMkLst>
            <pc:docMk/>
            <pc:sldMk cId="1290444862" sldId="347"/>
            <ac:spMk id="2" creationId="{DD9F4B63-7E80-BA2B-4AD1-164A14E55FC9}"/>
          </ac:spMkLst>
        </pc:spChg>
        <pc:spChg chg="mod">
          <ac:chgData name="Ben Matheson" userId="3c56d5f8-8af8-40c5-9b73-3186d22e5740" providerId="ADAL" clId="{B6C26955-B25B-4ECD-8ED4-471F852A0313}" dt="2023-09-07T18:01:36.744" v="68" actId="20577"/>
          <ac:spMkLst>
            <pc:docMk/>
            <pc:sldMk cId="1290444862" sldId="347"/>
            <ac:spMk id="6" creationId="{25DC97DF-C9B6-7C44-5F74-8EB839836B65}"/>
          </ac:spMkLst>
        </pc:spChg>
      </pc:sldChg>
      <pc:sldChg chg="addSp modSp add mod">
        <pc:chgData name="Ben Matheson" userId="3c56d5f8-8af8-40c5-9b73-3186d22e5740" providerId="ADAL" clId="{B6C26955-B25B-4ECD-8ED4-471F852A0313}" dt="2023-09-18T14:57:37.663" v="6642" actId="20577"/>
        <pc:sldMkLst>
          <pc:docMk/>
          <pc:sldMk cId="3468221915" sldId="348"/>
        </pc:sldMkLst>
        <pc:spChg chg="mod">
          <ac:chgData name="Ben Matheson" userId="3c56d5f8-8af8-40c5-9b73-3186d22e5740" providerId="ADAL" clId="{B6C26955-B25B-4ECD-8ED4-471F852A0313}" dt="2023-09-11T17:33:44.444" v="1714" actId="313"/>
          <ac:spMkLst>
            <pc:docMk/>
            <pc:sldMk cId="3468221915" sldId="348"/>
            <ac:spMk id="2" creationId="{DD9F4B63-7E80-BA2B-4AD1-164A14E55FC9}"/>
          </ac:spMkLst>
        </pc:spChg>
        <pc:spChg chg="add mod">
          <ac:chgData name="Ben Matheson" userId="3c56d5f8-8af8-40c5-9b73-3186d22e5740" providerId="ADAL" clId="{B6C26955-B25B-4ECD-8ED4-471F852A0313}" dt="2023-09-12T18:29:41.915" v="6519" actId="114"/>
          <ac:spMkLst>
            <pc:docMk/>
            <pc:sldMk cId="3468221915" sldId="348"/>
            <ac:spMk id="5" creationId="{E7DD4961-1229-35DF-C444-274322D2BE92}"/>
          </ac:spMkLst>
        </pc:spChg>
        <pc:spChg chg="mod">
          <ac:chgData name="Ben Matheson" userId="3c56d5f8-8af8-40c5-9b73-3186d22e5740" providerId="ADAL" clId="{B6C26955-B25B-4ECD-8ED4-471F852A0313}" dt="2023-09-18T14:57:37.663" v="6642" actId="20577"/>
          <ac:spMkLst>
            <pc:docMk/>
            <pc:sldMk cId="3468221915" sldId="348"/>
            <ac:spMk id="6" creationId="{25DC97DF-C9B6-7C44-5F74-8EB839836B65}"/>
          </ac:spMkLst>
        </pc:spChg>
        <pc:picChg chg="add mod">
          <ac:chgData name="Ben Matheson" userId="3c56d5f8-8af8-40c5-9b73-3186d22e5740" providerId="ADAL" clId="{B6C26955-B25B-4ECD-8ED4-471F852A0313}" dt="2023-09-07T21:53:30.267" v="1120" actId="1076"/>
          <ac:picMkLst>
            <pc:docMk/>
            <pc:sldMk cId="3468221915" sldId="348"/>
            <ac:picMk id="4" creationId="{B1EB7AC4-8B35-02B0-5BCA-47E64CD48CA7}"/>
          </ac:picMkLst>
        </pc:picChg>
      </pc:sldChg>
      <pc:sldChg chg="addSp modSp add mod">
        <pc:chgData name="Ben Matheson" userId="3c56d5f8-8af8-40c5-9b73-3186d22e5740" providerId="ADAL" clId="{B6C26955-B25B-4ECD-8ED4-471F852A0313}" dt="2023-09-22T18:59:59.500" v="9984" actId="20577"/>
        <pc:sldMkLst>
          <pc:docMk/>
          <pc:sldMk cId="2902310148" sldId="349"/>
        </pc:sldMkLst>
        <pc:spChg chg="mod">
          <ac:chgData name="Ben Matheson" userId="3c56d5f8-8af8-40c5-9b73-3186d22e5740" providerId="ADAL" clId="{B6C26955-B25B-4ECD-8ED4-471F852A0313}" dt="2023-09-07T18:07:51.246" v="173" actId="20577"/>
          <ac:spMkLst>
            <pc:docMk/>
            <pc:sldMk cId="2902310148" sldId="349"/>
            <ac:spMk id="2" creationId="{DD9F4B63-7E80-BA2B-4AD1-164A14E55FC9}"/>
          </ac:spMkLst>
        </pc:spChg>
        <pc:spChg chg="mod">
          <ac:chgData name="Ben Matheson" userId="3c56d5f8-8af8-40c5-9b73-3186d22e5740" providerId="ADAL" clId="{B6C26955-B25B-4ECD-8ED4-471F852A0313}" dt="2023-09-22T18:59:59.500" v="9984" actId="20577"/>
          <ac:spMkLst>
            <pc:docMk/>
            <pc:sldMk cId="2902310148" sldId="349"/>
            <ac:spMk id="6" creationId="{25DC97DF-C9B6-7C44-5F74-8EB839836B65}"/>
          </ac:spMkLst>
        </pc:spChg>
        <pc:spChg chg="add mod">
          <ac:chgData name="Ben Matheson" userId="3c56d5f8-8af8-40c5-9b73-3186d22e5740" providerId="ADAL" clId="{B6C26955-B25B-4ECD-8ED4-471F852A0313}" dt="2023-09-12T18:29:46.921" v="6520" actId="114"/>
          <ac:spMkLst>
            <pc:docMk/>
            <pc:sldMk cId="2902310148" sldId="349"/>
            <ac:spMk id="10" creationId="{88CB7EB4-DC06-ECC4-EB43-6B39C353CA66}"/>
          </ac:spMkLst>
        </pc:spChg>
        <pc:picChg chg="add mod">
          <ac:chgData name="Ben Matheson" userId="3c56d5f8-8af8-40c5-9b73-3186d22e5740" providerId="ADAL" clId="{B6C26955-B25B-4ECD-8ED4-471F852A0313}" dt="2023-09-11T17:33:14.070" v="1712" actId="1076"/>
          <ac:picMkLst>
            <pc:docMk/>
            <pc:sldMk cId="2902310148" sldId="349"/>
            <ac:picMk id="4" creationId="{10463401-8696-F220-3129-55E8AC9CBB3D}"/>
          </ac:picMkLst>
        </pc:picChg>
        <pc:picChg chg="add mod">
          <ac:chgData name="Ben Matheson" userId="3c56d5f8-8af8-40c5-9b73-3186d22e5740" providerId="ADAL" clId="{B6C26955-B25B-4ECD-8ED4-471F852A0313}" dt="2023-09-11T17:33:09.523" v="1711" actId="1076"/>
          <ac:picMkLst>
            <pc:docMk/>
            <pc:sldMk cId="2902310148" sldId="349"/>
            <ac:picMk id="7" creationId="{9AA0988E-E61D-94CC-0377-9C9AE621234D}"/>
          </ac:picMkLst>
        </pc:picChg>
        <pc:picChg chg="add mod ord">
          <ac:chgData name="Ben Matheson" userId="3c56d5f8-8af8-40c5-9b73-3186d22e5740" providerId="ADAL" clId="{B6C26955-B25B-4ECD-8ED4-471F852A0313}" dt="2023-09-11T17:29:36.181" v="1574" actId="1076"/>
          <ac:picMkLst>
            <pc:docMk/>
            <pc:sldMk cId="2902310148" sldId="349"/>
            <ac:picMk id="9" creationId="{D3146CE5-B3C5-F61C-9D70-5D67AFB142F5}"/>
          </ac:picMkLst>
        </pc:picChg>
      </pc:sldChg>
      <pc:sldChg chg="addSp delSp modSp add mod ord">
        <pc:chgData name="Ben Matheson" userId="3c56d5f8-8af8-40c5-9b73-3186d22e5740" providerId="ADAL" clId="{B6C26955-B25B-4ECD-8ED4-471F852A0313}" dt="2023-09-18T15:18:09.634" v="6697" actId="14100"/>
        <pc:sldMkLst>
          <pc:docMk/>
          <pc:sldMk cId="370517032" sldId="350"/>
        </pc:sldMkLst>
        <pc:spChg chg="mod">
          <ac:chgData name="Ben Matheson" userId="3c56d5f8-8af8-40c5-9b73-3186d22e5740" providerId="ADAL" clId="{B6C26955-B25B-4ECD-8ED4-471F852A0313}" dt="2023-09-11T17:32:18.290" v="1710" actId="20577"/>
          <ac:spMkLst>
            <pc:docMk/>
            <pc:sldMk cId="370517032" sldId="350"/>
            <ac:spMk id="2" creationId="{DD9F4B63-7E80-BA2B-4AD1-164A14E55FC9}"/>
          </ac:spMkLst>
        </pc:spChg>
        <pc:spChg chg="add mod">
          <ac:chgData name="Ben Matheson" userId="3c56d5f8-8af8-40c5-9b73-3186d22e5740" providerId="ADAL" clId="{B6C26955-B25B-4ECD-8ED4-471F852A0313}" dt="2023-09-12T18:29:52.221" v="6521" actId="114"/>
          <ac:spMkLst>
            <pc:docMk/>
            <pc:sldMk cId="370517032" sldId="350"/>
            <ac:spMk id="5" creationId="{D8A1CA83-E46B-8A26-8DED-402812C82EFF}"/>
          </ac:spMkLst>
        </pc:spChg>
        <pc:spChg chg="mod">
          <ac:chgData name="Ben Matheson" userId="3c56d5f8-8af8-40c5-9b73-3186d22e5740" providerId="ADAL" clId="{B6C26955-B25B-4ECD-8ED4-471F852A0313}" dt="2023-09-18T15:18:09.634" v="6697" actId="14100"/>
          <ac:spMkLst>
            <pc:docMk/>
            <pc:sldMk cId="370517032" sldId="350"/>
            <ac:spMk id="6" creationId="{25DC97DF-C9B6-7C44-5F74-8EB839836B65}"/>
          </ac:spMkLst>
        </pc:spChg>
        <pc:picChg chg="add mod">
          <ac:chgData name="Ben Matheson" userId="3c56d5f8-8af8-40c5-9b73-3186d22e5740" providerId="ADAL" clId="{B6C26955-B25B-4ECD-8ED4-471F852A0313}" dt="2023-09-11T22:03:42.509" v="5877" actId="1076"/>
          <ac:picMkLst>
            <pc:docMk/>
            <pc:sldMk cId="370517032" sldId="350"/>
            <ac:picMk id="4" creationId="{C014CEDB-780B-A46F-2403-180735A67041}"/>
          </ac:picMkLst>
        </pc:picChg>
        <pc:picChg chg="add mod ord">
          <ac:chgData name="Ben Matheson" userId="3c56d5f8-8af8-40c5-9b73-3186d22e5740" providerId="ADAL" clId="{B6C26955-B25B-4ECD-8ED4-471F852A0313}" dt="2023-09-11T22:32:19.765" v="6291" actId="1076"/>
          <ac:picMkLst>
            <pc:docMk/>
            <pc:sldMk cId="370517032" sldId="350"/>
            <ac:picMk id="8" creationId="{F99BBAF2-A37E-F678-D15D-D900E0D5BFFD}"/>
          </ac:picMkLst>
        </pc:picChg>
        <pc:picChg chg="add mod">
          <ac:chgData name="Ben Matheson" userId="3c56d5f8-8af8-40c5-9b73-3186d22e5740" providerId="ADAL" clId="{B6C26955-B25B-4ECD-8ED4-471F852A0313}" dt="2023-09-11T22:32:19.765" v="6291" actId="1076"/>
          <ac:picMkLst>
            <pc:docMk/>
            <pc:sldMk cId="370517032" sldId="350"/>
            <ac:picMk id="10" creationId="{996CD46E-1416-2982-6B47-3F807253C621}"/>
          </ac:picMkLst>
        </pc:picChg>
        <pc:picChg chg="add del mod ord">
          <ac:chgData name="Ben Matheson" userId="3c56d5f8-8af8-40c5-9b73-3186d22e5740" providerId="ADAL" clId="{B6C26955-B25B-4ECD-8ED4-471F852A0313}" dt="2023-09-11T22:08:03.716" v="5906" actId="478"/>
          <ac:picMkLst>
            <pc:docMk/>
            <pc:sldMk cId="370517032" sldId="350"/>
            <ac:picMk id="12" creationId="{0FCC439E-0E85-F587-FE44-BDB7DEBEB6F6}"/>
          </ac:picMkLst>
        </pc:picChg>
      </pc:sldChg>
      <pc:sldChg chg="addSp delSp modSp add mod ord">
        <pc:chgData name="Ben Matheson" userId="3c56d5f8-8af8-40c5-9b73-3186d22e5740" providerId="ADAL" clId="{B6C26955-B25B-4ECD-8ED4-471F852A0313}" dt="2023-09-18T15:04:06.768" v="6661" actId="20577"/>
        <pc:sldMkLst>
          <pc:docMk/>
          <pc:sldMk cId="1564662858" sldId="351"/>
        </pc:sldMkLst>
        <pc:spChg chg="mod">
          <ac:chgData name="Ben Matheson" userId="3c56d5f8-8af8-40c5-9b73-3186d22e5740" providerId="ADAL" clId="{B6C26955-B25B-4ECD-8ED4-471F852A0313}" dt="2023-09-07T18:53:01.103" v="1069" actId="20577"/>
          <ac:spMkLst>
            <pc:docMk/>
            <pc:sldMk cId="1564662858" sldId="351"/>
            <ac:spMk id="2" creationId="{DD9F4B63-7E80-BA2B-4AD1-164A14E55FC9}"/>
          </ac:spMkLst>
        </pc:spChg>
        <pc:spChg chg="add del mod">
          <ac:chgData name="Ben Matheson" userId="3c56d5f8-8af8-40c5-9b73-3186d22e5740" providerId="ADAL" clId="{B6C26955-B25B-4ECD-8ED4-471F852A0313}" dt="2023-09-12T18:23:25.405" v="6406"/>
          <ac:spMkLst>
            <pc:docMk/>
            <pc:sldMk cId="1564662858" sldId="351"/>
            <ac:spMk id="4" creationId="{2F95B5A1-D4CB-FB9D-9AE6-2BF9D0DE7A4F}"/>
          </ac:spMkLst>
        </pc:spChg>
        <pc:spChg chg="del mod">
          <ac:chgData name="Ben Matheson" userId="3c56d5f8-8af8-40c5-9b73-3186d22e5740" providerId="ADAL" clId="{B6C26955-B25B-4ECD-8ED4-471F852A0313}" dt="2023-09-11T21:24:48.419" v="4834" actId="478"/>
          <ac:spMkLst>
            <pc:docMk/>
            <pc:sldMk cId="1564662858" sldId="351"/>
            <ac:spMk id="6" creationId="{25DC97DF-C9B6-7C44-5F74-8EB839836B65}"/>
          </ac:spMkLst>
        </pc:spChg>
        <pc:graphicFrameChg chg="add mod modGraphic">
          <ac:chgData name="Ben Matheson" userId="3c56d5f8-8af8-40c5-9b73-3186d22e5740" providerId="ADAL" clId="{B6C26955-B25B-4ECD-8ED4-471F852A0313}" dt="2023-09-18T15:04:06.768" v="6661" actId="20577"/>
          <ac:graphicFrameMkLst>
            <pc:docMk/>
            <pc:sldMk cId="1564662858" sldId="351"/>
            <ac:graphicFrameMk id="3" creationId="{892D7DA9-AEB1-A5CB-F27D-DBDC76F330B4}"/>
          </ac:graphicFrameMkLst>
        </pc:graphicFrameChg>
        <pc:picChg chg="add mod">
          <ac:chgData name="Ben Matheson" userId="3c56d5f8-8af8-40c5-9b73-3186d22e5740" providerId="ADAL" clId="{B6C26955-B25B-4ECD-8ED4-471F852A0313}" dt="2023-09-11T22:15:47.204" v="5921" actId="1076"/>
          <ac:picMkLst>
            <pc:docMk/>
            <pc:sldMk cId="1564662858" sldId="351"/>
            <ac:picMk id="5" creationId="{B0C84756-DCE2-7F46-9B53-949EB2DA8133}"/>
          </ac:picMkLst>
        </pc:picChg>
        <pc:picChg chg="add mod">
          <ac:chgData name="Ben Matheson" userId="3c56d5f8-8af8-40c5-9b73-3186d22e5740" providerId="ADAL" clId="{B6C26955-B25B-4ECD-8ED4-471F852A0313}" dt="2023-09-11T22:15:29.461" v="5918" actId="1076"/>
          <ac:picMkLst>
            <pc:docMk/>
            <pc:sldMk cId="1564662858" sldId="351"/>
            <ac:picMk id="8" creationId="{015BB157-466E-F64F-084D-C0360D1C0E14}"/>
          </ac:picMkLst>
        </pc:picChg>
        <pc:cxnChg chg="add mod">
          <ac:chgData name="Ben Matheson" userId="3c56d5f8-8af8-40c5-9b73-3186d22e5740" providerId="ADAL" clId="{B6C26955-B25B-4ECD-8ED4-471F852A0313}" dt="2023-09-11T22:20:06.705" v="5933" actId="14100"/>
          <ac:cxnSpMkLst>
            <pc:docMk/>
            <pc:sldMk cId="1564662858" sldId="351"/>
            <ac:cxnSpMk id="10" creationId="{527B61BB-52C4-33BC-67A0-17423BA403F2}"/>
          </ac:cxnSpMkLst>
        </pc:cxnChg>
        <pc:cxnChg chg="add mod">
          <ac:chgData name="Ben Matheson" userId="3c56d5f8-8af8-40c5-9b73-3186d22e5740" providerId="ADAL" clId="{B6C26955-B25B-4ECD-8ED4-471F852A0313}" dt="2023-09-11T22:15:56.329" v="5926" actId="14100"/>
          <ac:cxnSpMkLst>
            <pc:docMk/>
            <pc:sldMk cId="1564662858" sldId="351"/>
            <ac:cxnSpMk id="12" creationId="{252DAC61-29AE-6F12-557A-04B2BA150885}"/>
          </ac:cxnSpMkLst>
        </pc:cxnChg>
        <pc:cxnChg chg="add mod">
          <ac:chgData name="Ben Matheson" userId="3c56d5f8-8af8-40c5-9b73-3186d22e5740" providerId="ADAL" clId="{B6C26955-B25B-4ECD-8ED4-471F852A0313}" dt="2023-09-18T14:49:15.130" v="6607" actId="14100"/>
          <ac:cxnSpMkLst>
            <pc:docMk/>
            <pc:sldMk cId="1564662858" sldId="351"/>
            <ac:cxnSpMk id="14" creationId="{CDB8D243-B8CA-4410-95C3-771BC55E9FEA}"/>
          </ac:cxnSpMkLst>
        </pc:cxnChg>
      </pc:sldChg>
      <pc:sldChg chg="modSp add del mod ord">
        <pc:chgData name="Ben Matheson" userId="3c56d5f8-8af8-40c5-9b73-3186d22e5740" providerId="ADAL" clId="{B6C26955-B25B-4ECD-8ED4-471F852A0313}" dt="2023-09-11T22:29:16.617" v="6269" actId="47"/>
        <pc:sldMkLst>
          <pc:docMk/>
          <pc:sldMk cId="470653018" sldId="352"/>
        </pc:sldMkLst>
        <pc:spChg chg="mod">
          <ac:chgData name="Ben Matheson" userId="3c56d5f8-8af8-40c5-9b73-3186d22e5740" providerId="ADAL" clId="{B6C26955-B25B-4ECD-8ED4-471F852A0313}" dt="2023-09-07T22:19:37.869" v="1179" actId="20577"/>
          <ac:spMkLst>
            <pc:docMk/>
            <pc:sldMk cId="470653018" sldId="352"/>
            <ac:spMk id="2" creationId="{DD9F4B63-7E80-BA2B-4AD1-164A14E55FC9}"/>
          </ac:spMkLst>
        </pc:spChg>
        <pc:spChg chg="mod">
          <ac:chgData name="Ben Matheson" userId="3c56d5f8-8af8-40c5-9b73-3186d22e5740" providerId="ADAL" clId="{B6C26955-B25B-4ECD-8ED4-471F852A0313}" dt="2023-09-11T22:20:45.006" v="5964" actId="20577"/>
          <ac:spMkLst>
            <pc:docMk/>
            <pc:sldMk cId="470653018" sldId="352"/>
            <ac:spMk id="6" creationId="{25DC97DF-C9B6-7C44-5F74-8EB839836B65}"/>
          </ac:spMkLst>
        </pc:spChg>
      </pc:sldChg>
      <pc:sldChg chg="addSp delSp modSp add mod">
        <pc:chgData name="Ben Matheson" userId="3c56d5f8-8af8-40c5-9b73-3186d22e5740" providerId="ADAL" clId="{B6C26955-B25B-4ECD-8ED4-471F852A0313}" dt="2023-09-22T19:34:50.986" v="10204" actId="20577"/>
        <pc:sldMkLst>
          <pc:docMk/>
          <pc:sldMk cId="3441857736" sldId="353"/>
        </pc:sldMkLst>
        <pc:spChg chg="mod">
          <ac:chgData name="Ben Matheson" userId="3c56d5f8-8af8-40c5-9b73-3186d22e5740" providerId="ADAL" clId="{B6C26955-B25B-4ECD-8ED4-471F852A0313}" dt="2023-09-11T17:08:01.458" v="1338" actId="5793"/>
          <ac:spMkLst>
            <pc:docMk/>
            <pc:sldMk cId="3441857736" sldId="353"/>
            <ac:spMk id="2" creationId="{DD9F4B63-7E80-BA2B-4AD1-164A14E55FC9}"/>
          </ac:spMkLst>
        </pc:spChg>
        <pc:spChg chg="add mod">
          <ac:chgData name="Ben Matheson" userId="3c56d5f8-8af8-40c5-9b73-3186d22e5740" providerId="ADAL" clId="{B6C26955-B25B-4ECD-8ED4-471F852A0313}" dt="2023-09-22T19:34:38.652" v="10200" actId="1076"/>
          <ac:spMkLst>
            <pc:docMk/>
            <pc:sldMk cId="3441857736" sldId="353"/>
            <ac:spMk id="3" creationId="{198B8678-79F5-F669-0254-95E9790CDA08}"/>
          </ac:spMkLst>
        </pc:spChg>
        <pc:spChg chg="add del mod">
          <ac:chgData name="Ben Matheson" userId="3c56d5f8-8af8-40c5-9b73-3186d22e5740" providerId="ADAL" clId="{B6C26955-B25B-4ECD-8ED4-471F852A0313}" dt="2023-09-22T16:10:09.747" v="8714" actId="478"/>
          <ac:spMkLst>
            <pc:docMk/>
            <pc:sldMk cId="3441857736" sldId="353"/>
            <ac:spMk id="5" creationId="{D8D908C7-256C-6596-4FAD-9B73275D7CE4}"/>
          </ac:spMkLst>
        </pc:spChg>
        <pc:spChg chg="mod">
          <ac:chgData name="Ben Matheson" userId="3c56d5f8-8af8-40c5-9b73-3186d22e5740" providerId="ADAL" clId="{B6C26955-B25B-4ECD-8ED4-471F852A0313}" dt="2023-09-11T19:32:54.674" v="2400" actId="1076"/>
          <ac:spMkLst>
            <pc:docMk/>
            <pc:sldMk cId="3441857736" sldId="353"/>
            <ac:spMk id="6" creationId="{25DC97DF-C9B6-7C44-5F74-8EB839836B65}"/>
          </ac:spMkLst>
        </pc:spChg>
        <pc:spChg chg="add mod">
          <ac:chgData name="Ben Matheson" userId="3c56d5f8-8af8-40c5-9b73-3186d22e5740" providerId="ADAL" clId="{B6C26955-B25B-4ECD-8ED4-471F852A0313}" dt="2023-09-22T19:34:50.986" v="10204" actId="20577"/>
          <ac:spMkLst>
            <pc:docMk/>
            <pc:sldMk cId="3441857736" sldId="353"/>
            <ac:spMk id="6" creationId="{4261BA2E-4616-9F0F-2D1A-5F34F1C50256}"/>
          </ac:spMkLst>
        </pc:spChg>
        <pc:spChg chg="add mod">
          <ac:chgData name="Ben Matheson" userId="3c56d5f8-8af8-40c5-9b73-3186d22e5740" providerId="ADAL" clId="{B6C26955-B25B-4ECD-8ED4-471F852A0313}" dt="2023-09-11T20:08:03.875" v="3780" actId="113"/>
          <ac:spMkLst>
            <pc:docMk/>
            <pc:sldMk cId="3441857736" sldId="353"/>
            <ac:spMk id="8" creationId="{4FB38A62-8182-2919-71DD-A24C4BD32F0E}"/>
          </ac:spMkLst>
        </pc:spChg>
        <pc:spChg chg="add mod">
          <ac:chgData name="Ben Matheson" userId="3c56d5f8-8af8-40c5-9b73-3186d22e5740" providerId="ADAL" clId="{B6C26955-B25B-4ECD-8ED4-471F852A0313}" dt="2023-09-22T19:31:35.205" v="10068" actId="20577"/>
          <ac:spMkLst>
            <pc:docMk/>
            <pc:sldMk cId="3441857736" sldId="353"/>
            <ac:spMk id="9" creationId="{53EEFDA9-7965-A7C5-AE07-A2653F2F7ED9}"/>
          </ac:spMkLst>
        </pc:spChg>
        <pc:spChg chg="add mod">
          <ac:chgData name="Ben Matheson" userId="3c56d5f8-8af8-40c5-9b73-3186d22e5740" providerId="ADAL" clId="{B6C26955-B25B-4ECD-8ED4-471F852A0313}" dt="2023-09-11T20:08:08.016" v="3781" actId="113"/>
          <ac:spMkLst>
            <pc:docMk/>
            <pc:sldMk cId="3441857736" sldId="353"/>
            <ac:spMk id="10" creationId="{FED56FED-30C0-8FA0-416E-0B6FA398F7F4}"/>
          </ac:spMkLst>
        </pc:spChg>
        <pc:spChg chg="add mod">
          <ac:chgData name="Ben Matheson" userId="3c56d5f8-8af8-40c5-9b73-3186d22e5740" providerId="ADAL" clId="{B6C26955-B25B-4ECD-8ED4-471F852A0313}" dt="2023-09-11T19:41:35.625" v="2799" actId="1076"/>
          <ac:spMkLst>
            <pc:docMk/>
            <pc:sldMk cId="3441857736" sldId="353"/>
            <ac:spMk id="13" creationId="{62D1CCCD-4697-7E91-3AD4-DE97CBFF4604}"/>
          </ac:spMkLst>
        </pc:spChg>
        <pc:spChg chg="add del mod">
          <ac:chgData name="Ben Matheson" userId="3c56d5f8-8af8-40c5-9b73-3186d22e5740" providerId="ADAL" clId="{B6C26955-B25B-4ECD-8ED4-471F852A0313}" dt="2023-09-11T20:08:02.548" v="3779"/>
          <ac:spMkLst>
            <pc:docMk/>
            <pc:sldMk cId="3441857736" sldId="353"/>
            <ac:spMk id="14" creationId="{45DF04FD-43A0-70A4-E1DE-87BDF48F21F7}"/>
          </ac:spMkLst>
        </pc:spChg>
        <pc:picChg chg="add mod">
          <ac:chgData name="Ben Matheson" userId="3c56d5f8-8af8-40c5-9b73-3186d22e5740" providerId="ADAL" clId="{B6C26955-B25B-4ECD-8ED4-471F852A0313}" dt="2023-09-11T19:36:30.134" v="2649" actId="1076"/>
          <ac:picMkLst>
            <pc:docMk/>
            <pc:sldMk cId="3441857736" sldId="353"/>
            <ac:picMk id="4" creationId="{34551656-27C1-7567-4D96-114C3D1AE16E}"/>
          </ac:picMkLst>
        </pc:picChg>
        <pc:picChg chg="add mod">
          <ac:chgData name="Ben Matheson" userId="3c56d5f8-8af8-40c5-9b73-3186d22e5740" providerId="ADAL" clId="{B6C26955-B25B-4ECD-8ED4-471F852A0313}" dt="2023-09-22T19:34:47.457" v="10203" actId="1076"/>
          <ac:picMkLst>
            <pc:docMk/>
            <pc:sldMk cId="3441857736" sldId="353"/>
            <ac:picMk id="5" creationId="{4945FDE8-0403-31CD-4892-AB6B3AF30559}"/>
          </ac:picMkLst>
        </pc:picChg>
        <pc:picChg chg="add mod">
          <ac:chgData name="Ben Matheson" userId="3c56d5f8-8af8-40c5-9b73-3186d22e5740" providerId="ADAL" clId="{B6C26955-B25B-4ECD-8ED4-471F852A0313}" dt="2023-09-22T19:03:07.167" v="9997" actId="1076"/>
          <ac:picMkLst>
            <pc:docMk/>
            <pc:sldMk cId="3441857736" sldId="353"/>
            <ac:picMk id="7" creationId="{07A31545-2E93-99F1-AA35-664EB05FF4E6}"/>
          </ac:picMkLst>
        </pc:picChg>
        <pc:picChg chg="add mod">
          <ac:chgData name="Ben Matheson" userId="3c56d5f8-8af8-40c5-9b73-3186d22e5740" providerId="ADAL" clId="{B6C26955-B25B-4ECD-8ED4-471F852A0313}" dt="2023-09-11T19:33:10.361" v="2413" actId="1076"/>
          <ac:picMkLst>
            <pc:docMk/>
            <pc:sldMk cId="3441857736" sldId="353"/>
            <ac:picMk id="7" creationId="{62D38305-A358-A44C-7EE7-D41EC2FD5621}"/>
          </ac:picMkLst>
        </pc:picChg>
        <pc:picChg chg="add mod">
          <ac:chgData name="Ben Matheson" userId="3c56d5f8-8af8-40c5-9b73-3186d22e5740" providerId="ADAL" clId="{B6C26955-B25B-4ECD-8ED4-471F852A0313}" dt="2023-09-22T19:03:08.651" v="9998" actId="1076"/>
          <ac:picMkLst>
            <pc:docMk/>
            <pc:sldMk cId="3441857736" sldId="353"/>
            <ac:picMk id="10" creationId="{57F9806F-311B-F8DA-AFC4-9E931D7AB34E}"/>
          </ac:picMkLst>
        </pc:picChg>
        <pc:picChg chg="add mod">
          <ac:chgData name="Ben Matheson" userId="3c56d5f8-8af8-40c5-9b73-3186d22e5740" providerId="ADAL" clId="{B6C26955-B25B-4ECD-8ED4-471F852A0313}" dt="2023-09-11T19:34:30.955" v="2454" actId="1076"/>
          <ac:picMkLst>
            <pc:docMk/>
            <pc:sldMk cId="3441857736" sldId="353"/>
            <ac:picMk id="12" creationId="{D6D478C9-E9D8-8066-FD47-B9C1E7AE1CCB}"/>
          </ac:picMkLst>
        </pc:picChg>
      </pc:sldChg>
      <pc:sldChg chg="addSp delSp modSp new del mod">
        <pc:chgData name="Ben Matheson" userId="3c56d5f8-8af8-40c5-9b73-3186d22e5740" providerId="ADAL" clId="{B6C26955-B25B-4ECD-8ED4-471F852A0313}" dt="2023-09-11T22:29:52.566" v="6270" actId="47"/>
        <pc:sldMkLst>
          <pc:docMk/>
          <pc:sldMk cId="2146291904" sldId="354"/>
        </pc:sldMkLst>
        <pc:spChg chg="del">
          <ac:chgData name="Ben Matheson" userId="3c56d5f8-8af8-40c5-9b73-3186d22e5740" providerId="ADAL" clId="{B6C26955-B25B-4ECD-8ED4-471F852A0313}" dt="2023-09-11T20:27:44.827" v="3963" actId="478"/>
          <ac:spMkLst>
            <pc:docMk/>
            <pc:sldMk cId="2146291904" sldId="354"/>
            <ac:spMk id="2" creationId="{16EAD8DA-E1C6-F04E-DAA1-A75EF2F850FF}"/>
          </ac:spMkLst>
        </pc:spChg>
        <pc:spChg chg="del">
          <ac:chgData name="Ben Matheson" userId="3c56d5f8-8af8-40c5-9b73-3186d22e5740" providerId="ADAL" clId="{B6C26955-B25B-4ECD-8ED4-471F852A0313}" dt="2023-09-11T20:27:46.401" v="3964" actId="478"/>
          <ac:spMkLst>
            <pc:docMk/>
            <pc:sldMk cId="2146291904" sldId="354"/>
            <ac:spMk id="3" creationId="{89CA4D07-60D8-F4B8-91F9-05B978891502}"/>
          </ac:spMkLst>
        </pc:spChg>
        <pc:picChg chg="add del mod">
          <ac:chgData name="Ben Matheson" userId="3c56d5f8-8af8-40c5-9b73-3186d22e5740" providerId="ADAL" clId="{B6C26955-B25B-4ECD-8ED4-471F852A0313}" dt="2023-09-11T22:22:15.282" v="5968" actId="21"/>
          <ac:picMkLst>
            <pc:docMk/>
            <pc:sldMk cId="2146291904" sldId="354"/>
            <ac:picMk id="5" creationId="{5941151A-4611-3F13-01A8-0C8B72CC593E}"/>
          </ac:picMkLst>
        </pc:picChg>
      </pc:sldChg>
      <pc:sldChg chg="addSp delSp modSp add mod">
        <pc:chgData name="Ben Matheson" userId="3c56d5f8-8af8-40c5-9b73-3186d22e5740" providerId="ADAL" clId="{B6C26955-B25B-4ECD-8ED4-471F852A0313}" dt="2023-09-22T19:06:31.787" v="10063" actId="20577"/>
        <pc:sldMkLst>
          <pc:docMk/>
          <pc:sldMk cId="2834565421" sldId="355"/>
        </pc:sldMkLst>
        <pc:spChg chg="add del mod">
          <ac:chgData name="Ben Matheson" userId="3c56d5f8-8af8-40c5-9b73-3186d22e5740" providerId="ADAL" clId="{B6C26955-B25B-4ECD-8ED4-471F852A0313}" dt="2023-09-11T20:32:39.993" v="4123"/>
          <ac:spMkLst>
            <pc:docMk/>
            <pc:sldMk cId="2834565421" sldId="355"/>
            <ac:spMk id="2" creationId="{603CF406-7DB8-7D51-B83D-BD0DBE2DBB30}"/>
          </ac:spMkLst>
        </pc:spChg>
        <pc:spChg chg="add mod">
          <ac:chgData name="Ben Matheson" userId="3c56d5f8-8af8-40c5-9b73-3186d22e5740" providerId="ADAL" clId="{B6C26955-B25B-4ECD-8ED4-471F852A0313}" dt="2023-09-12T18:28:08.456" v="6508"/>
          <ac:spMkLst>
            <pc:docMk/>
            <pc:sldMk cId="2834565421" sldId="355"/>
            <ac:spMk id="2" creationId="{B7A6170C-E5C1-29C0-620C-56112707AC68}"/>
          </ac:spMkLst>
        </pc:spChg>
        <pc:spChg chg="del mod">
          <ac:chgData name="Ben Matheson" userId="3c56d5f8-8af8-40c5-9b73-3186d22e5740" providerId="ADAL" clId="{B6C26955-B25B-4ECD-8ED4-471F852A0313}" dt="2023-09-12T18:28:31.743" v="6517" actId="478"/>
          <ac:spMkLst>
            <pc:docMk/>
            <pc:sldMk cId="2834565421" sldId="355"/>
            <ac:spMk id="4" creationId="{986A9B85-511A-1972-CA44-AE24DFB7A016}"/>
          </ac:spMkLst>
        </pc:spChg>
        <pc:spChg chg="mod">
          <ac:chgData name="Ben Matheson" userId="3c56d5f8-8af8-40c5-9b73-3186d22e5740" providerId="ADAL" clId="{B6C26955-B25B-4ECD-8ED4-471F852A0313}" dt="2023-09-22T19:06:31.787" v="10063" actId="20577"/>
          <ac:spMkLst>
            <pc:docMk/>
            <pc:sldMk cId="2834565421" sldId="355"/>
            <ac:spMk id="5" creationId="{A84A9113-C2AE-A322-DA64-ED9F131C81B8}"/>
          </ac:spMkLst>
        </pc:spChg>
        <pc:spChg chg="del">
          <ac:chgData name="Ben Matheson" userId="3c56d5f8-8af8-40c5-9b73-3186d22e5740" providerId="ADAL" clId="{B6C26955-B25B-4ECD-8ED4-471F852A0313}" dt="2023-09-11T20:28:00.008" v="3970" actId="478"/>
          <ac:spMkLst>
            <pc:docMk/>
            <pc:sldMk cId="2834565421" sldId="355"/>
            <ac:spMk id="8" creationId="{702201B1-899D-155F-8059-8F13CB33FAC1}"/>
          </ac:spMkLst>
        </pc:spChg>
        <pc:spChg chg="del mod">
          <ac:chgData name="Ben Matheson" userId="3c56d5f8-8af8-40c5-9b73-3186d22e5740" providerId="ADAL" clId="{B6C26955-B25B-4ECD-8ED4-471F852A0313}" dt="2023-09-11T20:27:53.657" v="3967" actId="478"/>
          <ac:spMkLst>
            <pc:docMk/>
            <pc:sldMk cId="2834565421" sldId="355"/>
            <ac:spMk id="9" creationId="{7568EEF1-C32B-B4B7-59DE-BB0ADCF9DB74}"/>
          </ac:spMkLst>
        </pc:spChg>
        <pc:spChg chg="del">
          <ac:chgData name="Ben Matheson" userId="3c56d5f8-8af8-40c5-9b73-3186d22e5740" providerId="ADAL" clId="{B6C26955-B25B-4ECD-8ED4-471F852A0313}" dt="2023-09-11T20:28:00.008" v="3970" actId="478"/>
          <ac:spMkLst>
            <pc:docMk/>
            <pc:sldMk cId="2834565421" sldId="355"/>
            <ac:spMk id="19" creationId="{604B2F4B-501F-CCF7-79B1-BA31D783544A}"/>
          </ac:spMkLst>
        </pc:spChg>
        <pc:spChg chg="del">
          <ac:chgData name="Ben Matheson" userId="3c56d5f8-8af8-40c5-9b73-3186d22e5740" providerId="ADAL" clId="{B6C26955-B25B-4ECD-8ED4-471F852A0313}" dt="2023-09-11T20:28:00.008" v="3970" actId="478"/>
          <ac:spMkLst>
            <pc:docMk/>
            <pc:sldMk cId="2834565421" sldId="355"/>
            <ac:spMk id="20" creationId="{BECBF4B1-958E-DDDD-8144-4D00E8755210}"/>
          </ac:spMkLst>
        </pc:spChg>
        <pc:picChg chg="del">
          <ac:chgData name="Ben Matheson" userId="3c56d5f8-8af8-40c5-9b73-3186d22e5740" providerId="ADAL" clId="{B6C26955-B25B-4ECD-8ED4-471F852A0313}" dt="2023-09-11T20:27:57.568" v="3969" actId="478"/>
          <ac:picMkLst>
            <pc:docMk/>
            <pc:sldMk cId="2834565421" sldId="355"/>
            <ac:picMk id="7" creationId="{544A0207-6CD3-4B39-8C31-E9321D5E0152}"/>
          </ac:picMkLst>
        </pc:picChg>
        <pc:cxnChg chg="del">
          <ac:chgData name="Ben Matheson" userId="3c56d5f8-8af8-40c5-9b73-3186d22e5740" providerId="ADAL" clId="{B6C26955-B25B-4ECD-8ED4-471F852A0313}" dt="2023-09-11T20:28:00.008" v="3970" actId="478"/>
          <ac:cxnSpMkLst>
            <pc:docMk/>
            <pc:sldMk cId="2834565421" sldId="355"/>
            <ac:cxnSpMk id="11" creationId="{D416C87B-9DB5-E170-BE31-9E19BAA41A65}"/>
          </ac:cxnSpMkLst>
        </pc:cxnChg>
        <pc:cxnChg chg="del">
          <ac:chgData name="Ben Matheson" userId="3c56d5f8-8af8-40c5-9b73-3186d22e5740" providerId="ADAL" clId="{B6C26955-B25B-4ECD-8ED4-471F852A0313}" dt="2023-09-11T20:27:54.545" v="3968" actId="478"/>
          <ac:cxnSpMkLst>
            <pc:docMk/>
            <pc:sldMk cId="2834565421" sldId="355"/>
            <ac:cxnSpMk id="16" creationId="{8624CE69-EE96-502A-70A3-AEBC2DF639EF}"/>
          </ac:cxnSpMkLst>
        </pc:cxnChg>
      </pc:sldChg>
      <pc:sldChg chg="addSp delSp modSp add mod">
        <pc:chgData name="Ben Matheson" userId="3c56d5f8-8af8-40c5-9b73-3186d22e5740" providerId="ADAL" clId="{B6C26955-B25B-4ECD-8ED4-471F852A0313}" dt="2023-09-22T18:59:18.919" v="9983" actId="1076"/>
        <pc:sldMkLst>
          <pc:docMk/>
          <pc:sldMk cId="276129099" sldId="356"/>
        </pc:sldMkLst>
        <pc:spChg chg="add mod">
          <ac:chgData name="Ben Matheson" userId="3c56d5f8-8af8-40c5-9b73-3186d22e5740" providerId="ADAL" clId="{B6C26955-B25B-4ECD-8ED4-471F852A0313}" dt="2023-09-12T18:23:27.405" v="6407"/>
          <ac:spMkLst>
            <pc:docMk/>
            <pc:sldMk cId="276129099" sldId="356"/>
            <ac:spMk id="2" creationId="{8340A2EC-A815-79D4-B794-D1DE5DE5495D}"/>
          </ac:spMkLst>
        </pc:spChg>
        <pc:spChg chg="del">
          <ac:chgData name="Ben Matheson" userId="3c56d5f8-8af8-40c5-9b73-3186d22e5740" providerId="ADAL" clId="{B6C26955-B25B-4ECD-8ED4-471F852A0313}" dt="2023-09-11T22:33:54.749" v="6321" actId="478"/>
          <ac:spMkLst>
            <pc:docMk/>
            <pc:sldMk cId="276129099" sldId="356"/>
            <ac:spMk id="2" creationId="{DD9F4B63-7E80-BA2B-4AD1-164A14E55FC9}"/>
          </ac:spMkLst>
        </pc:spChg>
        <pc:spChg chg="mod">
          <ac:chgData name="Ben Matheson" userId="3c56d5f8-8af8-40c5-9b73-3186d22e5740" providerId="ADAL" clId="{B6C26955-B25B-4ECD-8ED4-471F852A0313}" dt="2023-09-22T18:59:18.919" v="9983" actId="1076"/>
          <ac:spMkLst>
            <pc:docMk/>
            <pc:sldMk cId="276129099" sldId="356"/>
            <ac:spMk id="6" creationId="{25DC97DF-C9B6-7C44-5F74-8EB839836B65}"/>
          </ac:spMkLst>
        </pc:spChg>
        <pc:spChg chg="add del mod">
          <ac:chgData name="Ben Matheson" userId="3c56d5f8-8af8-40c5-9b73-3186d22e5740" providerId="ADAL" clId="{B6C26955-B25B-4ECD-8ED4-471F852A0313}" dt="2023-09-11T22:33:56.738" v="6322" actId="478"/>
          <ac:spMkLst>
            <pc:docMk/>
            <pc:sldMk cId="276129099" sldId="356"/>
            <ac:spMk id="10" creationId="{B7169FCF-E3B2-309B-0375-EC5131FDB424}"/>
          </ac:spMkLst>
        </pc:spChg>
        <pc:picChg chg="add mod">
          <ac:chgData name="Ben Matheson" userId="3c56d5f8-8af8-40c5-9b73-3186d22e5740" providerId="ADAL" clId="{B6C26955-B25B-4ECD-8ED4-471F852A0313}" dt="2023-09-11T22:31:05.750" v="6287" actId="1076"/>
          <ac:picMkLst>
            <pc:docMk/>
            <pc:sldMk cId="276129099" sldId="356"/>
            <ac:picMk id="3" creationId="{47CFB1A8-3A85-0399-ECC7-C8337E6F0126}"/>
          </ac:picMkLst>
        </pc:picChg>
        <pc:picChg chg="add mod">
          <ac:chgData name="Ben Matheson" userId="3c56d5f8-8af8-40c5-9b73-3186d22e5740" providerId="ADAL" clId="{B6C26955-B25B-4ECD-8ED4-471F852A0313}" dt="2023-09-12T18:25:35.513" v="6444" actId="1076"/>
          <ac:picMkLst>
            <pc:docMk/>
            <pc:sldMk cId="276129099" sldId="356"/>
            <ac:picMk id="5" creationId="{3C26E974-461F-8E1C-6CF3-068F97AB8906}"/>
          </ac:picMkLst>
        </pc:picChg>
        <pc:picChg chg="add mod">
          <ac:chgData name="Ben Matheson" userId="3c56d5f8-8af8-40c5-9b73-3186d22e5740" providerId="ADAL" clId="{B6C26955-B25B-4ECD-8ED4-471F852A0313}" dt="2023-09-12T18:47:13.093" v="6596" actId="1076"/>
          <ac:picMkLst>
            <pc:docMk/>
            <pc:sldMk cId="276129099" sldId="356"/>
            <ac:picMk id="8" creationId="{B8303305-1098-2D34-ABA4-D2B6536FFAE3}"/>
          </ac:picMkLst>
        </pc:picChg>
      </pc:sldChg>
      <pc:sldChg chg="modSp mod">
        <pc:chgData name="Ben Matheson" userId="3c56d5f8-8af8-40c5-9b73-3186d22e5740" providerId="ADAL" clId="{B6C26955-B25B-4ECD-8ED4-471F852A0313}" dt="2023-09-22T18:57:13.962" v="9981" actId="20577"/>
        <pc:sldMkLst>
          <pc:docMk/>
          <pc:sldMk cId="179463364" sldId="357"/>
        </pc:sldMkLst>
        <pc:spChg chg="mod">
          <ac:chgData name="Ben Matheson" userId="3c56d5f8-8af8-40c5-9b73-3186d22e5740" providerId="ADAL" clId="{B6C26955-B25B-4ECD-8ED4-471F852A0313}" dt="2023-09-22T18:54:33.912" v="9971" actId="20577"/>
          <ac:spMkLst>
            <pc:docMk/>
            <pc:sldMk cId="179463364" sldId="357"/>
            <ac:spMk id="6" creationId="{25DC97DF-C9B6-7C44-5F74-8EB839836B65}"/>
          </ac:spMkLst>
        </pc:spChg>
        <pc:spChg chg="mod">
          <ac:chgData name="Ben Matheson" userId="3c56d5f8-8af8-40c5-9b73-3186d22e5740" providerId="ADAL" clId="{B6C26955-B25B-4ECD-8ED4-471F852A0313}" dt="2023-09-22T18:57:13.962" v="9981" actId="20577"/>
          <ac:spMkLst>
            <pc:docMk/>
            <pc:sldMk cId="179463364" sldId="357"/>
            <ac:spMk id="7" creationId="{99229B11-1554-198E-817C-77CE0DBA83AB}"/>
          </ac:spMkLst>
        </pc:spChg>
        <pc:graphicFrameChg chg="mod modGraphic">
          <ac:chgData name="Ben Matheson" userId="3c56d5f8-8af8-40c5-9b73-3186d22e5740" providerId="ADAL" clId="{B6C26955-B25B-4ECD-8ED4-471F852A0313}" dt="2023-09-22T16:29:47.908" v="8840" actId="20577"/>
          <ac:graphicFrameMkLst>
            <pc:docMk/>
            <pc:sldMk cId="179463364" sldId="357"/>
            <ac:graphicFrameMk id="3" creationId="{23C3933F-BDBB-186F-8450-F9BB05F029B3}"/>
          </ac:graphicFrameMkLst>
        </pc:graphicFrameChg>
      </pc:sldChg>
      <pc:sldChg chg="new del">
        <pc:chgData name="Ben Matheson" userId="3c56d5f8-8af8-40c5-9b73-3186d22e5740" providerId="ADAL" clId="{B6C26955-B25B-4ECD-8ED4-471F852A0313}" dt="2023-09-18T21:58:42.755" v="6704" actId="47"/>
        <pc:sldMkLst>
          <pc:docMk/>
          <pc:sldMk cId="630858392" sldId="357"/>
        </pc:sldMkLst>
      </pc:sldChg>
      <pc:sldChg chg="addSp delSp modSp add mod">
        <pc:chgData name="Ben Matheson" userId="3c56d5f8-8af8-40c5-9b73-3186d22e5740" providerId="ADAL" clId="{B6C26955-B25B-4ECD-8ED4-471F852A0313}" dt="2023-09-18T22:18:05.715" v="7362" actId="20577"/>
        <pc:sldMkLst>
          <pc:docMk/>
          <pc:sldMk cId="2033704856" sldId="357"/>
        </pc:sldMkLst>
        <pc:spChg chg="mod">
          <ac:chgData name="Ben Matheson" userId="3c56d5f8-8af8-40c5-9b73-3186d22e5740" providerId="ADAL" clId="{B6C26955-B25B-4ECD-8ED4-471F852A0313}" dt="2023-09-18T22:00:29.874" v="6752" actId="20577"/>
          <ac:spMkLst>
            <pc:docMk/>
            <pc:sldMk cId="2033704856" sldId="357"/>
            <ac:spMk id="2" creationId="{DD9F4B63-7E80-BA2B-4AD1-164A14E55FC9}"/>
          </ac:spMkLst>
        </pc:spChg>
        <pc:spChg chg="add mod">
          <ac:chgData name="Ben Matheson" userId="3c56d5f8-8af8-40c5-9b73-3186d22e5740" providerId="ADAL" clId="{B6C26955-B25B-4ECD-8ED4-471F852A0313}" dt="2023-09-18T22:18:05.715" v="7362" actId="20577"/>
          <ac:spMkLst>
            <pc:docMk/>
            <pc:sldMk cId="2033704856" sldId="357"/>
            <ac:spMk id="5" creationId="{648A1653-245C-4575-EE7A-BCC80549F7F5}"/>
          </ac:spMkLst>
        </pc:spChg>
        <pc:spChg chg="del">
          <ac:chgData name="Ben Matheson" userId="3c56d5f8-8af8-40c5-9b73-3186d22e5740" providerId="ADAL" clId="{B6C26955-B25B-4ECD-8ED4-471F852A0313}" dt="2023-09-18T22:00:36.270" v="6753" actId="478"/>
          <ac:spMkLst>
            <pc:docMk/>
            <pc:sldMk cId="2033704856" sldId="357"/>
            <ac:spMk id="6" creationId="{25DC97DF-C9B6-7C44-5F74-8EB839836B65}"/>
          </ac:spMkLst>
        </pc:spChg>
        <pc:spChg chg="add mod">
          <ac:chgData name="Ben Matheson" userId="3c56d5f8-8af8-40c5-9b73-3186d22e5740" providerId="ADAL" clId="{B6C26955-B25B-4ECD-8ED4-471F852A0313}" dt="2023-09-18T22:14:29.888" v="7327" actId="164"/>
          <ac:spMkLst>
            <pc:docMk/>
            <pc:sldMk cId="2033704856" sldId="357"/>
            <ac:spMk id="9" creationId="{2231BB51-B3A1-8AEB-462D-18A7C0C9F15A}"/>
          </ac:spMkLst>
        </pc:spChg>
        <pc:spChg chg="add mod">
          <ac:chgData name="Ben Matheson" userId="3c56d5f8-8af8-40c5-9b73-3186d22e5740" providerId="ADAL" clId="{B6C26955-B25B-4ECD-8ED4-471F852A0313}" dt="2023-09-18T22:13:57.679" v="7322" actId="1076"/>
          <ac:spMkLst>
            <pc:docMk/>
            <pc:sldMk cId="2033704856" sldId="357"/>
            <ac:spMk id="12" creationId="{2B27AD55-B893-58C5-3FC9-F875F8589430}"/>
          </ac:spMkLst>
        </pc:spChg>
        <pc:spChg chg="add mod">
          <ac:chgData name="Ben Matheson" userId="3c56d5f8-8af8-40c5-9b73-3186d22e5740" providerId="ADAL" clId="{B6C26955-B25B-4ECD-8ED4-471F852A0313}" dt="2023-09-18T22:14:27.051" v="7326" actId="1076"/>
          <ac:spMkLst>
            <pc:docMk/>
            <pc:sldMk cId="2033704856" sldId="357"/>
            <ac:spMk id="13" creationId="{0029CF8E-F6FA-945A-5A58-976A4151309A}"/>
          </ac:spMkLst>
        </pc:spChg>
        <pc:grpChg chg="add mod">
          <ac:chgData name="Ben Matheson" userId="3c56d5f8-8af8-40c5-9b73-3186d22e5740" providerId="ADAL" clId="{B6C26955-B25B-4ECD-8ED4-471F852A0313}" dt="2023-09-18T22:14:32.535" v="7328" actId="1076"/>
          <ac:grpSpMkLst>
            <pc:docMk/>
            <pc:sldMk cId="2033704856" sldId="357"/>
            <ac:grpSpMk id="14" creationId="{98BAD80C-E528-F5D3-22D1-F424173D89DB}"/>
          </ac:grpSpMkLst>
        </pc:grpChg>
        <pc:picChg chg="add del mod">
          <ac:chgData name="Ben Matheson" userId="3c56d5f8-8af8-40c5-9b73-3186d22e5740" providerId="ADAL" clId="{B6C26955-B25B-4ECD-8ED4-471F852A0313}" dt="2023-09-18T22:03:25.296" v="6894" actId="478"/>
          <ac:picMkLst>
            <pc:docMk/>
            <pc:sldMk cId="2033704856" sldId="357"/>
            <ac:picMk id="4" creationId="{4877A77B-D978-65E2-73C7-41190AD09F98}"/>
          </ac:picMkLst>
        </pc:picChg>
        <pc:picChg chg="add mod modCrop">
          <ac:chgData name="Ben Matheson" userId="3c56d5f8-8af8-40c5-9b73-3186d22e5740" providerId="ADAL" clId="{B6C26955-B25B-4ECD-8ED4-471F852A0313}" dt="2023-09-18T22:14:29.888" v="7327" actId="164"/>
          <ac:picMkLst>
            <pc:docMk/>
            <pc:sldMk cId="2033704856" sldId="357"/>
            <ac:picMk id="8" creationId="{976CE38E-9440-B943-E501-045686A3E0EE}"/>
          </ac:picMkLst>
        </pc:picChg>
        <pc:picChg chg="add mod">
          <ac:chgData name="Ben Matheson" userId="3c56d5f8-8af8-40c5-9b73-3186d22e5740" providerId="ADAL" clId="{B6C26955-B25B-4ECD-8ED4-471F852A0313}" dt="2023-09-18T22:13:56.576" v="7321" actId="1076"/>
          <ac:picMkLst>
            <pc:docMk/>
            <pc:sldMk cId="2033704856" sldId="357"/>
            <ac:picMk id="11" creationId="{CA2E616F-21A6-BBF9-E6DC-450366C3BDC3}"/>
          </ac:picMkLst>
        </pc:picChg>
      </pc:sldChg>
      <pc:sldChg chg="addSp delSp modSp add del mod">
        <pc:chgData name="Ben Matheson" userId="3c56d5f8-8af8-40c5-9b73-3186d22e5740" providerId="ADAL" clId="{B6C26955-B25B-4ECD-8ED4-471F852A0313}" dt="2023-09-12T18:25:57.691" v="6445" actId="47"/>
        <pc:sldMkLst>
          <pc:docMk/>
          <pc:sldMk cId="2476940432" sldId="357"/>
        </pc:sldMkLst>
        <pc:spChg chg="add del">
          <ac:chgData name="Ben Matheson" userId="3c56d5f8-8af8-40c5-9b73-3186d22e5740" providerId="ADAL" clId="{B6C26955-B25B-4ECD-8ED4-471F852A0313}" dt="2023-09-12T17:16:02.667" v="6341" actId="478"/>
          <ac:spMkLst>
            <pc:docMk/>
            <pc:sldMk cId="2476940432" sldId="357"/>
            <ac:spMk id="2" creationId="{DD9F4B63-7E80-BA2B-4AD1-164A14E55FC9}"/>
          </ac:spMkLst>
        </pc:spChg>
        <pc:spChg chg="add del mod">
          <ac:chgData name="Ben Matheson" userId="3c56d5f8-8af8-40c5-9b73-3186d22e5740" providerId="ADAL" clId="{B6C26955-B25B-4ECD-8ED4-471F852A0313}" dt="2023-09-12T17:16:02.667" v="6341" actId="478"/>
          <ac:spMkLst>
            <pc:docMk/>
            <pc:sldMk cId="2476940432" sldId="357"/>
            <ac:spMk id="5" creationId="{70474A47-1F8A-FF79-FD4A-2016F2610C6A}"/>
          </ac:spMkLst>
        </pc:spChg>
      </pc:sldChg>
      <pc:sldChg chg="add del">
        <pc:chgData name="Ben Matheson" userId="3c56d5f8-8af8-40c5-9b73-3186d22e5740" providerId="ADAL" clId="{B6C26955-B25B-4ECD-8ED4-471F852A0313}" dt="2023-09-18T21:59:27.465" v="6733" actId="47"/>
        <pc:sldMkLst>
          <pc:docMk/>
          <pc:sldMk cId="746184187" sldId="358"/>
        </pc:sldMkLst>
      </pc:sldChg>
      <pc:sldChg chg="addSp modSp mod">
        <pc:chgData name="Ben Matheson" userId="3c56d5f8-8af8-40c5-9b73-3186d22e5740" providerId="ADAL" clId="{B6C26955-B25B-4ECD-8ED4-471F852A0313}" dt="2023-09-22T18:00:53.108" v="9106" actId="20577"/>
        <pc:sldMkLst>
          <pc:docMk/>
          <pc:sldMk cId="1080093888" sldId="358"/>
        </pc:sldMkLst>
        <pc:spChg chg="mod">
          <ac:chgData name="Ben Matheson" userId="3c56d5f8-8af8-40c5-9b73-3186d22e5740" providerId="ADAL" clId="{B6C26955-B25B-4ECD-8ED4-471F852A0313}" dt="2023-09-22T18:00:53.108" v="9106" actId="20577"/>
          <ac:spMkLst>
            <pc:docMk/>
            <pc:sldMk cId="1080093888" sldId="358"/>
            <ac:spMk id="2" creationId="{B7A6170C-E5C1-29C0-620C-56112707AC68}"/>
          </ac:spMkLst>
        </pc:spChg>
        <pc:spChg chg="mod">
          <ac:chgData name="Ben Matheson" userId="3c56d5f8-8af8-40c5-9b73-3186d22e5740" providerId="ADAL" clId="{B6C26955-B25B-4ECD-8ED4-471F852A0313}" dt="2023-09-22T15:52:46.760" v="8012" actId="20577"/>
          <ac:spMkLst>
            <pc:docMk/>
            <pc:sldMk cId="1080093888" sldId="358"/>
            <ac:spMk id="5" creationId="{A84A9113-C2AE-A322-DA64-ED9F131C81B8}"/>
          </ac:spMkLst>
        </pc:spChg>
        <pc:picChg chg="add mod">
          <ac:chgData name="Ben Matheson" userId="3c56d5f8-8af8-40c5-9b73-3186d22e5740" providerId="ADAL" clId="{B6C26955-B25B-4ECD-8ED4-471F852A0313}" dt="2023-09-22T15:51:20.343" v="7995" actId="1076"/>
          <ac:picMkLst>
            <pc:docMk/>
            <pc:sldMk cId="1080093888" sldId="358"/>
            <ac:picMk id="4" creationId="{F25C31E6-0B7E-EF9C-0A18-F797D39FA619}"/>
          </ac:picMkLst>
        </pc:picChg>
      </pc:sldChg>
      <pc:sldChg chg="modSp mod">
        <pc:chgData name="Ben Matheson" userId="3c56d5f8-8af8-40c5-9b73-3186d22e5740" providerId="ADAL" clId="{B6C26955-B25B-4ECD-8ED4-471F852A0313}" dt="2023-09-22T19:03:57.091" v="10000" actId="20577"/>
        <pc:sldMkLst>
          <pc:docMk/>
          <pc:sldMk cId="2457652706" sldId="359"/>
        </pc:sldMkLst>
        <pc:spChg chg="mod">
          <ac:chgData name="Ben Matheson" userId="3c56d5f8-8af8-40c5-9b73-3186d22e5740" providerId="ADAL" clId="{B6C26955-B25B-4ECD-8ED4-471F852A0313}" dt="2023-09-22T19:03:57.091" v="10000" actId="20577"/>
          <ac:spMkLst>
            <pc:docMk/>
            <pc:sldMk cId="2457652706" sldId="359"/>
            <ac:spMk id="9" creationId="{53EEFDA9-7965-A7C5-AE07-A2653F2F7ED9}"/>
          </ac:spMkLst>
        </pc:spChg>
      </pc:sldChg>
      <pc:sldChg chg="new del">
        <pc:chgData name="Ben Matheson" userId="3c56d5f8-8af8-40c5-9b73-3186d22e5740" providerId="ADAL" clId="{B6C26955-B25B-4ECD-8ED4-471F852A0313}" dt="2023-09-22T16:30:55.400" v="8877" actId="47"/>
        <pc:sldMkLst>
          <pc:docMk/>
          <pc:sldMk cId="2785050223" sldId="360"/>
        </pc:sldMkLst>
      </pc:sldChg>
      <pc:sldChg chg="addSp delSp modSp add mod">
        <pc:chgData name="Ben Matheson" userId="3c56d5f8-8af8-40c5-9b73-3186d22e5740" providerId="ADAL" clId="{B6C26955-B25B-4ECD-8ED4-471F852A0313}" dt="2023-09-22T18:28:17.672" v="9563" actId="21"/>
        <pc:sldMkLst>
          <pc:docMk/>
          <pc:sldMk cId="4000094698" sldId="361"/>
        </pc:sldMkLst>
        <pc:spChg chg="mod">
          <ac:chgData name="Ben Matheson" userId="3c56d5f8-8af8-40c5-9b73-3186d22e5740" providerId="ADAL" clId="{B6C26955-B25B-4ECD-8ED4-471F852A0313}" dt="2023-09-22T18:00:57.922" v="9110" actId="20577"/>
          <ac:spMkLst>
            <pc:docMk/>
            <pc:sldMk cId="4000094698" sldId="361"/>
            <ac:spMk id="2" creationId="{B7A6170C-E5C1-29C0-620C-56112707AC68}"/>
          </ac:spMkLst>
        </pc:spChg>
        <pc:spChg chg="add del mod">
          <ac:chgData name="Ben Matheson" userId="3c56d5f8-8af8-40c5-9b73-3186d22e5740" providerId="ADAL" clId="{B6C26955-B25B-4ECD-8ED4-471F852A0313}" dt="2023-09-22T18:01:53.941" v="9120" actId="478"/>
          <ac:spMkLst>
            <pc:docMk/>
            <pc:sldMk cId="4000094698" sldId="361"/>
            <ac:spMk id="3" creationId="{5D0936CE-79FD-201A-C0EF-2510040106FC}"/>
          </ac:spMkLst>
        </pc:spChg>
        <pc:spChg chg="mod">
          <ac:chgData name="Ben Matheson" userId="3c56d5f8-8af8-40c5-9b73-3186d22e5740" providerId="ADAL" clId="{B6C26955-B25B-4ECD-8ED4-471F852A0313}" dt="2023-09-22T18:04:59.018" v="9228" actId="1076"/>
          <ac:spMkLst>
            <pc:docMk/>
            <pc:sldMk cId="4000094698" sldId="361"/>
            <ac:spMk id="5" creationId="{A84A9113-C2AE-A322-DA64-ED9F131C81B8}"/>
          </ac:spMkLst>
        </pc:spChg>
        <pc:spChg chg="add mod">
          <ac:chgData name="Ben Matheson" userId="3c56d5f8-8af8-40c5-9b73-3186d22e5740" providerId="ADAL" clId="{B6C26955-B25B-4ECD-8ED4-471F852A0313}" dt="2023-09-22T18:05:02.979" v="9229" actId="1076"/>
          <ac:spMkLst>
            <pc:docMk/>
            <pc:sldMk cId="4000094698" sldId="361"/>
            <ac:spMk id="10" creationId="{3CBC81A3-E15F-9912-7808-24B211E1D0F2}"/>
          </ac:spMkLst>
        </pc:spChg>
        <pc:spChg chg="add mod">
          <ac:chgData name="Ben Matheson" userId="3c56d5f8-8af8-40c5-9b73-3186d22e5740" providerId="ADAL" clId="{B6C26955-B25B-4ECD-8ED4-471F852A0313}" dt="2023-09-22T18:08:18.989" v="9307" actId="14100"/>
          <ac:spMkLst>
            <pc:docMk/>
            <pc:sldMk cId="4000094698" sldId="361"/>
            <ac:spMk id="11" creationId="{941733C9-F572-FF21-AAE6-AA7DCC0CFD69}"/>
          </ac:spMkLst>
        </pc:spChg>
        <pc:spChg chg="add mod">
          <ac:chgData name="Ben Matheson" userId="3c56d5f8-8af8-40c5-9b73-3186d22e5740" providerId="ADAL" clId="{B6C26955-B25B-4ECD-8ED4-471F852A0313}" dt="2023-09-22T18:06:19.553" v="9300" actId="14100"/>
          <ac:spMkLst>
            <pc:docMk/>
            <pc:sldMk cId="4000094698" sldId="361"/>
            <ac:spMk id="12" creationId="{85EB793D-FA1B-72F2-E16D-81466723027F}"/>
          </ac:spMkLst>
        </pc:spChg>
        <pc:spChg chg="add del mod">
          <ac:chgData name="Ben Matheson" userId="3c56d5f8-8af8-40c5-9b73-3186d22e5740" providerId="ADAL" clId="{B6C26955-B25B-4ECD-8ED4-471F852A0313}" dt="2023-09-22T18:28:17.672" v="9563" actId="21"/>
          <ac:spMkLst>
            <pc:docMk/>
            <pc:sldMk cId="4000094698" sldId="361"/>
            <ac:spMk id="15" creationId="{BAA5263A-5B6D-B605-C3FB-4F29F62C3C26}"/>
          </ac:spMkLst>
        </pc:spChg>
        <pc:spChg chg="add del mod">
          <ac:chgData name="Ben Matheson" userId="3c56d5f8-8af8-40c5-9b73-3186d22e5740" providerId="ADAL" clId="{B6C26955-B25B-4ECD-8ED4-471F852A0313}" dt="2023-09-22T18:28:17.672" v="9563" actId="21"/>
          <ac:spMkLst>
            <pc:docMk/>
            <pc:sldMk cId="4000094698" sldId="361"/>
            <ac:spMk id="16" creationId="{E66F229E-0545-EB97-F0A7-6CF123866A95}"/>
          </ac:spMkLst>
        </pc:spChg>
        <pc:spChg chg="add del mod">
          <ac:chgData name="Ben Matheson" userId="3c56d5f8-8af8-40c5-9b73-3186d22e5740" providerId="ADAL" clId="{B6C26955-B25B-4ECD-8ED4-471F852A0313}" dt="2023-09-22T18:28:17.672" v="9563" actId="21"/>
          <ac:spMkLst>
            <pc:docMk/>
            <pc:sldMk cId="4000094698" sldId="361"/>
            <ac:spMk id="17" creationId="{7234058B-277D-95EC-AF8E-CFB73ECFE8E4}"/>
          </ac:spMkLst>
        </pc:spChg>
        <pc:picChg chg="del">
          <ac:chgData name="Ben Matheson" userId="3c56d5f8-8af8-40c5-9b73-3186d22e5740" providerId="ADAL" clId="{B6C26955-B25B-4ECD-8ED4-471F852A0313}" dt="2023-09-22T16:17:42.040" v="8825" actId="478"/>
          <ac:picMkLst>
            <pc:docMk/>
            <pc:sldMk cId="4000094698" sldId="361"/>
            <ac:picMk id="4" creationId="{F25C31E6-0B7E-EF9C-0A18-F797D39FA619}"/>
          </ac:picMkLst>
        </pc:picChg>
        <pc:picChg chg="add mod">
          <ac:chgData name="Ben Matheson" userId="3c56d5f8-8af8-40c5-9b73-3186d22e5740" providerId="ADAL" clId="{B6C26955-B25B-4ECD-8ED4-471F852A0313}" dt="2023-09-22T18:08:13.177" v="9305" actId="14100"/>
          <ac:picMkLst>
            <pc:docMk/>
            <pc:sldMk cId="4000094698" sldId="361"/>
            <ac:picMk id="7" creationId="{F40761C1-B12E-49B4-9D67-D7CE02170B60}"/>
          </ac:picMkLst>
        </pc:picChg>
        <pc:picChg chg="add mod">
          <ac:chgData name="Ben Matheson" userId="3c56d5f8-8af8-40c5-9b73-3186d22e5740" providerId="ADAL" clId="{B6C26955-B25B-4ECD-8ED4-471F852A0313}" dt="2023-09-22T18:06:26.701" v="9301" actId="1076"/>
          <ac:picMkLst>
            <pc:docMk/>
            <pc:sldMk cId="4000094698" sldId="361"/>
            <ac:picMk id="9" creationId="{1D1686BB-F201-44E1-3192-6668D81405DD}"/>
          </ac:picMkLst>
        </pc:picChg>
        <pc:picChg chg="add del mod">
          <ac:chgData name="Ben Matheson" userId="3c56d5f8-8af8-40c5-9b73-3186d22e5740" providerId="ADAL" clId="{B6C26955-B25B-4ECD-8ED4-471F852A0313}" dt="2023-09-22T18:13:45.604" v="9342" actId="478"/>
          <ac:picMkLst>
            <pc:docMk/>
            <pc:sldMk cId="4000094698" sldId="361"/>
            <ac:picMk id="14" creationId="{99F9C364-DA9F-4854-F558-E8F8552345F4}"/>
          </ac:picMkLst>
        </pc:picChg>
      </pc:sldChg>
      <pc:sldChg chg="addSp delSp modSp add mod">
        <pc:chgData name="Ben Matheson" userId="3c56d5f8-8af8-40c5-9b73-3186d22e5740" providerId="ADAL" clId="{B6C26955-B25B-4ECD-8ED4-471F852A0313}" dt="2023-09-22T19:11:44.318" v="10065" actId="1076"/>
        <pc:sldMkLst>
          <pc:docMk/>
          <pc:sldMk cId="211285373" sldId="362"/>
        </pc:sldMkLst>
        <pc:spChg chg="mod">
          <ac:chgData name="Ben Matheson" userId="3c56d5f8-8af8-40c5-9b73-3186d22e5740" providerId="ADAL" clId="{B6C26955-B25B-4ECD-8ED4-471F852A0313}" dt="2023-09-22T18:28:00.762" v="9562" actId="20577"/>
          <ac:spMkLst>
            <pc:docMk/>
            <pc:sldMk cId="211285373" sldId="362"/>
            <ac:spMk id="2" creationId="{B7A6170C-E5C1-29C0-620C-56112707AC68}"/>
          </ac:spMkLst>
        </pc:spChg>
        <pc:spChg chg="mod">
          <ac:chgData name="Ben Matheson" userId="3c56d5f8-8af8-40c5-9b73-3186d22e5740" providerId="ADAL" clId="{B6C26955-B25B-4ECD-8ED4-471F852A0313}" dt="2023-09-22T18:51:58.427" v="9849" actId="20577"/>
          <ac:spMkLst>
            <pc:docMk/>
            <pc:sldMk cId="211285373" sldId="362"/>
            <ac:spMk id="5" creationId="{A84A9113-C2AE-A322-DA64-ED9F131C81B8}"/>
          </ac:spMkLst>
        </pc:spChg>
        <pc:spChg chg="del">
          <ac:chgData name="Ben Matheson" userId="3c56d5f8-8af8-40c5-9b73-3186d22e5740" providerId="ADAL" clId="{B6C26955-B25B-4ECD-8ED4-471F852A0313}" dt="2023-09-22T18:28:25.240" v="9567" actId="478"/>
          <ac:spMkLst>
            <pc:docMk/>
            <pc:sldMk cId="211285373" sldId="362"/>
            <ac:spMk id="10" creationId="{3CBC81A3-E15F-9912-7808-24B211E1D0F2}"/>
          </ac:spMkLst>
        </pc:spChg>
        <pc:spChg chg="del">
          <ac:chgData name="Ben Matheson" userId="3c56d5f8-8af8-40c5-9b73-3186d22e5740" providerId="ADAL" clId="{B6C26955-B25B-4ECD-8ED4-471F852A0313}" dt="2023-09-22T18:28:23.997" v="9566" actId="478"/>
          <ac:spMkLst>
            <pc:docMk/>
            <pc:sldMk cId="211285373" sldId="362"/>
            <ac:spMk id="11" creationId="{941733C9-F572-FF21-AAE6-AA7DCC0CFD69}"/>
          </ac:spMkLst>
        </pc:spChg>
        <pc:spChg chg="del">
          <ac:chgData name="Ben Matheson" userId="3c56d5f8-8af8-40c5-9b73-3186d22e5740" providerId="ADAL" clId="{B6C26955-B25B-4ECD-8ED4-471F852A0313}" dt="2023-09-22T18:28:26.853" v="9568" actId="478"/>
          <ac:spMkLst>
            <pc:docMk/>
            <pc:sldMk cId="211285373" sldId="362"/>
            <ac:spMk id="12" creationId="{85EB793D-FA1B-72F2-E16D-81466723027F}"/>
          </ac:spMkLst>
        </pc:spChg>
        <pc:spChg chg="add del mod">
          <ac:chgData name="Ben Matheson" userId="3c56d5f8-8af8-40c5-9b73-3186d22e5740" providerId="ADAL" clId="{B6C26955-B25B-4ECD-8ED4-471F852A0313}" dt="2023-09-22T19:11:44.318" v="10065" actId="1076"/>
          <ac:spMkLst>
            <pc:docMk/>
            <pc:sldMk cId="211285373" sldId="362"/>
            <ac:spMk id="15" creationId="{BAA5263A-5B6D-B605-C3FB-4F29F62C3C26}"/>
          </ac:spMkLst>
        </pc:spChg>
        <pc:spChg chg="mod">
          <ac:chgData name="Ben Matheson" userId="3c56d5f8-8af8-40c5-9b73-3186d22e5740" providerId="ADAL" clId="{B6C26955-B25B-4ECD-8ED4-471F852A0313}" dt="2023-09-22T18:53:43.409" v="9953" actId="113"/>
          <ac:spMkLst>
            <pc:docMk/>
            <pc:sldMk cId="211285373" sldId="362"/>
            <ac:spMk id="16" creationId="{E66F229E-0545-EB97-F0A7-6CF123866A95}"/>
          </ac:spMkLst>
        </pc:spChg>
        <pc:spChg chg="mod">
          <ac:chgData name="Ben Matheson" userId="3c56d5f8-8af8-40c5-9b73-3186d22e5740" providerId="ADAL" clId="{B6C26955-B25B-4ECD-8ED4-471F852A0313}" dt="2023-09-22T18:41:16.032" v="9828" actId="20577"/>
          <ac:spMkLst>
            <pc:docMk/>
            <pc:sldMk cId="211285373" sldId="362"/>
            <ac:spMk id="17" creationId="{7234058B-277D-95EC-AF8E-CFB73ECFE8E4}"/>
          </ac:spMkLst>
        </pc:spChg>
        <pc:spChg chg="add mod">
          <ac:chgData name="Ben Matheson" userId="3c56d5f8-8af8-40c5-9b73-3186d22e5740" providerId="ADAL" clId="{B6C26955-B25B-4ECD-8ED4-471F852A0313}" dt="2023-09-22T19:11:35.026" v="10064" actId="1076"/>
          <ac:spMkLst>
            <pc:docMk/>
            <pc:sldMk cId="211285373" sldId="362"/>
            <ac:spMk id="22" creationId="{31B5F6CA-71A3-2EA4-3BF5-F6FA5CF95708}"/>
          </ac:spMkLst>
        </pc:spChg>
        <pc:spChg chg="add del mod">
          <ac:chgData name="Ben Matheson" userId="3c56d5f8-8af8-40c5-9b73-3186d22e5740" providerId="ADAL" clId="{B6C26955-B25B-4ECD-8ED4-471F852A0313}" dt="2023-09-22T18:39:21.200" v="9816" actId="478"/>
          <ac:spMkLst>
            <pc:docMk/>
            <pc:sldMk cId="211285373" sldId="362"/>
            <ac:spMk id="23" creationId="{38C0E285-A049-BEF9-6761-32F774B88B62}"/>
          </ac:spMkLst>
        </pc:spChg>
        <pc:spChg chg="add mod">
          <ac:chgData name="Ben Matheson" userId="3c56d5f8-8af8-40c5-9b73-3186d22e5740" providerId="ADAL" clId="{B6C26955-B25B-4ECD-8ED4-471F852A0313}" dt="2023-09-22T18:54:37.288" v="9973" actId="114"/>
          <ac:spMkLst>
            <pc:docMk/>
            <pc:sldMk cId="211285373" sldId="362"/>
            <ac:spMk id="26" creationId="{56629066-64B7-62A4-2D1D-E49C0F4482C1}"/>
          </ac:spMkLst>
        </pc:spChg>
        <pc:picChg chg="add mod">
          <ac:chgData name="Ben Matheson" userId="3c56d5f8-8af8-40c5-9b73-3186d22e5740" providerId="ADAL" clId="{B6C26955-B25B-4ECD-8ED4-471F852A0313}" dt="2023-09-22T18:32:01.243" v="9706" actId="1076"/>
          <ac:picMkLst>
            <pc:docMk/>
            <pc:sldMk cId="211285373" sldId="362"/>
            <ac:picMk id="4" creationId="{B9FB15FF-A1F9-7640-1FA0-A8C0E866D0B9}"/>
          </ac:picMkLst>
        </pc:picChg>
        <pc:picChg chg="del">
          <ac:chgData name="Ben Matheson" userId="3c56d5f8-8af8-40c5-9b73-3186d22e5740" providerId="ADAL" clId="{B6C26955-B25B-4ECD-8ED4-471F852A0313}" dt="2023-09-22T18:28:23.135" v="9565" actId="478"/>
          <ac:picMkLst>
            <pc:docMk/>
            <pc:sldMk cId="211285373" sldId="362"/>
            <ac:picMk id="7" creationId="{F40761C1-B12E-49B4-9D67-D7CE02170B60}"/>
          </ac:picMkLst>
        </pc:picChg>
        <pc:picChg chg="add mod">
          <ac:chgData name="Ben Matheson" userId="3c56d5f8-8af8-40c5-9b73-3186d22e5740" providerId="ADAL" clId="{B6C26955-B25B-4ECD-8ED4-471F852A0313}" dt="2023-09-22T18:32:51.356" v="9713" actId="14100"/>
          <ac:picMkLst>
            <pc:docMk/>
            <pc:sldMk cId="211285373" sldId="362"/>
            <ac:picMk id="8" creationId="{900BB4B0-F538-F125-BDA9-22901F8FC899}"/>
          </ac:picMkLst>
        </pc:picChg>
        <pc:picChg chg="del mod">
          <ac:chgData name="Ben Matheson" userId="3c56d5f8-8af8-40c5-9b73-3186d22e5740" providerId="ADAL" clId="{B6C26955-B25B-4ECD-8ED4-471F852A0313}" dt="2023-09-22T18:28:28.389" v="9569" actId="478"/>
          <ac:picMkLst>
            <pc:docMk/>
            <pc:sldMk cId="211285373" sldId="362"/>
            <ac:picMk id="9" creationId="{1D1686BB-F201-44E1-3192-6668D81405DD}"/>
          </ac:picMkLst>
        </pc:picChg>
        <pc:picChg chg="add mod">
          <ac:chgData name="Ben Matheson" userId="3c56d5f8-8af8-40c5-9b73-3186d22e5740" providerId="ADAL" clId="{B6C26955-B25B-4ECD-8ED4-471F852A0313}" dt="2023-09-22T18:35:54.950" v="9768" actId="1076"/>
          <ac:picMkLst>
            <pc:docMk/>
            <pc:sldMk cId="211285373" sldId="362"/>
            <ac:picMk id="14" creationId="{81B4F547-93C8-189D-12CC-F936671FAF4F}"/>
          </ac:picMkLst>
        </pc:picChg>
        <pc:picChg chg="add mod">
          <ac:chgData name="Ben Matheson" userId="3c56d5f8-8af8-40c5-9b73-3186d22e5740" providerId="ADAL" clId="{B6C26955-B25B-4ECD-8ED4-471F852A0313}" dt="2023-09-22T18:38:21.555" v="9780" actId="1076"/>
          <ac:picMkLst>
            <pc:docMk/>
            <pc:sldMk cId="211285373" sldId="362"/>
            <ac:picMk id="19" creationId="{BEE18286-ED1E-82E2-36C5-7D3AE71A949E}"/>
          </ac:picMkLst>
        </pc:picChg>
        <pc:picChg chg="add mod">
          <ac:chgData name="Ben Matheson" userId="3c56d5f8-8af8-40c5-9b73-3186d22e5740" providerId="ADAL" clId="{B6C26955-B25B-4ECD-8ED4-471F852A0313}" dt="2023-09-22T18:38:12.243" v="9778" actId="1076"/>
          <ac:picMkLst>
            <pc:docMk/>
            <pc:sldMk cId="211285373" sldId="362"/>
            <ac:picMk id="21" creationId="{5DAE7129-9598-53EE-DC46-31AC9C475B61}"/>
          </ac:picMkLst>
        </pc:picChg>
        <pc:picChg chg="add mod">
          <ac:chgData name="Ben Matheson" userId="3c56d5f8-8af8-40c5-9b73-3186d22e5740" providerId="ADAL" clId="{B6C26955-B25B-4ECD-8ED4-471F852A0313}" dt="2023-09-22T18:52:56.227" v="9919" actId="1076"/>
          <ac:picMkLst>
            <pc:docMk/>
            <pc:sldMk cId="211285373" sldId="362"/>
            <ac:picMk id="25" creationId="{52A16BA5-5244-E02A-B8A3-42C47319A599}"/>
          </ac:picMkLst>
        </pc:picChg>
      </pc:sldChg>
      <pc:sldChg chg="addSp modSp add del mod">
        <pc:chgData name="Ben Matheson" userId="3c56d5f8-8af8-40c5-9b73-3186d22e5740" providerId="ADAL" clId="{B6C26955-B25B-4ECD-8ED4-471F852A0313}" dt="2023-09-22T17:51:14.991" v="9101" actId="2696"/>
        <pc:sldMkLst>
          <pc:docMk/>
          <pc:sldMk cId="2116549030" sldId="362"/>
        </pc:sldMkLst>
        <pc:spChg chg="mod">
          <ac:chgData name="Ben Matheson" userId="3c56d5f8-8af8-40c5-9b73-3186d22e5740" providerId="ADAL" clId="{B6C26955-B25B-4ECD-8ED4-471F852A0313}" dt="2023-09-22T17:49:05.251" v="9100" actId="20577"/>
          <ac:spMkLst>
            <pc:docMk/>
            <pc:sldMk cId="2116549030" sldId="362"/>
            <ac:spMk id="5" creationId="{A84A9113-C2AE-A322-DA64-ED9F131C81B8}"/>
          </ac:spMkLst>
        </pc:spChg>
        <pc:picChg chg="add mod">
          <ac:chgData name="Ben Matheson" userId="3c56d5f8-8af8-40c5-9b73-3186d22e5740" providerId="ADAL" clId="{B6C26955-B25B-4ECD-8ED4-471F852A0313}" dt="2023-09-22T17:02:10.659" v="9091" actId="1076"/>
          <ac:picMkLst>
            <pc:docMk/>
            <pc:sldMk cId="2116549030" sldId="362"/>
            <ac:picMk id="4" creationId="{A3D5A235-8B45-9B26-B558-82BB9706C3B2}"/>
          </ac:picMkLst>
        </pc:picChg>
        <pc:picChg chg="add mod">
          <ac:chgData name="Ben Matheson" userId="3c56d5f8-8af8-40c5-9b73-3186d22e5740" providerId="ADAL" clId="{B6C26955-B25B-4ECD-8ED4-471F852A0313}" dt="2023-09-22T17:02:09.086" v="9090" actId="1076"/>
          <ac:picMkLst>
            <pc:docMk/>
            <pc:sldMk cId="2116549030" sldId="362"/>
            <ac:picMk id="7" creationId="{73EEECF8-19DE-077B-C728-FBF054295876}"/>
          </ac:picMkLst>
        </pc:picChg>
        <pc:picChg chg="add mod">
          <ac:chgData name="Ben Matheson" userId="3c56d5f8-8af8-40c5-9b73-3186d22e5740" providerId="ADAL" clId="{B6C26955-B25B-4ECD-8ED4-471F852A0313}" dt="2023-09-22T17:02:12.241" v="9092" actId="1076"/>
          <ac:picMkLst>
            <pc:docMk/>
            <pc:sldMk cId="2116549030" sldId="362"/>
            <ac:picMk id="9" creationId="{D5D966D9-EEF2-A575-32CA-746934D66CC8}"/>
          </ac:picMkLst>
        </pc:picChg>
      </pc:sldChg>
    </pc:docChg>
  </pc:docChgLst>
  <pc:docChgLst>
    <pc:chgData name="Ben Matheson" userId="3c56d5f8-8af8-40c5-9b73-3186d22e5740" providerId="ADAL" clId="{A7523614-9A76-4866-8FE6-89897CC6DEBC}"/>
    <pc:docChg chg="custSel addSld modSld">
      <pc:chgData name="Ben Matheson" userId="3c56d5f8-8af8-40c5-9b73-3186d22e5740" providerId="ADAL" clId="{A7523614-9A76-4866-8FE6-89897CC6DEBC}" dt="2023-09-27T03:15:41.907" v="56" actId="20577"/>
      <pc:docMkLst>
        <pc:docMk/>
      </pc:docMkLst>
      <pc:sldChg chg="addSp modSp">
        <pc:chgData name="Ben Matheson" userId="3c56d5f8-8af8-40c5-9b73-3186d22e5740" providerId="ADAL" clId="{A7523614-9A76-4866-8FE6-89897CC6DEBC}" dt="2023-09-25T22:33:54.545" v="21" actId="1076"/>
        <pc:sldMkLst>
          <pc:docMk/>
          <pc:sldMk cId="242708350" sldId="277"/>
        </pc:sldMkLst>
        <pc:grpChg chg="add mod">
          <ac:chgData name="Ben Matheson" userId="3c56d5f8-8af8-40c5-9b73-3186d22e5740" providerId="ADAL" clId="{A7523614-9A76-4866-8FE6-89897CC6DEBC}" dt="2023-09-25T22:33:54.545" v="21" actId="1076"/>
          <ac:grpSpMkLst>
            <pc:docMk/>
            <pc:sldMk cId="242708350" sldId="277"/>
            <ac:grpSpMk id="4" creationId="{75DF41C9-1D5E-44EA-AC80-F746506B4FC9}"/>
          </ac:grpSpMkLst>
        </pc:grpChg>
        <pc:picChg chg="add mod">
          <ac:chgData name="Ben Matheson" userId="3c56d5f8-8af8-40c5-9b73-3186d22e5740" providerId="ADAL" clId="{A7523614-9A76-4866-8FE6-89897CC6DEBC}" dt="2023-09-25T22:33:54.545" v="21" actId="1076"/>
          <ac:picMkLst>
            <pc:docMk/>
            <pc:sldMk cId="242708350" sldId="277"/>
            <ac:picMk id="5" creationId="{B5BF3B47-9847-4351-AB44-530DD5CC68AE}"/>
          </ac:picMkLst>
        </pc:picChg>
        <pc:picChg chg="add mod">
          <ac:chgData name="Ben Matheson" userId="3c56d5f8-8af8-40c5-9b73-3186d22e5740" providerId="ADAL" clId="{A7523614-9A76-4866-8FE6-89897CC6DEBC}" dt="2023-09-25T22:33:54.545" v="21" actId="1076"/>
          <ac:picMkLst>
            <pc:docMk/>
            <pc:sldMk cId="242708350" sldId="277"/>
            <ac:picMk id="6" creationId="{8FEEDB88-8255-4618-9FE5-1CCE2A5B50FB}"/>
          </ac:picMkLst>
        </pc:picChg>
        <pc:picChg chg="add mod">
          <ac:chgData name="Ben Matheson" userId="3c56d5f8-8af8-40c5-9b73-3186d22e5740" providerId="ADAL" clId="{A7523614-9A76-4866-8FE6-89897CC6DEBC}" dt="2023-09-25T22:33:54.545" v="21" actId="1076"/>
          <ac:picMkLst>
            <pc:docMk/>
            <pc:sldMk cId="242708350" sldId="277"/>
            <ac:picMk id="7" creationId="{823E991F-E77F-4C37-9BB7-0FE508E645DF}"/>
          </ac:picMkLst>
        </pc:picChg>
      </pc:sldChg>
      <pc:sldChg chg="modSp mod">
        <pc:chgData name="Ben Matheson" userId="3c56d5f8-8af8-40c5-9b73-3186d22e5740" providerId="ADAL" clId="{A7523614-9A76-4866-8FE6-89897CC6DEBC}" dt="2023-09-25T02:05:35.883" v="19" actId="20577"/>
        <pc:sldMkLst>
          <pc:docMk/>
          <pc:sldMk cId="1941045250" sldId="305"/>
        </pc:sldMkLst>
        <pc:spChg chg="mod">
          <ac:chgData name="Ben Matheson" userId="3c56d5f8-8af8-40c5-9b73-3186d22e5740" providerId="ADAL" clId="{A7523614-9A76-4866-8FE6-89897CC6DEBC}" dt="2023-09-25T02:05:35.883" v="19" actId="20577"/>
          <ac:spMkLst>
            <pc:docMk/>
            <pc:sldMk cId="1941045250" sldId="305"/>
            <ac:spMk id="12" creationId="{932036E5-F3A0-8804-6970-1CA75752827C}"/>
          </ac:spMkLst>
        </pc:spChg>
      </pc:sldChg>
      <pc:sldChg chg="modSp mod">
        <pc:chgData name="Ben Matheson" userId="3c56d5f8-8af8-40c5-9b73-3186d22e5740" providerId="ADAL" clId="{A7523614-9A76-4866-8FE6-89897CC6DEBC}" dt="2023-09-25T02:02:27.651" v="6" actId="20577"/>
        <pc:sldMkLst>
          <pc:docMk/>
          <pc:sldMk cId="3441857736" sldId="353"/>
        </pc:sldMkLst>
        <pc:spChg chg="mod">
          <ac:chgData name="Ben Matheson" userId="3c56d5f8-8af8-40c5-9b73-3186d22e5740" providerId="ADAL" clId="{A7523614-9A76-4866-8FE6-89897CC6DEBC}" dt="2023-09-25T02:02:27.651" v="6" actId="20577"/>
          <ac:spMkLst>
            <pc:docMk/>
            <pc:sldMk cId="3441857736" sldId="353"/>
            <ac:spMk id="9" creationId="{53EEFDA9-7965-A7C5-AE07-A2653F2F7ED9}"/>
          </ac:spMkLst>
        </pc:spChg>
      </pc:sldChg>
      <pc:sldChg chg="modSp mod">
        <pc:chgData name="Ben Matheson" userId="3c56d5f8-8af8-40c5-9b73-3186d22e5740" providerId="ADAL" clId="{A7523614-9A76-4866-8FE6-89897CC6DEBC}" dt="2023-09-27T03:12:02.573" v="49" actId="27107"/>
        <pc:sldMkLst>
          <pc:docMk/>
          <pc:sldMk cId="211285373" sldId="362"/>
        </pc:sldMkLst>
        <pc:spChg chg="mod">
          <ac:chgData name="Ben Matheson" userId="3c56d5f8-8af8-40c5-9b73-3186d22e5740" providerId="ADAL" clId="{A7523614-9A76-4866-8FE6-89897CC6DEBC}" dt="2023-09-27T03:12:02.573" v="49" actId="27107"/>
          <ac:spMkLst>
            <pc:docMk/>
            <pc:sldMk cId="211285373" sldId="362"/>
            <ac:spMk id="17" creationId="{7234058B-277D-95EC-AF8E-CFB73ECFE8E4}"/>
          </ac:spMkLst>
        </pc:spChg>
      </pc:sldChg>
      <pc:sldChg chg="addSp delSp modSp add mod chgLayout">
        <pc:chgData name="Ben Matheson" userId="3c56d5f8-8af8-40c5-9b73-3186d22e5740" providerId="ADAL" clId="{A7523614-9A76-4866-8FE6-89897CC6DEBC}" dt="2023-09-25T22:38:02.134" v="23" actId="6264"/>
        <pc:sldMkLst>
          <pc:docMk/>
          <pc:sldMk cId="689010550" sldId="363"/>
        </pc:sldMkLst>
        <pc:spChg chg="add del mo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2" creationId="{F76351AF-A521-E993-6AD9-C06B12593ED9}"/>
          </ac:spMkLst>
        </pc:spChg>
        <pc:spChg chg="add del mo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3" creationId="{94715799-5B1D-7361-58EA-C28147B33E44}"/>
          </ac:spMkLst>
        </pc:spChg>
        <pc:spChg chg="add del mo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4" creationId="{E094FDB1-CCB7-4D29-362C-1E3270F9CD55}"/>
          </ac:spMkLst>
        </pc:spChg>
        <pc:spChg chg="mod or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11" creationId="{00000000-0000-0000-0000-000000000000}"/>
          </ac:spMkLst>
        </pc:spChg>
        <pc:spChg chg="mod or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12" creationId="{00000000-0000-0000-0000-000000000000}"/>
          </ac:spMkLst>
        </pc:spChg>
        <pc:spChg chg="mod ord">
          <ac:chgData name="Ben Matheson" userId="3c56d5f8-8af8-40c5-9b73-3186d22e5740" providerId="ADAL" clId="{A7523614-9A76-4866-8FE6-89897CC6DEBC}" dt="2023-09-25T22:38:02.134" v="23" actId="6264"/>
          <ac:spMkLst>
            <pc:docMk/>
            <pc:sldMk cId="689010550" sldId="363"/>
            <ac:spMk id="17" creationId="{00000000-0000-0000-0000-000000000000}"/>
          </ac:spMkLst>
        </pc:spChg>
      </pc:sldChg>
      <pc:sldChg chg="modSp mod">
        <pc:chgData name="Ben Matheson" userId="3c56d5f8-8af8-40c5-9b73-3186d22e5740" providerId="ADAL" clId="{A7523614-9A76-4866-8FE6-89897CC6DEBC}" dt="2023-09-27T03:15:41.907" v="56" actId="20577"/>
        <pc:sldMkLst>
          <pc:docMk/>
          <pc:sldMk cId="1981510376" sldId="365"/>
        </pc:sldMkLst>
        <pc:spChg chg="mod">
          <ac:chgData name="Ben Matheson" userId="3c56d5f8-8af8-40c5-9b73-3186d22e5740" providerId="ADAL" clId="{A7523614-9A76-4866-8FE6-89897CC6DEBC}" dt="2023-09-27T03:15:41.907" v="56" actId="20577"/>
          <ac:spMkLst>
            <pc:docMk/>
            <pc:sldMk cId="1981510376" sldId="365"/>
            <ac:spMk id="9" creationId="{B052D88A-4FD3-25C6-6375-6BB1A0AC9094}"/>
          </ac:spMkLst>
        </pc:spChg>
      </pc:sldChg>
    </pc:docChg>
  </pc:docChgLst>
  <pc:docChgLst>
    <pc:chgData name="Ben Matheson" userId="3c56d5f8-8af8-40c5-9b73-3186d22e5740" providerId="ADAL" clId="{986CED41-E313-4668-9FAC-A1D738837CC7}"/>
    <pc:docChg chg="modMainMaster">
      <pc:chgData name="Ben Matheson" userId="3c56d5f8-8af8-40c5-9b73-3186d22e5740" providerId="ADAL" clId="{986CED41-E313-4668-9FAC-A1D738837CC7}" dt="2023-09-06T20:03:20.286" v="13" actId="20577"/>
      <pc:docMkLst>
        <pc:docMk/>
      </pc:docMkLst>
      <pc:sldMasterChg chg="modSldLayout">
        <pc:chgData name="Ben Matheson" userId="3c56d5f8-8af8-40c5-9b73-3186d22e5740" providerId="ADAL" clId="{986CED41-E313-4668-9FAC-A1D738837CC7}" dt="2023-09-06T20:03:20.286" v="13" actId="20577"/>
        <pc:sldMasterMkLst>
          <pc:docMk/>
          <pc:sldMasterMk cId="1304102315" sldId="2147483766"/>
        </pc:sldMasterMkLst>
        <pc:sldLayoutChg chg="modSp mod">
          <pc:chgData name="Ben Matheson" userId="3c56d5f8-8af8-40c5-9b73-3186d22e5740" providerId="ADAL" clId="{986CED41-E313-4668-9FAC-A1D738837CC7}" dt="2023-09-06T20:03:20.286" v="13" actId="20577"/>
          <pc:sldLayoutMkLst>
            <pc:docMk/>
            <pc:sldMasterMk cId="1304102315" sldId="2147483766"/>
            <pc:sldLayoutMk cId="825348989" sldId="2147483767"/>
          </pc:sldLayoutMkLst>
          <pc:spChg chg="mod">
            <ac:chgData name="Ben Matheson" userId="3c56d5f8-8af8-40c5-9b73-3186d22e5740" providerId="ADAL" clId="{986CED41-E313-4668-9FAC-A1D738837CC7}" dt="2023-09-06T20:03:07.148" v="1" actId="20577"/>
            <ac:spMkLst>
              <pc:docMk/>
              <pc:sldMasterMk cId="1304102315" sldId="2147483766"/>
              <pc:sldLayoutMk cId="825348989" sldId="2147483767"/>
              <ac:spMk id="10" creationId="{00000000-0000-0000-0000-000000000000}"/>
            </ac:spMkLst>
          </pc:spChg>
          <pc:spChg chg="mod">
            <ac:chgData name="Ben Matheson" userId="3c56d5f8-8af8-40c5-9b73-3186d22e5740" providerId="ADAL" clId="{986CED41-E313-4668-9FAC-A1D738837CC7}" dt="2023-09-06T20:03:20.286" v="13" actId="20577"/>
            <ac:spMkLst>
              <pc:docMk/>
              <pc:sldMasterMk cId="1304102315" sldId="2147483766"/>
              <pc:sldLayoutMk cId="825348989" sldId="2147483767"/>
              <ac:spMk id="14" creationId="{00000000-0000-0000-0000-000000000000}"/>
            </ac:spMkLst>
          </pc:spChg>
        </pc:sldLayoutChg>
      </pc:sldMasterChg>
    </pc:docChg>
  </pc:docChgLst>
  <pc:docChgLst>
    <pc:chgData name="Ben Matheson" userId="3c56d5f8-8af8-40c5-9b73-3186d22e5740" providerId="ADAL" clId="{BE944B56-C3E7-4B13-AD20-A6EF5BB822D8}"/>
    <pc:docChg chg="undo custSel addSld delSld modSld sldOrd">
      <pc:chgData name="Ben Matheson" userId="3c56d5f8-8af8-40c5-9b73-3186d22e5740" providerId="ADAL" clId="{BE944B56-C3E7-4B13-AD20-A6EF5BB822D8}" dt="2023-09-26T16:52:33.351" v="3313" actId="1076"/>
      <pc:docMkLst>
        <pc:docMk/>
      </pc:docMkLst>
      <pc:sldChg chg="del">
        <pc:chgData name="Ben Matheson" userId="3c56d5f8-8af8-40c5-9b73-3186d22e5740" providerId="ADAL" clId="{BE944B56-C3E7-4B13-AD20-A6EF5BB822D8}" dt="2023-09-21T20:59:14.052" v="1885" actId="47"/>
        <pc:sldMkLst>
          <pc:docMk/>
          <pc:sldMk cId="1245802787" sldId="276"/>
        </pc:sldMkLst>
      </pc:sldChg>
      <pc:sldChg chg="modSp mod">
        <pc:chgData name="Ben Matheson" userId="3c56d5f8-8af8-40c5-9b73-3186d22e5740" providerId="ADAL" clId="{BE944B56-C3E7-4B13-AD20-A6EF5BB822D8}" dt="2023-09-26T16:07:25.947" v="1915" actId="1076"/>
        <pc:sldMkLst>
          <pc:docMk/>
          <pc:sldMk cId="242708350" sldId="277"/>
        </pc:sldMkLst>
        <pc:spChg chg="mod">
          <ac:chgData name="Ben Matheson" userId="3c56d5f8-8af8-40c5-9b73-3186d22e5740" providerId="ADAL" clId="{BE944B56-C3E7-4B13-AD20-A6EF5BB822D8}" dt="2023-09-06T20:06:46.623" v="3" actId="27636"/>
          <ac:spMkLst>
            <pc:docMk/>
            <pc:sldMk cId="242708350" sldId="277"/>
            <ac:spMk id="2" creationId="{00000000-0000-0000-0000-000000000000}"/>
          </ac:spMkLst>
        </pc:spChg>
        <pc:spChg chg="mod">
          <ac:chgData name="Ben Matheson" userId="3c56d5f8-8af8-40c5-9b73-3186d22e5740" providerId="ADAL" clId="{BE944B56-C3E7-4B13-AD20-A6EF5BB822D8}" dt="2023-09-06T20:07:24.600" v="51" actId="20577"/>
          <ac:spMkLst>
            <pc:docMk/>
            <pc:sldMk cId="242708350" sldId="277"/>
            <ac:spMk id="3" creationId="{00000000-0000-0000-0000-000000000000}"/>
          </ac:spMkLst>
        </pc:spChg>
        <pc:grpChg chg="mod">
          <ac:chgData name="Ben Matheson" userId="3c56d5f8-8af8-40c5-9b73-3186d22e5740" providerId="ADAL" clId="{BE944B56-C3E7-4B13-AD20-A6EF5BB822D8}" dt="2023-09-26T16:07:25.947" v="1915" actId="1076"/>
          <ac:grpSpMkLst>
            <pc:docMk/>
            <pc:sldMk cId="242708350" sldId="277"/>
            <ac:grpSpMk id="4" creationId="{75DF41C9-1D5E-44EA-AC80-F746506B4FC9}"/>
          </ac:grpSpMkLst>
        </pc:grpChg>
        <pc:picChg chg="mod">
          <ac:chgData name="Ben Matheson" userId="3c56d5f8-8af8-40c5-9b73-3186d22e5740" providerId="ADAL" clId="{BE944B56-C3E7-4B13-AD20-A6EF5BB822D8}" dt="2023-09-26T16:07:25.947" v="1915" actId="1076"/>
          <ac:picMkLst>
            <pc:docMk/>
            <pc:sldMk cId="242708350" sldId="277"/>
            <ac:picMk id="5" creationId="{B5BF3B47-9847-4351-AB44-530DD5CC68AE}"/>
          </ac:picMkLst>
        </pc:picChg>
        <pc:picChg chg="mod">
          <ac:chgData name="Ben Matheson" userId="3c56d5f8-8af8-40c5-9b73-3186d22e5740" providerId="ADAL" clId="{BE944B56-C3E7-4B13-AD20-A6EF5BB822D8}" dt="2023-09-26T16:07:25.947" v="1915" actId="1076"/>
          <ac:picMkLst>
            <pc:docMk/>
            <pc:sldMk cId="242708350" sldId="277"/>
            <ac:picMk id="6" creationId="{8FEEDB88-8255-4618-9FE5-1CCE2A5B50FB}"/>
          </ac:picMkLst>
        </pc:picChg>
        <pc:picChg chg="mod">
          <ac:chgData name="Ben Matheson" userId="3c56d5f8-8af8-40c5-9b73-3186d22e5740" providerId="ADAL" clId="{BE944B56-C3E7-4B13-AD20-A6EF5BB822D8}" dt="2023-09-26T16:07:25.947" v="1915" actId="1076"/>
          <ac:picMkLst>
            <pc:docMk/>
            <pc:sldMk cId="242708350" sldId="277"/>
            <ac:picMk id="7" creationId="{823E991F-E77F-4C37-9BB7-0FE508E645DF}"/>
          </ac:picMkLst>
        </pc:picChg>
      </pc:sldChg>
      <pc:sldChg chg="del">
        <pc:chgData name="Ben Matheson" userId="3c56d5f8-8af8-40c5-9b73-3186d22e5740" providerId="ADAL" clId="{BE944B56-C3E7-4B13-AD20-A6EF5BB822D8}" dt="2023-09-06T20:26:29.857" v="52" actId="47"/>
        <pc:sldMkLst>
          <pc:docMk/>
          <pc:sldMk cId="1127792797" sldId="278"/>
        </pc:sldMkLst>
      </pc:sldChg>
      <pc:sldChg chg="del">
        <pc:chgData name="Ben Matheson" userId="3c56d5f8-8af8-40c5-9b73-3186d22e5740" providerId="ADAL" clId="{BE944B56-C3E7-4B13-AD20-A6EF5BB822D8}" dt="2023-09-06T20:26:30.992" v="53" actId="47"/>
        <pc:sldMkLst>
          <pc:docMk/>
          <pc:sldMk cId="1602930548" sldId="279"/>
        </pc:sldMkLst>
      </pc:sldChg>
      <pc:sldChg chg="del">
        <pc:chgData name="Ben Matheson" userId="3c56d5f8-8af8-40c5-9b73-3186d22e5740" providerId="ADAL" clId="{BE944B56-C3E7-4B13-AD20-A6EF5BB822D8}" dt="2023-09-06T20:26:32.336" v="54" actId="47"/>
        <pc:sldMkLst>
          <pc:docMk/>
          <pc:sldMk cId="1452428639" sldId="295"/>
        </pc:sldMkLst>
      </pc:sldChg>
      <pc:sldChg chg="addSp delSp modSp del mod">
        <pc:chgData name="Ben Matheson" userId="3c56d5f8-8af8-40c5-9b73-3186d22e5740" providerId="ADAL" clId="{BE944B56-C3E7-4B13-AD20-A6EF5BB822D8}" dt="2023-09-26T16:14:09.452" v="1958" actId="47"/>
        <pc:sldMkLst>
          <pc:docMk/>
          <pc:sldMk cId="578860789" sldId="301"/>
        </pc:sldMkLst>
        <pc:spChg chg="add del mod">
          <ac:chgData name="Ben Matheson" userId="3c56d5f8-8af8-40c5-9b73-3186d22e5740" providerId="ADAL" clId="{BE944B56-C3E7-4B13-AD20-A6EF5BB822D8}" dt="2023-09-26T16:13:00.860" v="1954" actId="478"/>
          <ac:spMkLst>
            <pc:docMk/>
            <pc:sldMk cId="578860789" sldId="301"/>
            <ac:spMk id="3" creationId="{90B6CAB3-2D87-DCFB-B346-A5117D69ABE9}"/>
          </ac:spMkLst>
        </pc:spChg>
        <pc:spChg chg="add del">
          <ac:chgData name="Ben Matheson" userId="3c56d5f8-8af8-40c5-9b73-3186d22e5740" providerId="ADAL" clId="{BE944B56-C3E7-4B13-AD20-A6EF5BB822D8}" dt="2023-09-26T16:13:00.860" v="1954" actId="478"/>
          <ac:spMkLst>
            <pc:docMk/>
            <pc:sldMk cId="578860789" sldId="301"/>
            <ac:spMk id="17" creationId="{00000000-0000-0000-0000-000000000000}"/>
          </ac:spMkLst>
        </pc:spChg>
      </pc:sldChg>
      <pc:sldChg chg="del">
        <pc:chgData name="Ben Matheson" userId="3c56d5f8-8af8-40c5-9b73-3186d22e5740" providerId="ADAL" clId="{BE944B56-C3E7-4B13-AD20-A6EF5BB822D8}" dt="2023-09-06T20:26:33.680" v="55" actId="47"/>
        <pc:sldMkLst>
          <pc:docMk/>
          <pc:sldMk cId="187768370" sldId="304"/>
        </pc:sldMkLst>
      </pc:sldChg>
      <pc:sldChg chg="addSp modSp mod">
        <pc:chgData name="Ben Matheson" userId="3c56d5f8-8af8-40c5-9b73-3186d22e5740" providerId="ADAL" clId="{BE944B56-C3E7-4B13-AD20-A6EF5BB822D8}" dt="2023-09-26T16:46:02.172" v="2934" actId="113"/>
        <pc:sldMkLst>
          <pc:docMk/>
          <pc:sldMk cId="1941045250" sldId="305"/>
        </pc:sldMkLst>
        <pc:spChg chg="mod">
          <ac:chgData name="Ben Matheson" userId="3c56d5f8-8af8-40c5-9b73-3186d22e5740" providerId="ADAL" clId="{BE944B56-C3E7-4B13-AD20-A6EF5BB822D8}" dt="2023-09-26T16:46:02.172" v="2934" actId="113"/>
          <ac:spMkLst>
            <pc:docMk/>
            <pc:sldMk cId="1941045250" sldId="305"/>
            <ac:spMk id="5" creationId="{A84A9113-C2AE-A322-DA64-ED9F131C81B8}"/>
          </ac:spMkLst>
        </pc:spChg>
        <pc:grpChg chg="add mod">
          <ac:chgData name="Ben Matheson" userId="3c56d5f8-8af8-40c5-9b73-3186d22e5740" providerId="ADAL" clId="{BE944B56-C3E7-4B13-AD20-A6EF5BB822D8}" dt="2023-09-26T16:09:26.222" v="1947"/>
          <ac:grpSpMkLst>
            <pc:docMk/>
            <pc:sldMk cId="1941045250" sldId="305"/>
            <ac:grpSpMk id="2" creationId="{EC438EC0-19EE-EDF2-52C9-4444C465DE34}"/>
          </ac:grpSpMkLst>
        </pc:grpChg>
        <pc:picChg chg="mod">
          <ac:chgData name="Ben Matheson" userId="3c56d5f8-8af8-40c5-9b73-3186d22e5740" providerId="ADAL" clId="{BE944B56-C3E7-4B13-AD20-A6EF5BB822D8}" dt="2023-09-26T16:09:26.222" v="1947"/>
          <ac:picMkLst>
            <pc:docMk/>
            <pc:sldMk cId="1941045250" sldId="305"/>
            <ac:picMk id="3" creationId="{B3E038A2-9F7D-3DA2-C62F-FDADF431678C}"/>
          </ac:picMkLst>
        </pc:picChg>
        <pc:picChg chg="mod">
          <ac:chgData name="Ben Matheson" userId="3c56d5f8-8af8-40c5-9b73-3186d22e5740" providerId="ADAL" clId="{BE944B56-C3E7-4B13-AD20-A6EF5BB822D8}" dt="2023-09-26T16:09:26.222" v="1947"/>
          <ac:picMkLst>
            <pc:docMk/>
            <pc:sldMk cId="1941045250" sldId="305"/>
            <ac:picMk id="10" creationId="{05BBC83F-5214-4D17-247E-92102AD84EFB}"/>
          </ac:picMkLst>
        </pc:picChg>
        <pc:picChg chg="mod">
          <ac:chgData name="Ben Matheson" userId="3c56d5f8-8af8-40c5-9b73-3186d22e5740" providerId="ADAL" clId="{BE944B56-C3E7-4B13-AD20-A6EF5BB822D8}" dt="2023-09-26T16:09:26.222" v="1947"/>
          <ac:picMkLst>
            <pc:docMk/>
            <pc:sldMk cId="1941045250" sldId="305"/>
            <ac:picMk id="13" creationId="{07FDFAA9-7142-DCA7-22A2-E32F2AE284C1}"/>
          </ac:picMkLst>
        </pc:picChg>
      </pc:sldChg>
      <pc:sldChg chg="addSp delSp modSp new mod">
        <pc:chgData name="Ben Matheson" userId="3c56d5f8-8af8-40c5-9b73-3186d22e5740" providerId="ADAL" clId="{BE944B56-C3E7-4B13-AD20-A6EF5BB822D8}" dt="2023-09-06T21:32:48.357" v="474" actId="20577"/>
        <pc:sldMkLst>
          <pc:docMk/>
          <pc:sldMk cId="4198662683" sldId="346"/>
        </pc:sldMkLst>
        <pc:spChg chg="mod">
          <ac:chgData name="Ben Matheson" userId="3c56d5f8-8af8-40c5-9b73-3186d22e5740" providerId="ADAL" clId="{BE944B56-C3E7-4B13-AD20-A6EF5BB822D8}" dt="2023-09-06T21:32:48.357" v="474" actId="20577"/>
          <ac:spMkLst>
            <pc:docMk/>
            <pc:sldMk cId="4198662683" sldId="346"/>
            <ac:spMk id="2" creationId="{DD9F4B63-7E80-BA2B-4AD1-164A14E55FC9}"/>
          </ac:spMkLst>
        </pc:spChg>
        <pc:spChg chg="del mod">
          <ac:chgData name="Ben Matheson" userId="3c56d5f8-8af8-40c5-9b73-3186d22e5740" providerId="ADAL" clId="{BE944B56-C3E7-4B13-AD20-A6EF5BB822D8}" dt="2023-09-06T20:42:03.737" v="162" actId="478"/>
          <ac:spMkLst>
            <pc:docMk/>
            <pc:sldMk cId="4198662683" sldId="346"/>
            <ac:spMk id="3" creationId="{58345F91-027C-813E-5C1F-67E210F8A0B7}"/>
          </ac:spMkLst>
        </pc:spChg>
        <pc:spChg chg="add del mod">
          <ac:chgData name="Ben Matheson" userId="3c56d5f8-8af8-40c5-9b73-3186d22e5740" providerId="ADAL" clId="{BE944B56-C3E7-4B13-AD20-A6EF5BB822D8}" dt="2023-09-06T20:42:05.126" v="163" actId="478"/>
          <ac:spMkLst>
            <pc:docMk/>
            <pc:sldMk cId="4198662683" sldId="346"/>
            <ac:spMk id="5" creationId="{5C740EB8-8E63-BFDC-DDFE-2DB90E014FFB}"/>
          </ac:spMkLst>
        </pc:spChg>
        <pc:spChg chg="add mod">
          <ac:chgData name="Ben Matheson" userId="3c56d5f8-8af8-40c5-9b73-3186d22e5740" providerId="ADAL" clId="{BE944B56-C3E7-4B13-AD20-A6EF5BB822D8}" dt="2023-09-06T21:31:58.295" v="466" actId="20577"/>
          <ac:spMkLst>
            <pc:docMk/>
            <pc:sldMk cId="4198662683" sldId="346"/>
            <ac:spMk id="6" creationId="{25DC97DF-C9B6-7C44-5F74-8EB839836B65}"/>
          </ac:spMkLst>
        </pc:spChg>
      </pc:sldChg>
      <pc:sldChg chg="new del">
        <pc:chgData name="Ben Matheson" userId="3c56d5f8-8af8-40c5-9b73-3186d22e5740" providerId="ADAL" clId="{BE944B56-C3E7-4B13-AD20-A6EF5BB822D8}" dt="2023-09-06T20:39:17.554" v="117" actId="47"/>
        <pc:sldMkLst>
          <pc:docMk/>
          <pc:sldMk cId="1101864413" sldId="347"/>
        </pc:sldMkLst>
      </pc:sldChg>
      <pc:sldChg chg="del">
        <pc:chgData name="Ben Matheson" userId="3c56d5f8-8af8-40c5-9b73-3186d22e5740" providerId="ADAL" clId="{BE944B56-C3E7-4B13-AD20-A6EF5BB822D8}" dt="2023-09-21T20:59:15.619" v="1886" actId="47"/>
        <pc:sldMkLst>
          <pc:docMk/>
          <pc:sldMk cId="1290444862" sldId="347"/>
        </pc:sldMkLst>
      </pc:sldChg>
      <pc:sldChg chg="new del">
        <pc:chgData name="Ben Matheson" userId="3c56d5f8-8af8-40c5-9b73-3186d22e5740" providerId="ADAL" clId="{BE944B56-C3E7-4B13-AD20-A6EF5BB822D8}" dt="2023-09-06T20:39:40.238" v="119" actId="680"/>
        <pc:sldMkLst>
          <pc:docMk/>
          <pc:sldMk cId="2834272950" sldId="347"/>
        </pc:sldMkLst>
      </pc:sldChg>
      <pc:sldChg chg="new del">
        <pc:chgData name="Ben Matheson" userId="3c56d5f8-8af8-40c5-9b73-3186d22e5740" providerId="ADAL" clId="{BE944B56-C3E7-4B13-AD20-A6EF5BB822D8}" dt="2023-09-06T20:39:54.509" v="121" actId="47"/>
        <pc:sldMkLst>
          <pc:docMk/>
          <pc:sldMk cId="4022401136" sldId="347"/>
        </pc:sldMkLst>
      </pc:sldChg>
      <pc:sldChg chg="addSp modSp mod">
        <pc:chgData name="Ben Matheson" userId="3c56d5f8-8af8-40c5-9b73-3186d22e5740" providerId="ADAL" clId="{BE944B56-C3E7-4B13-AD20-A6EF5BB822D8}" dt="2023-09-26T16:07:41.193" v="1920" actId="1076"/>
        <pc:sldMkLst>
          <pc:docMk/>
          <pc:sldMk cId="3468221915" sldId="348"/>
        </pc:sldMkLst>
        <pc:spChg chg="mod">
          <ac:chgData name="Ben Matheson" userId="3c56d5f8-8af8-40c5-9b73-3186d22e5740" providerId="ADAL" clId="{BE944B56-C3E7-4B13-AD20-A6EF5BB822D8}" dt="2023-09-20T20:18:16.904" v="647" actId="20577"/>
          <ac:spMkLst>
            <pc:docMk/>
            <pc:sldMk cId="3468221915" sldId="348"/>
            <ac:spMk id="6" creationId="{25DC97DF-C9B6-7C44-5F74-8EB839836B65}"/>
          </ac:spMkLst>
        </pc:spChg>
        <pc:grpChg chg="add mod">
          <ac:chgData name="Ben Matheson" userId="3c56d5f8-8af8-40c5-9b73-3186d22e5740" providerId="ADAL" clId="{BE944B56-C3E7-4B13-AD20-A6EF5BB822D8}" dt="2023-09-26T16:07:41.193" v="1920" actId="1076"/>
          <ac:grpSpMkLst>
            <pc:docMk/>
            <pc:sldMk cId="3468221915" sldId="348"/>
            <ac:grpSpMk id="3" creationId="{5896084A-A878-8102-FFDC-86C2190818CB}"/>
          </ac:grpSpMkLst>
        </pc:grpChg>
        <pc:picChg chg="mod">
          <ac:chgData name="Ben Matheson" userId="3c56d5f8-8af8-40c5-9b73-3186d22e5740" providerId="ADAL" clId="{BE944B56-C3E7-4B13-AD20-A6EF5BB822D8}" dt="2023-09-26T16:07:41.193" v="1920" actId="1076"/>
          <ac:picMkLst>
            <pc:docMk/>
            <pc:sldMk cId="3468221915" sldId="348"/>
            <ac:picMk id="7" creationId="{7693F1E4-9E7F-F36E-76EE-5432D247CDCC}"/>
          </ac:picMkLst>
        </pc:picChg>
        <pc:picChg chg="mod">
          <ac:chgData name="Ben Matheson" userId="3c56d5f8-8af8-40c5-9b73-3186d22e5740" providerId="ADAL" clId="{BE944B56-C3E7-4B13-AD20-A6EF5BB822D8}" dt="2023-09-26T16:07:41.193" v="1920" actId="1076"/>
          <ac:picMkLst>
            <pc:docMk/>
            <pc:sldMk cId="3468221915" sldId="348"/>
            <ac:picMk id="8" creationId="{76768812-961D-3478-3910-64351B3C521C}"/>
          </ac:picMkLst>
        </pc:picChg>
        <pc:picChg chg="mod">
          <ac:chgData name="Ben Matheson" userId="3c56d5f8-8af8-40c5-9b73-3186d22e5740" providerId="ADAL" clId="{BE944B56-C3E7-4B13-AD20-A6EF5BB822D8}" dt="2023-09-26T16:07:41.193" v="1920" actId="1076"/>
          <ac:picMkLst>
            <pc:docMk/>
            <pc:sldMk cId="3468221915" sldId="348"/>
            <ac:picMk id="9" creationId="{013EE894-038C-3ABE-C319-1D644DFEE78C}"/>
          </ac:picMkLst>
        </pc:picChg>
      </pc:sldChg>
      <pc:sldChg chg="addSp delSp modSp mod">
        <pc:chgData name="Ben Matheson" userId="3c56d5f8-8af8-40c5-9b73-3186d22e5740" providerId="ADAL" clId="{BE944B56-C3E7-4B13-AD20-A6EF5BB822D8}" dt="2023-09-26T16:08:40.069" v="1935" actId="1076"/>
        <pc:sldMkLst>
          <pc:docMk/>
          <pc:sldMk cId="2902310148" sldId="349"/>
        </pc:sldMkLst>
        <pc:spChg chg="add del mod">
          <ac:chgData name="Ben Matheson" userId="3c56d5f8-8af8-40c5-9b73-3186d22e5740" providerId="ADAL" clId="{BE944B56-C3E7-4B13-AD20-A6EF5BB822D8}" dt="2023-09-20T20:17:26.571" v="646"/>
          <ac:spMkLst>
            <pc:docMk/>
            <pc:sldMk cId="2902310148" sldId="349"/>
            <ac:spMk id="3" creationId="{BFC05E5C-0F70-6A03-3D39-FB93CB75F13F}"/>
          </ac:spMkLst>
        </pc:spChg>
        <pc:spChg chg="mod">
          <ac:chgData name="Ben Matheson" userId="3c56d5f8-8af8-40c5-9b73-3186d22e5740" providerId="ADAL" clId="{BE944B56-C3E7-4B13-AD20-A6EF5BB822D8}" dt="2023-09-21T16:33:56.946" v="681" actId="20577"/>
          <ac:spMkLst>
            <pc:docMk/>
            <pc:sldMk cId="2902310148" sldId="349"/>
            <ac:spMk id="6" creationId="{25DC97DF-C9B6-7C44-5F74-8EB839836B65}"/>
          </ac:spMkLst>
        </pc:spChg>
        <pc:spChg chg="mod">
          <ac:chgData name="Ben Matheson" userId="3c56d5f8-8af8-40c5-9b73-3186d22e5740" providerId="ADAL" clId="{BE944B56-C3E7-4B13-AD20-A6EF5BB822D8}" dt="2023-09-26T16:08:40.069" v="1935" actId="1076"/>
          <ac:spMkLst>
            <pc:docMk/>
            <pc:sldMk cId="2902310148" sldId="349"/>
            <ac:spMk id="10" creationId="{88CB7EB4-DC06-ECC4-EB43-6B39C353CA66}"/>
          </ac:spMkLst>
        </pc:spChg>
        <pc:grpChg chg="add mod">
          <ac:chgData name="Ben Matheson" userId="3c56d5f8-8af8-40c5-9b73-3186d22e5740" providerId="ADAL" clId="{BE944B56-C3E7-4B13-AD20-A6EF5BB822D8}" dt="2023-09-26T16:08:35.257" v="1934"/>
          <ac:grpSpMkLst>
            <pc:docMk/>
            <pc:sldMk cId="2902310148" sldId="349"/>
            <ac:grpSpMk id="3" creationId="{64190517-4007-DE11-7E79-557A9AF5A90C}"/>
          </ac:grpSpMkLst>
        </pc:grpChg>
        <pc:picChg chg="mod">
          <ac:chgData name="Ben Matheson" userId="3c56d5f8-8af8-40c5-9b73-3186d22e5740" providerId="ADAL" clId="{BE944B56-C3E7-4B13-AD20-A6EF5BB822D8}" dt="2023-09-26T16:08:35.257" v="1934"/>
          <ac:picMkLst>
            <pc:docMk/>
            <pc:sldMk cId="2902310148" sldId="349"/>
            <ac:picMk id="5" creationId="{732E5104-845E-8179-5534-A6A48D2998D8}"/>
          </ac:picMkLst>
        </pc:picChg>
        <pc:picChg chg="mod">
          <ac:chgData name="Ben Matheson" userId="3c56d5f8-8af8-40c5-9b73-3186d22e5740" providerId="ADAL" clId="{BE944B56-C3E7-4B13-AD20-A6EF5BB822D8}" dt="2023-09-26T16:08:35.257" v="1934"/>
          <ac:picMkLst>
            <pc:docMk/>
            <pc:sldMk cId="2902310148" sldId="349"/>
            <ac:picMk id="8" creationId="{3317818D-4340-54E2-54D7-06ECE91D583F}"/>
          </ac:picMkLst>
        </pc:picChg>
        <pc:picChg chg="mod">
          <ac:chgData name="Ben Matheson" userId="3c56d5f8-8af8-40c5-9b73-3186d22e5740" providerId="ADAL" clId="{BE944B56-C3E7-4B13-AD20-A6EF5BB822D8}" dt="2023-09-26T16:08:31.757" v="1932" actId="1076"/>
          <ac:picMkLst>
            <pc:docMk/>
            <pc:sldMk cId="2902310148" sldId="349"/>
            <ac:picMk id="9" creationId="{D3146CE5-B3C5-F61C-9D70-5D67AFB142F5}"/>
          </ac:picMkLst>
        </pc:picChg>
        <pc:picChg chg="mod">
          <ac:chgData name="Ben Matheson" userId="3c56d5f8-8af8-40c5-9b73-3186d22e5740" providerId="ADAL" clId="{BE944B56-C3E7-4B13-AD20-A6EF5BB822D8}" dt="2023-09-26T16:08:35.257" v="1934"/>
          <ac:picMkLst>
            <pc:docMk/>
            <pc:sldMk cId="2902310148" sldId="349"/>
            <ac:picMk id="11" creationId="{3996AB56-7BE8-DEF0-51B7-067C8592815E}"/>
          </ac:picMkLst>
        </pc:picChg>
      </pc:sldChg>
      <pc:sldChg chg="addSp modSp mod">
        <pc:chgData name="Ben Matheson" userId="3c56d5f8-8af8-40c5-9b73-3186d22e5740" providerId="ADAL" clId="{BE944B56-C3E7-4B13-AD20-A6EF5BB822D8}" dt="2023-09-26T16:41:02.310" v="2800" actId="20577"/>
        <pc:sldMkLst>
          <pc:docMk/>
          <pc:sldMk cId="370517032" sldId="350"/>
        </pc:sldMkLst>
        <pc:spChg chg="mod">
          <ac:chgData name="Ben Matheson" userId="3c56d5f8-8af8-40c5-9b73-3186d22e5740" providerId="ADAL" clId="{BE944B56-C3E7-4B13-AD20-A6EF5BB822D8}" dt="2023-09-26T16:41:02.310" v="2800" actId="20577"/>
          <ac:spMkLst>
            <pc:docMk/>
            <pc:sldMk cId="370517032" sldId="350"/>
            <ac:spMk id="6" creationId="{25DC97DF-C9B6-7C44-5F74-8EB839836B65}"/>
          </ac:spMkLst>
        </pc:spChg>
        <pc:grpChg chg="add mod">
          <ac:chgData name="Ben Matheson" userId="3c56d5f8-8af8-40c5-9b73-3186d22e5740" providerId="ADAL" clId="{BE944B56-C3E7-4B13-AD20-A6EF5BB822D8}" dt="2023-09-26T16:08:42.069" v="1936"/>
          <ac:grpSpMkLst>
            <pc:docMk/>
            <pc:sldMk cId="370517032" sldId="350"/>
            <ac:grpSpMk id="3" creationId="{37158C67-04B7-53B3-0894-D6EB5A634615}"/>
          </ac:grpSpMkLst>
        </pc:grpChg>
        <pc:picChg chg="mod">
          <ac:chgData name="Ben Matheson" userId="3c56d5f8-8af8-40c5-9b73-3186d22e5740" providerId="ADAL" clId="{BE944B56-C3E7-4B13-AD20-A6EF5BB822D8}" dt="2023-09-26T16:08:42.069" v="1936"/>
          <ac:picMkLst>
            <pc:docMk/>
            <pc:sldMk cId="370517032" sldId="350"/>
            <ac:picMk id="7" creationId="{25325F40-5EA6-90CA-D220-D4DC1542F3DA}"/>
          </ac:picMkLst>
        </pc:picChg>
        <pc:picChg chg="mod">
          <ac:chgData name="Ben Matheson" userId="3c56d5f8-8af8-40c5-9b73-3186d22e5740" providerId="ADAL" clId="{BE944B56-C3E7-4B13-AD20-A6EF5BB822D8}" dt="2023-09-26T16:08:42.069" v="1936"/>
          <ac:picMkLst>
            <pc:docMk/>
            <pc:sldMk cId="370517032" sldId="350"/>
            <ac:picMk id="9" creationId="{136FC6B8-669C-31F9-5F9C-D7D1C29BAB7E}"/>
          </ac:picMkLst>
        </pc:picChg>
        <pc:picChg chg="mod">
          <ac:chgData name="Ben Matheson" userId="3c56d5f8-8af8-40c5-9b73-3186d22e5740" providerId="ADAL" clId="{BE944B56-C3E7-4B13-AD20-A6EF5BB822D8}" dt="2023-09-26T16:08:42.069" v="1936"/>
          <ac:picMkLst>
            <pc:docMk/>
            <pc:sldMk cId="370517032" sldId="350"/>
            <ac:picMk id="11" creationId="{B635856A-1C7E-DAD1-4C5E-112E7FA56BD2}"/>
          </ac:picMkLst>
        </pc:picChg>
      </pc:sldChg>
      <pc:sldChg chg="addSp modSp mod ord">
        <pc:chgData name="Ben Matheson" userId="3c56d5f8-8af8-40c5-9b73-3186d22e5740" providerId="ADAL" clId="{BE944B56-C3E7-4B13-AD20-A6EF5BB822D8}" dt="2023-09-26T16:08:07.162" v="1929" actId="14100"/>
        <pc:sldMkLst>
          <pc:docMk/>
          <pc:sldMk cId="1564662858" sldId="351"/>
        </pc:sldMkLst>
        <pc:grpChg chg="add mod">
          <ac:chgData name="Ben Matheson" userId="3c56d5f8-8af8-40c5-9b73-3186d22e5740" providerId="ADAL" clId="{BE944B56-C3E7-4B13-AD20-A6EF5BB822D8}" dt="2023-09-26T16:07:57.143" v="1924" actId="1076"/>
          <ac:grpSpMkLst>
            <pc:docMk/>
            <pc:sldMk cId="1564662858" sldId="351"/>
            <ac:grpSpMk id="4" creationId="{DD2C2606-4BC5-047F-170F-C6032CD6BCC7}"/>
          </ac:grpSpMkLst>
        </pc:grpChg>
        <pc:picChg chg="mod">
          <ac:chgData name="Ben Matheson" userId="3c56d5f8-8af8-40c5-9b73-3186d22e5740" providerId="ADAL" clId="{BE944B56-C3E7-4B13-AD20-A6EF5BB822D8}" dt="2023-09-26T16:08:04.476" v="1928" actId="1076"/>
          <ac:picMkLst>
            <pc:docMk/>
            <pc:sldMk cId="1564662858" sldId="351"/>
            <ac:picMk id="5" creationId="{B0C84756-DCE2-7F46-9B53-949EB2DA8133}"/>
          </ac:picMkLst>
        </pc:picChg>
        <pc:picChg chg="mod">
          <ac:chgData name="Ben Matheson" userId="3c56d5f8-8af8-40c5-9b73-3186d22e5740" providerId="ADAL" clId="{BE944B56-C3E7-4B13-AD20-A6EF5BB822D8}" dt="2023-09-26T16:07:57.143" v="1924" actId="1076"/>
          <ac:picMkLst>
            <pc:docMk/>
            <pc:sldMk cId="1564662858" sldId="351"/>
            <ac:picMk id="6" creationId="{6C5166F9-E91F-938D-7F0C-C02AA2AF2F91}"/>
          </ac:picMkLst>
        </pc:picChg>
        <pc:picChg chg="mod">
          <ac:chgData name="Ben Matheson" userId="3c56d5f8-8af8-40c5-9b73-3186d22e5740" providerId="ADAL" clId="{BE944B56-C3E7-4B13-AD20-A6EF5BB822D8}" dt="2023-09-26T16:07:57.143" v="1924" actId="1076"/>
          <ac:picMkLst>
            <pc:docMk/>
            <pc:sldMk cId="1564662858" sldId="351"/>
            <ac:picMk id="7" creationId="{69F3023D-D97A-30AA-69A0-FBE008CBDEC4}"/>
          </ac:picMkLst>
        </pc:picChg>
        <pc:picChg chg="mod">
          <ac:chgData name="Ben Matheson" userId="3c56d5f8-8af8-40c5-9b73-3186d22e5740" providerId="ADAL" clId="{BE944B56-C3E7-4B13-AD20-A6EF5BB822D8}" dt="2023-09-26T16:07:57.143" v="1924" actId="1076"/>
          <ac:picMkLst>
            <pc:docMk/>
            <pc:sldMk cId="1564662858" sldId="351"/>
            <ac:picMk id="9" creationId="{6131D8BD-B57D-4886-3BC8-78FB19F1FF16}"/>
          </ac:picMkLst>
        </pc:picChg>
        <pc:cxnChg chg="mod">
          <ac:chgData name="Ben Matheson" userId="3c56d5f8-8af8-40c5-9b73-3186d22e5740" providerId="ADAL" clId="{BE944B56-C3E7-4B13-AD20-A6EF5BB822D8}" dt="2023-09-26T16:08:07.162" v="1929" actId="14100"/>
          <ac:cxnSpMkLst>
            <pc:docMk/>
            <pc:sldMk cId="1564662858" sldId="351"/>
            <ac:cxnSpMk id="10" creationId="{527B61BB-52C4-33BC-67A0-17423BA403F2}"/>
          </ac:cxnSpMkLst>
        </pc:cxnChg>
      </pc:sldChg>
      <pc:sldChg chg="addSp delSp modSp mod">
        <pc:chgData name="Ben Matheson" userId="3c56d5f8-8af8-40c5-9b73-3186d22e5740" providerId="ADAL" clId="{BE944B56-C3E7-4B13-AD20-A6EF5BB822D8}" dt="2023-09-26T16:48:16.364" v="2943" actId="20577"/>
        <pc:sldMkLst>
          <pc:docMk/>
          <pc:sldMk cId="3441857736" sldId="353"/>
        </pc:sldMkLst>
        <pc:spChg chg="mod">
          <ac:chgData name="Ben Matheson" userId="3c56d5f8-8af8-40c5-9b73-3186d22e5740" providerId="ADAL" clId="{BE944B56-C3E7-4B13-AD20-A6EF5BB822D8}" dt="2023-09-26T16:48:16.364" v="2943" actId="20577"/>
          <ac:spMkLst>
            <pc:docMk/>
            <pc:sldMk cId="3441857736" sldId="353"/>
            <ac:spMk id="3" creationId="{198B8678-79F5-F669-0254-95E9790CDA08}"/>
          </ac:spMkLst>
        </pc:spChg>
        <pc:spChg chg="del">
          <ac:chgData name="Ben Matheson" userId="3c56d5f8-8af8-40c5-9b73-3186d22e5740" providerId="ADAL" clId="{BE944B56-C3E7-4B13-AD20-A6EF5BB822D8}" dt="2023-09-20T20:05:07.318" v="555" actId="478"/>
          <ac:spMkLst>
            <pc:docMk/>
            <pc:sldMk cId="3441857736" sldId="353"/>
            <ac:spMk id="6" creationId="{25DC97DF-C9B6-7C44-5F74-8EB839836B65}"/>
          </ac:spMkLst>
        </pc:spChg>
        <pc:spChg chg="mod">
          <ac:chgData name="Ben Matheson" userId="3c56d5f8-8af8-40c5-9b73-3186d22e5740" providerId="ADAL" clId="{BE944B56-C3E7-4B13-AD20-A6EF5BB822D8}" dt="2023-09-26T16:31:47.861" v="2731" actId="1076"/>
          <ac:spMkLst>
            <pc:docMk/>
            <pc:sldMk cId="3441857736" sldId="353"/>
            <ac:spMk id="6" creationId="{4261BA2E-4616-9F0F-2D1A-5F34F1C50256}"/>
          </ac:spMkLst>
        </pc:spChg>
        <pc:spChg chg="del">
          <ac:chgData name="Ben Matheson" userId="3c56d5f8-8af8-40c5-9b73-3186d22e5740" providerId="ADAL" clId="{BE944B56-C3E7-4B13-AD20-A6EF5BB822D8}" dt="2023-09-21T22:25:28.802" v="1912" actId="478"/>
          <ac:spMkLst>
            <pc:docMk/>
            <pc:sldMk cId="3441857736" sldId="353"/>
            <ac:spMk id="8" creationId="{4FB38A62-8182-2919-71DD-A24C4BD32F0E}"/>
          </ac:spMkLst>
        </pc:spChg>
        <pc:spChg chg="mod">
          <ac:chgData name="Ben Matheson" userId="3c56d5f8-8af8-40c5-9b73-3186d22e5740" providerId="ADAL" clId="{BE944B56-C3E7-4B13-AD20-A6EF5BB822D8}" dt="2023-09-21T22:25:34.744" v="1914" actId="1076"/>
          <ac:spMkLst>
            <pc:docMk/>
            <pc:sldMk cId="3441857736" sldId="353"/>
            <ac:spMk id="9" creationId="{53EEFDA9-7965-A7C5-AE07-A2653F2F7ED9}"/>
          </ac:spMkLst>
        </pc:spChg>
        <pc:spChg chg="del">
          <ac:chgData name="Ben Matheson" userId="3c56d5f8-8af8-40c5-9b73-3186d22e5740" providerId="ADAL" clId="{BE944B56-C3E7-4B13-AD20-A6EF5BB822D8}" dt="2023-09-21T22:25:30.952" v="1913" actId="478"/>
          <ac:spMkLst>
            <pc:docMk/>
            <pc:sldMk cId="3441857736" sldId="353"/>
            <ac:spMk id="10" creationId="{FED56FED-30C0-8FA0-416E-0B6FA398F7F4}"/>
          </ac:spMkLst>
        </pc:spChg>
        <pc:spChg chg="del mod">
          <ac:chgData name="Ben Matheson" userId="3c56d5f8-8af8-40c5-9b73-3186d22e5740" providerId="ADAL" clId="{BE944B56-C3E7-4B13-AD20-A6EF5BB822D8}" dt="2023-09-21T22:25:30.952" v="1913" actId="478"/>
          <ac:spMkLst>
            <pc:docMk/>
            <pc:sldMk cId="3441857736" sldId="353"/>
            <ac:spMk id="13" creationId="{62D1CCCD-4697-7E91-3AD4-DE97CBFF4604}"/>
          </ac:spMkLst>
        </pc:spChg>
        <pc:grpChg chg="add mod">
          <ac:chgData name="Ben Matheson" userId="3c56d5f8-8af8-40c5-9b73-3186d22e5740" providerId="ADAL" clId="{BE944B56-C3E7-4B13-AD20-A6EF5BB822D8}" dt="2023-09-26T16:08:47.459" v="1937"/>
          <ac:grpSpMkLst>
            <pc:docMk/>
            <pc:sldMk cId="3441857736" sldId="353"/>
            <ac:grpSpMk id="4" creationId="{DEDBE03D-13A5-1668-DF25-ED6A0954B03F}"/>
          </ac:grpSpMkLst>
        </pc:grpChg>
        <pc:picChg chg="del">
          <ac:chgData name="Ben Matheson" userId="3c56d5f8-8af8-40c5-9b73-3186d22e5740" providerId="ADAL" clId="{BE944B56-C3E7-4B13-AD20-A6EF5BB822D8}" dt="2023-09-20T20:05:17.107" v="556" actId="478"/>
          <ac:picMkLst>
            <pc:docMk/>
            <pc:sldMk cId="3441857736" sldId="353"/>
            <ac:picMk id="4" creationId="{34551656-27C1-7567-4D96-114C3D1AE16E}"/>
          </ac:picMkLst>
        </pc:picChg>
        <pc:picChg chg="mod">
          <ac:chgData name="Ben Matheson" userId="3c56d5f8-8af8-40c5-9b73-3186d22e5740" providerId="ADAL" clId="{BE944B56-C3E7-4B13-AD20-A6EF5BB822D8}" dt="2023-09-26T16:41:49.137" v="2801" actId="1076"/>
          <ac:picMkLst>
            <pc:docMk/>
            <pc:sldMk cId="3441857736" sldId="353"/>
            <ac:picMk id="5" creationId="{4945FDE8-0403-31CD-4892-AB6B3AF30559}"/>
          </ac:picMkLst>
        </pc:picChg>
        <pc:picChg chg="mod">
          <ac:chgData name="Ben Matheson" userId="3c56d5f8-8af8-40c5-9b73-3186d22e5740" providerId="ADAL" clId="{BE944B56-C3E7-4B13-AD20-A6EF5BB822D8}" dt="2023-09-26T16:44:20.085" v="2924" actId="1076"/>
          <ac:picMkLst>
            <pc:docMk/>
            <pc:sldMk cId="3441857736" sldId="353"/>
            <ac:picMk id="7" creationId="{07A31545-2E93-99F1-AA35-664EB05FF4E6}"/>
          </ac:picMkLst>
        </pc:picChg>
        <pc:picChg chg="del">
          <ac:chgData name="Ben Matheson" userId="3c56d5f8-8af8-40c5-9b73-3186d22e5740" providerId="ADAL" clId="{BE944B56-C3E7-4B13-AD20-A6EF5BB822D8}" dt="2023-09-21T22:25:25.614" v="1910" actId="478"/>
          <ac:picMkLst>
            <pc:docMk/>
            <pc:sldMk cId="3441857736" sldId="353"/>
            <ac:picMk id="7" creationId="{62D38305-A358-A44C-7EE7-D41EC2FD5621}"/>
          </ac:picMkLst>
        </pc:picChg>
        <pc:picChg chg="mod">
          <ac:chgData name="Ben Matheson" userId="3c56d5f8-8af8-40c5-9b73-3186d22e5740" providerId="ADAL" clId="{BE944B56-C3E7-4B13-AD20-A6EF5BB822D8}" dt="2023-09-26T16:08:47.459" v="1937"/>
          <ac:picMkLst>
            <pc:docMk/>
            <pc:sldMk cId="3441857736" sldId="353"/>
            <ac:picMk id="8" creationId="{05A714DA-8D1E-DA2E-AC09-1422828D0DB0}"/>
          </ac:picMkLst>
        </pc:picChg>
        <pc:picChg chg="mod">
          <ac:chgData name="Ben Matheson" userId="3c56d5f8-8af8-40c5-9b73-3186d22e5740" providerId="ADAL" clId="{BE944B56-C3E7-4B13-AD20-A6EF5BB822D8}" dt="2023-09-26T16:44:22.531" v="2925" actId="1076"/>
          <ac:picMkLst>
            <pc:docMk/>
            <pc:sldMk cId="3441857736" sldId="353"/>
            <ac:picMk id="10" creationId="{57F9806F-311B-F8DA-AFC4-9E931D7AB34E}"/>
          </ac:picMkLst>
        </pc:picChg>
        <pc:picChg chg="mod">
          <ac:chgData name="Ben Matheson" userId="3c56d5f8-8af8-40c5-9b73-3186d22e5740" providerId="ADAL" clId="{BE944B56-C3E7-4B13-AD20-A6EF5BB822D8}" dt="2023-09-26T16:08:47.459" v="1937"/>
          <ac:picMkLst>
            <pc:docMk/>
            <pc:sldMk cId="3441857736" sldId="353"/>
            <ac:picMk id="11" creationId="{279EB319-D193-5559-A3A3-E3704089BFC3}"/>
          </ac:picMkLst>
        </pc:picChg>
        <pc:picChg chg="mod">
          <ac:chgData name="Ben Matheson" userId="3c56d5f8-8af8-40c5-9b73-3186d22e5740" providerId="ADAL" clId="{BE944B56-C3E7-4B13-AD20-A6EF5BB822D8}" dt="2023-09-26T16:08:47.459" v="1937"/>
          <ac:picMkLst>
            <pc:docMk/>
            <pc:sldMk cId="3441857736" sldId="353"/>
            <ac:picMk id="12" creationId="{A1F09F86-B53B-2F39-D75B-C56984D904E6}"/>
          </ac:picMkLst>
        </pc:picChg>
        <pc:picChg chg="del">
          <ac:chgData name="Ben Matheson" userId="3c56d5f8-8af8-40c5-9b73-3186d22e5740" providerId="ADAL" clId="{BE944B56-C3E7-4B13-AD20-A6EF5BB822D8}" dt="2023-09-21T22:25:30.952" v="1913" actId="478"/>
          <ac:picMkLst>
            <pc:docMk/>
            <pc:sldMk cId="3441857736" sldId="353"/>
            <ac:picMk id="12" creationId="{D6D478C9-E9D8-8066-FD47-B9C1E7AE1CCB}"/>
          </ac:picMkLst>
        </pc:picChg>
      </pc:sldChg>
      <pc:sldChg chg="addSp modSp mod">
        <pc:chgData name="Ben Matheson" userId="3c56d5f8-8af8-40c5-9b73-3186d22e5740" providerId="ADAL" clId="{BE944B56-C3E7-4B13-AD20-A6EF5BB822D8}" dt="2023-09-26T16:09:28.290" v="1948"/>
        <pc:sldMkLst>
          <pc:docMk/>
          <pc:sldMk cId="2834565421" sldId="355"/>
        </pc:sldMkLst>
        <pc:spChg chg="mod">
          <ac:chgData name="Ben Matheson" userId="3c56d5f8-8af8-40c5-9b73-3186d22e5740" providerId="ADAL" clId="{BE944B56-C3E7-4B13-AD20-A6EF5BB822D8}" dt="2023-09-20T21:11:18.433" v="666" actId="20577"/>
          <ac:spMkLst>
            <pc:docMk/>
            <pc:sldMk cId="2834565421" sldId="355"/>
            <ac:spMk id="5" creationId="{A84A9113-C2AE-A322-DA64-ED9F131C81B8}"/>
          </ac:spMkLst>
        </pc:spChg>
        <pc:grpChg chg="add mod">
          <ac:chgData name="Ben Matheson" userId="3c56d5f8-8af8-40c5-9b73-3186d22e5740" providerId="ADAL" clId="{BE944B56-C3E7-4B13-AD20-A6EF5BB822D8}" dt="2023-09-26T16:09:28.290" v="1948"/>
          <ac:grpSpMkLst>
            <pc:docMk/>
            <pc:sldMk cId="2834565421" sldId="355"/>
            <ac:grpSpMk id="3" creationId="{EDCDBDB2-1CBC-56A8-A3DD-17EAC21724D7}"/>
          </ac:grpSpMkLst>
        </pc:grpChg>
        <pc:picChg chg="mod">
          <ac:chgData name="Ben Matheson" userId="3c56d5f8-8af8-40c5-9b73-3186d22e5740" providerId="ADAL" clId="{BE944B56-C3E7-4B13-AD20-A6EF5BB822D8}" dt="2023-09-26T16:09:28.290" v="1948"/>
          <ac:picMkLst>
            <pc:docMk/>
            <pc:sldMk cId="2834565421" sldId="355"/>
            <ac:picMk id="4" creationId="{3770D2D5-D51A-29BD-041E-C225345E2F71}"/>
          </ac:picMkLst>
        </pc:picChg>
        <pc:picChg chg="mod">
          <ac:chgData name="Ben Matheson" userId="3c56d5f8-8af8-40c5-9b73-3186d22e5740" providerId="ADAL" clId="{BE944B56-C3E7-4B13-AD20-A6EF5BB822D8}" dt="2023-09-26T16:09:28.290" v="1948"/>
          <ac:picMkLst>
            <pc:docMk/>
            <pc:sldMk cId="2834565421" sldId="355"/>
            <ac:picMk id="6" creationId="{BE98D13C-0CD3-DC6E-D982-FF8D026555A7}"/>
          </ac:picMkLst>
        </pc:picChg>
        <pc:picChg chg="mod">
          <ac:chgData name="Ben Matheson" userId="3c56d5f8-8af8-40c5-9b73-3186d22e5740" providerId="ADAL" clId="{BE944B56-C3E7-4B13-AD20-A6EF5BB822D8}" dt="2023-09-26T16:09:28.290" v="1948"/>
          <ac:picMkLst>
            <pc:docMk/>
            <pc:sldMk cId="2834565421" sldId="355"/>
            <ac:picMk id="7" creationId="{34DB79C4-AE86-EDA2-D455-1C3E93DA3797}"/>
          </ac:picMkLst>
        </pc:picChg>
      </pc:sldChg>
      <pc:sldChg chg="addSp delSp modSp mod ord">
        <pc:chgData name="Ben Matheson" userId="3c56d5f8-8af8-40c5-9b73-3186d22e5740" providerId="ADAL" clId="{BE944B56-C3E7-4B13-AD20-A6EF5BB822D8}" dt="2023-09-26T16:38:47.654" v="2799" actId="20577"/>
        <pc:sldMkLst>
          <pc:docMk/>
          <pc:sldMk cId="276129099" sldId="356"/>
        </pc:sldMkLst>
        <pc:spChg chg="mod">
          <ac:chgData name="Ben Matheson" userId="3c56d5f8-8af8-40c5-9b73-3186d22e5740" providerId="ADAL" clId="{BE944B56-C3E7-4B13-AD20-A6EF5BB822D8}" dt="2023-09-26T16:38:47.654" v="2799" actId="20577"/>
          <ac:spMkLst>
            <pc:docMk/>
            <pc:sldMk cId="276129099" sldId="356"/>
            <ac:spMk id="6" creationId="{25DC97DF-C9B6-7C44-5F74-8EB839836B65}"/>
          </ac:spMkLst>
        </pc:spChg>
        <pc:spChg chg="add del mod">
          <ac:chgData name="Ben Matheson" userId="3c56d5f8-8af8-40c5-9b73-3186d22e5740" providerId="ADAL" clId="{BE944B56-C3E7-4B13-AD20-A6EF5BB822D8}" dt="2023-09-20T20:03:13.228" v="507" actId="478"/>
          <ac:spMkLst>
            <pc:docMk/>
            <pc:sldMk cId="276129099" sldId="356"/>
            <ac:spMk id="7" creationId="{79C33980-22AA-3B8C-E979-91C16E50A015}"/>
          </ac:spMkLst>
        </pc:spChg>
        <pc:spChg chg="add mod">
          <ac:chgData name="Ben Matheson" userId="3c56d5f8-8af8-40c5-9b73-3186d22e5740" providerId="ADAL" clId="{BE944B56-C3E7-4B13-AD20-A6EF5BB822D8}" dt="2023-09-26T16:08:19.726" v="1930" actId="1076"/>
          <ac:spMkLst>
            <pc:docMk/>
            <pc:sldMk cId="276129099" sldId="356"/>
            <ac:spMk id="9" creationId="{DD7A745B-10F4-9BDA-DBAA-140A6F275A69}"/>
          </ac:spMkLst>
        </pc:spChg>
        <pc:spChg chg="add mod">
          <ac:chgData name="Ben Matheson" userId="3c56d5f8-8af8-40c5-9b73-3186d22e5740" providerId="ADAL" clId="{BE944B56-C3E7-4B13-AD20-A6EF5BB822D8}" dt="2023-09-20T20:03:58.007" v="551" actId="122"/>
          <ac:spMkLst>
            <pc:docMk/>
            <pc:sldMk cId="276129099" sldId="356"/>
            <ac:spMk id="10" creationId="{0B155BE0-D42F-115B-52C3-853F99557831}"/>
          </ac:spMkLst>
        </pc:spChg>
        <pc:grpChg chg="add mod">
          <ac:chgData name="Ben Matheson" userId="3c56d5f8-8af8-40c5-9b73-3186d22e5740" providerId="ADAL" clId="{BE944B56-C3E7-4B13-AD20-A6EF5BB822D8}" dt="2023-09-26T16:08:20.373" v="1931"/>
          <ac:grpSpMkLst>
            <pc:docMk/>
            <pc:sldMk cId="276129099" sldId="356"/>
            <ac:grpSpMk id="4" creationId="{154C6099-B86D-EC55-A3A6-C538C73B5BAA}"/>
          </ac:grpSpMkLst>
        </pc:grpChg>
        <pc:picChg chg="mod">
          <ac:chgData name="Ben Matheson" userId="3c56d5f8-8af8-40c5-9b73-3186d22e5740" providerId="ADAL" clId="{BE944B56-C3E7-4B13-AD20-A6EF5BB822D8}" dt="2023-09-26T16:08:20.373" v="1931"/>
          <ac:picMkLst>
            <pc:docMk/>
            <pc:sldMk cId="276129099" sldId="356"/>
            <ac:picMk id="7" creationId="{1A45C91E-F1FC-4930-8979-6B253224A1FE}"/>
          </ac:picMkLst>
        </pc:picChg>
        <pc:picChg chg="mod">
          <ac:chgData name="Ben Matheson" userId="3c56d5f8-8af8-40c5-9b73-3186d22e5740" providerId="ADAL" clId="{BE944B56-C3E7-4B13-AD20-A6EF5BB822D8}" dt="2023-09-26T16:08:20.373" v="1931"/>
          <ac:picMkLst>
            <pc:docMk/>
            <pc:sldMk cId="276129099" sldId="356"/>
            <ac:picMk id="11" creationId="{34F4E83C-6596-03E9-71D3-79DEDFD74E4E}"/>
          </ac:picMkLst>
        </pc:picChg>
        <pc:picChg chg="mod">
          <ac:chgData name="Ben Matheson" userId="3c56d5f8-8af8-40c5-9b73-3186d22e5740" providerId="ADAL" clId="{BE944B56-C3E7-4B13-AD20-A6EF5BB822D8}" dt="2023-09-26T16:08:20.373" v="1931"/>
          <ac:picMkLst>
            <pc:docMk/>
            <pc:sldMk cId="276129099" sldId="356"/>
            <ac:picMk id="12" creationId="{82B7D846-FD0E-6908-3A20-CC27248B1BE5}"/>
          </ac:picMkLst>
        </pc:picChg>
      </pc:sldChg>
      <pc:sldChg chg="addSp delSp modSp add mod">
        <pc:chgData name="Ben Matheson" userId="3c56d5f8-8af8-40c5-9b73-3186d22e5740" providerId="ADAL" clId="{BE944B56-C3E7-4B13-AD20-A6EF5BB822D8}" dt="2023-09-26T16:07:44.180" v="1921"/>
        <pc:sldMkLst>
          <pc:docMk/>
          <pc:sldMk cId="179463364" sldId="357"/>
        </pc:sldMkLst>
        <pc:spChg chg="mod">
          <ac:chgData name="Ben Matheson" userId="3c56d5f8-8af8-40c5-9b73-3186d22e5740" providerId="ADAL" clId="{BE944B56-C3E7-4B13-AD20-A6EF5BB822D8}" dt="2023-09-21T21:00:17.704" v="1896" actId="20577"/>
          <ac:spMkLst>
            <pc:docMk/>
            <pc:sldMk cId="179463364" sldId="357"/>
            <ac:spMk id="2" creationId="{DD9F4B63-7E80-BA2B-4AD1-164A14E55FC9}"/>
          </ac:spMkLst>
        </pc:spChg>
        <pc:spChg chg="del mod">
          <ac:chgData name="Ben Matheson" userId="3c56d5f8-8af8-40c5-9b73-3186d22e5740" providerId="ADAL" clId="{BE944B56-C3E7-4B13-AD20-A6EF5BB822D8}" dt="2023-09-21T16:34:38.387" v="687"/>
          <ac:spMkLst>
            <pc:docMk/>
            <pc:sldMk cId="179463364" sldId="357"/>
            <ac:spMk id="5" creationId="{E7DD4961-1229-35DF-C444-274322D2BE92}"/>
          </ac:spMkLst>
        </pc:spChg>
        <pc:spChg chg="mod">
          <ac:chgData name="Ben Matheson" userId="3c56d5f8-8af8-40c5-9b73-3186d22e5740" providerId="ADAL" clId="{BE944B56-C3E7-4B13-AD20-A6EF5BB822D8}" dt="2023-09-21T22:19:55.572" v="1905" actId="20577"/>
          <ac:spMkLst>
            <pc:docMk/>
            <pc:sldMk cId="179463364" sldId="357"/>
            <ac:spMk id="6" creationId="{25DC97DF-C9B6-7C44-5F74-8EB839836B65}"/>
          </ac:spMkLst>
        </pc:spChg>
        <pc:spChg chg="add mod">
          <ac:chgData name="Ben Matheson" userId="3c56d5f8-8af8-40c5-9b73-3186d22e5740" providerId="ADAL" clId="{BE944B56-C3E7-4B13-AD20-A6EF5BB822D8}" dt="2023-09-21T20:57:51.950" v="1884" actId="1037"/>
          <ac:spMkLst>
            <pc:docMk/>
            <pc:sldMk cId="179463364" sldId="357"/>
            <ac:spMk id="7" creationId="{99229B11-1554-198E-817C-77CE0DBA83AB}"/>
          </ac:spMkLst>
        </pc:spChg>
        <pc:grpChg chg="add mod">
          <ac:chgData name="Ben Matheson" userId="3c56d5f8-8af8-40c5-9b73-3186d22e5740" providerId="ADAL" clId="{BE944B56-C3E7-4B13-AD20-A6EF5BB822D8}" dt="2023-09-26T16:07:44.180" v="1921"/>
          <ac:grpSpMkLst>
            <pc:docMk/>
            <pc:sldMk cId="179463364" sldId="357"/>
            <ac:grpSpMk id="4" creationId="{642416BA-1CB0-A0E3-2190-94226D3D1BE2}"/>
          </ac:grpSpMkLst>
        </pc:grpChg>
        <pc:graphicFrameChg chg="add mod modGraphic">
          <ac:chgData name="Ben Matheson" userId="3c56d5f8-8af8-40c5-9b73-3186d22e5740" providerId="ADAL" clId="{BE944B56-C3E7-4B13-AD20-A6EF5BB822D8}" dt="2023-09-21T22:20:09.355" v="1908" actId="20577"/>
          <ac:graphicFrameMkLst>
            <pc:docMk/>
            <pc:sldMk cId="179463364" sldId="357"/>
            <ac:graphicFrameMk id="3" creationId="{23C3933F-BDBB-186F-8450-F9BB05F029B3}"/>
          </ac:graphicFrameMkLst>
        </pc:graphicFrameChg>
        <pc:picChg chg="del">
          <ac:chgData name="Ben Matheson" userId="3c56d5f8-8af8-40c5-9b73-3186d22e5740" providerId="ADAL" clId="{BE944B56-C3E7-4B13-AD20-A6EF5BB822D8}" dt="2023-09-21T16:34:34.612" v="684" actId="478"/>
          <ac:picMkLst>
            <pc:docMk/>
            <pc:sldMk cId="179463364" sldId="357"/>
            <ac:picMk id="4" creationId="{B1EB7AC4-8B35-02B0-5BCA-47E64CD48CA7}"/>
          </ac:picMkLst>
        </pc:picChg>
        <pc:picChg chg="mod">
          <ac:chgData name="Ben Matheson" userId="3c56d5f8-8af8-40c5-9b73-3186d22e5740" providerId="ADAL" clId="{BE944B56-C3E7-4B13-AD20-A6EF5BB822D8}" dt="2023-09-26T16:07:44.180" v="1921"/>
          <ac:picMkLst>
            <pc:docMk/>
            <pc:sldMk cId="179463364" sldId="357"/>
            <ac:picMk id="5" creationId="{421E0DBC-B98C-83AB-51B9-A157B2893C63}"/>
          </ac:picMkLst>
        </pc:picChg>
        <pc:picChg chg="mod">
          <ac:chgData name="Ben Matheson" userId="3c56d5f8-8af8-40c5-9b73-3186d22e5740" providerId="ADAL" clId="{BE944B56-C3E7-4B13-AD20-A6EF5BB822D8}" dt="2023-09-26T16:07:44.180" v="1921"/>
          <ac:picMkLst>
            <pc:docMk/>
            <pc:sldMk cId="179463364" sldId="357"/>
            <ac:picMk id="8" creationId="{DAD41214-FFA0-C92D-D3C2-D2F761954B8F}"/>
          </ac:picMkLst>
        </pc:picChg>
        <pc:picChg chg="mod">
          <ac:chgData name="Ben Matheson" userId="3c56d5f8-8af8-40c5-9b73-3186d22e5740" providerId="ADAL" clId="{BE944B56-C3E7-4B13-AD20-A6EF5BB822D8}" dt="2023-09-26T16:07:44.180" v="1921"/>
          <ac:picMkLst>
            <pc:docMk/>
            <pc:sldMk cId="179463364" sldId="357"/>
            <ac:picMk id="9" creationId="{F8AEF822-0066-DEFA-6FC9-75BF52FD7E81}"/>
          </ac:picMkLst>
        </pc:picChg>
      </pc:sldChg>
      <pc:sldChg chg="del">
        <pc:chgData name="Ben Matheson" userId="3c56d5f8-8af8-40c5-9b73-3186d22e5740" providerId="ADAL" clId="{BE944B56-C3E7-4B13-AD20-A6EF5BB822D8}" dt="2023-09-20T20:10:25.466" v="573" actId="2696"/>
        <pc:sldMkLst>
          <pc:docMk/>
          <pc:sldMk cId="2033704856" sldId="357"/>
        </pc:sldMkLst>
      </pc:sldChg>
      <pc:sldChg chg="modSp add mod ord">
        <pc:chgData name="Ben Matheson" userId="3c56d5f8-8af8-40c5-9b73-3186d22e5740" providerId="ADAL" clId="{BE944B56-C3E7-4B13-AD20-A6EF5BB822D8}" dt="2023-09-21T17:27:36.840" v="1283" actId="20577"/>
        <pc:sldMkLst>
          <pc:docMk/>
          <pc:sldMk cId="1080093888" sldId="358"/>
        </pc:sldMkLst>
        <pc:spChg chg="mod">
          <ac:chgData name="Ben Matheson" userId="3c56d5f8-8af8-40c5-9b73-3186d22e5740" providerId="ADAL" clId="{BE944B56-C3E7-4B13-AD20-A6EF5BB822D8}" dt="2023-09-21T17:25:16.581" v="1150" actId="20577"/>
          <ac:spMkLst>
            <pc:docMk/>
            <pc:sldMk cId="1080093888" sldId="358"/>
            <ac:spMk id="2" creationId="{B7A6170C-E5C1-29C0-620C-56112707AC68}"/>
          </ac:spMkLst>
        </pc:spChg>
        <pc:spChg chg="mod">
          <ac:chgData name="Ben Matheson" userId="3c56d5f8-8af8-40c5-9b73-3186d22e5740" providerId="ADAL" clId="{BE944B56-C3E7-4B13-AD20-A6EF5BB822D8}" dt="2023-09-21T17:27:36.840" v="1283" actId="20577"/>
          <ac:spMkLst>
            <pc:docMk/>
            <pc:sldMk cId="1080093888" sldId="358"/>
            <ac:spMk id="5" creationId="{A84A9113-C2AE-A322-DA64-ED9F131C81B8}"/>
          </ac:spMkLst>
        </pc:spChg>
      </pc:sldChg>
      <pc:sldChg chg="new del">
        <pc:chgData name="Ben Matheson" userId="3c56d5f8-8af8-40c5-9b73-3186d22e5740" providerId="ADAL" clId="{BE944B56-C3E7-4B13-AD20-A6EF5BB822D8}" dt="2023-09-21T17:23:39.438" v="1064" actId="47"/>
        <pc:sldMkLst>
          <pc:docMk/>
          <pc:sldMk cId="1088479908" sldId="358"/>
        </pc:sldMkLst>
      </pc:sldChg>
      <pc:sldChg chg="addSp delSp modSp add mod">
        <pc:chgData name="Ben Matheson" userId="3c56d5f8-8af8-40c5-9b73-3186d22e5740" providerId="ADAL" clId="{BE944B56-C3E7-4B13-AD20-A6EF5BB822D8}" dt="2023-09-26T16:45:14.506" v="2933" actId="20577"/>
        <pc:sldMkLst>
          <pc:docMk/>
          <pc:sldMk cId="2457652706" sldId="359"/>
        </pc:sldMkLst>
        <pc:spChg chg="mod">
          <ac:chgData name="Ben Matheson" userId="3c56d5f8-8af8-40c5-9b73-3186d22e5740" providerId="ADAL" clId="{BE944B56-C3E7-4B13-AD20-A6EF5BB822D8}" dt="2023-09-26T16:45:14.506" v="2933" actId="20577"/>
          <ac:spMkLst>
            <pc:docMk/>
            <pc:sldMk cId="2457652706" sldId="359"/>
            <ac:spMk id="9" creationId="{53EEFDA9-7965-A7C5-AE07-A2653F2F7ED9}"/>
          </ac:spMkLst>
        </pc:spChg>
        <pc:spChg chg="mod">
          <ac:chgData name="Ben Matheson" userId="3c56d5f8-8af8-40c5-9b73-3186d22e5740" providerId="ADAL" clId="{BE944B56-C3E7-4B13-AD20-A6EF5BB822D8}" dt="2023-09-26T16:45:09.134" v="2931" actId="20577"/>
          <ac:spMkLst>
            <pc:docMk/>
            <pc:sldMk cId="2457652706" sldId="359"/>
            <ac:spMk id="13" creationId="{62D1CCCD-4697-7E91-3AD4-DE97CBFF4604}"/>
          </ac:spMkLst>
        </pc:spChg>
        <pc:grpChg chg="add mod">
          <ac:chgData name="Ben Matheson" userId="3c56d5f8-8af8-40c5-9b73-3186d22e5740" providerId="ADAL" clId="{BE944B56-C3E7-4B13-AD20-A6EF5BB822D8}" dt="2023-09-26T16:09:16.917" v="1944"/>
          <ac:grpSpMkLst>
            <pc:docMk/>
            <pc:sldMk cId="2457652706" sldId="359"/>
            <ac:grpSpMk id="3" creationId="{9FDEE0AF-ED3E-586E-A366-1B896DFEA165}"/>
          </ac:grpSpMkLst>
        </pc:grpChg>
        <pc:grpChg chg="add del mod">
          <ac:chgData name="Ben Matheson" userId="3c56d5f8-8af8-40c5-9b73-3186d22e5740" providerId="ADAL" clId="{BE944B56-C3E7-4B13-AD20-A6EF5BB822D8}" dt="2023-09-26T16:09:23.999" v="1946"/>
          <ac:grpSpMkLst>
            <pc:docMk/>
            <pc:sldMk cId="2457652706" sldId="359"/>
            <ac:grpSpMk id="11" creationId="{CA58E27F-A208-8645-5FF8-A5A647EBD316}"/>
          </ac:grpSpMkLst>
        </pc:grpChg>
        <pc:picChg chg="mod">
          <ac:chgData name="Ben Matheson" userId="3c56d5f8-8af8-40c5-9b73-3186d22e5740" providerId="ADAL" clId="{BE944B56-C3E7-4B13-AD20-A6EF5BB822D8}" dt="2023-09-26T16:09:16.917" v="1944"/>
          <ac:picMkLst>
            <pc:docMk/>
            <pc:sldMk cId="2457652706" sldId="359"/>
            <ac:picMk id="4" creationId="{069F472B-5CE3-AB5B-1864-6798D39A380C}"/>
          </ac:picMkLst>
        </pc:picChg>
        <pc:picChg chg="mod">
          <ac:chgData name="Ben Matheson" userId="3c56d5f8-8af8-40c5-9b73-3186d22e5740" providerId="ADAL" clId="{BE944B56-C3E7-4B13-AD20-A6EF5BB822D8}" dt="2023-09-26T16:09:16.917" v="1944"/>
          <ac:picMkLst>
            <pc:docMk/>
            <pc:sldMk cId="2457652706" sldId="359"/>
            <ac:picMk id="5" creationId="{9BDCBDC4-6B5D-0AD3-C19F-91B1288BC750}"/>
          </ac:picMkLst>
        </pc:picChg>
        <pc:picChg chg="mod">
          <ac:chgData name="Ben Matheson" userId="3c56d5f8-8af8-40c5-9b73-3186d22e5740" providerId="ADAL" clId="{BE944B56-C3E7-4B13-AD20-A6EF5BB822D8}" dt="2023-09-26T16:09:16.917" v="1944"/>
          <ac:picMkLst>
            <pc:docMk/>
            <pc:sldMk cId="2457652706" sldId="359"/>
            <ac:picMk id="6" creationId="{0E9CEDDB-774E-331A-E5CC-566BF5306798}"/>
          </ac:picMkLst>
        </pc:picChg>
        <pc:picChg chg="mod">
          <ac:chgData name="Ben Matheson" userId="3c56d5f8-8af8-40c5-9b73-3186d22e5740" providerId="ADAL" clId="{BE944B56-C3E7-4B13-AD20-A6EF5BB822D8}" dt="2023-09-26T16:09:22.720" v="1945"/>
          <ac:picMkLst>
            <pc:docMk/>
            <pc:sldMk cId="2457652706" sldId="359"/>
            <ac:picMk id="14" creationId="{CC3D0F17-8C87-C900-E154-EA61E5323177}"/>
          </ac:picMkLst>
        </pc:picChg>
        <pc:picChg chg="mod">
          <ac:chgData name="Ben Matheson" userId="3c56d5f8-8af8-40c5-9b73-3186d22e5740" providerId="ADAL" clId="{BE944B56-C3E7-4B13-AD20-A6EF5BB822D8}" dt="2023-09-26T16:09:22.720" v="1945"/>
          <ac:picMkLst>
            <pc:docMk/>
            <pc:sldMk cId="2457652706" sldId="359"/>
            <ac:picMk id="15" creationId="{D9A4E51E-9740-7787-0C8E-F756CD0DA6E6}"/>
          </ac:picMkLst>
        </pc:picChg>
        <pc:picChg chg="mod">
          <ac:chgData name="Ben Matheson" userId="3c56d5f8-8af8-40c5-9b73-3186d22e5740" providerId="ADAL" clId="{BE944B56-C3E7-4B13-AD20-A6EF5BB822D8}" dt="2023-09-26T16:09:22.720" v="1945"/>
          <ac:picMkLst>
            <pc:docMk/>
            <pc:sldMk cId="2457652706" sldId="359"/>
            <ac:picMk id="16" creationId="{90E9BD86-4839-7D97-9B98-9FDE4B39E512}"/>
          </ac:picMkLst>
        </pc:picChg>
      </pc:sldChg>
      <pc:sldChg chg="modSp mod">
        <pc:chgData name="Ben Matheson" userId="3c56d5f8-8af8-40c5-9b73-3186d22e5740" providerId="ADAL" clId="{BE944B56-C3E7-4B13-AD20-A6EF5BB822D8}" dt="2023-09-26T16:37:21.904" v="2792" actId="20577"/>
        <pc:sldMkLst>
          <pc:docMk/>
          <pc:sldMk cId="211285373" sldId="362"/>
        </pc:sldMkLst>
        <pc:spChg chg="mod">
          <ac:chgData name="Ben Matheson" userId="3c56d5f8-8af8-40c5-9b73-3186d22e5740" providerId="ADAL" clId="{BE944B56-C3E7-4B13-AD20-A6EF5BB822D8}" dt="2023-09-26T16:37:21.904" v="2792" actId="20577"/>
          <ac:spMkLst>
            <pc:docMk/>
            <pc:sldMk cId="211285373" sldId="362"/>
            <ac:spMk id="17" creationId="{7234058B-277D-95EC-AF8E-CFB73ECFE8E4}"/>
          </ac:spMkLst>
        </pc:spChg>
      </pc:sldChg>
      <pc:sldChg chg="del">
        <pc:chgData name="Ben Matheson" userId="3c56d5f8-8af8-40c5-9b73-3186d22e5740" providerId="ADAL" clId="{BE944B56-C3E7-4B13-AD20-A6EF5BB822D8}" dt="2023-09-26T16:13:13.456" v="1957" actId="47"/>
        <pc:sldMkLst>
          <pc:docMk/>
          <pc:sldMk cId="689010550" sldId="363"/>
        </pc:sldMkLst>
      </pc:sldChg>
      <pc:sldChg chg="addSp delSp modSp new mod">
        <pc:chgData name="Ben Matheson" userId="3c56d5f8-8af8-40c5-9b73-3186d22e5740" providerId="ADAL" clId="{BE944B56-C3E7-4B13-AD20-A6EF5BB822D8}" dt="2023-09-26T16:17:58.790" v="1963" actId="14100"/>
        <pc:sldMkLst>
          <pc:docMk/>
          <pc:sldMk cId="1170692508" sldId="364"/>
        </pc:sldMkLst>
        <pc:spChg chg="del">
          <ac:chgData name="Ben Matheson" userId="3c56d5f8-8af8-40c5-9b73-3186d22e5740" providerId="ADAL" clId="{BE944B56-C3E7-4B13-AD20-A6EF5BB822D8}" dt="2023-09-26T16:13:05.062" v="1955" actId="478"/>
          <ac:spMkLst>
            <pc:docMk/>
            <pc:sldMk cId="1170692508" sldId="364"/>
            <ac:spMk id="2" creationId="{926C5DFC-AE3D-EB3C-DFF9-5424A8E3BDAB}"/>
          </ac:spMkLst>
        </pc:spChg>
        <pc:spChg chg="del">
          <ac:chgData name="Ben Matheson" userId="3c56d5f8-8af8-40c5-9b73-3186d22e5740" providerId="ADAL" clId="{BE944B56-C3E7-4B13-AD20-A6EF5BB822D8}" dt="2023-09-26T16:12:30.641" v="1950" actId="478"/>
          <ac:spMkLst>
            <pc:docMk/>
            <pc:sldMk cId="1170692508" sldId="364"/>
            <ac:spMk id="3" creationId="{5BA35D0B-B932-4A5D-7BD0-682A0F91DC39}"/>
          </ac:spMkLst>
        </pc:spChg>
        <pc:spChg chg="del">
          <ac:chgData name="Ben Matheson" userId="3c56d5f8-8af8-40c5-9b73-3186d22e5740" providerId="ADAL" clId="{BE944B56-C3E7-4B13-AD20-A6EF5BB822D8}" dt="2023-09-26T16:12:31.958" v="1951" actId="478"/>
          <ac:spMkLst>
            <pc:docMk/>
            <pc:sldMk cId="1170692508" sldId="364"/>
            <ac:spMk id="4" creationId="{FA98B994-0DD8-5A05-CBC6-95794F3548A3}"/>
          </ac:spMkLst>
        </pc:spChg>
        <pc:spChg chg="add mod">
          <ac:chgData name="Ben Matheson" userId="3c56d5f8-8af8-40c5-9b73-3186d22e5740" providerId="ADAL" clId="{BE944B56-C3E7-4B13-AD20-A6EF5BB822D8}" dt="2023-09-26T16:12:33.690" v="1952"/>
          <ac:spMkLst>
            <pc:docMk/>
            <pc:sldMk cId="1170692508" sldId="364"/>
            <ac:spMk id="5" creationId="{9DED0B1B-3930-4649-2595-738B1DC92D6E}"/>
          </ac:spMkLst>
        </pc:spChg>
        <pc:spChg chg="add mod">
          <ac:chgData name="Ben Matheson" userId="3c56d5f8-8af8-40c5-9b73-3186d22e5740" providerId="ADAL" clId="{BE944B56-C3E7-4B13-AD20-A6EF5BB822D8}" dt="2023-09-26T16:12:33.690" v="1952"/>
          <ac:spMkLst>
            <pc:docMk/>
            <pc:sldMk cId="1170692508" sldId="364"/>
            <ac:spMk id="6" creationId="{C456223C-394A-8D78-C72D-A511B65EACEC}"/>
          </ac:spMkLst>
        </pc:spChg>
        <pc:spChg chg="add mod">
          <ac:chgData name="Ben Matheson" userId="3c56d5f8-8af8-40c5-9b73-3186d22e5740" providerId="ADAL" clId="{BE944B56-C3E7-4B13-AD20-A6EF5BB822D8}" dt="2023-09-26T16:13:05.384" v="1956"/>
          <ac:spMkLst>
            <pc:docMk/>
            <pc:sldMk cId="1170692508" sldId="364"/>
            <ac:spMk id="11" creationId="{3133AB5E-F1B4-C09E-B873-ADEC36AD995D}"/>
          </ac:spMkLst>
        </pc:spChg>
        <pc:picChg chg="add mod">
          <ac:chgData name="Ben Matheson" userId="3c56d5f8-8af8-40c5-9b73-3186d22e5740" providerId="ADAL" clId="{BE944B56-C3E7-4B13-AD20-A6EF5BB822D8}" dt="2023-09-26T16:12:33.690" v="1952"/>
          <ac:picMkLst>
            <pc:docMk/>
            <pc:sldMk cId="1170692508" sldId="364"/>
            <ac:picMk id="7" creationId="{8A08B248-E923-37F2-0DC8-E8DFDBC36FC1}"/>
          </ac:picMkLst>
        </pc:picChg>
        <pc:picChg chg="add mod">
          <ac:chgData name="Ben Matheson" userId="3c56d5f8-8af8-40c5-9b73-3186d22e5740" providerId="ADAL" clId="{BE944B56-C3E7-4B13-AD20-A6EF5BB822D8}" dt="2023-09-26T16:12:33.690" v="1952"/>
          <ac:picMkLst>
            <pc:docMk/>
            <pc:sldMk cId="1170692508" sldId="364"/>
            <ac:picMk id="8" creationId="{4D4D3B87-D477-40E5-CD66-A2F3A75D746D}"/>
          </ac:picMkLst>
        </pc:picChg>
        <pc:picChg chg="add mod">
          <ac:chgData name="Ben Matheson" userId="3c56d5f8-8af8-40c5-9b73-3186d22e5740" providerId="ADAL" clId="{BE944B56-C3E7-4B13-AD20-A6EF5BB822D8}" dt="2023-09-26T16:12:33.690" v="1952"/>
          <ac:picMkLst>
            <pc:docMk/>
            <pc:sldMk cId="1170692508" sldId="364"/>
            <ac:picMk id="9" creationId="{5905A9CD-F8B5-D284-B9CD-3FD7A9F3F364}"/>
          </ac:picMkLst>
        </pc:picChg>
        <pc:picChg chg="add mod">
          <ac:chgData name="Ben Matheson" userId="3c56d5f8-8af8-40c5-9b73-3186d22e5740" providerId="ADAL" clId="{BE944B56-C3E7-4B13-AD20-A6EF5BB822D8}" dt="2023-09-26T16:12:33.690" v="1952"/>
          <ac:picMkLst>
            <pc:docMk/>
            <pc:sldMk cId="1170692508" sldId="364"/>
            <ac:picMk id="10" creationId="{15BFA5D6-0B81-CFF9-6401-84F850698224}"/>
          </ac:picMkLst>
        </pc:picChg>
        <pc:picChg chg="add mod">
          <ac:chgData name="Ben Matheson" userId="3c56d5f8-8af8-40c5-9b73-3186d22e5740" providerId="ADAL" clId="{BE944B56-C3E7-4B13-AD20-A6EF5BB822D8}" dt="2023-09-26T16:17:37.953" v="1960" actId="1076"/>
          <ac:picMkLst>
            <pc:docMk/>
            <pc:sldMk cId="1170692508" sldId="364"/>
            <ac:picMk id="12" creationId="{C4C85207-5451-9626-A71E-3790A0C1BC8A}"/>
          </ac:picMkLst>
        </pc:picChg>
        <pc:picChg chg="add mod">
          <ac:chgData name="Ben Matheson" userId="3c56d5f8-8af8-40c5-9b73-3186d22e5740" providerId="ADAL" clId="{BE944B56-C3E7-4B13-AD20-A6EF5BB822D8}" dt="2023-09-26T16:17:58.790" v="1963" actId="14100"/>
          <ac:picMkLst>
            <pc:docMk/>
            <pc:sldMk cId="1170692508" sldId="364"/>
            <ac:picMk id="13" creationId="{8197D038-8C2A-27D8-8F9F-35982C303691}"/>
          </ac:picMkLst>
        </pc:picChg>
      </pc:sldChg>
      <pc:sldChg chg="addSp delSp modSp add mod">
        <pc:chgData name="Ben Matheson" userId="3c56d5f8-8af8-40c5-9b73-3186d22e5740" providerId="ADAL" clId="{BE944B56-C3E7-4B13-AD20-A6EF5BB822D8}" dt="2023-09-26T16:52:33.351" v="3313" actId="1076"/>
        <pc:sldMkLst>
          <pc:docMk/>
          <pc:sldMk cId="1981510376" sldId="365"/>
        </pc:sldMkLst>
        <pc:spChg chg="mod">
          <ac:chgData name="Ben Matheson" userId="3c56d5f8-8af8-40c5-9b73-3186d22e5740" providerId="ADAL" clId="{BE944B56-C3E7-4B13-AD20-A6EF5BB822D8}" dt="2023-09-26T16:20:54.053" v="1973" actId="20577"/>
          <ac:spMkLst>
            <pc:docMk/>
            <pc:sldMk cId="1981510376" sldId="365"/>
            <ac:spMk id="2" creationId="{B7A6170C-E5C1-29C0-620C-56112707AC68}"/>
          </ac:spMkLst>
        </pc:spChg>
        <pc:spChg chg="del mod">
          <ac:chgData name="Ben Matheson" userId="3c56d5f8-8af8-40c5-9b73-3186d22e5740" providerId="ADAL" clId="{BE944B56-C3E7-4B13-AD20-A6EF5BB822D8}" dt="2023-09-26T16:20:49.451" v="1966" actId="478"/>
          <ac:spMkLst>
            <pc:docMk/>
            <pc:sldMk cId="1981510376" sldId="365"/>
            <ac:spMk id="5" creationId="{A84A9113-C2AE-A322-DA64-ED9F131C81B8}"/>
          </ac:spMkLst>
        </pc:spChg>
        <pc:spChg chg="add del mod">
          <ac:chgData name="Ben Matheson" userId="3c56d5f8-8af8-40c5-9b73-3186d22e5740" providerId="ADAL" clId="{BE944B56-C3E7-4B13-AD20-A6EF5BB822D8}" dt="2023-09-26T16:21:06.285" v="1976"/>
          <ac:spMkLst>
            <pc:docMk/>
            <pc:sldMk cId="1981510376" sldId="365"/>
            <ac:spMk id="8" creationId="{B8F371C7-6D2C-A52A-3A4A-021693EEB57D}"/>
          </ac:spMkLst>
        </pc:spChg>
        <pc:spChg chg="add mod">
          <ac:chgData name="Ben Matheson" userId="3c56d5f8-8af8-40c5-9b73-3186d22e5740" providerId="ADAL" clId="{BE944B56-C3E7-4B13-AD20-A6EF5BB822D8}" dt="2023-09-26T16:52:33.351" v="3313" actId="1076"/>
          <ac:spMkLst>
            <pc:docMk/>
            <pc:sldMk cId="1981510376" sldId="365"/>
            <ac:spMk id="9" creationId="{B052D88A-4FD3-25C6-6375-6BB1A0AC909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C03A-79D8-174C-8A65-8B724BE9D7B5}" type="datetimeFigureOut">
              <a:rPr lang="en-US" smtClean="0"/>
              <a:t>9/26/2023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49E93-5542-D14B-A07B-05AD65D6EB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204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3967B-E13D-644C-B749-25F5E6C5117C}" type="datetimeFigureOut">
              <a:rPr lang="en-US" smtClean="0"/>
              <a:t>9/26/2023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A6A82-C43D-0E45-8BBC-3BA89641B41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46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2023-09-26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RFD-CM Drawing Status and Strategy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Ben </a:t>
            </a:r>
            <a:r>
              <a:rPr lang="en-US" dirty="0" err="1"/>
              <a:t>Mathes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4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73411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773410" y="3337854"/>
            <a:ext cx="4869744" cy="30402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2"/>
          </p:nvPr>
        </p:nvSpPr>
        <p:spPr>
          <a:xfrm>
            <a:off x="5968074" y="2032777"/>
            <a:ext cx="4869743" cy="76980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3337854"/>
            <a:ext cx="4869744" cy="30402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73410" y="979687"/>
            <a:ext cx="10064407" cy="63707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03464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6365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979688"/>
            <a:ext cx="4182876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78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7687507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947791" y="979688"/>
            <a:ext cx="7687507" cy="66358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92065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7791" y="2032777"/>
            <a:ext cx="6921889" cy="4439522"/>
          </a:xfrm>
          <a:prstGeom prst="rect">
            <a:avLst/>
          </a:prstGeom>
        </p:spPr>
        <p:txBody>
          <a:bodyPr vert="eaVert">
            <a:normAutofit/>
          </a:bodyPr>
          <a:lstStyle>
            <a:lvl1pPr marL="2286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rgbClr val="00B0F0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 rot="5400000">
            <a:off x="7116880" y="3953881"/>
            <a:ext cx="4439522" cy="597317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0668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18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54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4176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ur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22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61988" y="4493174"/>
            <a:ext cx="3938587" cy="781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 dirty="0"/>
              <a:t>Social Handles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rgbClr val="00B0F0"/>
                </a:solidFill>
              </a:defRPr>
            </a:lvl1pPr>
            <a:lvl3pPr marL="914400" indent="0">
              <a:buFontTx/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5934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6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2023-09-26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66811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>
          <a:xfrm>
            <a:off x="11392788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613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5128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I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34398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son Ha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5896059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or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921574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clotron Grou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394195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fet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97925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9598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376732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0658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2023-09-26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0321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12481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701012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ote Handling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177894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F NIF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597145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A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099446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PH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73848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AG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852085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SOSI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392674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ium Recycl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131516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223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92426" y="-16387"/>
            <a:ext cx="5957888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2023-09-26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-13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3669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32640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CANT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350479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er Tap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366870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Draf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98282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bit Li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076498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chine Shop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718993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286531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520384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ol Room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740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61743" y="6496971"/>
            <a:ext cx="1305077" cy="144991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CACA69-0E10-6F4E-ACF3-A1D2B38594B4}" type="datetime1">
              <a:rPr lang="en-CA" sz="90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2023-09-26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8206242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per Clip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-128284" y="-16387"/>
            <a:ext cx="8357884" cy="6899872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656314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681471" y="979687"/>
            <a:ext cx="8953827" cy="65032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18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1471" y="2032777"/>
            <a:ext cx="8953827" cy="393939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B0F0"/>
              </a:buClr>
              <a:buFont typeface="Wingdings" pitchFamily="2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52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1403106" y="0"/>
            <a:ext cx="788893" cy="6858000"/>
          </a:xfrm>
          <a:prstGeom prst="rect">
            <a:avLst/>
          </a:prstGeom>
          <a:solidFill>
            <a:schemeClr val="bg1"/>
          </a:solidFill>
          <a:ln w="15875" cap="flat" cmpd="sng" algn="ctr">
            <a:noFill/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"/>
              <a:cs typeface=""/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11428646" y="979688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D22F896-40B5-4ADD-8801-0D06FADFA095}" type="slidenum">
              <a:rPr lang="en-US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pPr/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  <a:latin typeface="Arial" panose="020B0604020202020204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06616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410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86" r:id="rId4"/>
    <p:sldLayoutId id="2147483817" r:id="rId5"/>
    <p:sldLayoutId id="2147483770" r:id="rId6"/>
    <p:sldLayoutId id="2147483784" r:id="rId7"/>
    <p:sldLayoutId id="2147483771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8" r:id="rId18"/>
    <p:sldLayoutId id="2147483818" r:id="rId19"/>
    <p:sldLayoutId id="2147483785" r:id="rId20"/>
    <p:sldLayoutId id="2147483790" r:id="rId21"/>
    <p:sldLayoutId id="2147483791" r:id="rId22"/>
    <p:sldLayoutId id="2147483793" r:id="rId23"/>
    <p:sldLayoutId id="2147483794" r:id="rId24"/>
    <p:sldLayoutId id="2147483795" r:id="rId25"/>
    <p:sldLayoutId id="2147483798" r:id="rId26"/>
    <p:sldLayoutId id="2147483799" r:id="rId27"/>
    <p:sldLayoutId id="2147483800" r:id="rId28"/>
    <p:sldLayoutId id="2147483801" r:id="rId29"/>
    <p:sldLayoutId id="2147483802" r:id="rId30"/>
    <p:sldLayoutId id="2147483803" r:id="rId31"/>
    <p:sldLayoutId id="2147483804" r:id="rId32"/>
    <p:sldLayoutId id="2147483805" r:id="rId33"/>
    <p:sldLayoutId id="2147483806" r:id="rId34"/>
    <p:sldLayoutId id="2147483807" r:id="rId35"/>
    <p:sldLayoutId id="2147483808" r:id="rId36"/>
    <p:sldLayoutId id="2147483809" r:id="rId37"/>
    <p:sldLayoutId id="2147483810" r:id="rId38"/>
    <p:sldLayoutId id="2147483811" r:id="rId39"/>
    <p:sldLayoutId id="2147483812" r:id="rId40"/>
    <p:sldLayoutId id="2147483813" r:id="rId41"/>
    <p:sldLayoutId id="2147483796" r:id="rId42"/>
    <p:sldLayoutId id="2147483821" r:id="rId43"/>
    <p:sldLayoutId id="2147483823" r:id="rId44"/>
    <p:sldLayoutId id="2147483819" r:id="rId45"/>
    <p:sldLayoutId id="2147483820" r:id="rId46"/>
    <p:sldLayoutId id="2147483814" r:id="rId47"/>
    <p:sldLayoutId id="2147483815" r:id="rId48"/>
    <p:sldLayoutId id="2147483816" r:id="rId49"/>
    <p:sldLayoutId id="2147483824" r:id="rId5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jp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38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38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8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38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4094805" cy="2082023"/>
          </a:xfrm>
        </p:spPr>
        <p:txBody>
          <a:bodyPr>
            <a:normAutofit/>
          </a:bodyPr>
          <a:lstStyle/>
          <a:p>
            <a:r>
              <a:rPr lang="en-US" dirty="0"/>
              <a:t>RFD-CM Drawing Status and Strategy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751" y="4114800"/>
            <a:ext cx="4095787" cy="900340"/>
          </a:xfrm>
        </p:spPr>
        <p:txBody>
          <a:bodyPr/>
          <a:lstStyle/>
          <a:p>
            <a:r>
              <a:rPr lang="en-US" dirty="0"/>
              <a:t>Ben Matheson</a:t>
            </a:r>
            <a:endParaRPr lang="en-US" sz="1400" dirty="0"/>
          </a:p>
          <a:p>
            <a:r>
              <a:rPr lang="en-US" sz="1400" dirty="0"/>
              <a:t>SRF 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DF41C9-1D5E-44EA-AC80-F746506B4FC9}"/>
              </a:ext>
            </a:extLst>
          </p:cNvPr>
          <p:cNvGrpSpPr>
            <a:grpSpLocks/>
          </p:cNvGrpSpPr>
          <p:nvPr/>
        </p:nvGrpSpPr>
        <p:grpSpPr bwMode="auto">
          <a:xfrm>
            <a:off x="2619270" y="74984"/>
            <a:ext cx="1638301" cy="611188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5BF3B47-9847-4351-AB44-530DD5CC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Bildergebnis für canadian flag">
              <a:extLst>
                <a:ext uri="{FF2B5EF4-FFF2-40B4-BE49-F238E27FC236}">
                  <a16:creationId xmlns:a16="http://schemas.microsoft.com/office/drawing/2014/main" id="{8FEEDB88-8255-4618-9FE5-1CCE2A5B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3E991F-E77F-4C37-9BB7-0FE508E64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2708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6A9B85-511A-1972-CA44-AE24DFB7A016}"/>
              </a:ext>
            </a:extLst>
          </p:cNvPr>
          <p:cNvSpPr txBox="1"/>
          <p:nvPr/>
        </p:nvSpPr>
        <p:spPr>
          <a:xfrm>
            <a:off x="323088" y="1045642"/>
            <a:ext cx="4194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CERN LHC vs ST file naming</a:t>
            </a:r>
            <a:endParaRPr lang="en-CA" b="1" dirty="0">
              <a:solidFill>
                <a:srgbClr val="00A9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4A9113-C2AE-A322-DA64-ED9F131C81B8}"/>
              </a:ext>
            </a:extLst>
          </p:cNvPr>
          <p:cNvSpPr txBox="1"/>
          <p:nvPr/>
        </p:nvSpPr>
        <p:spPr>
          <a:xfrm>
            <a:off x="323088" y="1574791"/>
            <a:ext cx="53157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uses a “ST” part number format for models and drawings, but drawings get an additional “LHC” (</a:t>
            </a:r>
            <a:r>
              <a:rPr lang="en-US" dirty="0" err="1"/>
              <a:t>CDD</a:t>
            </a:r>
            <a:r>
              <a:rPr lang="en-US" dirty="0"/>
              <a:t>) drawing reference number.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LHC number is the primary reference in other documentation.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Downloaded step files use the ST naming format.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 drawing numbers are not searchable in EDMS.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ST and LHC numbers are searchable in PLM/SmarTeam database and appear in drawing title blocks and </a:t>
            </a:r>
            <a:r>
              <a:rPr lang="en-US" dirty="0" err="1"/>
              <a:t>BOMs</a:t>
            </a:r>
            <a:r>
              <a:rPr lang="en-US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4A0207-6CD3-4B39-8C31-E9321D5E0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5312" y="1574791"/>
            <a:ext cx="5315712" cy="11450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2201B1-899D-155F-8059-8F13CB33FAC1}"/>
              </a:ext>
            </a:extLst>
          </p:cNvPr>
          <p:cNvSpPr txBox="1"/>
          <p:nvPr/>
        </p:nvSpPr>
        <p:spPr>
          <a:xfrm>
            <a:off x="7455408" y="818352"/>
            <a:ext cx="2316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 drawing number</a:t>
            </a:r>
            <a:endParaRPr lang="en-CA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68EEF1-C32B-B4B7-59DE-BB0ADCF9DB74}"/>
              </a:ext>
            </a:extLst>
          </p:cNvPr>
          <p:cNvSpPr txBox="1"/>
          <p:nvPr/>
        </p:nvSpPr>
        <p:spPr>
          <a:xfrm>
            <a:off x="6096000" y="3222912"/>
            <a:ext cx="3438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LHC drawing reference number</a:t>
            </a:r>
            <a:endParaRPr lang="en-CA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416C87B-9DB5-E170-BE31-9E19BAA41A65}"/>
              </a:ext>
            </a:extLst>
          </p:cNvPr>
          <p:cNvCxnSpPr>
            <a:cxnSpLocks/>
          </p:cNvCxnSpPr>
          <p:nvPr/>
        </p:nvCxnSpPr>
        <p:spPr>
          <a:xfrm>
            <a:off x="8583168" y="1292352"/>
            <a:ext cx="585216" cy="684775"/>
          </a:xfrm>
          <a:prstGeom prst="straightConnector1">
            <a:avLst/>
          </a:prstGeom>
          <a:ln w="5715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624CE69-EE96-502A-70A3-AEBC2DF639EF}"/>
              </a:ext>
            </a:extLst>
          </p:cNvPr>
          <p:cNvCxnSpPr>
            <a:cxnSpLocks/>
          </p:cNvCxnSpPr>
          <p:nvPr/>
        </p:nvCxnSpPr>
        <p:spPr>
          <a:xfrm flipV="1">
            <a:off x="7028688" y="2584799"/>
            <a:ext cx="353568" cy="60907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04B2F4B-501F-CCF7-79B1-BA31D783544A}"/>
              </a:ext>
            </a:extLst>
          </p:cNvPr>
          <p:cNvSpPr/>
          <p:nvPr/>
        </p:nvSpPr>
        <p:spPr>
          <a:xfrm>
            <a:off x="7205472" y="2176799"/>
            <a:ext cx="2816352" cy="444534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ECBF4B1-958E-DDDD-8144-4D00E8755210}"/>
              </a:ext>
            </a:extLst>
          </p:cNvPr>
          <p:cNvSpPr/>
          <p:nvPr/>
        </p:nvSpPr>
        <p:spPr>
          <a:xfrm>
            <a:off x="9070848" y="1977127"/>
            <a:ext cx="1316736" cy="199672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0483530-4677-FF6A-3496-64AB15F6B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Challenges </a:t>
            </a:r>
            <a:endParaRPr lang="en-CA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2036E5-F3A0-8804-6970-1CA75752827C}"/>
              </a:ext>
            </a:extLst>
          </p:cNvPr>
          <p:cNvSpPr txBox="1"/>
          <p:nvPr/>
        </p:nvSpPr>
        <p:spPr>
          <a:xfrm>
            <a:off x="6022848" y="4088320"/>
            <a:ext cx="6096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To be correctly referenced in TRIUMF’s system, models and drawings </a:t>
            </a:r>
            <a:r>
              <a:rPr lang="en-US" b="1" i="1" dirty="0"/>
              <a:t>must</a:t>
            </a:r>
            <a:r>
              <a:rPr lang="en-US" i="1" dirty="0"/>
              <a:t> have the same file name.</a:t>
            </a:r>
          </a:p>
          <a:p>
            <a:endParaRPr lang="en-US" dirty="0"/>
          </a:p>
          <a:p>
            <a:r>
              <a:rPr lang="en-US" b="1" i="1" dirty="0"/>
              <a:t>We will use the ST file name for all models and drawings.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C438EC0-19EE-EDF2-52C9-4444C465DE34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3E038A2-9F7D-3DA2-C62F-FDADF43167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9" descr="Bildergebnis für canadian flag">
              <a:extLst>
                <a:ext uri="{FF2B5EF4-FFF2-40B4-BE49-F238E27FC236}">
                  <a16:creationId xmlns:a16="http://schemas.microsoft.com/office/drawing/2014/main" id="{05BBC83F-5214-4D17-247E-92102AD84E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7FDFAA9-7142-DCA7-22A2-E32F2AE284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1045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4A9113-C2AE-A322-DA64-ED9F131C81B8}"/>
              </a:ext>
            </a:extLst>
          </p:cNvPr>
          <p:cNvSpPr txBox="1"/>
          <p:nvPr/>
        </p:nvSpPr>
        <p:spPr>
          <a:xfrm>
            <a:off x="374904" y="885825"/>
            <a:ext cx="68183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Other minor challenges:</a:t>
            </a:r>
            <a:endParaRPr lang="en-CA" b="1" dirty="0">
              <a:solidFill>
                <a:srgbClr val="00A9FF"/>
              </a:solidFill>
            </a:endParaRP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Different PDF quality between </a:t>
            </a:r>
            <a:r>
              <a:rPr lang="en-US" dirty="0" err="1"/>
              <a:t>Smarteam</a:t>
            </a:r>
            <a:r>
              <a:rPr lang="en-US" dirty="0"/>
              <a:t>/PLM and EDMS downloads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i="1" dirty="0"/>
              <a:t>EDMS PDFs are raster based, ST/PLM are vector based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i="1" dirty="0"/>
              <a:t>For most instances, vector format is preferred.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i="1" dirty="0"/>
              <a:t>See appendix slides 2 and 3</a:t>
            </a:r>
          </a:p>
          <a:p>
            <a:pPr lvl="1"/>
            <a:endParaRPr lang="en-US" i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Only some files are available in PLM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All files are available in SmarTeam database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PDFs download from SmarTeam database have unusable file names.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Cannot search ST numbers in EDMS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6170C-E5C1-29C0-620C-56112707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Challenges </a:t>
            </a:r>
            <a:endParaRPr lang="en-CA" sz="28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DCDBDB2-1CBC-56A8-A3DD-17EAC21724D7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770D2D5-D51A-29BD-041E-C225345E2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Bildergebnis für canadian flag">
              <a:extLst>
                <a:ext uri="{FF2B5EF4-FFF2-40B4-BE49-F238E27FC236}">
                  <a16:creationId xmlns:a16="http://schemas.microsoft.com/office/drawing/2014/main" id="{BE98D13C-0CD3-DC6E-D982-FF8D026555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4DB79C4-AE86-EDA2-D455-1C3E93DA37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4565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6170C-E5C1-29C0-620C-56112707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Summary</a:t>
            </a:r>
            <a:endParaRPr lang="en-CA" sz="28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DCDBDB2-1CBC-56A8-A3DD-17EAC21724D7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770D2D5-D51A-29BD-041E-C225345E2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Bildergebnis für canadian flag">
              <a:extLst>
                <a:ext uri="{FF2B5EF4-FFF2-40B4-BE49-F238E27FC236}">
                  <a16:creationId xmlns:a16="http://schemas.microsoft.com/office/drawing/2014/main" id="{BE98D13C-0CD3-DC6E-D982-FF8D026555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4DB79C4-AE86-EDA2-D455-1C3E93DA37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052D88A-4FD3-25C6-6375-6BB1A0AC9094}"/>
              </a:ext>
            </a:extLst>
          </p:cNvPr>
          <p:cNvSpPr txBox="1"/>
          <p:nvPr/>
        </p:nvSpPr>
        <p:spPr>
          <a:xfrm>
            <a:off x="603504" y="885825"/>
            <a:ext cx="70957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OVC drawings have been released. A vendor has been selected and manufacturing will commence soon.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Warm Magnetic Shield vendor has been selected. We need released drawings ASAP.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TRIUMF is waiting for released drawings of other major sub assemblies.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Our tooling designs are advancing. More focus on fabrication in the upcoming months.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challenges working with different ISO/ASME standards.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challenges working with CERN’s naming conventions and document management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10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DED0B1B-3930-4649-2595-738B1DC92D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1988" y="4493174"/>
            <a:ext cx="3938587" cy="304113"/>
          </a:xfrm>
        </p:spPr>
        <p:txBody>
          <a:bodyPr/>
          <a:lstStyle/>
          <a:p>
            <a:r>
              <a:rPr lang="en-US" dirty="0"/>
              <a:t>Follow us </a:t>
            </a:r>
            <a:r>
              <a:rPr lang="en-US" b="1" dirty="0"/>
              <a:t>@TRIUMFLab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456223C-394A-8D78-C72D-A511B65EAC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1743" y="4118554"/>
            <a:ext cx="3938587" cy="374620"/>
          </a:xfrm>
        </p:spPr>
        <p:txBody>
          <a:bodyPr/>
          <a:lstStyle/>
          <a:p>
            <a:r>
              <a:rPr lang="en-US" dirty="0"/>
              <a:t>www.triumf.ca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08B248-E923-37F2-0DC8-E8DFDBC36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96" y="4932943"/>
            <a:ext cx="411480" cy="411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4D3B87-D477-40E5-CD66-A2F3A75D74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49" y="4935991"/>
            <a:ext cx="408432" cy="408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05A9CD-F8B5-D284-B9CD-3FD7A9F3F3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354" y="4932943"/>
            <a:ext cx="411480" cy="41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BFA5D6-0B81-CFF9-6401-84F8506982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159" y="4932943"/>
            <a:ext cx="411480" cy="41148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133AB5E-F1B4-C09E-B873-ADEC36AD9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</p:spPr>
        <p:txBody>
          <a:bodyPr/>
          <a:lstStyle/>
          <a:p>
            <a:r>
              <a:rPr lang="en-US" dirty="0"/>
              <a:t>Thank you</a:t>
            </a: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Merci</a:t>
            </a:r>
            <a:endParaRPr lang="en-US" dirty="0"/>
          </a:p>
        </p:txBody>
      </p:sp>
      <p:pic>
        <p:nvPicPr>
          <p:cNvPr id="12" name="Picture 11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C4C85207-5451-9626-A71E-3790A0C1BC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221" r="22019"/>
          <a:stretch/>
        </p:blipFill>
        <p:spPr>
          <a:xfrm>
            <a:off x="8260884" y="775617"/>
            <a:ext cx="2935706" cy="5306766"/>
          </a:xfrm>
          <a:prstGeom prst="rect">
            <a:avLst/>
          </a:prstGeom>
        </p:spPr>
      </p:pic>
      <p:pic>
        <p:nvPicPr>
          <p:cNvPr id="13" name="Picture 12" descr="A picture containing indoor, engine, miller&#10;&#10;Description automatically generated">
            <a:extLst>
              <a:ext uri="{FF2B5EF4-FFF2-40B4-BE49-F238E27FC236}">
                <a16:creationId xmlns:a16="http://schemas.microsoft.com/office/drawing/2014/main" id="{8197D038-8C2A-27D8-8F9F-35982C30369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7520" b="17445"/>
          <a:stretch/>
        </p:blipFill>
        <p:spPr>
          <a:xfrm rot="5400000">
            <a:off x="4134279" y="2134778"/>
            <a:ext cx="5306764" cy="258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92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4A9113-C2AE-A322-DA64-ED9F131C81B8}"/>
              </a:ext>
            </a:extLst>
          </p:cNvPr>
          <p:cNvSpPr txBox="1"/>
          <p:nvPr/>
        </p:nvSpPr>
        <p:spPr>
          <a:xfrm>
            <a:off x="374904" y="885825"/>
            <a:ext cx="768400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Workflow Challenge Example: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Example: Warm magnetic shield, </a:t>
            </a:r>
            <a:r>
              <a:rPr lang="en-CA" dirty="0"/>
              <a:t>ST1667814 (</a:t>
            </a:r>
            <a:r>
              <a:rPr lang="en-US" dirty="0"/>
              <a:t>LHCACFWM0058)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Listed as released in excel file EDMS 2825848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EDMS and SmarTeam show “In Work” status (b.00 in ST)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Drawings shows “Change in the shape of one lateral plate”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2023-09-18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endParaRPr lang="en-US" dirty="0"/>
          </a:p>
          <a:p>
            <a:endParaRPr lang="en-CA" b="1" dirty="0">
              <a:solidFill>
                <a:srgbClr val="00A9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We were not aware of any changes to the lateral plate.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We do not know what this change is.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Note: TRIUMF has already gone out for tender with unreleased drawings with the understanding that any change will be minor.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6170C-E5C1-29C0-620C-56112707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Appendix Slide 1 </a:t>
            </a:r>
            <a:endParaRPr lang="en-CA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5C31E6-0B7E-EF9C-0A18-F797D39FA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953" y="3429000"/>
            <a:ext cx="889635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093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4A9113-C2AE-A322-DA64-ED9F131C81B8}"/>
              </a:ext>
            </a:extLst>
          </p:cNvPr>
          <p:cNvSpPr txBox="1"/>
          <p:nvPr/>
        </p:nvSpPr>
        <p:spPr>
          <a:xfrm>
            <a:off x="374904" y="885825"/>
            <a:ext cx="768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PDF Downloads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6170C-E5C1-29C0-620C-56112707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Appendix Slide 2</a:t>
            </a:r>
            <a:endParaRPr lang="en-CA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761C1-B12E-49B4-9D67-D7CE02170B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309" y="1928931"/>
            <a:ext cx="7428498" cy="6463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1686BB-F201-44E1-3192-6668D81405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29" y="3607115"/>
            <a:ext cx="2181225" cy="495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BC81A3-E15F-9912-7808-24B211E1D0F2}"/>
              </a:ext>
            </a:extLst>
          </p:cNvPr>
          <p:cNvSpPr txBox="1"/>
          <p:nvPr/>
        </p:nvSpPr>
        <p:spPr>
          <a:xfrm>
            <a:off x="614197" y="1236433"/>
            <a:ext cx="5681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File names as downloaded from SmarTeam. Note stings does contain correct ST number and revision</a:t>
            </a:r>
            <a:endParaRPr lang="en-CA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41733C9-F572-FF21-AAE6-AA7DCC0CFD69}"/>
              </a:ext>
            </a:extLst>
          </p:cNvPr>
          <p:cNvSpPr/>
          <p:nvPr/>
        </p:nvSpPr>
        <p:spPr>
          <a:xfrm>
            <a:off x="2871444" y="1943873"/>
            <a:ext cx="883692" cy="714375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EB793D-FA1B-72F2-E16D-81466723027F}"/>
              </a:ext>
            </a:extLst>
          </p:cNvPr>
          <p:cNvSpPr txBox="1"/>
          <p:nvPr/>
        </p:nvSpPr>
        <p:spPr>
          <a:xfrm>
            <a:off x="614197" y="2925870"/>
            <a:ext cx="4652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Files downloaded from EDMS require manual renaming to ST number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0094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4A9113-C2AE-A322-DA64-ED9F131C81B8}"/>
              </a:ext>
            </a:extLst>
          </p:cNvPr>
          <p:cNvSpPr txBox="1"/>
          <p:nvPr/>
        </p:nvSpPr>
        <p:spPr>
          <a:xfrm>
            <a:off x="374904" y="885825"/>
            <a:ext cx="7684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Raster vs Vector PDF Downloads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A6170C-E5C1-29C0-620C-56112707A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Appendix Slide 3</a:t>
            </a:r>
            <a:endParaRPr lang="en-CA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AA5263A-5B6D-B605-C3FB-4F29F62C3C26}"/>
              </a:ext>
            </a:extLst>
          </p:cNvPr>
          <p:cNvSpPr txBox="1"/>
          <p:nvPr/>
        </p:nvSpPr>
        <p:spPr>
          <a:xfrm>
            <a:off x="5352753" y="362860"/>
            <a:ext cx="180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Raster based </a:t>
            </a:r>
            <a:r>
              <a:rPr lang="en-US" sz="2000" dirty="0"/>
              <a:t>PDF (EDMS)</a:t>
            </a:r>
            <a:endParaRPr lang="en-CA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6F229E-0545-EB97-F0A7-6CF123866A95}"/>
              </a:ext>
            </a:extLst>
          </p:cNvPr>
          <p:cNvSpPr txBox="1"/>
          <p:nvPr/>
        </p:nvSpPr>
        <p:spPr>
          <a:xfrm>
            <a:off x="7392435" y="396161"/>
            <a:ext cx="2247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Vector based PDF </a:t>
            </a:r>
            <a:r>
              <a:rPr lang="en-US" dirty="0"/>
              <a:t>(ST/PLM)</a:t>
            </a:r>
            <a:endParaRPr lang="en-CA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234058B-277D-95EC-AF8E-CFB73ECFE8E4}"/>
              </a:ext>
            </a:extLst>
          </p:cNvPr>
          <p:cNvSpPr txBox="1"/>
          <p:nvPr/>
        </p:nvSpPr>
        <p:spPr>
          <a:xfrm>
            <a:off x="467379" y="1319059"/>
            <a:ext cx="35194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Cannot select text in raster based PDFs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most cases vector format is preferred.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large detailed drawings, neither raster or vector are ideal. For these drawings </a:t>
            </a:r>
            <a:r>
              <a:rPr lang="en-US" dirty="0" err="1"/>
              <a:t>DXF</a:t>
            </a:r>
            <a:r>
              <a:rPr lang="en-US" dirty="0"/>
              <a:t> can used.</a:t>
            </a:r>
            <a:endParaRPr lang="en-CA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FB15FF-A1F9-7640-1FA0-A8C0E866D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886" y="3627383"/>
            <a:ext cx="1972549" cy="29389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0BB4B0-F538-F125-BDA9-22901F8FC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234" y="3426331"/>
            <a:ext cx="1972549" cy="31197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B4F547-93C8-189D-12CC-F936671FAF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2428" y="3627383"/>
            <a:ext cx="1772193" cy="266179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EE18286-ED1E-82E2-36C5-7D3AE71A94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5236" y="1187195"/>
            <a:ext cx="1891041" cy="193055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DAE7129-9598-53EE-DC46-31AC9C475B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9886" y="1255157"/>
            <a:ext cx="1809970" cy="186980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1B5F6CA-71A3-2EA4-3BF5-F6FA5CF95708}"/>
              </a:ext>
            </a:extLst>
          </p:cNvPr>
          <p:cNvSpPr txBox="1"/>
          <p:nvPr/>
        </p:nvSpPr>
        <p:spPr>
          <a:xfrm>
            <a:off x="9714847" y="3015470"/>
            <a:ext cx="2247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DXF</a:t>
            </a:r>
            <a:r>
              <a:rPr lang="en-US" dirty="0"/>
              <a:t> (ST)</a:t>
            </a:r>
            <a:endParaRPr lang="en-CA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52A16BA5-5244-E02A-B8A3-42C47319A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5480" y="5272974"/>
            <a:ext cx="2660056" cy="101620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6629066-64B7-62A4-2D1D-E49C0F4482C1}"/>
              </a:ext>
            </a:extLst>
          </p:cNvPr>
          <p:cNvSpPr txBox="1"/>
          <p:nvPr/>
        </p:nvSpPr>
        <p:spPr>
          <a:xfrm>
            <a:off x="971803" y="4518390"/>
            <a:ext cx="320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Text is clear and selectable in vector format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211285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TRIUMF’s General CAD Strategy</a:t>
            </a:r>
            <a:endParaRPr lang="en-CA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DC97DF-C9B6-7C44-5F74-8EB839836B65}"/>
              </a:ext>
            </a:extLst>
          </p:cNvPr>
          <p:cNvSpPr txBox="1"/>
          <p:nvPr/>
        </p:nvSpPr>
        <p:spPr>
          <a:xfrm>
            <a:off x="242559" y="889843"/>
            <a:ext cx="53230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TRIUMF uses SOLIDWORKS/</a:t>
            </a:r>
            <a:r>
              <a:rPr lang="en-US" sz="1800" dirty="0" err="1">
                <a:effectLst/>
              </a:rPr>
              <a:t>PDM</a:t>
            </a:r>
            <a:r>
              <a:rPr lang="en-US" sz="1800" dirty="0">
                <a:effectLst/>
              </a:rPr>
              <a:t> for 3D models, drawings, and CAD workflow.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We have created a new "</a:t>
            </a:r>
            <a:r>
              <a:rPr lang="en-US" sz="1800" dirty="0" err="1">
                <a:effectLst/>
              </a:rPr>
              <a:t>XHL</a:t>
            </a:r>
            <a:r>
              <a:rPr lang="en-US" sz="1800" dirty="0">
                <a:effectLst/>
              </a:rPr>
              <a:t>" number set exclusively for HL-LHC files.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effectLst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For the cryomodule,</a:t>
            </a:r>
            <a:r>
              <a:rPr lang="en-US" dirty="0"/>
              <a:t> we</a:t>
            </a:r>
            <a:r>
              <a:rPr lang="en-US" sz="1800" dirty="0">
                <a:effectLst/>
              </a:rPr>
              <a:t> will create TRIUMF top level assemblies but use CERN’s models and drawings for sub-assemblies and parts. 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Tooling will use a mixture of TRIUMF and UK/CERN models and drawings.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</a:rPr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EB7AC4-8B35-02B0-5BCA-47E64CD48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557" y="325565"/>
            <a:ext cx="4811658" cy="42008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DD4961-1229-35DF-C444-274322D2BE92}"/>
              </a:ext>
            </a:extLst>
          </p:cNvPr>
          <p:cNvSpPr txBox="1"/>
          <p:nvPr/>
        </p:nvSpPr>
        <p:spPr>
          <a:xfrm>
            <a:off x="7388924" y="4623971"/>
            <a:ext cx="3121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TRIUMF Top level model, XHL0100</a:t>
            </a:r>
            <a:endParaRPr lang="en-CA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896084A-A878-8102-FFDC-86C2190818CB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693F1E4-9E7F-F36E-76EE-5432D247CD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Bildergebnis für canadian flag">
              <a:extLst>
                <a:ext uri="{FF2B5EF4-FFF2-40B4-BE49-F238E27FC236}">
                  <a16:creationId xmlns:a16="http://schemas.microsoft.com/office/drawing/2014/main" id="{76768812-961D-3478-3910-64351B3C52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13EE894-038C-3ABE-C319-1D644DFEE7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68221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CERN Sub-Assembly Status</a:t>
            </a:r>
            <a:endParaRPr lang="en-CA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DC97DF-C9B6-7C44-5F74-8EB839836B65}"/>
              </a:ext>
            </a:extLst>
          </p:cNvPr>
          <p:cNvSpPr txBox="1"/>
          <p:nvPr/>
        </p:nvSpPr>
        <p:spPr>
          <a:xfrm>
            <a:off x="338328" y="1021842"/>
            <a:ext cx="5853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9CFF"/>
                </a:solidFill>
                <a:effectLst/>
                <a:latin typeface="Calibri" panose="020F0502020204030204" pitchFamily="34" charset="0"/>
              </a:rPr>
              <a:t>The following table is a list of critical sub-assemblies required by TRIUMF.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23C3933F-BDBB-186F-8450-F9BB05F029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655095"/>
              </p:ext>
            </p:extLst>
          </p:nvPr>
        </p:nvGraphicFramePr>
        <p:xfrm>
          <a:off x="422656" y="1824257"/>
          <a:ext cx="10252076" cy="385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571">
                  <a:extLst>
                    <a:ext uri="{9D8B030D-6E8A-4147-A177-3AD203B41FA5}">
                      <a16:colId xmlns:a16="http://schemas.microsoft.com/office/drawing/2014/main" val="3051310478"/>
                    </a:ext>
                  </a:extLst>
                </a:gridCol>
                <a:gridCol w="2450592">
                  <a:extLst>
                    <a:ext uri="{9D8B030D-6E8A-4147-A177-3AD203B41FA5}">
                      <a16:colId xmlns:a16="http://schemas.microsoft.com/office/drawing/2014/main" val="1266278130"/>
                    </a:ext>
                  </a:extLst>
                </a:gridCol>
                <a:gridCol w="5010913">
                  <a:extLst>
                    <a:ext uri="{9D8B030D-6E8A-4147-A177-3AD203B41FA5}">
                      <a16:colId xmlns:a16="http://schemas.microsoft.com/office/drawing/2014/main" val="31981527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Assembly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Part Numbers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856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Warm magnetic shield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ST1667814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Unreleased</a:t>
                      </a:r>
                      <a:r>
                        <a:rPr lang="en-CA" dirty="0"/>
                        <a:t>. </a:t>
                      </a:r>
                      <a:r>
                        <a:rPr lang="en-US" dirty="0"/>
                        <a:t>awaiting revision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9376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Cryo</a:t>
                      </a:r>
                      <a:r>
                        <a:rPr lang="en-US" dirty="0"/>
                        <a:t> lines and support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/>
                        <a:t>ST1633544</a:t>
                      </a:r>
                    </a:p>
                    <a:p>
                      <a:r>
                        <a:rPr lang="en-CA"/>
                        <a:t>ST1720007</a:t>
                      </a:r>
                    </a:p>
                    <a:p>
                      <a:r>
                        <a:rPr lang="en-CA"/>
                        <a:t>ST1720023</a:t>
                      </a:r>
                    </a:p>
                    <a:p>
                      <a:r>
                        <a:rPr lang="en-CA"/>
                        <a:t>ST1762369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Unreleased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768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Tuner System (tank side)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ST1063566</a:t>
                      </a:r>
                    </a:p>
                    <a:p>
                      <a:r>
                        <a:rPr lang="en-CA" dirty="0"/>
                        <a:t>ST1441042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Released, but revision change expected. 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568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MLI 2K/50K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ST1555934*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ST1759753*</a:t>
                      </a:r>
                    </a:p>
                    <a:p>
                      <a:r>
                        <a:rPr lang="en-CA" dirty="0"/>
                        <a:t>ST1731450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50K not released. 2K status is unknown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6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Thermal shield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ST1661462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Unreleased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1377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9229B11-1554-198E-817C-77CE0DBA83AB}"/>
              </a:ext>
            </a:extLst>
          </p:cNvPr>
          <p:cNvSpPr txBox="1"/>
          <p:nvPr/>
        </p:nvSpPr>
        <p:spPr>
          <a:xfrm>
            <a:off x="338328" y="5779008"/>
            <a:ext cx="6601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*There are currently two 2K MLI models in assembly step 8</a:t>
            </a:r>
            <a:endParaRPr lang="en-CA" i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42416BA-1CB0-A0E3-2190-94226D3D1BE2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21E0DBC-B98C-83AB-51B9-A157B2893C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Bildergebnis für canadian flag">
              <a:extLst>
                <a:ext uri="{FF2B5EF4-FFF2-40B4-BE49-F238E27FC236}">
                  <a16:creationId xmlns:a16="http://schemas.microsoft.com/office/drawing/2014/main" id="{DAD41214-FFA0-C92D-D3C2-D2F761954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8AEF822-0066-DEFA-6FC9-75BF52FD7E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946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Tooling Status</a:t>
            </a:r>
            <a:endParaRPr lang="en-CA" sz="2800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892D7DA9-AEB1-A5CB-F27D-DBDC76F33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318533"/>
              </p:ext>
            </p:extLst>
          </p:nvPr>
        </p:nvGraphicFramePr>
        <p:xfrm>
          <a:off x="355904" y="885825"/>
          <a:ext cx="7855712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0448">
                  <a:extLst>
                    <a:ext uri="{9D8B030D-6E8A-4147-A177-3AD203B41FA5}">
                      <a16:colId xmlns:a16="http://schemas.microsoft.com/office/drawing/2014/main" val="2358320112"/>
                    </a:ext>
                  </a:extLst>
                </a:gridCol>
                <a:gridCol w="1603552">
                  <a:extLst>
                    <a:ext uri="{9D8B030D-6E8A-4147-A177-3AD203B41FA5}">
                      <a16:colId xmlns:a16="http://schemas.microsoft.com/office/drawing/2014/main" val="2998690377"/>
                    </a:ext>
                  </a:extLst>
                </a:gridCol>
                <a:gridCol w="3791712">
                  <a:extLst>
                    <a:ext uri="{9D8B030D-6E8A-4147-A177-3AD203B41FA5}">
                      <a16:colId xmlns:a16="http://schemas.microsoft.com/office/drawing/2014/main" val="31966974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43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Cryostat insert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IRF5110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Released. Assembly complete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768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Cold Test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IRF5087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Released. Parts complete, ready for assembly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858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Dummy Cavity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IRF5673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Drawings released, ready for manufacturing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String Assembly Cart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XHL0200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TRIUMF drawings in final review. UK drawings ready for manufacture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56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Lid assembly frame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XHL0150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Detailed design ongoing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04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Tank cart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Conceptual design ongoing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325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Cavity Handling Frame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Purchased Lifting cart received. Cavity attachment in conceptual design.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35845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B0C84756-DCE2-7F46-9B53-949EB2DA8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804" y="684163"/>
            <a:ext cx="1383132" cy="28499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5BB157-466E-F64F-084D-C0360D1C0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5263" y="3429000"/>
            <a:ext cx="2685098" cy="2720688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7B61BB-52C4-33BC-67A0-17423BA403F2}"/>
              </a:ext>
            </a:extLst>
          </p:cNvPr>
          <p:cNvCxnSpPr>
            <a:cxnSpLocks/>
          </p:cNvCxnSpPr>
          <p:nvPr/>
        </p:nvCxnSpPr>
        <p:spPr>
          <a:xfrm flipV="1">
            <a:off x="8276863" y="1321165"/>
            <a:ext cx="1523941" cy="1174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2DAC61-29AE-6F12-557A-04B2BA150885}"/>
              </a:ext>
            </a:extLst>
          </p:cNvPr>
          <p:cNvCxnSpPr>
            <a:cxnSpLocks/>
          </p:cNvCxnSpPr>
          <p:nvPr/>
        </p:nvCxnSpPr>
        <p:spPr>
          <a:xfrm>
            <a:off x="8304195" y="1939385"/>
            <a:ext cx="1632285" cy="60874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DB8D243-B8CA-4410-95C3-771BC55E9FEA}"/>
              </a:ext>
            </a:extLst>
          </p:cNvPr>
          <p:cNvCxnSpPr>
            <a:cxnSpLocks/>
          </p:cNvCxnSpPr>
          <p:nvPr/>
        </p:nvCxnSpPr>
        <p:spPr>
          <a:xfrm>
            <a:off x="8324961" y="3791712"/>
            <a:ext cx="977535" cy="3293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DD2C2606-4BC5-047F-170F-C6032CD6BCC7}"/>
              </a:ext>
            </a:extLst>
          </p:cNvPr>
          <p:cNvGrpSpPr>
            <a:grpSpLocks/>
          </p:cNvGrpSpPr>
          <p:nvPr/>
        </p:nvGrpSpPr>
        <p:grpSpPr bwMode="auto">
          <a:xfrm>
            <a:off x="10443842" y="139983"/>
            <a:ext cx="1638301" cy="611188"/>
            <a:chOff x="2899741" y="3408765"/>
            <a:chExt cx="3401670" cy="142159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5166F9-E91F-938D-7F0C-C02AA2AF2F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 descr="Bildergebnis für canadian flag">
              <a:extLst>
                <a:ext uri="{FF2B5EF4-FFF2-40B4-BE49-F238E27FC236}">
                  <a16:creationId xmlns:a16="http://schemas.microsoft.com/office/drawing/2014/main" id="{69F3023D-D97A-30AA-69A0-FBE008CBDE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131D8BD-B57D-4886-3BC8-78FB19F1FF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6466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5DC97DF-C9B6-7C44-5F74-8EB839836B65}"/>
              </a:ext>
            </a:extLst>
          </p:cNvPr>
          <p:cNvSpPr txBox="1"/>
          <p:nvPr/>
        </p:nvSpPr>
        <p:spPr>
          <a:xfrm>
            <a:off x="404625" y="1000642"/>
            <a:ext cx="52072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A9FF"/>
                </a:solidFill>
              </a:rPr>
              <a:t>String Assembly Cart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 level assembly complete but not released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Cart assembly is in final drawing review.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Upper fixtures have been provided by the UK and are ready for manufacturing. </a:t>
            </a:r>
          </a:p>
          <a:p>
            <a:r>
              <a:rPr lang="en-US" b="1" i="1" dirty="0"/>
              <a:t>     (Big thanks to the Daresbury team!!)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CFB1A8-3A85-0399-ECC7-C8337E6F0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1712" y="371891"/>
            <a:ext cx="3900902" cy="31313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26E974-461F-8E1C-6CF3-068F97AB8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112" y="3287864"/>
            <a:ext cx="3845918" cy="27346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303305-1098-2D34-ABA4-D2B6536FFA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2797" y="4279914"/>
            <a:ext cx="2868697" cy="21657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340A2EC-A815-79D4-B794-D1DE5DE54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Tooling Status</a:t>
            </a:r>
            <a:endParaRPr lang="en-CA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7A745B-10F4-9BDA-DBAA-140A6F275A69}"/>
              </a:ext>
            </a:extLst>
          </p:cNvPr>
          <p:cNvSpPr txBox="1"/>
          <p:nvPr/>
        </p:nvSpPr>
        <p:spPr>
          <a:xfrm>
            <a:off x="9730277" y="885825"/>
            <a:ext cx="2244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Top Level Assembly</a:t>
            </a:r>
          </a:p>
          <a:p>
            <a:pPr algn="ctr"/>
            <a:r>
              <a:rPr lang="en-US" dirty="0"/>
              <a:t>(XHL0200).</a:t>
            </a:r>
          </a:p>
          <a:p>
            <a:pPr algn="ctr"/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155BE0-D42F-115B-52C3-853F99557831}"/>
              </a:ext>
            </a:extLst>
          </p:cNvPr>
          <p:cNvSpPr txBox="1"/>
          <p:nvPr/>
        </p:nvSpPr>
        <p:spPr>
          <a:xfrm>
            <a:off x="9336024" y="3785616"/>
            <a:ext cx="1728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Cart Assembly</a:t>
            </a:r>
          </a:p>
          <a:p>
            <a:pPr algn="ctr"/>
            <a:r>
              <a:rPr lang="en-US" dirty="0"/>
              <a:t>(XHL0201)</a:t>
            </a:r>
          </a:p>
          <a:p>
            <a:endParaRPr lang="en-CA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4C6099-B86D-EC55-A3A6-C538C73B5BAA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A45C91E-F1FC-4930-8979-6B253224A1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Bildergebnis für canadian flag">
              <a:extLst>
                <a:ext uri="{FF2B5EF4-FFF2-40B4-BE49-F238E27FC236}">
                  <a16:creationId xmlns:a16="http://schemas.microsoft.com/office/drawing/2014/main" id="{34F4E83C-6596-03E9-71D3-79DEDFD74E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B7D846-FD0E-6908-3A20-CC27248B1B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6129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3146CE5-B3C5-F61C-9D70-5D67AFB14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4802" y="1400020"/>
            <a:ext cx="3669792" cy="30211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Importing CAD from CERN</a:t>
            </a:r>
            <a:endParaRPr lang="en-CA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DC97DF-C9B6-7C44-5F74-8EB839836B65}"/>
              </a:ext>
            </a:extLst>
          </p:cNvPr>
          <p:cNvSpPr txBox="1"/>
          <p:nvPr/>
        </p:nvSpPr>
        <p:spPr>
          <a:xfrm>
            <a:off x="343143" y="1014984"/>
            <a:ext cx="52072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3d models will be downloaded from CERN as step files and saved into </a:t>
            </a:r>
            <a:r>
              <a:rPr lang="en-US" sz="1800" dirty="0" err="1">
                <a:effectLst/>
              </a:rPr>
              <a:t>SolidWork</a:t>
            </a:r>
            <a:r>
              <a:rPr lang="en-US" sz="1800" dirty="0">
                <a:effectLst/>
              </a:rPr>
              <a:t>/</a:t>
            </a:r>
            <a:r>
              <a:rPr lang="en-US" sz="1800" dirty="0" err="1">
                <a:effectLst/>
              </a:rPr>
              <a:t>PDM</a:t>
            </a:r>
            <a:r>
              <a:rPr lang="en-US" sz="1800" dirty="0">
                <a:effectLst/>
              </a:rPr>
              <a:t> using the CERN ST numbers. 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/>
              <a:t>Models will be integrated into TRIUMF assemblies in such a way that they are easily replaceable.</a:t>
            </a:r>
          </a:p>
          <a:p>
            <a:pPr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</a:endParaRP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Drawings will be downloaded as 2d PDFs from the </a:t>
            </a:r>
            <a:r>
              <a:rPr lang="en-US" sz="1800" dirty="0" err="1">
                <a:effectLst/>
              </a:rPr>
              <a:t>Smarteam</a:t>
            </a:r>
            <a:r>
              <a:rPr lang="en-US" sz="1800" dirty="0">
                <a:effectLst/>
              </a:rPr>
              <a:t>/PLM database. 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</a:rPr>
              <a:t>Drawings will use the ST name and be saved in the same </a:t>
            </a:r>
            <a:r>
              <a:rPr lang="en-US" sz="1800" dirty="0" err="1">
                <a:effectLst/>
              </a:rPr>
              <a:t>PDM</a:t>
            </a:r>
            <a:r>
              <a:rPr lang="en-US" sz="1800" dirty="0">
                <a:effectLst/>
              </a:rPr>
              <a:t> location as the corresponding part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463401-8696-F220-3129-55E8AC9CBB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5623" y="3799061"/>
            <a:ext cx="2758104" cy="2417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A0988E-E61D-94CC-0377-9C9AE6212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7643" y="5007983"/>
            <a:ext cx="2321214" cy="7184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CB7EB4-DC06-ECC4-EB43-6B39C353CA66}"/>
              </a:ext>
            </a:extLst>
          </p:cNvPr>
          <p:cNvSpPr txBox="1"/>
          <p:nvPr/>
        </p:nvSpPr>
        <p:spPr>
          <a:xfrm>
            <a:off x="7564802" y="826336"/>
            <a:ext cx="3669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Example Part: ST1661462 Thermal screen</a:t>
            </a:r>
            <a:endParaRPr lang="en-CA" i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4190517-4007-DE11-7E79-557A9AF5A90C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32E5104-845E-8179-5534-A6A48D2998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 descr="Bildergebnis für canadian flag">
              <a:extLst>
                <a:ext uri="{FF2B5EF4-FFF2-40B4-BE49-F238E27FC236}">
                  <a16:creationId xmlns:a16="http://schemas.microsoft.com/office/drawing/2014/main" id="{3317818D-4340-54E2-54D7-06ECE91D58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996AB56-7BE8-DEF0-51B7-067C859281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02310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OVC Drawings</a:t>
            </a:r>
            <a:endParaRPr lang="en-CA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DC97DF-C9B6-7C44-5F74-8EB839836B65}"/>
              </a:ext>
            </a:extLst>
          </p:cNvPr>
          <p:cNvSpPr txBox="1"/>
          <p:nvPr/>
        </p:nvSpPr>
        <p:spPr>
          <a:xfrm>
            <a:off x="343143" y="1014984"/>
            <a:ext cx="520726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TRIUMF OVC drawings have been released and sent out for tender. A vendor has been selected and manufacturing will begin once material arrives.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Early on we decided that to have more control over the vendor we would create TRIUMF drawings for the OVC.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found it very cumbersome converting CERN ISO drawings directly into TRIUMF ASME standard.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hindsight, converting to ASME standards is unnecessary. If we did this again, we would use CERNs drawings directly.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14CEDB-780B-A46F-2403-180735A67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8964" y="1206835"/>
            <a:ext cx="3477766" cy="29211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A1CA83-E46B-8A26-8DED-402812C82EFF}"/>
              </a:ext>
            </a:extLst>
          </p:cNvPr>
          <p:cNvSpPr txBox="1"/>
          <p:nvPr/>
        </p:nvSpPr>
        <p:spPr>
          <a:xfrm>
            <a:off x="7033261" y="398000"/>
            <a:ext cx="384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XHL5655 - VACUUM VESSEL FABRICATION ASSEMBLY</a:t>
            </a:r>
            <a:endParaRPr lang="en-CA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6CD46E-1416-2982-6B47-3F807253C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22988">
            <a:off x="7639130" y="4704081"/>
            <a:ext cx="2504076" cy="16115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9BBAF2-A37E-F678-D15D-D900E0D5B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2990" y="4679387"/>
            <a:ext cx="2579944" cy="166036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7158C67-04B7-53B3-0894-D6EB5A634615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325F40-5EA6-90CA-D220-D4DC1542F3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Bildergebnis für canadian flag">
              <a:extLst>
                <a:ext uri="{FF2B5EF4-FFF2-40B4-BE49-F238E27FC236}">
                  <a16:creationId xmlns:a16="http://schemas.microsoft.com/office/drawing/2014/main" id="{136FC6B8-669C-31F9-5F9C-D7D1C29BAB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635856A-1C7E-DAD1-4C5E-112E7FA56B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517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Challenges </a:t>
            </a:r>
            <a:endParaRPr lang="en-CA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EEFDA9-7965-A7C5-AE07-A2653F2F7ED9}"/>
              </a:ext>
            </a:extLst>
          </p:cNvPr>
          <p:cNvSpPr txBox="1"/>
          <p:nvPr/>
        </p:nvSpPr>
        <p:spPr>
          <a:xfrm>
            <a:off x="306637" y="885825"/>
            <a:ext cx="537795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CFF"/>
                </a:solidFill>
              </a:rPr>
              <a:t>CERN Design Workflow</a:t>
            </a:r>
          </a:p>
          <a:p>
            <a:endParaRPr lang="en-US" dirty="0">
              <a:solidFill>
                <a:srgbClr val="009C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primary challenge TRIUMF faces is working with unreleased design workflows.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Ideally TRIUMF would not start manufacturing until we have a completely released cryomodule package.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understand this is not feasible, but due to budget and timeline constraints, TRIUMF needs to begin manufacturing.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the very least we need things to be released at the major sub-assembly level, with the understanding that any changes are a significant challenge for TRIUMF.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Critically we need all CERN part numbers fixed.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98B8678-79F5-F669-0254-95E9790CDA08}"/>
              </a:ext>
            </a:extLst>
          </p:cNvPr>
          <p:cNvSpPr txBox="1"/>
          <p:nvPr/>
        </p:nvSpPr>
        <p:spPr>
          <a:xfrm>
            <a:off x="6133212" y="709091"/>
            <a:ext cx="50407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Currently we do not have confidence in what is released and what is not released.</a:t>
            </a:r>
          </a:p>
          <a:p>
            <a:endParaRPr lang="en-US" i="1" dirty="0"/>
          </a:p>
          <a:p>
            <a:pPr algn="ctr"/>
            <a:r>
              <a:rPr lang="en-US" i="1" dirty="0"/>
              <a:t>Example: Warm Magnetic Shield. We were under the impression that this was released. We are in the final stages of procurement, and need released drawings ASAP</a:t>
            </a:r>
          </a:p>
          <a:p>
            <a:pPr algn="ctr"/>
            <a:endParaRPr lang="en-US" i="1" dirty="0"/>
          </a:p>
          <a:p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A31545-2E93-99F1-AA35-664EB05FF4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3844" y="2833210"/>
            <a:ext cx="3583167" cy="5838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F9806F-311B-F8DA-AFC4-9E931D7AB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356" y="3520603"/>
            <a:ext cx="3601428" cy="13796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45FDE8-0403-31CD-4892-AB6B3AF305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783" y="5676942"/>
            <a:ext cx="2314575" cy="9439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61BA2E-4616-9F0F-2D1A-5F34F1C50256}"/>
              </a:ext>
            </a:extLst>
          </p:cNvPr>
          <p:cNvSpPr txBox="1"/>
          <p:nvPr/>
        </p:nvSpPr>
        <p:spPr>
          <a:xfrm>
            <a:off x="6318504" y="4985257"/>
            <a:ext cx="5196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There are some minor components with SPS descriptions. Will these numbers change?</a:t>
            </a:r>
            <a:endParaRPr lang="en-CA" i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EDBE03D-13A5-1668-DF25-ED6A0954B03F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5A714DA-8D1E-DA2E-AC09-1422828D0D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 descr="Bildergebnis für canadian flag">
              <a:extLst>
                <a:ext uri="{FF2B5EF4-FFF2-40B4-BE49-F238E27FC236}">
                  <a16:creationId xmlns:a16="http://schemas.microsoft.com/office/drawing/2014/main" id="{279EB319-D193-5559-A3A3-E3704089B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1F09F86-B53B-2F39-D75B-C56984D904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41857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F4B63-7E80-BA2B-4AD1-164A14E55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559" y="235496"/>
            <a:ext cx="8953827" cy="650329"/>
          </a:xfrm>
        </p:spPr>
        <p:txBody>
          <a:bodyPr>
            <a:normAutofit/>
          </a:bodyPr>
          <a:lstStyle/>
          <a:p>
            <a:r>
              <a:rPr lang="en-US" sz="2800" dirty="0"/>
              <a:t>Challenges </a:t>
            </a:r>
            <a:endParaRPr lang="en-CA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D38305-A358-A44C-7EE7-D41EC2FD5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57" y="1383791"/>
            <a:ext cx="3586399" cy="25072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B38A62-8182-2919-71DD-A24C4BD32F0E}"/>
              </a:ext>
            </a:extLst>
          </p:cNvPr>
          <p:cNvSpPr txBox="1"/>
          <p:nvPr/>
        </p:nvSpPr>
        <p:spPr>
          <a:xfrm>
            <a:off x="228324" y="850756"/>
            <a:ext cx="401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A9FF"/>
                </a:solidFill>
              </a:rPr>
              <a:t>1</a:t>
            </a:r>
            <a:r>
              <a:rPr lang="en-US" b="1" baseline="30000" dirty="0">
                <a:solidFill>
                  <a:srgbClr val="00A9FF"/>
                </a:solidFill>
              </a:rPr>
              <a:t>st</a:t>
            </a:r>
            <a:r>
              <a:rPr lang="en-US" b="1" dirty="0">
                <a:solidFill>
                  <a:srgbClr val="00A9FF"/>
                </a:solidFill>
              </a:rPr>
              <a:t> angle vs 3</a:t>
            </a:r>
            <a:r>
              <a:rPr lang="en-US" b="1" baseline="30000" dirty="0">
                <a:solidFill>
                  <a:srgbClr val="00A9FF"/>
                </a:solidFill>
              </a:rPr>
              <a:t>rd</a:t>
            </a:r>
            <a:r>
              <a:rPr lang="en-US" b="1" dirty="0">
                <a:solidFill>
                  <a:srgbClr val="00A9FF"/>
                </a:solidFill>
              </a:rPr>
              <a:t> angle projection</a:t>
            </a:r>
            <a:endParaRPr lang="en-CA" b="1" dirty="0">
              <a:solidFill>
                <a:srgbClr val="00A9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EEFDA9-7965-A7C5-AE07-A2653F2F7ED9}"/>
              </a:ext>
            </a:extLst>
          </p:cNvPr>
          <p:cNvSpPr txBox="1"/>
          <p:nvPr/>
        </p:nvSpPr>
        <p:spPr>
          <a:xfrm>
            <a:off x="154347" y="4013723"/>
            <a:ext cx="42396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 uses 1</a:t>
            </a:r>
            <a:r>
              <a:rPr lang="en-US" baseline="30000" dirty="0"/>
              <a:t>st</a:t>
            </a:r>
            <a:r>
              <a:rPr lang="en-US" dirty="0"/>
              <a:t> angle projection, TRIUMF uses 3</a:t>
            </a:r>
            <a:r>
              <a:rPr lang="en-US" baseline="30000" dirty="0"/>
              <a:t>rd</a:t>
            </a:r>
            <a:r>
              <a:rPr lang="en-US" dirty="0"/>
              <a:t> angle projection.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affects the fundamental interpretation of drawings and could lead to critical errors.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systems are correct. Care must be taken interpreting drawings.</a:t>
            </a:r>
            <a:endParaRPr lang="en-C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D56FED-30C0-8FA0-416E-0B6FA398F7F4}"/>
              </a:ext>
            </a:extLst>
          </p:cNvPr>
          <p:cNvSpPr txBox="1"/>
          <p:nvPr/>
        </p:nvSpPr>
        <p:spPr>
          <a:xfrm>
            <a:off x="5943177" y="850756"/>
            <a:ext cx="401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A9FF"/>
                </a:solidFill>
              </a:rPr>
              <a:t>ASME vs ISO drawing standards</a:t>
            </a:r>
            <a:endParaRPr lang="en-CA" b="1" dirty="0">
              <a:solidFill>
                <a:srgbClr val="00A9FF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D478C9-E9D8-8066-FD47-B9C1E7AE1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946" y="1555266"/>
            <a:ext cx="5105400" cy="15811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2D1CCCD-4697-7E91-3AD4-DE97CBFF4604}"/>
              </a:ext>
            </a:extLst>
          </p:cNvPr>
          <p:cNvSpPr txBox="1"/>
          <p:nvPr/>
        </p:nvSpPr>
        <p:spPr>
          <a:xfrm>
            <a:off x="5363084" y="3805857"/>
            <a:ext cx="560112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CERN’s drawings are made to ISO standard, TRIUMF drawings are based on ASME standards.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some differences, but both systems are intuitive and similar in symbology.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Again, care must be taken interpreting drawings.</a:t>
            </a:r>
            <a:endParaRPr lang="en-CA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DEE0AF-ED3E-586E-A366-1B896DFEA165}"/>
              </a:ext>
            </a:extLst>
          </p:cNvPr>
          <p:cNvGrpSpPr>
            <a:grpSpLocks/>
          </p:cNvGrpSpPr>
          <p:nvPr/>
        </p:nvGrpSpPr>
        <p:grpSpPr bwMode="auto">
          <a:xfrm>
            <a:off x="10398823" y="181903"/>
            <a:ext cx="1638301" cy="611188"/>
            <a:chOff x="2899741" y="3408765"/>
            <a:chExt cx="3401670" cy="142159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69F472B-5CE3-AB5B-1864-6798D39A38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 descr="Bildergebnis für canadian flag">
              <a:extLst>
                <a:ext uri="{FF2B5EF4-FFF2-40B4-BE49-F238E27FC236}">
                  <a16:creationId xmlns:a16="http://schemas.microsoft.com/office/drawing/2014/main" id="{9BDCBDC4-6B5D-0AD3-C19F-91B1288BC7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E9CEDDB-774E-331A-E5CC-566BF5306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5765270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TRIUMF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Light_03" id="{4D894E19-41A3-8842-A464-3F12065EEF05}" vid="{B960C763-9EE8-8C4A-B0B5-CE3D986AFA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2165</TotalTime>
  <Words>1210</Words>
  <Application>Microsoft Office PowerPoint</Application>
  <PresentationFormat>Widescreen</PresentationFormat>
  <Paragraphs>215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Courier New</vt:lpstr>
      <vt:lpstr>Wingdings</vt:lpstr>
      <vt:lpstr>Custom Design</vt:lpstr>
      <vt:lpstr>RFD-CM Drawing Status and Strategy</vt:lpstr>
      <vt:lpstr>TRIUMF’s General CAD Strategy</vt:lpstr>
      <vt:lpstr>CERN Sub-Assembly Status</vt:lpstr>
      <vt:lpstr>Tooling Status</vt:lpstr>
      <vt:lpstr>Tooling Status</vt:lpstr>
      <vt:lpstr>Importing CAD from CERN</vt:lpstr>
      <vt:lpstr>OVC Drawings</vt:lpstr>
      <vt:lpstr>Challenges </vt:lpstr>
      <vt:lpstr>Challenges </vt:lpstr>
      <vt:lpstr>Challenges </vt:lpstr>
      <vt:lpstr>Challenges </vt:lpstr>
      <vt:lpstr>Summary</vt:lpstr>
      <vt:lpstr>Thank you Merci</vt:lpstr>
      <vt:lpstr>Appendix Slide 1 </vt:lpstr>
      <vt:lpstr>Appendix Slide 2</vt:lpstr>
      <vt:lpstr>Appendix Slide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Ben Matheson</cp:lastModifiedBy>
  <cp:revision>1</cp:revision>
  <dcterms:created xsi:type="dcterms:W3CDTF">2019-03-27T18:02:40Z</dcterms:created>
  <dcterms:modified xsi:type="dcterms:W3CDTF">2023-09-27T03:15:49Z</dcterms:modified>
</cp:coreProperties>
</file>