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288" r:id="rId6"/>
    <p:sldId id="294" r:id="rId7"/>
    <p:sldId id="289" r:id="rId8"/>
    <p:sldId id="295" r:id="rId9"/>
    <p:sldId id="306" r:id="rId10"/>
    <p:sldId id="256" r:id="rId11"/>
    <p:sldId id="301" r:id="rId12"/>
    <p:sldId id="302" r:id="rId13"/>
    <p:sldId id="303" r:id="rId14"/>
    <p:sldId id="291" r:id="rId15"/>
    <p:sldId id="300" r:id="rId16"/>
    <p:sldId id="299" r:id="rId17"/>
    <p:sldId id="292" r:id="rId18"/>
    <p:sldId id="307" r:id="rId19"/>
    <p:sldId id="308" r:id="rId20"/>
    <p:sldId id="293" r:id="rId21"/>
    <p:sldId id="304" r:id="rId22"/>
    <p:sldId id="309" r:id="rId23"/>
    <p:sldId id="266" r:id="rId24"/>
    <p:sldId id="310" r:id="rId25"/>
    <p:sldId id="311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FFFFE1"/>
    <a:srgbClr val="FFFFC5"/>
    <a:srgbClr val="C9FFE1"/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606922-2A61-4EBC-8514-52137843B08B}" v="62" dt="2023-09-26T22:53:53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26" autoAdjust="0"/>
  </p:normalViewPr>
  <p:slideViewPr>
    <p:cSldViewPr snapToObjects="1" showGuides="1">
      <p:cViewPr>
        <p:scale>
          <a:sx n="104" d="100"/>
          <a:sy n="104" d="100"/>
        </p:scale>
        <p:origin x="850" y="235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mpleton, Niklas (STFC,DL,TECH)" userId="c610dbf5-07d2-4eb2-85bb-ef3775171ea1" providerId="ADAL" clId="{CA014258-513B-42C6-8B8C-381AC5BB9532}"/>
    <pc:docChg chg="modSld">
      <pc:chgData name="Templeton, Niklas (STFC,DL,TECH)" userId="c610dbf5-07d2-4eb2-85bb-ef3775171ea1" providerId="ADAL" clId="{CA014258-513B-42C6-8B8C-381AC5BB9532}" dt="2023-09-19T14:07:59.201" v="0" actId="20577"/>
      <pc:docMkLst>
        <pc:docMk/>
      </pc:docMkLst>
      <pc:sldChg chg="modNotesTx">
        <pc:chgData name="Templeton, Niklas (STFC,DL,TECH)" userId="c610dbf5-07d2-4eb2-85bb-ef3775171ea1" providerId="ADAL" clId="{CA014258-513B-42C6-8B8C-381AC5BB9532}" dt="2023-09-19T14:07:59.201" v="0" actId="20577"/>
        <pc:sldMkLst>
          <pc:docMk/>
          <pc:sldMk cId="0" sldId="263"/>
        </pc:sldMkLst>
      </pc:sldChg>
    </pc:docChg>
  </pc:docChgLst>
  <pc:docChgLst>
    <pc:chgData name="Templeton, Niklas (STFC,DL,TECH)" userId="c610dbf5-07d2-4eb2-85bb-ef3775171ea1" providerId="ADAL" clId="{AD606922-2A61-4EBC-8514-52137843B08B}"/>
    <pc:docChg chg="undo custSel addSld delSld modSld sldOrd">
      <pc:chgData name="Templeton, Niklas (STFC,DL,TECH)" userId="c610dbf5-07d2-4eb2-85bb-ef3775171ea1" providerId="ADAL" clId="{AD606922-2A61-4EBC-8514-52137843B08B}" dt="2023-09-26T22:55:50.482" v="4764" actId="114"/>
      <pc:docMkLst>
        <pc:docMk/>
      </pc:docMkLst>
      <pc:sldChg chg="addSp delSp modSp add mod">
        <pc:chgData name="Templeton, Niklas (STFC,DL,TECH)" userId="c610dbf5-07d2-4eb2-85bb-ef3775171ea1" providerId="ADAL" clId="{AD606922-2A61-4EBC-8514-52137843B08B}" dt="2023-09-26T12:30:29.704" v="1984" actId="14100"/>
        <pc:sldMkLst>
          <pc:docMk/>
          <pc:sldMk cId="3693236877" sldId="256"/>
        </pc:sldMkLst>
        <pc:spChg chg="mod">
          <ac:chgData name="Templeton, Niklas (STFC,DL,TECH)" userId="c610dbf5-07d2-4eb2-85bb-ef3775171ea1" providerId="ADAL" clId="{AD606922-2A61-4EBC-8514-52137843B08B}" dt="2023-09-25T21:01:25.624" v="1142" actId="20577"/>
          <ac:spMkLst>
            <pc:docMk/>
            <pc:sldMk cId="3693236877" sldId="256"/>
            <ac:spMk id="2" creationId="{37AFDABB-D5FC-168B-F6FD-61926B396D0B}"/>
          </ac:spMkLst>
        </pc:spChg>
        <pc:spChg chg="mod">
          <ac:chgData name="Templeton, Niklas (STFC,DL,TECH)" userId="c610dbf5-07d2-4eb2-85bb-ef3775171ea1" providerId="ADAL" clId="{AD606922-2A61-4EBC-8514-52137843B08B}" dt="2023-09-25T20:51:58.436" v="763" actId="14100"/>
          <ac:spMkLst>
            <pc:docMk/>
            <pc:sldMk cId="3693236877" sldId="256"/>
            <ac:spMk id="3" creationId="{D0F63259-6A6B-9FBE-4734-1D87749C3E98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5" creationId="{50B3122F-2340-3B7F-4BEA-30DEA686EA0A}"/>
          </ac:spMkLst>
        </pc:spChg>
        <pc:spChg chg="mod">
          <ac:chgData name="Templeton, Niklas (STFC,DL,TECH)" userId="c610dbf5-07d2-4eb2-85bb-ef3775171ea1" providerId="ADAL" clId="{AD606922-2A61-4EBC-8514-52137843B08B}" dt="2023-09-26T12:30:09.528" v="1979" actId="14100"/>
          <ac:spMkLst>
            <pc:docMk/>
            <pc:sldMk cId="3693236877" sldId="256"/>
            <ac:spMk id="6" creationId="{5A1CF550-3A68-60D6-CE1C-0E0238B390B3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7" creationId="{4D6FEEA9-B02F-5703-97F7-84534994D274}"/>
          </ac:spMkLst>
        </pc:spChg>
        <pc:spChg chg="mod">
          <ac:chgData name="Templeton, Niklas (STFC,DL,TECH)" userId="c610dbf5-07d2-4eb2-85bb-ef3775171ea1" providerId="ADAL" clId="{AD606922-2A61-4EBC-8514-52137843B08B}" dt="2023-09-25T20:42:41.403" v="606" actId="1037"/>
          <ac:spMkLst>
            <pc:docMk/>
            <pc:sldMk cId="3693236877" sldId="256"/>
            <ac:spMk id="8" creationId="{B2288BE5-7C24-9136-816A-D5677DC977B9}"/>
          </ac:spMkLst>
        </pc:spChg>
        <pc:spChg chg="mod">
          <ac:chgData name="Templeton, Niklas (STFC,DL,TECH)" userId="c610dbf5-07d2-4eb2-85bb-ef3775171ea1" providerId="ADAL" clId="{AD606922-2A61-4EBC-8514-52137843B08B}" dt="2023-09-25T20:42:59.310" v="608" actId="1076"/>
          <ac:spMkLst>
            <pc:docMk/>
            <pc:sldMk cId="3693236877" sldId="256"/>
            <ac:spMk id="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3:08.866" v="610" actId="1076"/>
          <ac:spMkLst>
            <pc:docMk/>
            <pc:sldMk cId="3693236877" sldId="256"/>
            <ac:spMk id="10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3:30.299" v="626" actId="1036"/>
          <ac:spMkLst>
            <pc:docMk/>
            <pc:sldMk cId="3693236877" sldId="256"/>
            <ac:spMk id="1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5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51:54.485" v="762" actId="14100"/>
          <ac:spMkLst>
            <pc:docMk/>
            <pc:sldMk cId="3693236877" sldId="256"/>
            <ac:spMk id="17" creationId="{00000000-0000-0000-0000-000000000000}"/>
          </ac:spMkLst>
        </pc:spChg>
        <pc:spChg chg="add mod">
          <ac:chgData name="Templeton, Niklas (STFC,DL,TECH)" userId="c610dbf5-07d2-4eb2-85bb-ef3775171ea1" providerId="ADAL" clId="{AD606922-2A61-4EBC-8514-52137843B08B}" dt="2023-09-26T12:27:49.044" v="1855" actId="14100"/>
          <ac:spMkLst>
            <pc:docMk/>
            <pc:sldMk cId="3693236877" sldId="256"/>
            <ac:spMk id="18" creationId="{6878CECD-DCF7-061B-6107-E25EE458A2B3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2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2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30:17.820" v="1983" actId="1038"/>
          <ac:spMkLst>
            <pc:docMk/>
            <pc:sldMk cId="3693236877" sldId="256"/>
            <ac:spMk id="2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3:44.534" v="635" actId="1035"/>
          <ac:spMkLst>
            <pc:docMk/>
            <pc:sldMk cId="3693236877" sldId="256"/>
            <ac:spMk id="2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2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2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5:28.456" v="645" actId="1038"/>
          <ac:spMkLst>
            <pc:docMk/>
            <pc:sldMk cId="3693236877" sldId="256"/>
            <ac:spMk id="2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41.403" v="606" actId="1037"/>
          <ac:spMkLst>
            <pc:docMk/>
            <pc:sldMk cId="3693236877" sldId="256"/>
            <ac:spMk id="30" creationId="{EAE396CA-3E79-6ED7-1595-A42AA481EB93}"/>
          </ac:spMkLst>
        </pc:spChg>
        <pc:spChg chg="mod">
          <ac:chgData name="Templeton, Niklas (STFC,DL,TECH)" userId="c610dbf5-07d2-4eb2-85bb-ef3775171ea1" providerId="ADAL" clId="{AD606922-2A61-4EBC-8514-52137843B08B}" dt="2023-09-25T20:43:44.534" v="635" actId="1035"/>
          <ac:spMkLst>
            <pc:docMk/>
            <pc:sldMk cId="3693236877" sldId="256"/>
            <ac:spMk id="31" creationId="{BF1179D3-4599-58DA-B422-801E3B2358A7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32" creationId="{930FF426-BB5C-E34B-4014-E9901EF95147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33" creationId="{C476EAEB-AF70-1BE0-0D25-2D9FAC85A17E}"/>
          </ac:spMkLst>
        </pc:spChg>
        <pc:spChg chg="add mod">
          <ac:chgData name="Templeton, Niklas (STFC,DL,TECH)" userId="c610dbf5-07d2-4eb2-85bb-ef3775171ea1" providerId="ADAL" clId="{AD606922-2A61-4EBC-8514-52137843B08B}" dt="2023-09-25T20:38:16.439" v="533" actId="20577"/>
          <ac:spMkLst>
            <pc:docMk/>
            <pc:sldMk cId="3693236877" sldId="256"/>
            <ac:spMk id="74" creationId="{56D9ED7F-CA3E-D563-E6CC-AA1AD725CFE1}"/>
          </ac:spMkLst>
        </pc:spChg>
        <pc:spChg chg="add 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105" creationId="{76D1543A-571F-124B-9122-24D657077D3E}"/>
          </ac:spMkLst>
        </pc:spChg>
        <pc:spChg chg="add mod">
          <ac:chgData name="Templeton, Niklas (STFC,DL,TECH)" userId="c610dbf5-07d2-4eb2-85bb-ef3775171ea1" providerId="ADAL" clId="{AD606922-2A61-4EBC-8514-52137843B08B}" dt="2023-09-25T21:01:39.800" v="1144" actId="1076"/>
          <ac:spMkLst>
            <pc:docMk/>
            <pc:sldMk cId="3693236877" sldId="256"/>
            <ac:spMk id="118" creationId="{DABDC105-8C01-9B62-4A6E-ACF96B02855E}"/>
          </ac:spMkLst>
        </pc:spChg>
        <pc:cxnChg chg="add mod">
          <ac:chgData name="Templeton, Niklas (STFC,DL,TECH)" userId="c610dbf5-07d2-4eb2-85bb-ef3775171ea1" providerId="ADAL" clId="{AD606922-2A61-4EBC-8514-52137843B08B}" dt="2023-09-25T20:43:30.299" v="626" actId="1036"/>
          <ac:cxnSpMkLst>
            <pc:docMk/>
            <pc:sldMk cId="3693236877" sldId="256"/>
            <ac:cxnSpMk id="19" creationId="{4A09756B-1703-89BC-3E3C-7DCFAA1A062D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43:03.136" v="609" actId="478"/>
          <ac:cxnSpMkLst>
            <pc:docMk/>
            <pc:sldMk cId="3693236877" sldId="256"/>
            <ac:cxnSpMk id="24" creationId="{F68A521B-C402-B2D0-5994-87AF131F8A00}"/>
          </ac:cxnSpMkLst>
        </pc:cxnChg>
        <pc:cxnChg chg="add mod">
          <ac:chgData name="Templeton, Niklas (STFC,DL,TECH)" userId="c610dbf5-07d2-4eb2-85bb-ef3775171ea1" providerId="ADAL" clId="{AD606922-2A61-4EBC-8514-52137843B08B}" dt="2023-09-25T20:43:35.070" v="632" actId="1037"/>
          <ac:cxnSpMkLst>
            <pc:docMk/>
            <pc:sldMk cId="3693236877" sldId="256"/>
            <ac:cxnSpMk id="25" creationId="{010AF80B-B4C1-DAEB-00A3-487EB729ED97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23:38.268" v="21" actId="478"/>
          <ac:cxnSpMkLst>
            <pc:docMk/>
            <pc:sldMk cId="3693236877" sldId="256"/>
            <ac:cxnSpMk id="36" creationId="{90CA62E7-1A74-5349-26C8-CE0B27136AFF}"/>
          </ac:cxnSpMkLst>
        </pc:cxnChg>
        <pc:cxnChg chg="add mod">
          <ac:chgData name="Templeton, Niklas (STFC,DL,TECH)" userId="c610dbf5-07d2-4eb2-85bb-ef3775171ea1" providerId="ADAL" clId="{AD606922-2A61-4EBC-8514-52137843B08B}" dt="2023-09-25T20:42:41.403" v="606" actId="1037"/>
          <ac:cxnSpMkLst>
            <pc:docMk/>
            <pc:sldMk cId="3693236877" sldId="256"/>
            <ac:cxnSpMk id="40" creationId="{C38F263A-F32A-5966-194B-E5837108866D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27.742" v="640" actId="14100"/>
          <ac:cxnSpMkLst>
            <pc:docMk/>
            <pc:sldMk cId="3693236877" sldId="256"/>
            <ac:cxnSpMk id="41" creationId="{88C61593-98BD-C89E-23CF-A97E5C9DB158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44:24.813" v="639" actId="478"/>
          <ac:cxnSpMkLst>
            <pc:docMk/>
            <pc:sldMk cId="3693236877" sldId="256"/>
            <ac:cxnSpMk id="45" creationId="{196F5E4C-0E5E-DCCA-B968-5A5D6B2EF4EF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20.233" v="637" actId="14100"/>
          <ac:cxnSpMkLst>
            <pc:docMk/>
            <pc:sldMk cId="3693236877" sldId="256"/>
            <ac:cxnSpMk id="47" creationId="{F757BD7C-297B-676A-DB90-166D0E9BB3E0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49" creationId="{07F2872D-E84C-EB44-621C-E707A2FB36DC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50" creationId="{51B3D6E9-3E3E-0BC1-0252-DA1D5ED274E8}"/>
          </ac:cxnSpMkLst>
        </pc:cxnChg>
        <pc:cxnChg chg="add mod">
          <ac:chgData name="Templeton, Niklas (STFC,DL,TECH)" userId="c610dbf5-07d2-4eb2-85bb-ef3775171ea1" providerId="ADAL" clId="{AD606922-2A61-4EBC-8514-52137843B08B}" dt="2023-09-26T12:30:17.820" v="1983" actId="1038"/>
          <ac:cxnSpMkLst>
            <pc:docMk/>
            <pc:sldMk cId="3693236877" sldId="256"/>
            <ac:cxnSpMk id="53" creationId="{3F99DC42-7922-9DA1-3127-62CFC7B36B1A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56" creationId="{0A6A7DD5-9228-DEA9-8644-8687E2077A5F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59" creationId="{42191C8D-19C6-EB76-B3F0-9389FA9FA778}"/>
          </ac:cxnSpMkLst>
        </pc:cxnChg>
        <pc:cxnChg chg="add mod ord">
          <ac:chgData name="Templeton, Niklas (STFC,DL,TECH)" userId="c610dbf5-07d2-4eb2-85bb-ef3775171ea1" providerId="ADAL" clId="{AD606922-2A61-4EBC-8514-52137843B08B}" dt="2023-09-26T12:30:29.704" v="1984" actId="14100"/>
          <ac:cxnSpMkLst>
            <pc:docMk/>
            <pc:sldMk cId="3693236877" sldId="256"/>
            <ac:cxnSpMk id="62" creationId="{0D67A22F-946C-FEB8-6780-DE1785EA888B}"/>
          </ac:cxnSpMkLst>
        </pc:cxnChg>
        <pc:cxnChg chg="add mod">
          <ac:chgData name="Templeton, Niklas (STFC,DL,TECH)" userId="c610dbf5-07d2-4eb2-85bb-ef3775171ea1" providerId="ADAL" clId="{AD606922-2A61-4EBC-8514-52137843B08B}" dt="2023-09-26T12:30:17.820" v="1983" actId="1038"/>
          <ac:cxnSpMkLst>
            <pc:docMk/>
            <pc:sldMk cId="3693236877" sldId="256"/>
            <ac:cxnSpMk id="71" creationId="{41305ADB-9A6C-F76C-DEB2-69814C6BD829}"/>
          </ac:cxnSpMkLst>
        </pc:cxnChg>
        <pc:cxnChg chg="add mod">
          <ac:chgData name="Templeton, Niklas (STFC,DL,TECH)" userId="c610dbf5-07d2-4eb2-85bb-ef3775171ea1" providerId="ADAL" clId="{AD606922-2A61-4EBC-8514-52137843B08B}" dt="2023-09-25T20:43:44.534" v="635" actId="1035"/>
          <ac:cxnSpMkLst>
            <pc:docMk/>
            <pc:sldMk cId="3693236877" sldId="256"/>
            <ac:cxnSpMk id="75" creationId="{6F98E8A1-A594-0669-CC3F-44C7A77B5EA5}"/>
          </ac:cxnSpMkLst>
        </pc:cxnChg>
        <pc:cxnChg chg="add mod">
          <ac:chgData name="Templeton, Niklas (STFC,DL,TECH)" userId="c610dbf5-07d2-4eb2-85bb-ef3775171ea1" providerId="ADAL" clId="{AD606922-2A61-4EBC-8514-52137843B08B}" dt="2023-09-25T20:43:44.534" v="635" actId="1035"/>
          <ac:cxnSpMkLst>
            <pc:docMk/>
            <pc:sldMk cId="3693236877" sldId="256"/>
            <ac:cxnSpMk id="79" creationId="{9D3841DA-FA88-F9B4-C478-4174D479A1DB}"/>
          </ac:cxnSpMkLst>
        </pc:cxnChg>
        <pc:cxnChg chg="add mod">
          <ac:chgData name="Templeton, Niklas (STFC,DL,TECH)" userId="c610dbf5-07d2-4eb2-85bb-ef3775171ea1" providerId="ADAL" clId="{AD606922-2A61-4EBC-8514-52137843B08B}" dt="2023-09-25T20:45:28.456" v="645" actId="1038"/>
          <ac:cxnSpMkLst>
            <pc:docMk/>
            <pc:sldMk cId="3693236877" sldId="256"/>
            <ac:cxnSpMk id="80" creationId="{202E89C9-DD3B-954C-F2CC-28A28F336734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59.188" v="641" actId="14100"/>
          <ac:cxnSpMkLst>
            <pc:docMk/>
            <pc:sldMk cId="3693236877" sldId="256"/>
            <ac:cxnSpMk id="83" creationId="{B7348FC8-0F48-BAC5-781D-CE600050FDA1}"/>
          </ac:cxnSpMkLst>
        </pc:cxnChg>
        <pc:cxnChg chg="add mod">
          <ac:chgData name="Templeton, Niklas (STFC,DL,TECH)" userId="c610dbf5-07d2-4eb2-85bb-ef3775171ea1" providerId="ADAL" clId="{AD606922-2A61-4EBC-8514-52137843B08B}" dt="2023-09-25T20:51:58.436" v="763" actId="14100"/>
          <ac:cxnSpMkLst>
            <pc:docMk/>
            <pc:sldMk cId="3693236877" sldId="256"/>
            <ac:cxnSpMk id="86" creationId="{18BAA46D-AA70-F8AD-EB73-E07CC0132F7E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51:07.704" v="748" actId="478"/>
          <ac:cxnSpMkLst>
            <pc:docMk/>
            <pc:sldMk cId="3693236877" sldId="256"/>
            <ac:cxnSpMk id="91" creationId="{8EB563DE-F4AD-33D4-6AC5-CA24776F6F58}"/>
          </ac:cxnSpMkLst>
        </pc:cxnChg>
        <pc:cxnChg chg="add mod">
          <ac:chgData name="Templeton, Niklas (STFC,DL,TECH)" userId="c610dbf5-07d2-4eb2-85bb-ef3775171ea1" providerId="ADAL" clId="{AD606922-2A61-4EBC-8514-52137843B08B}" dt="2023-09-25T20:42:33.388" v="602" actId="1038"/>
          <ac:cxnSpMkLst>
            <pc:docMk/>
            <pc:sldMk cId="3693236877" sldId="256"/>
            <ac:cxnSpMk id="95" creationId="{815636E7-4AEA-A2C7-E99B-6C2178DCFFA3}"/>
          </ac:cxnSpMkLst>
        </pc:cxnChg>
        <pc:cxnChg chg="add mod">
          <ac:chgData name="Templeton, Niklas (STFC,DL,TECH)" userId="c610dbf5-07d2-4eb2-85bb-ef3775171ea1" providerId="ADAL" clId="{AD606922-2A61-4EBC-8514-52137843B08B}" dt="2023-09-25T20:42:33.388" v="602" actId="1038"/>
          <ac:cxnSpMkLst>
            <pc:docMk/>
            <pc:sldMk cId="3693236877" sldId="256"/>
            <ac:cxnSpMk id="101" creationId="{16080CEE-B10A-A1FD-37C6-D236ED5FB769}"/>
          </ac:cxnSpMkLst>
        </pc:cxnChg>
        <pc:cxnChg chg="add mod">
          <ac:chgData name="Templeton, Niklas (STFC,DL,TECH)" userId="c610dbf5-07d2-4eb2-85bb-ef3775171ea1" providerId="ADAL" clId="{AD606922-2A61-4EBC-8514-52137843B08B}" dt="2023-09-25T20:45:11.405" v="644" actId="14100"/>
          <ac:cxnSpMkLst>
            <pc:docMk/>
            <pc:sldMk cId="3693236877" sldId="256"/>
            <ac:cxnSpMk id="115" creationId="{5C4C4DBB-5665-B32A-D209-113219417140}"/>
          </ac:cxnSpMkLst>
        </pc:cxnChg>
        <pc:cxnChg chg="add mod">
          <ac:chgData name="Templeton, Niklas (STFC,DL,TECH)" userId="c610dbf5-07d2-4eb2-85bb-ef3775171ea1" providerId="ADAL" clId="{AD606922-2A61-4EBC-8514-52137843B08B}" dt="2023-09-25T20:49:04.349" v="707" actId="14100"/>
          <ac:cxnSpMkLst>
            <pc:docMk/>
            <pc:sldMk cId="3693236877" sldId="256"/>
            <ac:cxnSpMk id="119" creationId="{6B3BE50A-E592-68D0-4077-79A1A5E2CFCE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49:17.782" v="712" actId="478"/>
          <ac:cxnSpMkLst>
            <pc:docMk/>
            <pc:sldMk cId="3693236877" sldId="256"/>
            <ac:cxnSpMk id="124" creationId="{C022C3C4-5C4B-27B6-ADFA-F5E0C9348063}"/>
          </ac:cxnSpMkLst>
        </pc:cxnChg>
        <pc:cxnChg chg="add mod">
          <ac:chgData name="Templeton, Niklas (STFC,DL,TECH)" userId="c610dbf5-07d2-4eb2-85bb-ef3775171ea1" providerId="ADAL" clId="{AD606922-2A61-4EBC-8514-52137843B08B}" dt="2023-09-25T20:52:06.548" v="765" actId="14100"/>
          <ac:cxnSpMkLst>
            <pc:docMk/>
            <pc:sldMk cId="3693236877" sldId="256"/>
            <ac:cxnSpMk id="129" creationId="{4014912D-4CF6-2485-EF6A-031AD035F359}"/>
          </ac:cxnSpMkLst>
        </pc:cxnChg>
        <pc:cxnChg chg="add">
          <ac:chgData name="Templeton, Niklas (STFC,DL,TECH)" userId="c610dbf5-07d2-4eb2-85bb-ef3775171ea1" providerId="ADAL" clId="{AD606922-2A61-4EBC-8514-52137843B08B}" dt="2023-09-25T21:01:06.857" v="1139" actId="11529"/>
          <ac:cxnSpMkLst>
            <pc:docMk/>
            <pc:sldMk cId="3693236877" sldId="256"/>
            <ac:cxnSpMk id="138" creationId="{A368695E-1273-4021-60DF-CCF02C1748D9}"/>
          </ac:cxnSpMkLst>
        </pc:cxnChg>
        <pc:cxnChg chg="add">
          <ac:chgData name="Templeton, Niklas (STFC,DL,TECH)" userId="c610dbf5-07d2-4eb2-85bb-ef3775171ea1" providerId="ADAL" clId="{AD606922-2A61-4EBC-8514-52137843B08B}" dt="2023-09-25T21:02:12.154" v="1145" actId="11529"/>
          <ac:cxnSpMkLst>
            <pc:docMk/>
            <pc:sldMk cId="3693236877" sldId="256"/>
            <ac:cxnSpMk id="140" creationId="{D55D3017-25D2-1500-9AFA-5754E8DA83C9}"/>
          </ac:cxnSpMkLst>
        </pc:cxnChg>
        <pc:cxnChg chg="add">
          <ac:chgData name="Templeton, Niklas (STFC,DL,TECH)" userId="c610dbf5-07d2-4eb2-85bb-ef3775171ea1" providerId="ADAL" clId="{AD606922-2A61-4EBC-8514-52137843B08B}" dt="2023-09-25T21:02:36.789" v="1146" actId="11529"/>
          <ac:cxnSpMkLst>
            <pc:docMk/>
            <pc:sldMk cId="3693236877" sldId="256"/>
            <ac:cxnSpMk id="142" creationId="{3563D4BE-11FD-0961-C7E4-E1228FF3BDB6}"/>
          </ac:cxnSpMkLst>
        </pc:cxnChg>
        <pc:cxnChg chg="add mod">
          <ac:chgData name="Templeton, Niklas (STFC,DL,TECH)" userId="c610dbf5-07d2-4eb2-85bb-ef3775171ea1" providerId="ADAL" clId="{AD606922-2A61-4EBC-8514-52137843B08B}" dt="2023-09-25T21:03:34.388" v="1148" actId="14100"/>
          <ac:cxnSpMkLst>
            <pc:docMk/>
            <pc:sldMk cId="3693236877" sldId="256"/>
            <ac:cxnSpMk id="144" creationId="{3820B296-CDE1-D7A1-27A6-D5675C65CDDE}"/>
          </ac:cxnSpMkLst>
        </pc:cxnChg>
      </pc:sldChg>
      <pc:sldChg chg="modSp mod">
        <pc:chgData name="Templeton, Niklas (STFC,DL,TECH)" userId="c610dbf5-07d2-4eb2-85bb-ef3775171ea1" providerId="ADAL" clId="{AD606922-2A61-4EBC-8514-52137843B08B}" dt="2023-09-26T22:55:00.847" v="4756" actId="20577"/>
        <pc:sldMkLst>
          <pc:docMk/>
          <pc:sldMk cId="0" sldId="263"/>
        </pc:sldMkLst>
        <pc:spChg chg="mod">
          <ac:chgData name="Templeton, Niklas (STFC,DL,TECH)" userId="c610dbf5-07d2-4eb2-85bb-ef3775171ea1" providerId="ADAL" clId="{AD606922-2A61-4EBC-8514-52137843B08B}" dt="2023-09-26T22:55:00.847" v="4756" actId="20577"/>
          <ac:spMkLst>
            <pc:docMk/>
            <pc:sldMk cId="0" sldId="263"/>
            <ac:spMk id="20" creationId="{00000000-0000-0000-0000-000000000000}"/>
          </ac:spMkLst>
        </pc:spChg>
      </pc:sldChg>
      <pc:sldChg chg="modSp mod">
        <pc:chgData name="Templeton, Niklas (STFC,DL,TECH)" userId="c610dbf5-07d2-4eb2-85bb-ef3775171ea1" providerId="ADAL" clId="{AD606922-2A61-4EBC-8514-52137843B08B}" dt="2023-09-26T22:54:41.611" v="4754" actId="403"/>
        <pc:sldMkLst>
          <pc:docMk/>
          <pc:sldMk cId="1430501069" sldId="288"/>
        </pc:sldMkLst>
        <pc:spChg chg="mod">
          <ac:chgData name="Templeton, Niklas (STFC,DL,TECH)" userId="c610dbf5-07d2-4eb2-85bb-ef3775171ea1" providerId="ADAL" clId="{AD606922-2A61-4EBC-8514-52137843B08B}" dt="2023-09-26T22:54:41.611" v="4754" actId="403"/>
          <ac:spMkLst>
            <pc:docMk/>
            <pc:sldMk cId="1430501069" sldId="288"/>
            <ac:spMk id="3" creationId="{00000000-0000-0000-0000-000000000000}"/>
          </ac:spMkLst>
        </pc:spChg>
      </pc:sldChg>
      <pc:sldChg chg="modSp mod">
        <pc:chgData name="Templeton, Niklas (STFC,DL,TECH)" userId="c610dbf5-07d2-4eb2-85bb-ef3775171ea1" providerId="ADAL" clId="{AD606922-2A61-4EBC-8514-52137843B08B}" dt="2023-09-26T22:55:50.482" v="4764" actId="114"/>
        <pc:sldMkLst>
          <pc:docMk/>
          <pc:sldMk cId="693553096" sldId="289"/>
        </pc:sldMkLst>
        <pc:spChg chg="mod">
          <ac:chgData name="Templeton, Niklas (STFC,DL,TECH)" userId="c610dbf5-07d2-4eb2-85bb-ef3775171ea1" providerId="ADAL" clId="{AD606922-2A61-4EBC-8514-52137843B08B}" dt="2023-09-26T22:48:14.274" v="4503" actId="20577"/>
          <ac:spMkLst>
            <pc:docMk/>
            <pc:sldMk cId="693553096" sldId="289"/>
            <ac:spMk id="2" creationId="{7086208A-8F9C-25E6-6291-8D4DE9706AD0}"/>
          </ac:spMkLst>
        </pc:spChg>
        <pc:spChg chg="mod">
          <ac:chgData name="Templeton, Niklas (STFC,DL,TECH)" userId="c610dbf5-07d2-4eb2-85bb-ef3775171ea1" providerId="ADAL" clId="{AD606922-2A61-4EBC-8514-52137843B08B}" dt="2023-09-26T22:55:50.482" v="4764" actId="114"/>
          <ac:spMkLst>
            <pc:docMk/>
            <pc:sldMk cId="693553096" sldId="289"/>
            <ac:spMk id="3" creationId="{E9D10E27-4714-191B-6A09-6A1879CFC3B0}"/>
          </ac:spMkLst>
        </pc:spChg>
      </pc:sldChg>
      <pc:sldChg chg="new del">
        <pc:chgData name="Templeton, Niklas (STFC,DL,TECH)" userId="c610dbf5-07d2-4eb2-85bb-ef3775171ea1" providerId="ADAL" clId="{AD606922-2A61-4EBC-8514-52137843B08B}" dt="2023-09-23T12:02:58.260" v="2" actId="47"/>
        <pc:sldMkLst>
          <pc:docMk/>
          <pc:sldMk cId="3622830719" sldId="289"/>
        </pc:sldMkLst>
      </pc:sldChg>
      <pc:sldChg chg="modSp add del mod">
        <pc:chgData name="Templeton, Niklas (STFC,DL,TECH)" userId="c610dbf5-07d2-4eb2-85bb-ef3775171ea1" providerId="ADAL" clId="{AD606922-2A61-4EBC-8514-52137843B08B}" dt="2023-09-26T12:28:01.827" v="1856" actId="47"/>
        <pc:sldMkLst>
          <pc:docMk/>
          <pc:sldMk cId="1905136828" sldId="290"/>
        </pc:sldMkLst>
        <pc:spChg chg="mod">
          <ac:chgData name="Templeton, Niklas (STFC,DL,TECH)" userId="c610dbf5-07d2-4eb2-85bb-ef3775171ea1" providerId="ADAL" clId="{AD606922-2A61-4EBC-8514-52137843B08B}" dt="2023-09-25T21:07:06.509" v="1178" actId="20577"/>
          <ac:spMkLst>
            <pc:docMk/>
            <pc:sldMk cId="1905136828" sldId="290"/>
            <ac:spMk id="4" creationId="{00000000-0000-0000-0000-000000000000}"/>
          </ac:spMkLst>
        </pc:spChg>
      </pc:sldChg>
      <pc:sldChg chg="addSp modSp new mod">
        <pc:chgData name="Templeton, Niklas (STFC,DL,TECH)" userId="c610dbf5-07d2-4eb2-85bb-ef3775171ea1" providerId="ADAL" clId="{AD606922-2A61-4EBC-8514-52137843B08B}" dt="2023-09-26T13:01:29.118" v="2572" actId="1037"/>
        <pc:sldMkLst>
          <pc:docMk/>
          <pc:sldMk cId="4270224519" sldId="291"/>
        </pc:sldMkLst>
        <pc:spChg chg="mod">
          <ac:chgData name="Templeton, Niklas (STFC,DL,TECH)" userId="c610dbf5-07d2-4eb2-85bb-ef3775171ea1" providerId="ADAL" clId="{AD606922-2A61-4EBC-8514-52137843B08B}" dt="2023-09-25T21:07:15.366" v="1201" actId="5793"/>
          <ac:spMkLst>
            <pc:docMk/>
            <pc:sldMk cId="4270224519" sldId="291"/>
            <ac:spMk id="2" creationId="{D1084687-91D2-9C27-7368-DC133C4050EF}"/>
          </ac:spMkLst>
        </pc:spChg>
        <pc:spChg chg="mod">
          <ac:chgData name="Templeton, Niklas (STFC,DL,TECH)" userId="c610dbf5-07d2-4eb2-85bb-ef3775171ea1" providerId="ADAL" clId="{AD606922-2A61-4EBC-8514-52137843B08B}" dt="2023-09-26T13:01:20.222" v="2570" actId="313"/>
          <ac:spMkLst>
            <pc:docMk/>
            <pc:sldMk cId="4270224519" sldId="291"/>
            <ac:spMk id="3" creationId="{992F98B4-733D-038B-F811-3CA437991182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6" creationId="{9EF0B85A-E9B4-33CB-5A21-BDFE44156461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7" creationId="{8E69288C-67A0-B870-DEA7-D208B226FDA2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8" creationId="{18B77B91-78D1-B491-1B95-1E0549DE7D08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9" creationId="{82C9322B-C2A2-5E41-86E5-5B2547973598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10" creationId="{6CC3B015-5281-ADFD-7D22-184676D45630}"/>
          </ac:spMkLst>
        </pc:spChg>
        <pc:spChg chg="add mod or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11" creationId="{01219CFF-5092-292D-52B5-22F52BA6A7CC}"/>
          </ac:spMkLst>
        </pc:spChg>
      </pc:sldChg>
      <pc:sldChg chg="addSp modSp new mod">
        <pc:chgData name="Templeton, Niklas (STFC,DL,TECH)" userId="c610dbf5-07d2-4eb2-85bb-ef3775171ea1" providerId="ADAL" clId="{AD606922-2A61-4EBC-8514-52137843B08B}" dt="2023-09-26T22:05:33.138" v="3603" actId="1076"/>
        <pc:sldMkLst>
          <pc:docMk/>
          <pc:sldMk cId="1464792108" sldId="292"/>
        </pc:sldMkLst>
        <pc:spChg chg="mod">
          <ac:chgData name="Templeton, Niklas (STFC,DL,TECH)" userId="c610dbf5-07d2-4eb2-85bb-ef3775171ea1" providerId="ADAL" clId="{AD606922-2A61-4EBC-8514-52137843B08B}" dt="2023-09-26T12:29:06.177" v="1929" actId="20577"/>
          <ac:spMkLst>
            <pc:docMk/>
            <pc:sldMk cId="1464792108" sldId="292"/>
            <ac:spMk id="2" creationId="{DEA59020-CBE1-724F-B2BC-1D9EF687570F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6" creationId="{B5459D3C-C639-2E30-0EC4-924FEBAEF2E3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7" creationId="{508D6E9D-F3BE-C228-5E81-E09E4F942918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8" creationId="{D8AEAC00-2F52-F992-66C6-4B28D17EA83B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9" creationId="{16FDEB75-1C1D-2FA9-FE32-4F0873445522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10" creationId="{5A256B66-4BF3-7882-BC55-EBD9B559337A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11" creationId="{1379CD37-0426-6AB2-C5DB-09E31165071A}"/>
          </ac:spMkLst>
        </pc:spChg>
        <pc:spChg chg="add mod">
          <ac:chgData name="Templeton, Niklas (STFC,DL,TECH)" userId="c610dbf5-07d2-4eb2-85bb-ef3775171ea1" providerId="ADAL" clId="{AD606922-2A61-4EBC-8514-52137843B08B}" dt="2023-09-26T22:05:33.138" v="3603" actId="1076"/>
          <ac:spMkLst>
            <pc:docMk/>
            <pc:sldMk cId="1464792108" sldId="292"/>
            <ac:spMk id="12" creationId="{7A1D6D5F-65E4-9F41-A943-663FC5905F96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13" creationId="{B398553F-E7A0-41C4-D2B5-64496855B52B}"/>
          </ac:spMkLst>
        </pc:spChg>
      </pc:sldChg>
      <pc:sldChg chg="modSp new mod ord">
        <pc:chgData name="Templeton, Niklas (STFC,DL,TECH)" userId="c610dbf5-07d2-4eb2-85bb-ef3775171ea1" providerId="ADAL" clId="{AD606922-2A61-4EBC-8514-52137843B08B}" dt="2023-09-26T13:58:07.473" v="3180" actId="20577"/>
        <pc:sldMkLst>
          <pc:docMk/>
          <pc:sldMk cId="4234787359" sldId="293"/>
        </pc:sldMkLst>
        <pc:spChg chg="mod">
          <ac:chgData name="Templeton, Niklas (STFC,DL,TECH)" userId="c610dbf5-07d2-4eb2-85bb-ef3775171ea1" providerId="ADAL" clId="{AD606922-2A61-4EBC-8514-52137843B08B}" dt="2023-09-26T13:58:07.473" v="3180" actId="20577"/>
          <ac:spMkLst>
            <pc:docMk/>
            <pc:sldMk cId="4234787359" sldId="293"/>
            <ac:spMk id="2" creationId="{4B840310-B593-8C16-3235-2CC65146FD87}"/>
          </ac:spMkLst>
        </pc:spChg>
      </pc:sldChg>
      <pc:sldChg chg="addSp delSp modSp new mod modClrScheme chgLayout">
        <pc:chgData name="Templeton, Niklas (STFC,DL,TECH)" userId="c610dbf5-07d2-4eb2-85bb-ef3775171ea1" providerId="ADAL" clId="{AD606922-2A61-4EBC-8514-52137843B08B}" dt="2023-09-26T22:03:05.576" v="3558" actId="313"/>
        <pc:sldMkLst>
          <pc:docMk/>
          <pc:sldMk cId="2346190582" sldId="294"/>
        </pc:sldMkLst>
        <pc:spChg chg="del 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2" creationId="{53E3B54D-34C1-B765-5B2F-A77F9CA760E2}"/>
          </ac:spMkLst>
        </pc:spChg>
        <pc:spChg chg="del 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3" creationId="{485BC223-2C6D-1079-878B-17E87D11259F}"/>
          </ac:spMkLst>
        </pc:spChg>
        <pc:spChg chg="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4" creationId="{7B0AD5DF-61C8-3ED1-04B0-4EEE2CADC5B5}"/>
          </ac:spMkLst>
        </pc:spChg>
        <pc:spChg chg="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5" creationId="{BC7C062E-FCB5-1171-2DF0-63F438FA3C0F}"/>
          </ac:spMkLst>
        </pc:spChg>
        <pc:spChg chg="add mod ord">
          <ac:chgData name="Templeton, Niklas (STFC,DL,TECH)" userId="c610dbf5-07d2-4eb2-85bb-ef3775171ea1" providerId="ADAL" clId="{AD606922-2A61-4EBC-8514-52137843B08B}" dt="2023-09-26T22:03:05.576" v="3558" actId="313"/>
          <ac:spMkLst>
            <pc:docMk/>
            <pc:sldMk cId="2346190582" sldId="294"/>
            <ac:spMk id="6" creationId="{F421031D-6D1D-C659-20B9-7FF8BC011043}"/>
          </ac:spMkLst>
        </pc:spChg>
        <pc:spChg chg="add mod ord">
          <ac:chgData name="Templeton, Niklas (STFC,DL,TECH)" userId="c610dbf5-07d2-4eb2-85bb-ef3775171ea1" providerId="ADAL" clId="{AD606922-2A61-4EBC-8514-52137843B08B}" dt="2023-09-25T21:09:07.855" v="1285" actId="20577"/>
          <ac:spMkLst>
            <pc:docMk/>
            <pc:sldMk cId="2346190582" sldId="294"/>
            <ac:spMk id="7" creationId="{85F47578-2B72-5954-0913-80210FF8D7F5}"/>
          </ac:spMkLst>
        </pc:spChg>
        <pc:spChg chg="add mod ord">
          <ac:chgData name="Templeton, Niklas (STFC,DL,TECH)" userId="c610dbf5-07d2-4eb2-85bb-ef3775171ea1" providerId="ADAL" clId="{AD606922-2A61-4EBC-8514-52137843B08B}" dt="2023-09-25T21:15:19.097" v="1586" actId="114"/>
          <ac:spMkLst>
            <pc:docMk/>
            <pc:sldMk cId="2346190582" sldId="294"/>
            <ac:spMk id="8" creationId="{BBB75C3A-9A85-53FC-1F26-96E77B3328E2}"/>
          </ac:spMkLst>
        </pc:spChg>
        <pc:spChg chg="add mod ord">
          <ac:chgData name="Templeton, Niklas (STFC,DL,TECH)" userId="c610dbf5-07d2-4eb2-85bb-ef3775171ea1" providerId="ADAL" clId="{AD606922-2A61-4EBC-8514-52137843B08B}" dt="2023-09-25T21:09:11.710" v="1292" actId="20577"/>
          <ac:spMkLst>
            <pc:docMk/>
            <pc:sldMk cId="2346190582" sldId="294"/>
            <ac:spMk id="9" creationId="{11B9A0AE-9ECD-53B2-91C4-CD90FB8FC226}"/>
          </ac:spMkLst>
        </pc:spChg>
        <pc:spChg chg="add mod ord">
          <ac:chgData name="Templeton, Niklas (STFC,DL,TECH)" userId="c610dbf5-07d2-4eb2-85bb-ef3775171ea1" providerId="ADAL" clId="{AD606922-2A61-4EBC-8514-52137843B08B}" dt="2023-09-25T21:15:41.156" v="1599" actId="20577"/>
          <ac:spMkLst>
            <pc:docMk/>
            <pc:sldMk cId="2346190582" sldId="294"/>
            <ac:spMk id="10" creationId="{D7F52A39-63CA-973D-9BE1-EA3CB619A965}"/>
          </ac:spMkLst>
        </pc:spChg>
      </pc:sldChg>
      <pc:sldChg chg="modSp new mod">
        <pc:chgData name="Templeton, Niklas (STFC,DL,TECH)" userId="c610dbf5-07d2-4eb2-85bb-ef3775171ea1" providerId="ADAL" clId="{AD606922-2A61-4EBC-8514-52137843B08B}" dt="2023-09-26T12:27:23.630" v="1843" actId="20577"/>
        <pc:sldMkLst>
          <pc:docMk/>
          <pc:sldMk cId="2809309954" sldId="295"/>
        </pc:sldMkLst>
        <pc:spChg chg="mod">
          <ac:chgData name="Templeton, Niklas (STFC,DL,TECH)" userId="c610dbf5-07d2-4eb2-85bb-ef3775171ea1" providerId="ADAL" clId="{AD606922-2A61-4EBC-8514-52137843B08B}" dt="2023-09-26T12:27:23.630" v="1843" actId="20577"/>
          <ac:spMkLst>
            <pc:docMk/>
            <pc:sldMk cId="2809309954" sldId="295"/>
            <ac:spMk id="2" creationId="{A49A64AF-853E-8DA0-3BAF-B6CC18796D46}"/>
          </ac:spMkLst>
        </pc:spChg>
      </pc:sldChg>
      <pc:sldChg chg="addSp delSp modSp new del mod ord">
        <pc:chgData name="Templeton, Niklas (STFC,DL,TECH)" userId="c610dbf5-07d2-4eb2-85bb-ef3775171ea1" providerId="ADAL" clId="{AD606922-2A61-4EBC-8514-52137843B08B}" dt="2023-09-26T12:42:01.066" v="2023" actId="47"/>
        <pc:sldMkLst>
          <pc:docMk/>
          <pc:sldMk cId="3546596610" sldId="296"/>
        </pc:sldMkLst>
        <pc:spChg chg="mod">
          <ac:chgData name="Templeton, Niklas (STFC,DL,TECH)" userId="c610dbf5-07d2-4eb2-85bb-ef3775171ea1" providerId="ADAL" clId="{AD606922-2A61-4EBC-8514-52137843B08B}" dt="2023-09-26T12:28:24.617" v="1881" actId="5793"/>
          <ac:spMkLst>
            <pc:docMk/>
            <pc:sldMk cId="3546596610" sldId="296"/>
            <ac:spMk id="2" creationId="{57444BCE-0103-D7B2-5E30-B924317AFEAB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6" creationId="{D3C7591F-17C9-CF74-8D7F-AF3CE610D4A0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7" creationId="{0980C660-A804-B4E9-8012-4DABD4A3551D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8" creationId="{87DD0AF2-65A4-27FF-42A3-3EE0C35505B6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9" creationId="{7AE53183-145D-8E83-B2E1-3E113EC194ED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3" creationId="{C7C1E397-11D9-E594-B33D-7759127D9978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4" creationId="{5DC820C5-9271-C487-7CB2-B6C97A91EC51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5" creationId="{CF782B86-E6D1-F655-DDFF-75F12D12932F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6" creationId="{0457D571-EFBD-67EA-C602-272F44068632}"/>
          </ac:spMkLst>
        </pc:spChg>
        <pc:cxnChg chg="add del mod">
          <ac:chgData name="Templeton, Niklas (STFC,DL,TECH)" userId="c610dbf5-07d2-4eb2-85bb-ef3775171ea1" providerId="ADAL" clId="{AD606922-2A61-4EBC-8514-52137843B08B}" dt="2023-09-26T12:39:45.654" v="1986"/>
          <ac:cxnSpMkLst>
            <pc:docMk/>
            <pc:sldMk cId="3546596610" sldId="296"/>
            <ac:cxnSpMk id="10" creationId="{F1E35503-EA00-214E-3272-B65EC0287E66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45.654" v="1986"/>
          <ac:cxnSpMkLst>
            <pc:docMk/>
            <pc:sldMk cId="3546596610" sldId="296"/>
            <ac:cxnSpMk id="11" creationId="{51138E5F-6460-146D-B84D-5836D7810AEB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45.654" v="1986"/>
          <ac:cxnSpMkLst>
            <pc:docMk/>
            <pc:sldMk cId="3546596610" sldId="296"/>
            <ac:cxnSpMk id="12" creationId="{79FAA217-B47E-ADD9-41F6-D335656840D4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56.270" v="1988"/>
          <ac:cxnSpMkLst>
            <pc:docMk/>
            <pc:sldMk cId="3546596610" sldId="296"/>
            <ac:cxnSpMk id="17" creationId="{2471D8DE-5ECB-A41E-98C7-25A586D343EC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56.270" v="1988"/>
          <ac:cxnSpMkLst>
            <pc:docMk/>
            <pc:sldMk cId="3546596610" sldId="296"/>
            <ac:cxnSpMk id="18" creationId="{2427085D-1565-76C7-D65D-B674C2AC690E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56.270" v="1988"/>
          <ac:cxnSpMkLst>
            <pc:docMk/>
            <pc:sldMk cId="3546596610" sldId="296"/>
            <ac:cxnSpMk id="19" creationId="{173E5BA8-2E26-B527-DACA-2ED63D99F9D0}"/>
          </ac:cxnSpMkLst>
        </pc:cxnChg>
      </pc:sldChg>
      <pc:sldChg chg="modSp new del mod">
        <pc:chgData name="Templeton, Niklas (STFC,DL,TECH)" userId="c610dbf5-07d2-4eb2-85bb-ef3775171ea1" providerId="ADAL" clId="{AD606922-2A61-4EBC-8514-52137843B08B}" dt="2023-09-26T12:49:55.747" v="2096" actId="47"/>
        <pc:sldMkLst>
          <pc:docMk/>
          <pc:sldMk cId="1881175694" sldId="297"/>
        </pc:sldMkLst>
        <pc:spChg chg="mod">
          <ac:chgData name="Templeton, Niklas (STFC,DL,TECH)" userId="c610dbf5-07d2-4eb2-85bb-ef3775171ea1" providerId="ADAL" clId="{AD606922-2A61-4EBC-8514-52137843B08B}" dt="2023-09-26T12:28:41.480" v="1900" actId="20577"/>
          <ac:spMkLst>
            <pc:docMk/>
            <pc:sldMk cId="1881175694" sldId="297"/>
            <ac:spMk id="2" creationId="{B7F1C80F-BE07-4F5C-BC89-00603F3D72BB}"/>
          </ac:spMkLst>
        </pc:spChg>
      </pc:sldChg>
      <pc:sldChg chg="modSp new del mod">
        <pc:chgData name="Templeton, Niklas (STFC,DL,TECH)" userId="c610dbf5-07d2-4eb2-85bb-ef3775171ea1" providerId="ADAL" clId="{AD606922-2A61-4EBC-8514-52137843B08B}" dt="2023-09-26T12:52:07.813" v="2147" actId="47"/>
        <pc:sldMkLst>
          <pc:docMk/>
          <pc:sldMk cId="577421934" sldId="298"/>
        </pc:sldMkLst>
        <pc:spChg chg="mod">
          <ac:chgData name="Templeton, Niklas (STFC,DL,TECH)" userId="c610dbf5-07d2-4eb2-85bb-ef3775171ea1" providerId="ADAL" clId="{AD606922-2A61-4EBC-8514-52137843B08B}" dt="2023-09-26T12:28:56.135" v="1928" actId="20577"/>
          <ac:spMkLst>
            <pc:docMk/>
            <pc:sldMk cId="577421934" sldId="298"/>
            <ac:spMk id="2" creationId="{3C3E0D72-A437-FCA0-B333-F9A90E87B008}"/>
          </ac:spMkLst>
        </pc:spChg>
      </pc:sldChg>
      <pc:sldChg chg="addSp modSp new mod">
        <pc:chgData name="Templeton, Niklas (STFC,DL,TECH)" userId="c610dbf5-07d2-4eb2-85bb-ef3775171ea1" providerId="ADAL" clId="{AD606922-2A61-4EBC-8514-52137843B08B}" dt="2023-09-26T13:57:39.458" v="3178" actId="14100"/>
        <pc:sldMkLst>
          <pc:docMk/>
          <pc:sldMk cId="3400534153" sldId="299"/>
        </pc:sldMkLst>
        <pc:spChg chg="mod">
          <ac:chgData name="Templeton, Niklas (STFC,DL,TECH)" userId="c610dbf5-07d2-4eb2-85bb-ef3775171ea1" providerId="ADAL" clId="{AD606922-2A61-4EBC-8514-52137843B08B}" dt="2023-09-26T13:52:28.199" v="2953" actId="20577"/>
          <ac:spMkLst>
            <pc:docMk/>
            <pc:sldMk cId="3400534153" sldId="299"/>
            <ac:spMk id="2" creationId="{300CC0F5-1E48-65F4-7836-F1EFE5286FF0}"/>
          </ac:spMkLst>
        </pc:spChg>
        <pc:spChg chg="mod">
          <ac:chgData name="Templeton, Niklas (STFC,DL,TECH)" userId="c610dbf5-07d2-4eb2-85bb-ef3775171ea1" providerId="ADAL" clId="{AD606922-2A61-4EBC-8514-52137843B08B}" dt="2023-09-26T13:57:07.266" v="3171" actId="14100"/>
          <ac:spMkLst>
            <pc:docMk/>
            <pc:sldMk cId="3400534153" sldId="299"/>
            <ac:spMk id="3" creationId="{C415618A-A41B-3135-8D5B-5C44C4131814}"/>
          </ac:spMkLst>
        </pc:spChg>
        <pc:spChg chg="add mod">
          <ac:chgData name="Templeton, Niklas (STFC,DL,TECH)" userId="c610dbf5-07d2-4eb2-85bb-ef3775171ea1" providerId="ADAL" clId="{AD606922-2A61-4EBC-8514-52137843B08B}" dt="2023-09-26T13:57:00.608" v="3169" actId="1076"/>
          <ac:spMkLst>
            <pc:docMk/>
            <pc:sldMk cId="3400534153" sldId="299"/>
            <ac:spMk id="6" creationId="{8BF5B9D6-B911-08F7-F0A2-E0DD0D1CB584}"/>
          </ac:spMkLst>
        </pc:spChg>
        <pc:spChg chg="add mod">
          <ac:chgData name="Templeton, Niklas (STFC,DL,TECH)" userId="c610dbf5-07d2-4eb2-85bb-ef3775171ea1" providerId="ADAL" clId="{AD606922-2A61-4EBC-8514-52137843B08B}" dt="2023-09-26T13:57:23.887" v="3173" actId="14100"/>
          <ac:spMkLst>
            <pc:docMk/>
            <pc:sldMk cId="3400534153" sldId="299"/>
            <ac:spMk id="7" creationId="{A02A36B4-5E02-DF7C-1701-7354BDDFC6BC}"/>
          </ac:spMkLst>
        </pc:spChg>
        <pc:spChg chg="add mod">
          <ac:chgData name="Templeton, Niklas (STFC,DL,TECH)" userId="c610dbf5-07d2-4eb2-85bb-ef3775171ea1" providerId="ADAL" clId="{AD606922-2A61-4EBC-8514-52137843B08B}" dt="2023-09-26T13:57:35.974" v="3177" actId="14100"/>
          <ac:spMkLst>
            <pc:docMk/>
            <pc:sldMk cId="3400534153" sldId="299"/>
            <ac:spMk id="8" creationId="{437E7657-8C38-C6D3-1C3B-89F55BF4D5F4}"/>
          </ac:spMkLst>
        </pc:spChg>
        <pc:spChg chg="add mod">
          <ac:chgData name="Templeton, Niklas (STFC,DL,TECH)" userId="c610dbf5-07d2-4eb2-85bb-ef3775171ea1" providerId="ADAL" clId="{AD606922-2A61-4EBC-8514-52137843B08B}" dt="2023-09-26T13:57:32.478" v="3176" actId="1076"/>
          <ac:spMkLst>
            <pc:docMk/>
            <pc:sldMk cId="3400534153" sldId="299"/>
            <ac:spMk id="9" creationId="{04E46F4F-89D7-6C55-8890-5E4AE81E1E2E}"/>
          </ac:spMkLst>
        </pc:spChg>
        <pc:spChg chg="add mod">
          <ac:chgData name="Templeton, Niklas (STFC,DL,TECH)" userId="c610dbf5-07d2-4eb2-85bb-ef3775171ea1" providerId="ADAL" clId="{AD606922-2A61-4EBC-8514-52137843B08B}" dt="2023-09-26T13:57:39.458" v="3178" actId="14100"/>
          <ac:spMkLst>
            <pc:docMk/>
            <pc:sldMk cId="3400534153" sldId="299"/>
            <ac:spMk id="10" creationId="{8E5AA253-B59B-3535-98EB-310FE51E59F0}"/>
          </ac:spMkLst>
        </pc:spChg>
        <pc:spChg chg="add mod">
          <ac:chgData name="Templeton, Niklas (STFC,DL,TECH)" userId="c610dbf5-07d2-4eb2-85bb-ef3775171ea1" providerId="ADAL" clId="{AD606922-2A61-4EBC-8514-52137843B08B}" dt="2023-09-26T13:57:29.895" v="3175" actId="14100"/>
          <ac:spMkLst>
            <pc:docMk/>
            <pc:sldMk cId="3400534153" sldId="299"/>
            <ac:spMk id="11" creationId="{7E3FA107-8ADE-D966-7E08-727194D1B8EF}"/>
          </ac:spMkLst>
        </pc:spChg>
        <pc:spChg chg="add mod">
          <ac:chgData name="Templeton, Niklas (STFC,DL,TECH)" userId="c610dbf5-07d2-4eb2-85bb-ef3775171ea1" providerId="ADAL" clId="{AD606922-2A61-4EBC-8514-52137843B08B}" dt="2023-09-26T13:57:00.608" v="3169" actId="1076"/>
          <ac:spMkLst>
            <pc:docMk/>
            <pc:sldMk cId="3400534153" sldId="299"/>
            <ac:spMk id="12" creationId="{19E7C004-B72C-7932-8EE3-EDB4040C5A50}"/>
          </ac:spMkLst>
        </pc:spChg>
      </pc:sldChg>
      <pc:sldChg chg="addSp delSp modSp new mod">
        <pc:chgData name="Templeton, Niklas (STFC,DL,TECH)" userId="c610dbf5-07d2-4eb2-85bb-ef3775171ea1" providerId="ADAL" clId="{AD606922-2A61-4EBC-8514-52137843B08B}" dt="2023-09-26T22:04:03.325" v="3567" actId="20577"/>
        <pc:sldMkLst>
          <pc:docMk/>
          <pc:sldMk cId="333648617" sldId="300"/>
        </pc:sldMkLst>
        <pc:spChg chg="mod">
          <ac:chgData name="Templeton, Niklas (STFC,DL,TECH)" userId="c610dbf5-07d2-4eb2-85bb-ef3775171ea1" providerId="ADAL" clId="{AD606922-2A61-4EBC-8514-52137843B08B}" dt="2023-09-26T14:19:13.841" v="3475" actId="6549"/>
          <ac:spMkLst>
            <pc:docMk/>
            <pc:sldMk cId="333648617" sldId="300"/>
            <ac:spMk id="2" creationId="{F3FB3B96-8749-DA2B-6EAB-9D6B55DB8F9E}"/>
          </ac:spMkLst>
        </pc:spChg>
        <pc:spChg chg="mod">
          <ac:chgData name="Templeton, Niklas (STFC,DL,TECH)" userId="c610dbf5-07d2-4eb2-85bb-ef3775171ea1" providerId="ADAL" clId="{AD606922-2A61-4EBC-8514-52137843B08B}" dt="2023-09-26T14:24:37.594" v="3556" actId="1076"/>
          <ac:spMkLst>
            <pc:docMk/>
            <pc:sldMk cId="333648617" sldId="300"/>
            <ac:spMk id="3" creationId="{965EB79A-FA89-C794-D49D-13BE0C6A6145}"/>
          </ac:spMkLst>
        </pc:spChg>
        <pc:spChg chg="add del mod">
          <ac:chgData name="Templeton, Niklas (STFC,DL,TECH)" userId="c610dbf5-07d2-4eb2-85bb-ef3775171ea1" providerId="ADAL" clId="{AD606922-2A61-4EBC-8514-52137843B08B}" dt="2023-09-26T13:51:31.040" v="2908" actId="478"/>
          <ac:spMkLst>
            <pc:docMk/>
            <pc:sldMk cId="333648617" sldId="300"/>
            <ac:spMk id="6" creationId="{5AC83D36-7666-8BF0-CFDB-1FE14A44E1A7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7" creationId="{EE2ED9AF-799B-AFCD-61FC-ECBB53FC8462}"/>
          </ac:spMkLst>
        </pc:spChg>
        <pc:spChg chg="add del mod">
          <ac:chgData name="Templeton, Niklas (STFC,DL,TECH)" userId="c610dbf5-07d2-4eb2-85bb-ef3775171ea1" providerId="ADAL" clId="{AD606922-2A61-4EBC-8514-52137843B08B}" dt="2023-09-26T14:08:56.537" v="3214" actId="478"/>
          <ac:spMkLst>
            <pc:docMk/>
            <pc:sldMk cId="333648617" sldId="300"/>
            <ac:spMk id="8" creationId="{6D3116E9-4650-3E50-C05C-CAE239284FF5}"/>
          </ac:spMkLst>
        </pc:spChg>
        <pc:spChg chg="add del mod">
          <ac:chgData name="Templeton, Niklas (STFC,DL,TECH)" userId="c610dbf5-07d2-4eb2-85bb-ef3775171ea1" providerId="ADAL" clId="{AD606922-2A61-4EBC-8514-52137843B08B}" dt="2023-09-26T14:08:50.266" v="3213" actId="478"/>
          <ac:spMkLst>
            <pc:docMk/>
            <pc:sldMk cId="333648617" sldId="300"/>
            <ac:spMk id="9" creationId="{D91B524E-8503-2624-9F66-4B0C78E4FCD7}"/>
          </ac:spMkLst>
        </pc:spChg>
        <pc:spChg chg="add del mod">
          <ac:chgData name="Templeton, Niklas (STFC,DL,TECH)" userId="c610dbf5-07d2-4eb2-85bb-ef3775171ea1" providerId="ADAL" clId="{AD606922-2A61-4EBC-8514-52137843B08B}" dt="2023-09-26T14:10:21.512" v="3260" actId="478"/>
          <ac:spMkLst>
            <pc:docMk/>
            <pc:sldMk cId="333648617" sldId="300"/>
            <ac:spMk id="10" creationId="{B4D9F208-2275-285B-D12E-173624DEA427}"/>
          </ac:spMkLst>
        </pc:spChg>
        <pc:spChg chg="add del mod">
          <ac:chgData name="Templeton, Niklas (STFC,DL,TECH)" userId="c610dbf5-07d2-4eb2-85bb-ef3775171ea1" providerId="ADAL" clId="{AD606922-2A61-4EBC-8514-52137843B08B}" dt="2023-09-26T14:10:21.512" v="3260" actId="478"/>
          <ac:spMkLst>
            <pc:docMk/>
            <pc:sldMk cId="333648617" sldId="300"/>
            <ac:spMk id="11" creationId="{BB8A8ABA-6222-78CD-8F45-90419DBA4C04}"/>
          </ac:spMkLst>
        </pc:spChg>
        <pc:spChg chg="add del mod">
          <ac:chgData name="Templeton, Niklas (STFC,DL,TECH)" userId="c610dbf5-07d2-4eb2-85bb-ef3775171ea1" providerId="ADAL" clId="{AD606922-2A61-4EBC-8514-52137843B08B}" dt="2023-09-26T14:10:21.512" v="3260" actId="478"/>
          <ac:spMkLst>
            <pc:docMk/>
            <pc:sldMk cId="333648617" sldId="300"/>
            <ac:spMk id="12" creationId="{B4E77AD7-879D-5984-012E-12D5A9264AB8}"/>
          </ac:spMkLst>
        </pc:spChg>
        <pc:spChg chg="add del mod">
          <ac:chgData name="Templeton, Niklas (STFC,DL,TECH)" userId="c610dbf5-07d2-4eb2-85bb-ef3775171ea1" providerId="ADAL" clId="{AD606922-2A61-4EBC-8514-52137843B08B}" dt="2023-09-26T14:08:27.212" v="3186" actId="478"/>
          <ac:spMkLst>
            <pc:docMk/>
            <pc:sldMk cId="333648617" sldId="300"/>
            <ac:spMk id="13" creationId="{BAB9B7A9-4594-024E-1795-AD1AD7FAD174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14" creationId="{91A4083F-1FCB-7FEA-1D96-0957A863C1BB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15" creationId="{045EE3FE-FE81-A758-E90B-FBF2531461BF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16" creationId="{AD04153B-FF3C-D81A-4F30-3C124EC89264}"/>
          </ac:spMkLst>
        </pc:spChg>
        <pc:spChg chg="add mod">
          <ac:chgData name="Templeton, Niklas (STFC,DL,TECH)" userId="c610dbf5-07d2-4eb2-85bb-ef3775171ea1" providerId="ADAL" clId="{AD606922-2A61-4EBC-8514-52137843B08B}" dt="2023-09-26T14:19:20.617" v="3476" actId="1076"/>
          <ac:spMkLst>
            <pc:docMk/>
            <pc:sldMk cId="333648617" sldId="300"/>
            <ac:spMk id="17" creationId="{EDE43E65-5015-75A7-74B0-56335C1DDD1F}"/>
          </ac:spMkLst>
        </pc:spChg>
        <pc:spChg chg="add mod">
          <ac:chgData name="Templeton, Niklas (STFC,DL,TECH)" userId="c610dbf5-07d2-4eb2-85bb-ef3775171ea1" providerId="ADAL" clId="{AD606922-2A61-4EBC-8514-52137843B08B}" dt="2023-09-26T14:19:23.591" v="3477" actId="1076"/>
          <ac:spMkLst>
            <pc:docMk/>
            <pc:sldMk cId="333648617" sldId="300"/>
            <ac:spMk id="18" creationId="{02D9F898-F4C6-7200-9597-9B5BF1402375}"/>
          </ac:spMkLst>
        </pc:spChg>
        <pc:spChg chg="add mod">
          <ac:chgData name="Templeton, Niklas (STFC,DL,TECH)" userId="c610dbf5-07d2-4eb2-85bb-ef3775171ea1" providerId="ADAL" clId="{AD606922-2A61-4EBC-8514-52137843B08B}" dt="2023-09-26T14:14:19.641" v="3370" actId="1076"/>
          <ac:spMkLst>
            <pc:docMk/>
            <pc:sldMk cId="333648617" sldId="300"/>
            <ac:spMk id="19" creationId="{16AE6F28-1393-4581-464E-552A81498999}"/>
          </ac:spMkLst>
        </pc:spChg>
        <pc:spChg chg="add mod">
          <ac:chgData name="Templeton, Niklas (STFC,DL,TECH)" userId="c610dbf5-07d2-4eb2-85bb-ef3775171ea1" providerId="ADAL" clId="{AD606922-2A61-4EBC-8514-52137843B08B}" dt="2023-09-26T14:14:14.942" v="3369" actId="1076"/>
          <ac:spMkLst>
            <pc:docMk/>
            <pc:sldMk cId="333648617" sldId="300"/>
            <ac:spMk id="20" creationId="{2C582348-458F-E4BE-9E91-8A80C4CBC5CC}"/>
          </ac:spMkLst>
        </pc:spChg>
        <pc:spChg chg="add mod">
          <ac:chgData name="Templeton, Niklas (STFC,DL,TECH)" userId="c610dbf5-07d2-4eb2-85bb-ef3775171ea1" providerId="ADAL" clId="{AD606922-2A61-4EBC-8514-52137843B08B}" dt="2023-09-26T14:14:33.966" v="3377" actId="20577"/>
          <ac:spMkLst>
            <pc:docMk/>
            <pc:sldMk cId="333648617" sldId="300"/>
            <ac:spMk id="21" creationId="{EF8555C5-CD5E-E26A-038C-E579A33ACD4C}"/>
          </ac:spMkLst>
        </pc:spChg>
        <pc:spChg chg="add mod">
          <ac:chgData name="Templeton, Niklas (STFC,DL,TECH)" userId="c610dbf5-07d2-4eb2-85bb-ef3775171ea1" providerId="ADAL" clId="{AD606922-2A61-4EBC-8514-52137843B08B}" dt="2023-09-26T14:14:48.209" v="3386" actId="20577"/>
          <ac:spMkLst>
            <pc:docMk/>
            <pc:sldMk cId="333648617" sldId="300"/>
            <ac:spMk id="22" creationId="{4D62752A-C473-B401-C14D-21ED7E302AE6}"/>
          </ac:spMkLst>
        </pc:spChg>
        <pc:spChg chg="add mod">
          <ac:chgData name="Templeton, Niklas (STFC,DL,TECH)" userId="c610dbf5-07d2-4eb2-85bb-ef3775171ea1" providerId="ADAL" clId="{AD606922-2A61-4EBC-8514-52137843B08B}" dt="2023-09-26T14:14:53.391" v="3391" actId="20577"/>
          <ac:spMkLst>
            <pc:docMk/>
            <pc:sldMk cId="333648617" sldId="300"/>
            <ac:spMk id="23" creationId="{ED943F9C-4A87-4BF8-1456-12E97ACD63E8}"/>
          </ac:spMkLst>
        </pc:spChg>
        <pc:spChg chg="add mod">
          <ac:chgData name="Templeton, Niklas (STFC,DL,TECH)" userId="c610dbf5-07d2-4eb2-85bb-ef3775171ea1" providerId="ADAL" clId="{AD606922-2A61-4EBC-8514-52137843B08B}" dt="2023-09-26T14:18:09.321" v="3444" actId="1076"/>
          <ac:spMkLst>
            <pc:docMk/>
            <pc:sldMk cId="333648617" sldId="300"/>
            <ac:spMk id="24" creationId="{BF55B63E-6610-B99E-4200-8C33CC164B4A}"/>
          </ac:spMkLst>
        </pc:spChg>
        <pc:spChg chg="add mod ord">
          <ac:chgData name="Templeton, Niklas (STFC,DL,TECH)" userId="c610dbf5-07d2-4eb2-85bb-ef3775171ea1" providerId="ADAL" clId="{AD606922-2A61-4EBC-8514-52137843B08B}" dt="2023-09-26T14:15:58.089" v="3419" actId="20577"/>
          <ac:spMkLst>
            <pc:docMk/>
            <pc:sldMk cId="333648617" sldId="300"/>
            <ac:spMk id="25" creationId="{203A78AB-7786-0EE3-4D64-4AC438FF9473}"/>
          </ac:spMkLst>
        </pc:spChg>
        <pc:spChg chg="add mod ord">
          <ac:chgData name="Templeton, Niklas (STFC,DL,TECH)" userId="c610dbf5-07d2-4eb2-85bb-ef3775171ea1" providerId="ADAL" clId="{AD606922-2A61-4EBC-8514-52137843B08B}" dt="2023-09-26T22:04:03.325" v="3567" actId="20577"/>
          <ac:spMkLst>
            <pc:docMk/>
            <pc:sldMk cId="333648617" sldId="300"/>
            <ac:spMk id="26" creationId="{C55C8316-D86C-89C1-3C9E-E9A341076837}"/>
          </ac:spMkLst>
        </pc:spChg>
        <pc:spChg chg="add mod">
          <ac:chgData name="Templeton, Niklas (STFC,DL,TECH)" userId="c610dbf5-07d2-4eb2-85bb-ef3775171ea1" providerId="ADAL" clId="{AD606922-2A61-4EBC-8514-52137843B08B}" dt="2023-09-26T14:18:09.321" v="3444" actId="1076"/>
          <ac:spMkLst>
            <pc:docMk/>
            <pc:sldMk cId="333648617" sldId="300"/>
            <ac:spMk id="27" creationId="{7D842F6B-8AF5-0DB6-93C4-8F5593002836}"/>
          </ac:spMkLst>
        </pc:spChg>
        <pc:spChg chg="add mod">
          <ac:chgData name="Templeton, Niklas (STFC,DL,TECH)" userId="c610dbf5-07d2-4eb2-85bb-ef3775171ea1" providerId="ADAL" clId="{AD606922-2A61-4EBC-8514-52137843B08B}" dt="2023-09-26T14:19:32.371" v="3484" actId="20577"/>
          <ac:spMkLst>
            <pc:docMk/>
            <pc:sldMk cId="333648617" sldId="300"/>
            <ac:spMk id="28" creationId="{2E334F74-9978-3061-F27D-B9D168B42C4C}"/>
          </ac:spMkLst>
        </pc:spChg>
        <pc:graphicFrameChg chg="add mod modGraphic">
          <ac:chgData name="Templeton, Niklas (STFC,DL,TECH)" userId="c610dbf5-07d2-4eb2-85bb-ef3775171ea1" providerId="ADAL" clId="{AD606922-2A61-4EBC-8514-52137843B08B}" dt="2023-09-26T14:24:42.147" v="3557" actId="1076"/>
          <ac:graphicFrameMkLst>
            <pc:docMk/>
            <pc:sldMk cId="333648617" sldId="300"/>
            <ac:graphicFrameMk id="29" creationId="{DA36C15F-14E2-881E-E1AA-88012711336A}"/>
          </ac:graphicFrameMkLst>
        </pc:graphicFrameChg>
      </pc:sldChg>
      <pc:sldChg chg="addSp delSp modSp add mod">
        <pc:chgData name="Templeton, Niklas (STFC,DL,TECH)" userId="c610dbf5-07d2-4eb2-85bb-ef3775171ea1" providerId="ADAL" clId="{AD606922-2A61-4EBC-8514-52137843B08B}" dt="2023-09-26T13:58:37.491" v="3181" actId="17032"/>
        <pc:sldMkLst>
          <pc:docMk/>
          <pc:sldMk cId="3180816222" sldId="301"/>
        </pc:sldMkLst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" creationId="{D0F63259-6A6B-9FBE-4734-1D87749C3E98}"/>
          </ac:spMkLst>
        </pc:spChg>
        <pc:spChg chg="mod">
          <ac:chgData name="Templeton, Niklas (STFC,DL,TECH)" userId="c610dbf5-07d2-4eb2-85bb-ef3775171ea1" providerId="ADAL" clId="{AD606922-2A61-4EBC-8514-52137843B08B}" dt="2023-09-26T12:40:10.579" v="2011" actId="20577"/>
          <ac:spMkLst>
            <pc:docMk/>
            <pc:sldMk cId="3180816222" sldId="301"/>
            <ac:spMk id="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5" creationId="{50B3122F-2340-3B7F-4BEA-30DEA686EA0A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6" creationId="{5A1CF550-3A68-60D6-CE1C-0E0238B390B3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7" creationId="{4D6FEEA9-B02F-5703-97F7-84534994D274}"/>
          </ac:spMkLst>
        </pc:spChg>
        <pc:spChg chg="mod">
          <ac:chgData name="Templeton, Niklas (STFC,DL,TECH)" userId="c610dbf5-07d2-4eb2-85bb-ef3775171ea1" providerId="ADAL" clId="{AD606922-2A61-4EBC-8514-52137843B08B}" dt="2023-09-26T12:41:05.303" v="2015" actId="208"/>
          <ac:spMkLst>
            <pc:docMk/>
            <pc:sldMk cId="3180816222" sldId="301"/>
            <ac:spMk id="8" creationId="{B2288BE5-7C24-9136-816A-D5677DC977B9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5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8" creationId="{6878CECD-DCF7-061B-6107-E25EE458A2B3}"/>
          </ac:spMkLst>
        </pc:spChg>
        <pc:spChg chg="add mod ord">
          <ac:chgData name="Templeton, Niklas (STFC,DL,TECH)" userId="c610dbf5-07d2-4eb2-85bb-ef3775171ea1" providerId="ADAL" clId="{AD606922-2A61-4EBC-8514-52137843B08B}" dt="2023-09-26T13:58:37.491" v="3181" actId="17032"/>
          <ac:spMkLst>
            <pc:docMk/>
            <pc:sldMk cId="3180816222" sldId="301"/>
            <ac:spMk id="20" creationId="{C57A0804-35BD-8EAC-B228-4BFE5E277937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1:05.303" v="2015" actId="208"/>
          <ac:spMkLst>
            <pc:docMk/>
            <pc:sldMk cId="3180816222" sldId="301"/>
            <ac:spMk id="2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1:05.303" v="2015" actId="208"/>
          <ac:spMkLst>
            <pc:docMk/>
            <pc:sldMk cId="3180816222" sldId="301"/>
            <ac:spMk id="30" creationId="{EAE396CA-3E79-6ED7-1595-A42AA481EB93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1" creationId="{BF1179D3-4599-58DA-B422-801E3B2358A7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2" creationId="{930FF426-BB5C-E34B-4014-E9901EF95147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3" creationId="{C476EAEB-AF70-1BE0-0D25-2D9FAC85A17E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05" creationId="{76D1543A-571F-124B-9122-24D657077D3E}"/>
          </ac:spMkLst>
        </pc:spChg>
        <pc:spChg chg="del">
          <ac:chgData name="Templeton, Niklas (STFC,DL,TECH)" userId="c610dbf5-07d2-4eb2-85bb-ef3775171ea1" providerId="ADAL" clId="{AD606922-2A61-4EBC-8514-52137843B08B}" dt="2023-09-26T12:40:48.597" v="2013" actId="478"/>
          <ac:spMkLst>
            <pc:docMk/>
            <pc:sldMk cId="3180816222" sldId="301"/>
            <ac:spMk id="118" creationId="{DABDC105-8C01-9B62-4A6E-ACF96B02855E}"/>
          </ac:spMkLst>
        </pc:spChg>
        <pc:cxnChg chg="mod">
          <ac:chgData name="Templeton, Niklas (STFC,DL,TECH)" userId="c610dbf5-07d2-4eb2-85bb-ef3775171ea1" providerId="ADAL" clId="{AD606922-2A61-4EBC-8514-52137843B08B}" dt="2023-09-26T12:41:05.303" v="2015" actId="208"/>
          <ac:cxnSpMkLst>
            <pc:docMk/>
            <pc:sldMk cId="3180816222" sldId="301"/>
            <ac:cxnSpMk id="40" creationId="{C38F263A-F32A-5966-194B-E5837108866D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41" creationId="{88C61593-98BD-C89E-23CF-A97E5C9DB158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47" creationId="{F757BD7C-297B-676A-DB90-166D0E9BB3E0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49" creationId="{07F2872D-E84C-EB44-621C-E707A2FB36DC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50" creationId="{51B3D6E9-3E3E-0BC1-0252-DA1D5ED274E8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53" creationId="{3F99DC42-7922-9DA1-3127-62CFC7B36B1A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56" creationId="{0A6A7DD5-9228-DEA9-8644-8687E2077A5F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59" creationId="{42191C8D-19C6-EB76-B3F0-9389FA9FA778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62" creationId="{0D67A22F-946C-FEB8-6780-DE1785EA888B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71" creationId="{41305ADB-9A6C-F76C-DEB2-69814C6BD829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75" creationId="{6F98E8A1-A594-0669-CC3F-44C7A77B5EA5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79" creationId="{9D3841DA-FA88-F9B4-C478-4174D479A1DB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80" creationId="{202E89C9-DD3B-954C-F2CC-28A28F336734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83" creationId="{B7348FC8-0F48-BAC5-781D-CE600050FDA1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86" creationId="{18BAA46D-AA70-F8AD-EB73-E07CC0132F7E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95" creationId="{815636E7-4AEA-A2C7-E99B-6C2178DCFFA3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01" creationId="{16080CEE-B10A-A1FD-37C6-D236ED5FB769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115" creationId="{5C4C4DBB-5665-B32A-D209-113219417140}"/>
          </ac:cxnSpMkLst>
        </pc:cxnChg>
        <pc:cxnChg chg="mod">
          <ac:chgData name="Templeton, Niklas (STFC,DL,TECH)" userId="c610dbf5-07d2-4eb2-85bb-ef3775171ea1" providerId="ADAL" clId="{AD606922-2A61-4EBC-8514-52137843B08B}" dt="2023-09-26T12:41:05.303" v="2015" actId="208"/>
          <ac:cxnSpMkLst>
            <pc:docMk/>
            <pc:sldMk cId="3180816222" sldId="301"/>
            <ac:cxnSpMk id="119" creationId="{6B3BE50A-E592-68D0-4077-79A1A5E2CFCE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29" creationId="{4014912D-4CF6-2485-EF6A-031AD035F359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140" creationId="{D55D3017-25D2-1500-9AFA-5754E8DA83C9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42" creationId="{3563D4BE-11FD-0961-C7E4-E1228FF3BDB6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44" creationId="{3820B296-CDE1-D7A1-27A6-D5675C65CDDE}"/>
          </ac:cxnSpMkLst>
        </pc:cxnChg>
      </pc:sldChg>
      <pc:sldChg chg="add del ord">
        <pc:chgData name="Templeton, Niklas (STFC,DL,TECH)" userId="c610dbf5-07d2-4eb2-85bb-ef3775171ea1" providerId="ADAL" clId="{AD606922-2A61-4EBC-8514-52137843B08B}" dt="2023-09-26T12:45:42.831" v="2028" actId="47"/>
        <pc:sldMkLst>
          <pc:docMk/>
          <pc:sldMk cId="1942729019" sldId="302"/>
        </pc:sldMkLst>
      </pc:sldChg>
      <pc:sldChg chg="addSp modSp add mod">
        <pc:chgData name="Templeton, Niklas (STFC,DL,TECH)" userId="c610dbf5-07d2-4eb2-85bb-ef3775171ea1" providerId="ADAL" clId="{AD606922-2A61-4EBC-8514-52137843B08B}" dt="2023-09-26T12:49:26.665" v="2094" actId="17032"/>
        <pc:sldMkLst>
          <pc:docMk/>
          <pc:sldMk cId="3441571362" sldId="302"/>
        </pc:sldMkLst>
        <pc:spChg chg="mod">
          <ac:chgData name="Templeton, Niklas (STFC,DL,TECH)" userId="c610dbf5-07d2-4eb2-85bb-ef3775171ea1" providerId="ADAL" clId="{AD606922-2A61-4EBC-8514-52137843B08B}" dt="2023-09-26T12:47:13.867" v="2068" actId="108"/>
          <ac:spMkLst>
            <pc:docMk/>
            <pc:sldMk cId="3441571362" sldId="302"/>
            <ac:spMk id="2" creationId="{37AFDABB-D5FC-168B-F6FD-61926B396D0B}"/>
          </ac:spMkLst>
        </pc:spChg>
        <pc:spChg chg="mod">
          <ac:chgData name="Templeton, Niklas (STFC,DL,TECH)" userId="c610dbf5-07d2-4eb2-85bb-ef3775171ea1" providerId="ADAL" clId="{AD606922-2A61-4EBC-8514-52137843B08B}" dt="2023-09-26T12:45:55.406" v="2055" actId="20577"/>
          <ac:spMkLst>
            <pc:docMk/>
            <pc:sldMk cId="3441571362" sldId="302"/>
            <ac:spMk id="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7:31.818" v="2071" actId="14100"/>
          <ac:spMkLst>
            <pc:docMk/>
            <pc:sldMk cId="3441571362" sldId="302"/>
            <ac:spMk id="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7:38.367" v="2072" actId="1076"/>
          <ac:spMkLst>
            <pc:docMk/>
            <pc:sldMk cId="3441571362" sldId="302"/>
            <ac:spMk id="10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6:11.697" v="2057" actId="108"/>
          <ac:spMkLst>
            <pc:docMk/>
            <pc:sldMk cId="3441571362" sldId="302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6:13.026" v="2058" actId="108"/>
          <ac:spMkLst>
            <pc:docMk/>
            <pc:sldMk cId="3441571362" sldId="302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6:14.182" v="2059" actId="108"/>
          <ac:spMkLst>
            <pc:docMk/>
            <pc:sldMk cId="3441571362" sldId="302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9:26.665" v="2094" actId="17032"/>
          <ac:spMkLst>
            <pc:docMk/>
            <pc:sldMk cId="3441571362" sldId="302"/>
            <ac:spMk id="20" creationId="{C57A0804-35BD-8EAC-B228-4BFE5E277937}"/>
          </ac:spMkLst>
        </pc:spChg>
        <pc:spChg chg="mod">
          <ac:chgData name="Templeton, Niklas (STFC,DL,TECH)" userId="c610dbf5-07d2-4eb2-85bb-ef3775171ea1" providerId="ADAL" clId="{AD606922-2A61-4EBC-8514-52137843B08B}" dt="2023-09-26T12:46:15.547" v="2060" actId="108"/>
          <ac:spMkLst>
            <pc:docMk/>
            <pc:sldMk cId="3441571362" sldId="302"/>
            <ac:spMk id="21" creationId="{00000000-0000-0000-0000-000000000000}"/>
          </ac:spMkLst>
        </pc:spChg>
        <pc:spChg chg="add mod ord">
          <ac:chgData name="Templeton, Niklas (STFC,DL,TECH)" userId="c610dbf5-07d2-4eb2-85bb-ef3775171ea1" providerId="ADAL" clId="{AD606922-2A61-4EBC-8514-52137843B08B}" dt="2023-09-26T12:49:26.665" v="2094" actId="17032"/>
          <ac:spMkLst>
            <pc:docMk/>
            <pc:sldMk cId="3441571362" sldId="302"/>
            <ac:spMk id="42" creationId="{8283F369-866D-F239-30B9-9063F35D9FE0}"/>
          </ac:spMkLst>
        </pc:spChg>
        <pc:spChg chg="add mod ord">
          <ac:chgData name="Templeton, Niklas (STFC,DL,TECH)" userId="c610dbf5-07d2-4eb2-85bb-ef3775171ea1" providerId="ADAL" clId="{AD606922-2A61-4EBC-8514-52137843B08B}" dt="2023-09-26T12:49:26.665" v="2094" actId="17032"/>
          <ac:spMkLst>
            <pc:docMk/>
            <pc:sldMk cId="3441571362" sldId="302"/>
            <ac:spMk id="43" creationId="{E2615853-D114-98A8-CB36-0DF65B47FD1E}"/>
          </ac:spMkLst>
        </pc:spChg>
        <pc:cxnChg chg="mod">
          <ac:chgData name="Templeton, Niklas (STFC,DL,TECH)" userId="c610dbf5-07d2-4eb2-85bb-ef3775171ea1" providerId="ADAL" clId="{AD606922-2A61-4EBC-8514-52137843B08B}" dt="2023-09-26T12:48:04.996" v="2074" actId="208"/>
          <ac:cxnSpMkLst>
            <pc:docMk/>
            <pc:sldMk cId="3441571362" sldId="302"/>
            <ac:cxnSpMk id="19" creationId="{4A09756B-1703-89BC-3E3C-7DCFAA1A062D}"/>
          </ac:cxnSpMkLst>
        </pc:cxnChg>
        <pc:cxnChg chg="mod">
          <ac:chgData name="Templeton, Niklas (STFC,DL,TECH)" userId="c610dbf5-07d2-4eb2-85bb-ef3775171ea1" providerId="ADAL" clId="{AD606922-2A61-4EBC-8514-52137843B08B}" dt="2023-09-26T12:48:08.050" v="2075" actId="208"/>
          <ac:cxnSpMkLst>
            <pc:docMk/>
            <pc:sldMk cId="3441571362" sldId="302"/>
            <ac:cxnSpMk id="25" creationId="{010AF80B-B4C1-DAEB-00A3-487EB729ED97}"/>
          </ac:cxnSpMkLst>
        </pc:cxnChg>
        <pc:cxnChg chg="mod">
          <ac:chgData name="Templeton, Niklas (STFC,DL,TECH)" userId="c610dbf5-07d2-4eb2-85bb-ef3775171ea1" providerId="ADAL" clId="{AD606922-2A61-4EBC-8514-52137843B08B}" dt="2023-09-26T12:46:23.884" v="2061" actId="108"/>
          <ac:cxnSpMkLst>
            <pc:docMk/>
            <pc:sldMk cId="3441571362" sldId="302"/>
            <ac:cxnSpMk id="41" creationId="{88C61593-98BD-C89E-23CF-A97E5C9DB158}"/>
          </ac:cxnSpMkLst>
        </pc:cxnChg>
        <pc:cxnChg chg="mod">
          <ac:chgData name="Templeton, Niklas (STFC,DL,TECH)" userId="c610dbf5-07d2-4eb2-85bb-ef3775171ea1" providerId="ADAL" clId="{AD606922-2A61-4EBC-8514-52137843B08B}" dt="2023-09-26T12:46:26.283" v="2063" actId="108"/>
          <ac:cxnSpMkLst>
            <pc:docMk/>
            <pc:sldMk cId="3441571362" sldId="302"/>
            <ac:cxnSpMk id="47" creationId="{F757BD7C-297B-676A-DB90-166D0E9BB3E0}"/>
          </ac:cxnSpMkLst>
        </pc:cxnChg>
        <pc:cxnChg chg="mod">
          <ac:chgData name="Templeton, Niklas (STFC,DL,TECH)" userId="c610dbf5-07d2-4eb2-85bb-ef3775171ea1" providerId="ADAL" clId="{AD606922-2A61-4EBC-8514-52137843B08B}" dt="2023-09-26T12:46:25.105" v="2062" actId="108"/>
          <ac:cxnSpMkLst>
            <pc:docMk/>
            <pc:sldMk cId="3441571362" sldId="302"/>
            <ac:cxnSpMk id="115" creationId="{5C4C4DBB-5665-B32A-D209-113219417140}"/>
          </ac:cxnSpMkLst>
        </pc:cxnChg>
        <pc:cxnChg chg="mod">
          <ac:chgData name="Templeton, Niklas (STFC,DL,TECH)" userId="c610dbf5-07d2-4eb2-85bb-ef3775171ea1" providerId="ADAL" clId="{AD606922-2A61-4EBC-8514-52137843B08B}" dt="2023-09-26T12:47:51.503" v="2073" actId="108"/>
          <ac:cxnSpMkLst>
            <pc:docMk/>
            <pc:sldMk cId="3441571362" sldId="302"/>
            <ac:cxnSpMk id="138" creationId="{A368695E-1273-4021-60DF-CCF02C1748D9}"/>
          </ac:cxnSpMkLst>
        </pc:cxnChg>
        <pc:cxnChg chg="mod">
          <ac:chgData name="Templeton, Niklas (STFC,DL,TECH)" userId="c610dbf5-07d2-4eb2-85bb-ef3775171ea1" providerId="ADAL" clId="{AD606922-2A61-4EBC-8514-52137843B08B}" dt="2023-09-26T12:46:27.507" v="2064" actId="108"/>
          <ac:cxnSpMkLst>
            <pc:docMk/>
            <pc:sldMk cId="3441571362" sldId="302"/>
            <ac:cxnSpMk id="140" creationId="{D55D3017-25D2-1500-9AFA-5754E8DA83C9}"/>
          </ac:cxnSpMkLst>
        </pc:cxnChg>
      </pc:sldChg>
      <pc:sldChg chg="delSp modSp add mod">
        <pc:chgData name="Templeton, Niklas (STFC,DL,TECH)" userId="c610dbf5-07d2-4eb2-85bb-ef3775171ea1" providerId="ADAL" clId="{AD606922-2A61-4EBC-8514-52137843B08B}" dt="2023-09-26T12:55:25.845" v="2362" actId="14861"/>
        <pc:sldMkLst>
          <pc:docMk/>
          <pc:sldMk cId="98261206" sldId="303"/>
        </pc:sldMkLst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" creationId="{37AFDABB-D5FC-168B-F6FD-61926B396D0B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" creationId="{D0F63259-6A6B-9FBE-4734-1D87749C3E98}"/>
          </ac:spMkLst>
        </pc:spChg>
        <pc:spChg chg="mod">
          <ac:chgData name="Templeton, Niklas (STFC,DL,TECH)" userId="c610dbf5-07d2-4eb2-85bb-ef3775171ea1" providerId="ADAL" clId="{AD606922-2A61-4EBC-8514-52137843B08B}" dt="2023-09-26T12:51:54.071" v="2146" actId="20577"/>
          <ac:spMkLst>
            <pc:docMk/>
            <pc:sldMk cId="98261206" sldId="303"/>
            <ac:spMk id="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5" creationId="{50B3122F-2340-3B7F-4BEA-30DEA686EA0A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6" creationId="{5A1CF550-3A68-60D6-CE1C-0E0238B390B3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7" creationId="{4D6FEEA9-B02F-5703-97F7-84534994D274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8" creationId="{B2288BE5-7C24-9136-816A-D5677DC977B9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0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5:25.845" v="2362" actId="14861"/>
          <ac:spMkLst>
            <pc:docMk/>
            <pc:sldMk cId="98261206" sldId="303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5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8" creationId="{6878CECD-DCF7-061B-6107-E25EE458A2B3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0" creationId="{C57A0804-35BD-8EAC-B228-4BFE5E277937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0" creationId="{EAE396CA-3E79-6ED7-1595-A42AA481EB93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1" creationId="{BF1179D3-4599-58DA-B422-801E3B2358A7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2" creationId="{930FF426-BB5C-E34B-4014-E9901EF95147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3" creationId="{C476EAEB-AF70-1BE0-0D25-2D9FAC85A17E}"/>
          </ac:spMkLst>
        </pc:spChg>
        <pc:spChg chg="del">
          <ac:chgData name="Templeton, Niklas (STFC,DL,TECH)" userId="c610dbf5-07d2-4eb2-85bb-ef3775171ea1" providerId="ADAL" clId="{AD606922-2A61-4EBC-8514-52137843B08B}" dt="2023-09-26T12:50:43.002" v="2131" actId="478"/>
          <ac:spMkLst>
            <pc:docMk/>
            <pc:sldMk cId="98261206" sldId="303"/>
            <ac:spMk id="42" creationId="{8283F369-866D-F239-30B9-9063F35D9FE0}"/>
          </ac:spMkLst>
        </pc:spChg>
        <pc:spChg chg="del">
          <ac:chgData name="Templeton, Niklas (STFC,DL,TECH)" userId="c610dbf5-07d2-4eb2-85bb-ef3775171ea1" providerId="ADAL" clId="{AD606922-2A61-4EBC-8514-52137843B08B}" dt="2023-09-26T12:50:39.687" v="2130" actId="478"/>
          <ac:spMkLst>
            <pc:docMk/>
            <pc:sldMk cId="98261206" sldId="303"/>
            <ac:spMk id="43" creationId="{E2615853-D114-98A8-CB36-0DF65B47FD1E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05" creationId="{76D1543A-571F-124B-9122-24D657077D3E}"/>
          </ac:spMkLst>
        </pc:sp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9" creationId="{4A09756B-1703-89BC-3E3C-7DCFAA1A062D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25" creationId="{010AF80B-B4C1-DAEB-00A3-487EB729ED97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0" creationId="{C38F263A-F32A-5966-194B-E5837108866D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1" creationId="{88C61593-98BD-C89E-23CF-A97E5C9DB158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7" creationId="{F757BD7C-297B-676A-DB90-166D0E9BB3E0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9" creationId="{07F2872D-E84C-EB44-621C-E707A2FB36DC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0" creationId="{51B3D6E9-3E3E-0BC1-0252-DA1D5ED274E8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3" creationId="{3F99DC42-7922-9DA1-3127-62CFC7B36B1A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6" creationId="{0A6A7DD5-9228-DEA9-8644-8687E2077A5F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9" creationId="{42191C8D-19C6-EB76-B3F0-9389FA9FA778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62" creationId="{0D67A22F-946C-FEB8-6780-DE1785EA888B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71" creationId="{41305ADB-9A6C-F76C-DEB2-69814C6BD82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75" creationId="{6F98E8A1-A594-0669-CC3F-44C7A77B5EA5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79" creationId="{9D3841DA-FA88-F9B4-C478-4174D479A1DB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80" creationId="{202E89C9-DD3B-954C-F2CC-28A28F336734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83" creationId="{B7348FC8-0F48-BAC5-781D-CE600050FDA1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86" creationId="{18BAA46D-AA70-F8AD-EB73-E07CC0132F7E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95" creationId="{815636E7-4AEA-A2C7-E99B-6C2178DCFFA3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01" creationId="{16080CEE-B10A-A1FD-37C6-D236ED5FB76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15" creationId="{5C4C4DBB-5665-B32A-D209-113219417140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19" creationId="{6B3BE50A-E592-68D0-4077-79A1A5E2CFCE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29" creationId="{4014912D-4CF6-2485-EF6A-031AD035F35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38" creationId="{A368695E-1273-4021-60DF-CCF02C1748D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40" creationId="{D55D3017-25D2-1500-9AFA-5754E8DA83C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42" creationId="{3563D4BE-11FD-0961-C7E4-E1228FF3BDB6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44" creationId="{3820B296-CDE1-D7A1-27A6-D5675C65CDDE}"/>
          </ac:cxnSpMkLst>
        </pc:cxnChg>
      </pc:sldChg>
      <pc:sldChg chg="new del">
        <pc:chgData name="Templeton, Niklas (STFC,DL,TECH)" userId="c610dbf5-07d2-4eb2-85bb-ef3775171ea1" providerId="ADAL" clId="{AD606922-2A61-4EBC-8514-52137843B08B}" dt="2023-09-26T12:49:57.782" v="2097" actId="47"/>
        <pc:sldMkLst>
          <pc:docMk/>
          <pc:sldMk cId="963845118" sldId="303"/>
        </pc:sldMkLst>
      </pc:sldChg>
      <pc:sldChg chg="modSp mod">
        <pc:chgData name="Templeton, Niklas (STFC,DL,TECH)" userId="c610dbf5-07d2-4eb2-85bb-ef3775171ea1" providerId="ADAL" clId="{AD606922-2A61-4EBC-8514-52137843B08B}" dt="2023-09-26T22:03:41.657" v="3562" actId="13926"/>
        <pc:sldMkLst>
          <pc:docMk/>
          <pc:sldMk cId="1897322432" sldId="306"/>
        </pc:sldMkLst>
        <pc:graphicFrameChg chg="modGraphic">
          <ac:chgData name="Templeton, Niklas (STFC,DL,TECH)" userId="c610dbf5-07d2-4eb2-85bb-ef3775171ea1" providerId="ADAL" clId="{AD606922-2A61-4EBC-8514-52137843B08B}" dt="2023-09-26T22:03:35.719" v="3561" actId="14734"/>
          <ac:graphicFrameMkLst>
            <pc:docMk/>
            <pc:sldMk cId="1897322432" sldId="306"/>
            <ac:graphicFrameMk id="7" creationId="{98C5CEA3-A24C-F37F-EF75-800B29508F24}"/>
          </ac:graphicFrameMkLst>
        </pc:graphicFrameChg>
        <pc:graphicFrameChg chg="modGraphic">
          <ac:chgData name="Templeton, Niklas (STFC,DL,TECH)" userId="c610dbf5-07d2-4eb2-85bb-ef3775171ea1" providerId="ADAL" clId="{AD606922-2A61-4EBC-8514-52137843B08B}" dt="2023-09-26T22:03:41.657" v="3562" actId="13926"/>
          <ac:graphicFrameMkLst>
            <pc:docMk/>
            <pc:sldMk cId="1897322432" sldId="306"/>
            <ac:graphicFrameMk id="14" creationId="{AF50F3AE-2457-DE1D-06CB-EDFC90420A4A}"/>
          </ac:graphicFrameMkLst>
        </pc:graphicFrameChg>
      </pc:sldChg>
      <pc:sldChg chg="modSp mod">
        <pc:chgData name="Templeton, Niklas (STFC,DL,TECH)" userId="c610dbf5-07d2-4eb2-85bb-ef3775171ea1" providerId="ADAL" clId="{AD606922-2A61-4EBC-8514-52137843B08B}" dt="2023-09-26T22:04:36.515" v="3570" actId="1076"/>
        <pc:sldMkLst>
          <pc:docMk/>
          <pc:sldMk cId="2782265865" sldId="307"/>
        </pc:sldMkLst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6" creationId="{18153E6D-68A4-6742-5481-22E90833D6C3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7" creationId="{C55D1D54-DB2B-3D51-220F-AB0DF00F6729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8" creationId="{2EDE6CFC-44E0-23B2-383B-EA9DA9F981F8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9" creationId="{9BF7DB33-8186-70FB-DE04-5ED4C520E559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0" creationId="{2CF182A6-0AD7-CFC2-8C52-A3E44BD04AEC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1" creationId="{B0624215-CCE0-0424-52D4-B776797871CF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2" creationId="{DFDC8AA9-AD5C-8175-AB0F-EF5D890CF0C5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3" creationId="{E3DE20EB-0F4F-110D-2C43-2F0088B49841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4" creationId="{6778F8DE-6627-165C-02F6-CB777E0CD4B8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5" creationId="{DB92FD10-BDDF-C314-975A-21BA208AD48A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6" creationId="{7D863A7B-47B6-3CA1-E134-B3F1E6F3D6E2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7" creationId="{A765A4D4-B5AE-3C33-55E5-5684E48C5421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8" creationId="{D72F8C85-8702-B9A4-D7F6-0C4CF3DB1F78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9" creationId="{202CCF6A-62FC-F765-7179-760294C67474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20" creationId="{FC32AF29-2A9E-00E9-F7A7-E5A350BD3765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21" creationId="{70138BE1-07B6-4368-9B73-A1AFD8B91AE1}"/>
          </ac:spMkLst>
        </pc:spChg>
      </pc:sldChg>
      <pc:sldChg chg="addSp delSp modSp new mod">
        <pc:chgData name="Templeton, Niklas (STFC,DL,TECH)" userId="c610dbf5-07d2-4eb2-85bb-ef3775171ea1" providerId="ADAL" clId="{AD606922-2A61-4EBC-8514-52137843B08B}" dt="2023-09-26T22:12:45.765" v="3648" actId="14100"/>
        <pc:sldMkLst>
          <pc:docMk/>
          <pc:sldMk cId="3867239126" sldId="308"/>
        </pc:sldMkLst>
        <pc:spChg chg="mod">
          <ac:chgData name="Templeton, Niklas (STFC,DL,TECH)" userId="c610dbf5-07d2-4eb2-85bb-ef3775171ea1" providerId="ADAL" clId="{AD606922-2A61-4EBC-8514-52137843B08B}" dt="2023-09-26T22:07:38.467" v="3630" actId="313"/>
          <ac:spMkLst>
            <pc:docMk/>
            <pc:sldMk cId="3867239126" sldId="308"/>
            <ac:spMk id="2" creationId="{772FF244-D1B6-B4F7-5145-ED1D8C93659C}"/>
          </ac:spMkLst>
        </pc:spChg>
        <pc:spChg chg="del">
          <ac:chgData name="Templeton, Niklas (STFC,DL,TECH)" userId="c610dbf5-07d2-4eb2-85bb-ef3775171ea1" providerId="ADAL" clId="{AD606922-2A61-4EBC-8514-52137843B08B}" dt="2023-09-26T22:07:15.297" v="3607"/>
          <ac:spMkLst>
            <pc:docMk/>
            <pc:sldMk cId="3867239126" sldId="308"/>
            <ac:spMk id="3" creationId="{F19F7041-25D0-FA70-E903-4A730A1B25E0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7" creationId="{80D9CA65-6FCF-A9E3-3A43-4AC11596CE81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8" creationId="{1EA180EE-ADEF-5863-D516-1E4B25E1B66B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0" creationId="{7606D53A-E666-A7E2-00AB-62059167658F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2" creationId="{9CED3AED-6D60-84F7-AA5F-F47346DFAD01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5" creationId="{183BC290-D781-85EB-1384-D9A30036DA6B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7" creationId="{FBBBE799-6A47-0A93-5CB5-C4BCD200757B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9" creationId="{A50E9929-6B4D-0662-12CD-E0921298E482}"/>
          </ac:spMkLst>
        </pc:spChg>
        <pc:picChg chg="add del mod">
          <ac:chgData name="Templeton, Niklas (STFC,DL,TECH)" userId="c610dbf5-07d2-4eb2-85bb-ef3775171ea1" providerId="ADAL" clId="{AD606922-2A61-4EBC-8514-52137843B08B}" dt="2023-09-26T22:07:11.775" v="3606"/>
          <ac:picMkLst>
            <pc:docMk/>
            <pc:sldMk cId="3867239126" sldId="308"/>
            <ac:picMk id="6" creationId="{3A193765-1B85-C461-2D93-BB7364B7C1F6}"/>
          </ac:picMkLst>
        </pc:picChg>
        <pc:picChg chg="add mod">
          <ac:chgData name="Templeton, Niklas (STFC,DL,TECH)" userId="c610dbf5-07d2-4eb2-85bb-ef3775171ea1" providerId="ADAL" clId="{AD606922-2A61-4EBC-8514-52137843B08B}" dt="2023-09-26T22:08:20.909" v="3635" actId="1076"/>
          <ac:picMkLst>
            <pc:docMk/>
            <pc:sldMk cId="3867239126" sldId="308"/>
            <ac:picMk id="21" creationId="{38DE575E-A610-E76A-EEB5-383909A3BFC8}"/>
          </ac:picMkLst>
        </pc:picChg>
        <pc:picChg chg="add mod modCrop">
          <ac:chgData name="Templeton, Niklas (STFC,DL,TECH)" userId="c610dbf5-07d2-4eb2-85bb-ef3775171ea1" providerId="ADAL" clId="{AD606922-2A61-4EBC-8514-52137843B08B}" dt="2023-09-26T22:12:45.765" v="3648" actId="14100"/>
          <ac:picMkLst>
            <pc:docMk/>
            <pc:sldMk cId="3867239126" sldId="308"/>
            <ac:picMk id="22" creationId="{1D7BC58C-30AA-66D5-8A3A-804B3EF10E65}"/>
          </ac:picMkLst>
        </pc:pic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9" creationId="{26046165-7F6B-2485-A111-0C814A686A19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1" creationId="{95623A63-4E19-0FB4-0067-E8438EFFABC9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3" creationId="{3DFAB92E-7088-9FB3-351A-997DE429D7E1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4" creationId="{557A40BC-0DAB-A5BA-1662-281339AC22CE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6" creationId="{C796B19A-3256-EE7A-C4D9-6DDC682EBA65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8" creationId="{221EFF41-E14D-2F29-8818-FD66577A15CB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20" creationId="{ED420E3E-1507-5D0B-86BD-9ABF2460864C}"/>
          </ac:cxnSpMkLst>
        </pc:cxnChg>
      </pc:sldChg>
      <pc:sldChg chg="modSp new mod">
        <pc:chgData name="Templeton, Niklas (STFC,DL,TECH)" userId="c610dbf5-07d2-4eb2-85bb-ef3775171ea1" providerId="ADAL" clId="{AD606922-2A61-4EBC-8514-52137843B08B}" dt="2023-09-26T22:27:00.304" v="4404" actId="20577"/>
        <pc:sldMkLst>
          <pc:docMk/>
          <pc:sldMk cId="3438317336" sldId="309"/>
        </pc:sldMkLst>
        <pc:spChg chg="mod">
          <ac:chgData name="Templeton, Niklas (STFC,DL,TECH)" userId="c610dbf5-07d2-4eb2-85bb-ef3775171ea1" providerId="ADAL" clId="{AD606922-2A61-4EBC-8514-52137843B08B}" dt="2023-09-26T22:21:56.205" v="4174" actId="20577"/>
          <ac:spMkLst>
            <pc:docMk/>
            <pc:sldMk cId="3438317336" sldId="309"/>
            <ac:spMk id="2" creationId="{BEF27ADC-B250-ACFE-68C5-931E9B9FECE8}"/>
          </ac:spMkLst>
        </pc:spChg>
        <pc:spChg chg="mod">
          <ac:chgData name="Templeton, Niklas (STFC,DL,TECH)" userId="c610dbf5-07d2-4eb2-85bb-ef3775171ea1" providerId="ADAL" clId="{AD606922-2A61-4EBC-8514-52137843B08B}" dt="2023-09-26T22:27:00.304" v="4404" actId="20577"/>
          <ac:spMkLst>
            <pc:docMk/>
            <pc:sldMk cId="3438317336" sldId="309"/>
            <ac:spMk id="3" creationId="{D89C98E3-35B9-7F1F-3E1E-0D3080366CF0}"/>
          </ac:spMkLst>
        </pc:spChg>
      </pc:sldChg>
      <pc:sldChg chg="new del">
        <pc:chgData name="Templeton, Niklas (STFC,DL,TECH)" userId="c610dbf5-07d2-4eb2-85bb-ef3775171ea1" providerId="ADAL" clId="{AD606922-2A61-4EBC-8514-52137843B08B}" dt="2023-09-26T22:52:11.489" v="4678" actId="47"/>
        <pc:sldMkLst>
          <pc:docMk/>
          <pc:sldMk cId="1201588782" sldId="310"/>
        </pc:sldMkLst>
      </pc:sldChg>
      <pc:sldChg chg="add">
        <pc:chgData name="Templeton, Niklas (STFC,DL,TECH)" userId="c610dbf5-07d2-4eb2-85bb-ef3775171ea1" providerId="ADAL" clId="{AD606922-2A61-4EBC-8514-52137843B08B}" dt="2023-09-26T22:53:33.791" v="4679"/>
        <pc:sldMkLst>
          <pc:docMk/>
          <pc:sldMk cId="1695865513" sldId="310"/>
        </pc:sldMkLst>
      </pc:sldChg>
      <pc:sldChg chg="add">
        <pc:chgData name="Templeton, Niklas (STFC,DL,TECH)" userId="c610dbf5-07d2-4eb2-85bb-ef3775171ea1" providerId="ADAL" clId="{AD606922-2A61-4EBC-8514-52137843B08B}" dt="2023-09-26T22:53:53.849" v="4680"/>
        <pc:sldMkLst>
          <pc:docMk/>
          <pc:sldMk cId="3123464077" sldId="3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67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403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niklas.templeton@stfc.ac.uk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niklas.templeton@stfc.ac.uk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UK Crab Cavity Project Structure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Niklas Templeton – STFC Daresbury Laboratory</a:t>
            </a:r>
          </a:p>
          <a:p>
            <a:r>
              <a:rPr lang="en-GB" dirty="0"/>
              <a:t>On behalf of the UK Crab Cavity collaboration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13th HL-LHC Collaboration Meeting – Vancouver (CA) – 26 Sep ‘23</a:t>
            </a:r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04"/>
            <a:ext cx="3415109" cy="159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Process 19">
            <a:extLst>
              <a:ext uri="{FF2B5EF4-FFF2-40B4-BE49-F238E27FC236}">
                <a16:creationId xmlns:a16="http://schemas.microsoft.com/office/drawing/2014/main" id="{C57A0804-35BD-8EAC-B228-4BFE5E277937}"/>
              </a:ext>
            </a:extLst>
          </p:cNvPr>
          <p:cNvSpPr/>
          <p:nvPr/>
        </p:nvSpPr>
        <p:spPr>
          <a:xfrm flipH="1">
            <a:off x="0" y="0"/>
            <a:ext cx="9144000" cy="4857890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D67A22F-946C-FEB8-6780-DE1785EA888B}"/>
              </a:ext>
            </a:extLst>
          </p:cNvPr>
          <p:cNvCxnSpPr>
            <a:cxnSpLocks/>
            <a:stCxn id="21" idx="2"/>
            <a:endCxn id="6" idx="0"/>
          </p:cNvCxnSpPr>
          <p:nvPr/>
        </p:nvCxnSpPr>
        <p:spPr>
          <a:xfrm rot="16200000" flipH="1">
            <a:off x="5144277" y="3375948"/>
            <a:ext cx="1450779" cy="80660"/>
          </a:xfrm>
          <a:prstGeom prst="bentConnector3">
            <a:avLst>
              <a:gd name="adj1" fmla="val 13584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Quality Assuranc</a:t>
            </a:r>
            <a:r>
              <a:rPr lang="en-GB" dirty="0"/>
              <a:t>e (All)</a:t>
            </a:r>
            <a:endParaRPr lang="en-GB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67098" y="116375"/>
            <a:ext cx="1069875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en-GB" sz="1200" dirty="0">
                <a:solidFill>
                  <a:schemeClr val="tx1"/>
                </a:solidFill>
              </a:rPr>
              <a:t>HL-LHC-UK PM</a:t>
            </a:r>
          </a:p>
          <a:p>
            <a:pPr marL="0" indent="0" algn="ctr" defTabSz="914400">
              <a:spcBef>
                <a:spcPts val="1000"/>
              </a:spcBef>
              <a:buNone/>
            </a:pPr>
            <a:r>
              <a:rPr lang="en-GB" sz="1200" dirty="0">
                <a:solidFill>
                  <a:schemeClr val="tx1"/>
                </a:solidFill>
              </a:rPr>
              <a:t>Graeme Burt</a:t>
            </a:r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1024592" y="1006034"/>
            <a:ext cx="953307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PM Support </a:t>
            </a:r>
          </a:p>
          <a:p>
            <a:r>
              <a:rPr lang="en-GB" dirty="0">
                <a:solidFill>
                  <a:schemeClr val="tx1"/>
                </a:solidFill>
              </a:rPr>
              <a:t>Anna </a:t>
            </a:r>
            <a:r>
              <a:rPr lang="en-GB" dirty="0" err="1">
                <a:solidFill>
                  <a:schemeClr val="tx1"/>
                </a:solidFill>
              </a:rPr>
              <a:t>Vikhoreva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2555776" y="966168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WP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Nik Templeton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19736" y="2029599"/>
            <a:ext cx="1294722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b="0" dirty="0"/>
              <a:t>Tooling &amp; Procedure Lead</a:t>
            </a:r>
          </a:p>
          <a:p>
            <a:r>
              <a:rPr lang="en-GB" b="0" dirty="0"/>
              <a:t>Ed Jordan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1863843" y="2021411"/>
            <a:ext cx="1147569" cy="669478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QA &amp; Weld Lead</a:t>
            </a:r>
          </a:p>
          <a:p>
            <a:r>
              <a:rPr lang="en-GB" dirty="0"/>
              <a:t>Carlos G</a:t>
            </a: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3221037" y="2021411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b="0" dirty="0"/>
              <a:t>FAT Lead</a:t>
            </a:r>
          </a:p>
          <a:p>
            <a:r>
              <a:rPr lang="en-GB" b="0" dirty="0"/>
              <a:t>Andy B-M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1305340" y="4195935"/>
            <a:ext cx="1019922" cy="66195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Design Apprentice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Dan Skae</a:t>
            </a:r>
          </a:p>
        </p:txBody>
      </p:sp>
      <p:sp>
        <p:nvSpPr>
          <p:cNvPr id="16" name="Content Placeholder 8"/>
          <p:cNvSpPr txBox="1">
            <a:spLocks/>
          </p:cNvSpPr>
          <p:nvPr/>
        </p:nvSpPr>
        <p:spPr>
          <a:xfrm>
            <a:off x="1362055" y="3359918"/>
            <a:ext cx="1019922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Ricardo L</a:t>
            </a:r>
          </a:p>
        </p:txBody>
      </p:sp>
      <p:sp>
        <p:nvSpPr>
          <p:cNvPr id="17" name="Content Placeholder 8"/>
          <p:cNvSpPr txBox="1">
            <a:spLocks/>
          </p:cNvSpPr>
          <p:nvPr/>
        </p:nvSpPr>
        <p:spPr>
          <a:xfrm>
            <a:off x="325043" y="3843393"/>
            <a:ext cx="874926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 err="1">
                <a:solidFill>
                  <a:schemeClr val="tx1"/>
                </a:solidFill>
              </a:rPr>
              <a:t>YII</a:t>
            </a:r>
            <a:r>
              <a:rPr lang="en-GB" sz="1200" dirty="0">
                <a:solidFill>
                  <a:schemeClr val="tx1"/>
                </a:solidFill>
              </a:rPr>
              <a:t> Mech Eng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Luke C</a:t>
            </a:r>
          </a:p>
        </p:txBody>
      </p:sp>
      <p:sp>
        <p:nvSpPr>
          <p:cNvPr id="21" name="Content Placeholder 8"/>
          <p:cNvSpPr txBox="1">
            <a:spLocks/>
          </p:cNvSpPr>
          <p:nvPr/>
        </p:nvSpPr>
        <p:spPr>
          <a:xfrm>
            <a:off x="5270826" y="2021411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b="0" dirty="0"/>
              <a:t>Lead Technician</a:t>
            </a:r>
          </a:p>
          <a:p>
            <a:r>
              <a:rPr lang="en-GB" b="0" dirty="0"/>
              <a:t>Luke Bladen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6639310" y="2021411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Tom Hanley</a:t>
            </a:r>
          </a:p>
        </p:txBody>
      </p:sp>
      <p:sp>
        <p:nvSpPr>
          <p:cNvPr id="23" name="Content Placeholder 8"/>
          <p:cNvSpPr txBox="1">
            <a:spLocks/>
          </p:cNvSpPr>
          <p:nvPr/>
        </p:nvSpPr>
        <p:spPr>
          <a:xfrm>
            <a:off x="4833275" y="3009695"/>
            <a:ext cx="962861" cy="66974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Cryo Tech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Ivan S</a:t>
            </a:r>
          </a:p>
        </p:txBody>
      </p:sp>
      <p:sp>
        <p:nvSpPr>
          <p:cNvPr id="26" name="Content Placeholder 8"/>
          <p:cNvSpPr txBox="1">
            <a:spLocks/>
          </p:cNvSpPr>
          <p:nvPr/>
        </p:nvSpPr>
        <p:spPr>
          <a:xfrm>
            <a:off x="3689968" y="3003798"/>
            <a:ext cx="1035642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Stuart Wild </a:t>
            </a:r>
          </a:p>
        </p:txBody>
      </p:sp>
      <p:sp>
        <p:nvSpPr>
          <p:cNvPr id="27" name="Content Placeholder 8"/>
          <p:cNvSpPr txBox="1">
            <a:spLocks/>
          </p:cNvSpPr>
          <p:nvPr/>
        </p:nvSpPr>
        <p:spPr>
          <a:xfrm>
            <a:off x="7971930" y="2021409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Survey &amp; Alignment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Ryan Cash</a:t>
            </a:r>
          </a:p>
        </p:txBody>
      </p:sp>
      <p:sp>
        <p:nvSpPr>
          <p:cNvPr id="28" name="Content Placeholder 8"/>
          <p:cNvSpPr txBox="1">
            <a:spLocks/>
          </p:cNvSpPr>
          <p:nvPr/>
        </p:nvSpPr>
        <p:spPr>
          <a:xfrm>
            <a:off x="8264776" y="1114696"/>
            <a:ext cx="824846" cy="29750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Riggers</a:t>
            </a:r>
          </a:p>
        </p:txBody>
      </p:sp>
      <p:sp>
        <p:nvSpPr>
          <p:cNvPr id="29" name="Content Placeholder 8"/>
          <p:cNvSpPr txBox="1">
            <a:spLocks/>
          </p:cNvSpPr>
          <p:nvPr/>
        </p:nvSpPr>
        <p:spPr>
          <a:xfrm>
            <a:off x="2528246" y="3023744"/>
            <a:ext cx="1035642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Welder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John Hassall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7AFDABB-D5FC-168B-F6FD-61926B396D0B}"/>
              </a:ext>
            </a:extLst>
          </p:cNvPr>
          <p:cNvSpPr txBox="1">
            <a:spLocks/>
          </p:cNvSpPr>
          <p:nvPr/>
        </p:nvSpPr>
        <p:spPr>
          <a:xfrm>
            <a:off x="4139952" y="713402"/>
            <a:ext cx="953307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CC Sponsor </a:t>
            </a:r>
          </a:p>
          <a:p>
            <a:r>
              <a:rPr lang="en-GB" dirty="0">
                <a:solidFill>
                  <a:schemeClr val="tx1"/>
                </a:solidFill>
              </a:rPr>
              <a:t>Ian Lazarus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D0F63259-6A6B-9FBE-4734-1D87749C3E98}"/>
              </a:ext>
            </a:extLst>
          </p:cNvPr>
          <p:cNvSpPr txBox="1">
            <a:spLocks/>
          </p:cNvSpPr>
          <p:nvPr/>
        </p:nvSpPr>
        <p:spPr>
          <a:xfrm>
            <a:off x="109716" y="3003600"/>
            <a:ext cx="1118000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James Bourne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50B3122F-2340-3B7F-4BEA-30DEA686EA0A}"/>
              </a:ext>
            </a:extLst>
          </p:cNvPr>
          <p:cNvSpPr txBox="1">
            <a:spLocks/>
          </p:cNvSpPr>
          <p:nvPr/>
        </p:nvSpPr>
        <p:spPr>
          <a:xfrm>
            <a:off x="5982962" y="3009694"/>
            <a:ext cx="962861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Abigail Lee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A1CF550-3A68-60D6-CE1C-0E0238B390B3}"/>
              </a:ext>
            </a:extLst>
          </p:cNvPr>
          <p:cNvSpPr txBox="1">
            <a:spLocks/>
          </p:cNvSpPr>
          <p:nvPr/>
        </p:nvSpPr>
        <p:spPr>
          <a:xfrm>
            <a:off x="4932040" y="4141668"/>
            <a:ext cx="1955911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Tech Apprentices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4D6FEEA9-B02F-5703-97F7-84534994D274}"/>
              </a:ext>
            </a:extLst>
          </p:cNvPr>
          <p:cNvSpPr txBox="1">
            <a:spLocks/>
          </p:cNvSpPr>
          <p:nvPr/>
        </p:nvSpPr>
        <p:spPr>
          <a:xfrm>
            <a:off x="7053490" y="3009694"/>
            <a:ext cx="724627" cy="180145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+2 Mech Tech’s (peak)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B2288BE5-7C24-9136-816A-D5677DC977B9}"/>
              </a:ext>
            </a:extLst>
          </p:cNvPr>
          <p:cNvSpPr txBox="1">
            <a:spLocks/>
          </p:cNvSpPr>
          <p:nvPr/>
        </p:nvSpPr>
        <p:spPr>
          <a:xfrm>
            <a:off x="7050866" y="951763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 Manager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Paul Hindley</a:t>
            </a:r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EAE396CA-3E79-6ED7-1595-A42AA481EB93}"/>
              </a:ext>
            </a:extLst>
          </p:cNvPr>
          <p:cNvSpPr txBox="1">
            <a:spLocks/>
          </p:cNvSpPr>
          <p:nvPr/>
        </p:nvSpPr>
        <p:spPr>
          <a:xfrm>
            <a:off x="7020272" y="70261"/>
            <a:ext cx="1178206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 Oversight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Phil Atkinson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BF1179D3-4599-58DA-B422-801E3B2358A7}"/>
              </a:ext>
            </a:extLst>
          </p:cNvPr>
          <p:cNvSpPr txBox="1">
            <a:spLocks/>
          </p:cNvSpPr>
          <p:nvPr/>
        </p:nvSpPr>
        <p:spPr>
          <a:xfrm>
            <a:off x="3719378" y="3840052"/>
            <a:ext cx="980032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Ollie </a:t>
            </a:r>
            <a:r>
              <a:rPr lang="en-GB" sz="1200" dirty="0" err="1">
                <a:solidFill>
                  <a:schemeClr val="tx1"/>
                </a:solidFill>
              </a:rPr>
              <a:t>Poyton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2" name="Content Placeholder 8">
            <a:extLst>
              <a:ext uri="{FF2B5EF4-FFF2-40B4-BE49-F238E27FC236}">
                <a16:creationId xmlns:a16="http://schemas.microsoft.com/office/drawing/2014/main" id="{930FF426-BB5C-E34B-4014-E9901EF95147}"/>
              </a:ext>
            </a:extLst>
          </p:cNvPr>
          <p:cNvSpPr txBox="1">
            <a:spLocks/>
          </p:cNvSpPr>
          <p:nvPr/>
        </p:nvSpPr>
        <p:spPr>
          <a:xfrm>
            <a:off x="7971929" y="2809964"/>
            <a:ext cx="1117019" cy="669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Outside Manufacturing (Procurement)</a:t>
            </a:r>
          </a:p>
        </p:txBody>
      </p:sp>
      <p:sp>
        <p:nvSpPr>
          <p:cNvPr id="33" name="Content Placeholder 8">
            <a:extLst>
              <a:ext uri="{FF2B5EF4-FFF2-40B4-BE49-F238E27FC236}">
                <a16:creationId xmlns:a16="http://schemas.microsoft.com/office/drawing/2014/main" id="{C476EAEB-AF70-1BE0-0D25-2D9FAC85A17E}"/>
              </a:ext>
            </a:extLst>
          </p:cNvPr>
          <p:cNvSpPr txBox="1">
            <a:spLocks/>
          </p:cNvSpPr>
          <p:nvPr/>
        </p:nvSpPr>
        <p:spPr>
          <a:xfrm>
            <a:off x="7873743" y="4139744"/>
            <a:ext cx="1215206" cy="29750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Vac Processing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4A09756B-1703-89BC-3E3C-7DCFAA1A062D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>
            <a:off x="2036973" y="451114"/>
            <a:ext cx="518803" cy="8497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10AF80B-B4C1-DAEB-00A3-487EB729ED97}"/>
              </a:ext>
            </a:extLst>
          </p:cNvPr>
          <p:cNvCxnSpPr>
            <a:cxnSpLocks/>
            <a:stCxn id="2" idx="1"/>
            <a:endCxn id="11" idx="3"/>
          </p:cNvCxnSpPr>
          <p:nvPr/>
        </p:nvCxnSpPr>
        <p:spPr>
          <a:xfrm rot="10800000" flipV="1">
            <a:off x="3672796" y="1048141"/>
            <a:ext cx="467157" cy="252766"/>
          </a:xfrm>
          <a:prstGeom prst="bentConnector3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38F263A-F32A-5966-194B-E5837108866D}"/>
              </a:ext>
            </a:extLst>
          </p:cNvPr>
          <p:cNvCxnSpPr>
            <a:stCxn id="30" idx="2"/>
            <a:endCxn id="8" idx="0"/>
          </p:cNvCxnSpPr>
          <p:nvPr/>
        </p:nvCxnSpPr>
        <p:spPr>
          <a:xfrm>
            <a:off x="7609375" y="739739"/>
            <a:ext cx="1" cy="212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8C61593-98BD-C89E-23CF-A97E5C9DB158}"/>
              </a:ext>
            </a:extLst>
          </p:cNvPr>
          <p:cNvCxnSpPr>
            <a:cxnSpLocks/>
            <a:stCxn id="12" idx="0"/>
            <a:endCxn id="11" idx="2"/>
          </p:cNvCxnSpPr>
          <p:nvPr/>
        </p:nvCxnSpPr>
        <p:spPr>
          <a:xfrm rot="5400000" flipH="1" flipV="1">
            <a:off x="1843715" y="759029"/>
            <a:ext cx="393953" cy="21471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F757BD7C-297B-676A-DB90-166D0E9BB3E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16200000" flipH="1">
            <a:off x="3254034" y="1495897"/>
            <a:ext cx="385765" cy="665261"/>
          </a:xfrm>
          <a:prstGeom prst="bentConnector3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7F2872D-E84C-EB44-621C-E707A2FB36DC}"/>
              </a:ext>
            </a:extLst>
          </p:cNvPr>
          <p:cNvCxnSpPr>
            <a:cxnSpLocks/>
            <a:endCxn id="21" idx="0"/>
          </p:cNvCxnSpPr>
          <p:nvPr/>
        </p:nvCxnSpPr>
        <p:spPr>
          <a:xfrm rot="5400000">
            <a:off x="6502150" y="948428"/>
            <a:ext cx="400170" cy="174579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1B3D6E9-3E3E-0BC1-0252-DA1D5ED274E8}"/>
              </a:ext>
            </a:extLst>
          </p:cNvPr>
          <p:cNvCxnSpPr>
            <a:cxnSpLocks/>
            <a:endCxn id="22" idx="0"/>
          </p:cNvCxnSpPr>
          <p:nvPr/>
        </p:nvCxnSpPr>
        <p:spPr>
          <a:xfrm rot="5400000">
            <a:off x="7186392" y="1632670"/>
            <a:ext cx="400170" cy="3773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3F99DC42-7922-9DA1-3127-62CFC7B36B1A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5400000">
            <a:off x="5412618" y="2592977"/>
            <a:ext cx="318806" cy="5146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A6A7DD5-9228-DEA9-8644-8687E2077A5F}"/>
              </a:ext>
            </a:extLst>
          </p:cNvPr>
          <p:cNvCxnSpPr>
            <a:cxnSpLocks/>
            <a:stCxn id="21" idx="2"/>
            <a:endCxn id="5" idx="0"/>
          </p:cNvCxnSpPr>
          <p:nvPr/>
        </p:nvCxnSpPr>
        <p:spPr>
          <a:xfrm rot="16200000" flipH="1">
            <a:off x="5987462" y="2532762"/>
            <a:ext cx="318805" cy="6350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2191C8D-19C6-EB76-B3F0-9389FA9FA778}"/>
              </a:ext>
            </a:extLst>
          </p:cNvPr>
          <p:cNvCxnSpPr>
            <a:cxnSpLocks/>
            <a:stCxn id="21" idx="2"/>
            <a:endCxn id="7" idx="0"/>
          </p:cNvCxnSpPr>
          <p:nvPr/>
        </p:nvCxnSpPr>
        <p:spPr>
          <a:xfrm rot="16200000" flipH="1">
            <a:off x="6463168" y="2057057"/>
            <a:ext cx="318805" cy="15864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1305ADB-9A6C-F76C-DEB2-69814C6BD829}"/>
              </a:ext>
            </a:extLst>
          </p:cNvPr>
          <p:cNvCxnSpPr>
            <a:cxnSpLocks/>
            <a:stCxn id="14" idx="2"/>
            <a:endCxn id="23" idx="0"/>
          </p:cNvCxnSpPr>
          <p:nvPr/>
        </p:nvCxnSpPr>
        <p:spPr>
          <a:xfrm rot="16200000" flipH="1">
            <a:off x="4387723" y="2082712"/>
            <a:ext cx="318806" cy="15351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6D9ED7F-CA3E-D563-E6CC-AA1AD725CFE1}"/>
              </a:ext>
            </a:extLst>
          </p:cNvPr>
          <p:cNvSpPr txBox="1"/>
          <p:nvPr/>
        </p:nvSpPr>
        <p:spPr>
          <a:xfrm>
            <a:off x="903828" y="4834044"/>
            <a:ext cx="6930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  <a:cs typeface="Calibri" panose="020F0502020204030204" pitchFamily="34" charset="0"/>
              </a:rPr>
              <a:t>*Does not reflect STFC pay bands. Some staff are shared between multiple projects. 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F98E8A1-A594-0669-CC3F-44C7A77B5EA5}"/>
              </a:ext>
            </a:extLst>
          </p:cNvPr>
          <p:cNvCxnSpPr>
            <a:cxnSpLocks/>
            <a:stCxn id="14" idx="2"/>
            <a:endCxn id="26" idx="0"/>
          </p:cNvCxnSpPr>
          <p:nvPr/>
        </p:nvCxnSpPr>
        <p:spPr>
          <a:xfrm rot="16200000" flipH="1">
            <a:off x="3837214" y="2633222"/>
            <a:ext cx="312909" cy="4282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D3841DA-FA88-F9B4-C478-4174D479A1DB}"/>
              </a:ext>
            </a:extLst>
          </p:cNvPr>
          <p:cNvCxnSpPr>
            <a:stCxn id="26" idx="2"/>
            <a:endCxn id="31" idx="0"/>
          </p:cNvCxnSpPr>
          <p:nvPr/>
        </p:nvCxnSpPr>
        <p:spPr>
          <a:xfrm>
            <a:off x="4207789" y="3673276"/>
            <a:ext cx="1605" cy="1667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202E89C9-DD3B-954C-F2CC-28A28F336734}"/>
              </a:ext>
            </a:extLst>
          </p:cNvPr>
          <p:cNvCxnSpPr>
            <a:cxnSpLocks/>
            <a:stCxn id="13" idx="2"/>
            <a:endCxn id="29" idx="0"/>
          </p:cNvCxnSpPr>
          <p:nvPr/>
        </p:nvCxnSpPr>
        <p:spPr>
          <a:xfrm rot="16200000" flipH="1">
            <a:off x="2575420" y="2553096"/>
            <a:ext cx="332855" cy="6084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B7348FC8-0F48-BAC5-781D-CE600050FDA1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 rot="5400000">
            <a:off x="1820308" y="2742597"/>
            <a:ext cx="669029" cy="565612"/>
          </a:xfrm>
          <a:prstGeom prst="bentConnector3">
            <a:avLst>
              <a:gd name="adj1" fmla="val 2515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BAA46D-AA70-F8AD-EB73-E07CC0132F7E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rot="5400000">
            <a:off x="665646" y="2702148"/>
            <a:ext cx="304523" cy="2983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815636E7-4AEA-A2C7-E99B-6C2178DCFFA3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1305340" y="4125867"/>
            <a:ext cx="509961" cy="7006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6080CEE-B10A-A1FD-37C6-D236ED5FB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5584" y="3275986"/>
            <a:ext cx="1371396" cy="328370"/>
          </a:xfrm>
          <a:prstGeom prst="bentConnector3">
            <a:avLst>
              <a:gd name="adj1" fmla="val 75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ontent Placeholder 8">
            <a:extLst>
              <a:ext uri="{FF2B5EF4-FFF2-40B4-BE49-F238E27FC236}">
                <a16:creationId xmlns:a16="http://schemas.microsoft.com/office/drawing/2014/main" id="{76D1543A-571F-124B-9122-24D657077D3E}"/>
              </a:ext>
            </a:extLst>
          </p:cNvPr>
          <p:cNvSpPr txBox="1">
            <a:spLocks/>
          </p:cNvSpPr>
          <p:nvPr/>
        </p:nvSpPr>
        <p:spPr>
          <a:xfrm>
            <a:off x="7972603" y="3611792"/>
            <a:ext cx="1117019" cy="37374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In-house Manufacturing</a:t>
            </a:r>
          </a:p>
        </p:txBody>
      </p: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5C4C4DBB-5665-B32A-D209-113219417140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rot="5400000">
            <a:off x="2583075" y="1490199"/>
            <a:ext cx="385765" cy="6766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6B3BE50A-E592-68D0-4077-79A1A5E2CFCE}"/>
              </a:ext>
            </a:extLst>
          </p:cNvPr>
          <p:cNvCxnSpPr>
            <a:cxnSpLocks/>
            <a:stCxn id="30" idx="3"/>
            <a:endCxn id="28" idx="0"/>
          </p:cNvCxnSpPr>
          <p:nvPr/>
        </p:nvCxnSpPr>
        <p:spPr>
          <a:xfrm>
            <a:off x="8198478" y="405000"/>
            <a:ext cx="478721" cy="7096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4014912D-4CF6-2485-EF6A-031AD035F359}"/>
              </a:ext>
            </a:extLst>
          </p:cNvPr>
          <p:cNvCxnSpPr>
            <a:cxnSpLocks/>
            <a:stCxn id="12" idx="1"/>
            <a:endCxn id="17" idx="1"/>
          </p:cNvCxnSpPr>
          <p:nvPr/>
        </p:nvCxnSpPr>
        <p:spPr>
          <a:xfrm rot="10800000" flipH="1" flipV="1">
            <a:off x="319735" y="2364338"/>
            <a:ext cx="5307" cy="1813794"/>
          </a:xfrm>
          <a:prstGeom prst="bentConnector3">
            <a:avLst>
              <a:gd name="adj1" fmla="val -50907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A368695E-1273-4021-60DF-CCF02C1748D9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1501246" y="785853"/>
            <a:ext cx="790" cy="220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D55D3017-25D2-1500-9AFA-5754E8DA83C9}"/>
              </a:ext>
            </a:extLst>
          </p:cNvPr>
          <p:cNvCxnSpPr>
            <a:stCxn id="11" idx="2"/>
            <a:endCxn id="21" idx="0"/>
          </p:cNvCxnSpPr>
          <p:nvPr/>
        </p:nvCxnSpPr>
        <p:spPr>
          <a:xfrm rot="16200000" flipH="1">
            <a:off x="4278929" y="471003"/>
            <a:ext cx="385765" cy="2715050"/>
          </a:xfrm>
          <a:prstGeom prst="bentConnector3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3563D4BE-11FD-0961-C7E4-E1228FF3BDB6}"/>
              </a:ext>
            </a:extLst>
          </p:cNvPr>
          <p:cNvCxnSpPr>
            <a:stCxn id="21" idx="3"/>
            <a:endCxn id="22" idx="1"/>
          </p:cNvCxnSpPr>
          <p:nvPr/>
        </p:nvCxnSpPr>
        <p:spPr>
          <a:xfrm>
            <a:off x="6387845" y="2356150"/>
            <a:ext cx="2514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3820B296-CDE1-D7A1-27A6-D5675C65CDDE}"/>
              </a:ext>
            </a:extLst>
          </p:cNvPr>
          <p:cNvCxnSpPr>
            <a:stCxn id="12" idx="2"/>
            <a:endCxn id="16" idx="0"/>
          </p:cNvCxnSpPr>
          <p:nvPr/>
        </p:nvCxnSpPr>
        <p:spPr>
          <a:xfrm rot="16200000" flipH="1">
            <a:off x="1089136" y="2577037"/>
            <a:ext cx="660841" cy="904919"/>
          </a:xfrm>
          <a:prstGeom prst="bentConnector3">
            <a:avLst>
              <a:gd name="adj1" fmla="val 261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878CECD-DCF7-061B-6107-E25EE458A2B3}"/>
              </a:ext>
            </a:extLst>
          </p:cNvPr>
          <p:cNvSpPr txBox="1">
            <a:spLocks/>
          </p:cNvSpPr>
          <p:nvPr/>
        </p:nvSpPr>
        <p:spPr>
          <a:xfrm>
            <a:off x="8264776" y="4519411"/>
            <a:ext cx="824846" cy="29750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Logistics</a:t>
            </a:r>
          </a:p>
        </p:txBody>
      </p:sp>
    </p:spTree>
    <p:extLst>
      <p:ext uri="{BB962C8B-B14F-4D97-AF65-F5344CB8AC3E}">
        <p14:creationId xmlns:p14="http://schemas.microsoft.com/office/powerpoint/2010/main" val="98261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01219CFF-5092-292D-52B5-22F52BA6A7CC}"/>
              </a:ext>
            </a:extLst>
          </p:cNvPr>
          <p:cNvSpPr/>
          <p:nvPr/>
        </p:nvSpPr>
        <p:spPr>
          <a:xfrm flipH="1">
            <a:off x="4788024" y="2412291"/>
            <a:ext cx="4248473" cy="1311588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Non-Technical Support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084687-91D2-9C27-7368-DC133C405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Management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F98B4-733D-038B-F811-3CA437991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7560401" cy="3680222"/>
          </a:xfrm>
        </p:spPr>
        <p:txBody>
          <a:bodyPr>
            <a:normAutofit/>
          </a:bodyPr>
          <a:lstStyle/>
          <a:p>
            <a:r>
              <a:rPr lang="en-GB" sz="1600" dirty="0"/>
              <a:t>Ensuring EDMS &amp; MTF requirements are met</a:t>
            </a:r>
          </a:p>
          <a:p>
            <a:endParaRPr lang="en-GB" sz="1600" dirty="0"/>
          </a:p>
          <a:p>
            <a:r>
              <a:rPr lang="en-GB" sz="1600" dirty="0"/>
              <a:t>Ensuring local ISO 9001 requirements are me:</a:t>
            </a:r>
          </a:p>
          <a:p>
            <a:pPr lvl="1"/>
            <a:r>
              <a:rPr lang="en-GB" sz="1600" dirty="0"/>
              <a:t>Awareness</a:t>
            </a:r>
          </a:p>
          <a:p>
            <a:pPr lvl="1"/>
            <a:r>
              <a:rPr lang="en-GB" sz="1600" dirty="0"/>
              <a:t>Processes &amp; Procedures</a:t>
            </a:r>
          </a:p>
          <a:p>
            <a:pPr lvl="1"/>
            <a:r>
              <a:rPr lang="en-GB" sz="1600" dirty="0"/>
              <a:t>Competence </a:t>
            </a:r>
          </a:p>
          <a:p>
            <a:pPr lvl="1"/>
            <a:r>
              <a:rPr lang="en-GB" sz="1600" dirty="0"/>
              <a:t>Continuous Improvement</a:t>
            </a:r>
          </a:p>
          <a:p>
            <a:pPr lvl="1"/>
            <a:r>
              <a:rPr lang="en-GB" sz="1600" dirty="0"/>
              <a:t>Etc.</a:t>
            </a:r>
          </a:p>
          <a:p>
            <a:endParaRPr lang="en-GB" sz="1600" dirty="0"/>
          </a:p>
          <a:p>
            <a:r>
              <a:rPr lang="en-GB" sz="1600" dirty="0"/>
              <a:t>Driving Culture </a:t>
            </a:r>
          </a:p>
          <a:p>
            <a:endParaRPr lang="en-GB" sz="1600" dirty="0"/>
          </a:p>
          <a:p>
            <a:r>
              <a:rPr lang="en-GB" sz="1600" dirty="0"/>
              <a:t>EDMS &amp; MTF Local Instructions ‘knowledge base’</a:t>
            </a:r>
          </a:p>
          <a:p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EBEDD7-C296-1355-5414-090B8D63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niklas.templeton@stfc.ac.uk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D85F4C-E4DA-2BE7-701B-54D777009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9EF0B85A-E9B4-33CB-5A21-BDFE44156461}"/>
              </a:ext>
            </a:extLst>
          </p:cNvPr>
          <p:cNvSpPr txBox="1">
            <a:spLocks/>
          </p:cNvSpPr>
          <p:nvPr/>
        </p:nvSpPr>
        <p:spPr>
          <a:xfrm>
            <a:off x="5596372" y="1454389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WP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Nik T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8E69288C-67A0-B870-DEA7-D208B226FDA2}"/>
              </a:ext>
            </a:extLst>
          </p:cNvPr>
          <p:cNvSpPr txBox="1">
            <a:spLocks/>
          </p:cNvSpPr>
          <p:nvPr/>
        </p:nvSpPr>
        <p:spPr>
          <a:xfrm>
            <a:off x="7092283" y="1448445"/>
            <a:ext cx="114756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QA Lead</a:t>
            </a:r>
          </a:p>
          <a:p>
            <a:r>
              <a:rPr lang="en-GB" dirty="0"/>
              <a:t>Carlos G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18B77B91-78D1-B491-1B95-1E0549DE7D08}"/>
              </a:ext>
            </a:extLst>
          </p:cNvPr>
          <p:cNvSpPr txBox="1">
            <a:spLocks/>
          </p:cNvSpPr>
          <p:nvPr/>
        </p:nvSpPr>
        <p:spPr>
          <a:xfrm>
            <a:off x="4948300" y="265486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Anna Vikhoreva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C9322B-C2A2-5E41-86E5-5B2547973598}"/>
              </a:ext>
            </a:extLst>
          </p:cNvPr>
          <p:cNvSpPr txBox="1">
            <a:spLocks/>
          </p:cNvSpPr>
          <p:nvPr/>
        </p:nvSpPr>
        <p:spPr>
          <a:xfrm>
            <a:off x="6362538" y="265486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Howard Cheng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6CC3B015-5281-ADFD-7D22-184676D45630}"/>
              </a:ext>
            </a:extLst>
          </p:cNvPr>
          <p:cNvSpPr txBox="1">
            <a:spLocks/>
          </p:cNvSpPr>
          <p:nvPr/>
        </p:nvSpPr>
        <p:spPr>
          <a:xfrm>
            <a:off x="7776776" y="265486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Peter Bates</a:t>
            </a:r>
          </a:p>
        </p:txBody>
      </p:sp>
    </p:spTree>
    <p:extLst>
      <p:ext uri="{BB962C8B-B14F-4D97-AF65-F5344CB8AC3E}">
        <p14:creationId xmlns:p14="http://schemas.microsoft.com/office/powerpoint/2010/main" val="4270224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C55C8316-D86C-89C1-3C9E-E9A341076837}"/>
              </a:ext>
            </a:extLst>
          </p:cNvPr>
          <p:cNvSpPr/>
          <p:nvPr/>
        </p:nvSpPr>
        <p:spPr>
          <a:xfrm flipH="1">
            <a:off x="4572000" y="575845"/>
            <a:ext cx="4384456" cy="1516057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Technical Management / QA</a:t>
            </a:r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203A78AB-7786-0EE3-4D64-4AC438FF9473}"/>
              </a:ext>
            </a:extLst>
          </p:cNvPr>
          <p:cNvSpPr/>
          <p:nvPr/>
        </p:nvSpPr>
        <p:spPr>
          <a:xfrm flipH="1">
            <a:off x="4572000" y="2097219"/>
            <a:ext cx="4384456" cy="1946248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600" dirty="0"/>
              <a:t>Non-Tech. Management (Low </a:t>
            </a:r>
            <a:r>
              <a:rPr lang="en-GB" sz="1600" dirty="0">
                <a:sym typeface="Wingdings" panose="05000000000000000000" pitchFamily="2" charset="2"/>
              </a:rPr>
              <a:t> High Value)</a:t>
            </a: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FB3B96-8749-DA2B-6EAB-9D6B55DB8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Procurement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DA9319-BCE3-E280-BDF7-916007BA9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6E859-89BB-608D-F42A-5CEF75783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EE2ED9AF-799B-AFCD-61FC-ECBB53FC8462}"/>
              </a:ext>
            </a:extLst>
          </p:cNvPr>
          <p:cNvSpPr txBox="1">
            <a:spLocks/>
          </p:cNvSpPr>
          <p:nvPr/>
        </p:nvSpPr>
        <p:spPr>
          <a:xfrm>
            <a:off x="4972550" y="752625"/>
            <a:ext cx="729982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Nik T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91A4083F-1FCB-7FEA-1D96-0957A863C1BB}"/>
              </a:ext>
            </a:extLst>
          </p:cNvPr>
          <p:cNvSpPr txBox="1">
            <a:spLocks/>
          </p:cNvSpPr>
          <p:nvPr/>
        </p:nvSpPr>
        <p:spPr>
          <a:xfrm>
            <a:off x="7880505" y="742288"/>
            <a:ext cx="860003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Andy B-M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045EE3FE-FE81-A758-E90B-FBF2531461BF}"/>
              </a:ext>
            </a:extLst>
          </p:cNvPr>
          <p:cNvSpPr txBox="1">
            <a:spLocks/>
          </p:cNvSpPr>
          <p:nvPr/>
        </p:nvSpPr>
        <p:spPr>
          <a:xfrm>
            <a:off x="6892212" y="746314"/>
            <a:ext cx="729982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Carlos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AD04153B-FF3C-D81A-4F30-3C124EC89264}"/>
              </a:ext>
            </a:extLst>
          </p:cNvPr>
          <p:cNvSpPr txBox="1">
            <a:spLocks/>
          </p:cNvSpPr>
          <p:nvPr/>
        </p:nvSpPr>
        <p:spPr>
          <a:xfrm>
            <a:off x="5927246" y="752625"/>
            <a:ext cx="729982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Ed J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EDE43E65-5015-75A7-74B0-56335C1DDD1F}"/>
              </a:ext>
            </a:extLst>
          </p:cNvPr>
          <p:cNvSpPr txBox="1">
            <a:spLocks/>
          </p:cNvSpPr>
          <p:nvPr/>
        </p:nvSpPr>
        <p:spPr>
          <a:xfrm>
            <a:off x="6291242" y="1298969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James B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02D9F898-F4C6-7200-9597-9B5BF1402375}"/>
              </a:ext>
            </a:extLst>
          </p:cNvPr>
          <p:cNvSpPr txBox="1">
            <a:spLocks/>
          </p:cNvSpPr>
          <p:nvPr/>
        </p:nvSpPr>
        <p:spPr>
          <a:xfrm>
            <a:off x="7442708" y="1287712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Ricardo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16AE6F28-1393-4581-464E-552A81498999}"/>
              </a:ext>
            </a:extLst>
          </p:cNvPr>
          <p:cNvSpPr txBox="1">
            <a:spLocks/>
          </p:cNvSpPr>
          <p:nvPr/>
        </p:nvSpPr>
        <p:spPr>
          <a:xfrm>
            <a:off x="4739218" y="2765020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Peter B</a:t>
            </a:r>
          </a:p>
        </p:txBody>
      </p:sp>
      <p:sp>
        <p:nvSpPr>
          <p:cNvPr id="20" name="Content Placeholder 8">
            <a:extLst>
              <a:ext uri="{FF2B5EF4-FFF2-40B4-BE49-F238E27FC236}">
                <a16:creationId xmlns:a16="http://schemas.microsoft.com/office/drawing/2014/main" id="{2C582348-458F-E4BE-9E91-8A80C4CBC5CC}"/>
              </a:ext>
            </a:extLst>
          </p:cNvPr>
          <p:cNvSpPr txBox="1">
            <a:spLocks/>
          </p:cNvSpPr>
          <p:nvPr/>
        </p:nvSpPr>
        <p:spPr>
          <a:xfrm>
            <a:off x="5816833" y="2768844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Howard</a:t>
            </a:r>
          </a:p>
        </p:txBody>
      </p:sp>
      <p:sp>
        <p:nvSpPr>
          <p:cNvPr id="21" name="Content Placeholder 8">
            <a:extLst>
              <a:ext uri="{FF2B5EF4-FFF2-40B4-BE49-F238E27FC236}">
                <a16:creationId xmlns:a16="http://schemas.microsoft.com/office/drawing/2014/main" id="{EF8555C5-CD5E-E26A-038C-E579A33ACD4C}"/>
              </a:ext>
            </a:extLst>
          </p:cNvPr>
          <p:cNvSpPr txBox="1">
            <a:spLocks/>
          </p:cNvSpPr>
          <p:nvPr/>
        </p:nvSpPr>
        <p:spPr>
          <a:xfrm>
            <a:off x="6910773" y="2235408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Diane (OM)</a:t>
            </a:r>
          </a:p>
        </p:txBody>
      </p:sp>
      <p:sp>
        <p:nvSpPr>
          <p:cNvPr id="22" name="Content Placeholder 8">
            <a:extLst>
              <a:ext uri="{FF2B5EF4-FFF2-40B4-BE49-F238E27FC236}">
                <a16:creationId xmlns:a16="http://schemas.microsoft.com/office/drawing/2014/main" id="{4D62752A-C473-B401-C14D-21ED7E302AE6}"/>
              </a:ext>
            </a:extLst>
          </p:cNvPr>
          <p:cNvSpPr txBox="1">
            <a:spLocks/>
          </p:cNvSpPr>
          <p:nvPr/>
        </p:nvSpPr>
        <p:spPr>
          <a:xfrm>
            <a:off x="6910773" y="2773573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Jac (OM)</a:t>
            </a:r>
          </a:p>
        </p:txBody>
      </p:sp>
      <p:sp>
        <p:nvSpPr>
          <p:cNvPr id="23" name="Content Placeholder 8">
            <a:extLst>
              <a:ext uri="{FF2B5EF4-FFF2-40B4-BE49-F238E27FC236}">
                <a16:creationId xmlns:a16="http://schemas.microsoft.com/office/drawing/2014/main" id="{ED943F9C-4A87-4BF8-1456-12E97ACD63E8}"/>
              </a:ext>
            </a:extLst>
          </p:cNvPr>
          <p:cNvSpPr txBox="1">
            <a:spLocks/>
          </p:cNvSpPr>
          <p:nvPr/>
        </p:nvSpPr>
        <p:spPr>
          <a:xfrm>
            <a:off x="6910773" y="3324459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Nick (OM)</a:t>
            </a:r>
          </a:p>
        </p:txBody>
      </p:sp>
      <p:sp>
        <p:nvSpPr>
          <p:cNvPr id="24" name="Content Placeholder 8">
            <a:extLst>
              <a:ext uri="{FF2B5EF4-FFF2-40B4-BE49-F238E27FC236}">
                <a16:creationId xmlns:a16="http://schemas.microsoft.com/office/drawing/2014/main" id="{BF55B63E-6610-B99E-4200-8C33CC164B4A}"/>
              </a:ext>
            </a:extLst>
          </p:cNvPr>
          <p:cNvSpPr txBox="1">
            <a:spLocks/>
          </p:cNvSpPr>
          <p:nvPr/>
        </p:nvSpPr>
        <p:spPr>
          <a:xfrm>
            <a:off x="7946328" y="2530453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i="1" dirty="0">
                <a:solidFill>
                  <a:schemeClr val="tx1"/>
                </a:solidFill>
              </a:rPr>
              <a:t>UKRI Proc.</a:t>
            </a:r>
          </a:p>
        </p:txBody>
      </p: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id="{7D842F6B-8AF5-0DB6-93C4-8F5593002836}"/>
              </a:ext>
            </a:extLst>
          </p:cNvPr>
          <p:cNvSpPr txBox="1">
            <a:spLocks/>
          </p:cNvSpPr>
          <p:nvPr/>
        </p:nvSpPr>
        <p:spPr>
          <a:xfrm>
            <a:off x="7946328" y="3089617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i="1" dirty="0">
                <a:solidFill>
                  <a:schemeClr val="tx1"/>
                </a:solidFill>
              </a:rPr>
              <a:t>Lanc Proc.</a:t>
            </a:r>
          </a:p>
        </p:txBody>
      </p:sp>
      <p:sp>
        <p:nvSpPr>
          <p:cNvPr id="28" name="Content Placeholder 8">
            <a:extLst>
              <a:ext uri="{FF2B5EF4-FFF2-40B4-BE49-F238E27FC236}">
                <a16:creationId xmlns:a16="http://schemas.microsoft.com/office/drawing/2014/main" id="{2E334F74-9978-3061-F27D-B9D168B42C4C}"/>
              </a:ext>
            </a:extLst>
          </p:cNvPr>
          <p:cNvSpPr txBox="1">
            <a:spLocks/>
          </p:cNvSpPr>
          <p:nvPr/>
        </p:nvSpPr>
        <p:spPr>
          <a:xfrm>
            <a:off x="5216382" y="1287712"/>
            <a:ext cx="867798" cy="403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Stu W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A36C15F-14E2-881E-E1AA-8801271133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777125"/>
              </p:ext>
            </p:extLst>
          </p:nvPr>
        </p:nvGraphicFramePr>
        <p:xfrm>
          <a:off x="506932" y="943892"/>
          <a:ext cx="3615373" cy="2468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25980">
                  <a:extLst>
                    <a:ext uri="{9D8B030D-6E8A-4147-A177-3AD203B41FA5}">
                      <a16:colId xmlns:a16="http://schemas.microsoft.com/office/drawing/2014/main" val="29175893"/>
                    </a:ext>
                  </a:extLst>
                </a:gridCol>
                <a:gridCol w="1489393">
                  <a:extLst>
                    <a:ext uri="{9D8B030D-6E8A-4147-A177-3AD203B41FA5}">
                      <a16:colId xmlns:a16="http://schemas.microsoft.com/office/drawing/2014/main" val="4164744280"/>
                    </a:ext>
                  </a:extLst>
                </a:gridCol>
              </a:tblGrid>
              <a:tr h="15481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Large Proc. Items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Responsible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469284"/>
                  </a:ext>
                </a:extLst>
              </a:tr>
              <a:tr h="2580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OVCs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Ricardo</a:t>
                      </a:r>
                    </a:p>
                    <a:p>
                      <a:pPr algn="ctr"/>
                      <a:r>
                        <a:rPr lang="en-GB" sz="1400" dirty="0"/>
                        <a:t>(+</a:t>
                      </a:r>
                      <a:r>
                        <a:rPr lang="en-GB" sz="1400" baseline="0" dirty="0"/>
                        <a:t> Carlos &amp; Nik)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7484785"/>
                  </a:ext>
                </a:extLst>
              </a:tr>
              <a:tr h="2580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Warm</a:t>
                      </a:r>
                      <a:r>
                        <a:rPr lang="en-GB" sz="1400" baseline="0" dirty="0"/>
                        <a:t> Mag Shields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James Bourne</a:t>
                      </a:r>
                      <a:r>
                        <a:rPr lang="en-GB" sz="1400" baseline="0" dirty="0"/>
                        <a:t> </a:t>
                      </a:r>
                    </a:p>
                    <a:p>
                      <a:pPr algn="ctr"/>
                      <a:r>
                        <a:rPr lang="en-GB" sz="1400" baseline="0" dirty="0"/>
                        <a:t>(+ </a:t>
                      </a:r>
                      <a:r>
                        <a:rPr lang="en-GB" sz="1400" dirty="0"/>
                        <a:t>Nik</a:t>
                      </a:r>
                      <a:r>
                        <a:rPr lang="en-GB" sz="1400" baseline="0" dirty="0"/>
                        <a:t>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1061679"/>
                  </a:ext>
                </a:extLst>
              </a:tr>
              <a:tr h="2580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Cryolines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Andy &amp; Carlos</a:t>
                      </a:r>
                      <a:endParaRPr lang="en-GB" sz="1400" baseline="0" dirty="0"/>
                    </a:p>
                    <a:p>
                      <a:pPr algn="ctr"/>
                      <a:r>
                        <a:rPr lang="en-GB" sz="1400" baseline="0" dirty="0"/>
                        <a:t>(+ Ricardo)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1913326"/>
                  </a:ext>
                </a:extLst>
              </a:tr>
              <a:tr h="15481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Thermal</a:t>
                      </a:r>
                      <a:r>
                        <a:rPr lang="en-GB" sz="1400" baseline="0" dirty="0"/>
                        <a:t> Screens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Nik (+ 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0333109"/>
                  </a:ext>
                </a:extLst>
              </a:tr>
              <a:tr h="15481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Cavity Support Systems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Ed</a:t>
                      </a:r>
                      <a:r>
                        <a:rPr lang="en-GB" sz="1400" baseline="0" dirty="0"/>
                        <a:t> </a:t>
                      </a:r>
                      <a:r>
                        <a:rPr lang="en-GB" sz="1400" dirty="0"/>
                        <a:t>(+Nik)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4522727"/>
                  </a:ext>
                </a:extLst>
              </a:tr>
            </a:tbl>
          </a:graphicData>
        </a:graphic>
      </p:graphicFrame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B9FD1049-599B-93D2-7C6F-F6B0EA31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586937"/>
              </p:ext>
            </p:extLst>
          </p:nvPr>
        </p:nvGraphicFramePr>
        <p:xfrm>
          <a:off x="1310870" y="4128885"/>
          <a:ext cx="6311324" cy="82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77831">
                  <a:extLst>
                    <a:ext uri="{9D8B030D-6E8A-4147-A177-3AD203B41FA5}">
                      <a16:colId xmlns:a16="http://schemas.microsoft.com/office/drawing/2014/main" val="2288073847"/>
                    </a:ext>
                  </a:extLst>
                </a:gridCol>
                <a:gridCol w="1577831">
                  <a:extLst>
                    <a:ext uri="{9D8B030D-6E8A-4147-A177-3AD203B41FA5}">
                      <a16:colId xmlns:a16="http://schemas.microsoft.com/office/drawing/2014/main" val="94244534"/>
                    </a:ext>
                  </a:extLst>
                </a:gridCol>
                <a:gridCol w="1577831">
                  <a:extLst>
                    <a:ext uri="{9D8B030D-6E8A-4147-A177-3AD203B41FA5}">
                      <a16:colId xmlns:a16="http://schemas.microsoft.com/office/drawing/2014/main" val="1708224359"/>
                    </a:ext>
                  </a:extLst>
                </a:gridCol>
                <a:gridCol w="1577831">
                  <a:extLst>
                    <a:ext uri="{9D8B030D-6E8A-4147-A177-3AD203B41FA5}">
                      <a16:colId xmlns:a16="http://schemas.microsoft.com/office/drawing/2014/main" val="2964249018"/>
                    </a:ext>
                  </a:extLst>
                </a:gridCol>
              </a:tblGrid>
              <a:tr h="243898">
                <a:tc gridSpan="4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dirty="0"/>
                        <a:t>Procurement Thresholds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257764"/>
                  </a:ext>
                </a:extLst>
              </a:tr>
              <a:tr h="47535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dirty="0"/>
                        <a:t>&lt;£2.5k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1400" dirty="0"/>
                        <a:t>Credit 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&lt;£10k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Single Quote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&lt;£115k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Managed by 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dirty="0"/>
                        <a:t>&gt;£115k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1400" dirty="0"/>
                        <a:t>UKRI Proc.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040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648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CC0F5-1E48-65F4-7836-F1EFE5286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5618A-A41B-3135-8D5B-5C44C4131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176024" cy="3680222"/>
          </a:xfrm>
        </p:spPr>
        <p:txBody>
          <a:bodyPr>
            <a:normAutofit/>
          </a:bodyPr>
          <a:lstStyle/>
          <a:p>
            <a:endParaRPr lang="en-GB" sz="1600" dirty="0"/>
          </a:p>
          <a:p>
            <a:r>
              <a:rPr lang="en-GB" sz="1600" dirty="0"/>
              <a:t>Assembly tooling &amp; infrastructure</a:t>
            </a:r>
          </a:p>
          <a:p>
            <a:endParaRPr lang="en-GB" sz="1600" dirty="0"/>
          </a:p>
          <a:p>
            <a:r>
              <a:rPr lang="en-GB" sz="1600" dirty="0"/>
              <a:t>Design development &amp; review</a:t>
            </a:r>
          </a:p>
          <a:p>
            <a:endParaRPr lang="en-GB" sz="1600" dirty="0"/>
          </a:p>
          <a:p>
            <a:r>
              <a:rPr lang="en-GB" sz="1600" dirty="0"/>
              <a:t>Check &amp; approval of drawings </a:t>
            </a:r>
          </a:p>
          <a:p>
            <a:endParaRPr lang="en-GB" sz="1600" dirty="0"/>
          </a:p>
          <a:p>
            <a:r>
              <a:rPr lang="en-GB" sz="1600" dirty="0"/>
              <a:t>Nik &amp; Carlos available supervision, support (&amp; design if necessary)</a:t>
            </a:r>
          </a:p>
          <a:p>
            <a:endParaRPr lang="en-GB" sz="1600" dirty="0"/>
          </a:p>
          <a:p>
            <a:r>
              <a:rPr lang="en-GB" sz="1600" dirty="0"/>
              <a:t>Discussions on-going for JB replacement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DD8D53-55D7-DD0D-BE05-8E86BCB41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515E4-8B9B-699A-EBC7-51983EA57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4413CA9-F2DE-1469-988C-F6A46FD32A40}"/>
              </a:ext>
            </a:extLst>
          </p:cNvPr>
          <p:cNvGrpSpPr/>
          <p:nvPr/>
        </p:nvGrpSpPr>
        <p:grpSpPr>
          <a:xfrm>
            <a:off x="5064617" y="1422426"/>
            <a:ext cx="3622183" cy="2298647"/>
            <a:chOff x="4490090" y="921175"/>
            <a:chExt cx="4352165" cy="2788860"/>
          </a:xfrm>
        </p:grpSpPr>
        <p:sp>
          <p:nvSpPr>
            <p:cNvPr id="6" name="Content Placeholder 8">
              <a:extLst>
                <a:ext uri="{FF2B5EF4-FFF2-40B4-BE49-F238E27FC236}">
                  <a16:creationId xmlns:a16="http://schemas.microsoft.com/office/drawing/2014/main" id="{8BF5B9D6-B911-08F7-F0A2-E0DD0D1CB584}"/>
                </a:ext>
              </a:extLst>
            </p:cNvPr>
            <p:cNvSpPr txBox="1">
              <a:spLocks/>
            </p:cNvSpPr>
            <p:nvPr/>
          </p:nvSpPr>
          <p:spPr>
            <a:xfrm>
              <a:off x="4490090" y="1880509"/>
              <a:ext cx="1117019" cy="669478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dirty="0">
                  <a:solidFill>
                    <a:schemeClr val="bg1">
                      <a:lumMod val="65000"/>
                    </a:schemeClr>
                  </a:solidFill>
                </a:rPr>
                <a:t>Nik T</a:t>
              </a:r>
            </a:p>
          </p:txBody>
        </p:sp>
        <p:sp>
          <p:nvSpPr>
            <p:cNvPr id="7" name="Content Placeholder 8">
              <a:extLst>
                <a:ext uri="{FF2B5EF4-FFF2-40B4-BE49-F238E27FC236}">
                  <a16:creationId xmlns:a16="http://schemas.microsoft.com/office/drawing/2014/main" id="{A02A36B4-5E02-DF7C-1701-7354BDDFC6BC}"/>
                </a:ext>
              </a:extLst>
            </p:cNvPr>
            <p:cNvSpPr txBox="1">
              <a:spLocks/>
            </p:cNvSpPr>
            <p:nvPr/>
          </p:nvSpPr>
          <p:spPr>
            <a:xfrm>
              <a:off x="6040145" y="921175"/>
              <a:ext cx="1118000" cy="6694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b="1" dirty="0">
                  <a:solidFill>
                    <a:schemeClr val="tx1"/>
                  </a:solidFill>
                </a:rPr>
                <a:t>Ed J</a:t>
              </a:r>
            </a:p>
          </p:txBody>
        </p:sp>
        <p:sp>
          <p:nvSpPr>
            <p:cNvPr id="8" name="Content Placeholder 8">
              <a:extLst>
                <a:ext uri="{FF2B5EF4-FFF2-40B4-BE49-F238E27FC236}">
                  <a16:creationId xmlns:a16="http://schemas.microsoft.com/office/drawing/2014/main" id="{437E7657-8C38-C6D3-1C3B-89F55BF4D5F4}"/>
                </a:ext>
              </a:extLst>
            </p:cNvPr>
            <p:cNvSpPr txBox="1">
              <a:spLocks/>
            </p:cNvSpPr>
            <p:nvPr/>
          </p:nvSpPr>
          <p:spPr>
            <a:xfrm>
              <a:off x="7724255" y="1880509"/>
              <a:ext cx="1118000" cy="669478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dirty="0">
                  <a:solidFill>
                    <a:schemeClr val="bg1">
                      <a:lumMod val="65000"/>
                    </a:schemeClr>
                  </a:solidFill>
                </a:rPr>
                <a:t>Carlos G</a:t>
              </a:r>
            </a:p>
          </p:txBody>
        </p:sp>
        <p:sp>
          <p:nvSpPr>
            <p:cNvPr id="9" name="Content Placeholder 8">
              <a:extLst>
                <a:ext uri="{FF2B5EF4-FFF2-40B4-BE49-F238E27FC236}">
                  <a16:creationId xmlns:a16="http://schemas.microsoft.com/office/drawing/2014/main" id="{04E46F4F-89D7-6C55-8890-5E4AE81E1E2E}"/>
                </a:ext>
              </a:extLst>
            </p:cNvPr>
            <p:cNvSpPr txBox="1">
              <a:spLocks/>
            </p:cNvSpPr>
            <p:nvPr/>
          </p:nvSpPr>
          <p:spPr>
            <a:xfrm>
              <a:off x="7784735" y="3040557"/>
              <a:ext cx="1019922" cy="6619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dirty="0">
                  <a:solidFill>
                    <a:schemeClr val="tx1"/>
                  </a:solidFill>
                </a:rPr>
                <a:t>Dan Skae</a:t>
              </a:r>
            </a:p>
          </p:txBody>
        </p:sp>
        <p:sp>
          <p:nvSpPr>
            <p:cNvPr id="10" name="Content Placeholder 8">
              <a:extLst>
                <a:ext uri="{FF2B5EF4-FFF2-40B4-BE49-F238E27FC236}">
                  <a16:creationId xmlns:a16="http://schemas.microsoft.com/office/drawing/2014/main" id="{8E5AA253-B59B-3535-98EB-310FE51E59F0}"/>
                </a:ext>
              </a:extLst>
            </p:cNvPr>
            <p:cNvSpPr txBox="1">
              <a:spLocks/>
            </p:cNvSpPr>
            <p:nvPr/>
          </p:nvSpPr>
          <p:spPr>
            <a:xfrm>
              <a:off x="4515437" y="3040557"/>
              <a:ext cx="1091671" cy="6694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dirty="0">
                  <a:solidFill>
                    <a:schemeClr val="tx1"/>
                  </a:solidFill>
                </a:rPr>
                <a:t>Ricardo L</a:t>
              </a:r>
            </a:p>
          </p:txBody>
        </p:sp>
        <p:sp>
          <p:nvSpPr>
            <p:cNvPr id="11" name="Content Placeholder 8">
              <a:extLst>
                <a:ext uri="{FF2B5EF4-FFF2-40B4-BE49-F238E27FC236}">
                  <a16:creationId xmlns:a16="http://schemas.microsoft.com/office/drawing/2014/main" id="{7E3FA107-8ADE-D966-7E08-727194D1B8EF}"/>
                </a:ext>
              </a:extLst>
            </p:cNvPr>
            <p:cNvSpPr txBox="1">
              <a:spLocks/>
            </p:cNvSpPr>
            <p:nvPr/>
          </p:nvSpPr>
          <p:spPr>
            <a:xfrm>
              <a:off x="6084168" y="3037080"/>
              <a:ext cx="1118000" cy="6694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dirty="0">
                  <a:solidFill>
                    <a:schemeClr val="tx1"/>
                  </a:solidFill>
                </a:rPr>
                <a:t>Luke C</a:t>
              </a:r>
            </a:p>
          </p:txBody>
        </p:sp>
        <p:sp>
          <p:nvSpPr>
            <p:cNvPr id="12" name="Content Placeholder 8">
              <a:extLst>
                <a:ext uri="{FF2B5EF4-FFF2-40B4-BE49-F238E27FC236}">
                  <a16:creationId xmlns:a16="http://schemas.microsoft.com/office/drawing/2014/main" id="{19E7C004-B72C-7932-8EE3-EDB4040C5A50}"/>
                </a:ext>
              </a:extLst>
            </p:cNvPr>
            <p:cNvSpPr txBox="1">
              <a:spLocks/>
            </p:cNvSpPr>
            <p:nvPr/>
          </p:nvSpPr>
          <p:spPr>
            <a:xfrm>
              <a:off x="6040145" y="1842977"/>
              <a:ext cx="1118000" cy="6694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200" dirty="0">
                  <a:solidFill>
                    <a:schemeClr val="tx1"/>
                  </a:solidFill>
                </a:rPr>
                <a:t>James Bourne</a:t>
              </a:r>
              <a:endParaRPr lang="en-GB" sz="1200" dirty="0">
                <a:solidFill>
                  <a:schemeClr val="tx1"/>
                </a:solidFill>
                <a:highlight>
                  <a:srgbClr val="FF00FF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534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B398553F-E7A0-41C4-D2B5-64496855B52B}"/>
              </a:ext>
            </a:extLst>
          </p:cNvPr>
          <p:cNvSpPr/>
          <p:nvPr/>
        </p:nvSpPr>
        <p:spPr>
          <a:xfrm flipH="1">
            <a:off x="6138520" y="1624883"/>
            <a:ext cx="2535003" cy="2165624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dirty="0"/>
              <a:t>QC &amp;</a:t>
            </a:r>
          </a:p>
          <a:p>
            <a:pPr algn="r"/>
            <a:r>
              <a:rPr lang="en-GB" dirty="0"/>
              <a:t>Processing</a:t>
            </a: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5A256B66-4BF3-7882-BC55-EBD9B559337A}"/>
              </a:ext>
            </a:extLst>
          </p:cNvPr>
          <p:cNvSpPr/>
          <p:nvPr/>
        </p:nvSpPr>
        <p:spPr>
          <a:xfrm flipH="1">
            <a:off x="4814535" y="1635646"/>
            <a:ext cx="1323986" cy="1429399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In / Out</a:t>
            </a:r>
          </a:p>
          <a:p>
            <a:pPr algn="ctr"/>
            <a:r>
              <a:rPr lang="en-GB" dirty="0"/>
              <a:t>Logistics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A59020-CBE1-724F-B2BC-1D9EF687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A7204-134C-F330-5048-DB0191C43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3455945" cy="3680222"/>
          </a:xfrm>
        </p:spPr>
        <p:txBody>
          <a:bodyPr>
            <a:normAutofit/>
          </a:bodyPr>
          <a:lstStyle/>
          <a:p>
            <a:r>
              <a:rPr lang="en-GB" sz="1600" dirty="0"/>
              <a:t>All incoming &amp; Outgoing items managed by Carlos</a:t>
            </a:r>
          </a:p>
          <a:p>
            <a:endParaRPr lang="en-GB" sz="1600" dirty="0"/>
          </a:p>
          <a:p>
            <a:r>
              <a:rPr lang="en-GB" sz="1600" dirty="0"/>
              <a:t>All inventory &amp; storage managed by Carlos &amp; Luke</a:t>
            </a:r>
          </a:p>
          <a:p>
            <a:endParaRPr lang="en-GB" sz="1600" dirty="0"/>
          </a:p>
          <a:p>
            <a:r>
              <a:rPr lang="en-GB" sz="1600" dirty="0"/>
              <a:t>Abi, Luke &amp; Tom to manage QC &amp; processing</a:t>
            </a:r>
          </a:p>
          <a:p>
            <a:pPr lvl="1"/>
            <a:r>
              <a:rPr lang="en-GB" sz="1600" dirty="0"/>
              <a:t>Dimensions control</a:t>
            </a:r>
          </a:p>
          <a:p>
            <a:pPr lvl="1"/>
            <a:r>
              <a:rPr lang="en-GB" sz="1600" dirty="0"/>
              <a:t>Mock assembly</a:t>
            </a:r>
          </a:p>
          <a:p>
            <a:pPr lvl="1"/>
            <a:r>
              <a:rPr lang="en-GB" sz="1600" dirty="0"/>
              <a:t>Cleaning </a:t>
            </a:r>
          </a:p>
          <a:p>
            <a:pPr lvl="1"/>
            <a:r>
              <a:rPr lang="en-GB" sz="1600" dirty="0"/>
              <a:t>Degaussing</a:t>
            </a:r>
          </a:p>
          <a:p>
            <a:pPr lvl="1"/>
            <a:r>
              <a:rPr lang="en-GB" sz="1600" dirty="0"/>
              <a:t>BOM Kits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DCB3C-7138-40AC-C35E-DBFDC779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niklas.templeton@stfc.ac.uk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92C59-A0E8-3E7F-B1F1-B4602D9A8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B5459D3C-C639-2E30-0EC4-924FEBAEF2E3}"/>
              </a:ext>
            </a:extLst>
          </p:cNvPr>
          <p:cNvSpPr txBox="1">
            <a:spLocks/>
          </p:cNvSpPr>
          <p:nvPr/>
        </p:nvSpPr>
        <p:spPr>
          <a:xfrm>
            <a:off x="4987994" y="2344965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Carlos G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508D6E9D-F3BE-C228-5E81-E09E4F942918}"/>
              </a:ext>
            </a:extLst>
          </p:cNvPr>
          <p:cNvSpPr txBox="1">
            <a:spLocks/>
          </p:cNvSpPr>
          <p:nvPr/>
        </p:nvSpPr>
        <p:spPr>
          <a:xfrm>
            <a:off x="6369269" y="2344965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Luke B 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D8AEAC00-2F52-F992-66C6-4B28D17EA83B}"/>
              </a:ext>
            </a:extLst>
          </p:cNvPr>
          <p:cNvSpPr txBox="1">
            <a:spLocks/>
          </p:cNvSpPr>
          <p:nvPr/>
        </p:nvSpPr>
        <p:spPr>
          <a:xfrm>
            <a:off x="6369268" y="3209061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Tom H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FDEB75-1C1D-2FA9-FE32-4F0873445522}"/>
              </a:ext>
            </a:extLst>
          </p:cNvPr>
          <p:cNvSpPr txBox="1">
            <a:spLocks/>
          </p:cNvSpPr>
          <p:nvPr/>
        </p:nvSpPr>
        <p:spPr>
          <a:xfrm>
            <a:off x="7637567" y="2339583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Abigail L</a:t>
            </a: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1379CD37-0426-6AB2-C5DB-09E31165071A}"/>
              </a:ext>
            </a:extLst>
          </p:cNvPr>
          <p:cNvSpPr/>
          <p:nvPr/>
        </p:nvSpPr>
        <p:spPr>
          <a:xfrm flipH="1">
            <a:off x="4814535" y="1630265"/>
            <a:ext cx="2562845" cy="1429399"/>
          </a:xfrm>
          <a:prstGeom prst="flowChartProcess">
            <a:avLst/>
          </a:prstGeom>
          <a:noFill/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lang="en-GB" dirty="0"/>
              <a:t>Storage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A1D6D5F-65E4-9F41-A943-663FC5905F96}"/>
              </a:ext>
            </a:extLst>
          </p:cNvPr>
          <p:cNvSpPr txBox="1">
            <a:spLocks/>
          </p:cNvSpPr>
          <p:nvPr/>
        </p:nvSpPr>
        <p:spPr>
          <a:xfrm>
            <a:off x="7637567" y="3082421"/>
            <a:ext cx="877219" cy="5814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Techs &amp; Apprentice </a:t>
            </a:r>
          </a:p>
        </p:txBody>
      </p:sp>
    </p:spTree>
    <p:extLst>
      <p:ext uri="{BB962C8B-B14F-4D97-AF65-F5344CB8AC3E}">
        <p14:creationId xmlns:p14="http://schemas.microsoft.com/office/powerpoint/2010/main" val="1464792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D863A7B-47B6-3CA1-E134-B3F1E6F3D6E2}"/>
              </a:ext>
            </a:extLst>
          </p:cNvPr>
          <p:cNvSpPr/>
          <p:nvPr/>
        </p:nvSpPr>
        <p:spPr>
          <a:xfrm>
            <a:off x="5041115" y="1140632"/>
            <a:ext cx="1697758" cy="237626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Processing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92FD10-BDDF-C314-975A-21BA208AD48A}"/>
              </a:ext>
            </a:extLst>
          </p:cNvPr>
          <p:cNvSpPr/>
          <p:nvPr/>
        </p:nvSpPr>
        <p:spPr>
          <a:xfrm>
            <a:off x="2213976" y="1140632"/>
            <a:ext cx="2827139" cy="237626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Incoming Acceptance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363886-804B-0AFA-2BEA-639F4B360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Management Process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53518-493D-11AB-0657-0EB27A658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9BDCB-EF37-D7A6-7DA5-ABCCBEF23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8153E6D-68A4-6742-5481-22E90833D6C3}"/>
              </a:ext>
            </a:extLst>
          </p:cNvPr>
          <p:cNvSpPr/>
          <p:nvPr/>
        </p:nvSpPr>
        <p:spPr>
          <a:xfrm>
            <a:off x="931677" y="2151661"/>
            <a:ext cx="1008112" cy="51070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Incoming Item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5D1D54-DB2B-3D51-220F-AB0DF00F6729}"/>
              </a:ext>
            </a:extLst>
          </p:cNvPr>
          <p:cNvSpPr/>
          <p:nvPr/>
        </p:nvSpPr>
        <p:spPr>
          <a:xfrm>
            <a:off x="2264260" y="1882718"/>
            <a:ext cx="1152128" cy="5107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Unique ID &amp; Assy Step?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DE6CFC-44E0-23B2-383B-EA9DA9F981F8}"/>
              </a:ext>
            </a:extLst>
          </p:cNvPr>
          <p:cNvSpPr/>
          <p:nvPr/>
        </p:nvSpPr>
        <p:spPr>
          <a:xfrm>
            <a:off x="3714537" y="2251070"/>
            <a:ext cx="1152128" cy="5107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Dimension Control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F7DB33-8186-70FB-DE04-5ED4C520E559}"/>
              </a:ext>
            </a:extLst>
          </p:cNvPr>
          <p:cNvSpPr/>
          <p:nvPr/>
        </p:nvSpPr>
        <p:spPr>
          <a:xfrm>
            <a:off x="3714537" y="1654045"/>
            <a:ext cx="1152128" cy="5107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Visual Inspection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F182A6-0AD7-CFC2-8C52-A3E44BD04AEC}"/>
              </a:ext>
            </a:extLst>
          </p:cNvPr>
          <p:cNvSpPr/>
          <p:nvPr/>
        </p:nvSpPr>
        <p:spPr>
          <a:xfrm>
            <a:off x="3714537" y="2868607"/>
            <a:ext cx="1152128" cy="2694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Mock Assy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624215-CCE0-0424-52D4-B776797871CF}"/>
              </a:ext>
            </a:extLst>
          </p:cNvPr>
          <p:cNvSpPr/>
          <p:nvPr/>
        </p:nvSpPr>
        <p:spPr>
          <a:xfrm>
            <a:off x="2275938" y="2494390"/>
            <a:ext cx="1152128" cy="5107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QA Accepted?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DC8AA9-AD5C-8175-AB0F-EF5D890CF0C5}"/>
              </a:ext>
            </a:extLst>
          </p:cNvPr>
          <p:cNvSpPr/>
          <p:nvPr/>
        </p:nvSpPr>
        <p:spPr>
          <a:xfrm>
            <a:off x="5323044" y="2055460"/>
            <a:ext cx="1152128" cy="337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Cleaning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DE20EB-0F4F-110D-2C43-2F0088B49841}"/>
              </a:ext>
            </a:extLst>
          </p:cNvPr>
          <p:cNvSpPr/>
          <p:nvPr/>
        </p:nvSpPr>
        <p:spPr>
          <a:xfrm>
            <a:off x="5323044" y="2512985"/>
            <a:ext cx="1152128" cy="337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Degaussing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778F8DE-6627-165C-02F6-CB777E0CD4B8}"/>
              </a:ext>
            </a:extLst>
          </p:cNvPr>
          <p:cNvSpPr/>
          <p:nvPr/>
        </p:nvSpPr>
        <p:spPr>
          <a:xfrm>
            <a:off x="6836623" y="2139291"/>
            <a:ext cx="1486716" cy="6588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Pack, label &amp; Store by CM# &amp; Step#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A765A4D4-B5AE-3C33-55E5-5684E48C5421}"/>
              </a:ext>
            </a:extLst>
          </p:cNvPr>
          <p:cNvSpPr/>
          <p:nvPr/>
        </p:nvSpPr>
        <p:spPr>
          <a:xfrm rot="16200000">
            <a:off x="1863649" y="2197202"/>
            <a:ext cx="484632" cy="46291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72F8C85-8702-B9A4-D7F6-0C4CF3DB1F78}"/>
              </a:ext>
            </a:extLst>
          </p:cNvPr>
          <p:cNvSpPr/>
          <p:nvPr/>
        </p:nvSpPr>
        <p:spPr>
          <a:xfrm rot="16200000">
            <a:off x="3328986" y="2212840"/>
            <a:ext cx="484632" cy="46291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202CCF6A-62FC-F765-7179-760294C67474}"/>
              </a:ext>
            </a:extLst>
          </p:cNvPr>
          <p:cNvSpPr/>
          <p:nvPr/>
        </p:nvSpPr>
        <p:spPr>
          <a:xfrm rot="16200000">
            <a:off x="4855805" y="2206001"/>
            <a:ext cx="484632" cy="46291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FC32AF29-2A9E-00E9-F7A7-E5A350BD3765}"/>
              </a:ext>
            </a:extLst>
          </p:cNvPr>
          <p:cNvSpPr/>
          <p:nvPr/>
        </p:nvSpPr>
        <p:spPr>
          <a:xfrm rot="16200000">
            <a:off x="6423526" y="2221748"/>
            <a:ext cx="484632" cy="46291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70138BE1-07B6-4368-9B73-A1AFD8B91AE1}"/>
              </a:ext>
            </a:extLst>
          </p:cNvPr>
          <p:cNvSpPr/>
          <p:nvPr/>
        </p:nvSpPr>
        <p:spPr>
          <a:xfrm rot="16200000" flipV="1">
            <a:off x="3958620" y="1677461"/>
            <a:ext cx="1081600" cy="4478905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NCR (concession, repair, return…)</a:t>
            </a:r>
          </a:p>
        </p:txBody>
      </p:sp>
    </p:spTree>
    <p:extLst>
      <p:ext uri="{BB962C8B-B14F-4D97-AF65-F5344CB8AC3E}">
        <p14:creationId xmlns:p14="http://schemas.microsoft.com/office/powerpoint/2010/main" val="2782265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FF244-D1B6-B4F7-5145-ED1D8C936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Infrastructure Layout</a:t>
            </a:r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8DE575E-A610-E76A-EEB5-383909A3BF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5856" y="1303560"/>
            <a:ext cx="5582006" cy="334359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6570B-BAD3-7F8E-0BE0-B5F9B3F0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59976-79C0-7DB6-0058-6827BB2A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D7BC58C-30AA-66D5-8A3A-804B3EF10E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33" t="5200" r="2594" b="6320"/>
          <a:stretch/>
        </p:blipFill>
        <p:spPr>
          <a:xfrm rot="16200000">
            <a:off x="-1083051" y="1505062"/>
            <a:ext cx="4901392" cy="20882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7239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Process 19">
            <a:extLst>
              <a:ext uri="{FF2B5EF4-FFF2-40B4-BE49-F238E27FC236}">
                <a16:creationId xmlns:a16="http://schemas.microsoft.com/office/drawing/2014/main" id="{FAA1F169-74C9-DBBE-F9F0-79FD975753C7}"/>
              </a:ext>
            </a:extLst>
          </p:cNvPr>
          <p:cNvSpPr/>
          <p:nvPr/>
        </p:nvSpPr>
        <p:spPr>
          <a:xfrm flipH="1">
            <a:off x="6269360" y="2235087"/>
            <a:ext cx="2418000" cy="2232248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Mech Techs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C6B048D1-F7A8-253E-82EA-FB939C35592A}"/>
              </a:ext>
            </a:extLst>
          </p:cNvPr>
          <p:cNvSpPr/>
          <p:nvPr/>
        </p:nvSpPr>
        <p:spPr>
          <a:xfrm flipH="1">
            <a:off x="5046510" y="1141512"/>
            <a:ext cx="2800255" cy="1093575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Engineering Oversight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40310-B593-8C16-3235-2CC65146F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22C0-2B28-0A7B-DC2A-B41DB68A8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2735864" cy="2449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Provisional Assembly Plan</a:t>
            </a:r>
          </a:p>
          <a:p>
            <a:r>
              <a:rPr lang="en-GB" sz="1600" dirty="0"/>
              <a:t>CM2: Luke, Tom, Abi</a:t>
            </a:r>
          </a:p>
          <a:p>
            <a:endParaRPr lang="en-GB" sz="1600" dirty="0"/>
          </a:p>
          <a:p>
            <a:r>
              <a:rPr lang="en-GB" sz="1600" dirty="0"/>
              <a:t>CM3: (Luke) Tom, Abi, +1</a:t>
            </a:r>
          </a:p>
          <a:p>
            <a:endParaRPr lang="en-GB" sz="1600" dirty="0"/>
          </a:p>
          <a:p>
            <a:r>
              <a:rPr lang="en-GB" sz="1600" dirty="0"/>
              <a:t>CM4: Luke, +2</a:t>
            </a:r>
          </a:p>
          <a:p>
            <a:endParaRPr lang="en-GB" sz="1600" dirty="0"/>
          </a:p>
          <a:p>
            <a:r>
              <a:rPr lang="en-GB" sz="1600" dirty="0"/>
              <a:t>CM5: Tom, Abi, (Luke)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E37C95-7BF4-1C84-A708-0771FEF22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DE482-9FC6-4CA9-354D-22BA60748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6ACF8F1C-4A34-CBDD-C776-1A512DE4C2D0}"/>
              </a:ext>
            </a:extLst>
          </p:cNvPr>
          <p:cNvSpPr txBox="1">
            <a:spLocks/>
          </p:cNvSpPr>
          <p:nvPr/>
        </p:nvSpPr>
        <p:spPr>
          <a:xfrm>
            <a:off x="5284364" y="164826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Ed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795741EA-57C2-983F-F4CA-622F9CCEE622}"/>
              </a:ext>
            </a:extLst>
          </p:cNvPr>
          <p:cNvSpPr txBox="1">
            <a:spLocks/>
          </p:cNvSpPr>
          <p:nvPr/>
        </p:nvSpPr>
        <p:spPr>
          <a:xfrm>
            <a:off x="6815152" y="164826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Nik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535ADD-6D99-A1D3-AB50-1F2425A62EA2}"/>
              </a:ext>
            </a:extLst>
          </p:cNvPr>
          <p:cNvSpPr txBox="1">
            <a:spLocks/>
          </p:cNvSpPr>
          <p:nvPr/>
        </p:nvSpPr>
        <p:spPr>
          <a:xfrm>
            <a:off x="5284364" y="2468748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Ryan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1BD6ACA3-1978-31F9-9EEE-DB5D4DC713BD}"/>
              </a:ext>
            </a:extLst>
          </p:cNvPr>
          <p:cNvSpPr txBox="1">
            <a:spLocks/>
          </p:cNvSpPr>
          <p:nvPr/>
        </p:nvSpPr>
        <p:spPr>
          <a:xfrm>
            <a:off x="3964275" y="164826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i="1" dirty="0">
                <a:solidFill>
                  <a:schemeClr val="tx1"/>
                </a:solidFill>
              </a:rPr>
              <a:t>Riggers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DDBDE25-6FF7-515B-D4AA-A50A5141F302}"/>
              </a:ext>
            </a:extLst>
          </p:cNvPr>
          <p:cNvSpPr txBox="1">
            <a:spLocks/>
          </p:cNvSpPr>
          <p:nvPr/>
        </p:nvSpPr>
        <p:spPr>
          <a:xfrm>
            <a:off x="6426747" y="235129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Luke B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922A7007-B18A-FB4C-6E70-7EFFF775A9A8}"/>
              </a:ext>
            </a:extLst>
          </p:cNvPr>
          <p:cNvSpPr txBox="1">
            <a:spLocks/>
          </p:cNvSpPr>
          <p:nvPr/>
        </p:nvSpPr>
        <p:spPr>
          <a:xfrm>
            <a:off x="7587382" y="235129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Tom H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5E424E76-E122-0327-9AA2-594DCE6518EE}"/>
              </a:ext>
            </a:extLst>
          </p:cNvPr>
          <p:cNvSpPr txBox="1">
            <a:spLocks/>
          </p:cNvSpPr>
          <p:nvPr/>
        </p:nvSpPr>
        <p:spPr>
          <a:xfrm>
            <a:off x="7591061" y="305432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Abi L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860A8203-717B-EA28-2440-F3BA1E4E0A0B}"/>
              </a:ext>
            </a:extLst>
          </p:cNvPr>
          <p:cNvSpPr txBox="1">
            <a:spLocks/>
          </p:cNvSpPr>
          <p:nvPr/>
        </p:nvSpPr>
        <p:spPr>
          <a:xfrm>
            <a:off x="6446636" y="3710521"/>
            <a:ext cx="2021643" cy="396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Apprentices</a:t>
            </a:r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84153418-3C2C-F9E0-2D26-95B072318665}"/>
              </a:ext>
            </a:extLst>
          </p:cNvPr>
          <p:cNvSpPr/>
          <p:nvPr/>
        </p:nvSpPr>
        <p:spPr>
          <a:xfrm flipH="1">
            <a:off x="5046514" y="1515007"/>
            <a:ext cx="1242608" cy="1944215"/>
          </a:xfrm>
          <a:prstGeom prst="flowChartProcess">
            <a:avLst/>
          </a:prstGeom>
          <a:noFill/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sz="1400" dirty="0"/>
              <a:t>Survey &amp; Alignment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3DD6B18B-D2B9-D9AD-7FD3-229491A306CE}"/>
              </a:ext>
            </a:extLst>
          </p:cNvPr>
          <p:cNvSpPr/>
          <p:nvPr/>
        </p:nvSpPr>
        <p:spPr>
          <a:xfrm flipH="1">
            <a:off x="3790814" y="1515007"/>
            <a:ext cx="2498305" cy="887473"/>
          </a:xfrm>
          <a:prstGeom prst="flowChartProcess">
            <a:avLst/>
          </a:prstGeom>
          <a:noFill/>
          <a:ln w="38100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Lifting</a:t>
            </a:r>
          </a:p>
        </p:txBody>
      </p:sp>
      <p:sp>
        <p:nvSpPr>
          <p:cNvPr id="22" name="Content Placeholder 8">
            <a:extLst>
              <a:ext uri="{FF2B5EF4-FFF2-40B4-BE49-F238E27FC236}">
                <a16:creationId xmlns:a16="http://schemas.microsoft.com/office/drawing/2014/main" id="{32E88DC0-C265-1728-0349-FECEDC84CDE1}"/>
              </a:ext>
            </a:extLst>
          </p:cNvPr>
          <p:cNvSpPr txBox="1">
            <a:spLocks/>
          </p:cNvSpPr>
          <p:nvPr/>
        </p:nvSpPr>
        <p:spPr>
          <a:xfrm>
            <a:off x="6446636" y="305432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i="1" dirty="0">
                <a:solidFill>
                  <a:schemeClr val="tx1"/>
                </a:solidFill>
              </a:rPr>
              <a:t>+2 (peak)</a:t>
            </a:r>
          </a:p>
        </p:txBody>
      </p:sp>
      <p:pic>
        <p:nvPicPr>
          <p:cNvPr id="23" name="Content Placeholder 5">
            <a:extLst>
              <a:ext uri="{FF2B5EF4-FFF2-40B4-BE49-F238E27FC236}">
                <a16:creationId xmlns:a16="http://schemas.microsoft.com/office/drawing/2014/main" id="{CC590CE3-BABC-BD08-870C-A73E25EE02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29" t="44979" r="11780" b="28790"/>
          <a:stretch/>
        </p:blipFill>
        <p:spPr>
          <a:xfrm>
            <a:off x="573474" y="3355921"/>
            <a:ext cx="3825068" cy="15463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4787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BF7983FB-9011-6166-E9C3-77FC420B122B}"/>
              </a:ext>
            </a:extLst>
          </p:cNvPr>
          <p:cNvSpPr/>
          <p:nvPr/>
        </p:nvSpPr>
        <p:spPr>
          <a:xfrm flipH="1">
            <a:off x="4458160" y="2623344"/>
            <a:ext cx="2674227" cy="1056919"/>
          </a:xfrm>
          <a:prstGeom prst="flowChartProcess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Technician Support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7EC47C2-E15F-9994-6138-5A8BB4EEBA70}"/>
              </a:ext>
            </a:extLst>
          </p:cNvPr>
          <p:cNvSpPr/>
          <p:nvPr/>
        </p:nvSpPr>
        <p:spPr>
          <a:xfrm flipH="1">
            <a:off x="3216636" y="2623344"/>
            <a:ext cx="1251457" cy="1728192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Vacuum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71E01D12-BA46-FB58-1B54-005C4BB2168D}"/>
              </a:ext>
            </a:extLst>
          </p:cNvPr>
          <p:cNvSpPr/>
          <p:nvPr/>
        </p:nvSpPr>
        <p:spPr>
          <a:xfrm flipH="1">
            <a:off x="1876334" y="1880063"/>
            <a:ext cx="1338361" cy="1728192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Cryo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390FC2-3E43-0155-5B1D-000C34DD0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Instrumentation, Qualification &amp;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8D965-2E76-506D-115F-6516821D4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848432" cy="726261"/>
          </a:xfrm>
        </p:spPr>
        <p:txBody>
          <a:bodyPr>
            <a:normAutofit/>
          </a:bodyPr>
          <a:lstStyle/>
          <a:p>
            <a:r>
              <a:rPr lang="en-GB" sz="1800" dirty="0"/>
              <a:t>All on-site vacuum, pressure and cold tests as part of qualification and outgoing acceptance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4E9634-0942-D186-288B-75E112348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5E0E8D-9C39-2FFE-1316-F716D0066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A2919DF-0255-0503-FF7D-D1178E1564CE}"/>
              </a:ext>
            </a:extLst>
          </p:cNvPr>
          <p:cNvSpPr txBox="1">
            <a:spLocks/>
          </p:cNvSpPr>
          <p:nvPr/>
        </p:nvSpPr>
        <p:spPr>
          <a:xfrm>
            <a:off x="2092360" y="2265812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Andy B-M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DB1E1954-F468-A8FF-8658-4D02C6E50597}"/>
              </a:ext>
            </a:extLst>
          </p:cNvPr>
          <p:cNvSpPr txBox="1">
            <a:spLocks/>
          </p:cNvSpPr>
          <p:nvPr/>
        </p:nvSpPr>
        <p:spPr>
          <a:xfrm>
            <a:off x="2092360" y="3018366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Ivan S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75B4AE05-4962-01C2-064C-CC90DF5E93E2}"/>
              </a:ext>
            </a:extLst>
          </p:cNvPr>
          <p:cNvSpPr txBox="1">
            <a:spLocks/>
          </p:cNvSpPr>
          <p:nvPr/>
        </p:nvSpPr>
        <p:spPr>
          <a:xfrm>
            <a:off x="3387974" y="3012325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Stu W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AC8332-869F-7116-D9D3-1BDD2B5462A9}"/>
              </a:ext>
            </a:extLst>
          </p:cNvPr>
          <p:cNvSpPr txBox="1">
            <a:spLocks/>
          </p:cNvSpPr>
          <p:nvPr/>
        </p:nvSpPr>
        <p:spPr>
          <a:xfrm>
            <a:off x="3387973" y="3784547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Ollie P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E405CDC7-058A-D0B6-5B34-935CA76C8C6F}"/>
              </a:ext>
            </a:extLst>
          </p:cNvPr>
          <p:cNvSpPr txBox="1">
            <a:spLocks/>
          </p:cNvSpPr>
          <p:nvPr/>
        </p:nvSpPr>
        <p:spPr>
          <a:xfrm>
            <a:off x="4717214" y="3024686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Luke B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AB3B49E-3D47-71A0-7F16-FA8B47867AFE}"/>
              </a:ext>
            </a:extLst>
          </p:cNvPr>
          <p:cNvSpPr txBox="1">
            <a:spLocks/>
          </p:cNvSpPr>
          <p:nvPr/>
        </p:nvSpPr>
        <p:spPr>
          <a:xfrm>
            <a:off x="6049430" y="3031006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Tom H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8624B091-654E-7920-0311-3CCE353B38B9}"/>
              </a:ext>
            </a:extLst>
          </p:cNvPr>
          <p:cNvSpPr txBox="1">
            <a:spLocks/>
          </p:cNvSpPr>
          <p:nvPr/>
        </p:nvSpPr>
        <p:spPr>
          <a:xfrm>
            <a:off x="7381508" y="3014228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Carlos G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7DA91B-5157-6A40-58DB-8C7413418618}"/>
              </a:ext>
            </a:extLst>
          </p:cNvPr>
          <p:cNvSpPr txBox="1">
            <a:spLocks/>
          </p:cNvSpPr>
          <p:nvPr/>
        </p:nvSpPr>
        <p:spPr>
          <a:xfrm>
            <a:off x="827584" y="3031006"/>
            <a:ext cx="877219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i="1" dirty="0">
                <a:solidFill>
                  <a:schemeClr val="tx1"/>
                </a:solidFill>
              </a:rPr>
              <a:t>Electricals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827944-D8E9-02A4-F692-A82760EC6172}"/>
              </a:ext>
            </a:extLst>
          </p:cNvPr>
          <p:cNvSpPr/>
          <p:nvPr/>
        </p:nvSpPr>
        <p:spPr>
          <a:xfrm>
            <a:off x="3214695" y="2623344"/>
            <a:ext cx="5245737" cy="1728192"/>
          </a:xfrm>
          <a:prstGeom prst="rect">
            <a:avLst/>
          </a:prstGeom>
          <a:noFill/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Weld Qualification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EF0B4C-2B0F-4992-3B8E-40FC87CB6F9C}"/>
              </a:ext>
            </a:extLst>
          </p:cNvPr>
          <p:cNvSpPr/>
          <p:nvPr/>
        </p:nvSpPr>
        <p:spPr>
          <a:xfrm>
            <a:off x="683568" y="1880063"/>
            <a:ext cx="2511438" cy="2456305"/>
          </a:xfrm>
          <a:prstGeom prst="rect">
            <a:avLst/>
          </a:prstGeom>
          <a:noFill/>
          <a:ln w="3810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2458713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27ADC-B250-ACFE-68C5-931E9B9F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Closing Remarks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C98E3-35B9-7F1F-3E1E-0D308036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Lots of improvements done &amp; planned for series</a:t>
            </a:r>
          </a:p>
          <a:p>
            <a:pPr lvl="1"/>
            <a:r>
              <a:rPr lang="en-GB" sz="1600" dirty="0"/>
              <a:t>Parts Management is greatest opportunity </a:t>
            </a:r>
          </a:p>
          <a:p>
            <a:endParaRPr lang="en-GB" sz="1600" dirty="0"/>
          </a:p>
          <a:p>
            <a:r>
              <a:rPr lang="en-GB" sz="1600" dirty="0"/>
              <a:t>Clearer roles &amp; responsibilities with sub-team management</a:t>
            </a:r>
          </a:p>
          <a:p>
            <a:endParaRPr lang="en-GB" sz="1600" dirty="0"/>
          </a:p>
          <a:p>
            <a:r>
              <a:rPr lang="en-GB" sz="1600" dirty="0"/>
              <a:t>QA is everyone's responsibility, &amp; ALL needed for EDMS MTF requirements to be met</a:t>
            </a:r>
          </a:p>
          <a:p>
            <a:endParaRPr lang="en-GB" sz="1600" dirty="0"/>
          </a:p>
          <a:p>
            <a:r>
              <a:rPr lang="en-GB" sz="1600" dirty="0"/>
              <a:t>More effort = more staff budget</a:t>
            </a:r>
          </a:p>
          <a:p>
            <a:pPr lvl="1"/>
            <a:r>
              <a:rPr lang="en-GB" sz="1600" dirty="0"/>
              <a:t>More than £100k is a major change request</a:t>
            </a:r>
          </a:p>
          <a:p>
            <a:r>
              <a:rPr lang="en-GB" sz="1600" dirty="0"/>
              <a:t>Even if accepted, additional staffing is not guaranteed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A67821-4059-DCBD-5506-A3633451C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6A5D1E-2516-08BB-13A2-00CE5000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317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Crab Cavity Project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600" dirty="0"/>
              <a:t>Meetings &amp; Organisation</a:t>
            </a:r>
          </a:p>
          <a:p>
            <a:pPr>
              <a:lnSpc>
                <a:spcPct val="120000"/>
              </a:lnSpc>
            </a:pP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/>
              <a:t>Management Changes from RFD to DQW</a:t>
            </a:r>
          </a:p>
          <a:p>
            <a:pPr>
              <a:lnSpc>
                <a:spcPct val="120000"/>
              </a:lnSpc>
            </a:pP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/>
              <a:t>Staffing Changes </a:t>
            </a:r>
          </a:p>
          <a:p>
            <a:pPr>
              <a:lnSpc>
                <a:spcPct val="120000"/>
              </a:lnSpc>
            </a:pP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/>
              <a:t>Team Structure</a:t>
            </a:r>
          </a:p>
          <a:p>
            <a:pPr>
              <a:lnSpc>
                <a:spcPct val="120000"/>
              </a:lnSpc>
            </a:pP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/>
              <a:t>Sub-team management </a:t>
            </a:r>
          </a:p>
          <a:p>
            <a:pPr>
              <a:lnSpc>
                <a:spcPct val="120000"/>
              </a:lnSpc>
            </a:pP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/>
              <a:t>Parts Management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501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52" y="0"/>
            <a:ext cx="9159751" cy="516667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500" y="0"/>
            <a:ext cx="6440400" cy="1225800"/>
          </a:xfrm>
        </p:spPr>
        <p:txBody>
          <a:bodyPr/>
          <a:lstStyle/>
          <a:p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			Questions?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niklas.templeton@stfc.ac.uk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6" name="Picture 1" descr="image0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375" y="4138808"/>
            <a:ext cx="2179495" cy="101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8842-B42E-E2A8-B6B7-EEB5A19B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32B35-D006-32B7-F883-1F1DC6B7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4615516" cy="3680222"/>
          </a:xfrm>
        </p:spPr>
        <p:txBody>
          <a:bodyPr>
            <a:noAutofit/>
          </a:bodyPr>
          <a:lstStyle/>
          <a:p>
            <a:r>
              <a:rPr lang="en-GB" sz="1600" dirty="0"/>
              <a:t>Based on poster logic + tooling &amp; infrastructure</a:t>
            </a:r>
          </a:p>
          <a:p>
            <a:endParaRPr lang="en-GB" sz="1600" dirty="0"/>
          </a:p>
          <a:p>
            <a:r>
              <a:rPr lang="en-GB" sz="1600" dirty="0"/>
              <a:t>To troubleshoot &amp; de-risk technical tasks</a:t>
            </a:r>
          </a:p>
          <a:p>
            <a:endParaRPr lang="en-GB" sz="1600" dirty="0"/>
          </a:p>
          <a:p>
            <a:r>
              <a:rPr lang="en-GB" sz="1600" dirty="0"/>
              <a:t>‘BOM kits’ can be prepped by sub-step</a:t>
            </a:r>
          </a:p>
          <a:p>
            <a:endParaRPr lang="en-GB" sz="1600" dirty="0"/>
          </a:p>
          <a:p>
            <a:r>
              <a:rPr lang="en-GB" sz="1600" dirty="0"/>
              <a:t>Extremely valuable for LHC CC Cryomodules</a:t>
            </a:r>
          </a:p>
          <a:p>
            <a:endParaRPr lang="en-GB" sz="1600" dirty="0"/>
          </a:p>
          <a:p>
            <a:r>
              <a:rPr lang="en-GB" sz="1600" dirty="0"/>
              <a:t>Includes requirements, torques &amp; sign-off checklists for travellers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CD24A5-2509-75C8-2D49-FD9C69A51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866E0-C469-1515-79F8-E7ECCB17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8F7F6C-2109-9E93-6D26-5E42443A3468}"/>
              </a:ext>
            </a:extLst>
          </p:cNvPr>
          <p:cNvGrpSpPr/>
          <p:nvPr/>
        </p:nvGrpSpPr>
        <p:grpSpPr>
          <a:xfrm>
            <a:off x="6973712" y="98669"/>
            <a:ext cx="1985144" cy="1197687"/>
            <a:chOff x="6667306" y="143468"/>
            <a:chExt cx="1985144" cy="11976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27EE5DE-0942-BB8C-3A25-BC57B58FD3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67306" y="143468"/>
              <a:ext cx="1985144" cy="119768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76BF11C-DA98-A04B-9E8A-4323F7CCC23C}"/>
                </a:ext>
              </a:extLst>
            </p:cNvPr>
            <p:cNvSpPr/>
            <p:nvPr/>
          </p:nvSpPr>
          <p:spPr>
            <a:xfrm>
              <a:off x="6804248" y="987573"/>
              <a:ext cx="1419310" cy="96011"/>
            </a:xfrm>
            <a:prstGeom prst="rect">
              <a:avLst/>
            </a:prstGeom>
            <a:noFill/>
            <a:ln w="38100" cap="flat" cmpd="sng" algn="ctr">
              <a:solidFill>
                <a:schemeClr val="accent6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9DD91FE-F8AE-FC44-372B-4213F02F40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245293"/>
            <a:ext cx="2493971" cy="1403576"/>
          </a:xfrm>
          <a:prstGeom prst="rect">
            <a:avLst/>
          </a:prstGeom>
          <a:ln w="38100">
            <a:solidFill>
              <a:schemeClr val="accent6"/>
            </a:solidFill>
            <a:prstDash val="sysDash"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696158-5FB8-901B-24CD-77B0061817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6911" y="2119721"/>
            <a:ext cx="2170011" cy="19880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2E7244-6543-51B1-73DE-3AD43F53A3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138119"/>
            <a:ext cx="2285065" cy="1714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5865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B700-0D6E-CE05-D120-640270B8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DQW Schedule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2DB2BE-A917-6FE5-AECB-C4FEF0C9A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45849"/>
            <a:ext cx="8498176" cy="445180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74B8B-F9F0-7553-342F-95C4FC15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89922-DEF1-7707-16BF-E1AF77A6F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C4A04E-8E60-7616-6D09-9FBB48ADFC93}"/>
              </a:ext>
            </a:extLst>
          </p:cNvPr>
          <p:cNvSpPr txBox="1"/>
          <p:nvPr/>
        </p:nvSpPr>
        <p:spPr>
          <a:xfrm>
            <a:off x="539552" y="2787774"/>
            <a:ext cx="309634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RFD build delays impacted DQW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RI Cavity Delivery delays</a:t>
            </a:r>
          </a:p>
        </p:txBody>
      </p:sp>
    </p:spTree>
    <p:extLst>
      <p:ext uri="{BB962C8B-B14F-4D97-AF65-F5344CB8AC3E}">
        <p14:creationId xmlns:p14="http://schemas.microsoft.com/office/powerpoint/2010/main" val="3123464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421031D-6D1D-C659-20B9-7FF8BC011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I vs Phase II Management Changes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F47578-2B72-5954-0913-80210FF8D7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RFD SPS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BB75C3A-9A85-53FC-1F26-96E77B3328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PM: Andy B-M (was Shrikant)</a:t>
            </a:r>
          </a:p>
          <a:p>
            <a:pPr lvl="1"/>
            <a:r>
              <a:rPr lang="en-GB" sz="1600" i="1" dirty="0"/>
              <a:t>Schedule, finance, status reports</a:t>
            </a:r>
          </a:p>
          <a:p>
            <a:pPr lvl="1"/>
            <a:endParaRPr lang="en-GB" sz="1800" dirty="0"/>
          </a:p>
          <a:p>
            <a:r>
              <a:rPr lang="en-GB" sz="1800" dirty="0"/>
              <a:t>Sponsor: Alan W </a:t>
            </a:r>
          </a:p>
          <a:p>
            <a:endParaRPr lang="en-GB" sz="1800" dirty="0"/>
          </a:p>
          <a:p>
            <a:r>
              <a:rPr lang="en-GB" sz="1800" dirty="0"/>
              <a:t>Technical Manager: Nik T</a:t>
            </a:r>
          </a:p>
          <a:p>
            <a:endParaRPr lang="en-GB" sz="1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1B9A0AE-9ECD-53B2-91C4-CD90FB8FC2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DQW LHC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7F52A39-63CA-973D-9BE1-EA3CB619A96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PM (HL-LHC-UK): Graeme B</a:t>
            </a:r>
          </a:p>
          <a:p>
            <a:endParaRPr lang="en-GB" sz="1800" dirty="0"/>
          </a:p>
          <a:p>
            <a:r>
              <a:rPr lang="en-GB" sz="1800" dirty="0" err="1"/>
              <a:t>WPL</a:t>
            </a:r>
            <a:r>
              <a:rPr lang="en-GB" sz="1800" dirty="0"/>
              <a:t>: Nik T</a:t>
            </a:r>
          </a:p>
          <a:p>
            <a:pPr lvl="1"/>
            <a:r>
              <a:rPr lang="en-GB" sz="1600" i="1" dirty="0"/>
              <a:t>Schedule, finance, status reports</a:t>
            </a:r>
          </a:p>
          <a:p>
            <a:endParaRPr lang="en-GB" sz="1800" dirty="0"/>
          </a:p>
          <a:p>
            <a:r>
              <a:rPr lang="en-GB" sz="1800" dirty="0"/>
              <a:t>Sponsor: Ian L</a:t>
            </a:r>
          </a:p>
          <a:p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0AD5DF-61C8-3ED1-04B0-4EEE2CADC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7C062E-FCB5-1171-2DF0-63F438FA3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19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6208A-8F9C-25E6-6291-8D4DE9706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 &amp;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10E27-4714-191B-6A09-6A1879CFC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1400" i="1" dirty="0"/>
              <a:t>Meeting / Freq. / Chair / Traceability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Toolbox Meeting (1/wk) NT</a:t>
            </a:r>
          </a:p>
          <a:p>
            <a:pPr lvl="1">
              <a:lnSpc>
                <a:spcPct val="150000"/>
              </a:lnSpc>
            </a:pPr>
            <a:r>
              <a:rPr lang="en-GB" sz="1400" dirty="0"/>
              <a:t>Tech Task Board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UK Project (1/2wks) NT + mins</a:t>
            </a:r>
          </a:p>
          <a:p>
            <a:pPr lvl="1">
              <a:lnSpc>
                <a:spcPct val="150000"/>
              </a:lnSpc>
            </a:pPr>
            <a:r>
              <a:rPr lang="en-GB" sz="1400" dirty="0"/>
              <a:t>1 slide (2 min) updates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UK-CERN Technical (1/wk) NT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UK-CERN Project (1/2wks) NT + mins</a:t>
            </a:r>
          </a:p>
          <a:p>
            <a:pPr>
              <a:lnSpc>
                <a:spcPct val="150000"/>
              </a:lnSpc>
            </a:pPr>
            <a:endParaRPr lang="en-GB" sz="1400" dirty="0"/>
          </a:p>
          <a:p>
            <a:pPr>
              <a:lnSpc>
                <a:spcPct val="150000"/>
              </a:lnSpc>
            </a:pPr>
            <a:r>
              <a:rPr lang="en-GB" sz="1400" dirty="0"/>
              <a:t>Design sub-group (1/2wks) EJ + mins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Quality sub-group (1/2wks) CG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FAT sub-group (ad-hoc) AM</a:t>
            </a:r>
          </a:p>
          <a:p>
            <a:pPr>
              <a:lnSpc>
                <a:spcPct val="150000"/>
              </a:lnSpc>
            </a:pPr>
            <a:endParaRPr lang="en-GB" sz="1400" dirty="0"/>
          </a:p>
          <a:p>
            <a:pPr>
              <a:lnSpc>
                <a:spcPct val="150000"/>
              </a:lnSpc>
            </a:pPr>
            <a:r>
              <a:rPr lang="en-GB" sz="1400" dirty="0"/>
              <a:t>Marco 1-1 (1/2wks)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Sponsor 1-1 (1/mo.) + min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PM Board (4/</a:t>
            </a:r>
            <a:r>
              <a:rPr lang="en-GB" sz="1400" dirty="0" err="1"/>
              <a:t>yr</a:t>
            </a:r>
            <a:r>
              <a:rPr lang="en-GB" sz="1400" dirty="0"/>
              <a:t>)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UK Oversight Committee (2/</a:t>
            </a:r>
            <a:r>
              <a:rPr lang="en-GB" sz="1400" dirty="0" err="1"/>
              <a:t>yr</a:t>
            </a:r>
            <a:r>
              <a:rPr lang="en-GB" sz="1400" dirty="0"/>
              <a:t>)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CERN Steering Committee (1/</a:t>
            </a:r>
            <a:r>
              <a:rPr lang="en-GB" sz="1400" dirty="0" err="1"/>
              <a:t>yr</a:t>
            </a:r>
            <a:r>
              <a:rPr lang="en-GB" sz="1400" dirty="0"/>
              <a:t>)</a:t>
            </a:r>
          </a:p>
          <a:p>
            <a:pPr>
              <a:lnSpc>
                <a:spcPct val="150000"/>
              </a:lnSpc>
            </a:pPr>
            <a:endParaRPr lang="en-GB" sz="1400" dirty="0"/>
          </a:p>
          <a:p>
            <a:pPr>
              <a:lnSpc>
                <a:spcPct val="150000"/>
              </a:lnSpc>
            </a:pPr>
            <a:r>
              <a:rPr lang="en-GB" sz="1400" dirty="0"/>
              <a:t>MS To-do Task Planner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F94E-AB9D-1FFA-6478-1EA3133F1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44E59E-F1D7-4018-B343-83E0B3EA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553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A64AF-853E-8DA0-3BAF-B6CC18796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Staffing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876EA16-1C13-D86B-3777-A3099491C7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5365491"/>
              </p:ext>
            </p:extLst>
          </p:nvPr>
        </p:nvGraphicFramePr>
        <p:xfrm>
          <a:off x="539552" y="422150"/>
          <a:ext cx="3329466" cy="4358640"/>
        </p:xfrm>
        <a:graphic>
          <a:graphicData uri="http://schemas.openxmlformats.org/drawingml/2006/table">
            <a:tbl>
              <a:tblPr/>
              <a:tblGrid>
                <a:gridCol w="446087">
                  <a:extLst>
                    <a:ext uri="{9D8B030D-6E8A-4147-A177-3AD203B41FA5}">
                      <a16:colId xmlns:a16="http://schemas.microsoft.com/office/drawing/2014/main" val="3063129934"/>
                    </a:ext>
                  </a:extLst>
                </a:gridCol>
                <a:gridCol w="1195387">
                  <a:extLst>
                    <a:ext uri="{9D8B030D-6E8A-4147-A177-3AD203B41FA5}">
                      <a16:colId xmlns:a16="http://schemas.microsoft.com/office/drawing/2014/main" val="2169471471"/>
                    </a:ext>
                  </a:extLst>
                </a:gridCol>
                <a:gridCol w="562664">
                  <a:extLst>
                    <a:ext uri="{9D8B030D-6E8A-4147-A177-3AD203B41FA5}">
                      <a16:colId xmlns:a16="http://schemas.microsoft.com/office/drawing/2014/main" val="3284033177"/>
                    </a:ext>
                  </a:extLst>
                </a:gridCol>
                <a:gridCol w="562664">
                  <a:extLst>
                    <a:ext uri="{9D8B030D-6E8A-4147-A177-3AD203B41FA5}">
                      <a16:colId xmlns:a16="http://schemas.microsoft.com/office/drawing/2014/main" val="1684745556"/>
                    </a:ext>
                  </a:extLst>
                </a:gridCol>
                <a:gridCol w="562664">
                  <a:extLst>
                    <a:ext uri="{9D8B030D-6E8A-4147-A177-3AD203B41FA5}">
                      <a16:colId xmlns:a16="http://schemas.microsoft.com/office/drawing/2014/main" val="529169112"/>
                    </a:ext>
                  </a:extLst>
                </a:gridCol>
              </a:tblGrid>
              <a:tr h="191382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FTE (yrs)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419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Role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23/24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24/25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25/26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503139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0-Sponsor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144664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1-WPL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750678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2-Lead 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905528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107514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2-QA/Mech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407322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2-Design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823577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3-RF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370101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310555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Tech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198988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5-Snr 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235705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261860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395262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643016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LB/TH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6-Senior 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688108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130549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7-Survey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269846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8-Other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247668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219373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 Mech Eng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04935"/>
                  </a:ext>
                </a:extLst>
              </a:tr>
              <a:tr h="191382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768572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0BAC99-211C-BC72-A2F1-4B3FC9E17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09EC9A-1380-F376-C18C-061034809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8C5CEA3-A24C-F37F-EF75-800B29508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49725"/>
              </p:ext>
            </p:extLst>
          </p:nvPr>
        </p:nvGraphicFramePr>
        <p:xfrm>
          <a:off x="4718158" y="446312"/>
          <a:ext cx="3454242" cy="4358640"/>
        </p:xfrm>
        <a:graphic>
          <a:graphicData uri="http://schemas.openxmlformats.org/drawingml/2006/table">
            <a:tbl>
              <a:tblPr/>
              <a:tblGrid>
                <a:gridCol w="517124">
                  <a:extLst>
                    <a:ext uri="{9D8B030D-6E8A-4147-A177-3AD203B41FA5}">
                      <a16:colId xmlns:a16="http://schemas.microsoft.com/office/drawing/2014/main" val="3125203966"/>
                    </a:ext>
                  </a:extLst>
                </a:gridCol>
                <a:gridCol w="1385746">
                  <a:extLst>
                    <a:ext uri="{9D8B030D-6E8A-4147-A177-3AD203B41FA5}">
                      <a16:colId xmlns:a16="http://schemas.microsoft.com/office/drawing/2014/main" val="158224505"/>
                    </a:ext>
                  </a:extLst>
                </a:gridCol>
                <a:gridCol w="517124">
                  <a:extLst>
                    <a:ext uri="{9D8B030D-6E8A-4147-A177-3AD203B41FA5}">
                      <a16:colId xmlns:a16="http://schemas.microsoft.com/office/drawing/2014/main" val="143989221"/>
                    </a:ext>
                  </a:extLst>
                </a:gridCol>
                <a:gridCol w="517124">
                  <a:extLst>
                    <a:ext uri="{9D8B030D-6E8A-4147-A177-3AD203B41FA5}">
                      <a16:colId xmlns:a16="http://schemas.microsoft.com/office/drawing/2014/main" val="3466794080"/>
                    </a:ext>
                  </a:extLst>
                </a:gridCol>
                <a:gridCol w="517124">
                  <a:extLst>
                    <a:ext uri="{9D8B030D-6E8A-4147-A177-3AD203B41FA5}">
                      <a16:colId xmlns:a16="http://schemas.microsoft.com/office/drawing/2014/main" val="4189809851"/>
                    </a:ext>
                  </a:extLst>
                </a:gridCol>
              </a:tblGrid>
              <a:tr h="160851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FTE (yrs)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990534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Role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23/24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24/25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25/26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005182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0-Sponsor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34636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1-WPL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981904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2-Lead 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800660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JB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2-Mech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502800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2-QA/Mech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474597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KC/LC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2-Design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465613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3-RF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771930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056709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Tech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496703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5-Snr 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793935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887238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037639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726759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LB/TH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6-Senior 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863254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051996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7-Survey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852057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8-Other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431647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285816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 Mech Eng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49277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6.5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61244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06CC344-A72E-AED4-6699-DE42FC185645}"/>
              </a:ext>
            </a:extLst>
          </p:cNvPr>
          <p:cNvSpPr txBox="1"/>
          <p:nvPr/>
        </p:nvSpPr>
        <p:spPr>
          <a:xfrm>
            <a:off x="1905000" y="35668"/>
            <a:ext cx="99257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cs typeface="Calibri" panose="020F0502020204030204" pitchFamily="34" charset="0"/>
              </a:rPr>
              <a:t>Dec ‘22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2E4C68-480C-37B1-1F0A-D9A927FC7ACD}"/>
              </a:ext>
            </a:extLst>
          </p:cNvPr>
          <p:cNvSpPr txBox="1"/>
          <p:nvPr/>
        </p:nvSpPr>
        <p:spPr>
          <a:xfrm>
            <a:off x="6436812" y="27314"/>
            <a:ext cx="9797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cs typeface="Calibri" panose="020F0502020204030204" pitchFamily="34" charset="0"/>
              </a:rPr>
              <a:t>Mar ‘23</a:t>
            </a:r>
          </a:p>
        </p:txBody>
      </p:sp>
    </p:spTree>
    <p:extLst>
      <p:ext uri="{BB962C8B-B14F-4D97-AF65-F5344CB8AC3E}">
        <p14:creationId xmlns:p14="http://schemas.microsoft.com/office/powerpoint/2010/main" val="2809309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A64AF-853E-8DA0-3BAF-B6CC18796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Request After RI Cavity Delays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0BAC99-211C-BC72-A2F1-4B3FC9E17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niklas.templeton@stfc.ac.uk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09EC9A-1380-F376-C18C-061034809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8C5CEA3-A24C-F37F-EF75-800B29508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599598"/>
              </p:ext>
            </p:extLst>
          </p:nvPr>
        </p:nvGraphicFramePr>
        <p:xfrm>
          <a:off x="732053" y="802335"/>
          <a:ext cx="3263883" cy="4023360"/>
        </p:xfrm>
        <a:graphic>
          <a:graphicData uri="http://schemas.openxmlformats.org/drawingml/2006/table">
            <a:tbl>
              <a:tblPr/>
              <a:tblGrid>
                <a:gridCol w="517124">
                  <a:extLst>
                    <a:ext uri="{9D8B030D-6E8A-4147-A177-3AD203B41FA5}">
                      <a16:colId xmlns:a16="http://schemas.microsoft.com/office/drawing/2014/main" val="3125203966"/>
                    </a:ext>
                  </a:extLst>
                </a:gridCol>
                <a:gridCol w="1195387">
                  <a:extLst>
                    <a:ext uri="{9D8B030D-6E8A-4147-A177-3AD203B41FA5}">
                      <a16:colId xmlns:a16="http://schemas.microsoft.com/office/drawing/2014/main" val="158224505"/>
                    </a:ext>
                  </a:extLst>
                </a:gridCol>
                <a:gridCol w="517124">
                  <a:extLst>
                    <a:ext uri="{9D8B030D-6E8A-4147-A177-3AD203B41FA5}">
                      <a16:colId xmlns:a16="http://schemas.microsoft.com/office/drawing/2014/main" val="143989221"/>
                    </a:ext>
                  </a:extLst>
                </a:gridCol>
                <a:gridCol w="517124">
                  <a:extLst>
                    <a:ext uri="{9D8B030D-6E8A-4147-A177-3AD203B41FA5}">
                      <a16:colId xmlns:a16="http://schemas.microsoft.com/office/drawing/2014/main" val="3466794080"/>
                    </a:ext>
                  </a:extLst>
                </a:gridCol>
                <a:gridCol w="517124">
                  <a:extLst>
                    <a:ext uri="{9D8B030D-6E8A-4147-A177-3AD203B41FA5}">
                      <a16:colId xmlns:a16="http://schemas.microsoft.com/office/drawing/2014/main" val="4189809851"/>
                    </a:ext>
                  </a:extLst>
                </a:gridCol>
              </a:tblGrid>
              <a:tr h="160851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FTE (yrs)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990534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Role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23/24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24/25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25/26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005182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0-Sponsor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34636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1-WPL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981904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2-Lead 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800660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502800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2-QA/Mech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474597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KC/LC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2-Design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465613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3-RF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771930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056709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Tech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496703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5-Snr 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793935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887238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037639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726759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LB/TH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6-Senior 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863254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051996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7-Survey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852057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8-Other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431647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285816"/>
                  </a:ext>
                </a:extLst>
              </a:tr>
              <a:tr h="16085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 Mech Eng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49277"/>
                  </a:ext>
                </a:extLst>
              </a:tr>
              <a:tr h="167553"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61244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06CC344-A72E-AED4-6699-DE42FC185645}"/>
              </a:ext>
            </a:extLst>
          </p:cNvPr>
          <p:cNvSpPr txBox="1"/>
          <p:nvPr/>
        </p:nvSpPr>
        <p:spPr>
          <a:xfrm>
            <a:off x="1384239" y="605582"/>
            <a:ext cx="9797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cs typeface="Calibri" panose="020F0502020204030204" pitchFamily="34" charset="0"/>
              </a:rPr>
              <a:t>Mar ‘23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AF50F3AE-2457-DE1D-06CB-EDFC90420A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426386"/>
              </p:ext>
            </p:extLst>
          </p:nvPr>
        </p:nvGraphicFramePr>
        <p:xfrm>
          <a:off x="4716016" y="802335"/>
          <a:ext cx="3591655" cy="4023360"/>
        </p:xfrm>
        <a:graphic>
          <a:graphicData uri="http://schemas.openxmlformats.org/drawingml/2006/table">
            <a:tbl>
              <a:tblPr/>
              <a:tblGrid>
                <a:gridCol w="446087">
                  <a:extLst>
                    <a:ext uri="{9D8B030D-6E8A-4147-A177-3AD203B41FA5}">
                      <a16:colId xmlns:a16="http://schemas.microsoft.com/office/drawing/2014/main" val="3946079799"/>
                    </a:ext>
                  </a:extLst>
                </a:gridCol>
                <a:gridCol w="1195387">
                  <a:extLst>
                    <a:ext uri="{9D8B030D-6E8A-4147-A177-3AD203B41FA5}">
                      <a16:colId xmlns:a16="http://schemas.microsoft.com/office/drawing/2014/main" val="795372511"/>
                    </a:ext>
                  </a:extLst>
                </a:gridCol>
                <a:gridCol w="614731">
                  <a:extLst>
                    <a:ext uri="{9D8B030D-6E8A-4147-A177-3AD203B41FA5}">
                      <a16:colId xmlns:a16="http://schemas.microsoft.com/office/drawing/2014/main" val="4243449459"/>
                    </a:ext>
                  </a:extLst>
                </a:gridCol>
                <a:gridCol w="445150">
                  <a:extLst>
                    <a:ext uri="{9D8B030D-6E8A-4147-A177-3AD203B41FA5}">
                      <a16:colId xmlns:a16="http://schemas.microsoft.com/office/drawing/2014/main" val="245735920"/>
                    </a:ext>
                  </a:extLst>
                </a:gridCol>
                <a:gridCol w="445150">
                  <a:extLst>
                    <a:ext uri="{9D8B030D-6E8A-4147-A177-3AD203B41FA5}">
                      <a16:colId xmlns:a16="http://schemas.microsoft.com/office/drawing/2014/main" val="1620838501"/>
                    </a:ext>
                  </a:extLst>
                </a:gridCol>
                <a:gridCol w="445150">
                  <a:extLst>
                    <a:ext uri="{9D8B030D-6E8A-4147-A177-3AD203B41FA5}">
                      <a16:colId xmlns:a16="http://schemas.microsoft.com/office/drawing/2014/main" val="3587069224"/>
                    </a:ext>
                  </a:extLst>
                </a:gridCol>
              </a:tblGrid>
              <a:tr h="172276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FTE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yrs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915700"/>
                  </a:ext>
                </a:extLst>
              </a:tr>
              <a:tr h="172276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Role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23/24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24/25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25/26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26/27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319994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0-Sponsor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251279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1-WPL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777184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2-Lead 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343290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598729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2-QA/Mech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815450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KC/LC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2-Design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980838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3-RF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670562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23766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4-Cryo Tech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557272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5-Snr 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655793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5-Vac Eng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97245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311003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 Man.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733371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LB/TH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6-Senior 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115345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6-Techs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852534"/>
                  </a:ext>
                </a:extLst>
              </a:tr>
              <a:tr h="16538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7-Survey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252950"/>
                  </a:ext>
                </a:extLst>
              </a:tr>
              <a:tr h="172276"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8-Other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235622"/>
                  </a:ext>
                </a:extLst>
              </a:tr>
              <a:tr h="172276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326999"/>
                  </a:ext>
                </a:extLst>
              </a:tr>
              <a:tr h="17227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Lanc Mech Eng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756680"/>
                  </a:ext>
                </a:extLst>
              </a:tr>
              <a:tr h="172276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8.9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9.7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085385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72E4C68-480C-37B1-1F0A-D9A927FC7ACD}"/>
              </a:ext>
            </a:extLst>
          </p:cNvPr>
          <p:cNvSpPr txBox="1"/>
          <p:nvPr/>
        </p:nvSpPr>
        <p:spPr>
          <a:xfrm>
            <a:off x="5282990" y="641782"/>
            <a:ext cx="99257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cs typeface="Calibri" panose="020F0502020204030204" pitchFamily="34" charset="0"/>
              </a:rPr>
              <a:t>Sep ‘23</a:t>
            </a:r>
          </a:p>
        </p:txBody>
      </p:sp>
    </p:spTree>
    <p:extLst>
      <p:ext uri="{BB962C8B-B14F-4D97-AF65-F5344CB8AC3E}">
        <p14:creationId xmlns:p14="http://schemas.microsoft.com/office/powerpoint/2010/main" val="1897322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D67A22F-946C-FEB8-6780-DE1785EA888B}"/>
              </a:ext>
            </a:extLst>
          </p:cNvPr>
          <p:cNvCxnSpPr>
            <a:cxnSpLocks/>
            <a:stCxn id="21" idx="2"/>
            <a:endCxn id="6" idx="0"/>
          </p:cNvCxnSpPr>
          <p:nvPr/>
        </p:nvCxnSpPr>
        <p:spPr>
          <a:xfrm rot="16200000" flipH="1">
            <a:off x="5144277" y="3375948"/>
            <a:ext cx="1450779" cy="80660"/>
          </a:xfrm>
          <a:prstGeom prst="bentConnector3">
            <a:avLst>
              <a:gd name="adj1" fmla="val 1358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UK DQW Project Structure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83667" y="116375"/>
            <a:ext cx="95330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en-GB" sz="1200" dirty="0">
                <a:solidFill>
                  <a:schemeClr val="tx1"/>
                </a:solidFill>
              </a:rPr>
              <a:t>HL-LHC-UK PM</a:t>
            </a:r>
          </a:p>
          <a:p>
            <a:pPr marL="0" indent="0" algn="ctr">
              <a:buNone/>
            </a:pPr>
            <a:r>
              <a:rPr lang="en-GB" sz="1200" dirty="0">
                <a:solidFill>
                  <a:schemeClr val="tx1"/>
                </a:solidFill>
              </a:rPr>
              <a:t>Graeme Burt</a:t>
            </a:r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1078136" y="1020527"/>
            <a:ext cx="953307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PM Support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Anna </a:t>
            </a:r>
            <a:r>
              <a:rPr lang="en-GB" sz="1200" dirty="0" err="1">
                <a:solidFill>
                  <a:schemeClr val="tx1"/>
                </a:solidFill>
              </a:rPr>
              <a:t>Vikhoreva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2555776" y="966168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WP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Nik Templeton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19736" y="2029599"/>
            <a:ext cx="129472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Tooling &amp; Procedure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Ed Jordan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1863843" y="2021411"/>
            <a:ext cx="114756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QA &amp; Weld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Carlos G</a:t>
            </a: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3221037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FAT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Andy B-M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1305340" y="4195935"/>
            <a:ext cx="1019922" cy="6619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Design Apprentice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FF00"/>
                </a:highlight>
              </a:rPr>
              <a:t>Dan Skae</a:t>
            </a:r>
          </a:p>
        </p:txBody>
      </p:sp>
      <p:sp>
        <p:nvSpPr>
          <p:cNvPr id="16" name="Content Placeholder 8"/>
          <p:cNvSpPr txBox="1">
            <a:spLocks/>
          </p:cNvSpPr>
          <p:nvPr/>
        </p:nvSpPr>
        <p:spPr>
          <a:xfrm>
            <a:off x="1362055" y="3359918"/>
            <a:ext cx="101992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Ricardo L</a:t>
            </a:r>
          </a:p>
        </p:txBody>
      </p:sp>
      <p:sp>
        <p:nvSpPr>
          <p:cNvPr id="17" name="Content Placeholder 8"/>
          <p:cNvSpPr txBox="1">
            <a:spLocks/>
          </p:cNvSpPr>
          <p:nvPr/>
        </p:nvSpPr>
        <p:spPr>
          <a:xfrm>
            <a:off x="325043" y="3843393"/>
            <a:ext cx="87492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 err="1">
                <a:solidFill>
                  <a:schemeClr val="tx1"/>
                </a:solidFill>
              </a:rPr>
              <a:t>YII</a:t>
            </a:r>
            <a:r>
              <a:rPr lang="en-GB" sz="1200" dirty="0">
                <a:solidFill>
                  <a:schemeClr val="tx1"/>
                </a:solidFill>
              </a:rPr>
              <a:t> Mech Eng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FF00"/>
                </a:highlight>
              </a:rPr>
              <a:t>Luke C</a:t>
            </a:r>
          </a:p>
        </p:txBody>
      </p:sp>
      <p:sp>
        <p:nvSpPr>
          <p:cNvPr id="21" name="Content Placeholder 8"/>
          <p:cNvSpPr txBox="1">
            <a:spLocks/>
          </p:cNvSpPr>
          <p:nvPr/>
        </p:nvSpPr>
        <p:spPr>
          <a:xfrm>
            <a:off x="5270826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Lead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Luke Bladen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6639310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Tom Hanley</a:t>
            </a:r>
          </a:p>
        </p:txBody>
      </p:sp>
      <p:sp>
        <p:nvSpPr>
          <p:cNvPr id="23" name="Content Placeholder 8"/>
          <p:cNvSpPr txBox="1">
            <a:spLocks/>
          </p:cNvSpPr>
          <p:nvPr/>
        </p:nvSpPr>
        <p:spPr>
          <a:xfrm>
            <a:off x="4833275" y="3009695"/>
            <a:ext cx="962861" cy="669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Cryo Tech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Ivan S</a:t>
            </a:r>
          </a:p>
        </p:txBody>
      </p:sp>
      <p:sp>
        <p:nvSpPr>
          <p:cNvPr id="26" name="Content Placeholder 8"/>
          <p:cNvSpPr txBox="1">
            <a:spLocks/>
          </p:cNvSpPr>
          <p:nvPr/>
        </p:nvSpPr>
        <p:spPr>
          <a:xfrm>
            <a:off x="3689968" y="3003798"/>
            <a:ext cx="103564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Stuart Wild </a:t>
            </a:r>
          </a:p>
        </p:txBody>
      </p:sp>
      <p:sp>
        <p:nvSpPr>
          <p:cNvPr id="27" name="Content Placeholder 8"/>
          <p:cNvSpPr txBox="1">
            <a:spLocks/>
          </p:cNvSpPr>
          <p:nvPr/>
        </p:nvSpPr>
        <p:spPr>
          <a:xfrm>
            <a:off x="7971930" y="2021409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Survey &amp; Alignment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Ryan Cash</a:t>
            </a:r>
          </a:p>
        </p:txBody>
      </p:sp>
      <p:sp>
        <p:nvSpPr>
          <p:cNvPr id="28" name="Content Placeholder 8"/>
          <p:cNvSpPr txBox="1">
            <a:spLocks/>
          </p:cNvSpPr>
          <p:nvPr/>
        </p:nvSpPr>
        <p:spPr>
          <a:xfrm>
            <a:off x="8264776" y="1114696"/>
            <a:ext cx="824846" cy="2975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Riggers</a:t>
            </a:r>
          </a:p>
        </p:txBody>
      </p:sp>
      <p:sp>
        <p:nvSpPr>
          <p:cNvPr id="29" name="Content Placeholder 8"/>
          <p:cNvSpPr txBox="1">
            <a:spLocks/>
          </p:cNvSpPr>
          <p:nvPr/>
        </p:nvSpPr>
        <p:spPr>
          <a:xfrm>
            <a:off x="2528246" y="3023744"/>
            <a:ext cx="103564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Welder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John Hassall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7AFDABB-D5FC-168B-F6FD-61926B396D0B}"/>
              </a:ext>
            </a:extLst>
          </p:cNvPr>
          <p:cNvSpPr txBox="1">
            <a:spLocks/>
          </p:cNvSpPr>
          <p:nvPr/>
        </p:nvSpPr>
        <p:spPr>
          <a:xfrm>
            <a:off x="4139952" y="713402"/>
            <a:ext cx="953307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GB" sz="1200" dirty="0">
                <a:solidFill>
                  <a:schemeClr val="tx1"/>
                </a:solidFill>
              </a:rPr>
              <a:t>CC Sponsor </a:t>
            </a:r>
          </a:p>
          <a:p>
            <a:pPr marL="0" indent="0" algn="ctr">
              <a:buFont typeface="Wingdings" charset="2"/>
              <a:buNone/>
            </a:pPr>
            <a:r>
              <a:rPr lang="en-GB" sz="1200" dirty="0">
                <a:solidFill>
                  <a:schemeClr val="tx1"/>
                </a:solidFill>
              </a:rPr>
              <a:t>Ian Lazarus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D0F63259-6A6B-9FBE-4734-1D87749C3E98}"/>
              </a:ext>
            </a:extLst>
          </p:cNvPr>
          <p:cNvSpPr txBox="1">
            <a:spLocks/>
          </p:cNvSpPr>
          <p:nvPr/>
        </p:nvSpPr>
        <p:spPr>
          <a:xfrm>
            <a:off x="109716" y="3003600"/>
            <a:ext cx="1118000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00FF"/>
                </a:highlight>
              </a:rPr>
              <a:t>James Bourne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50B3122F-2340-3B7F-4BEA-30DEA686EA0A}"/>
              </a:ext>
            </a:extLst>
          </p:cNvPr>
          <p:cNvSpPr txBox="1">
            <a:spLocks/>
          </p:cNvSpPr>
          <p:nvPr/>
        </p:nvSpPr>
        <p:spPr>
          <a:xfrm>
            <a:off x="5982962" y="3009694"/>
            <a:ext cx="962861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FF00"/>
                </a:highlight>
              </a:rPr>
              <a:t>Abigail Lee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A1CF550-3A68-60D6-CE1C-0E0238B390B3}"/>
              </a:ext>
            </a:extLst>
          </p:cNvPr>
          <p:cNvSpPr txBox="1">
            <a:spLocks/>
          </p:cNvSpPr>
          <p:nvPr/>
        </p:nvSpPr>
        <p:spPr>
          <a:xfrm>
            <a:off x="4932040" y="4141668"/>
            <a:ext cx="1955911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Tech Apprentices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4D6FEEA9-B02F-5703-97F7-84534994D274}"/>
              </a:ext>
            </a:extLst>
          </p:cNvPr>
          <p:cNvSpPr txBox="1">
            <a:spLocks/>
          </p:cNvSpPr>
          <p:nvPr/>
        </p:nvSpPr>
        <p:spPr>
          <a:xfrm>
            <a:off x="7053490" y="3009694"/>
            <a:ext cx="724627" cy="1801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+2 Mech Tech’s (peak)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B2288BE5-7C24-9136-816A-D5677DC977B9}"/>
              </a:ext>
            </a:extLst>
          </p:cNvPr>
          <p:cNvSpPr txBox="1">
            <a:spLocks/>
          </p:cNvSpPr>
          <p:nvPr/>
        </p:nvSpPr>
        <p:spPr>
          <a:xfrm>
            <a:off x="7050866" y="951763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 Manager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Paul Hindley</a:t>
            </a:r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EAE396CA-3E79-6ED7-1595-A42AA481EB93}"/>
              </a:ext>
            </a:extLst>
          </p:cNvPr>
          <p:cNvSpPr txBox="1">
            <a:spLocks/>
          </p:cNvSpPr>
          <p:nvPr/>
        </p:nvSpPr>
        <p:spPr>
          <a:xfrm>
            <a:off x="7020272" y="70261"/>
            <a:ext cx="117820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 Oversight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Phil Atkinson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BF1179D3-4599-58DA-B422-801E3B2358A7}"/>
              </a:ext>
            </a:extLst>
          </p:cNvPr>
          <p:cNvSpPr txBox="1">
            <a:spLocks/>
          </p:cNvSpPr>
          <p:nvPr/>
        </p:nvSpPr>
        <p:spPr>
          <a:xfrm>
            <a:off x="3719378" y="3840052"/>
            <a:ext cx="98003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Ollie </a:t>
            </a:r>
            <a:r>
              <a:rPr lang="en-GB" sz="1200" dirty="0" err="1">
                <a:solidFill>
                  <a:schemeClr val="tx1"/>
                </a:solidFill>
              </a:rPr>
              <a:t>Poyton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2" name="Content Placeholder 8">
            <a:extLst>
              <a:ext uri="{FF2B5EF4-FFF2-40B4-BE49-F238E27FC236}">
                <a16:creationId xmlns:a16="http://schemas.microsoft.com/office/drawing/2014/main" id="{930FF426-BB5C-E34B-4014-E9901EF95147}"/>
              </a:ext>
            </a:extLst>
          </p:cNvPr>
          <p:cNvSpPr txBox="1">
            <a:spLocks/>
          </p:cNvSpPr>
          <p:nvPr/>
        </p:nvSpPr>
        <p:spPr>
          <a:xfrm>
            <a:off x="7971929" y="2809964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Outside Manufacturing (Procurement)</a:t>
            </a:r>
          </a:p>
        </p:txBody>
      </p:sp>
      <p:sp>
        <p:nvSpPr>
          <p:cNvPr id="33" name="Content Placeholder 8">
            <a:extLst>
              <a:ext uri="{FF2B5EF4-FFF2-40B4-BE49-F238E27FC236}">
                <a16:creationId xmlns:a16="http://schemas.microsoft.com/office/drawing/2014/main" id="{C476EAEB-AF70-1BE0-0D25-2D9FAC85A17E}"/>
              </a:ext>
            </a:extLst>
          </p:cNvPr>
          <p:cNvSpPr txBox="1">
            <a:spLocks/>
          </p:cNvSpPr>
          <p:nvPr/>
        </p:nvSpPr>
        <p:spPr>
          <a:xfrm>
            <a:off x="7873743" y="4139744"/>
            <a:ext cx="1215206" cy="2975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Vac Processing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4A09756B-1703-89BC-3E3C-7DCFAA1A062D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>
            <a:off x="2036973" y="451114"/>
            <a:ext cx="518803" cy="84979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10AF80B-B4C1-DAEB-00A3-487EB729ED97}"/>
              </a:ext>
            </a:extLst>
          </p:cNvPr>
          <p:cNvCxnSpPr>
            <a:cxnSpLocks/>
            <a:stCxn id="2" idx="1"/>
            <a:endCxn id="11" idx="3"/>
          </p:cNvCxnSpPr>
          <p:nvPr/>
        </p:nvCxnSpPr>
        <p:spPr>
          <a:xfrm rot="10800000" flipV="1">
            <a:off x="3672796" y="1048141"/>
            <a:ext cx="467157" cy="252766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38F263A-F32A-5966-194B-E5837108866D}"/>
              </a:ext>
            </a:extLst>
          </p:cNvPr>
          <p:cNvCxnSpPr>
            <a:stCxn id="30" idx="2"/>
            <a:endCxn id="8" idx="0"/>
          </p:cNvCxnSpPr>
          <p:nvPr/>
        </p:nvCxnSpPr>
        <p:spPr>
          <a:xfrm>
            <a:off x="7609375" y="739739"/>
            <a:ext cx="1" cy="212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8C61593-98BD-C89E-23CF-A97E5C9DB158}"/>
              </a:ext>
            </a:extLst>
          </p:cNvPr>
          <p:cNvCxnSpPr>
            <a:cxnSpLocks/>
            <a:stCxn id="12" idx="0"/>
            <a:endCxn id="11" idx="2"/>
          </p:cNvCxnSpPr>
          <p:nvPr/>
        </p:nvCxnSpPr>
        <p:spPr>
          <a:xfrm rot="5400000" flipH="1" flipV="1">
            <a:off x="1843715" y="759029"/>
            <a:ext cx="393953" cy="214718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F757BD7C-297B-676A-DB90-166D0E9BB3E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16200000" flipH="1">
            <a:off x="3254034" y="1495897"/>
            <a:ext cx="385765" cy="66526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7F2872D-E84C-EB44-621C-E707A2FB36DC}"/>
              </a:ext>
            </a:extLst>
          </p:cNvPr>
          <p:cNvCxnSpPr>
            <a:cxnSpLocks/>
            <a:endCxn id="21" idx="0"/>
          </p:cNvCxnSpPr>
          <p:nvPr/>
        </p:nvCxnSpPr>
        <p:spPr>
          <a:xfrm rot="5400000">
            <a:off x="6502150" y="948428"/>
            <a:ext cx="400170" cy="1745797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1B3D6E9-3E3E-0BC1-0252-DA1D5ED274E8}"/>
              </a:ext>
            </a:extLst>
          </p:cNvPr>
          <p:cNvCxnSpPr>
            <a:cxnSpLocks/>
            <a:endCxn id="22" idx="0"/>
          </p:cNvCxnSpPr>
          <p:nvPr/>
        </p:nvCxnSpPr>
        <p:spPr>
          <a:xfrm rot="5400000">
            <a:off x="7186392" y="1632670"/>
            <a:ext cx="400170" cy="37731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3F99DC42-7922-9DA1-3127-62CFC7B36B1A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5400000">
            <a:off x="5412618" y="2592977"/>
            <a:ext cx="318806" cy="51463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A6A7DD5-9228-DEA9-8644-8687E2077A5F}"/>
              </a:ext>
            </a:extLst>
          </p:cNvPr>
          <p:cNvCxnSpPr>
            <a:cxnSpLocks/>
            <a:stCxn id="21" idx="2"/>
            <a:endCxn id="5" idx="0"/>
          </p:cNvCxnSpPr>
          <p:nvPr/>
        </p:nvCxnSpPr>
        <p:spPr>
          <a:xfrm rot="16200000" flipH="1">
            <a:off x="5987462" y="2532762"/>
            <a:ext cx="318805" cy="63505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2191C8D-19C6-EB76-B3F0-9389FA9FA778}"/>
              </a:ext>
            </a:extLst>
          </p:cNvPr>
          <p:cNvCxnSpPr>
            <a:cxnSpLocks/>
            <a:stCxn id="21" idx="2"/>
            <a:endCxn id="7" idx="0"/>
          </p:cNvCxnSpPr>
          <p:nvPr/>
        </p:nvCxnSpPr>
        <p:spPr>
          <a:xfrm rot="16200000" flipH="1">
            <a:off x="6463168" y="2057057"/>
            <a:ext cx="318805" cy="158646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1305ADB-9A6C-F76C-DEB2-69814C6BD829}"/>
              </a:ext>
            </a:extLst>
          </p:cNvPr>
          <p:cNvCxnSpPr>
            <a:cxnSpLocks/>
            <a:stCxn id="14" idx="2"/>
            <a:endCxn id="23" idx="0"/>
          </p:cNvCxnSpPr>
          <p:nvPr/>
        </p:nvCxnSpPr>
        <p:spPr>
          <a:xfrm rot="16200000" flipH="1">
            <a:off x="4387723" y="2082712"/>
            <a:ext cx="318806" cy="153515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6D9ED7F-CA3E-D563-E6CC-AA1AD725CFE1}"/>
              </a:ext>
            </a:extLst>
          </p:cNvPr>
          <p:cNvSpPr txBox="1"/>
          <p:nvPr/>
        </p:nvSpPr>
        <p:spPr>
          <a:xfrm>
            <a:off x="903828" y="4834044"/>
            <a:ext cx="6930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  <a:cs typeface="Calibri" panose="020F0502020204030204" pitchFamily="34" charset="0"/>
              </a:rPr>
              <a:t>*Does not reflect STFC pay bands. Some staff are shared between multiple projects. 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F98E8A1-A594-0669-CC3F-44C7A77B5EA5}"/>
              </a:ext>
            </a:extLst>
          </p:cNvPr>
          <p:cNvCxnSpPr>
            <a:cxnSpLocks/>
            <a:stCxn id="14" idx="2"/>
            <a:endCxn id="26" idx="0"/>
          </p:cNvCxnSpPr>
          <p:nvPr/>
        </p:nvCxnSpPr>
        <p:spPr>
          <a:xfrm rot="16200000" flipH="1">
            <a:off x="3837214" y="2633222"/>
            <a:ext cx="312909" cy="42824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D3841DA-FA88-F9B4-C478-4174D479A1DB}"/>
              </a:ext>
            </a:extLst>
          </p:cNvPr>
          <p:cNvCxnSpPr>
            <a:stCxn id="26" idx="2"/>
            <a:endCxn id="31" idx="0"/>
          </p:cNvCxnSpPr>
          <p:nvPr/>
        </p:nvCxnSpPr>
        <p:spPr>
          <a:xfrm>
            <a:off x="4207789" y="3673276"/>
            <a:ext cx="1605" cy="1667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202E89C9-DD3B-954C-F2CC-28A28F336734}"/>
              </a:ext>
            </a:extLst>
          </p:cNvPr>
          <p:cNvCxnSpPr>
            <a:cxnSpLocks/>
            <a:stCxn id="13" idx="2"/>
            <a:endCxn id="29" idx="0"/>
          </p:cNvCxnSpPr>
          <p:nvPr/>
        </p:nvCxnSpPr>
        <p:spPr>
          <a:xfrm rot="16200000" flipH="1">
            <a:off x="2575420" y="2553096"/>
            <a:ext cx="332855" cy="60843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B7348FC8-0F48-BAC5-781D-CE600050FDA1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 rot="5400000">
            <a:off x="1820308" y="2742597"/>
            <a:ext cx="669029" cy="565612"/>
          </a:xfrm>
          <a:prstGeom prst="bentConnector3">
            <a:avLst>
              <a:gd name="adj1" fmla="val 2515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BAA46D-AA70-F8AD-EB73-E07CC0132F7E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rot="5400000">
            <a:off x="665646" y="2702148"/>
            <a:ext cx="304523" cy="298381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815636E7-4AEA-A2C7-E99B-6C2178DCFFA3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1305340" y="4125867"/>
            <a:ext cx="509961" cy="70068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6080CEE-B10A-A1FD-37C6-D236ED5FB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5584" y="3275986"/>
            <a:ext cx="1371396" cy="328370"/>
          </a:xfrm>
          <a:prstGeom prst="bentConnector3">
            <a:avLst>
              <a:gd name="adj1" fmla="val 75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ontent Placeholder 8">
            <a:extLst>
              <a:ext uri="{FF2B5EF4-FFF2-40B4-BE49-F238E27FC236}">
                <a16:creationId xmlns:a16="http://schemas.microsoft.com/office/drawing/2014/main" id="{76D1543A-571F-124B-9122-24D657077D3E}"/>
              </a:ext>
            </a:extLst>
          </p:cNvPr>
          <p:cNvSpPr txBox="1">
            <a:spLocks/>
          </p:cNvSpPr>
          <p:nvPr/>
        </p:nvSpPr>
        <p:spPr>
          <a:xfrm>
            <a:off x="7972603" y="3611792"/>
            <a:ext cx="1117019" cy="3737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In-house Manufacturing</a:t>
            </a:r>
          </a:p>
        </p:txBody>
      </p: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5C4C4DBB-5665-B32A-D209-113219417140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rot="5400000">
            <a:off x="2583075" y="1490199"/>
            <a:ext cx="385765" cy="67665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DABDC105-8C01-9B62-4A6E-ACF96B02855E}"/>
              </a:ext>
            </a:extLst>
          </p:cNvPr>
          <p:cNvSpPr txBox="1"/>
          <p:nvPr/>
        </p:nvSpPr>
        <p:spPr>
          <a:xfrm>
            <a:off x="5240213" y="881145"/>
            <a:ext cx="1647739" cy="738664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5A5A5A"/>
                </a:solidFill>
                <a:highlight>
                  <a:srgbClr val="FFFF00"/>
                </a:highlight>
                <a:cs typeface="Calibri" panose="020F0502020204030204" pitchFamily="34" charset="0"/>
              </a:rPr>
              <a:t>New/Change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  <a:highlight>
                  <a:srgbClr val="FF00FF"/>
                </a:highlight>
                <a:cs typeface="Calibri" panose="020F0502020204030204" pitchFamily="34" charset="0"/>
              </a:rPr>
              <a:t>Leaving project</a:t>
            </a:r>
          </a:p>
          <a:p>
            <a:pPr algn="ctr"/>
            <a:r>
              <a:rPr lang="en-GB" sz="1400" dirty="0">
                <a:solidFill>
                  <a:srgbClr val="00B050"/>
                </a:solidFill>
                <a:cs typeface="Calibri" panose="020F0502020204030204" pitchFamily="34" charset="0"/>
              </a:rPr>
              <a:t>Specialist Support</a:t>
            </a:r>
          </a:p>
        </p:txBody>
      </p: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6B3BE50A-E592-68D0-4077-79A1A5E2CFCE}"/>
              </a:ext>
            </a:extLst>
          </p:cNvPr>
          <p:cNvCxnSpPr>
            <a:cxnSpLocks/>
            <a:stCxn id="30" idx="3"/>
            <a:endCxn id="28" idx="0"/>
          </p:cNvCxnSpPr>
          <p:nvPr/>
        </p:nvCxnSpPr>
        <p:spPr>
          <a:xfrm>
            <a:off x="8198478" y="405000"/>
            <a:ext cx="478721" cy="709696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4014912D-4CF6-2485-EF6A-031AD035F359}"/>
              </a:ext>
            </a:extLst>
          </p:cNvPr>
          <p:cNvCxnSpPr>
            <a:cxnSpLocks/>
            <a:stCxn id="12" idx="1"/>
            <a:endCxn id="17" idx="1"/>
          </p:cNvCxnSpPr>
          <p:nvPr/>
        </p:nvCxnSpPr>
        <p:spPr>
          <a:xfrm rot="10800000" flipH="1" flipV="1">
            <a:off x="319735" y="2364338"/>
            <a:ext cx="5307" cy="1813794"/>
          </a:xfrm>
          <a:prstGeom prst="bentConnector3">
            <a:avLst>
              <a:gd name="adj1" fmla="val -509071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A368695E-1273-4021-60DF-CCF02C1748D9}"/>
              </a:ext>
            </a:extLst>
          </p:cNvPr>
          <p:cNvCxnSpPr>
            <a:stCxn id="9" idx="2"/>
            <a:endCxn id="10" idx="0"/>
          </p:cNvCxnSpPr>
          <p:nvPr/>
        </p:nvCxnSpPr>
        <p:spPr>
          <a:xfrm flipH="1">
            <a:off x="1554790" y="785853"/>
            <a:ext cx="5530" cy="2346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D55D3017-25D2-1500-9AFA-5754E8DA83C9}"/>
              </a:ext>
            </a:extLst>
          </p:cNvPr>
          <p:cNvCxnSpPr>
            <a:stCxn id="11" idx="2"/>
            <a:endCxn id="21" idx="0"/>
          </p:cNvCxnSpPr>
          <p:nvPr/>
        </p:nvCxnSpPr>
        <p:spPr>
          <a:xfrm rot="16200000" flipH="1">
            <a:off x="4278929" y="471003"/>
            <a:ext cx="385765" cy="271505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3563D4BE-11FD-0961-C7E4-E1228FF3BDB6}"/>
              </a:ext>
            </a:extLst>
          </p:cNvPr>
          <p:cNvCxnSpPr>
            <a:stCxn id="21" idx="3"/>
            <a:endCxn id="22" idx="1"/>
          </p:cNvCxnSpPr>
          <p:nvPr/>
        </p:nvCxnSpPr>
        <p:spPr>
          <a:xfrm>
            <a:off x="6387845" y="2356150"/>
            <a:ext cx="251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3820B296-CDE1-D7A1-27A6-D5675C65CDDE}"/>
              </a:ext>
            </a:extLst>
          </p:cNvPr>
          <p:cNvCxnSpPr>
            <a:stCxn id="12" idx="2"/>
            <a:endCxn id="16" idx="0"/>
          </p:cNvCxnSpPr>
          <p:nvPr/>
        </p:nvCxnSpPr>
        <p:spPr>
          <a:xfrm rot="16200000" flipH="1">
            <a:off x="1089136" y="2577037"/>
            <a:ext cx="660841" cy="904919"/>
          </a:xfrm>
          <a:prstGeom prst="bentConnector3">
            <a:avLst>
              <a:gd name="adj1" fmla="val 261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878CECD-DCF7-061B-6107-E25EE458A2B3}"/>
              </a:ext>
            </a:extLst>
          </p:cNvPr>
          <p:cNvSpPr txBox="1">
            <a:spLocks/>
          </p:cNvSpPr>
          <p:nvPr/>
        </p:nvSpPr>
        <p:spPr>
          <a:xfrm>
            <a:off x="8264776" y="4519411"/>
            <a:ext cx="824846" cy="2975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Logistics</a:t>
            </a:r>
          </a:p>
        </p:txBody>
      </p:sp>
    </p:spTree>
    <p:extLst>
      <p:ext uri="{BB962C8B-B14F-4D97-AF65-F5344CB8AC3E}">
        <p14:creationId xmlns:p14="http://schemas.microsoft.com/office/powerpoint/2010/main" val="3693236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Process 19">
            <a:extLst>
              <a:ext uri="{FF2B5EF4-FFF2-40B4-BE49-F238E27FC236}">
                <a16:creationId xmlns:a16="http://schemas.microsoft.com/office/drawing/2014/main" id="{C57A0804-35BD-8EAC-B228-4BFE5E277937}"/>
              </a:ext>
            </a:extLst>
          </p:cNvPr>
          <p:cNvSpPr/>
          <p:nvPr/>
        </p:nvSpPr>
        <p:spPr>
          <a:xfrm>
            <a:off x="827583" y="70262"/>
            <a:ext cx="5713955" cy="1675406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D67A22F-946C-FEB8-6780-DE1785EA888B}"/>
              </a:ext>
            </a:extLst>
          </p:cNvPr>
          <p:cNvCxnSpPr>
            <a:cxnSpLocks/>
            <a:stCxn id="21" idx="2"/>
            <a:endCxn id="6" idx="0"/>
          </p:cNvCxnSpPr>
          <p:nvPr/>
        </p:nvCxnSpPr>
        <p:spPr>
          <a:xfrm rot="16200000" flipH="1">
            <a:off x="5144277" y="3375948"/>
            <a:ext cx="1450779" cy="80660"/>
          </a:xfrm>
          <a:prstGeom prst="bentConnector3">
            <a:avLst>
              <a:gd name="adj1" fmla="val 1358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Project Management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83667" y="116375"/>
            <a:ext cx="95330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en-GB" sz="1200" dirty="0">
                <a:solidFill>
                  <a:schemeClr val="tx1"/>
                </a:solidFill>
              </a:rPr>
              <a:t>HL-LHC-UK PM</a:t>
            </a:r>
          </a:p>
          <a:p>
            <a:pPr marL="0" indent="0" algn="ctr">
              <a:buNone/>
            </a:pPr>
            <a:r>
              <a:rPr lang="en-GB" sz="1200" dirty="0">
                <a:solidFill>
                  <a:schemeClr val="tx1"/>
                </a:solidFill>
              </a:rPr>
              <a:t>Graeme Burt</a:t>
            </a:r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1078136" y="1020527"/>
            <a:ext cx="953307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PM Support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Anna </a:t>
            </a:r>
            <a:r>
              <a:rPr lang="en-GB" sz="1200" dirty="0" err="1">
                <a:solidFill>
                  <a:schemeClr val="tx1"/>
                </a:solidFill>
              </a:rPr>
              <a:t>Vikhoreva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2555776" y="966168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WP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Nik Templeton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19736" y="2029599"/>
            <a:ext cx="129472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Tooling &amp; Procedure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Ed Jordan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1863843" y="2021411"/>
            <a:ext cx="114756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QA &amp; Weld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Carlos G</a:t>
            </a: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3221037" y="2021411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FAT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Andy B-M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1305340" y="4195935"/>
            <a:ext cx="1019922" cy="66195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Design Apprentice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Dan Skae</a:t>
            </a:r>
          </a:p>
        </p:txBody>
      </p:sp>
      <p:sp>
        <p:nvSpPr>
          <p:cNvPr id="16" name="Content Placeholder 8"/>
          <p:cNvSpPr txBox="1">
            <a:spLocks/>
          </p:cNvSpPr>
          <p:nvPr/>
        </p:nvSpPr>
        <p:spPr>
          <a:xfrm>
            <a:off x="1362055" y="3359918"/>
            <a:ext cx="101992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Ricardo L</a:t>
            </a:r>
          </a:p>
        </p:txBody>
      </p:sp>
      <p:sp>
        <p:nvSpPr>
          <p:cNvPr id="17" name="Content Placeholder 8"/>
          <p:cNvSpPr txBox="1">
            <a:spLocks/>
          </p:cNvSpPr>
          <p:nvPr/>
        </p:nvSpPr>
        <p:spPr>
          <a:xfrm>
            <a:off x="325043" y="3843393"/>
            <a:ext cx="874926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 err="1">
                <a:solidFill>
                  <a:schemeClr val="bg1">
                    <a:lumMod val="65000"/>
                  </a:schemeClr>
                </a:solidFill>
              </a:rPr>
              <a:t>YII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 Mech Eng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Luke C</a:t>
            </a:r>
          </a:p>
        </p:txBody>
      </p:sp>
      <p:sp>
        <p:nvSpPr>
          <p:cNvPr id="21" name="Content Placeholder 8"/>
          <p:cNvSpPr txBox="1">
            <a:spLocks/>
          </p:cNvSpPr>
          <p:nvPr/>
        </p:nvSpPr>
        <p:spPr>
          <a:xfrm>
            <a:off x="5270826" y="2021411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Lead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bg1">
                    <a:lumMod val="65000"/>
                  </a:schemeClr>
                </a:solidFill>
              </a:rPr>
              <a:t>Luke Bladen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6639310" y="2021411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Senior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Tom Hanley</a:t>
            </a:r>
          </a:p>
        </p:txBody>
      </p:sp>
      <p:sp>
        <p:nvSpPr>
          <p:cNvPr id="23" name="Content Placeholder 8"/>
          <p:cNvSpPr txBox="1">
            <a:spLocks/>
          </p:cNvSpPr>
          <p:nvPr/>
        </p:nvSpPr>
        <p:spPr>
          <a:xfrm>
            <a:off x="4833275" y="3009695"/>
            <a:ext cx="962861" cy="6697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Cryo Tech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Ivan S</a:t>
            </a:r>
          </a:p>
        </p:txBody>
      </p:sp>
      <p:sp>
        <p:nvSpPr>
          <p:cNvPr id="26" name="Content Placeholder 8"/>
          <p:cNvSpPr txBox="1">
            <a:spLocks/>
          </p:cNvSpPr>
          <p:nvPr/>
        </p:nvSpPr>
        <p:spPr>
          <a:xfrm>
            <a:off x="3689968" y="3003798"/>
            <a:ext cx="103564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Senior 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Stuart Wild </a:t>
            </a:r>
          </a:p>
        </p:txBody>
      </p:sp>
      <p:sp>
        <p:nvSpPr>
          <p:cNvPr id="27" name="Content Placeholder 8"/>
          <p:cNvSpPr txBox="1">
            <a:spLocks/>
          </p:cNvSpPr>
          <p:nvPr/>
        </p:nvSpPr>
        <p:spPr>
          <a:xfrm>
            <a:off x="7971930" y="2021409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Survey &amp; Alignment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Ryan Cash</a:t>
            </a:r>
          </a:p>
        </p:txBody>
      </p:sp>
      <p:sp>
        <p:nvSpPr>
          <p:cNvPr id="28" name="Content Placeholder 8"/>
          <p:cNvSpPr txBox="1">
            <a:spLocks/>
          </p:cNvSpPr>
          <p:nvPr/>
        </p:nvSpPr>
        <p:spPr>
          <a:xfrm>
            <a:off x="8264776" y="1114696"/>
            <a:ext cx="824846" cy="2975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Riggers</a:t>
            </a:r>
          </a:p>
        </p:txBody>
      </p:sp>
      <p:sp>
        <p:nvSpPr>
          <p:cNvPr id="29" name="Content Placeholder 8"/>
          <p:cNvSpPr txBox="1">
            <a:spLocks/>
          </p:cNvSpPr>
          <p:nvPr/>
        </p:nvSpPr>
        <p:spPr>
          <a:xfrm>
            <a:off x="2528246" y="3023744"/>
            <a:ext cx="103564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Welder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John Hassall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7AFDABB-D5FC-168B-F6FD-61926B396D0B}"/>
              </a:ext>
            </a:extLst>
          </p:cNvPr>
          <p:cNvSpPr txBox="1">
            <a:spLocks/>
          </p:cNvSpPr>
          <p:nvPr/>
        </p:nvSpPr>
        <p:spPr>
          <a:xfrm>
            <a:off x="4139952" y="713402"/>
            <a:ext cx="953307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GB" sz="1200" dirty="0">
                <a:solidFill>
                  <a:schemeClr val="tx1"/>
                </a:solidFill>
              </a:rPr>
              <a:t>CC Sponsor </a:t>
            </a:r>
          </a:p>
          <a:p>
            <a:pPr marL="0" indent="0" algn="ctr">
              <a:buFont typeface="Wingdings" charset="2"/>
              <a:buNone/>
            </a:pPr>
            <a:r>
              <a:rPr lang="en-GB" sz="1200" dirty="0">
                <a:solidFill>
                  <a:schemeClr val="tx1"/>
                </a:solidFill>
              </a:rPr>
              <a:t>Ian Lazarus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D0F63259-6A6B-9FBE-4734-1D87749C3E98}"/>
              </a:ext>
            </a:extLst>
          </p:cNvPr>
          <p:cNvSpPr txBox="1">
            <a:spLocks/>
          </p:cNvSpPr>
          <p:nvPr/>
        </p:nvSpPr>
        <p:spPr>
          <a:xfrm>
            <a:off x="109716" y="3003600"/>
            <a:ext cx="1118000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Senior 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James Bourne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50B3122F-2340-3B7F-4BEA-30DEA686EA0A}"/>
              </a:ext>
            </a:extLst>
          </p:cNvPr>
          <p:cNvSpPr txBox="1">
            <a:spLocks/>
          </p:cNvSpPr>
          <p:nvPr/>
        </p:nvSpPr>
        <p:spPr>
          <a:xfrm>
            <a:off x="5982962" y="3009694"/>
            <a:ext cx="962861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Abigail Lee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A1CF550-3A68-60D6-CE1C-0E0238B390B3}"/>
              </a:ext>
            </a:extLst>
          </p:cNvPr>
          <p:cNvSpPr txBox="1">
            <a:spLocks/>
          </p:cNvSpPr>
          <p:nvPr/>
        </p:nvSpPr>
        <p:spPr>
          <a:xfrm>
            <a:off x="4932040" y="4141668"/>
            <a:ext cx="1955911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Mech Tech Apprentices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4D6FEEA9-B02F-5703-97F7-84534994D274}"/>
              </a:ext>
            </a:extLst>
          </p:cNvPr>
          <p:cNvSpPr txBox="1">
            <a:spLocks/>
          </p:cNvSpPr>
          <p:nvPr/>
        </p:nvSpPr>
        <p:spPr>
          <a:xfrm>
            <a:off x="7053490" y="3009694"/>
            <a:ext cx="724627" cy="180145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+2 Mech Tech’s (peak)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B2288BE5-7C24-9136-816A-D5677DC977B9}"/>
              </a:ext>
            </a:extLst>
          </p:cNvPr>
          <p:cNvSpPr txBox="1">
            <a:spLocks/>
          </p:cNvSpPr>
          <p:nvPr/>
        </p:nvSpPr>
        <p:spPr>
          <a:xfrm>
            <a:off x="7050866" y="951763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Tech Manager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Paul Hindley</a:t>
            </a:r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EAE396CA-3E79-6ED7-1595-A42AA481EB93}"/>
              </a:ext>
            </a:extLst>
          </p:cNvPr>
          <p:cNvSpPr txBox="1">
            <a:spLocks/>
          </p:cNvSpPr>
          <p:nvPr/>
        </p:nvSpPr>
        <p:spPr>
          <a:xfrm>
            <a:off x="7020272" y="70261"/>
            <a:ext cx="1178206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Tech Oversight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Phil Atkinson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BF1179D3-4599-58DA-B422-801E3B2358A7}"/>
              </a:ext>
            </a:extLst>
          </p:cNvPr>
          <p:cNvSpPr txBox="1">
            <a:spLocks/>
          </p:cNvSpPr>
          <p:nvPr/>
        </p:nvSpPr>
        <p:spPr>
          <a:xfrm>
            <a:off x="3719378" y="3840052"/>
            <a:ext cx="98003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Ollie </a:t>
            </a:r>
            <a:r>
              <a:rPr lang="en-GB" sz="1200" dirty="0" err="1">
                <a:solidFill>
                  <a:schemeClr val="bg1">
                    <a:lumMod val="65000"/>
                  </a:schemeClr>
                </a:solidFill>
              </a:rPr>
              <a:t>Poyton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Content Placeholder 8">
            <a:extLst>
              <a:ext uri="{FF2B5EF4-FFF2-40B4-BE49-F238E27FC236}">
                <a16:creationId xmlns:a16="http://schemas.microsoft.com/office/drawing/2014/main" id="{930FF426-BB5C-E34B-4014-E9901EF95147}"/>
              </a:ext>
            </a:extLst>
          </p:cNvPr>
          <p:cNvSpPr txBox="1">
            <a:spLocks/>
          </p:cNvSpPr>
          <p:nvPr/>
        </p:nvSpPr>
        <p:spPr>
          <a:xfrm>
            <a:off x="7971929" y="2809964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Outside Manufacturing (Procurement)</a:t>
            </a:r>
          </a:p>
        </p:txBody>
      </p:sp>
      <p:sp>
        <p:nvSpPr>
          <p:cNvPr id="33" name="Content Placeholder 8">
            <a:extLst>
              <a:ext uri="{FF2B5EF4-FFF2-40B4-BE49-F238E27FC236}">
                <a16:creationId xmlns:a16="http://schemas.microsoft.com/office/drawing/2014/main" id="{C476EAEB-AF70-1BE0-0D25-2D9FAC85A17E}"/>
              </a:ext>
            </a:extLst>
          </p:cNvPr>
          <p:cNvSpPr txBox="1">
            <a:spLocks/>
          </p:cNvSpPr>
          <p:nvPr/>
        </p:nvSpPr>
        <p:spPr>
          <a:xfrm>
            <a:off x="7873743" y="4139744"/>
            <a:ext cx="1215206" cy="2975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Vac Processing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4A09756B-1703-89BC-3E3C-7DCFAA1A062D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>
            <a:off x="2036973" y="451114"/>
            <a:ext cx="518803" cy="84979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10AF80B-B4C1-DAEB-00A3-487EB729ED97}"/>
              </a:ext>
            </a:extLst>
          </p:cNvPr>
          <p:cNvCxnSpPr>
            <a:cxnSpLocks/>
            <a:stCxn id="2" idx="1"/>
            <a:endCxn id="11" idx="3"/>
          </p:cNvCxnSpPr>
          <p:nvPr/>
        </p:nvCxnSpPr>
        <p:spPr>
          <a:xfrm rot="10800000" flipV="1">
            <a:off x="3672796" y="1048141"/>
            <a:ext cx="467157" cy="252766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38F263A-F32A-5966-194B-E5837108866D}"/>
              </a:ext>
            </a:extLst>
          </p:cNvPr>
          <p:cNvCxnSpPr>
            <a:stCxn id="30" idx="2"/>
            <a:endCxn id="8" idx="0"/>
          </p:cNvCxnSpPr>
          <p:nvPr/>
        </p:nvCxnSpPr>
        <p:spPr>
          <a:xfrm>
            <a:off x="7609375" y="739739"/>
            <a:ext cx="1" cy="21202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8C61593-98BD-C89E-23CF-A97E5C9DB158}"/>
              </a:ext>
            </a:extLst>
          </p:cNvPr>
          <p:cNvCxnSpPr>
            <a:cxnSpLocks/>
            <a:stCxn id="12" idx="0"/>
            <a:endCxn id="11" idx="2"/>
          </p:cNvCxnSpPr>
          <p:nvPr/>
        </p:nvCxnSpPr>
        <p:spPr>
          <a:xfrm rot="5400000" flipH="1" flipV="1">
            <a:off x="1843715" y="759029"/>
            <a:ext cx="393953" cy="214718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F757BD7C-297B-676A-DB90-166D0E9BB3E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16200000" flipH="1">
            <a:off x="3254034" y="1495897"/>
            <a:ext cx="385765" cy="665261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7F2872D-E84C-EB44-621C-E707A2FB36DC}"/>
              </a:ext>
            </a:extLst>
          </p:cNvPr>
          <p:cNvCxnSpPr>
            <a:cxnSpLocks/>
            <a:endCxn id="21" idx="0"/>
          </p:cNvCxnSpPr>
          <p:nvPr/>
        </p:nvCxnSpPr>
        <p:spPr>
          <a:xfrm rot="5400000">
            <a:off x="6502150" y="948428"/>
            <a:ext cx="400170" cy="17457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1B3D6E9-3E3E-0BC1-0252-DA1D5ED274E8}"/>
              </a:ext>
            </a:extLst>
          </p:cNvPr>
          <p:cNvCxnSpPr>
            <a:cxnSpLocks/>
            <a:endCxn id="22" idx="0"/>
          </p:cNvCxnSpPr>
          <p:nvPr/>
        </p:nvCxnSpPr>
        <p:spPr>
          <a:xfrm rot="5400000">
            <a:off x="7186392" y="1632670"/>
            <a:ext cx="400170" cy="37731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3F99DC42-7922-9DA1-3127-62CFC7B36B1A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5400000">
            <a:off x="5412618" y="2592977"/>
            <a:ext cx="318806" cy="51463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A6A7DD5-9228-DEA9-8644-8687E2077A5F}"/>
              </a:ext>
            </a:extLst>
          </p:cNvPr>
          <p:cNvCxnSpPr>
            <a:cxnSpLocks/>
            <a:stCxn id="21" idx="2"/>
            <a:endCxn id="5" idx="0"/>
          </p:cNvCxnSpPr>
          <p:nvPr/>
        </p:nvCxnSpPr>
        <p:spPr>
          <a:xfrm rot="16200000" flipH="1">
            <a:off x="5987462" y="2532762"/>
            <a:ext cx="318805" cy="63505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2191C8D-19C6-EB76-B3F0-9389FA9FA778}"/>
              </a:ext>
            </a:extLst>
          </p:cNvPr>
          <p:cNvCxnSpPr>
            <a:cxnSpLocks/>
            <a:stCxn id="21" idx="2"/>
            <a:endCxn id="7" idx="0"/>
          </p:cNvCxnSpPr>
          <p:nvPr/>
        </p:nvCxnSpPr>
        <p:spPr>
          <a:xfrm rot="16200000" flipH="1">
            <a:off x="6463168" y="2057057"/>
            <a:ext cx="318805" cy="158646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1305ADB-9A6C-F76C-DEB2-69814C6BD829}"/>
              </a:ext>
            </a:extLst>
          </p:cNvPr>
          <p:cNvCxnSpPr>
            <a:cxnSpLocks/>
            <a:stCxn id="14" idx="2"/>
            <a:endCxn id="23" idx="0"/>
          </p:cNvCxnSpPr>
          <p:nvPr/>
        </p:nvCxnSpPr>
        <p:spPr>
          <a:xfrm rot="16200000" flipH="1">
            <a:off x="4387723" y="2082712"/>
            <a:ext cx="318806" cy="153515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6D9ED7F-CA3E-D563-E6CC-AA1AD725CFE1}"/>
              </a:ext>
            </a:extLst>
          </p:cNvPr>
          <p:cNvSpPr txBox="1"/>
          <p:nvPr/>
        </p:nvSpPr>
        <p:spPr>
          <a:xfrm>
            <a:off x="903828" y="4834044"/>
            <a:ext cx="6930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  <a:cs typeface="Calibri" panose="020F0502020204030204" pitchFamily="34" charset="0"/>
              </a:rPr>
              <a:t>*Does not reflect STFC pay bands. Some staff are shared between multiple projects. 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F98E8A1-A594-0669-CC3F-44C7A77B5EA5}"/>
              </a:ext>
            </a:extLst>
          </p:cNvPr>
          <p:cNvCxnSpPr>
            <a:cxnSpLocks/>
            <a:stCxn id="14" idx="2"/>
            <a:endCxn id="26" idx="0"/>
          </p:cNvCxnSpPr>
          <p:nvPr/>
        </p:nvCxnSpPr>
        <p:spPr>
          <a:xfrm rot="16200000" flipH="1">
            <a:off x="3837214" y="2633222"/>
            <a:ext cx="312909" cy="42824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D3841DA-FA88-F9B4-C478-4174D479A1DB}"/>
              </a:ext>
            </a:extLst>
          </p:cNvPr>
          <p:cNvCxnSpPr>
            <a:stCxn id="26" idx="2"/>
            <a:endCxn id="31" idx="0"/>
          </p:cNvCxnSpPr>
          <p:nvPr/>
        </p:nvCxnSpPr>
        <p:spPr>
          <a:xfrm>
            <a:off x="4207789" y="3673276"/>
            <a:ext cx="1605" cy="16677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202E89C9-DD3B-954C-F2CC-28A28F336734}"/>
              </a:ext>
            </a:extLst>
          </p:cNvPr>
          <p:cNvCxnSpPr>
            <a:cxnSpLocks/>
            <a:stCxn id="13" idx="2"/>
            <a:endCxn id="29" idx="0"/>
          </p:cNvCxnSpPr>
          <p:nvPr/>
        </p:nvCxnSpPr>
        <p:spPr>
          <a:xfrm rot="16200000" flipH="1">
            <a:off x="2575420" y="2553096"/>
            <a:ext cx="332855" cy="60843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B7348FC8-0F48-BAC5-781D-CE600050FDA1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 rot="5400000">
            <a:off x="1820308" y="2742597"/>
            <a:ext cx="669029" cy="565612"/>
          </a:xfrm>
          <a:prstGeom prst="bentConnector3">
            <a:avLst>
              <a:gd name="adj1" fmla="val 2515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BAA46D-AA70-F8AD-EB73-E07CC0132F7E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rot="5400000">
            <a:off x="665646" y="2702148"/>
            <a:ext cx="304523" cy="298381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815636E7-4AEA-A2C7-E99B-6C2178DCFFA3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1305340" y="4125867"/>
            <a:ext cx="509961" cy="7006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6080CEE-B10A-A1FD-37C6-D236ED5FB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5584" y="3275986"/>
            <a:ext cx="1371396" cy="328370"/>
          </a:xfrm>
          <a:prstGeom prst="bentConnector3">
            <a:avLst>
              <a:gd name="adj1" fmla="val 7525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ontent Placeholder 8">
            <a:extLst>
              <a:ext uri="{FF2B5EF4-FFF2-40B4-BE49-F238E27FC236}">
                <a16:creationId xmlns:a16="http://schemas.microsoft.com/office/drawing/2014/main" id="{76D1543A-571F-124B-9122-24D657077D3E}"/>
              </a:ext>
            </a:extLst>
          </p:cNvPr>
          <p:cNvSpPr txBox="1">
            <a:spLocks/>
          </p:cNvSpPr>
          <p:nvPr/>
        </p:nvSpPr>
        <p:spPr>
          <a:xfrm>
            <a:off x="7972603" y="3611792"/>
            <a:ext cx="1117019" cy="37374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In-house Manufacturing</a:t>
            </a:r>
          </a:p>
        </p:txBody>
      </p: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5C4C4DBB-5665-B32A-D209-113219417140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rot="5400000">
            <a:off x="2583075" y="1490199"/>
            <a:ext cx="385765" cy="67665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6B3BE50A-E592-68D0-4077-79A1A5E2CFCE}"/>
              </a:ext>
            </a:extLst>
          </p:cNvPr>
          <p:cNvCxnSpPr>
            <a:cxnSpLocks/>
            <a:stCxn id="30" idx="3"/>
            <a:endCxn id="28" idx="0"/>
          </p:cNvCxnSpPr>
          <p:nvPr/>
        </p:nvCxnSpPr>
        <p:spPr>
          <a:xfrm>
            <a:off x="8198478" y="405000"/>
            <a:ext cx="478721" cy="70969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4014912D-4CF6-2485-EF6A-031AD035F359}"/>
              </a:ext>
            </a:extLst>
          </p:cNvPr>
          <p:cNvCxnSpPr>
            <a:cxnSpLocks/>
            <a:stCxn id="12" idx="1"/>
            <a:endCxn id="17" idx="1"/>
          </p:cNvCxnSpPr>
          <p:nvPr/>
        </p:nvCxnSpPr>
        <p:spPr>
          <a:xfrm rot="10800000" flipH="1" flipV="1">
            <a:off x="319735" y="2364338"/>
            <a:ext cx="5307" cy="1813794"/>
          </a:xfrm>
          <a:prstGeom prst="bentConnector3">
            <a:avLst>
              <a:gd name="adj1" fmla="val -509071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A368695E-1273-4021-60DF-CCF02C1748D9}"/>
              </a:ext>
            </a:extLst>
          </p:cNvPr>
          <p:cNvCxnSpPr>
            <a:stCxn id="9" idx="2"/>
            <a:endCxn id="10" idx="0"/>
          </p:cNvCxnSpPr>
          <p:nvPr/>
        </p:nvCxnSpPr>
        <p:spPr>
          <a:xfrm flipH="1">
            <a:off x="1554790" y="785853"/>
            <a:ext cx="5530" cy="2346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D55D3017-25D2-1500-9AFA-5754E8DA83C9}"/>
              </a:ext>
            </a:extLst>
          </p:cNvPr>
          <p:cNvCxnSpPr>
            <a:stCxn id="11" idx="2"/>
            <a:endCxn id="21" idx="0"/>
          </p:cNvCxnSpPr>
          <p:nvPr/>
        </p:nvCxnSpPr>
        <p:spPr>
          <a:xfrm rot="16200000" flipH="1">
            <a:off x="4278929" y="471003"/>
            <a:ext cx="385765" cy="2715050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3563D4BE-11FD-0961-C7E4-E1228FF3BDB6}"/>
              </a:ext>
            </a:extLst>
          </p:cNvPr>
          <p:cNvCxnSpPr>
            <a:stCxn id="21" idx="3"/>
            <a:endCxn id="22" idx="1"/>
          </p:cNvCxnSpPr>
          <p:nvPr/>
        </p:nvCxnSpPr>
        <p:spPr>
          <a:xfrm>
            <a:off x="6387845" y="2356150"/>
            <a:ext cx="2514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3820B296-CDE1-D7A1-27A6-D5675C65CDDE}"/>
              </a:ext>
            </a:extLst>
          </p:cNvPr>
          <p:cNvCxnSpPr>
            <a:stCxn id="12" idx="2"/>
            <a:endCxn id="16" idx="0"/>
          </p:cNvCxnSpPr>
          <p:nvPr/>
        </p:nvCxnSpPr>
        <p:spPr>
          <a:xfrm rot="16200000" flipH="1">
            <a:off x="1089136" y="2577037"/>
            <a:ext cx="660841" cy="904919"/>
          </a:xfrm>
          <a:prstGeom prst="bentConnector3">
            <a:avLst>
              <a:gd name="adj1" fmla="val 261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878CECD-DCF7-061B-6107-E25EE458A2B3}"/>
              </a:ext>
            </a:extLst>
          </p:cNvPr>
          <p:cNvSpPr txBox="1">
            <a:spLocks/>
          </p:cNvSpPr>
          <p:nvPr/>
        </p:nvSpPr>
        <p:spPr>
          <a:xfrm>
            <a:off x="8264776" y="4519411"/>
            <a:ext cx="824846" cy="2975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Logistics</a:t>
            </a:r>
          </a:p>
        </p:txBody>
      </p:sp>
    </p:spTree>
    <p:extLst>
      <p:ext uri="{BB962C8B-B14F-4D97-AF65-F5344CB8AC3E}">
        <p14:creationId xmlns:p14="http://schemas.microsoft.com/office/powerpoint/2010/main" val="3180816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lowchart: Process 42">
            <a:extLst>
              <a:ext uri="{FF2B5EF4-FFF2-40B4-BE49-F238E27FC236}">
                <a16:creationId xmlns:a16="http://schemas.microsoft.com/office/drawing/2014/main" id="{E2615853-D114-98A8-CB36-0DF65B47FD1E}"/>
              </a:ext>
            </a:extLst>
          </p:cNvPr>
          <p:cNvSpPr/>
          <p:nvPr/>
        </p:nvSpPr>
        <p:spPr>
          <a:xfrm flipH="1">
            <a:off x="3011408" y="163447"/>
            <a:ext cx="3115285" cy="497539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Process 41">
            <a:extLst>
              <a:ext uri="{FF2B5EF4-FFF2-40B4-BE49-F238E27FC236}">
                <a16:creationId xmlns:a16="http://schemas.microsoft.com/office/drawing/2014/main" id="{8283F369-866D-F239-30B9-9063F35D9FE0}"/>
              </a:ext>
            </a:extLst>
          </p:cNvPr>
          <p:cNvSpPr/>
          <p:nvPr/>
        </p:nvSpPr>
        <p:spPr>
          <a:xfrm flipH="1">
            <a:off x="2438752" y="759848"/>
            <a:ext cx="1375081" cy="1030302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Process 19">
            <a:extLst>
              <a:ext uri="{FF2B5EF4-FFF2-40B4-BE49-F238E27FC236}">
                <a16:creationId xmlns:a16="http://schemas.microsoft.com/office/drawing/2014/main" id="{C57A0804-35BD-8EAC-B228-4BFE5E277937}"/>
              </a:ext>
            </a:extLst>
          </p:cNvPr>
          <p:cNvSpPr/>
          <p:nvPr/>
        </p:nvSpPr>
        <p:spPr>
          <a:xfrm flipH="1">
            <a:off x="125888" y="1779662"/>
            <a:ext cx="6390328" cy="1030302"/>
          </a:xfrm>
          <a:prstGeom prst="flowChartProcess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D67A22F-946C-FEB8-6780-DE1785EA888B}"/>
              </a:ext>
            </a:extLst>
          </p:cNvPr>
          <p:cNvCxnSpPr>
            <a:cxnSpLocks/>
            <a:stCxn id="21" idx="2"/>
            <a:endCxn id="6" idx="0"/>
          </p:cNvCxnSpPr>
          <p:nvPr/>
        </p:nvCxnSpPr>
        <p:spPr>
          <a:xfrm rot="16200000" flipH="1">
            <a:off x="5144277" y="3375948"/>
            <a:ext cx="1450779" cy="80660"/>
          </a:xfrm>
          <a:prstGeom prst="bentConnector3">
            <a:avLst>
              <a:gd name="adj1" fmla="val 1358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Build Leadership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67098" y="116375"/>
            <a:ext cx="1069875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HL-LHC-UK PM</a:t>
            </a:r>
          </a:p>
          <a:p>
            <a:pPr marL="0" indent="0" algn="ctr" defTabSz="914400">
              <a:spcBef>
                <a:spcPts val="1000"/>
              </a:spcBef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Graeme Burt</a:t>
            </a:r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1024592" y="1006034"/>
            <a:ext cx="953307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PM Support </a:t>
            </a:r>
          </a:p>
          <a:p>
            <a:r>
              <a:rPr lang="en-GB" dirty="0"/>
              <a:t>Anna </a:t>
            </a:r>
            <a:r>
              <a:rPr lang="en-GB" dirty="0" err="1"/>
              <a:t>Vikhoreva</a:t>
            </a:r>
            <a:endParaRPr lang="en-GB" dirty="0"/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2555776" y="966168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WP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Nik Templeton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19736" y="2029599"/>
            <a:ext cx="129472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Tooling &amp; Procedure Lead</a:t>
            </a:r>
          </a:p>
          <a:p>
            <a:r>
              <a:rPr lang="en-GB" dirty="0"/>
              <a:t>Ed Jordan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1863843" y="2021411"/>
            <a:ext cx="114756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QA &amp; Weld Lead</a:t>
            </a:r>
          </a:p>
          <a:p>
            <a:r>
              <a:rPr lang="en-GB" dirty="0"/>
              <a:t>Carlos G</a:t>
            </a: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3221037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FAT Lead</a:t>
            </a:r>
          </a:p>
          <a:p>
            <a:r>
              <a:rPr lang="en-GB" dirty="0"/>
              <a:t>Andy B-M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1305340" y="4195935"/>
            <a:ext cx="1019922" cy="66195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Design Apprentice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Dan Skae</a:t>
            </a:r>
          </a:p>
        </p:txBody>
      </p:sp>
      <p:sp>
        <p:nvSpPr>
          <p:cNvPr id="16" name="Content Placeholder 8"/>
          <p:cNvSpPr txBox="1">
            <a:spLocks/>
          </p:cNvSpPr>
          <p:nvPr/>
        </p:nvSpPr>
        <p:spPr>
          <a:xfrm>
            <a:off x="1362055" y="3359918"/>
            <a:ext cx="101992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Ricardo L</a:t>
            </a:r>
          </a:p>
        </p:txBody>
      </p:sp>
      <p:sp>
        <p:nvSpPr>
          <p:cNvPr id="17" name="Content Placeholder 8"/>
          <p:cNvSpPr txBox="1">
            <a:spLocks/>
          </p:cNvSpPr>
          <p:nvPr/>
        </p:nvSpPr>
        <p:spPr>
          <a:xfrm>
            <a:off x="325043" y="3843393"/>
            <a:ext cx="874926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 err="1">
                <a:solidFill>
                  <a:schemeClr val="bg1">
                    <a:lumMod val="65000"/>
                  </a:schemeClr>
                </a:solidFill>
              </a:rPr>
              <a:t>YII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 Mech Eng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Luke C</a:t>
            </a:r>
          </a:p>
        </p:txBody>
      </p:sp>
      <p:sp>
        <p:nvSpPr>
          <p:cNvPr id="21" name="Content Placeholder 8"/>
          <p:cNvSpPr txBox="1">
            <a:spLocks/>
          </p:cNvSpPr>
          <p:nvPr/>
        </p:nvSpPr>
        <p:spPr>
          <a:xfrm>
            <a:off x="5270826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>
                <a:solidFill>
                  <a:schemeClr val="tx1"/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Lead Technician</a:t>
            </a:r>
          </a:p>
          <a:p>
            <a:r>
              <a:rPr lang="en-GB" dirty="0"/>
              <a:t>Luke Bladen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6639310" y="2021411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Senior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Tom Hanley</a:t>
            </a:r>
          </a:p>
        </p:txBody>
      </p:sp>
      <p:sp>
        <p:nvSpPr>
          <p:cNvPr id="23" name="Content Placeholder 8"/>
          <p:cNvSpPr txBox="1">
            <a:spLocks/>
          </p:cNvSpPr>
          <p:nvPr/>
        </p:nvSpPr>
        <p:spPr>
          <a:xfrm>
            <a:off x="4833275" y="3009695"/>
            <a:ext cx="962861" cy="6697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Cryo Tech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Ivan S</a:t>
            </a:r>
          </a:p>
        </p:txBody>
      </p:sp>
      <p:sp>
        <p:nvSpPr>
          <p:cNvPr id="26" name="Content Placeholder 8"/>
          <p:cNvSpPr txBox="1">
            <a:spLocks/>
          </p:cNvSpPr>
          <p:nvPr/>
        </p:nvSpPr>
        <p:spPr>
          <a:xfrm>
            <a:off x="3689968" y="3003798"/>
            <a:ext cx="103564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Senior 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Stuart Wild </a:t>
            </a:r>
          </a:p>
        </p:txBody>
      </p:sp>
      <p:sp>
        <p:nvSpPr>
          <p:cNvPr id="27" name="Content Placeholder 8"/>
          <p:cNvSpPr txBox="1">
            <a:spLocks/>
          </p:cNvSpPr>
          <p:nvPr/>
        </p:nvSpPr>
        <p:spPr>
          <a:xfrm>
            <a:off x="7971930" y="2021409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Survey &amp; Alignment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Ryan Cash</a:t>
            </a:r>
          </a:p>
        </p:txBody>
      </p:sp>
      <p:sp>
        <p:nvSpPr>
          <p:cNvPr id="28" name="Content Placeholder 8"/>
          <p:cNvSpPr txBox="1">
            <a:spLocks/>
          </p:cNvSpPr>
          <p:nvPr/>
        </p:nvSpPr>
        <p:spPr>
          <a:xfrm>
            <a:off x="8264776" y="1114696"/>
            <a:ext cx="824846" cy="2975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Riggers</a:t>
            </a:r>
          </a:p>
        </p:txBody>
      </p:sp>
      <p:sp>
        <p:nvSpPr>
          <p:cNvPr id="29" name="Content Placeholder 8"/>
          <p:cNvSpPr txBox="1">
            <a:spLocks/>
          </p:cNvSpPr>
          <p:nvPr/>
        </p:nvSpPr>
        <p:spPr>
          <a:xfrm>
            <a:off x="2528246" y="3023744"/>
            <a:ext cx="103564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Welder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John Hassall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7AFDABB-D5FC-168B-F6FD-61926B396D0B}"/>
              </a:ext>
            </a:extLst>
          </p:cNvPr>
          <p:cNvSpPr txBox="1">
            <a:spLocks/>
          </p:cNvSpPr>
          <p:nvPr/>
        </p:nvSpPr>
        <p:spPr>
          <a:xfrm>
            <a:off x="4139952" y="713402"/>
            <a:ext cx="953307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ctr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lt1"/>
                </a:solidFill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lt1"/>
                </a:solidFill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CC Sponsor </a:t>
            </a:r>
          </a:p>
          <a:p>
            <a:r>
              <a:rPr lang="en-GB" dirty="0"/>
              <a:t>Ian Lazarus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D0F63259-6A6B-9FBE-4734-1D87749C3E98}"/>
              </a:ext>
            </a:extLst>
          </p:cNvPr>
          <p:cNvSpPr txBox="1">
            <a:spLocks/>
          </p:cNvSpPr>
          <p:nvPr/>
        </p:nvSpPr>
        <p:spPr>
          <a:xfrm>
            <a:off x="109716" y="3003600"/>
            <a:ext cx="1118000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Senior 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James Bourne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50B3122F-2340-3B7F-4BEA-30DEA686EA0A}"/>
              </a:ext>
            </a:extLst>
          </p:cNvPr>
          <p:cNvSpPr txBox="1">
            <a:spLocks/>
          </p:cNvSpPr>
          <p:nvPr/>
        </p:nvSpPr>
        <p:spPr>
          <a:xfrm>
            <a:off x="5982962" y="3009694"/>
            <a:ext cx="962861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Abigail Lee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A1CF550-3A68-60D6-CE1C-0E0238B390B3}"/>
              </a:ext>
            </a:extLst>
          </p:cNvPr>
          <p:cNvSpPr txBox="1">
            <a:spLocks/>
          </p:cNvSpPr>
          <p:nvPr/>
        </p:nvSpPr>
        <p:spPr>
          <a:xfrm>
            <a:off x="4932040" y="4141668"/>
            <a:ext cx="1955911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Mech Tech Apprentices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4D6FEEA9-B02F-5703-97F7-84534994D274}"/>
              </a:ext>
            </a:extLst>
          </p:cNvPr>
          <p:cNvSpPr txBox="1">
            <a:spLocks/>
          </p:cNvSpPr>
          <p:nvPr/>
        </p:nvSpPr>
        <p:spPr>
          <a:xfrm>
            <a:off x="7053490" y="3009694"/>
            <a:ext cx="724627" cy="180145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+2 Mech Tech’s (peak)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B2288BE5-7C24-9136-816A-D5677DC977B9}"/>
              </a:ext>
            </a:extLst>
          </p:cNvPr>
          <p:cNvSpPr txBox="1">
            <a:spLocks/>
          </p:cNvSpPr>
          <p:nvPr/>
        </p:nvSpPr>
        <p:spPr>
          <a:xfrm>
            <a:off x="7050866" y="951763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Tech Manager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Paul Hindley</a:t>
            </a:r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EAE396CA-3E79-6ED7-1595-A42AA481EB93}"/>
              </a:ext>
            </a:extLst>
          </p:cNvPr>
          <p:cNvSpPr txBox="1">
            <a:spLocks/>
          </p:cNvSpPr>
          <p:nvPr/>
        </p:nvSpPr>
        <p:spPr>
          <a:xfrm>
            <a:off x="7020272" y="70261"/>
            <a:ext cx="1178206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Tech Oversight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Phil Atkinson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BF1179D3-4599-58DA-B422-801E3B2358A7}"/>
              </a:ext>
            </a:extLst>
          </p:cNvPr>
          <p:cNvSpPr txBox="1">
            <a:spLocks/>
          </p:cNvSpPr>
          <p:nvPr/>
        </p:nvSpPr>
        <p:spPr>
          <a:xfrm>
            <a:off x="3719378" y="3840052"/>
            <a:ext cx="980032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Ollie </a:t>
            </a:r>
            <a:r>
              <a:rPr lang="en-GB" sz="1200" dirty="0" err="1">
                <a:solidFill>
                  <a:schemeClr val="bg1">
                    <a:lumMod val="65000"/>
                  </a:schemeClr>
                </a:solidFill>
              </a:rPr>
              <a:t>Poyton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Content Placeholder 8">
            <a:extLst>
              <a:ext uri="{FF2B5EF4-FFF2-40B4-BE49-F238E27FC236}">
                <a16:creationId xmlns:a16="http://schemas.microsoft.com/office/drawing/2014/main" id="{930FF426-BB5C-E34B-4014-E9901EF95147}"/>
              </a:ext>
            </a:extLst>
          </p:cNvPr>
          <p:cNvSpPr txBox="1">
            <a:spLocks/>
          </p:cNvSpPr>
          <p:nvPr/>
        </p:nvSpPr>
        <p:spPr>
          <a:xfrm>
            <a:off x="7971929" y="2809964"/>
            <a:ext cx="1117019" cy="6694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Outside Manufacturing (Procurement)</a:t>
            </a:r>
          </a:p>
        </p:txBody>
      </p:sp>
      <p:sp>
        <p:nvSpPr>
          <p:cNvPr id="33" name="Content Placeholder 8">
            <a:extLst>
              <a:ext uri="{FF2B5EF4-FFF2-40B4-BE49-F238E27FC236}">
                <a16:creationId xmlns:a16="http://schemas.microsoft.com/office/drawing/2014/main" id="{C476EAEB-AF70-1BE0-0D25-2D9FAC85A17E}"/>
              </a:ext>
            </a:extLst>
          </p:cNvPr>
          <p:cNvSpPr txBox="1">
            <a:spLocks/>
          </p:cNvSpPr>
          <p:nvPr/>
        </p:nvSpPr>
        <p:spPr>
          <a:xfrm>
            <a:off x="7873743" y="4139744"/>
            <a:ext cx="1215206" cy="2975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Vac Processing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4A09756B-1703-89BC-3E3C-7DCFAA1A062D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>
            <a:off x="2036973" y="451114"/>
            <a:ext cx="518803" cy="84979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10AF80B-B4C1-DAEB-00A3-487EB729ED97}"/>
              </a:ext>
            </a:extLst>
          </p:cNvPr>
          <p:cNvCxnSpPr>
            <a:cxnSpLocks/>
            <a:stCxn id="2" idx="1"/>
            <a:endCxn id="11" idx="3"/>
          </p:cNvCxnSpPr>
          <p:nvPr/>
        </p:nvCxnSpPr>
        <p:spPr>
          <a:xfrm rot="10800000" flipV="1">
            <a:off x="3672796" y="1048141"/>
            <a:ext cx="467157" cy="25276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38F263A-F32A-5966-194B-E5837108866D}"/>
              </a:ext>
            </a:extLst>
          </p:cNvPr>
          <p:cNvCxnSpPr>
            <a:stCxn id="30" idx="2"/>
            <a:endCxn id="8" idx="0"/>
          </p:cNvCxnSpPr>
          <p:nvPr/>
        </p:nvCxnSpPr>
        <p:spPr>
          <a:xfrm>
            <a:off x="7609375" y="739739"/>
            <a:ext cx="1" cy="21202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8C61593-98BD-C89E-23CF-A97E5C9DB158}"/>
              </a:ext>
            </a:extLst>
          </p:cNvPr>
          <p:cNvCxnSpPr>
            <a:cxnSpLocks/>
            <a:stCxn id="12" idx="0"/>
            <a:endCxn id="11" idx="2"/>
          </p:cNvCxnSpPr>
          <p:nvPr/>
        </p:nvCxnSpPr>
        <p:spPr>
          <a:xfrm rot="5400000" flipH="1" flipV="1">
            <a:off x="1843715" y="759029"/>
            <a:ext cx="393953" cy="214718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F757BD7C-297B-676A-DB90-166D0E9BB3E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16200000" flipH="1">
            <a:off x="3254034" y="1495897"/>
            <a:ext cx="385765" cy="665261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7F2872D-E84C-EB44-621C-E707A2FB36DC}"/>
              </a:ext>
            </a:extLst>
          </p:cNvPr>
          <p:cNvCxnSpPr>
            <a:cxnSpLocks/>
            <a:endCxn id="21" idx="0"/>
          </p:cNvCxnSpPr>
          <p:nvPr/>
        </p:nvCxnSpPr>
        <p:spPr>
          <a:xfrm rot="5400000">
            <a:off x="6502150" y="948428"/>
            <a:ext cx="400170" cy="174579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1B3D6E9-3E3E-0BC1-0252-DA1D5ED274E8}"/>
              </a:ext>
            </a:extLst>
          </p:cNvPr>
          <p:cNvCxnSpPr>
            <a:cxnSpLocks/>
            <a:endCxn id="22" idx="0"/>
          </p:cNvCxnSpPr>
          <p:nvPr/>
        </p:nvCxnSpPr>
        <p:spPr>
          <a:xfrm rot="5400000">
            <a:off x="7186392" y="1632670"/>
            <a:ext cx="400170" cy="37731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3F99DC42-7922-9DA1-3127-62CFC7B36B1A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5400000">
            <a:off x="5412618" y="2592977"/>
            <a:ext cx="318806" cy="51463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A6A7DD5-9228-DEA9-8644-8687E2077A5F}"/>
              </a:ext>
            </a:extLst>
          </p:cNvPr>
          <p:cNvCxnSpPr>
            <a:cxnSpLocks/>
            <a:stCxn id="21" idx="2"/>
            <a:endCxn id="5" idx="0"/>
          </p:cNvCxnSpPr>
          <p:nvPr/>
        </p:nvCxnSpPr>
        <p:spPr>
          <a:xfrm rot="16200000" flipH="1">
            <a:off x="5987462" y="2532762"/>
            <a:ext cx="318805" cy="63505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2191C8D-19C6-EB76-B3F0-9389FA9FA778}"/>
              </a:ext>
            </a:extLst>
          </p:cNvPr>
          <p:cNvCxnSpPr>
            <a:cxnSpLocks/>
            <a:stCxn id="21" idx="2"/>
            <a:endCxn id="7" idx="0"/>
          </p:cNvCxnSpPr>
          <p:nvPr/>
        </p:nvCxnSpPr>
        <p:spPr>
          <a:xfrm rot="16200000" flipH="1">
            <a:off x="6463168" y="2057057"/>
            <a:ext cx="318805" cy="158646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1305ADB-9A6C-F76C-DEB2-69814C6BD829}"/>
              </a:ext>
            </a:extLst>
          </p:cNvPr>
          <p:cNvCxnSpPr>
            <a:cxnSpLocks/>
            <a:stCxn id="14" idx="2"/>
            <a:endCxn id="23" idx="0"/>
          </p:cNvCxnSpPr>
          <p:nvPr/>
        </p:nvCxnSpPr>
        <p:spPr>
          <a:xfrm rot="16200000" flipH="1">
            <a:off x="4387723" y="2082712"/>
            <a:ext cx="318806" cy="153515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6D9ED7F-CA3E-D563-E6CC-AA1AD725CFE1}"/>
              </a:ext>
            </a:extLst>
          </p:cNvPr>
          <p:cNvSpPr txBox="1"/>
          <p:nvPr/>
        </p:nvSpPr>
        <p:spPr>
          <a:xfrm>
            <a:off x="903828" y="4834044"/>
            <a:ext cx="6930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  <a:cs typeface="Calibri" panose="020F0502020204030204" pitchFamily="34" charset="0"/>
              </a:rPr>
              <a:t>*Does not reflect STFC pay bands. Some staff are shared between multiple projects. 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F98E8A1-A594-0669-CC3F-44C7A77B5EA5}"/>
              </a:ext>
            </a:extLst>
          </p:cNvPr>
          <p:cNvCxnSpPr>
            <a:cxnSpLocks/>
            <a:stCxn id="14" idx="2"/>
            <a:endCxn id="26" idx="0"/>
          </p:cNvCxnSpPr>
          <p:nvPr/>
        </p:nvCxnSpPr>
        <p:spPr>
          <a:xfrm rot="16200000" flipH="1">
            <a:off x="3837214" y="2633222"/>
            <a:ext cx="312909" cy="42824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D3841DA-FA88-F9B4-C478-4174D479A1DB}"/>
              </a:ext>
            </a:extLst>
          </p:cNvPr>
          <p:cNvCxnSpPr>
            <a:stCxn id="26" idx="2"/>
            <a:endCxn id="31" idx="0"/>
          </p:cNvCxnSpPr>
          <p:nvPr/>
        </p:nvCxnSpPr>
        <p:spPr>
          <a:xfrm>
            <a:off x="4207789" y="3673276"/>
            <a:ext cx="1605" cy="16677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202E89C9-DD3B-954C-F2CC-28A28F336734}"/>
              </a:ext>
            </a:extLst>
          </p:cNvPr>
          <p:cNvCxnSpPr>
            <a:cxnSpLocks/>
            <a:stCxn id="13" idx="2"/>
            <a:endCxn id="29" idx="0"/>
          </p:cNvCxnSpPr>
          <p:nvPr/>
        </p:nvCxnSpPr>
        <p:spPr>
          <a:xfrm rot="16200000" flipH="1">
            <a:off x="2575420" y="2553096"/>
            <a:ext cx="332855" cy="60843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B7348FC8-0F48-BAC5-781D-CE600050FDA1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 rot="5400000">
            <a:off x="1820308" y="2742597"/>
            <a:ext cx="669029" cy="565612"/>
          </a:xfrm>
          <a:prstGeom prst="bentConnector3">
            <a:avLst>
              <a:gd name="adj1" fmla="val 2515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BAA46D-AA70-F8AD-EB73-E07CC0132F7E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rot="5400000">
            <a:off x="665646" y="2702148"/>
            <a:ext cx="304523" cy="298381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815636E7-4AEA-A2C7-E99B-6C2178DCFFA3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1305340" y="4125867"/>
            <a:ext cx="509961" cy="70068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6080CEE-B10A-A1FD-37C6-D236ED5FB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5584" y="3275986"/>
            <a:ext cx="1371396" cy="328370"/>
          </a:xfrm>
          <a:prstGeom prst="bentConnector3">
            <a:avLst>
              <a:gd name="adj1" fmla="val 7525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ontent Placeholder 8">
            <a:extLst>
              <a:ext uri="{FF2B5EF4-FFF2-40B4-BE49-F238E27FC236}">
                <a16:creationId xmlns:a16="http://schemas.microsoft.com/office/drawing/2014/main" id="{76D1543A-571F-124B-9122-24D657077D3E}"/>
              </a:ext>
            </a:extLst>
          </p:cNvPr>
          <p:cNvSpPr txBox="1">
            <a:spLocks/>
          </p:cNvSpPr>
          <p:nvPr/>
        </p:nvSpPr>
        <p:spPr>
          <a:xfrm>
            <a:off x="7972603" y="3611792"/>
            <a:ext cx="1117019" cy="37374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In-house Manufacturing</a:t>
            </a:r>
          </a:p>
        </p:txBody>
      </p: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5C4C4DBB-5665-B32A-D209-113219417140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rot="5400000">
            <a:off x="2583075" y="1490199"/>
            <a:ext cx="385765" cy="676658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6B3BE50A-E592-68D0-4077-79A1A5E2CFCE}"/>
              </a:ext>
            </a:extLst>
          </p:cNvPr>
          <p:cNvCxnSpPr>
            <a:cxnSpLocks/>
            <a:stCxn id="30" idx="3"/>
            <a:endCxn id="28" idx="0"/>
          </p:cNvCxnSpPr>
          <p:nvPr/>
        </p:nvCxnSpPr>
        <p:spPr>
          <a:xfrm>
            <a:off x="8198478" y="405000"/>
            <a:ext cx="478721" cy="70969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4014912D-4CF6-2485-EF6A-031AD035F359}"/>
              </a:ext>
            </a:extLst>
          </p:cNvPr>
          <p:cNvCxnSpPr>
            <a:cxnSpLocks/>
            <a:stCxn id="12" idx="1"/>
            <a:endCxn id="17" idx="1"/>
          </p:cNvCxnSpPr>
          <p:nvPr/>
        </p:nvCxnSpPr>
        <p:spPr>
          <a:xfrm rot="10800000" flipH="1" flipV="1">
            <a:off x="319735" y="2364338"/>
            <a:ext cx="5307" cy="1813794"/>
          </a:xfrm>
          <a:prstGeom prst="bentConnector3">
            <a:avLst>
              <a:gd name="adj1" fmla="val -509071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A368695E-1273-4021-60DF-CCF02C1748D9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1501246" y="785853"/>
            <a:ext cx="790" cy="22018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D55D3017-25D2-1500-9AFA-5754E8DA83C9}"/>
              </a:ext>
            </a:extLst>
          </p:cNvPr>
          <p:cNvCxnSpPr>
            <a:stCxn id="11" idx="2"/>
            <a:endCxn id="21" idx="0"/>
          </p:cNvCxnSpPr>
          <p:nvPr/>
        </p:nvCxnSpPr>
        <p:spPr>
          <a:xfrm rot="16200000" flipH="1">
            <a:off x="4278929" y="471003"/>
            <a:ext cx="385765" cy="2715050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3563D4BE-11FD-0961-C7E4-E1228FF3BDB6}"/>
              </a:ext>
            </a:extLst>
          </p:cNvPr>
          <p:cNvCxnSpPr>
            <a:stCxn id="21" idx="3"/>
            <a:endCxn id="22" idx="1"/>
          </p:cNvCxnSpPr>
          <p:nvPr/>
        </p:nvCxnSpPr>
        <p:spPr>
          <a:xfrm>
            <a:off x="6387845" y="2356150"/>
            <a:ext cx="2514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3820B296-CDE1-D7A1-27A6-D5675C65CDDE}"/>
              </a:ext>
            </a:extLst>
          </p:cNvPr>
          <p:cNvCxnSpPr>
            <a:stCxn id="12" idx="2"/>
            <a:endCxn id="16" idx="0"/>
          </p:cNvCxnSpPr>
          <p:nvPr/>
        </p:nvCxnSpPr>
        <p:spPr>
          <a:xfrm rot="16200000" flipH="1">
            <a:off x="1089136" y="2577037"/>
            <a:ext cx="660841" cy="904919"/>
          </a:xfrm>
          <a:prstGeom prst="bentConnector3">
            <a:avLst>
              <a:gd name="adj1" fmla="val 261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878CECD-DCF7-061B-6107-E25EE458A2B3}"/>
              </a:ext>
            </a:extLst>
          </p:cNvPr>
          <p:cNvSpPr txBox="1">
            <a:spLocks/>
          </p:cNvSpPr>
          <p:nvPr/>
        </p:nvSpPr>
        <p:spPr>
          <a:xfrm>
            <a:off x="8264776" y="4519411"/>
            <a:ext cx="824846" cy="2975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Logistics</a:t>
            </a:r>
          </a:p>
        </p:txBody>
      </p:sp>
    </p:spTree>
    <p:extLst>
      <p:ext uri="{BB962C8B-B14F-4D97-AF65-F5344CB8AC3E}">
        <p14:creationId xmlns:p14="http://schemas.microsoft.com/office/powerpoint/2010/main" val="34415713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https://edms.cern.ch/document/1586446/1.0</Note>
  </documentManagement>
</p:properties>
</file>

<file path=customXml/itemProps1.xml><?xml version="1.0" encoding="utf-8"?>
<ds:datastoreItem xmlns:ds="http://schemas.openxmlformats.org/officeDocument/2006/customXml" ds:itemID="{F63AD722-E25D-4BCF-B24B-64C9609FF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4999</TotalTime>
  <Words>2256</Words>
  <Application>Microsoft Office PowerPoint</Application>
  <PresentationFormat>On-screen Show (16:9)</PresentationFormat>
  <Paragraphs>903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Thème Office</vt:lpstr>
      <vt:lpstr> UK Crab Cavity Project Structure</vt:lpstr>
      <vt:lpstr>UK Crab Cavity Project Structure</vt:lpstr>
      <vt:lpstr>Phase I vs Phase II Management Changes </vt:lpstr>
      <vt:lpstr>Meetings &amp; Organisation</vt:lpstr>
      <vt:lpstr>Staffing </vt:lpstr>
      <vt:lpstr>Change Request After RI Cavity Delays</vt:lpstr>
      <vt:lpstr>UK DQW Project Structure</vt:lpstr>
      <vt:lpstr>Project Management</vt:lpstr>
      <vt:lpstr>Build Leadership</vt:lpstr>
      <vt:lpstr>Quality Assurance (All)</vt:lpstr>
      <vt:lpstr>Quality Management </vt:lpstr>
      <vt:lpstr>Cryomodule Procurement</vt:lpstr>
      <vt:lpstr>Design Management</vt:lpstr>
      <vt:lpstr>Parts Management</vt:lpstr>
      <vt:lpstr>Parts Management Process</vt:lpstr>
      <vt:lpstr>Infrastructure Layout</vt:lpstr>
      <vt:lpstr>Assembly Management</vt:lpstr>
      <vt:lpstr>Instrumentation, Qualification &amp; Testing</vt:lpstr>
      <vt:lpstr>Closing Remarks </vt:lpstr>
      <vt:lpstr>Thank You!   Questions?</vt:lpstr>
      <vt:lpstr>Assembly Procedures</vt:lpstr>
      <vt:lpstr>UK DQW Schedule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Templeton, Niklas (STFC,DL,TECH)</cp:lastModifiedBy>
  <cp:revision>207</cp:revision>
  <dcterms:created xsi:type="dcterms:W3CDTF">2016-02-11T10:47:23Z</dcterms:created>
  <dcterms:modified xsi:type="dcterms:W3CDTF">2023-09-26T22:55:56Z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