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443" r:id="rId6"/>
    <p:sldId id="444" r:id="rId7"/>
    <p:sldId id="445" r:id="rId8"/>
    <p:sldId id="473" r:id="rId9"/>
    <p:sldId id="451" r:id="rId10"/>
    <p:sldId id="454" r:id="rId11"/>
    <p:sldId id="455" r:id="rId12"/>
    <p:sldId id="468" r:id="rId13"/>
    <p:sldId id="467" r:id="rId14"/>
    <p:sldId id="465" r:id="rId15"/>
    <p:sldId id="469" r:id="rId16"/>
    <p:sldId id="470" r:id="rId17"/>
    <p:sldId id="466" r:id="rId18"/>
    <p:sldId id="447" r:id="rId19"/>
    <p:sldId id="464" r:id="rId20"/>
    <p:sldId id="472" r:id="rId21"/>
    <p:sldId id="321" r:id="rId22"/>
    <p:sldId id="471" r:id="rId23"/>
  </p:sldIdLst>
  <p:sldSz cx="9144000" cy="5143500" type="screen16x9"/>
  <p:notesSz cx="7010400" cy="92360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4" clrIdx="0"/>
  <p:cmAuthor id="2" name="Marco Statera" initials="MS" lastIdx="1" clrIdx="1">
    <p:extLst>
      <p:ext uri="{19B8F6BF-5375-455C-9EA6-DF929625EA0E}">
        <p15:presenceInfo xmlns:p15="http://schemas.microsoft.com/office/powerpoint/2012/main" userId="S::statera@infn.it::14834cdb-0591-4458-a932-529965d1d4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A39"/>
    <a:srgbClr val="007D37"/>
    <a:srgbClr val="126BA2"/>
    <a:srgbClr val="2174A7"/>
    <a:srgbClr val="FB963C"/>
    <a:srgbClr val="5A5A5A"/>
    <a:srgbClr val="64BDD7"/>
    <a:srgbClr val="991B93"/>
    <a:srgbClr val="961E8D"/>
    <a:srgbClr val="892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7FEFFA-6BEB-4E75-83E4-6D5B608E3F21}" v="147" dt="2023-09-25T23:38:18.7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0" autoAdjust="0"/>
    <p:restoredTop sz="88480" autoAdjust="0"/>
  </p:normalViewPr>
  <p:slideViewPr>
    <p:cSldViewPr snapToObjects="1" showGuides="1">
      <p:cViewPr varScale="1">
        <p:scale>
          <a:sx n="113" d="100"/>
          <a:sy n="113" d="100"/>
        </p:scale>
        <p:origin x="282" y="6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0" d="100"/>
          <a:sy n="70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Statera" userId="14834cdb-0591-4458-a932-529965d1d44f" providerId="ADAL" clId="{A27FEFFA-6BEB-4E75-83E4-6D5B608E3F21}"/>
    <pc:docChg chg="undo custSel addSld delSld modSld sldOrd">
      <pc:chgData name="Marco Statera" userId="14834cdb-0591-4458-a932-529965d1d44f" providerId="ADAL" clId="{A27FEFFA-6BEB-4E75-83E4-6D5B608E3F21}" dt="2023-09-25T23:52:11.029" v="1098" actId="20577"/>
      <pc:docMkLst>
        <pc:docMk/>
      </pc:docMkLst>
      <pc:sldChg chg="add del">
        <pc:chgData name="Marco Statera" userId="14834cdb-0591-4458-a932-529965d1d44f" providerId="ADAL" clId="{A27FEFFA-6BEB-4E75-83E4-6D5B608E3F21}" dt="2023-09-25T23:21:54.223" v="928" actId="47"/>
        <pc:sldMkLst>
          <pc:docMk/>
          <pc:sldMk cId="3403526908" sldId="257"/>
        </pc:sldMkLst>
      </pc:sldChg>
      <pc:sldChg chg="addSp delSp modSp mod">
        <pc:chgData name="Marco Statera" userId="14834cdb-0591-4458-a932-529965d1d44f" providerId="ADAL" clId="{A27FEFFA-6BEB-4E75-83E4-6D5B608E3F21}" dt="2023-09-25T22:31:51.852" v="838" actId="20577"/>
        <pc:sldMkLst>
          <pc:docMk/>
          <pc:sldMk cId="0" sldId="263"/>
        </pc:sldMkLst>
        <pc:spChg chg="mod">
          <ac:chgData name="Marco Statera" userId="14834cdb-0591-4458-a932-529965d1d44f" providerId="ADAL" clId="{A27FEFFA-6BEB-4E75-83E4-6D5B608E3F21}" dt="2023-09-25T22:31:10.566" v="837" actId="20577"/>
          <ac:spMkLst>
            <pc:docMk/>
            <pc:sldMk cId="0" sldId="263"/>
            <ac:spMk id="3" creationId="{00000000-0000-0000-0000-000000000000}"/>
          </ac:spMkLst>
        </pc:spChg>
        <pc:spChg chg="mod">
          <ac:chgData name="Marco Statera" userId="14834cdb-0591-4458-a932-529965d1d44f" providerId="ADAL" clId="{A27FEFFA-6BEB-4E75-83E4-6D5B608E3F21}" dt="2023-09-23T09:33:27.327" v="192" actId="1076"/>
          <ac:spMkLst>
            <pc:docMk/>
            <pc:sldMk cId="0" sldId="263"/>
            <ac:spMk id="4" creationId="{00000000-0000-0000-0000-000000000000}"/>
          </ac:spMkLst>
        </pc:spChg>
        <pc:spChg chg="mod">
          <ac:chgData name="Marco Statera" userId="14834cdb-0591-4458-a932-529965d1d44f" providerId="ADAL" clId="{A27FEFFA-6BEB-4E75-83E4-6D5B608E3F21}" dt="2023-09-25T22:31:51.852" v="838" actId="20577"/>
          <ac:spMkLst>
            <pc:docMk/>
            <pc:sldMk cId="0" sldId="263"/>
            <ac:spMk id="18" creationId="{00000000-0000-0000-0000-000000000000}"/>
          </ac:spMkLst>
        </pc:spChg>
        <pc:graphicFrameChg chg="add del mod">
          <ac:chgData name="Marco Statera" userId="14834cdb-0591-4458-a932-529965d1d44f" providerId="ADAL" clId="{A27FEFFA-6BEB-4E75-83E4-6D5B608E3F21}" dt="2023-09-23T09:19:04.539" v="46" actId="478"/>
          <ac:graphicFrameMkLst>
            <pc:docMk/>
            <pc:sldMk cId="0" sldId="263"/>
            <ac:graphicFrameMk id="2" creationId="{BCD01D2B-C805-F460-E726-78D7603BD495}"/>
          </ac:graphicFrameMkLst>
        </pc:graphicFrameChg>
        <pc:picChg chg="add mod modCrop">
          <ac:chgData name="Marco Statera" userId="14834cdb-0591-4458-a932-529965d1d44f" providerId="ADAL" clId="{A27FEFFA-6BEB-4E75-83E4-6D5B608E3F21}" dt="2023-09-23T09:32:47.491" v="185" actId="1035"/>
          <ac:picMkLst>
            <pc:docMk/>
            <pc:sldMk cId="0" sldId="263"/>
            <ac:picMk id="6" creationId="{A43E46D3-C636-B520-2C1C-C5967CFBDC81}"/>
          </ac:picMkLst>
        </pc:picChg>
        <pc:picChg chg="add mod">
          <ac:chgData name="Marco Statera" userId="14834cdb-0591-4458-a932-529965d1d44f" providerId="ADAL" clId="{A27FEFFA-6BEB-4E75-83E4-6D5B608E3F21}" dt="2023-09-23T09:34:03.484" v="199" actId="1076"/>
          <ac:picMkLst>
            <pc:docMk/>
            <pc:sldMk cId="0" sldId="263"/>
            <ac:picMk id="7" creationId="{7A22D0D1-7DE8-F38F-AA5E-5D4FD1DCDDE8}"/>
          </ac:picMkLst>
        </pc:picChg>
        <pc:picChg chg="del mod">
          <ac:chgData name="Marco Statera" userId="14834cdb-0591-4458-a932-529965d1d44f" providerId="ADAL" clId="{A27FEFFA-6BEB-4E75-83E4-6D5B608E3F21}" dt="2023-09-23T09:33:04.913" v="186" actId="478"/>
          <ac:picMkLst>
            <pc:docMk/>
            <pc:sldMk cId="0" sldId="263"/>
            <ac:picMk id="12" creationId="{00000000-0000-0000-0000-000000000000}"/>
          </ac:picMkLst>
        </pc:picChg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118876407" sldId="265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1987537538" sldId="266"/>
        </pc:sldMkLst>
      </pc:sldChg>
      <pc:sldChg chg="modSp add del mod modShow">
        <pc:chgData name="Marco Statera" userId="14834cdb-0591-4458-a932-529965d1d44f" providerId="ADAL" clId="{A27FEFFA-6BEB-4E75-83E4-6D5B608E3F21}" dt="2023-09-25T22:44:05.740" v="884" actId="47"/>
        <pc:sldMkLst>
          <pc:docMk/>
          <pc:sldMk cId="13974966" sldId="269"/>
        </pc:sldMkLst>
        <pc:spChg chg="mod">
          <ac:chgData name="Marco Statera" userId="14834cdb-0591-4458-a932-529965d1d44f" providerId="ADAL" clId="{A27FEFFA-6BEB-4E75-83E4-6D5B608E3F21}" dt="2023-09-23T09:23:38.987" v="130" actId="1076"/>
          <ac:spMkLst>
            <pc:docMk/>
            <pc:sldMk cId="13974966" sldId="269"/>
            <ac:spMk id="3" creationId="{00000000-0000-0000-0000-000000000000}"/>
          </ac:spMkLst>
        </pc:spChg>
        <pc:spChg chg="mod">
          <ac:chgData name="Marco Statera" userId="14834cdb-0591-4458-a932-529965d1d44f" providerId="ADAL" clId="{A27FEFFA-6BEB-4E75-83E4-6D5B608E3F21}" dt="2023-09-23T09:23:42.817" v="131" actId="1076"/>
          <ac:spMkLst>
            <pc:docMk/>
            <pc:sldMk cId="13974966" sldId="269"/>
            <ac:spMk id="9" creationId="{00000000-0000-0000-0000-000000000000}"/>
          </ac:spMkLst>
        </pc:spChg>
        <pc:grpChg chg="mod">
          <ac:chgData name="Marco Statera" userId="14834cdb-0591-4458-a932-529965d1d44f" providerId="ADAL" clId="{A27FEFFA-6BEB-4E75-83E4-6D5B608E3F21}" dt="2023-09-23T09:23:50.014" v="132" actId="1076"/>
          <ac:grpSpMkLst>
            <pc:docMk/>
            <pc:sldMk cId="13974966" sldId="269"/>
            <ac:grpSpMk id="15" creationId="{00000000-0000-0000-0000-000000000000}"/>
          </ac:grpSpMkLst>
        </pc:grpChg>
      </pc:sldChg>
      <pc:sldChg chg="add del">
        <pc:chgData name="Marco Statera" userId="14834cdb-0591-4458-a932-529965d1d44f" providerId="ADAL" clId="{A27FEFFA-6BEB-4E75-83E4-6D5B608E3F21}" dt="2023-09-25T23:26:42.119" v="935" actId="47"/>
        <pc:sldMkLst>
          <pc:docMk/>
          <pc:sldMk cId="395830043" sldId="274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1406998508" sldId="296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485690394" sldId="311"/>
        </pc:sldMkLst>
      </pc:sldChg>
      <pc:sldChg chg="modSp add mod ord">
        <pc:chgData name="Marco Statera" userId="14834cdb-0591-4458-a932-529965d1d44f" providerId="ADAL" clId="{A27FEFFA-6BEB-4E75-83E4-6D5B608E3F21}" dt="2023-09-24T16:55:10.747" v="812" actId="20577"/>
        <pc:sldMkLst>
          <pc:docMk/>
          <pc:sldMk cId="2372619595" sldId="321"/>
        </pc:sldMkLst>
        <pc:spChg chg="mod">
          <ac:chgData name="Marco Statera" userId="14834cdb-0591-4458-a932-529965d1d44f" providerId="ADAL" clId="{A27FEFFA-6BEB-4E75-83E4-6D5B608E3F21}" dt="2023-09-24T16:55:10.747" v="812" actId="20577"/>
          <ac:spMkLst>
            <pc:docMk/>
            <pc:sldMk cId="2372619595" sldId="321"/>
            <ac:spMk id="3" creationId="{C74B61B8-26B5-E347-AC77-FEB7CE019A77}"/>
          </ac:spMkLst>
        </pc:spChg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758908667" sldId="322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668934800" sldId="334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446985083" sldId="370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0467619" sldId="371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099217300" sldId="373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146760741" sldId="410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1435373049" sldId="413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978273247" sldId="414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183529551" sldId="422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1356528465" sldId="428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211854787" sldId="432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753172304" sldId="437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708912807" sldId="438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559810934" sldId="439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244677848" sldId="440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228714403" sldId="441"/>
        </pc:sldMkLst>
      </pc:sldChg>
      <pc:sldChg chg="del">
        <pc:chgData name="Marco Statera" userId="14834cdb-0591-4458-a932-529965d1d44f" providerId="ADAL" clId="{A27FEFFA-6BEB-4E75-83E4-6D5B608E3F21}" dt="2023-09-24T16:42:46.906" v="605" actId="47"/>
        <pc:sldMkLst>
          <pc:docMk/>
          <pc:sldMk cId="373530517" sldId="442"/>
        </pc:sldMkLst>
      </pc:sldChg>
      <pc:sldChg chg="modSp add mod">
        <pc:chgData name="Marco Statera" userId="14834cdb-0591-4458-a932-529965d1d44f" providerId="ADAL" clId="{A27FEFFA-6BEB-4E75-83E4-6D5B608E3F21}" dt="2023-09-24T15:32:26.628" v="258" actId="20577"/>
        <pc:sldMkLst>
          <pc:docMk/>
          <pc:sldMk cId="3567881268" sldId="443"/>
        </pc:sldMkLst>
        <pc:spChg chg="mod">
          <ac:chgData name="Marco Statera" userId="14834cdb-0591-4458-a932-529965d1d44f" providerId="ADAL" clId="{A27FEFFA-6BEB-4E75-83E4-6D5B608E3F21}" dt="2023-09-24T15:32:26.628" v="258" actId="20577"/>
          <ac:spMkLst>
            <pc:docMk/>
            <pc:sldMk cId="3567881268" sldId="443"/>
            <ac:spMk id="3" creationId="{00000000-0000-0000-0000-000000000000}"/>
          </ac:spMkLst>
        </pc:spChg>
      </pc:sldChg>
      <pc:sldChg chg="modSp add mod">
        <pc:chgData name="Marco Statera" userId="14834cdb-0591-4458-a932-529965d1d44f" providerId="ADAL" clId="{A27FEFFA-6BEB-4E75-83E4-6D5B608E3F21}" dt="2023-09-24T15:32:43.788" v="260" actId="27636"/>
        <pc:sldMkLst>
          <pc:docMk/>
          <pc:sldMk cId="416644240" sldId="444"/>
        </pc:sldMkLst>
        <pc:spChg chg="mod">
          <ac:chgData name="Marco Statera" userId="14834cdb-0591-4458-a932-529965d1d44f" providerId="ADAL" clId="{A27FEFFA-6BEB-4E75-83E4-6D5B608E3F21}" dt="2023-09-24T15:32:43.788" v="260" actId="27636"/>
          <ac:spMkLst>
            <pc:docMk/>
            <pc:sldMk cId="416644240" sldId="444"/>
            <ac:spMk id="3" creationId="{00000000-0000-0000-0000-000000000000}"/>
          </ac:spMkLst>
        </pc:spChg>
      </pc:sldChg>
      <pc:sldChg chg="add">
        <pc:chgData name="Marco Statera" userId="14834cdb-0591-4458-a932-529965d1d44f" providerId="ADAL" clId="{A27FEFFA-6BEB-4E75-83E4-6D5B608E3F21}" dt="2023-09-23T09:15:57.989" v="0"/>
        <pc:sldMkLst>
          <pc:docMk/>
          <pc:sldMk cId="748533298" sldId="445"/>
        </pc:sldMkLst>
      </pc:sldChg>
      <pc:sldChg chg="modSp add mod">
        <pc:chgData name="Marco Statera" userId="14834cdb-0591-4458-a932-529965d1d44f" providerId="ADAL" clId="{A27FEFFA-6BEB-4E75-83E4-6D5B608E3F21}" dt="2023-09-25T23:46:42.691" v="1068" actId="14100"/>
        <pc:sldMkLst>
          <pc:docMk/>
          <pc:sldMk cId="63603287" sldId="447"/>
        </pc:sldMkLst>
        <pc:spChg chg="mod">
          <ac:chgData name="Marco Statera" userId="14834cdb-0591-4458-a932-529965d1d44f" providerId="ADAL" clId="{A27FEFFA-6BEB-4E75-83E4-6D5B608E3F21}" dt="2023-09-25T23:46:42.691" v="1068" actId="14100"/>
          <ac:spMkLst>
            <pc:docMk/>
            <pc:sldMk cId="63603287" sldId="447"/>
            <ac:spMk id="21" creationId="{D242CF67-688F-663F-5438-CECC2EB228A1}"/>
          </ac:spMkLst>
        </pc:spChg>
        <pc:spChg chg="mod">
          <ac:chgData name="Marco Statera" userId="14834cdb-0591-4458-a932-529965d1d44f" providerId="ADAL" clId="{A27FEFFA-6BEB-4E75-83E4-6D5B608E3F21}" dt="2023-09-25T23:46:37.774" v="1066" actId="14100"/>
          <ac:spMkLst>
            <pc:docMk/>
            <pc:sldMk cId="63603287" sldId="447"/>
            <ac:spMk id="31" creationId="{39391FAF-4FF6-3479-2844-336CB5087FDA}"/>
          </ac:spMkLst>
        </pc:spChg>
        <pc:picChg chg="mod">
          <ac:chgData name="Marco Statera" userId="14834cdb-0591-4458-a932-529965d1d44f" providerId="ADAL" clId="{A27FEFFA-6BEB-4E75-83E4-6D5B608E3F21}" dt="2023-09-25T23:46:30.518" v="1064" actId="1076"/>
          <ac:picMkLst>
            <pc:docMk/>
            <pc:sldMk cId="63603287" sldId="447"/>
            <ac:picMk id="14" creationId="{C9286F7F-6DE5-C248-8313-746DFD845EEE}"/>
          </ac:picMkLst>
        </pc:picChg>
      </pc:sldChg>
      <pc:sldChg chg="addSp delSp modSp add mod">
        <pc:chgData name="Marco Statera" userId="14834cdb-0591-4458-a932-529965d1d44f" providerId="ADAL" clId="{A27FEFFA-6BEB-4E75-83E4-6D5B608E3F21}" dt="2023-09-24T15:37:19.602" v="459" actId="1038"/>
        <pc:sldMkLst>
          <pc:docMk/>
          <pc:sldMk cId="2842669117" sldId="451"/>
        </pc:sldMkLst>
        <pc:spChg chg="mod">
          <ac:chgData name="Marco Statera" userId="14834cdb-0591-4458-a932-529965d1d44f" providerId="ADAL" clId="{A27FEFFA-6BEB-4E75-83E4-6D5B608E3F21}" dt="2023-09-24T15:37:19.602" v="459" actId="1038"/>
          <ac:spMkLst>
            <pc:docMk/>
            <pc:sldMk cId="2842669117" sldId="451"/>
            <ac:spMk id="3" creationId="{D3176005-51DB-8BFF-2FE3-8B671BF91EAF}"/>
          </ac:spMkLst>
        </pc:spChg>
        <pc:spChg chg="add mod">
          <ac:chgData name="Marco Statera" userId="14834cdb-0591-4458-a932-529965d1d44f" providerId="ADAL" clId="{A27FEFFA-6BEB-4E75-83E4-6D5B608E3F21}" dt="2023-09-24T15:37:08.106" v="454" actId="2085"/>
          <ac:spMkLst>
            <pc:docMk/>
            <pc:sldMk cId="2842669117" sldId="451"/>
            <ac:spMk id="6" creationId="{AD312C14-799A-A032-E49A-F761DF4AACA6}"/>
          </ac:spMkLst>
        </pc:spChg>
        <pc:inkChg chg="add del">
          <ac:chgData name="Marco Statera" userId="14834cdb-0591-4458-a932-529965d1d44f" providerId="ADAL" clId="{A27FEFFA-6BEB-4E75-83E4-6D5B608E3F21}" dt="2023-09-24T15:35:04.761" v="264" actId="9405"/>
          <ac:inkMkLst>
            <pc:docMk/>
            <pc:sldMk cId="2842669117" sldId="451"/>
            <ac:inkMk id="9" creationId="{548868C9-D846-1344-153B-8418517BD7FA}"/>
          </ac:inkMkLst>
        </pc:inkChg>
      </pc:sldChg>
      <pc:sldChg chg="add del mod modShow">
        <pc:chgData name="Marco Statera" userId="14834cdb-0591-4458-a932-529965d1d44f" providerId="ADAL" clId="{A27FEFFA-6BEB-4E75-83E4-6D5B608E3F21}" dt="2023-09-25T22:44:14.003" v="885" actId="47"/>
        <pc:sldMkLst>
          <pc:docMk/>
          <pc:sldMk cId="2290721252" sldId="452"/>
        </pc:sldMkLst>
      </pc:sldChg>
      <pc:sldChg chg="add del mod modShow">
        <pc:chgData name="Marco Statera" userId="14834cdb-0591-4458-a932-529965d1d44f" providerId="ADAL" clId="{A27FEFFA-6BEB-4E75-83E4-6D5B608E3F21}" dt="2023-09-25T22:44:05.740" v="884" actId="47"/>
        <pc:sldMkLst>
          <pc:docMk/>
          <pc:sldMk cId="1943901398" sldId="453"/>
        </pc:sldMkLst>
      </pc:sldChg>
      <pc:sldChg chg="addSp delSp modSp add mod">
        <pc:chgData name="Marco Statera" userId="14834cdb-0591-4458-a932-529965d1d44f" providerId="ADAL" clId="{A27FEFFA-6BEB-4E75-83E4-6D5B608E3F21}" dt="2023-09-25T23:35:35.490" v="945" actId="14100"/>
        <pc:sldMkLst>
          <pc:docMk/>
          <pc:sldMk cId="3090199231" sldId="454"/>
        </pc:sldMkLst>
        <pc:spChg chg="mod">
          <ac:chgData name="Marco Statera" userId="14834cdb-0591-4458-a932-529965d1d44f" providerId="ADAL" clId="{A27FEFFA-6BEB-4E75-83E4-6D5B608E3F21}" dt="2023-09-25T22:45:39.777" v="913" actId="1076"/>
          <ac:spMkLst>
            <pc:docMk/>
            <pc:sldMk cId="3090199231" sldId="454"/>
            <ac:spMk id="3" creationId="{50FF0B36-17A1-95F3-ABAC-3FF54CA6D15D}"/>
          </ac:spMkLst>
        </pc:spChg>
        <pc:spChg chg="mod">
          <ac:chgData name="Marco Statera" userId="14834cdb-0591-4458-a932-529965d1d44f" providerId="ADAL" clId="{A27FEFFA-6BEB-4E75-83E4-6D5B608E3F21}" dt="2023-09-25T22:46:31.898" v="920" actId="1076"/>
          <ac:spMkLst>
            <pc:docMk/>
            <pc:sldMk cId="3090199231" sldId="454"/>
            <ac:spMk id="9" creationId="{A22E4CDE-A0CA-165D-8AAE-1807ADB90AB5}"/>
          </ac:spMkLst>
        </pc:spChg>
        <pc:spChg chg="del">
          <ac:chgData name="Marco Statera" userId="14834cdb-0591-4458-a932-529965d1d44f" providerId="ADAL" clId="{A27FEFFA-6BEB-4E75-83E4-6D5B608E3F21}" dt="2023-09-25T22:46:24.833" v="919" actId="478"/>
          <ac:spMkLst>
            <pc:docMk/>
            <pc:sldMk cId="3090199231" sldId="454"/>
            <ac:spMk id="10" creationId="{A58237D8-F3F2-E061-F70F-BAAD4E1B93E7}"/>
          </ac:spMkLst>
        </pc:spChg>
        <pc:spChg chg="mod">
          <ac:chgData name="Marco Statera" userId="14834cdb-0591-4458-a932-529965d1d44f" providerId="ADAL" clId="{A27FEFFA-6BEB-4E75-83E4-6D5B608E3F21}" dt="2023-09-25T23:31:53.097" v="939" actId="1076"/>
          <ac:spMkLst>
            <pc:docMk/>
            <pc:sldMk cId="3090199231" sldId="454"/>
            <ac:spMk id="14" creationId="{8112BDFB-EA26-3170-DA61-5F0679FBDEA7}"/>
          </ac:spMkLst>
        </pc:spChg>
        <pc:spChg chg="mod">
          <ac:chgData name="Marco Statera" userId="14834cdb-0591-4458-a932-529965d1d44f" providerId="ADAL" clId="{A27FEFFA-6BEB-4E75-83E4-6D5B608E3F21}" dt="2023-09-25T22:46:31.898" v="920" actId="1076"/>
          <ac:spMkLst>
            <pc:docMk/>
            <pc:sldMk cId="3090199231" sldId="454"/>
            <ac:spMk id="16" creationId="{9E22D051-A65F-B074-FC0B-FAEFF38003A8}"/>
          </ac:spMkLst>
        </pc:spChg>
        <pc:spChg chg="del">
          <ac:chgData name="Marco Statera" userId="14834cdb-0591-4458-a932-529965d1d44f" providerId="ADAL" clId="{A27FEFFA-6BEB-4E75-83E4-6D5B608E3F21}" dt="2023-09-25T22:46:24.833" v="919" actId="478"/>
          <ac:spMkLst>
            <pc:docMk/>
            <pc:sldMk cId="3090199231" sldId="454"/>
            <ac:spMk id="18" creationId="{B8590706-E6D3-92F1-4308-22AFD37D0006}"/>
          </ac:spMkLst>
        </pc:spChg>
        <pc:spChg chg="mod">
          <ac:chgData name="Marco Statera" userId="14834cdb-0591-4458-a932-529965d1d44f" providerId="ADAL" clId="{A27FEFFA-6BEB-4E75-83E4-6D5B608E3F21}" dt="2023-09-25T22:46:31.898" v="920" actId="1076"/>
          <ac:spMkLst>
            <pc:docMk/>
            <pc:sldMk cId="3090199231" sldId="454"/>
            <ac:spMk id="21" creationId="{2DE13A5D-C6FD-EE5B-DBD5-5034DF0701AA}"/>
          </ac:spMkLst>
        </pc:spChg>
        <pc:picChg chg="del">
          <ac:chgData name="Marco Statera" userId="14834cdb-0591-4458-a932-529965d1d44f" providerId="ADAL" clId="{A27FEFFA-6BEB-4E75-83E4-6D5B608E3F21}" dt="2023-09-25T22:46:24.833" v="919" actId="478"/>
          <ac:picMkLst>
            <pc:docMk/>
            <pc:sldMk cId="3090199231" sldId="454"/>
            <ac:picMk id="6" creationId="{54FF6894-D3D5-02A0-1DD9-6A4682F32391}"/>
          </ac:picMkLst>
        </pc:picChg>
        <pc:picChg chg="mod">
          <ac:chgData name="Marco Statera" userId="14834cdb-0591-4458-a932-529965d1d44f" providerId="ADAL" clId="{A27FEFFA-6BEB-4E75-83E4-6D5B608E3F21}" dt="2023-09-25T22:47:20.878" v="927" actId="1076"/>
          <ac:picMkLst>
            <pc:docMk/>
            <pc:sldMk cId="3090199231" sldId="454"/>
            <ac:picMk id="7" creationId="{11FEB902-C321-7C7A-EA73-673993046F1B}"/>
          </ac:picMkLst>
        </pc:picChg>
        <pc:picChg chg="mod">
          <ac:chgData name="Marco Statera" userId="14834cdb-0591-4458-a932-529965d1d44f" providerId="ADAL" clId="{A27FEFFA-6BEB-4E75-83E4-6D5B608E3F21}" dt="2023-09-25T22:47:15.341" v="925" actId="14100"/>
          <ac:picMkLst>
            <pc:docMk/>
            <pc:sldMk cId="3090199231" sldId="454"/>
            <ac:picMk id="8" creationId="{D0647A4E-BCCB-3A78-527C-8379A119A8C9}"/>
          </ac:picMkLst>
        </pc:picChg>
        <pc:picChg chg="add mod">
          <ac:chgData name="Marco Statera" userId="14834cdb-0591-4458-a932-529965d1d44f" providerId="ADAL" clId="{A27FEFFA-6BEB-4E75-83E4-6D5B608E3F21}" dt="2023-09-25T22:47:11.557" v="924" actId="1076"/>
          <ac:picMkLst>
            <pc:docMk/>
            <pc:sldMk cId="3090199231" sldId="454"/>
            <ac:picMk id="11" creationId="{8B0B859E-F1B6-A40B-FC0A-A18369BF8698}"/>
          </ac:picMkLst>
        </pc:picChg>
        <pc:cxnChg chg="mod">
          <ac:chgData name="Marco Statera" userId="14834cdb-0591-4458-a932-529965d1d44f" providerId="ADAL" clId="{A27FEFFA-6BEB-4E75-83E4-6D5B608E3F21}" dt="2023-09-25T23:35:35.490" v="945" actId="14100"/>
          <ac:cxnSpMkLst>
            <pc:docMk/>
            <pc:sldMk cId="3090199231" sldId="454"/>
            <ac:cxnSpMk id="12" creationId="{E1ABEE60-B6E4-1988-DFD0-9A7A87AD7A9A}"/>
          </ac:cxnSpMkLst>
        </pc:cxnChg>
        <pc:cxnChg chg="mod">
          <ac:chgData name="Marco Statera" userId="14834cdb-0591-4458-a932-529965d1d44f" providerId="ADAL" clId="{A27FEFFA-6BEB-4E75-83E4-6D5B608E3F21}" dt="2023-09-25T22:46:31.898" v="920" actId="1076"/>
          <ac:cxnSpMkLst>
            <pc:docMk/>
            <pc:sldMk cId="3090199231" sldId="454"/>
            <ac:cxnSpMk id="15" creationId="{CBFB3082-12EC-325C-CB97-7D046D1C6278}"/>
          </ac:cxnSpMkLst>
        </pc:cxnChg>
        <pc:cxnChg chg="del mod">
          <ac:chgData name="Marco Statera" userId="14834cdb-0591-4458-a932-529965d1d44f" providerId="ADAL" clId="{A27FEFFA-6BEB-4E75-83E4-6D5B608E3F21}" dt="2023-09-25T22:46:24.833" v="919" actId="478"/>
          <ac:cxnSpMkLst>
            <pc:docMk/>
            <pc:sldMk cId="3090199231" sldId="454"/>
            <ac:cxnSpMk id="19" creationId="{1DE7A039-44BD-76BA-A50C-70567C8273B8}"/>
          </ac:cxnSpMkLst>
        </pc:cxnChg>
      </pc:sldChg>
      <pc:sldChg chg="modSp add mod">
        <pc:chgData name="Marco Statera" userId="14834cdb-0591-4458-a932-529965d1d44f" providerId="ADAL" clId="{A27FEFFA-6BEB-4E75-83E4-6D5B608E3F21}" dt="2023-09-25T23:25:23.030" v="934" actId="20577"/>
        <pc:sldMkLst>
          <pc:docMk/>
          <pc:sldMk cId="397230966" sldId="455"/>
        </pc:sldMkLst>
        <pc:spChg chg="mod">
          <ac:chgData name="Marco Statera" userId="14834cdb-0591-4458-a932-529965d1d44f" providerId="ADAL" clId="{A27FEFFA-6BEB-4E75-83E4-6D5B608E3F21}" dt="2023-09-25T23:25:23.030" v="934" actId="20577"/>
          <ac:spMkLst>
            <pc:docMk/>
            <pc:sldMk cId="397230966" sldId="455"/>
            <ac:spMk id="2" creationId="{00000000-0000-0000-0000-000000000000}"/>
          </ac:spMkLst>
        </pc:spChg>
        <pc:spChg chg="mod">
          <ac:chgData name="Marco Statera" userId="14834cdb-0591-4458-a932-529965d1d44f" providerId="ADAL" clId="{A27FEFFA-6BEB-4E75-83E4-6D5B608E3F21}" dt="2023-09-23T09:24:40.016" v="137" actId="1076"/>
          <ac:spMkLst>
            <pc:docMk/>
            <pc:sldMk cId="397230966" sldId="455"/>
            <ac:spMk id="10" creationId="{0C335359-95F8-3898-A866-0103AB2E76A6}"/>
          </ac:spMkLst>
        </pc:spChg>
        <pc:spChg chg="mod">
          <ac:chgData name="Marco Statera" userId="14834cdb-0591-4458-a932-529965d1d44f" providerId="ADAL" clId="{A27FEFFA-6BEB-4E75-83E4-6D5B608E3F21}" dt="2023-09-23T09:26:03.782" v="165" actId="1076"/>
          <ac:spMkLst>
            <pc:docMk/>
            <pc:sldMk cId="397230966" sldId="455"/>
            <ac:spMk id="13" creationId="{00000000-0000-0000-0000-000000000000}"/>
          </ac:spMkLst>
        </pc:spChg>
        <pc:spChg chg="mod">
          <ac:chgData name="Marco Statera" userId="14834cdb-0591-4458-a932-529965d1d44f" providerId="ADAL" clId="{A27FEFFA-6BEB-4E75-83E4-6D5B608E3F21}" dt="2023-09-23T09:26:03.782" v="165" actId="1076"/>
          <ac:spMkLst>
            <pc:docMk/>
            <pc:sldMk cId="397230966" sldId="455"/>
            <ac:spMk id="14" creationId="{00000000-0000-0000-0000-000000000000}"/>
          </ac:spMkLst>
        </pc:spChg>
        <pc:spChg chg="mod">
          <ac:chgData name="Marco Statera" userId="14834cdb-0591-4458-a932-529965d1d44f" providerId="ADAL" clId="{A27FEFFA-6BEB-4E75-83E4-6D5B608E3F21}" dt="2023-09-23T09:25:15.064" v="150" actId="1037"/>
          <ac:spMkLst>
            <pc:docMk/>
            <pc:sldMk cId="397230966" sldId="455"/>
            <ac:spMk id="57" creationId="{00000000-0000-0000-0000-000000000000}"/>
          </ac:spMkLst>
        </pc:spChg>
        <pc:grpChg chg="mod">
          <ac:chgData name="Marco Statera" userId="14834cdb-0591-4458-a932-529965d1d44f" providerId="ADAL" clId="{A27FEFFA-6BEB-4E75-83E4-6D5B608E3F21}" dt="2023-09-23T09:25:29.447" v="153" actId="1076"/>
          <ac:grpSpMkLst>
            <pc:docMk/>
            <pc:sldMk cId="397230966" sldId="455"/>
            <ac:grpSpMk id="18" creationId="{00000000-0000-0000-0000-000000000000}"/>
          </ac:grpSpMkLst>
        </pc:grpChg>
        <pc:grpChg chg="mod">
          <ac:chgData name="Marco Statera" userId="14834cdb-0591-4458-a932-529965d1d44f" providerId="ADAL" clId="{A27FEFFA-6BEB-4E75-83E4-6D5B608E3F21}" dt="2023-09-23T09:24:35.562" v="136" actId="1036"/>
          <ac:grpSpMkLst>
            <pc:docMk/>
            <pc:sldMk cId="397230966" sldId="455"/>
            <ac:grpSpMk id="22" creationId="{00000000-0000-0000-0000-000000000000}"/>
          </ac:grpSpMkLst>
        </pc:grpChg>
        <pc:grpChg chg="mod">
          <ac:chgData name="Marco Statera" userId="14834cdb-0591-4458-a932-529965d1d44f" providerId="ADAL" clId="{A27FEFFA-6BEB-4E75-83E4-6D5B608E3F21}" dt="2023-09-23T09:25:20.890" v="151" actId="1076"/>
          <ac:grpSpMkLst>
            <pc:docMk/>
            <pc:sldMk cId="397230966" sldId="455"/>
            <ac:grpSpMk id="32" creationId="{00000000-0000-0000-0000-000000000000}"/>
          </ac:grpSpMkLst>
        </pc:grpChg>
        <pc:picChg chg="mod">
          <ac:chgData name="Marco Statera" userId="14834cdb-0591-4458-a932-529965d1d44f" providerId="ADAL" clId="{A27FEFFA-6BEB-4E75-83E4-6D5B608E3F21}" dt="2023-09-23T09:25:22.812" v="152" actId="1076"/>
          <ac:picMkLst>
            <pc:docMk/>
            <pc:sldMk cId="397230966" sldId="455"/>
            <ac:picMk id="5" creationId="{00000000-0000-0000-0000-000000000000}"/>
          </ac:picMkLst>
        </pc:picChg>
        <pc:picChg chg="mod">
          <ac:chgData name="Marco Statera" userId="14834cdb-0591-4458-a932-529965d1d44f" providerId="ADAL" clId="{A27FEFFA-6BEB-4E75-83E4-6D5B608E3F21}" dt="2023-09-23T09:26:03.782" v="165" actId="1076"/>
          <ac:picMkLst>
            <pc:docMk/>
            <pc:sldMk cId="397230966" sldId="455"/>
            <ac:picMk id="7" creationId="{00000000-0000-0000-0000-000000000000}"/>
          </ac:picMkLst>
        </pc:picChg>
        <pc:picChg chg="mod">
          <ac:chgData name="Marco Statera" userId="14834cdb-0591-4458-a932-529965d1d44f" providerId="ADAL" clId="{A27FEFFA-6BEB-4E75-83E4-6D5B608E3F21}" dt="2023-09-23T09:25:15.064" v="150" actId="1037"/>
          <ac:picMkLst>
            <pc:docMk/>
            <pc:sldMk cId="397230966" sldId="455"/>
            <ac:picMk id="28" creationId="{00000000-0000-0000-0000-000000000000}"/>
          </ac:picMkLst>
        </pc:picChg>
        <pc:picChg chg="mod">
          <ac:chgData name="Marco Statera" userId="14834cdb-0591-4458-a932-529965d1d44f" providerId="ADAL" clId="{A27FEFFA-6BEB-4E75-83E4-6D5B608E3F21}" dt="2023-09-23T09:25:10.835" v="148" actId="1038"/>
          <ac:picMkLst>
            <pc:docMk/>
            <pc:sldMk cId="397230966" sldId="455"/>
            <ac:picMk id="29" creationId="{00000000-0000-0000-0000-000000000000}"/>
          </ac:picMkLst>
        </pc:picChg>
        <pc:cxnChg chg="mod">
          <ac:chgData name="Marco Statera" userId="14834cdb-0591-4458-a932-529965d1d44f" providerId="ADAL" clId="{A27FEFFA-6BEB-4E75-83E4-6D5B608E3F21}" dt="2023-09-23T09:26:03.782" v="165" actId="1076"/>
          <ac:cxnSpMkLst>
            <pc:docMk/>
            <pc:sldMk cId="397230966" sldId="455"/>
            <ac:cxnSpMk id="8" creationId="{00000000-0000-0000-0000-000000000000}"/>
          </ac:cxnSpMkLst>
        </pc:cxnChg>
        <pc:cxnChg chg="mod">
          <ac:chgData name="Marco Statera" userId="14834cdb-0591-4458-a932-529965d1d44f" providerId="ADAL" clId="{A27FEFFA-6BEB-4E75-83E4-6D5B608E3F21}" dt="2023-09-23T09:24:46.604" v="139" actId="14100"/>
          <ac:cxnSpMkLst>
            <pc:docMk/>
            <pc:sldMk cId="397230966" sldId="455"/>
            <ac:cxnSpMk id="9" creationId="{12828CF0-3C05-67E3-4B68-4F425ADC14A2}"/>
          </ac:cxnSpMkLst>
        </pc:cxnChg>
        <pc:cxnChg chg="mod">
          <ac:chgData name="Marco Statera" userId="14834cdb-0591-4458-a932-529965d1d44f" providerId="ADAL" clId="{A27FEFFA-6BEB-4E75-83E4-6D5B608E3F21}" dt="2023-09-23T09:25:15.064" v="150" actId="1037"/>
          <ac:cxnSpMkLst>
            <pc:docMk/>
            <pc:sldMk cId="397230966" sldId="455"/>
            <ac:cxnSpMk id="55" creationId="{00000000-0000-0000-0000-000000000000}"/>
          </ac:cxnSpMkLst>
        </pc:cxnChg>
      </pc:sldChg>
      <pc:sldChg chg="addSp delSp modSp add del mod">
        <pc:chgData name="Marco Statera" userId="14834cdb-0591-4458-a932-529965d1d44f" providerId="ADAL" clId="{A27FEFFA-6BEB-4E75-83E4-6D5B608E3F21}" dt="2023-09-25T23:40:24.587" v="1021" actId="47"/>
        <pc:sldMkLst>
          <pc:docMk/>
          <pc:sldMk cId="1441957453" sldId="456"/>
        </pc:sldMkLst>
        <pc:spChg chg="mod">
          <ac:chgData name="Marco Statera" userId="14834cdb-0591-4458-a932-529965d1d44f" providerId="ADAL" clId="{A27FEFFA-6BEB-4E75-83E4-6D5B608E3F21}" dt="2023-09-25T23:27:25.020" v="937" actId="15"/>
          <ac:spMkLst>
            <pc:docMk/>
            <pc:sldMk cId="1441957453" sldId="456"/>
            <ac:spMk id="3" creationId="{A5B38985-58BE-07BD-E254-BA1BCF70CF14}"/>
          </ac:spMkLst>
        </pc:spChg>
        <pc:spChg chg="mod">
          <ac:chgData name="Marco Statera" userId="14834cdb-0591-4458-a932-529965d1d44f" providerId="ADAL" clId="{A27FEFFA-6BEB-4E75-83E4-6D5B608E3F21}" dt="2023-09-25T23:37:07.479" v="967" actId="1076"/>
          <ac:spMkLst>
            <pc:docMk/>
            <pc:sldMk cId="1441957453" sldId="456"/>
            <ac:spMk id="20" creationId="{0DE70D24-26B0-DA07-02E9-B46A65ECA745}"/>
          </ac:spMkLst>
        </pc:spChg>
        <pc:grpChg chg="mod">
          <ac:chgData name="Marco Statera" userId="14834cdb-0591-4458-a932-529965d1d44f" providerId="ADAL" clId="{A27FEFFA-6BEB-4E75-83E4-6D5B608E3F21}" dt="2023-09-25T23:35:48.925" v="956"/>
          <ac:grpSpMkLst>
            <pc:docMk/>
            <pc:sldMk cId="1441957453" sldId="456"/>
            <ac:grpSpMk id="9" creationId="{B1E65B99-A0F4-152C-A86B-CC2397CD558D}"/>
          </ac:grpSpMkLst>
        </pc:grpChg>
        <pc:picChg chg="mod">
          <ac:chgData name="Marco Statera" userId="14834cdb-0591-4458-a932-529965d1d44f" providerId="ADAL" clId="{A27FEFFA-6BEB-4E75-83E4-6D5B608E3F21}" dt="2023-09-25T23:35:33.666" v="944" actId="1076"/>
          <ac:picMkLst>
            <pc:docMk/>
            <pc:sldMk cId="1441957453" sldId="456"/>
            <ac:picMk id="14" creationId="{486E6FB9-4555-88A7-77BC-01AD04565B68}"/>
          </ac:picMkLst>
        </pc:picChg>
        <pc:inkChg chg="add del mod">
          <ac:chgData name="Marco Statera" userId="14834cdb-0591-4458-a932-529965d1d44f" providerId="ADAL" clId="{A27FEFFA-6BEB-4E75-83E4-6D5B608E3F21}" dt="2023-09-25T23:35:50.735" v="957" actId="9405"/>
          <ac:inkMkLst>
            <pc:docMk/>
            <pc:sldMk cId="1441957453" sldId="456"/>
            <ac:inkMk id="7" creationId="{6AE2BDEF-5308-FA41-6430-054A791F412A}"/>
          </ac:inkMkLst>
        </pc:inkChg>
        <pc:inkChg chg="add del mod">
          <ac:chgData name="Marco Statera" userId="14834cdb-0591-4458-a932-529965d1d44f" providerId="ADAL" clId="{A27FEFFA-6BEB-4E75-83E4-6D5B608E3F21}" dt="2023-09-25T23:35:48.925" v="956"/>
          <ac:inkMkLst>
            <pc:docMk/>
            <pc:sldMk cId="1441957453" sldId="456"/>
            <ac:inkMk id="8" creationId="{03E3D10F-2D5D-66B4-88A9-6B35151388DF}"/>
          </ac:inkMkLst>
        </pc:inkChg>
        <pc:inkChg chg="add del">
          <ac:chgData name="Marco Statera" userId="14834cdb-0591-4458-a932-529965d1d44f" providerId="ADAL" clId="{A27FEFFA-6BEB-4E75-83E4-6D5B608E3F21}" dt="2023-09-25T23:35:47.204" v="954" actId="9405"/>
          <ac:inkMkLst>
            <pc:docMk/>
            <pc:sldMk cId="1441957453" sldId="456"/>
            <ac:inkMk id="10" creationId="{19860B2E-926E-B103-4618-5D9D25FAD18A}"/>
          </ac:inkMkLst>
        </pc:inkChg>
        <pc:inkChg chg="add del">
          <ac:chgData name="Marco Statera" userId="14834cdb-0591-4458-a932-529965d1d44f" providerId="ADAL" clId="{A27FEFFA-6BEB-4E75-83E4-6D5B608E3F21}" dt="2023-09-25T23:35:46.175" v="953" actId="9405"/>
          <ac:inkMkLst>
            <pc:docMk/>
            <pc:sldMk cId="1441957453" sldId="456"/>
            <ac:inkMk id="11" creationId="{EE956CF9-09E5-143D-9A31-718E74CE54E8}"/>
          </ac:inkMkLst>
        </pc:inkChg>
        <pc:inkChg chg="add del">
          <ac:chgData name="Marco Statera" userId="14834cdb-0591-4458-a932-529965d1d44f" providerId="ADAL" clId="{A27FEFFA-6BEB-4E75-83E4-6D5B608E3F21}" dt="2023-09-25T23:35:45.684" v="952" actId="9405"/>
          <ac:inkMkLst>
            <pc:docMk/>
            <pc:sldMk cId="1441957453" sldId="456"/>
            <ac:inkMk id="13" creationId="{74562BAF-6E55-1FBA-9B50-7597DD2CBE48}"/>
          </ac:inkMkLst>
        </pc:inkChg>
        <pc:cxnChg chg="mod">
          <ac:chgData name="Marco Statera" userId="14834cdb-0591-4458-a932-529965d1d44f" providerId="ADAL" clId="{A27FEFFA-6BEB-4E75-83E4-6D5B608E3F21}" dt="2023-09-25T23:37:07.479" v="967" actId="1076"/>
          <ac:cxnSpMkLst>
            <pc:docMk/>
            <pc:sldMk cId="1441957453" sldId="456"/>
            <ac:cxnSpMk id="17" creationId="{0A74C96A-1B33-E81B-D6C6-2725D714AC46}"/>
          </ac:cxnSpMkLst>
        </pc:cxnChg>
      </pc:sldChg>
      <pc:sldChg chg="addSp delSp modSp add mod modAnim">
        <pc:chgData name="Marco Statera" userId="14834cdb-0591-4458-a932-529965d1d44f" providerId="ADAL" clId="{A27FEFFA-6BEB-4E75-83E4-6D5B608E3F21}" dt="2023-09-24T16:53:24.076" v="721"/>
        <pc:sldMkLst>
          <pc:docMk/>
          <pc:sldMk cId="4130583407" sldId="464"/>
        </pc:sldMkLst>
        <pc:spChg chg="mod">
          <ac:chgData name="Marco Statera" userId="14834cdb-0591-4458-a932-529965d1d44f" providerId="ADAL" clId="{A27FEFFA-6BEB-4E75-83E4-6D5B608E3F21}" dt="2023-09-24T16:48:27.219" v="664" actId="1035"/>
          <ac:spMkLst>
            <pc:docMk/>
            <pc:sldMk cId="4130583407" sldId="464"/>
            <ac:spMk id="3" creationId="{E8DADD90-14C8-6D52-65D5-4A934FB2E0D9}"/>
          </ac:spMkLst>
        </pc:spChg>
        <pc:spChg chg="mod">
          <ac:chgData name="Marco Statera" userId="14834cdb-0591-4458-a932-529965d1d44f" providerId="ADAL" clId="{A27FEFFA-6BEB-4E75-83E4-6D5B608E3F21}" dt="2023-09-24T16:48:22.633" v="663" actId="14100"/>
          <ac:spMkLst>
            <pc:docMk/>
            <pc:sldMk cId="4130583407" sldId="464"/>
            <ac:spMk id="4" creationId="{3560BF43-4C7C-D955-D229-0D1FEA00A6F7}"/>
          </ac:spMkLst>
        </pc:spChg>
        <pc:spChg chg="add del mod">
          <ac:chgData name="Marco Statera" userId="14834cdb-0591-4458-a932-529965d1d44f" providerId="ADAL" clId="{A27FEFFA-6BEB-4E75-83E4-6D5B608E3F21}" dt="2023-09-24T16:47:42.760" v="632" actId="767"/>
          <ac:spMkLst>
            <pc:docMk/>
            <pc:sldMk cId="4130583407" sldId="464"/>
            <ac:spMk id="7" creationId="{62F17EEC-0EE4-5E8D-F413-5E6BAA831193}"/>
          </ac:spMkLst>
        </pc:spChg>
        <pc:spChg chg="add mod">
          <ac:chgData name="Marco Statera" userId="14834cdb-0591-4458-a932-529965d1d44f" providerId="ADAL" clId="{A27FEFFA-6BEB-4E75-83E4-6D5B608E3F21}" dt="2023-09-24T16:50:03.321" v="711" actId="14100"/>
          <ac:spMkLst>
            <pc:docMk/>
            <pc:sldMk cId="4130583407" sldId="464"/>
            <ac:spMk id="8" creationId="{E82A87A5-2403-FB13-B4F4-76463A903B03}"/>
          </ac:spMkLst>
        </pc:spChg>
        <pc:picChg chg="add mod">
          <ac:chgData name="Marco Statera" userId="14834cdb-0591-4458-a932-529965d1d44f" providerId="ADAL" clId="{A27FEFFA-6BEB-4E75-83E4-6D5B608E3F21}" dt="2023-09-23T09:28:02.831" v="169" actId="1076"/>
          <ac:picMkLst>
            <pc:docMk/>
            <pc:sldMk cId="4130583407" sldId="464"/>
            <ac:picMk id="2" creationId="{98FD6821-F47D-8578-EE1E-4495EEABE98C}"/>
          </ac:picMkLst>
        </pc:picChg>
        <pc:picChg chg="mod">
          <ac:chgData name="Marco Statera" userId="14834cdb-0591-4458-a932-529965d1d44f" providerId="ADAL" clId="{A27FEFFA-6BEB-4E75-83E4-6D5B608E3F21}" dt="2023-09-24T16:48:32.453" v="666" actId="1035"/>
          <ac:picMkLst>
            <pc:docMk/>
            <pc:sldMk cId="4130583407" sldId="464"/>
            <ac:picMk id="6" creationId="{DAB22048-1A5E-33A1-4F18-8C8DBA49AE61}"/>
          </ac:picMkLst>
        </pc:picChg>
        <pc:picChg chg="add mod">
          <ac:chgData name="Marco Statera" userId="14834cdb-0591-4458-a932-529965d1d44f" providerId="ADAL" clId="{A27FEFFA-6BEB-4E75-83E4-6D5B608E3F21}" dt="2023-09-24T16:52:18.826" v="717" actId="1076"/>
          <ac:picMkLst>
            <pc:docMk/>
            <pc:sldMk cId="4130583407" sldId="464"/>
            <ac:picMk id="10" creationId="{E8FE6371-533D-2842-43E3-6B0920890AA9}"/>
          </ac:picMkLst>
        </pc:picChg>
        <pc:picChg chg="mod">
          <ac:chgData name="Marco Statera" userId="14834cdb-0591-4458-a932-529965d1d44f" providerId="ADAL" clId="{A27FEFFA-6BEB-4E75-83E4-6D5B608E3F21}" dt="2023-09-24T16:48:30.687" v="665" actId="1035"/>
          <ac:picMkLst>
            <pc:docMk/>
            <pc:sldMk cId="4130583407" sldId="464"/>
            <ac:picMk id="13" creationId="{D1A73D6A-ABF9-4466-B9D2-58298DD8219B}"/>
          </ac:picMkLst>
        </pc:picChg>
        <pc:picChg chg="mod">
          <ac:chgData name="Marco Statera" userId="14834cdb-0591-4458-a932-529965d1d44f" providerId="ADAL" clId="{A27FEFFA-6BEB-4E75-83E4-6D5B608E3F21}" dt="2023-09-24T16:48:30.687" v="665" actId="1035"/>
          <ac:picMkLst>
            <pc:docMk/>
            <pc:sldMk cId="4130583407" sldId="464"/>
            <ac:picMk id="1028" creationId="{8C103B54-6D6D-C3BD-9BA1-359EFA58D54C}"/>
          </ac:picMkLst>
        </pc:picChg>
      </pc:sldChg>
      <pc:sldChg chg="modSp add mod">
        <pc:chgData name="Marco Statera" userId="14834cdb-0591-4458-a932-529965d1d44f" providerId="ADAL" clId="{A27FEFFA-6BEB-4E75-83E4-6D5B608E3F21}" dt="2023-09-25T23:44:38.839" v="1061" actId="1036"/>
        <pc:sldMkLst>
          <pc:docMk/>
          <pc:sldMk cId="2720199556" sldId="465"/>
        </pc:sldMkLst>
        <pc:spChg chg="mod">
          <ac:chgData name="Marco Statera" userId="14834cdb-0591-4458-a932-529965d1d44f" providerId="ADAL" clId="{A27FEFFA-6BEB-4E75-83E4-6D5B608E3F21}" dt="2023-09-25T23:44:38.839" v="1061" actId="1036"/>
          <ac:spMkLst>
            <pc:docMk/>
            <pc:sldMk cId="2720199556" sldId="465"/>
            <ac:spMk id="6" creationId="{B38C933B-1CA4-BF46-6E63-6CDDF08E21F9}"/>
          </ac:spMkLst>
        </pc:spChg>
        <pc:spChg chg="mod">
          <ac:chgData name="Marco Statera" userId="14834cdb-0591-4458-a932-529965d1d44f" providerId="ADAL" clId="{A27FEFFA-6BEB-4E75-83E4-6D5B608E3F21}" dt="2023-09-25T23:44:21.034" v="1057" actId="20577"/>
          <ac:spMkLst>
            <pc:docMk/>
            <pc:sldMk cId="2720199556" sldId="465"/>
            <ac:spMk id="7" creationId="{4248850F-276B-4DEF-843D-CE4303FD3F1A}"/>
          </ac:spMkLst>
        </pc:spChg>
        <pc:spChg chg="mod">
          <ac:chgData name="Marco Statera" userId="14834cdb-0591-4458-a932-529965d1d44f" providerId="ADAL" clId="{A27FEFFA-6BEB-4E75-83E4-6D5B608E3F21}" dt="2023-09-25T23:44:38.839" v="1061" actId="1036"/>
          <ac:spMkLst>
            <pc:docMk/>
            <pc:sldMk cId="2720199556" sldId="465"/>
            <ac:spMk id="8" creationId="{F3E529A1-C7B2-7075-4382-77A81BA3CE07}"/>
          </ac:spMkLst>
        </pc:spChg>
        <pc:spChg chg="mod">
          <ac:chgData name="Marco Statera" userId="14834cdb-0591-4458-a932-529965d1d44f" providerId="ADAL" clId="{A27FEFFA-6BEB-4E75-83E4-6D5B608E3F21}" dt="2023-09-25T23:44:38.839" v="1061" actId="1036"/>
          <ac:spMkLst>
            <pc:docMk/>
            <pc:sldMk cId="2720199556" sldId="465"/>
            <ac:spMk id="16" creationId="{B795382D-1694-4675-F67E-7DB5B7C96F85}"/>
          </ac:spMkLst>
        </pc:spChg>
        <pc:spChg chg="mod">
          <ac:chgData name="Marco Statera" userId="14834cdb-0591-4458-a932-529965d1d44f" providerId="ADAL" clId="{A27FEFFA-6BEB-4E75-83E4-6D5B608E3F21}" dt="2023-09-25T23:44:38.839" v="1061" actId="1036"/>
          <ac:spMkLst>
            <pc:docMk/>
            <pc:sldMk cId="2720199556" sldId="465"/>
            <ac:spMk id="17" creationId="{4101633D-AB09-C1FB-53D3-4DFF17DE1AA0}"/>
          </ac:spMkLst>
        </pc:spChg>
        <pc:spChg chg="mod">
          <ac:chgData name="Marco Statera" userId="14834cdb-0591-4458-a932-529965d1d44f" providerId="ADAL" clId="{A27FEFFA-6BEB-4E75-83E4-6D5B608E3F21}" dt="2023-09-25T23:44:38.839" v="1061" actId="1036"/>
          <ac:spMkLst>
            <pc:docMk/>
            <pc:sldMk cId="2720199556" sldId="465"/>
            <ac:spMk id="20" creationId="{6C6EDE1A-15FD-23A8-E325-06D183E71087}"/>
          </ac:spMkLst>
        </pc:spChg>
        <pc:picChg chg="mod">
          <ac:chgData name="Marco Statera" userId="14834cdb-0591-4458-a932-529965d1d44f" providerId="ADAL" clId="{A27FEFFA-6BEB-4E75-83E4-6D5B608E3F21}" dt="2023-09-25T23:44:38.839" v="1061" actId="1036"/>
          <ac:picMkLst>
            <pc:docMk/>
            <pc:sldMk cId="2720199556" sldId="465"/>
            <ac:picMk id="19" creationId="{DC6BF20B-9CB6-378D-793F-2AD8FA5015A3}"/>
          </ac:picMkLst>
        </pc:picChg>
        <pc:cxnChg chg="mod">
          <ac:chgData name="Marco Statera" userId="14834cdb-0591-4458-a932-529965d1d44f" providerId="ADAL" clId="{A27FEFFA-6BEB-4E75-83E4-6D5B608E3F21}" dt="2023-09-25T23:44:38.839" v="1061" actId="1036"/>
          <ac:cxnSpMkLst>
            <pc:docMk/>
            <pc:sldMk cId="2720199556" sldId="465"/>
            <ac:cxnSpMk id="10" creationId="{E5E7E01F-79E9-ED66-0417-8C3876A584F3}"/>
          </ac:cxnSpMkLst>
        </pc:cxnChg>
        <pc:cxnChg chg="mod">
          <ac:chgData name="Marco Statera" userId="14834cdb-0591-4458-a932-529965d1d44f" providerId="ADAL" clId="{A27FEFFA-6BEB-4E75-83E4-6D5B608E3F21}" dt="2023-09-25T23:44:38.839" v="1061" actId="1036"/>
          <ac:cxnSpMkLst>
            <pc:docMk/>
            <pc:sldMk cId="2720199556" sldId="465"/>
            <ac:cxnSpMk id="11" creationId="{2C7C2A38-424C-117C-3940-9FCA21F1166C}"/>
          </ac:cxnSpMkLst>
        </pc:cxnChg>
        <pc:cxnChg chg="mod">
          <ac:chgData name="Marco Statera" userId="14834cdb-0591-4458-a932-529965d1d44f" providerId="ADAL" clId="{A27FEFFA-6BEB-4E75-83E4-6D5B608E3F21}" dt="2023-09-25T23:44:38.839" v="1061" actId="1036"/>
          <ac:cxnSpMkLst>
            <pc:docMk/>
            <pc:sldMk cId="2720199556" sldId="465"/>
            <ac:cxnSpMk id="23" creationId="{D13DC782-C415-1FB0-AC79-F2002C0A2C2F}"/>
          </ac:cxnSpMkLst>
        </pc:cxnChg>
      </pc:sldChg>
      <pc:sldChg chg="addSp delSp modSp add mod">
        <pc:chgData name="Marco Statera" userId="14834cdb-0591-4458-a932-529965d1d44f" providerId="ADAL" clId="{A27FEFFA-6BEB-4E75-83E4-6D5B608E3F21}" dt="2023-09-25T23:52:11.029" v="1098" actId="20577"/>
        <pc:sldMkLst>
          <pc:docMk/>
          <pc:sldMk cId="2664262753" sldId="466"/>
        </pc:sldMkLst>
        <pc:spChg chg="mod">
          <ac:chgData name="Marco Statera" userId="14834cdb-0591-4458-a932-529965d1d44f" providerId="ADAL" clId="{A27FEFFA-6BEB-4E75-83E4-6D5B608E3F21}" dt="2023-09-25T23:52:11.029" v="1098" actId="20577"/>
          <ac:spMkLst>
            <pc:docMk/>
            <pc:sldMk cId="2664262753" sldId="466"/>
            <ac:spMk id="3" creationId="{D9A13047-D1DA-49F8-9B71-1D2567092FAC}"/>
          </ac:spMkLst>
        </pc:spChg>
        <pc:spChg chg="mod">
          <ac:chgData name="Marco Statera" userId="14834cdb-0591-4458-a932-529965d1d44f" providerId="ADAL" clId="{A27FEFFA-6BEB-4E75-83E4-6D5B608E3F21}" dt="2023-09-24T16:44:11.490" v="612" actId="1076"/>
          <ac:spMkLst>
            <pc:docMk/>
            <pc:sldMk cId="2664262753" sldId="466"/>
            <ac:spMk id="10" creationId="{12ADD33A-EC28-476B-8A03-3D492850CC4B}"/>
          </ac:spMkLst>
        </pc:spChg>
        <pc:picChg chg="mod">
          <ac:chgData name="Marco Statera" userId="14834cdb-0591-4458-a932-529965d1d44f" providerId="ADAL" clId="{A27FEFFA-6BEB-4E75-83E4-6D5B608E3F21}" dt="2023-09-24T16:45:37.515" v="624" actId="1076"/>
          <ac:picMkLst>
            <pc:docMk/>
            <pc:sldMk cId="2664262753" sldId="466"/>
            <ac:picMk id="4" creationId="{871E8AAD-CD66-414B-AF03-39DCDEF919C0}"/>
          </ac:picMkLst>
        </pc:picChg>
        <pc:picChg chg="mod">
          <ac:chgData name="Marco Statera" userId="14834cdb-0591-4458-a932-529965d1d44f" providerId="ADAL" clId="{A27FEFFA-6BEB-4E75-83E4-6D5B608E3F21}" dt="2023-09-24T16:45:49.982" v="630" actId="1076"/>
          <ac:picMkLst>
            <pc:docMk/>
            <pc:sldMk cId="2664262753" sldId="466"/>
            <ac:picMk id="5" creationId="{C699B1D7-CAB5-4CE2-8E67-938C76DF5C76}"/>
          </ac:picMkLst>
        </pc:picChg>
        <pc:picChg chg="mod">
          <ac:chgData name="Marco Statera" userId="14834cdb-0591-4458-a932-529965d1d44f" providerId="ADAL" clId="{A27FEFFA-6BEB-4E75-83E4-6D5B608E3F21}" dt="2023-09-24T16:45:34.448" v="622" actId="1076"/>
          <ac:picMkLst>
            <pc:docMk/>
            <pc:sldMk cId="2664262753" sldId="466"/>
            <ac:picMk id="8" creationId="{150477DA-55F6-431C-93EE-691F54809E8A}"/>
          </ac:picMkLst>
        </pc:picChg>
        <pc:picChg chg="del">
          <ac:chgData name="Marco Statera" userId="14834cdb-0591-4458-a932-529965d1d44f" providerId="ADAL" clId="{A27FEFFA-6BEB-4E75-83E4-6D5B608E3F21}" dt="2023-09-24T16:45:28.014" v="619" actId="478"/>
          <ac:picMkLst>
            <pc:docMk/>
            <pc:sldMk cId="2664262753" sldId="466"/>
            <ac:picMk id="24" creationId="{84B89C32-03CC-4E15-982C-634FD428317F}"/>
          </ac:picMkLst>
        </pc:picChg>
        <pc:cxnChg chg="add del mod">
          <ac:chgData name="Marco Statera" userId="14834cdb-0591-4458-a932-529965d1d44f" providerId="ADAL" clId="{A27FEFFA-6BEB-4E75-83E4-6D5B608E3F21}" dt="2023-09-24T16:45:22.796" v="618" actId="478"/>
          <ac:cxnSpMkLst>
            <pc:docMk/>
            <pc:sldMk cId="2664262753" sldId="466"/>
            <ac:cxnSpMk id="20" creationId="{BDC5EAD8-375C-FC13-D8A4-F5E863C66E26}"/>
          </ac:cxnSpMkLst>
        </pc:cxnChg>
      </pc:sldChg>
      <pc:sldChg chg="addSp modSp add mod ord">
        <pc:chgData name="Marco Statera" userId="14834cdb-0591-4458-a932-529965d1d44f" providerId="ADAL" clId="{A27FEFFA-6BEB-4E75-83E4-6D5B608E3F21}" dt="2023-09-25T23:40:22.372" v="1020"/>
        <pc:sldMkLst>
          <pc:docMk/>
          <pc:sldMk cId="41650052" sldId="467"/>
        </pc:sldMkLst>
        <pc:picChg chg="mod">
          <ac:chgData name="Marco Statera" userId="14834cdb-0591-4458-a932-529965d1d44f" providerId="ADAL" clId="{A27FEFFA-6BEB-4E75-83E4-6D5B608E3F21}" dt="2023-09-24T15:39:35.965" v="461" actId="1076"/>
          <ac:picMkLst>
            <pc:docMk/>
            <pc:sldMk cId="41650052" sldId="467"/>
            <ac:picMk id="8" creationId="{BD5A1591-CE7F-EC30-732B-4AFA47072585}"/>
          </ac:picMkLst>
        </pc:picChg>
        <pc:picChg chg="mod">
          <ac:chgData name="Marco Statera" userId="14834cdb-0591-4458-a932-529965d1d44f" providerId="ADAL" clId="{A27FEFFA-6BEB-4E75-83E4-6D5B608E3F21}" dt="2023-09-24T15:39:44.626" v="464" actId="1076"/>
          <ac:picMkLst>
            <pc:docMk/>
            <pc:sldMk cId="41650052" sldId="467"/>
            <ac:picMk id="9" creationId="{FF376A19-26EF-369B-C37A-D00D73E2E315}"/>
          </ac:picMkLst>
        </pc:picChg>
        <pc:cxnChg chg="add mod">
          <ac:chgData name="Marco Statera" userId="14834cdb-0591-4458-a932-529965d1d44f" providerId="ADAL" clId="{A27FEFFA-6BEB-4E75-83E4-6D5B608E3F21}" dt="2023-09-24T15:41:34.201" v="562" actId="692"/>
          <ac:cxnSpMkLst>
            <pc:docMk/>
            <pc:sldMk cId="41650052" sldId="467"/>
            <ac:cxnSpMk id="10" creationId="{03E2382F-B7DA-4B4A-8703-B93E4126B415}"/>
          </ac:cxnSpMkLst>
        </pc:cxnChg>
        <pc:cxnChg chg="add mod">
          <ac:chgData name="Marco Statera" userId="14834cdb-0591-4458-a932-529965d1d44f" providerId="ADAL" clId="{A27FEFFA-6BEB-4E75-83E4-6D5B608E3F21}" dt="2023-09-24T15:42:12.779" v="571" actId="1038"/>
          <ac:cxnSpMkLst>
            <pc:docMk/>
            <pc:sldMk cId="41650052" sldId="467"/>
            <ac:cxnSpMk id="11" creationId="{F697D2DC-4118-1CC7-80F7-19D4910FAAB4}"/>
          </ac:cxnSpMkLst>
        </pc:cxnChg>
      </pc:sldChg>
      <pc:sldChg chg="addSp delSp modSp add mod ord">
        <pc:chgData name="Marco Statera" userId="14834cdb-0591-4458-a932-529965d1d44f" providerId="ADAL" clId="{A27FEFFA-6BEB-4E75-83E4-6D5B608E3F21}" dt="2023-09-25T23:40:19.892" v="1018"/>
        <pc:sldMkLst>
          <pc:docMk/>
          <pc:sldMk cId="1476901575" sldId="468"/>
        </pc:sldMkLst>
        <pc:spChg chg="add del mod">
          <ac:chgData name="Marco Statera" userId="14834cdb-0591-4458-a932-529965d1d44f" providerId="ADAL" clId="{A27FEFFA-6BEB-4E75-83E4-6D5B608E3F21}" dt="2023-09-25T23:36:43.256" v="963"/>
          <ac:spMkLst>
            <pc:docMk/>
            <pc:sldMk cId="1476901575" sldId="468"/>
            <ac:spMk id="22" creationId="{DB235B9D-8D87-76CD-59C9-4D95C59E0FCD}"/>
          </ac:spMkLst>
        </pc:spChg>
        <pc:spChg chg="add del mod">
          <ac:chgData name="Marco Statera" userId="14834cdb-0591-4458-a932-529965d1d44f" providerId="ADAL" clId="{A27FEFFA-6BEB-4E75-83E4-6D5B608E3F21}" dt="2023-09-25T23:37:38.212" v="972"/>
          <ac:spMkLst>
            <pc:docMk/>
            <pc:sldMk cId="1476901575" sldId="468"/>
            <ac:spMk id="24" creationId="{1A77032B-2361-2643-4E53-49A47074C8C3}"/>
          </ac:spMkLst>
        </pc:spChg>
        <pc:spChg chg="add del mod">
          <ac:chgData name="Marco Statera" userId="14834cdb-0591-4458-a932-529965d1d44f" providerId="ADAL" clId="{A27FEFFA-6BEB-4E75-83E4-6D5B608E3F21}" dt="2023-09-25T23:38:16.395" v="977"/>
          <ac:spMkLst>
            <pc:docMk/>
            <pc:sldMk cId="1476901575" sldId="468"/>
            <ac:spMk id="28" creationId="{D1CA1A19-B739-28CF-710C-CEC7622BCE7A}"/>
          </ac:spMkLst>
        </pc:spChg>
        <pc:grpChg chg="del">
          <ac:chgData name="Marco Statera" userId="14834cdb-0591-4458-a932-529965d1d44f" providerId="ADAL" clId="{A27FEFFA-6BEB-4E75-83E4-6D5B608E3F21}" dt="2023-09-25T23:38:35.082" v="982" actId="478"/>
          <ac:grpSpMkLst>
            <pc:docMk/>
            <pc:sldMk cId="1476901575" sldId="468"/>
            <ac:grpSpMk id="18" creationId="{0D9E57B1-DA1A-678C-BB63-FD767169296C}"/>
          </ac:grpSpMkLst>
        </pc:grpChg>
        <pc:picChg chg="add del">
          <ac:chgData name="Marco Statera" userId="14834cdb-0591-4458-a932-529965d1d44f" providerId="ADAL" clId="{A27FEFFA-6BEB-4E75-83E4-6D5B608E3F21}" dt="2023-09-25T23:36:13.052" v="959"/>
          <ac:picMkLst>
            <pc:docMk/>
            <pc:sldMk cId="1476901575" sldId="468"/>
            <ac:picMk id="9" creationId="{99DFAA2D-1BB0-C3DE-213E-9BEFBFA92E00}"/>
          </ac:picMkLst>
        </pc:picChg>
        <pc:picChg chg="mod">
          <ac:chgData name="Marco Statera" userId="14834cdb-0591-4458-a932-529965d1d44f" providerId="ADAL" clId="{A27FEFFA-6BEB-4E75-83E4-6D5B608E3F21}" dt="2023-09-25T23:39:18.464" v="1003" actId="14100"/>
          <ac:picMkLst>
            <pc:docMk/>
            <pc:sldMk cId="1476901575" sldId="468"/>
            <ac:picMk id="13" creationId="{07B88F95-79C8-D052-7003-FF74543574D4}"/>
          </ac:picMkLst>
        </pc:picChg>
        <pc:picChg chg="mod">
          <ac:chgData name="Marco Statera" userId="14834cdb-0591-4458-a932-529965d1d44f" providerId="ADAL" clId="{A27FEFFA-6BEB-4E75-83E4-6D5B608E3F21}" dt="2023-09-25T23:39:22.850" v="1006" actId="1076"/>
          <ac:picMkLst>
            <pc:docMk/>
            <pc:sldMk cId="1476901575" sldId="468"/>
            <ac:picMk id="14" creationId="{E9509618-BC4A-6D5D-0B39-1A516BAA1BFA}"/>
          </ac:picMkLst>
        </pc:picChg>
        <pc:picChg chg="add del">
          <ac:chgData name="Marco Statera" userId="14834cdb-0591-4458-a932-529965d1d44f" providerId="ADAL" clId="{A27FEFFA-6BEB-4E75-83E4-6D5B608E3F21}" dt="2023-09-25T23:36:35.654" v="961" actId="478"/>
          <ac:picMkLst>
            <pc:docMk/>
            <pc:sldMk cId="1476901575" sldId="468"/>
            <ac:picMk id="20" creationId="{C8323E50-6C18-0723-BADA-03FA8FC591A4}"/>
          </ac:picMkLst>
        </pc:picChg>
        <pc:picChg chg="add mod">
          <ac:chgData name="Marco Statera" userId="14834cdb-0591-4458-a932-529965d1d44f" providerId="ADAL" clId="{A27FEFFA-6BEB-4E75-83E4-6D5B608E3F21}" dt="2023-09-25T23:39:24.671" v="1007" actId="1076"/>
          <ac:picMkLst>
            <pc:docMk/>
            <pc:sldMk cId="1476901575" sldId="468"/>
            <ac:picMk id="23" creationId="{4AF5EB39-44CC-3D8B-E376-54D3CBE80810}"/>
          </ac:picMkLst>
        </pc:picChg>
        <pc:picChg chg="add mod">
          <ac:chgData name="Marco Statera" userId="14834cdb-0591-4458-a932-529965d1d44f" providerId="ADAL" clId="{A27FEFFA-6BEB-4E75-83E4-6D5B608E3F21}" dt="2023-09-25T23:39:34.412" v="1015" actId="1076"/>
          <ac:picMkLst>
            <pc:docMk/>
            <pc:sldMk cId="1476901575" sldId="468"/>
            <ac:picMk id="26" creationId="{47A0B4A2-7536-A627-213A-5BAA697BE600}"/>
          </ac:picMkLst>
        </pc:picChg>
        <pc:picChg chg="add del mod">
          <ac:chgData name="Marco Statera" userId="14834cdb-0591-4458-a932-529965d1d44f" providerId="ADAL" clId="{A27FEFFA-6BEB-4E75-83E4-6D5B608E3F21}" dt="2023-09-25T23:38:16.395" v="977"/>
          <ac:picMkLst>
            <pc:docMk/>
            <pc:sldMk cId="1476901575" sldId="468"/>
            <ac:picMk id="27" creationId="{37B37CA6-4C01-AE83-303F-B6DCBC6F0BC1}"/>
          </ac:picMkLst>
        </pc:picChg>
        <pc:picChg chg="add mod">
          <ac:chgData name="Marco Statera" userId="14834cdb-0591-4458-a932-529965d1d44f" providerId="ADAL" clId="{A27FEFFA-6BEB-4E75-83E4-6D5B608E3F21}" dt="2023-09-25T23:39:37.553" v="1016" actId="1076"/>
          <ac:picMkLst>
            <pc:docMk/>
            <pc:sldMk cId="1476901575" sldId="468"/>
            <ac:picMk id="30" creationId="{E9CC1EAF-5453-8FEA-7381-45BBDE3E8C18}"/>
          </ac:picMkLst>
        </pc:picChg>
        <pc:cxnChg chg="add del mod">
          <ac:chgData name="Marco Statera" userId="14834cdb-0591-4458-a932-529965d1d44f" providerId="ADAL" clId="{A27FEFFA-6BEB-4E75-83E4-6D5B608E3F21}" dt="2023-09-25T23:36:43.256" v="963"/>
          <ac:cxnSpMkLst>
            <pc:docMk/>
            <pc:sldMk cId="1476901575" sldId="468"/>
            <ac:cxnSpMk id="21" creationId="{D48FC8DF-75DC-8B9C-F8DD-6773D155E9CE}"/>
          </ac:cxnSpMkLst>
        </pc:cxnChg>
        <pc:cxnChg chg="add del mod">
          <ac:chgData name="Marco Statera" userId="14834cdb-0591-4458-a932-529965d1d44f" providerId="ADAL" clId="{A27FEFFA-6BEB-4E75-83E4-6D5B608E3F21}" dt="2023-09-25T23:37:38.212" v="972"/>
          <ac:cxnSpMkLst>
            <pc:docMk/>
            <pc:sldMk cId="1476901575" sldId="468"/>
            <ac:cxnSpMk id="25" creationId="{CDFFA33F-712F-DBB7-F43F-7155996A614B}"/>
          </ac:cxnSpMkLst>
        </pc:cxnChg>
        <pc:cxnChg chg="add del mod">
          <ac:chgData name="Marco Statera" userId="14834cdb-0591-4458-a932-529965d1d44f" providerId="ADAL" clId="{A27FEFFA-6BEB-4E75-83E4-6D5B608E3F21}" dt="2023-09-25T23:38:16.395" v="977"/>
          <ac:cxnSpMkLst>
            <pc:docMk/>
            <pc:sldMk cId="1476901575" sldId="468"/>
            <ac:cxnSpMk id="29" creationId="{AC086CF5-C64D-DBC7-B23F-34C6F25D3CC0}"/>
          </ac:cxnSpMkLst>
        </pc:cxnChg>
      </pc:sldChg>
      <pc:sldChg chg="add">
        <pc:chgData name="Marco Statera" userId="14834cdb-0591-4458-a932-529965d1d44f" providerId="ADAL" clId="{A27FEFFA-6BEB-4E75-83E4-6D5B608E3F21}" dt="2023-09-23T09:15:57.989" v="0"/>
        <pc:sldMkLst>
          <pc:docMk/>
          <pc:sldMk cId="2504656920" sldId="469"/>
        </pc:sldMkLst>
      </pc:sldChg>
      <pc:sldChg chg="add">
        <pc:chgData name="Marco Statera" userId="14834cdb-0591-4458-a932-529965d1d44f" providerId="ADAL" clId="{A27FEFFA-6BEB-4E75-83E4-6D5B608E3F21}" dt="2023-09-23T09:15:57.989" v="0"/>
        <pc:sldMkLst>
          <pc:docMk/>
          <pc:sldMk cId="1408144494" sldId="470"/>
        </pc:sldMkLst>
      </pc:sldChg>
      <pc:sldChg chg="modSp add mod">
        <pc:chgData name="Marco Statera" userId="14834cdb-0591-4458-a932-529965d1d44f" providerId="ADAL" clId="{A27FEFFA-6BEB-4E75-83E4-6D5B608E3F21}" dt="2023-09-24T16:42:20.992" v="604" actId="20577"/>
        <pc:sldMkLst>
          <pc:docMk/>
          <pc:sldMk cId="567577887" sldId="471"/>
        </pc:sldMkLst>
        <pc:spChg chg="mod">
          <ac:chgData name="Marco Statera" userId="14834cdb-0591-4458-a932-529965d1d44f" providerId="ADAL" clId="{A27FEFFA-6BEB-4E75-83E4-6D5B608E3F21}" dt="2023-09-24T16:42:20.992" v="604" actId="20577"/>
          <ac:spMkLst>
            <pc:docMk/>
            <pc:sldMk cId="567577887" sldId="471"/>
            <ac:spMk id="7" creationId="{00000000-0000-0000-0000-000000000000}"/>
          </ac:spMkLst>
        </pc:spChg>
        <pc:picChg chg="mod">
          <ac:chgData name="Marco Statera" userId="14834cdb-0591-4458-a932-529965d1d44f" providerId="ADAL" clId="{A27FEFFA-6BEB-4E75-83E4-6D5B608E3F21}" dt="2023-09-24T16:42:09.233" v="596" actId="1037"/>
          <ac:picMkLst>
            <pc:docMk/>
            <pc:sldMk cId="567577887" sldId="471"/>
            <ac:picMk id="8" creationId="{00000000-0000-0000-0000-000000000000}"/>
          </ac:picMkLst>
        </pc:picChg>
        <pc:picChg chg="mod">
          <ac:chgData name="Marco Statera" userId="14834cdb-0591-4458-a932-529965d1d44f" providerId="ADAL" clId="{A27FEFFA-6BEB-4E75-83E4-6D5B608E3F21}" dt="2023-09-24T16:42:02.178" v="586" actId="1076"/>
          <ac:picMkLst>
            <pc:docMk/>
            <pc:sldMk cId="567577887" sldId="471"/>
            <ac:picMk id="12" creationId="{748EC066-9DA6-18D3-85AD-9494489946B2}"/>
          </ac:picMkLst>
        </pc:picChg>
      </pc:sldChg>
      <pc:sldChg chg="addSp delSp modSp add mod ord">
        <pc:chgData name="Marco Statera" userId="14834cdb-0591-4458-a932-529965d1d44f" providerId="ADAL" clId="{A27FEFFA-6BEB-4E75-83E4-6D5B608E3F21}" dt="2023-09-24T16:40:55.814" v="575"/>
        <pc:sldMkLst>
          <pc:docMk/>
          <pc:sldMk cId="620237485" sldId="472"/>
        </pc:sldMkLst>
        <pc:spChg chg="mod ord">
          <ac:chgData name="Marco Statera" userId="14834cdb-0591-4458-a932-529965d1d44f" providerId="ADAL" clId="{A27FEFFA-6BEB-4E75-83E4-6D5B608E3F21}" dt="2023-09-23T09:40:54.807" v="245" actId="14100"/>
          <ac:spMkLst>
            <pc:docMk/>
            <pc:sldMk cId="620237485" sldId="472"/>
            <ac:spMk id="18" creationId="{5DB32067-F334-870C-351B-D5E8B1FAF841}"/>
          </ac:spMkLst>
        </pc:spChg>
        <pc:picChg chg="add del mod modCrop">
          <ac:chgData name="Marco Statera" userId="14834cdb-0591-4458-a932-529965d1d44f" providerId="ADAL" clId="{A27FEFFA-6BEB-4E75-83E4-6D5B608E3F21}" dt="2023-09-23T09:38:08.178" v="208" actId="478"/>
          <ac:picMkLst>
            <pc:docMk/>
            <pc:sldMk cId="620237485" sldId="472"/>
            <ac:picMk id="6" creationId="{0D304C22-0EAF-1892-EF38-F12CB241291C}"/>
          </ac:picMkLst>
        </pc:picChg>
        <pc:picChg chg="add mod modCrop">
          <ac:chgData name="Marco Statera" userId="14834cdb-0591-4458-a932-529965d1d44f" providerId="ADAL" clId="{A27FEFFA-6BEB-4E75-83E4-6D5B608E3F21}" dt="2023-09-23T09:40:33.897" v="240" actId="1076"/>
          <ac:picMkLst>
            <pc:docMk/>
            <pc:sldMk cId="620237485" sldId="472"/>
            <ac:picMk id="8" creationId="{EB8102F3-5720-F286-74E8-A8C1A163D549}"/>
          </ac:picMkLst>
        </pc:picChg>
        <pc:picChg chg="del">
          <ac:chgData name="Marco Statera" userId="14834cdb-0591-4458-a932-529965d1d44f" providerId="ADAL" clId="{A27FEFFA-6BEB-4E75-83E4-6D5B608E3F21}" dt="2023-09-23T09:38:09.359" v="209" actId="478"/>
          <ac:picMkLst>
            <pc:docMk/>
            <pc:sldMk cId="620237485" sldId="472"/>
            <ac:picMk id="13" creationId="{F8C76BBF-0DD6-1792-19D6-DC9CAFC32C19}"/>
          </ac:picMkLst>
        </pc:picChg>
        <pc:picChg chg="mod">
          <ac:chgData name="Marco Statera" userId="14834cdb-0591-4458-a932-529965d1d44f" providerId="ADAL" clId="{A27FEFFA-6BEB-4E75-83E4-6D5B608E3F21}" dt="2023-09-23T09:40:42.178" v="242" actId="1076"/>
          <ac:picMkLst>
            <pc:docMk/>
            <pc:sldMk cId="620237485" sldId="472"/>
            <ac:picMk id="15" creationId="{2BF3C00E-17B0-2447-C3E2-DCCAF575D5C2}"/>
          </ac:picMkLst>
        </pc:picChg>
      </pc:sldChg>
      <pc:sldChg chg="modSp add mod">
        <pc:chgData name="Marco Statera" userId="14834cdb-0591-4458-a932-529965d1d44f" providerId="ADAL" clId="{A27FEFFA-6BEB-4E75-83E4-6D5B608E3F21}" dt="2023-09-25T22:43:00.222" v="882" actId="1076"/>
        <pc:sldMkLst>
          <pc:docMk/>
          <pc:sldMk cId="896166167" sldId="473"/>
        </pc:sldMkLst>
        <pc:spChg chg="mod">
          <ac:chgData name="Marco Statera" userId="14834cdb-0591-4458-a932-529965d1d44f" providerId="ADAL" clId="{A27FEFFA-6BEB-4E75-83E4-6D5B608E3F21}" dt="2023-09-25T22:43:00.222" v="882" actId="1076"/>
          <ac:spMkLst>
            <pc:docMk/>
            <pc:sldMk cId="896166167" sldId="473"/>
            <ac:spMk id="111" creationId="{13079EB1-330B-47DF-90B6-5F8EC8A854FE}"/>
          </ac:spMkLst>
        </pc:spChg>
      </pc:sldChg>
      <pc:sldChg chg="new del">
        <pc:chgData name="Marco Statera" userId="14834cdb-0591-4458-a932-529965d1d44f" providerId="ADAL" clId="{A27FEFFA-6BEB-4E75-83E4-6D5B608E3F21}" dt="2023-09-23T09:43:54.189" v="247" actId="47"/>
        <pc:sldMkLst>
          <pc:docMk/>
          <pc:sldMk cId="1658787435" sldId="473"/>
        </pc:sldMkLst>
      </pc:sldChg>
      <pc:sldMasterChg chg="delSldLayout">
        <pc:chgData name="Marco Statera" userId="14834cdb-0591-4458-a932-529965d1d44f" providerId="ADAL" clId="{A27FEFFA-6BEB-4E75-83E4-6D5B608E3F21}" dt="2023-09-24T16:42:46.906" v="605" actId="47"/>
        <pc:sldMasterMkLst>
          <pc:docMk/>
          <pc:sldMasterMk cId="0" sldId="2147483648"/>
        </pc:sldMasterMkLst>
        <pc:sldLayoutChg chg="del">
          <pc:chgData name="Marco Statera" userId="14834cdb-0591-4458-a932-529965d1d44f" providerId="ADAL" clId="{A27FEFFA-6BEB-4E75-83E4-6D5B608E3F21}" dt="2023-09-24T16:42:46.906" v="605" actId="47"/>
          <pc:sldLayoutMkLst>
            <pc:docMk/>
            <pc:sldMasterMk cId="0" sldId="2147483648"/>
            <pc:sldLayoutMk cId="2150740144" sldId="214748366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25450" y="692150"/>
            <a:ext cx="6159500" cy="34639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54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302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73075" y="698500"/>
            <a:ext cx="6219825" cy="34988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42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73075" y="698500"/>
            <a:ext cx="6219825" cy="34988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074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476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257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83768" y="4767263"/>
            <a:ext cx="5976664" cy="270000"/>
          </a:xfrm>
        </p:spPr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4542668"/>
            <a:ext cx="936104" cy="5200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35D087-2E08-4457-A775-5C8A15B1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A3BA0C-8E86-41D6-9316-22AC20E30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0754" y="4767262"/>
            <a:ext cx="4433638" cy="273844"/>
          </a:xfrm>
        </p:spPr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21D14F-79C2-4A7F-AE14-F8DDF776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02384" y="4779455"/>
            <a:ext cx="1148195" cy="273844"/>
          </a:xfrm>
        </p:spPr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6" name="Segnaposto testo 2">
            <a:extLst>
              <a:ext uri="{FF2B5EF4-FFF2-40B4-BE49-F238E27FC236}">
                <a16:creationId xmlns:a16="http://schemas.microsoft.com/office/drawing/2014/main" id="{55D9D69F-2C26-427C-A381-30F7FB42C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5082" y="1133742"/>
            <a:ext cx="6722269" cy="3143250"/>
          </a:xfrm>
        </p:spPr>
        <p:txBody>
          <a:bodyPr/>
          <a:lstStyle>
            <a:lvl1pPr marL="13716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5143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 marL="8572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 marL="12001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 marL="1543050" indent="-137160">
              <a:buClr>
                <a:schemeClr val="accent3">
                  <a:lumMod val="50000"/>
                </a:schemeClr>
              </a:buClr>
              <a:buFont typeface="Wingdings 2" panose="05020102010507070707" pitchFamily="18" charset="2"/>
              <a:buChar char=""/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469D1377-7106-476E-BE62-9BCD1596A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82" y="183942"/>
            <a:ext cx="7581665" cy="546084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5851DBC-8465-4A95-8C49-F8AE8191C6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12"/>
          <a:stretch/>
        </p:blipFill>
        <p:spPr>
          <a:xfrm>
            <a:off x="8004843" y="183942"/>
            <a:ext cx="1139158" cy="54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9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479232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Statera                                      13th HL-LHC Collaboration meeting  26 Sep 2023, Vancouver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9.png"/><Relationship Id="rId7" Type="http://schemas.openxmlformats.org/officeDocument/2006/relationships/image" Target="../media/image61.emf"/><Relationship Id="rId2" Type="http://schemas.openxmlformats.org/officeDocument/2006/relationships/hyperlink" Target="https://www.ansa.it/canale_scienza_tecnica/notizie/fisica_matematica/2023/03/02/cern-consegnati-i-magneti-per-la-versione-super-di-lhc-_573bce19-c93e-41ca-9c60-1bed780725d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0.jpeg"/><Relationship Id="rId10" Type="http://schemas.openxmlformats.org/officeDocument/2006/relationships/image" Target="../media/image64.jpg"/><Relationship Id="rId4" Type="http://schemas.openxmlformats.org/officeDocument/2006/relationships/hyperlink" Target="https://home.infn.it/en/infn-news/5607-hlc-hl-high-order-corrector-magnets-delivered-to-cern" TargetMode="External"/><Relationship Id="rId9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255196" y="2200124"/>
            <a:ext cx="5328592" cy="1623028"/>
          </a:xfrm>
        </p:spPr>
        <p:txBody>
          <a:bodyPr/>
          <a:lstStyle/>
          <a:p>
            <a:pPr algn="ctr"/>
            <a:r>
              <a:rPr lang="it-IT" sz="3600" dirty="0"/>
              <a:t>High Order </a:t>
            </a:r>
            <a:r>
              <a:rPr lang="it-IT" sz="3600" dirty="0" err="1"/>
              <a:t>Correctors</a:t>
            </a:r>
            <a:r>
              <a:rPr lang="it-IT" sz="3600" dirty="0"/>
              <a:t> end of production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4"/>
          </p:nvPr>
        </p:nvSpPr>
        <p:spPr>
          <a:xfrm>
            <a:off x="4932040" y="4155926"/>
            <a:ext cx="3024336" cy="534281"/>
          </a:xfrm>
        </p:spPr>
        <p:txBody>
          <a:bodyPr>
            <a:normAutofit/>
          </a:bodyPr>
          <a:lstStyle/>
          <a:p>
            <a:pPr algn="r"/>
            <a:r>
              <a:rPr lang="it-IT" b="0" i="0" dirty="0"/>
              <a:t>13</a:t>
            </a:r>
            <a:r>
              <a:rPr lang="it-IT" b="0" i="0" baseline="30000" dirty="0"/>
              <a:t>th</a:t>
            </a:r>
            <a:r>
              <a:rPr lang="it-IT" b="0" i="0" dirty="0"/>
              <a:t> HL-LHC Collaboration meeting</a:t>
            </a:r>
          </a:p>
          <a:p>
            <a:pPr algn="r"/>
            <a:r>
              <a:rPr lang="fr-CH" sz="1300" dirty="0"/>
              <a:t>Vancouver – Sep 26</a:t>
            </a:r>
            <a:r>
              <a:rPr lang="fr-CH" sz="1300" baseline="30000" dirty="0"/>
              <a:t>h</a:t>
            </a:r>
            <a:r>
              <a:rPr lang="fr-CH" sz="1300" dirty="0"/>
              <a:t> 2023</a:t>
            </a:r>
            <a:endParaRPr lang="en-GB" sz="1300" dirty="0"/>
          </a:p>
          <a:p>
            <a:endParaRPr lang="it-IT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427771" y="3613889"/>
            <a:ext cx="3592657" cy="1336444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Marco Statera</a:t>
            </a:r>
          </a:p>
          <a:p>
            <a:r>
              <a:rPr lang="it-IT" sz="1600" dirty="0"/>
              <a:t>on </a:t>
            </a:r>
            <a:r>
              <a:rPr lang="it-IT" sz="1600" dirty="0" err="1"/>
              <a:t>behalf</a:t>
            </a:r>
            <a:r>
              <a:rPr lang="it-IT" sz="1600" dirty="0"/>
              <a:t> of the LASA team</a:t>
            </a:r>
          </a:p>
          <a:p>
            <a:r>
              <a:rPr lang="it-IT" sz="1600" dirty="0"/>
              <a:t>INFN Milano – LASA</a:t>
            </a:r>
          </a:p>
          <a:p>
            <a:r>
              <a:rPr lang="it-IT" sz="1600" dirty="0"/>
              <a:t>Emma </a:t>
            </a:r>
            <a:r>
              <a:rPr lang="it-IT" sz="1600" dirty="0" err="1"/>
              <a:t>Gautheron</a:t>
            </a:r>
            <a:endParaRPr lang="it-IT" sz="1600" dirty="0"/>
          </a:p>
          <a:p>
            <a:r>
              <a:rPr lang="it-IT" sz="1600" dirty="0"/>
              <a:t>CERN</a:t>
            </a:r>
          </a:p>
          <a:p>
            <a:endParaRPr lang="it-IT" dirty="0"/>
          </a:p>
        </p:txBody>
      </p:sp>
      <p:pic>
        <p:nvPicPr>
          <p:cNvPr id="6" name="Immagine 5" descr="Immagine che contiene testo, poster, schermata, Volantino&#10;&#10;Descrizione generata automaticamente">
            <a:extLst>
              <a:ext uri="{FF2B5EF4-FFF2-40B4-BE49-F238E27FC236}">
                <a16:creationId xmlns:a16="http://schemas.microsoft.com/office/drawing/2014/main" id="{A43E46D3-C636-B520-2C1C-C5967CFBDC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C94BE"/>
              </a:clrFrom>
              <a:clrTo>
                <a:srgbClr val="1C94BE">
                  <a:alpha val="0"/>
                </a:srgbClr>
              </a:clrTo>
            </a:clrChange>
          </a:blip>
          <a:srcRect b="40200"/>
          <a:stretch/>
        </p:blipFill>
        <p:spPr>
          <a:xfrm>
            <a:off x="5534928" y="-20538"/>
            <a:ext cx="3628440" cy="306870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A22D0D1-7DE8-F38F-AA5E-5D4FD1DCDD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538061"/>
            <a:ext cx="3169420" cy="17290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C14D9F-0635-ED17-7491-56325821E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happens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something</a:t>
            </a:r>
            <a:r>
              <a:rPr lang="it-IT" dirty="0"/>
              <a:t> </a:t>
            </a:r>
            <a:r>
              <a:rPr lang="it-IT" dirty="0" err="1"/>
              <a:t>goes</a:t>
            </a:r>
            <a:r>
              <a:rPr lang="it-IT" dirty="0"/>
              <a:t> </a:t>
            </a:r>
            <a:r>
              <a:rPr lang="it-IT" dirty="0" err="1"/>
              <a:t>wrong</a:t>
            </a:r>
            <a:r>
              <a:rPr lang="it-IT" dirty="0"/>
              <a:t>?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BC7A6A5-2BED-0654-5F22-345C5192E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7FF8DFB-0E5E-FCEB-529A-55E69D965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0B2405D-A556-C976-49D7-30AC8D3307B9}"/>
              </a:ext>
            </a:extLst>
          </p:cNvPr>
          <p:cNvSpPr txBox="1"/>
          <p:nvPr/>
        </p:nvSpPr>
        <p:spPr>
          <a:xfrm>
            <a:off x="3193962" y="649837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The quadrupole </a:t>
            </a:r>
            <a:r>
              <a:rPr lang="it-IT" dirty="0" err="1">
                <a:solidFill>
                  <a:schemeClr val="accent5"/>
                </a:solidFill>
              </a:rPr>
              <a:t>prototype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had</a:t>
            </a:r>
            <a:r>
              <a:rPr lang="it-IT" dirty="0">
                <a:solidFill>
                  <a:schemeClr val="accent5"/>
                </a:solidFill>
              </a:rPr>
              <a:t> an </a:t>
            </a:r>
            <a:r>
              <a:rPr lang="it-IT" dirty="0" err="1">
                <a:solidFill>
                  <a:schemeClr val="accent5"/>
                </a:solidFill>
              </a:rPr>
              <a:t>issue</a:t>
            </a:r>
            <a:r>
              <a:rPr lang="it-IT" dirty="0">
                <a:solidFill>
                  <a:schemeClr val="accent5"/>
                </a:solidFill>
              </a:rPr>
              <a:t> on </a:t>
            </a:r>
            <a:r>
              <a:rPr lang="it-IT" dirty="0" err="1">
                <a:solidFill>
                  <a:schemeClr val="accent5"/>
                </a:solidFill>
              </a:rPr>
              <a:t>wire</a:t>
            </a:r>
            <a:r>
              <a:rPr lang="it-IT" dirty="0">
                <a:solidFill>
                  <a:schemeClr val="accent5"/>
                </a:solidFill>
              </a:rPr>
              <a:t> to </a:t>
            </a:r>
            <a:r>
              <a:rPr lang="it-IT" dirty="0" err="1">
                <a:solidFill>
                  <a:schemeClr val="accent5"/>
                </a:solidFill>
              </a:rPr>
              <a:t>wire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insulation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during</a:t>
            </a:r>
            <a:r>
              <a:rPr lang="it-IT" dirty="0">
                <a:solidFill>
                  <a:schemeClr val="accent5"/>
                </a:solidFill>
              </a:rPr>
              <a:t> coil </a:t>
            </a:r>
            <a:r>
              <a:rPr lang="it-IT" dirty="0" err="1">
                <a:solidFill>
                  <a:schemeClr val="accent5"/>
                </a:solidFill>
              </a:rPr>
              <a:t>construction</a:t>
            </a:r>
            <a:r>
              <a:rPr lang="it-IT" dirty="0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7C73CFF-CAB3-F915-6135-978FE2C0B4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3538" y="1339888"/>
            <a:ext cx="1821646" cy="2711810"/>
          </a:xfrm>
          <a:prstGeom prst="round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D5A1591-CE7F-EC30-732B-4AFA470725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7533" y="1841728"/>
            <a:ext cx="1572644" cy="2204824"/>
          </a:xfrm>
          <a:prstGeom prst="round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F376A19-26EF-369B-C37A-D00D73E2E3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907343" y="2124106"/>
            <a:ext cx="2155924" cy="168896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F3F3D142-09AA-953D-926A-E201196441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02" y="2561366"/>
            <a:ext cx="3307336" cy="2204891"/>
          </a:xfrm>
          <a:prstGeom prst="rect">
            <a:avLst/>
          </a:prstGeom>
          <a:noFill/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2FE3397-7F19-6C71-CCB1-214B7ED03E0B}"/>
              </a:ext>
            </a:extLst>
          </p:cNvPr>
          <p:cNvSpPr txBox="1"/>
          <p:nvPr/>
        </p:nvSpPr>
        <p:spPr>
          <a:xfrm>
            <a:off x="3353815" y="4079603"/>
            <a:ext cx="3925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>
                <a:solidFill>
                  <a:schemeClr val="accent5"/>
                </a:solidFill>
              </a:rPr>
              <a:t>Analysis by Sorbi-Prioli-Mariotto</a:t>
            </a:r>
          </a:p>
          <a:p>
            <a:pPr algn="l"/>
            <a:r>
              <a:rPr lang="it-IT" sz="1400" dirty="0" err="1">
                <a:solidFill>
                  <a:schemeClr val="accent5"/>
                </a:solidFill>
              </a:rPr>
              <a:t>Mitigation</a:t>
            </a:r>
            <a:r>
              <a:rPr lang="it-IT" sz="1400" dirty="0">
                <a:solidFill>
                  <a:schemeClr val="accent5"/>
                </a:solidFill>
              </a:rPr>
              <a:t>: input </a:t>
            </a:r>
            <a:r>
              <a:rPr lang="it-IT" sz="1400" dirty="0" err="1">
                <a:solidFill>
                  <a:schemeClr val="accent5"/>
                </a:solidFill>
              </a:rPr>
              <a:t>wire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additional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protection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layer</a:t>
            </a:r>
            <a:r>
              <a:rPr lang="it-IT" sz="1400" dirty="0">
                <a:solidFill>
                  <a:schemeClr val="accent5"/>
                </a:solidFill>
              </a:rPr>
              <a:t> and </a:t>
            </a:r>
            <a:r>
              <a:rPr lang="it-IT" sz="1400" dirty="0" err="1">
                <a:solidFill>
                  <a:schemeClr val="accent5"/>
                </a:solidFill>
              </a:rPr>
              <a:t>dedicated</a:t>
            </a:r>
            <a:r>
              <a:rPr lang="it-IT" sz="1400" dirty="0">
                <a:solidFill>
                  <a:schemeClr val="accent5"/>
                </a:solidFill>
              </a:rPr>
              <a:t> test </a:t>
            </a:r>
            <a:r>
              <a:rPr lang="it-IT" sz="1400" dirty="0" err="1">
                <a:solidFill>
                  <a:schemeClr val="accent5"/>
                </a:solidFill>
              </a:rPr>
              <a:t>during</a:t>
            </a:r>
            <a:r>
              <a:rPr lang="it-IT" sz="1400" dirty="0">
                <a:solidFill>
                  <a:schemeClr val="accent5"/>
                </a:solidFill>
              </a:rPr>
              <a:t> production</a:t>
            </a:r>
          </a:p>
        </p:txBody>
      </p:sp>
      <p:pic>
        <p:nvPicPr>
          <p:cNvPr id="20" name="Segnaposto contenuto 19">
            <a:extLst>
              <a:ext uri="{FF2B5EF4-FFF2-40B4-BE49-F238E27FC236}">
                <a16:creationId xmlns:a16="http://schemas.microsoft.com/office/drawing/2014/main" id="{90F6BB35-9230-808F-C5BE-B313ED58E3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116" y="649837"/>
            <a:ext cx="2283379" cy="1899460"/>
          </a:xfrm>
          <a:prstGeom prst="rect">
            <a:avLst/>
          </a:prstGeom>
          <a:noFill/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03E2382F-B7DA-4B4A-8703-B93E4126B415}"/>
              </a:ext>
            </a:extLst>
          </p:cNvPr>
          <p:cNvCxnSpPr/>
          <p:nvPr/>
        </p:nvCxnSpPr>
        <p:spPr>
          <a:xfrm flipV="1">
            <a:off x="6444208" y="2499742"/>
            <a:ext cx="216024" cy="720080"/>
          </a:xfrm>
          <a:prstGeom prst="line">
            <a:avLst/>
          </a:prstGeom>
          <a:ln w="47625">
            <a:solidFill>
              <a:schemeClr val="accent3">
                <a:alpha val="4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F697D2DC-4118-1CC7-80F7-19D4910FAAB4}"/>
              </a:ext>
            </a:extLst>
          </p:cNvPr>
          <p:cNvCxnSpPr>
            <a:cxnSpLocks/>
          </p:cNvCxnSpPr>
          <p:nvPr/>
        </p:nvCxnSpPr>
        <p:spPr>
          <a:xfrm flipV="1">
            <a:off x="8100392" y="1911820"/>
            <a:ext cx="0" cy="1019970"/>
          </a:xfrm>
          <a:prstGeom prst="line">
            <a:avLst/>
          </a:prstGeom>
          <a:ln w="47625">
            <a:solidFill>
              <a:schemeClr val="accent3">
                <a:alpha val="4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DC6BF20B-9CB6-378D-793F-2AD8FA501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961" y="2104429"/>
            <a:ext cx="5707359" cy="277157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7B426BA-E91D-4ED6-B17B-43FDAE08F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Production and test (magnets)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B4F5DCE-2F57-4017-B2B0-C0CBD56A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D52C7E2-0E1E-44E2-BEC5-813D619C4F07}"/>
              </a:ext>
            </a:extLst>
          </p:cNvPr>
          <p:cNvSpPr txBox="1"/>
          <p:nvPr/>
        </p:nvSpPr>
        <p:spPr>
          <a:xfrm rot="16200000">
            <a:off x="-771981" y="2822192"/>
            <a:ext cx="21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bg2"/>
                </a:solidFill>
              </a:rPr>
              <a:t>Produced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magnets</a:t>
            </a:r>
            <a:endParaRPr lang="it-IT" dirty="0">
              <a:solidFill>
                <a:schemeClr val="bg2"/>
              </a:solidFill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4E0AD945-D19F-03B7-4030-A6631998D52D}"/>
              </a:ext>
            </a:extLst>
          </p:cNvPr>
          <p:cNvGrpSpPr/>
          <p:nvPr/>
        </p:nvGrpSpPr>
        <p:grpSpPr>
          <a:xfrm>
            <a:off x="2163709" y="3707909"/>
            <a:ext cx="1061016" cy="830997"/>
            <a:chOff x="2251304" y="3712686"/>
            <a:chExt cx="1061016" cy="830997"/>
          </a:xfrm>
        </p:grpSpPr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D74DF80E-64D6-468C-8A03-6294E9BDCD74}"/>
                </a:ext>
              </a:extLst>
            </p:cNvPr>
            <p:cNvSpPr txBox="1"/>
            <p:nvPr/>
          </p:nvSpPr>
          <p:spPr>
            <a:xfrm>
              <a:off x="2251304" y="3712686"/>
              <a:ext cx="10610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1200" dirty="0">
                  <a:solidFill>
                    <a:schemeClr val="bg2"/>
                  </a:solidFill>
                </a:rPr>
                <a:t>Legend</a:t>
              </a:r>
              <a:r>
                <a:rPr lang="it-IT" sz="1200" dirty="0">
                  <a:solidFill>
                    <a:schemeClr val="tx2"/>
                  </a:solidFill>
                </a:rPr>
                <a:t> </a:t>
              </a:r>
            </a:p>
            <a:p>
              <a:pPr algn="l"/>
              <a:r>
                <a:rPr lang="it-IT" sz="1200" dirty="0" err="1">
                  <a:solidFill>
                    <a:srgbClr val="007D37"/>
                  </a:solidFill>
                </a:rPr>
                <a:t>done</a:t>
              </a:r>
              <a:r>
                <a:rPr lang="it-IT" sz="1200" dirty="0">
                  <a:solidFill>
                    <a:srgbClr val="007D37"/>
                  </a:solidFill>
                </a:rPr>
                <a:t>/</a:t>
              </a:r>
              <a:r>
                <a:rPr lang="it-IT" sz="1200" dirty="0" err="1">
                  <a:solidFill>
                    <a:srgbClr val="007D37"/>
                  </a:solidFill>
                </a:rPr>
                <a:t>tested</a:t>
              </a:r>
              <a:r>
                <a:rPr lang="it-IT" sz="1200" dirty="0">
                  <a:solidFill>
                    <a:srgbClr val="007D37"/>
                  </a:solidFill>
                </a:rPr>
                <a:t> </a:t>
              </a:r>
            </a:p>
            <a:p>
              <a:r>
                <a:rPr lang="it-IT" sz="1200" dirty="0">
                  <a:solidFill>
                    <a:schemeClr val="tx2"/>
                  </a:solidFill>
                </a:rPr>
                <a:t>Test </a:t>
              </a:r>
              <a:r>
                <a:rPr lang="it-IT" sz="1200" dirty="0" err="1">
                  <a:solidFill>
                    <a:schemeClr val="tx2"/>
                  </a:solidFill>
                </a:rPr>
                <a:t>ongoing</a:t>
              </a:r>
              <a:endParaRPr lang="it-IT" sz="1200" dirty="0">
                <a:solidFill>
                  <a:schemeClr val="tx2"/>
                </a:solidFill>
              </a:endParaRPr>
            </a:p>
            <a:p>
              <a:r>
                <a:rPr lang="it-IT" sz="1200" dirty="0">
                  <a:solidFill>
                    <a:schemeClr val="accent4"/>
                  </a:solidFill>
                </a:rPr>
                <a:t>re-assembly</a:t>
              </a:r>
              <a:endParaRPr lang="it-IT" sz="1200" dirty="0">
                <a:solidFill>
                  <a:schemeClr val="tx2"/>
                </a:solidFill>
              </a:endParaRPr>
            </a:p>
          </p:txBody>
        </p:sp>
        <p:sp>
          <p:nvSpPr>
            <p:cNvPr id="49" name="Rettangolo con angoli arrotondati 48">
              <a:extLst>
                <a:ext uri="{FF2B5EF4-FFF2-40B4-BE49-F238E27FC236}">
                  <a16:creationId xmlns:a16="http://schemas.microsoft.com/office/drawing/2014/main" id="{10780135-330B-4EED-9FC4-BCF806071564}"/>
                </a:ext>
              </a:extLst>
            </p:cNvPr>
            <p:cNvSpPr/>
            <p:nvPr/>
          </p:nvSpPr>
          <p:spPr>
            <a:xfrm>
              <a:off x="2251305" y="3751336"/>
              <a:ext cx="1061015" cy="753696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1C92A79-9B76-46CB-8AD4-BE84531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248850F-276B-4DEF-843D-CE4303FD3F1A}"/>
              </a:ext>
            </a:extLst>
          </p:cNvPr>
          <p:cNvSpPr txBox="1"/>
          <p:nvPr/>
        </p:nvSpPr>
        <p:spPr>
          <a:xfrm>
            <a:off x="3674310" y="758423"/>
            <a:ext cx="540771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 err="1">
                <a:solidFill>
                  <a:schemeClr val="accent5"/>
                </a:solidFill>
              </a:rPr>
              <a:t>Contract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signed</a:t>
            </a:r>
            <a:r>
              <a:rPr lang="it-IT" sz="1400" dirty="0">
                <a:solidFill>
                  <a:schemeClr val="accent5"/>
                </a:solidFill>
              </a:rPr>
              <a:t> in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Coils </a:t>
            </a:r>
            <a:r>
              <a:rPr lang="it-IT" sz="1400" dirty="0" err="1">
                <a:solidFill>
                  <a:schemeClr val="accent5"/>
                </a:solidFill>
              </a:rPr>
              <a:t>produced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at</a:t>
            </a:r>
            <a:r>
              <a:rPr lang="it-IT" sz="1400" dirty="0">
                <a:solidFill>
                  <a:schemeClr val="accent5"/>
                </a:solidFill>
              </a:rPr>
              <a:t> SAES Getters Lainate (Milano, I)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Last coils </a:t>
            </a:r>
            <a:r>
              <a:rPr lang="it-IT" sz="1400" dirty="0" err="1">
                <a:solidFill>
                  <a:schemeClr val="accent5"/>
                </a:solidFill>
              </a:rPr>
              <a:t>delivered</a:t>
            </a:r>
            <a:r>
              <a:rPr lang="it-IT" sz="1400" dirty="0">
                <a:solidFill>
                  <a:schemeClr val="accent5"/>
                </a:solidFill>
              </a:rPr>
              <a:t> in </a:t>
            </a:r>
            <a:r>
              <a:rPr lang="it-IT" sz="1400" dirty="0" err="1">
                <a:solidFill>
                  <a:schemeClr val="accent5"/>
                </a:solidFill>
              </a:rPr>
              <a:t>July</a:t>
            </a:r>
            <a:r>
              <a:rPr lang="it-IT" sz="1400" dirty="0">
                <a:solidFill>
                  <a:schemeClr val="accent5"/>
                </a:solidFill>
              </a:rPr>
              <a:t> 2021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Magnets </a:t>
            </a:r>
            <a:r>
              <a:rPr lang="it-IT" sz="1400" dirty="0" err="1">
                <a:solidFill>
                  <a:schemeClr val="accent5"/>
                </a:solidFill>
              </a:rPr>
              <a:t>Assembled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at</a:t>
            </a:r>
            <a:r>
              <a:rPr lang="it-IT" sz="1400" dirty="0">
                <a:solidFill>
                  <a:schemeClr val="accent5"/>
                </a:solidFill>
              </a:rPr>
              <a:t> SAES Rial Vacuum (Parma, I)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Last 10 </a:t>
            </a:r>
            <a:r>
              <a:rPr lang="it-IT" sz="1400" dirty="0" err="1">
                <a:solidFill>
                  <a:schemeClr val="accent5"/>
                </a:solidFill>
              </a:rPr>
              <a:t>produced</a:t>
            </a:r>
            <a:r>
              <a:rPr lang="it-IT" sz="1400" dirty="0">
                <a:solidFill>
                  <a:schemeClr val="accent5"/>
                </a:solidFill>
              </a:rPr>
              <a:t> magnets </a:t>
            </a:r>
            <a:r>
              <a:rPr lang="it-IT" sz="1400" dirty="0" err="1">
                <a:solidFill>
                  <a:schemeClr val="accent5"/>
                </a:solidFill>
              </a:rPr>
              <a:t>delivered</a:t>
            </a:r>
            <a:r>
              <a:rPr lang="it-IT" sz="1400" dirty="0">
                <a:solidFill>
                  <a:schemeClr val="accent5"/>
                </a:solidFill>
              </a:rPr>
              <a:t>  to LASA in </a:t>
            </a:r>
            <a:r>
              <a:rPr lang="it-IT" sz="1400" dirty="0" err="1">
                <a:solidFill>
                  <a:schemeClr val="accent5"/>
                </a:solidFill>
              </a:rPr>
              <a:t>Oct</a:t>
            </a:r>
            <a:r>
              <a:rPr lang="it-IT" sz="1400" dirty="0">
                <a:solidFill>
                  <a:schemeClr val="accent5"/>
                </a:solidFill>
              </a:rPr>
              <a:t> 2021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End of </a:t>
            </a:r>
            <a:r>
              <a:rPr lang="it-IT" sz="1400" dirty="0" err="1">
                <a:solidFill>
                  <a:schemeClr val="accent5"/>
                </a:solidFill>
              </a:rPr>
              <a:t>tests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Feb</a:t>
            </a:r>
            <a:r>
              <a:rPr lang="it-IT" sz="1400" dirty="0">
                <a:solidFill>
                  <a:schemeClr val="accent5"/>
                </a:solidFill>
              </a:rPr>
              <a:t> 2023</a:t>
            </a:r>
          </a:p>
          <a:p>
            <a:pPr algn="l"/>
            <a:endParaRPr lang="it-IT" dirty="0">
              <a:solidFill>
                <a:schemeClr val="accent5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3572569-B41D-F7F8-EC01-A517E08086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09" y="706140"/>
            <a:ext cx="1496619" cy="293523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BB4E621-F4D6-6A2B-6B87-D5BA54049E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250" y="706242"/>
            <a:ext cx="1496619" cy="293523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89890BF-5443-7356-7C94-149749842F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97" y="3633341"/>
            <a:ext cx="1496619" cy="83532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795382D-1694-4675-F67E-7DB5B7C96F85}"/>
              </a:ext>
            </a:extLst>
          </p:cNvPr>
          <p:cNvSpPr txBox="1"/>
          <p:nvPr/>
        </p:nvSpPr>
        <p:spPr>
          <a:xfrm>
            <a:off x="7965686" y="3679685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rgbClr val="4E8BC2"/>
                </a:solidFill>
              </a:rPr>
              <a:t>1 batch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101633D-AB09-C1FB-53D3-4DFF17DE1AA0}"/>
              </a:ext>
            </a:extLst>
          </p:cNvPr>
          <p:cNvSpPr txBox="1"/>
          <p:nvPr/>
        </p:nvSpPr>
        <p:spPr>
          <a:xfrm>
            <a:off x="4911422" y="3132487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rgbClr val="FB8534"/>
                </a:solidFill>
              </a:rPr>
              <a:t>½ production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C6EDE1A-15FD-23A8-E325-06D183E71087}"/>
              </a:ext>
            </a:extLst>
          </p:cNvPr>
          <p:cNvSpPr txBox="1"/>
          <p:nvPr/>
        </p:nvSpPr>
        <p:spPr>
          <a:xfrm>
            <a:off x="8454591" y="2667119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rgbClr val="548235"/>
                </a:solidFill>
              </a:rPr>
              <a:t>100%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38C933B-1CA4-BF46-6E63-6CDDF08E21F9}"/>
              </a:ext>
            </a:extLst>
          </p:cNvPr>
          <p:cNvSpPr txBox="1"/>
          <p:nvPr/>
        </p:nvSpPr>
        <p:spPr>
          <a:xfrm>
            <a:off x="3679007" y="3988707"/>
            <a:ext cx="1549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>
                <a:solidFill>
                  <a:schemeClr val="accent5"/>
                </a:solidFill>
              </a:rPr>
              <a:t>Design </a:t>
            </a:r>
            <a:r>
              <a:rPr lang="it-IT" sz="1400" dirty="0" err="1">
                <a:solidFill>
                  <a:schemeClr val="accent5"/>
                </a:solidFill>
              </a:rPr>
              <a:t>iteration</a:t>
            </a:r>
            <a:endParaRPr lang="it-IT" sz="1400" dirty="0">
              <a:solidFill>
                <a:schemeClr val="accent5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3E529A1-C7B2-7075-4382-77A81BA3CE07}"/>
              </a:ext>
            </a:extLst>
          </p:cNvPr>
          <p:cNvSpPr txBox="1"/>
          <p:nvPr/>
        </p:nvSpPr>
        <p:spPr>
          <a:xfrm>
            <a:off x="6136829" y="3975079"/>
            <a:ext cx="230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accent5"/>
                </a:solidFill>
              </a:rPr>
              <a:t>Cryogenics</a:t>
            </a:r>
            <a:r>
              <a:rPr lang="it-IT" dirty="0">
                <a:solidFill>
                  <a:schemeClr val="accent5"/>
                </a:solidFill>
              </a:rPr>
              <a:t> delays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5E7E01F-79E9-ED66-0417-8C3876A584F3}"/>
              </a:ext>
            </a:extLst>
          </p:cNvPr>
          <p:cNvCxnSpPr/>
          <p:nvPr/>
        </p:nvCxnSpPr>
        <p:spPr>
          <a:xfrm>
            <a:off x="4247964" y="4254947"/>
            <a:ext cx="72008" cy="13912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2C7C2A38-424C-117C-3940-9FCA21F1166C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786615" y="3923181"/>
            <a:ext cx="350214" cy="23656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D13DC782-C415-1FB0-AC79-F2002C0A2C2F}"/>
              </a:ext>
            </a:extLst>
          </p:cNvPr>
          <p:cNvCxnSpPr>
            <a:cxnSpLocks/>
          </p:cNvCxnSpPr>
          <p:nvPr/>
        </p:nvCxnSpPr>
        <p:spPr>
          <a:xfrm flipV="1">
            <a:off x="6931281" y="3466662"/>
            <a:ext cx="360040" cy="59443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199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EBFD84-2B5F-40BD-A616-183253EA8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test station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64BC70-7EE1-42BC-AE5F-0815A4840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568" y="900339"/>
            <a:ext cx="7920000" cy="36802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err="1"/>
              <a:t>Four</a:t>
            </a:r>
            <a:r>
              <a:rPr lang="it-IT" dirty="0"/>
              <a:t> HO </a:t>
            </a:r>
            <a:r>
              <a:rPr lang="it-IT" dirty="0" err="1"/>
              <a:t>correctors</a:t>
            </a:r>
            <a:r>
              <a:rPr lang="it-IT" dirty="0"/>
              <a:t> </a:t>
            </a:r>
            <a:r>
              <a:rPr lang="it-IT" dirty="0" err="1"/>
              <a:t>cooled</a:t>
            </a:r>
            <a:r>
              <a:rPr lang="it-IT" dirty="0"/>
              <a:t> </a:t>
            </a:r>
          </a:p>
          <a:p>
            <a:pPr lvl="1"/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</a:t>
            </a:r>
            <a:r>
              <a:rPr lang="it-IT" dirty="0" err="1"/>
              <a:t>powerd</a:t>
            </a:r>
            <a:r>
              <a:rPr lang="it-IT" dirty="0"/>
              <a:t> </a:t>
            </a:r>
            <a:r>
              <a:rPr lang="it-IT" dirty="0" err="1"/>
              <a:t>individually</a:t>
            </a:r>
            <a:endParaRPr lang="it-IT" dirty="0"/>
          </a:p>
          <a:p>
            <a:pPr lvl="1"/>
            <a:r>
              <a:rPr lang="it-IT" dirty="0" err="1"/>
              <a:t>Magetic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New power </a:t>
            </a:r>
            <a:r>
              <a:rPr lang="it-IT" dirty="0" err="1"/>
              <a:t>converter</a:t>
            </a:r>
            <a:r>
              <a:rPr lang="it-IT" dirty="0"/>
              <a:t> 600 A</a:t>
            </a:r>
          </a:p>
          <a:p>
            <a:pPr lvl="1"/>
            <a:r>
              <a:rPr lang="it-IT" dirty="0" err="1"/>
              <a:t>Dump</a:t>
            </a:r>
            <a:r>
              <a:rPr lang="it-IT" dirty="0"/>
              <a:t> </a:t>
            </a:r>
            <a:r>
              <a:rPr lang="it-IT" dirty="0" err="1"/>
              <a:t>resistance</a:t>
            </a:r>
            <a:r>
              <a:rPr lang="it-IT" dirty="0"/>
              <a:t> 1 </a:t>
            </a:r>
            <a:r>
              <a:rPr lang="it-IT" dirty="0">
                <a:latin typeface="Symbol" panose="05050102010706020507" pitchFamily="18" charset="2"/>
              </a:rPr>
              <a:t>W </a:t>
            </a:r>
            <a:r>
              <a:rPr lang="it-IT" dirty="0"/>
              <a:t>or 1.5 </a:t>
            </a:r>
            <a:r>
              <a:rPr lang="it-IT" dirty="0">
                <a:latin typeface="Symbol" panose="05050102010706020507" pitchFamily="18" charset="2"/>
              </a:rPr>
              <a:t>W</a:t>
            </a:r>
          </a:p>
          <a:p>
            <a:pPr lvl="1"/>
            <a:r>
              <a:rPr lang="it-IT" dirty="0"/>
              <a:t>IGBT </a:t>
            </a:r>
            <a:r>
              <a:rPr lang="it-IT" dirty="0" err="1"/>
              <a:t>polarity</a:t>
            </a:r>
            <a:r>
              <a:rPr lang="it-IT" dirty="0"/>
              <a:t> switch by LASA</a:t>
            </a:r>
          </a:p>
          <a:p>
            <a:pPr lvl="1"/>
            <a:r>
              <a:rPr lang="it-IT" dirty="0"/>
              <a:t>IGBT for </a:t>
            </a:r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protection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Field probe for the </a:t>
            </a:r>
            <a:r>
              <a:rPr lang="it-IT" dirty="0" err="1"/>
              <a:t>series</a:t>
            </a:r>
            <a:endParaRPr lang="it-IT" dirty="0"/>
          </a:p>
          <a:p>
            <a:pPr lvl="1"/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</a:t>
            </a:r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err="1"/>
              <a:t>individually</a:t>
            </a:r>
            <a:endParaRPr lang="it-IT" dirty="0"/>
          </a:p>
          <a:p>
            <a:pPr lvl="1"/>
            <a:r>
              <a:rPr lang="it-IT" dirty="0"/>
              <a:t>No cross talk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6902C20-2F9B-404A-BF17-2FE0B6953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F17CB80-7D52-48DB-A6B3-8ECC9460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71E8AAD-CD66-414B-AF03-39DCDEF919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279" y="713637"/>
            <a:ext cx="560579" cy="3807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699B1D7-CAB5-4CE2-8E67-938C76DF5C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3414" y="609669"/>
            <a:ext cx="346415" cy="3806999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873DCF18-D2D6-4501-8B9C-EFC16DB080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5309" y="892261"/>
            <a:ext cx="1316865" cy="3923768"/>
          </a:xfrm>
          <a:prstGeom prst="rect">
            <a:avLst/>
          </a:prstGeom>
        </p:spPr>
      </p:pic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820CC553-7A7D-0107-438E-8D21BE60B8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158" y="861702"/>
            <a:ext cx="1363763" cy="279888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504656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40DCE-A6A4-4609-AA2E-576DE0D2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Measurements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6D5D08-5674-48D3-967A-C59CCE193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97" y="1029994"/>
            <a:ext cx="4883715" cy="331201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dirty="0" err="1"/>
              <a:t>Powering</a:t>
            </a:r>
            <a:r>
              <a:rPr lang="it-IT" dirty="0"/>
              <a:t> </a:t>
            </a:r>
            <a:r>
              <a:rPr lang="it-IT" b="1" dirty="0"/>
              <a:t>100% </a:t>
            </a:r>
            <a:r>
              <a:rPr lang="it-IT" dirty="0"/>
              <a:t>(M. prioli)</a:t>
            </a:r>
          </a:p>
          <a:p>
            <a:r>
              <a:rPr lang="it-IT" dirty="0"/>
              <a:t>Training (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polarities</a:t>
            </a:r>
            <a:r>
              <a:rPr lang="it-IT" dirty="0"/>
              <a:t>)</a:t>
            </a:r>
          </a:p>
          <a:p>
            <a:r>
              <a:rPr lang="it-IT" dirty="0"/>
              <a:t>Endurance test 1h </a:t>
            </a:r>
            <a:r>
              <a:rPr lang="it-IT" dirty="0" err="1"/>
              <a:t>at</a:t>
            </a:r>
            <a:r>
              <a:rPr lang="it-IT" dirty="0"/>
              <a:t> ultimate</a:t>
            </a:r>
          </a:p>
          <a:p>
            <a:pPr marL="0" indent="0">
              <a:buNone/>
            </a:pPr>
            <a:r>
              <a:rPr lang="it-IT" dirty="0"/>
              <a:t>Magnetic field </a:t>
            </a:r>
            <a:r>
              <a:rPr lang="it-IT" dirty="0" err="1"/>
              <a:t>measurement</a:t>
            </a:r>
            <a:r>
              <a:rPr lang="it-IT" dirty="0"/>
              <a:t> </a:t>
            </a:r>
            <a:r>
              <a:rPr lang="it-IT" b="1" dirty="0"/>
              <a:t>96%</a:t>
            </a:r>
            <a:r>
              <a:rPr lang="it-IT" dirty="0"/>
              <a:t> </a:t>
            </a:r>
          </a:p>
          <a:p>
            <a:pPr marL="0" indent="0">
              <a:buNone/>
            </a:pPr>
            <a:r>
              <a:rPr lang="it-IT" dirty="0"/>
              <a:t>(E. De Matteis, S. Mariotto)</a:t>
            </a:r>
          </a:p>
          <a:p>
            <a:r>
              <a:rPr lang="it-IT" dirty="0"/>
              <a:t>Field </a:t>
            </a:r>
            <a:r>
              <a:rPr lang="it-IT" dirty="0" err="1"/>
              <a:t>integral</a:t>
            </a:r>
            <a:r>
              <a:rPr lang="it-IT" dirty="0"/>
              <a:t> 1% to 3%  </a:t>
            </a:r>
            <a:r>
              <a:rPr lang="it-IT" dirty="0" err="1"/>
              <a:t>wrt</a:t>
            </a:r>
            <a:r>
              <a:rPr lang="it-IT" dirty="0"/>
              <a:t> </a:t>
            </a:r>
            <a:r>
              <a:rPr lang="it-IT" dirty="0" err="1"/>
              <a:t>simulations</a:t>
            </a:r>
            <a:endParaRPr lang="it-IT" dirty="0"/>
          </a:p>
          <a:p>
            <a:r>
              <a:rPr lang="it-IT" dirty="0"/>
              <a:t>Field </a:t>
            </a:r>
            <a:r>
              <a:rPr lang="it-IT" dirty="0" err="1"/>
              <a:t>integral</a:t>
            </a:r>
            <a:r>
              <a:rPr lang="it-IT" dirty="0"/>
              <a:t> </a:t>
            </a:r>
            <a:r>
              <a:rPr lang="it-IT" dirty="0" err="1"/>
              <a:t>reproducibility</a:t>
            </a:r>
            <a:r>
              <a:rPr lang="it-IT" dirty="0"/>
              <a:t> &lt;0.1%</a:t>
            </a:r>
          </a:p>
          <a:p>
            <a:r>
              <a:rPr lang="it-IT" dirty="0"/>
              <a:t>Field </a:t>
            </a:r>
            <a:r>
              <a:rPr lang="it-IT" dirty="0" err="1"/>
              <a:t>quality</a:t>
            </a:r>
            <a:r>
              <a:rPr lang="it-IT" dirty="0"/>
              <a:t> high </a:t>
            </a:r>
            <a:r>
              <a:rPr lang="it-IT" dirty="0" err="1"/>
              <a:t>reproducibility</a:t>
            </a:r>
            <a:endParaRPr lang="it-IT" dirty="0"/>
          </a:p>
          <a:p>
            <a:r>
              <a:rPr lang="it-IT" dirty="0"/>
              <a:t>Transfer </a:t>
            </a:r>
            <a:r>
              <a:rPr lang="it-IT" dirty="0" err="1"/>
              <a:t>function</a:t>
            </a:r>
            <a:r>
              <a:rPr lang="it-IT" dirty="0"/>
              <a:t> </a:t>
            </a:r>
            <a:r>
              <a:rPr lang="it-IT" dirty="0" err="1"/>
              <a:t>very</a:t>
            </a:r>
            <a:r>
              <a:rPr lang="it-IT" dirty="0"/>
              <a:t> good agreement with </a:t>
            </a:r>
            <a:r>
              <a:rPr lang="it-IT" dirty="0" err="1"/>
              <a:t>simulations</a:t>
            </a:r>
            <a:r>
              <a:rPr lang="it-IT" dirty="0"/>
              <a:t>, high </a:t>
            </a:r>
            <a:r>
              <a:rPr lang="it-IT" dirty="0" err="1"/>
              <a:t>reproducibility</a:t>
            </a:r>
            <a:endParaRPr lang="it-IT" dirty="0"/>
          </a:p>
          <a:p>
            <a:pPr marL="0" indent="0">
              <a:buNone/>
            </a:pPr>
            <a:r>
              <a:rPr lang="it-IT" dirty="0" err="1">
                <a:solidFill>
                  <a:schemeClr val="accent5"/>
                </a:solidFill>
              </a:rPr>
              <a:t>Quenched</a:t>
            </a:r>
            <a:r>
              <a:rPr lang="it-IT" dirty="0">
                <a:solidFill>
                  <a:schemeClr val="accent5"/>
                </a:solidFill>
              </a:rPr>
              <a:t> coil </a:t>
            </a:r>
            <a:r>
              <a:rPr lang="it-IT" dirty="0" err="1">
                <a:solidFill>
                  <a:schemeClr val="accent5"/>
                </a:solidFill>
              </a:rPr>
              <a:t>recostruction</a:t>
            </a:r>
            <a:r>
              <a:rPr lang="it-IT" dirty="0">
                <a:solidFill>
                  <a:schemeClr val="accent5"/>
                </a:solidFill>
              </a:rPr>
              <a:t> via Magnetic </a:t>
            </a:r>
            <a:r>
              <a:rPr lang="it-IT" dirty="0" err="1">
                <a:solidFill>
                  <a:schemeClr val="accent5"/>
                </a:solidFill>
              </a:rPr>
              <a:t>Measurements</a:t>
            </a:r>
            <a:r>
              <a:rPr lang="it-IT" dirty="0">
                <a:solidFill>
                  <a:schemeClr val="accent5"/>
                </a:solidFill>
              </a:rPr>
              <a:t> (S. Mariotto)</a:t>
            </a:r>
          </a:p>
          <a:p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quenched</a:t>
            </a:r>
            <a:r>
              <a:rPr lang="it-IT" dirty="0"/>
              <a:t> coils </a:t>
            </a:r>
          </a:p>
          <a:p>
            <a:r>
              <a:rPr lang="it-IT" dirty="0">
                <a:solidFill>
                  <a:schemeClr val="accent5"/>
                </a:solidFill>
              </a:rPr>
              <a:t>Position of the </a:t>
            </a:r>
            <a:r>
              <a:rPr lang="it-IT" dirty="0" err="1">
                <a:solidFill>
                  <a:schemeClr val="accent5"/>
                </a:solidFill>
              </a:rPr>
              <a:t>quenche</a:t>
            </a:r>
            <a:r>
              <a:rPr lang="it-IT" dirty="0" err="1"/>
              <a:t>d</a:t>
            </a:r>
            <a:r>
              <a:rPr lang="it-IT" dirty="0"/>
              <a:t> coils </a:t>
            </a:r>
            <a:endParaRPr lang="it-IT" dirty="0">
              <a:solidFill>
                <a:schemeClr val="accent5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1BFC570-FCD1-484C-9A2E-4746A4311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644D612-7DE2-4437-869B-4F9CA06A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magine 5" descr="I">
            <a:extLst>
              <a:ext uri="{FF2B5EF4-FFF2-40B4-BE49-F238E27FC236}">
                <a16:creationId xmlns:a16="http://schemas.microsoft.com/office/drawing/2014/main" id="{C358180E-49FA-41D3-BCAD-F16F19C92A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03166" y="1746997"/>
            <a:ext cx="4684392" cy="1402877"/>
          </a:xfrm>
          <a:prstGeom prst="round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036907A-B329-5A43-145A-ED334358A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155" y="498323"/>
            <a:ext cx="3422152" cy="228143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980B2F7-E672-A06C-78D9-8198FC3DC6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924" y="2730676"/>
            <a:ext cx="2419767" cy="215702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34F4F18-0F71-DBC4-0E30-2CFC3D042911}"/>
              </a:ext>
            </a:extLst>
          </p:cNvPr>
          <p:cNvSpPr txBox="1"/>
          <p:nvPr/>
        </p:nvSpPr>
        <p:spPr>
          <a:xfrm>
            <a:off x="3412553" y="4368017"/>
            <a:ext cx="192055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0" i="0" u="none" strike="noStrike" baseline="0" dirty="0">
                <a:latin typeface="NimbusRomNo9L-Regu"/>
              </a:rPr>
              <a:t>S. Mariotto and M. Sorbi. </a:t>
            </a:r>
            <a:r>
              <a:rPr lang="en-US" sz="1100" b="0" i="0" u="none" strike="noStrike" baseline="0" dirty="0" err="1">
                <a:latin typeface="NimbusRomNo9L-ReguItal"/>
              </a:rPr>
              <a:t>SuST</a:t>
            </a:r>
            <a:r>
              <a:rPr lang="en-US" sz="1100" dirty="0">
                <a:latin typeface="NimbusRomNo9L-ReguItal"/>
              </a:rPr>
              <a:t>,</a:t>
            </a:r>
            <a:r>
              <a:rPr lang="en-US" sz="1100" b="0" i="0" u="none" strike="noStrike" baseline="0" dirty="0">
                <a:latin typeface="NimbusRomNo9L-Regu"/>
              </a:rPr>
              <a:t> 35(1):015006, </a:t>
            </a:r>
            <a:r>
              <a:rPr lang="en-US" sz="1100" b="0" i="0" u="none" strike="noStrike" baseline="0" dirty="0" err="1">
                <a:latin typeface="NimbusRomNo9L-Regu"/>
              </a:rPr>
              <a:t>nov</a:t>
            </a:r>
            <a:r>
              <a:rPr lang="en-US" sz="1100" b="0" i="0" u="none" strike="noStrike" baseline="0" dirty="0">
                <a:latin typeface="NimbusRomNo9L-Regu"/>
              </a:rPr>
              <a:t> 2021.</a:t>
            </a:r>
            <a:endParaRPr lang="it-CH" sz="1100" dirty="0"/>
          </a:p>
        </p:txBody>
      </p:sp>
    </p:spTree>
    <p:extLst>
      <p:ext uri="{BB962C8B-B14F-4D97-AF65-F5344CB8AC3E}">
        <p14:creationId xmlns:p14="http://schemas.microsoft.com/office/powerpoint/2010/main" val="1408144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940B34-8EE4-4B15-B413-C6E65EE4E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929" y="122770"/>
            <a:ext cx="7886700" cy="624554"/>
          </a:xfrm>
        </p:spPr>
        <p:txBody>
          <a:bodyPr/>
          <a:lstStyle/>
          <a:p>
            <a:r>
              <a:rPr lang="it-IT" dirty="0" err="1"/>
              <a:t>Magnetic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of HOC </a:t>
            </a:r>
            <a:r>
              <a:rPr lang="it-IT" dirty="0" err="1"/>
              <a:t>magnets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A13047-D1DA-49F8-9B71-1D2567092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836" y="1143108"/>
            <a:ext cx="7285506" cy="13879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HOC magnets have been very challenging to measure:</a:t>
            </a:r>
          </a:p>
          <a:p>
            <a:pPr lvl="1"/>
            <a:r>
              <a:rPr lang="en-US" sz="1600" dirty="0"/>
              <a:t>very important to have a good Magnetic Measurement system with software tools for a </a:t>
            </a:r>
            <a:r>
              <a:rPr lang="en-US" sz="1600"/>
              <a:t>fast analysis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Assembly non-conformities detection and cross-check after re-assembly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71E8AAD-CD66-414B-AF03-39DCDEF919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394" y="800474"/>
            <a:ext cx="580870" cy="394479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699B1D7-CAB5-4CE2-8E67-938C76DF5C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350558" y="775210"/>
            <a:ext cx="359998" cy="395626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50477DA-55F6-431C-93EE-691F54809E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211710"/>
            <a:ext cx="3063567" cy="265218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40F0EFF-D1B6-469A-9A22-C9FBE67F261D}"/>
              </a:ext>
            </a:extLst>
          </p:cNvPr>
          <p:cNvSpPr txBox="1"/>
          <p:nvPr/>
        </p:nvSpPr>
        <p:spPr>
          <a:xfrm rot="16200000">
            <a:off x="3001897" y="3293295"/>
            <a:ext cx="19196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1350" dirty="0" err="1">
                <a:solidFill>
                  <a:schemeClr val="accent5"/>
                </a:solidFill>
              </a:rPr>
              <a:t>Reproducibility</a:t>
            </a:r>
            <a:r>
              <a:rPr lang="it-IT" sz="1350" dirty="0">
                <a:solidFill>
                  <a:schemeClr val="accent5"/>
                </a:solidFill>
              </a:rPr>
              <a:t> 0.2%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2ADD33A-EC28-476B-8A03-3D492850CC4B}"/>
              </a:ext>
            </a:extLst>
          </p:cNvPr>
          <p:cNvSpPr txBox="1"/>
          <p:nvPr/>
        </p:nvSpPr>
        <p:spPr>
          <a:xfrm>
            <a:off x="2288537" y="4431395"/>
            <a:ext cx="21467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350" dirty="0" err="1">
                <a:solidFill>
                  <a:srgbClr val="007D37"/>
                </a:solidFill>
              </a:rPr>
              <a:t>Allowed</a:t>
            </a:r>
            <a:r>
              <a:rPr lang="it-IT" sz="1350" dirty="0">
                <a:solidFill>
                  <a:srgbClr val="007D37"/>
                </a:solidFill>
              </a:rPr>
              <a:t> </a:t>
            </a:r>
            <a:r>
              <a:rPr lang="it-IT" sz="1350" dirty="0" err="1">
                <a:solidFill>
                  <a:srgbClr val="007D37"/>
                </a:solidFill>
              </a:rPr>
              <a:t>harmonics</a:t>
            </a:r>
            <a:r>
              <a:rPr lang="it-IT" sz="1350" dirty="0">
                <a:solidFill>
                  <a:srgbClr val="007D37"/>
                </a:solidFill>
              </a:rPr>
              <a:t> 100 U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C683A364-BDCD-4B44-83C8-87AE69284564}"/>
              </a:ext>
            </a:extLst>
          </p:cNvPr>
          <p:cNvGrpSpPr/>
          <p:nvPr/>
        </p:nvGrpSpPr>
        <p:grpSpPr>
          <a:xfrm>
            <a:off x="196154" y="2618977"/>
            <a:ext cx="3583758" cy="1875402"/>
            <a:chOff x="479210" y="675000"/>
            <a:chExt cx="3779794" cy="1977989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6C31CD46-0CA7-4B11-8763-EACBFA9893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9" t="3097" r="1330" b="2242"/>
            <a:stretch/>
          </p:blipFill>
          <p:spPr>
            <a:xfrm>
              <a:off x="479210" y="675000"/>
              <a:ext cx="3656612" cy="1977989"/>
            </a:xfrm>
            <a:prstGeom prst="rect">
              <a:avLst/>
            </a:prstGeom>
          </p:spPr>
        </p:pic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356548C6-6C8A-4001-9671-90379ADF4D02}"/>
                </a:ext>
              </a:extLst>
            </p:cNvPr>
            <p:cNvCxnSpPr>
              <a:cxnSpLocks/>
            </p:cNvCxnSpPr>
            <p:nvPr/>
          </p:nvCxnSpPr>
          <p:spPr>
            <a:xfrm>
              <a:off x="2360331" y="1131590"/>
              <a:ext cx="149568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68645B69-6E71-456B-8C08-6CB60C19D2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4616" y="1131590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4">
              <a:extLst>
                <a:ext uri="{FF2B5EF4-FFF2-40B4-BE49-F238E27FC236}">
                  <a16:creationId xmlns:a16="http://schemas.microsoft.com/office/drawing/2014/main" id="{98C24E2C-FA21-4357-91A3-C1A9DA1BE7D1}"/>
                </a:ext>
              </a:extLst>
            </p:cNvPr>
            <p:cNvCxnSpPr>
              <a:cxnSpLocks/>
            </p:cNvCxnSpPr>
            <p:nvPr/>
          </p:nvCxnSpPr>
          <p:spPr>
            <a:xfrm>
              <a:off x="3779491" y="2371969"/>
              <a:ext cx="149568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31234775-3438-4098-A6B6-BFFB33E49D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07804" y="2371969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32BCA77E-6817-4994-B3C0-FB767A295636}"/>
                </a:ext>
              </a:extLst>
            </p:cNvPr>
            <p:cNvSpPr txBox="1"/>
            <p:nvPr/>
          </p:nvSpPr>
          <p:spPr>
            <a:xfrm>
              <a:off x="1021387" y="837311"/>
              <a:ext cx="967316" cy="267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1050" b="1" dirty="0" err="1">
                  <a:solidFill>
                    <a:schemeClr val="tx2"/>
                  </a:solidFill>
                </a:rPr>
                <a:t>Calculated</a:t>
              </a:r>
              <a:endParaRPr lang="it-IT" sz="1050" b="1" dirty="0">
                <a:solidFill>
                  <a:schemeClr val="tx2"/>
                </a:solidFill>
              </a:endParaRPr>
            </a:p>
          </p:txBody>
        </p: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F4743A70-FE45-4828-9549-B6C933C97B3E}"/>
                </a:ext>
              </a:extLst>
            </p:cNvPr>
            <p:cNvCxnSpPr>
              <a:cxnSpLocks/>
            </p:cNvCxnSpPr>
            <p:nvPr/>
          </p:nvCxnSpPr>
          <p:spPr>
            <a:xfrm>
              <a:off x="917774" y="959041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C3F0A66A-C144-4713-9EE6-B15F5CC43F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05343" y="959041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D2889B-55B2-19BE-68B6-A16C869C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692885-8131-831E-55DD-77216B46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262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CE3652-FE82-15C9-A9FD-D523DA43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Training history of </a:t>
            </a:r>
            <a:r>
              <a:rPr lang="it-IT" dirty="0" err="1"/>
              <a:t>quadrupoles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DB361C4-6D41-6B42-ABF6-80E41F033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AA9E15F-9622-9D58-519C-ECEDC11B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C9286F7F-6DE5-C248-8313-746DFD845E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025" y="1417594"/>
            <a:ext cx="4146044" cy="2974096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35B285C-B63F-9120-4DBA-28ADFF3E5254}"/>
              </a:ext>
            </a:extLst>
          </p:cNvPr>
          <p:cNvSpPr txBox="1"/>
          <p:nvPr/>
        </p:nvSpPr>
        <p:spPr>
          <a:xfrm rot="16200000">
            <a:off x="-446859" y="2711851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2400" dirty="0">
                <a:solidFill>
                  <a:schemeClr val="accent5"/>
                </a:solidFill>
              </a:rPr>
              <a:t>ampere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242CF67-688F-663F-5438-CECC2EB228A1}"/>
              </a:ext>
            </a:extLst>
          </p:cNvPr>
          <p:cNvSpPr txBox="1"/>
          <p:nvPr/>
        </p:nvSpPr>
        <p:spPr>
          <a:xfrm>
            <a:off x="1403648" y="428752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000" dirty="0">
                <a:solidFill>
                  <a:schemeClr val="accent5"/>
                </a:solidFill>
              </a:rPr>
              <a:t>event </a:t>
            </a:r>
            <a:r>
              <a:rPr lang="it-IT" sz="2000" dirty="0" err="1">
                <a:solidFill>
                  <a:schemeClr val="accent5"/>
                </a:solidFill>
              </a:rPr>
              <a:t>number</a:t>
            </a:r>
            <a:endParaRPr lang="it-IT" sz="2000" dirty="0">
              <a:solidFill>
                <a:schemeClr val="accent5"/>
              </a:solidFill>
            </a:endParaRPr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C4E99E1D-B11B-9D69-F6D6-8351825EE573}"/>
              </a:ext>
            </a:extLst>
          </p:cNvPr>
          <p:cNvGrpSpPr/>
          <p:nvPr/>
        </p:nvGrpSpPr>
        <p:grpSpPr>
          <a:xfrm>
            <a:off x="4729276" y="1190998"/>
            <a:ext cx="4327999" cy="2749244"/>
            <a:chOff x="4729276" y="1190998"/>
            <a:chExt cx="4327999" cy="2749244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9A77C797-0C7D-20B5-3CA4-01B6C69ECD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9276" y="1572978"/>
              <a:ext cx="4196136" cy="2113382"/>
            </a:xfrm>
            <a:prstGeom prst="rect">
              <a:avLst/>
            </a:prstGeom>
          </p:spPr>
        </p:pic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224BE5B2-C47C-7C93-8C8F-71A01845D7D7}"/>
                </a:ext>
              </a:extLst>
            </p:cNvPr>
            <p:cNvSpPr txBox="1"/>
            <p:nvPr/>
          </p:nvSpPr>
          <p:spPr>
            <a:xfrm>
              <a:off x="8203273" y="169836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chemeClr val="bg1">
                      <a:lumMod val="85000"/>
                    </a:schemeClr>
                  </a:solidFill>
                </a:rPr>
                <a:t>49%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38A21533-A505-CE7E-D972-C5A3D4494F03}"/>
                </a:ext>
              </a:extLst>
            </p:cNvPr>
            <p:cNvSpPr txBox="1"/>
            <p:nvPr/>
          </p:nvSpPr>
          <p:spPr>
            <a:xfrm>
              <a:off x="7555201" y="257335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chemeClr val="bg1">
                      <a:lumMod val="85000"/>
                    </a:schemeClr>
                  </a:solidFill>
                </a:rPr>
                <a:t>20%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0014A38A-AC2E-EF87-0CED-249D6A56EB7C}"/>
                </a:ext>
              </a:extLst>
            </p:cNvPr>
            <p:cNvSpPr txBox="1"/>
            <p:nvPr/>
          </p:nvSpPr>
          <p:spPr>
            <a:xfrm>
              <a:off x="6926129" y="270644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chemeClr val="bg1">
                      <a:lumMod val="85000"/>
                    </a:schemeClr>
                  </a:solidFill>
                </a:rPr>
                <a:t>15%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817C2EE9-F34A-243C-7193-486F975E0359}"/>
                </a:ext>
              </a:extLst>
            </p:cNvPr>
            <p:cNvSpPr txBox="1"/>
            <p:nvPr/>
          </p:nvSpPr>
          <p:spPr>
            <a:xfrm>
              <a:off x="6435372" y="3540132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2000" dirty="0">
                  <a:solidFill>
                    <a:schemeClr val="accent5"/>
                  </a:solidFill>
                </a:rPr>
                <a:t>ampere</a:t>
              </a:r>
            </a:p>
          </p:txBody>
        </p: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7A3CBCBA-A1F7-F267-EEA9-9749EE8D8687}"/>
                </a:ext>
              </a:extLst>
            </p:cNvPr>
            <p:cNvCxnSpPr>
              <a:cxnSpLocks/>
            </p:cNvCxnSpPr>
            <p:nvPr/>
          </p:nvCxnSpPr>
          <p:spPr>
            <a:xfrm>
              <a:off x="8203273" y="1541698"/>
              <a:ext cx="0" cy="1698387"/>
            </a:xfrm>
            <a:prstGeom prst="line">
              <a:avLst/>
            </a:prstGeom>
            <a:ln>
              <a:solidFill>
                <a:schemeClr val="accent5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0AE08B70-F48B-A8F4-118E-15415BF374C2}"/>
                </a:ext>
              </a:extLst>
            </p:cNvPr>
            <p:cNvSpPr txBox="1"/>
            <p:nvPr/>
          </p:nvSpPr>
          <p:spPr>
            <a:xfrm>
              <a:off x="7243958" y="1190998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 err="1">
                  <a:solidFill>
                    <a:schemeClr val="accent5"/>
                  </a:solidFill>
                </a:rPr>
                <a:t>nominal</a:t>
              </a:r>
              <a:r>
                <a:rPr lang="it-IT" dirty="0">
                  <a:solidFill>
                    <a:schemeClr val="accent5"/>
                  </a:solidFill>
                </a:rPr>
                <a:t> </a:t>
              </a:r>
              <a:r>
                <a:rPr lang="it-IT" dirty="0" err="1">
                  <a:solidFill>
                    <a:schemeClr val="accent5"/>
                  </a:solidFill>
                </a:rPr>
                <a:t>current</a:t>
              </a:r>
              <a:endParaRPr lang="it-IT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2A003AF-0280-436C-5111-196186154F3A}"/>
              </a:ext>
            </a:extLst>
          </p:cNvPr>
          <p:cNvSpPr txBox="1"/>
          <p:nvPr/>
        </p:nvSpPr>
        <p:spPr>
          <a:xfrm>
            <a:off x="539552" y="956923"/>
            <a:ext cx="2052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chemeClr val="tx2"/>
                </a:solidFill>
              </a:rPr>
              <a:t>Second assembly</a:t>
            </a:r>
          </a:p>
          <a:p>
            <a:pPr algn="l"/>
            <a:r>
              <a:rPr lang="it-IT" sz="1600" dirty="0">
                <a:solidFill>
                  <a:schemeClr val="tx2"/>
                </a:solidFill>
              </a:rPr>
              <a:t>Coils already </a:t>
            </a:r>
            <a:r>
              <a:rPr lang="it-IT" sz="1600" dirty="0" err="1">
                <a:solidFill>
                  <a:schemeClr val="tx2"/>
                </a:solidFill>
              </a:rPr>
              <a:t>trained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9" name="Segnaposto contenuto 28">
            <a:extLst>
              <a:ext uri="{FF2B5EF4-FFF2-40B4-BE49-F238E27FC236}">
                <a16:creationId xmlns:a16="http://schemas.microsoft.com/office/drawing/2014/main" id="{E00D4AAC-9C2F-76D9-66E6-EF40F45E4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0984" y="4016117"/>
            <a:ext cx="3741016" cy="776951"/>
          </a:xfrm>
        </p:spPr>
        <p:txBody>
          <a:bodyPr>
            <a:normAutofit fontScale="62500" lnSpcReduction="20000"/>
          </a:bodyPr>
          <a:lstStyle/>
          <a:p>
            <a:r>
              <a:rPr lang="it-IT" dirty="0"/>
              <a:t>Half quenches </a:t>
            </a:r>
            <a:r>
              <a:rPr lang="it-IT" dirty="0" err="1"/>
              <a:t>above</a:t>
            </a:r>
            <a:r>
              <a:rPr lang="it-IT" dirty="0"/>
              <a:t> </a:t>
            </a:r>
            <a:r>
              <a:rPr lang="it-IT" dirty="0" err="1"/>
              <a:t>nominal</a:t>
            </a:r>
            <a:r>
              <a:rPr lang="it-IT" dirty="0"/>
              <a:t> </a:t>
            </a:r>
            <a:r>
              <a:rPr lang="it-IT" dirty="0" err="1"/>
              <a:t>current</a:t>
            </a:r>
            <a:endParaRPr lang="it-IT" dirty="0"/>
          </a:p>
          <a:p>
            <a:r>
              <a:rPr lang="it-IT" dirty="0" err="1"/>
              <a:t>Most</a:t>
            </a:r>
            <a:r>
              <a:rPr lang="it-IT" dirty="0"/>
              <a:t> quenches are coil training</a:t>
            </a:r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39391FAF-4FF6-3479-2844-336CB5087FDA}"/>
              </a:ext>
            </a:extLst>
          </p:cNvPr>
          <p:cNvSpPr/>
          <p:nvPr/>
        </p:nvSpPr>
        <p:spPr>
          <a:xfrm rot="21031916">
            <a:off x="857363" y="1557747"/>
            <a:ext cx="940182" cy="435585"/>
          </a:xfrm>
          <a:prstGeom prst="ellipse">
            <a:avLst/>
          </a:prstGeom>
          <a:noFill/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0ABFA7AE-91C9-BB60-3276-1B034862CE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43957" y="409761"/>
            <a:ext cx="1477878" cy="197050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63603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DADD90-14C8-6D52-65D5-4A934FB2E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6750" y="699542"/>
            <a:ext cx="4289626" cy="118990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it-IT" dirty="0"/>
              <a:t>ANSA.IT ‘</a:t>
            </a:r>
            <a:r>
              <a:rPr lang="it-IT" b="1" dirty="0"/>
              <a:t>Cern, consegnati i magneti per la versione super di LHC</a:t>
            </a:r>
            <a:r>
              <a:rPr lang="it-IT" dirty="0"/>
              <a:t>’ </a:t>
            </a:r>
          </a:p>
          <a:p>
            <a:pPr marL="0" indent="0">
              <a:buNone/>
            </a:pPr>
            <a:r>
              <a:rPr lang="it-IT" dirty="0">
                <a:hlinkClick r:id="rId2"/>
              </a:rPr>
              <a:t>https://www.ansa.it/canale_scienza_tecnica/notizie/fisica_matematica/2023/03/02/cern-consegnati-i-magneti-per-la-versione-super-di-lhc-_573bce19-c93e-41ca-9c60-1bed780725d0.html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/>
              <a:t>Accelerating</a:t>
            </a:r>
            <a:r>
              <a:rPr lang="it-IT" dirty="0"/>
              <a:t> news</a:t>
            </a:r>
          </a:p>
          <a:p>
            <a:pPr marL="0" indent="0">
              <a:buNone/>
            </a:pPr>
            <a:r>
              <a:rPr lang="en-US" b="1" dirty="0"/>
              <a:t>54 magnets: The High-Luminosity LHC receives its first in-kind contribution</a:t>
            </a:r>
          </a:p>
          <a:p>
            <a:pPr marL="0" indent="0">
              <a:buNone/>
            </a:pPr>
            <a:r>
              <a:rPr lang="en-US" dirty="0"/>
              <a:t>The completion of the High Order Corrector Magnet project was only made possible by the collaborative efforts of INFN, CERN, and industry.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381F754-4F85-0E43-E775-5EB2FAEB3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28" name="Picture 4" descr="home">
            <a:extLst>
              <a:ext uri="{FF2B5EF4-FFF2-40B4-BE49-F238E27FC236}">
                <a16:creationId xmlns:a16="http://schemas.microsoft.com/office/drawing/2014/main" id="{8C103B54-6D6D-C3BD-9BA1-359EFA58D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8961" y="1368187"/>
            <a:ext cx="1169252" cy="38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2D854E1-D11B-CF40-2E8A-198B7CD0214D}"/>
              </a:ext>
            </a:extLst>
          </p:cNvPr>
          <p:cNvSpPr txBox="1"/>
          <p:nvPr/>
        </p:nvSpPr>
        <p:spPr>
          <a:xfrm>
            <a:off x="3609336" y="199990"/>
            <a:ext cx="4289625" cy="598400"/>
          </a:xfrm>
          <a:prstGeom prst="rect">
            <a:avLst/>
          </a:prstGeom>
          <a:noFill/>
        </p:spPr>
        <p:txBody>
          <a:bodyPr wrap="square">
            <a:normAutofit fontScale="55000" lnSpcReduction="20000"/>
          </a:bodyPr>
          <a:lstStyle/>
          <a:p>
            <a:r>
              <a:rPr lang="en-US" b="1" i="0" dirty="0">
                <a:solidFill>
                  <a:srgbClr val="4496B8"/>
                </a:solidFill>
                <a:effectLst/>
                <a:latin typeface="+mj-lt"/>
              </a:rPr>
              <a:t>HL-LHC: HIGH-ORDER CORRECTOR MAGNETS ARRIVED AT CERN</a:t>
            </a:r>
          </a:p>
          <a:p>
            <a:pPr marL="0" indent="0">
              <a:buNone/>
            </a:pPr>
            <a:r>
              <a:rPr lang="it-IT" dirty="0">
                <a:hlinkClick r:id="rId4"/>
              </a:rPr>
              <a:t>https://home.infn.it/en/infn-news/5607-hlc-hl-high-order-corrector-magnets-delivered-to-cern</a:t>
            </a:r>
            <a:endParaRPr lang="it-IT" dirty="0"/>
          </a:p>
        </p:txBody>
      </p:sp>
      <p:pic>
        <p:nvPicPr>
          <p:cNvPr id="13" name="Immagine 1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D1A73D6A-ABF9-4466-B9D2-58298DD821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094" y="843558"/>
            <a:ext cx="1131014" cy="289468"/>
          </a:xfrm>
          <a:prstGeom prst="rect">
            <a:avLst/>
          </a:prstGeom>
        </p:spPr>
      </p:pic>
      <p:graphicFrame>
        <p:nvGraphicFramePr>
          <p:cNvPr id="14" name="Oggetto 13">
            <a:extLst>
              <a:ext uri="{FF2B5EF4-FFF2-40B4-BE49-F238E27FC236}">
                <a16:creationId xmlns:a16="http://schemas.microsoft.com/office/drawing/2014/main" id="{0708BC6C-15E7-4BB6-2A7A-54784D3D58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10508" y="1"/>
          <a:ext cx="3636615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8019888" imgH="11344156" progId="Acrobat.Document.DC">
                  <p:embed/>
                </p:oleObj>
              </mc:Choice>
              <mc:Fallback>
                <p:oleObj name="Acrobat Document" r:id="rId6" imgW="8019888" imgH="11344156" progId="Acrobat.Document.DC">
                  <p:embed/>
                  <p:pic>
                    <p:nvPicPr>
                      <p:cNvPr id="14" name="Oggetto 13">
                        <a:extLst>
                          <a:ext uri="{FF2B5EF4-FFF2-40B4-BE49-F238E27FC236}">
                            <a16:creationId xmlns:a16="http://schemas.microsoft.com/office/drawing/2014/main" id="{0708BC6C-15E7-4BB6-2A7A-54784D3D58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10508" y="1"/>
                        <a:ext cx="3636615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560BF43-4C7C-D955-D229-0D1FEA00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3888" y="4767263"/>
            <a:ext cx="5141521" cy="337927"/>
          </a:xfrm>
        </p:spPr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noProof="0" dirty="0"/>
          </a:p>
        </p:txBody>
      </p:sp>
      <p:pic>
        <p:nvPicPr>
          <p:cNvPr id="6" name="Immagine 5" descr="Immagine che contiene vestiti, persona, uomo, calzature&#10;&#10;Descrizione generata automaticamente">
            <a:extLst>
              <a:ext uri="{FF2B5EF4-FFF2-40B4-BE49-F238E27FC236}">
                <a16:creationId xmlns:a16="http://schemas.microsoft.com/office/drawing/2014/main" id="{DAB22048-1A5E-33A1-4F18-8C8DBA49AE6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9306" y="1851670"/>
            <a:ext cx="4968552" cy="2981131"/>
          </a:xfrm>
          <a:prstGeom prst="round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8FD6821-F47D-8578-EE1E-4495EEABE98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067" y="-28336"/>
            <a:ext cx="1285800" cy="75203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82A87A5-2403-FB13-B4F4-76463A903B03}"/>
              </a:ext>
            </a:extLst>
          </p:cNvPr>
          <p:cNvSpPr txBox="1"/>
          <p:nvPr/>
        </p:nvSpPr>
        <p:spPr>
          <a:xfrm>
            <a:off x="6516217" y="4516592"/>
            <a:ext cx="1821642" cy="337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dirty="0" err="1">
                <a:solidFill>
                  <a:schemeClr val="tx2"/>
                </a:solidFill>
              </a:rPr>
              <a:t>Ph</a:t>
            </a:r>
            <a:r>
              <a:rPr lang="it-IT" sz="1600" dirty="0">
                <a:solidFill>
                  <a:schemeClr val="tx2"/>
                </a:solidFill>
              </a:rPr>
              <a:t>. By A. Musso</a:t>
            </a:r>
            <a:endParaRPr lang="it-IT" sz="16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8FE6371-533D-2842-43E3-6B0920890A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905624"/>
            <a:ext cx="3647852" cy="273630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8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8EEFDD-4262-4F32-B3FA-85A8B6DD8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2F60F7E-F72E-4ACB-9E9E-83EBF87F3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D9EF4FE-14C8-48EE-A3D0-8B8B6AE5C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2E84ECEF-730C-C577-ACC7-4F8C3E47C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9" y="843558"/>
            <a:ext cx="3895515" cy="1800200"/>
          </a:xfrm>
          <a:prstGeom prst="rect">
            <a:avLst/>
          </a:prstGeom>
        </p:spPr>
      </p:pic>
      <p:pic>
        <p:nvPicPr>
          <p:cNvPr id="15" name="Immagine 14" descr="Immagine che contiene ingegneria, edificio, macchina, interno&#10;&#10;Descrizione generata automaticamente">
            <a:extLst>
              <a:ext uri="{FF2B5EF4-FFF2-40B4-BE49-F238E27FC236}">
                <a16:creationId xmlns:a16="http://schemas.microsoft.com/office/drawing/2014/main" id="{2BF3C00E-17B0-2447-C3E2-DCCAF575D5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00" r="19200" b="5252"/>
          <a:stretch/>
        </p:blipFill>
        <p:spPr>
          <a:xfrm rot="5400000">
            <a:off x="5336571" y="596280"/>
            <a:ext cx="3379931" cy="3680526"/>
          </a:xfrm>
          <a:prstGeom prst="roundRect">
            <a:avLst/>
          </a:prstGeom>
        </p:spPr>
      </p:pic>
      <p:sp>
        <p:nvSpPr>
          <p:cNvPr id="17" name="Freccia curva 16">
            <a:extLst>
              <a:ext uri="{FF2B5EF4-FFF2-40B4-BE49-F238E27FC236}">
                <a16:creationId xmlns:a16="http://schemas.microsoft.com/office/drawing/2014/main" id="{20095A9E-0A51-9354-C4D0-3C92EEA2C416}"/>
              </a:ext>
            </a:extLst>
          </p:cNvPr>
          <p:cNvSpPr/>
          <p:nvPr/>
        </p:nvSpPr>
        <p:spPr>
          <a:xfrm rot="4717215">
            <a:off x="5342625" y="-338073"/>
            <a:ext cx="776283" cy="3472286"/>
          </a:xfrm>
          <a:prstGeom prst="bentArrow">
            <a:avLst/>
          </a:prstGeom>
          <a:solidFill>
            <a:schemeClr val="tx2">
              <a:alpha val="4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8" name="Immagine 7" descr="Immagine che contiene macchina, ingegneria, industria, blu&#10;&#10;Descrizione generata automaticamente">
            <a:extLst>
              <a:ext uri="{FF2B5EF4-FFF2-40B4-BE49-F238E27FC236}">
                <a16:creationId xmlns:a16="http://schemas.microsoft.com/office/drawing/2014/main" id="{EB8102F3-5720-F286-74E8-A8C1A163D5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83" t="32552" r="13036" b="26456"/>
          <a:stretch/>
        </p:blipFill>
        <p:spPr>
          <a:xfrm>
            <a:off x="466180" y="2680367"/>
            <a:ext cx="5005920" cy="1924254"/>
          </a:xfrm>
          <a:prstGeom prst="ellipse">
            <a:avLst/>
          </a:prstGeom>
        </p:spPr>
      </p:pic>
      <p:sp>
        <p:nvSpPr>
          <p:cNvPr id="18" name="Freccia curva 17">
            <a:extLst>
              <a:ext uri="{FF2B5EF4-FFF2-40B4-BE49-F238E27FC236}">
                <a16:creationId xmlns:a16="http://schemas.microsoft.com/office/drawing/2014/main" id="{5DB32067-F334-870C-351B-D5E8B1FAF841}"/>
              </a:ext>
            </a:extLst>
          </p:cNvPr>
          <p:cNvSpPr/>
          <p:nvPr/>
        </p:nvSpPr>
        <p:spPr>
          <a:xfrm rot="10620297">
            <a:off x="5204945" y="2355776"/>
            <a:ext cx="2680542" cy="1696925"/>
          </a:xfrm>
          <a:prstGeom prst="bentArrow">
            <a:avLst>
              <a:gd name="adj1" fmla="val 16818"/>
              <a:gd name="adj2" fmla="val 26434"/>
              <a:gd name="adj3" fmla="val 25000"/>
              <a:gd name="adj4" fmla="val 51979"/>
            </a:avLst>
          </a:prstGeom>
          <a:solidFill>
            <a:schemeClr val="tx2">
              <a:alpha val="6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37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C2340-CD94-5E4F-ADD7-4D57F04D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4B61B8-26B5-E347-AC77-FEB7CE019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632408" cy="3680222"/>
          </a:xfrm>
        </p:spPr>
        <p:txBody>
          <a:bodyPr>
            <a:normAutofit fontScale="77500" lnSpcReduction="20000"/>
          </a:bodyPr>
          <a:lstStyle/>
          <a:p>
            <a:r>
              <a:rPr lang="it-IT" dirty="0"/>
              <a:t>The </a:t>
            </a:r>
            <a:r>
              <a:rPr lang="it-IT" dirty="0" err="1"/>
              <a:t>corrector</a:t>
            </a:r>
            <a:r>
              <a:rPr lang="it-IT" dirty="0"/>
              <a:t> design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solid</a:t>
            </a:r>
            <a:r>
              <a:rPr lang="it-IT" dirty="0"/>
              <a:t> </a:t>
            </a:r>
          </a:p>
          <a:p>
            <a:r>
              <a:rPr lang="it-IT" dirty="0" err="1"/>
              <a:t>Developed</a:t>
            </a:r>
            <a:r>
              <a:rPr lang="it-IT" dirty="0"/>
              <a:t> </a:t>
            </a:r>
            <a:r>
              <a:rPr lang="it-IT" dirty="0" err="1"/>
              <a:t>several</a:t>
            </a:r>
            <a:r>
              <a:rPr lang="it-IT" dirty="0"/>
              <a:t> techniques for coils, </a:t>
            </a:r>
            <a:r>
              <a:rPr lang="it-IT" dirty="0" err="1"/>
              <a:t>electrical</a:t>
            </a:r>
            <a:r>
              <a:rPr lang="it-IT" dirty="0"/>
              <a:t> connections, assembly, </a:t>
            </a:r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reconstruction</a:t>
            </a:r>
            <a:r>
              <a:rPr lang="it-IT" dirty="0"/>
              <a:t>, </a:t>
            </a:r>
            <a:r>
              <a:rPr lang="it-IT" dirty="0" err="1"/>
              <a:t>quality</a:t>
            </a:r>
            <a:r>
              <a:rPr lang="it-IT" dirty="0"/>
              <a:t> control…</a:t>
            </a:r>
          </a:p>
          <a:p>
            <a:r>
              <a:rPr lang="it-IT" dirty="0" err="1"/>
              <a:t>Commissioned</a:t>
            </a:r>
            <a:r>
              <a:rPr lang="it-IT" dirty="0"/>
              <a:t> a </a:t>
            </a:r>
            <a:r>
              <a:rPr lang="it-IT" dirty="0" err="1"/>
              <a:t>multipolar</a:t>
            </a:r>
            <a:r>
              <a:rPr lang="it-IT" dirty="0"/>
              <a:t> </a:t>
            </a:r>
            <a:r>
              <a:rPr lang="it-IT" dirty="0" err="1"/>
              <a:t>accelerator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MgB</a:t>
            </a:r>
            <a:r>
              <a:rPr lang="it-IT" baseline="-25000" dirty="0"/>
              <a:t>2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suitable</a:t>
            </a:r>
            <a:r>
              <a:rPr lang="it-IT" dirty="0"/>
              <a:t> with </a:t>
            </a:r>
            <a:r>
              <a:rPr lang="it-IT" dirty="0" err="1"/>
              <a:t>operation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20 K</a:t>
            </a:r>
          </a:p>
          <a:p>
            <a:r>
              <a:rPr lang="it-IT" dirty="0"/>
              <a:t>The in house </a:t>
            </a:r>
            <a:r>
              <a:rPr lang="it-IT" dirty="0" err="1"/>
              <a:t>development</a:t>
            </a:r>
            <a:r>
              <a:rPr lang="it-IT" dirty="0"/>
              <a:t> of </a:t>
            </a:r>
            <a:r>
              <a:rPr lang="it-IT" dirty="0" err="1"/>
              <a:t>technologies</a:t>
            </a:r>
            <a:r>
              <a:rPr lang="it-IT" dirty="0"/>
              <a:t> and the </a:t>
            </a:r>
            <a:r>
              <a:rPr lang="it-IT" dirty="0" err="1"/>
              <a:t>involvement</a:t>
            </a:r>
            <a:r>
              <a:rPr lang="it-IT" dirty="0"/>
              <a:t> of </a:t>
            </a:r>
            <a:r>
              <a:rPr lang="it-IT" dirty="0" err="1"/>
              <a:t>industry</a:t>
            </a:r>
            <a:r>
              <a:rPr lang="it-IT" dirty="0"/>
              <a:t> </a:t>
            </a:r>
            <a:r>
              <a:rPr lang="it-IT" dirty="0" err="1"/>
              <a:t>since</a:t>
            </a:r>
            <a:r>
              <a:rPr lang="it-IT" dirty="0"/>
              <a:t> </a:t>
            </a:r>
            <a:r>
              <a:rPr lang="it-IT" dirty="0" err="1"/>
              <a:t>prototype</a:t>
            </a:r>
            <a:r>
              <a:rPr lang="it-IT" dirty="0"/>
              <a:t> </a:t>
            </a:r>
            <a:r>
              <a:rPr lang="it-IT" dirty="0" err="1"/>
              <a:t>phase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good practices </a:t>
            </a:r>
          </a:p>
          <a:p>
            <a:r>
              <a:rPr lang="it-IT" dirty="0"/>
              <a:t>The </a:t>
            </a:r>
            <a:r>
              <a:rPr lang="it-IT" dirty="0" err="1"/>
              <a:t>solution</a:t>
            </a:r>
            <a:r>
              <a:rPr lang="it-IT" dirty="0"/>
              <a:t> </a:t>
            </a:r>
            <a:r>
              <a:rPr lang="it-IT" dirty="0" err="1"/>
              <a:t>oriented</a:t>
            </a:r>
            <a:r>
              <a:rPr lang="it-IT" dirty="0"/>
              <a:t> interaction with company </a:t>
            </a:r>
            <a:r>
              <a:rPr lang="it-IT" dirty="0" err="1"/>
              <a:t>solved</a:t>
            </a:r>
            <a:r>
              <a:rPr lang="it-IT" dirty="0"/>
              <a:t> the </a:t>
            </a:r>
            <a:r>
              <a:rPr lang="it-IT" dirty="0" err="1"/>
              <a:t>issues</a:t>
            </a:r>
            <a:r>
              <a:rPr lang="it-IT" dirty="0"/>
              <a:t> </a:t>
            </a:r>
            <a:r>
              <a:rPr lang="it-IT" dirty="0" err="1"/>
              <a:t>raised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series</a:t>
            </a:r>
            <a:r>
              <a:rPr lang="it-IT" dirty="0"/>
              <a:t> production</a:t>
            </a:r>
          </a:p>
          <a:p>
            <a:r>
              <a:rPr lang="it-IT" dirty="0"/>
              <a:t>Installation, </a:t>
            </a:r>
            <a:r>
              <a:rPr lang="it-IT" dirty="0" err="1"/>
              <a:t>commissioinign</a:t>
            </a:r>
            <a:r>
              <a:rPr lang="it-IT" dirty="0"/>
              <a:t> and deployment are </a:t>
            </a:r>
            <a:r>
              <a:rPr lang="it-IT" dirty="0" err="1"/>
              <a:t>ongoing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B93D26C-D05E-644C-B699-38278416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8CB413-42A4-4A4C-97CA-DE77EF1E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619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0" y="2955089"/>
            <a:ext cx="5536889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>
                <a:solidFill>
                  <a:schemeClr val="accent5"/>
                </a:solidFill>
              </a:rPr>
              <a:t>LASA team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F. Broggi, E. De Matteis, 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S. Mariotto, A. </a:t>
            </a:r>
            <a:r>
              <a:rPr lang="it-IT" sz="1350" dirty="0" err="1">
                <a:solidFill>
                  <a:schemeClr val="accent5"/>
                </a:solidFill>
              </a:rPr>
              <a:t>Paccalini</a:t>
            </a:r>
            <a:r>
              <a:rPr lang="it-IT" sz="1350" dirty="0">
                <a:solidFill>
                  <a:schemeClr val="accent5"/>
                </a:solidFill>
              </a:rPr>
              <a:t>, A. </a:t>
            </a:r>
            <a:r>
              <a:rPr lang="it-IT" sz="1350" dirty="0" err="1">
                <a:solidFill>
                  <a:schemeClr val="accent5"/>
                </a:solidFill>
              </a:rPr>
              <a:t>Pasini</a:t>
            </a:r>
            <a:r>
              <a:rPr lang="it-IT" sz="1350" dirty="0">
                <a:solidFill>
                  <a:schemeClr val="accent5"/>
                </a:solidFill>
              </a:rPr>
              <a:t>, D. Pedrini, A. Leone, 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A. Palmisano, M. Prioli, M. Quadrio, M. Sorbi, 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M. Statera, M. Todero, C. Uva, R.U. Valente</a:t>
            </a:r>
          </a:p>
          <a:p>
            <a:r>
              <a:rPr lang="it-IT" sz="1500" b="1" dirty="0">
                <a:solidFill>
                  <a:schemeClr val="accent5"/>
                </a:solidFill>
              </a:rPr>
              <a:t>CERN</a:t>
            </a:r>
            <a:r>
              <a:rPr lang="it-IT" sz="1500" dirty="0">
                <a:solidFill>
                  <a:schemeClr val="accent5"/>
                </a:solidFill>
              </a:rPr>
              <a:t> </a:t>
            </a:r>
            <a:r>
              <a:rPr lang="it-IT" sz="1350" dirty="0">
                <a:solidFill>
                  <a:schemeClr val="accent5"/>
                </a:solidFill>
              </a:rPr>
              <a:t>A. Musso, E. </a:t>
            </a:r>
            <a:r>
              <a:rPr lang="it-IT" sz="1350" dirty="0" err="1">
                <a:solidFill>
                  <a:schemeClr val="accent5"/>
                </a:solidFill>
              </a:rPr>
              <a:t>Gautheron</a:t>
            </a:r>
            <a:r>
              <a:rPr lang="it-IT" sz="1350" dirty="0">
                <a:solidFill>
                  <a:schemeClr val="accent5"/>
                </a:solidFill>
              </a:rPr>
              <a:t>, E. Todesco </a:t>
            </a:r>
          </a:p>
          <a:p>
            <a:r>
              <a:rPr lang="it-IT" sz="1500" b="1" dirty="0">
                <a:solidFill>
                  <a:schemeClr val="accent5"/>
                </a:solidFill>
              </a:rPr>
              <a:t>SRV</a:t>
            </a:r>
            <a:r>
              <a:rPr lang="it-IT" sz="1350" dirty="0">
                <a:solidFill>
                  <a:schemeClr val="accent5"/>
                </a:solidFill>
              </a:rPr>
              <a:t> M. </a:t>
            </a:r>
            <a:r>
              <a:rPr lang="it-IT" sz="1350" dirty="0" err="1">
                <a:solidFill>
                  <a:schemeClr val="accent5"/>
                </a:solidFill>
              </a:rPr>
              <a:t>Campaniello</a:t>
            </a:r>
            <a:r>
              <a:rPr lang="it-IT" sz="1350" dirty="0">
                <a:solidFill>
                  <a:schemeClr val="accent5"/>
                </a:solidFill>
              </a:rPr>
              <a:t>, M. Canetti, C. Santini, F. Gangini, P. Manini</a:t>
            </a:r>
          </a:p>
          <a:p>
            <a:endParaRPr lang="it-IT" sz="1050" dirty="0" err="1">
              <a:solidFill>
                <a:schemeClr val="accent5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74" t="-1" r="4340" b="-5839"/>
          <a:stretch/>
        </p:blipFill>
        <p:spPr>
          <a:xfrm>
            <a:off x="4211960" y="483518"/>
            <a:ext cx="4850715" cy="43333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665" y="3684679"/>
            <a:ext cx="594066" cy="581071"/>
          </a:xfrm>
          <a:prstGeom prst="rect">
            <a:avLst/>
          </a:prstGeom>
        </p:spPr>
      </p:pic>
      <p:pic>
        <p:nvPicPr>
          <p:cNvPr id="12" name="Immagine 11" descr="Immagine che contiene testo&#10;&#10;Descrizione generata automaticamente">
            <a:extLst>
              <a:ext uri="{FF2B5EF4-FFF2-40B4-BE49-F238E27FC236}">
                <a16:creationId xmlns:a16="http://schemas.microsoft.com/office/drawing/2014/main" id="{748EC066-9DA6-18D3-85AD-9494489946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502" y="4208705"/>
            <a:ext cx="1265904" cy="646173"/>
          </a:xfrm>
          <a:prstGeom prst="rect">
            <a:avLst/>
          </a:prstGeom>
        </p:spPr>
      </p:pic>
      <p:pic>
        <p:nvPicPr>
          <p:cNvPr id="14" name="Immagine 13" descr="Immagine che contiene ingegneria, industria, tubo, fabbrica&#10;&#10;Descrizione generata automaticamente">
            <a:extLst>
              <a:ext uri="{FF2B5EF4-FFF2-40B4-BE49-F238E27FC236}">
                <a16:creationId xmlns:a16="http://schemas.microsoft.com/office/drawing/2014/main" id="{D0D873C9-53F0-F63E-0398-A023DA898D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0"/>
          <a:stretch/>
        </p:blipFill>
        <p:spPr>
          <a:xfrm>
            <a:off x="634312" y="1322009"/>
            <a:ext cx="3384535" cy="1919005"/>
          </a:xfrm>
          <a:prstGeom prst="ellipse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C7391CA-B946-DD48-87EF-2E65844FB7E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873" y="-47445"/>
            <a:ext cx="2646804" cy="1443952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3121739" y="2269867"/>
            <a:ext cx="4830300" cy="167418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6000" dirty="0"/>
              <a:t>THANK YOU</a:t>
            </a:r>
            <a:endParaRPr lang="it-IT" sz="6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7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91630"/>
            <a:ext cx="7920000" cy="3175001"/>
          </a:xfrm>
        </p:spPr>
        <p:txBody>
          <a:bodyPr>
            <a:normAutofit/>
          </a:bodyPr>
          <a:lstStyle/>
          <a:p>
            <a:r>
              <a:rPr lang="it-IT" sz="2400" dirty="0"/>
              <a:t>Scope: the High Order </a:t>
            </a:r>
            <a:r>
              <a:rPr lang="it-IT" sz="2400" dirty="0" err="1"/>
              <a:t>Correctors</a:t>
            </a:r>
            <a:r>
              <a:rPr lang="it-IT" sz="2400" dirty="0"/>
              <a:t> </a:t>
            </a:r>
            <a:r>
              <a:rPr lang="it-IT" sz="2400" dirty="0" err="1"/>
              <a:t>magnets</a:t>
            </a:r>
            <a:endParaRPr lang="it-IT" sz="2400" dirty="0"/>
          </a:p>
          <a:p>
            <a:r>
              <a:rPr lang="it-IT" sz="2400" dirty="0"/>
              <a:t>Design and production </a:t>
            </a:r>
          </a:p>
          <a:p>
            <a:r>
              <a:rPr lang="it-IT" sz="2400" dirty="0" err="1"/>
              <a:t>Selected</a:t>
            </a:r>
            <a:r>
              <a:rPr lang="it-IT" sz="2400" dirty="0"/>
              <a:t> </a:t>
            </a:r>
            <a:r>
              <a:rPr lang="it-IT" sz="2400" dirty="0" err="1"/>
              <a:t>results</a:t>
            </a:r>
            <a:endParaRPr lang="it-IT" sz="2400" dirty="0"/>
          </a:p>
          <a:p>
            <a:r>
              <a:rPr lang="it-IT" sz="2400" dirty="0" err="1"/>
              <a:t>Lessons</a:t>
            </a:r>
            <a:r>
              <a:rPr lang="it-IT" sz="2400" dirty="0"/>
              <a:t> </a:t>
            </a:r>
            <a:r>
              <a:rPr lang="it-IT" sz="2400" dirty="0" err="1"/>
              <a:t>learned</a:t>
            </a:r>
            <a:r>
              <a:rPr lang="it-IT" sz="2400" dirty="0"/>
              <a:t> by </a:t>
            </a:r>
            <a:r>
              <a:rPr lang="it-IT" sz="2400" dirty="0" err="1"/>
              <a:t>series</a:t>
            </a:r>
            <a:r>
              <a:rPr lang="it-IT" sz="2400" dirty="0"/>
              <a:t> production</a:t>
            </a:r>
          </a:p>
          <a:p>
            <a:r>
              <a:rPr lang="it-IT" sz="2400" dirty="0" err="1"/>
              <a:t>Conclusions</a:t>
            </a: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881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- High Order Correctors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81020"/>
            <a:ext cx="7920000" cy="368022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GB" sz="2700" dirty="0"/>
              <a:t>The High Order Corrector magnets mitigate the impact of the field errors of the focusing quadrupoles in the focusing sections of HL-LHC</a:t>
            </a:r>
          </a:p>
          <a:p>
            <a:pPr algn="just"/>
            <a:r>
              <a:rPr lang="en-GB" sz="2700" dirty="0"/>
              <a:t>The INFN-LASA follows the d</a:t>
            </a:r>
            <a:r>
              <a:rPr lang="en-US" sz="2700" dirty="0" err="1"/>
              <a:t>esign</a:t>
            </a:r>
            <a:r>
              <a:rPr lang="en-US" sz="2700" dirty="0"/>
              <a:t>, construction and test of the 5 prototypes of the High Order corrector magnets for the HL interaction regions of HL-LHC. </a:t>
            </a:r>
            <a:r>
              <a:rPr lang="en-US" sz="2700" b="1" dirty="0"/>
              <a:t>KE2291</a:t>
            </a:r>
          </a:p>
          <a:p>
            <a:pPr algn="just"/>
            <a:r>
              <a:rPr lang="en-GB" sz="2700" dirty="0"/>
              <a:t>The INFN-LASA will follow the series production of the 54 HO corrector magnets for the HL interaction regions of HL-LHC. </a:t>
            </a:r>
            <a:r>
              <a:rPr lang="en-GB" sz="2700" b="1" dirty="0"/>
              <a:t>KE3085</a:t>
            </a:r>
            <a:r>
              <a:rPr lang="en-US" sz="2700" dirty="0"/>
              <a:t> </a:t>
            </a:r>
          </a:p>
          <a:p>
            <a:pPr marL="0" indent="0" algn="just">
              <a:buNone/>
            </a:pPr>
            <a:r>
              <a:rPr lang="en-GB" sz="2700" dirty="0"/>
              <a:t>INFN delivers the magnets, the vertical test of all magnets, and collaborates to the integration in the cold mass by CERN</a:t>
            </a:r>
            <a:endParaRPr lang="en-US" sz="2700" dirty="0"/>
          </a:p>
          <a:p>
            <a:pPr algn="just"/>
            <a:r>
              <a:rPr lang="en-US" sz="2700" dirty="0"/>
              <a:t>INFN will follow up the installation, commissioning and deployment. </a:t>
            </a:r>
            <a:r>
              <a:rPr lang="en-US" sz="2700" b="1" dirty="0"/>
              <a:t>KE5175</a:t>
            </a:r>
            <a:endParaRPr lang="en-GB" sz="2700" b="1" dirty="0"/>
          </a:p>
          <a:p>
            <a:pPr marL="0" indent="0" algn="just">
              <a:buNone/>
            </a:pPr>
            <a:endParaRPr lang="en-GB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AutoShape 2" descr="corr.jpg"/>
          <p:cNvSpPr>
            <a:spLocks noChangeAspect="1" noChangeArrowheads="1"/>
          </p:cNvSpPr>
          <p:nvPr/>
        </p:nvSpPr>
        <p:spPr bwMode="auto">
          <a:xfrm>
            <a:off x="1235869" y="-39291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  <p:sp>
        <p:nvSpPr>
          <p:cNvPr id="10" name="AutoShape 4" descr="corr.jpg"/>
          <p:cNvSpPr>
            <a:spLocks noChangeAspect="1" noChangeArrowheads="1"/>
          </p:cNvSpPr>
          <p:nvPr/>
        </p:nvSpPr>
        <p:spPr bwMode="auto">
          <a:xfrm>
            <a:off x="1350169" y="75010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  <p:sp>
        <p:nvSpPr>
          <p:cNvPr id="11" name="AutoShape 6" descr="corr.jpg"/>
          <p:cNvSpPr>
            <a:spLocks noChangeAspect="1" noChangeArrowheads="1"/>
          </p:cNvSpPr>
          <p:nvPr/>
        </p:nvSpPr>
        <p:spPr bwMode="auto">
          <a:xfrm>
            <a:off x="1464469" y="189310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  <p:sp>
        <p:nvSpPr>
          <p:cNvPr id="12" name="AutoShape 8" descr="corr.jpg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</p:spTree>
    <p:extLst>
      <p:ext uri="{BB962C8B-B14F-4D97-AF65-F5344CB8AC3E}">
        <p14:creationId xmlns:p14="http://schemas.microsoft.com/office/powerpoint/2010/main" val="416644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magine 41">
            <a:extLst>
              <a:ext uri="{FF2B5EF4-FFF2-40B4-BE49-F238E27FC236}">
                <a16:creationId xmlns:a16="http://schemas.microsoft.com/office/drawing/2014/main" id="{80857EA5-E37E-3DA7-AF38-175D2013BA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441" y="869975"/>
            <a:ext cx="6785216" cy="2658018"/>
          </a:xfrm>
          <a:prstGeom prst="roundRect">
            <a:avLst>
              <a:gd name="adj" fmla="val 22114"/>
            </a:avLst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LOW BETA </a:t>
            </a:r>
            <a:r>
              <a:rPr lang="it-IT" dirty="0" err="1"/>
              <a:t>SECTION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and the High Order </a:t>
            </a:r>
            <a:r>
              <a:rPr lang="it-IT" dirty="0" err="1"/>
              <a:t>Correctors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90A99C06-49F5-4C6F-9F5A-21F5796D8274}"/>
              </a:ext>
            </a:extLst>
          </p:cNvPr>
          <p:cNvSpPr txBox="1"/>
          <p:nvPr/>
        </p:nvSpPr>
        <p:spPr>
          <a:xfrm rot="21115659">
            <a:off x="4695579" y="1360695"/>
            <a:ext cx="1193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it-IT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~70 m</a:t>
            </a:r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0D0463D3-A709-44EB-A9C4-693E9D666E77}"/>
              </a:ext>
            </a:extLst>
          </p:cNvPr>
          <p:cNvSpPr/>
          <p:nvPr/>
        </p:nvSpPr>
        <p:spPr>
          <a:xfrm>
            <a:off x="2856464" y="2414982"/>
            <a:ext cx="1067464" cy="710856"/>
          </a:xfrm>
          <a:prstGeom prst="ellipse">
            <a:avLst/>
          </a:prstGeom>
          <a:noFill/>
          <a:ln w="28575">
            <a:solidFill>
              <a:schemeClr val="accent3">
                <a:alpha val="7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5BC7A7E9-D8A2-41C5-9FC7-A9B5908233D3}"/>
              </a:ext>
            </a:extLst>
          </p:cNvPr>
          <p:cNvCxnSpPr>
            <a:cxnSpLocks/>
          </p:cNvCxnSpPr>
          <p:nvPr/>
        </p:nvCxnSpPr>
        <p:spPr>
          <a:xfrm flipH="1">
            <a:off x="2984491" y="1494469"/>
            <a:ext cx="4531933" cy="582846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Content Placeholder 11">
            <a:extLst>
              <a:ext uri="{FF2B5EF4-FFF2-40B4-BE49-F238E27FC236}">
                <a16:creationId xmlns:a16="http://schemas.microsoft.com/office/drawing/2014/main" id="{35194A8E-AC95-457C-8F90-4A040EBABE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7327" y="3263764"/>
            <a:ext cx="5863673" cy="1595805"/>
          </a:xfrm>
          <a:prstGeom prst="rect">
            <a:avLst/>
          </a:prstGeom>
        </p:spPr>
      </p:pic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6570E2E-5D99-48A8-BF13-940686B45739}"/>
              </a:ext>
            </a:extLst>
          </p:cNvPr>
          <p:cNvSpPr txBox="1"/>
          <p:nvPr/>
        </p:nvSpPr>
        <p:spPr>
          <a:xfrm>
            <a:off x="6281296" y="4332157"/>
            <a:ext cx="40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2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B2978C3-5B77-4D9C-80DE-BC3A3F390E62}"/>
              </a:ext>
            </a:extLst>
          </p:cNvPr>
          <p:cNvSpPr txBox="1"/>
          <p:nvPr/>
        </p:nvSpPr>
        <p:spPr>
          <a:xfrm>
            <a:off x="6737225" y="4387622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6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B1535366-17C3-41A5-B870-A96C5F2754D6}"/>
              </a:ext>
            </a:extLst>
          </p:cNvPr>
          <p:cNvSpPr txBox="1"/>
          <p:nvPr/>
        </p:nvSpPr>
        <p:spPr>
          <a:xfrm>
            <a:off x="7052657" y="4233760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6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EBBE1BCE-B90A-47AA-A86B-3BBF2FB41305}"/>
              </a:ext>
            </a:extLst>
          </p:cNvPr>
          <p:cNvSpPr txBox="1"/>
          <p:nvPr/>
        </p:nvSpPr>
        <p:spPr>
          <a:xfrm>
            <a:off x="7323189" y="4354584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5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17462592-FEB5-4DE0-986E-1B821127AC78}"/>
              </a:ext>
            </a:extLst>
          </p:cNvPr>
          <p:cNvSpPr txBox="1"/>
          <p:nvPr/>
        </p:nvSpPr>
        <p:spPr>
          <a:xfrm>
            <a:off x="7516424" y="4135080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5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3408C59C-E469-4CFB-935D-A8314FE81157}"/>
              </a:ext>
            </a:extLst>
          </p:cNvPr>
          <p:cNvSpPr txBox="1"/>
          <p:nvPr/>
        </p:nvSpPr>
        <p:spPr>
          <a:xfrm>
            <a:off x="7738750" y="4311973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4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020A227B-804F-4FA5-8780-B9C25B5D8A73}"/>
              </a:ext>
            </a:extLst>
          </p:cNvPr>
          <p:cNvSpPr txBox="1"/>
          <p:nvPr/>
        </p:nvSpPr>
        <p:spPr>
          <a:xfrm>
            <a:off x="7873738" y="4065024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4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90C76C79-E54C-4C96-A724-6A6454A66CF6}"/>
              </a:ext>
            </a:extLst>
          </p:cNvPr>
          <p:cNvSpPr txBox="1"/>
          <p:nvPr/>
        </p:nvSpPr>
        <p:spPr>
          <a:xfrm>
            <a:off x="8144826" y="4202956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3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7BAEF59-7F07-46C2-A6E4-22CF7121EC87}"/>
              </a:ext>
            </a:extLst>
          </p:cNvPr>
          <p:cNvSpPr txBox="1"/>
          <p:nvPr/>
        </p:nvSpPr>
        <p:spPr>
          <a:xfrm>
            <a:off x="8334924" y="3985252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3</a:t>
            </a:r>
          </a:p>
        </p:txBody>
      </p:sp>
      <p:pic>
        <p:nvPicPr>
          <p:cNvPr id="53" name="Immagine 52">
            <a:extLst>
              <a:ext uri="{FF2B5EF4-FFF2-40B4-BE49-F238E27FC236}">
                <a16:creationId xmlns:a16="http://schemas.microsoft.com/office/drawing/2014/main" id="{E2B7992E-2C03-472C-9C71-555CED74FD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695" y="3021812"/>
            <a:ext cx="553458" cy="368972"/>
          </a:xfrm>
          <a:prstGeom prst="rect">
            <a:avLst/>
          </a:prstGeom>
        </p:spPr>
      </p:pic>
      <p:pic>
        <p:nvPicPr>
          <p:cNvPr id="54" name="Elemento grafico 53">
            <a:extLst>
              <a:ext uri="{FF2B5EF4-FFF2-40B4-BE49-F238E27FC236}">
                <a16:creationId xmlns:a16="http://schemas.microsoft.com/office/drawing/2014/main" id="{A2745B9E-BA7D-4015-A2A1-028A84F4F1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76884" y="4056663"/>
            <a:ext cx="553458" cy="368972"/>
          </a:xfrm>
          <a:prstGeom prst="rect">
            <a:avLst/>
          </a:prstGeom>
        </p:spPr>
      </p:pic>
      <p:pic>
        <p:nvPicPr>
          <p:cNvPr id="22" name="Immagine 21" descr="Immagine che contiene testo&#10;&#10;Descrizione generata automaticamente">
            <a:extLst>
              <a:ext uri="{FF2B5EF4-FFF2-40B4-BE49-F238E27FC236}">
                <a16:creationId xmlns:a16="http://schemas.microsoft.com/office/drawing/2014/main" id="{A0CC080A-E723-4C98-A663-309F1CE81DB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695" y="2091741"/>
            <a:ext cx="672140" cy="672140"/>
          </a:xfrm>
          <a:prstGeom prst="rect">
            <a:avLst/>
          </a:prstGeom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A5B6643C-6C46-4C3F-B9FC-AAC6BF1F710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925" y="1601966"/>
            <a:ext cx="1062362" cy="443001"/>
          </a:xfrm>
          <a:prstGeom prst="rect">
            <a:avLst/>
          </a:prstGeom>
        </p:spPr>
      </p:pic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7E5B997B-3C27-47D6-9112-ABA8CFCD761D}"/>
              </a:ext>
            </a:extLst>
          </p:cNvPr>
          <p:cNvSpPr txBox="1"/>
          <p:nvPr/>
        </p:nvSpPr>
        <p:spPr>
          <a:xfrm>
            <a:off x="5453474" y="4450635"/>
            <a:ext cx="647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800" dirty="0">
                <a:solidFill>
                  <a:schemeClr val="tx2"/>
                </a:solidFill>
              </a:rPr>
              <a:t>By H. Prin</a:t>
            </a:r>
          </a:p>
        </p:txBody>
      </p:sp>
    </p:spTree>
    <p:extLst>
      <p:ext uri="{BB962C8B-B14F-4D97-AF65-F5344CB8AC3E}">
        <p14:creationId xmlns:p14="http://schemas.microsoft.com/office/powerpoint/2010/main" val="748533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HO </a:t>
            </a:r>
            <a:r>
              <a:rPr lang="it-IT" dirty="0" err="1"/>
              <a:t>Corrector</a:t>
            </a:r>
            <a:r>
              <a:rPr lang="it-IT" dirty="0"/>
              <a:t> Magnets Zoo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83" name="Gruppo 82">
            <a:extLst>
              <a:ext uri="{FF2B5EF4-FFF2-40B4-BE49-F238E27FC236}">
                <a16:creationId xmlns:a16="http://schemas.microsoft.com/office/drawing/2014/main" id="{0F8322AD-BD74-434B-9B05-BADFB1B055D4}"/>
              </a:ext>
            </a:extLst>
          </p:cNvPr>
          <p:cNvGrpSpPr/>
          <p:nvPr/>
        </p:nvGrpSpPr>
        <p:grpSpPr>
          <a:xfrm>
            <a:off x="3169434" y="2637120"/>
            <a:ext cx="1657047" cy="1889725"/>
            <a:chOff x="3008894" y="2666278"/>
            <a:chExt cx="1657047" cy="1889725"/>
          </a:xfrm>
        </p:grpSpPr>
        <p:pic>
          <p:nvPicPr>
            <p:cNvPr id="84" name="Immagine 83">
              <a:extLst>
                <a:ext uri="{FF2B5EF4-FFF2-40B4-BE49-F238E27FC236}">
                  <a16:creationId xmlns:a16="http://schemas.microsoft.com/office/drawing/2014/main" id="{1A37A298-BC0E-46C5-B6F1-D1AC22536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8894" y="2963004"/>
              <a:ext cx="1657047" cy="1592999"/>
            </a:xfrm>
            <a:prstGeom prst="rect">
              <a:avLst/>
            </a:prstGeom>
          </p:spPr>
        </p:pic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5014529A-4B00-49D7-BD2A-89F6B2593D65}"/>
                </a:ext>
              </a:extLst>
            </p:cNvPr>
            <p:cNvSpPr txBox="1"/>
            <p:nvPr/>
          </p:nvSpPr>
          <p:spPr>
            <a:xfrm>
              <a:off x="3615798" y="3438445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5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86" name="Rettangolo 85">
              <a:extLst>
                <a:ext uri="{FF2B5EF4-FFF2-40B4-BE49-F238E27FC236}">
                  <a16:creationId xmlns:a16="http://schemas.microsoft.com/office/drawing/2014/main" id="{89AAA66E-271B-42D4-ACB9-7078F5153941}"/>
                </a:ext>
              </a:extLst>
            </p:cNvPr>
            <p:cNvSpPr/>
            <p:nvPr/>
          </p:nvSpPr>
          <p:spPr>
            <a:xfrm>
              <a:off x="3334715" y="2666278"/>
              <a:ext cx="1005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MCDXF</a:t>
              </a:r>
            </a:p>
          </p:txBody>
        </p:sp>
      </p:grpSp>
      <p:grpSp>
        <p:nvGrpSpPr>
          <p:cNvPr id="87" name="Gruppo 86">
            <a:extLst>
              <a:ext uri="{FF2B5EF4-FFF2-40B4-BE49-F238E27FC236}">
                <a16:creationId xmlns:a16="http://schemas.microsoft.com/office/drawing/2014/main" id="{B23774FA-0905-4006-A0E6-9287E7B8F9B4}"/>
              </a:ext>
            </a:extLst>
          </p:cNvPr>
          <p:cNvGrpSpPr/>
          <p:nvPr/>
        </p:nvGrpSpPr>
        <p:grpSpPr>
          <a:xfrm>
            <a:off x="4908673" y="2627363"/>
            <a:ext cx="1649556" cy="1855423"/>
            <a:chOff x="5170250" y="2835232"/>
            <a:chExt cx="1649556" cy="1855423"/>
          </a:xfrm>
        </p:grpSpPr>
        <p:pic>
          <p:nvPicPr>
            <p:cNvPr id="88" name="Immagine 87">
              <a:extLst>
                <a:ext uri="{FF2B5EF4-FFF2-40B4-BE49-F238E27FC236}">
                  <a16:creationId xmlns:a16="http://schemas.microsoft.com/office/drawing/2014/main" id="{F56D5978-AA18-4752-9628-4D0327470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0250" y="3097655"/>
              <a:ext cx="1649556" cy="1593000"/>
            </a:xfrm>
            <a:prstGeom prst="rect">
              <a:avLst/>
            </a:prstGeom>
          </p:spPr>
        </p:pic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681DD326-27F2-4CC3-9FFC-74957D961202}"/>
                </a:ext>
              </a:extLst>
            </p:cNvPr>
            <p:cNvSpPr txBox="1"/>
            <p:nvPr/>
          </p:nvSpPr>
          <p:spPr>
            <a:xfrm>
              <a:off x="5775963" y="3596527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6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90" name="Rettangolo 89">
              <a:extLst>
                <a:ext uri="{FF2B5EF4-FFF2-40B4-BE49-F238E27FC236}">
                  <a16:creationId xmlns:a16="http://schemas.microsoft.com/office/drawing/2014/main" id="{A1B11446-F54D-405B-A933-8B1D4D669EDF}"/>
                </a:ext>
              </a:extLst>
            </p:cNvPr>
            <p:cNvSpPr/>
            <p:nvPr/>
          </p:nvSpPr>
          <p:spPr>
            <a:xfrm>
              <a:off x="5474598" y="2835232"/>
              <a:ext cx="979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MCTXF</a:t>
              </a:r>
            </a:p>
          </p:txBody>
        </p:sp>
      </p:grpSp>
      <p:grpSp>
        <p:nvGrpSpPr>
          <p:cNvPr id="91" name="Gruppo 90">
            <a:extLst>
              <a:ext uri="{FF2B5EF4-FFF2-40B4-BE49-F238E27FC236}">
                <a16:creationId xmlns:a16="http://schemas.microsoft.com/office/drawing/2014/main" id="{F350AB7C-14CE-470C-821A-7FE757870862}"/>
              </a:ext>
            </a:extLst>
          </p:cNvPr>
          <p:cNvGrpSpPr/>
          <p:nvPr/>
        </p:nvGrpSpPr>
        <p:grpSpPr>
          <a:xfrm>
            <a:off x="2925617" y="634320"/>
            <a:ext cx="1806044" cy="1865455"/>
            <a:chOff x="3813995" y="862566"/>
            <a:chExt cx="1806044" cy="1865455"/>
          </a:xfrm>
        </p:grpSpPr>
        <p:pic>
          <p:nvPicPr>
            <p:cNvPr id="92" name="Immagine 91">
              <a:extLst>
                <a:ext uri="{FF2B5EF4-FFF2-40B4-BE49-F238E27FC236}">
                  <a16:creationId xmlns:a16="http://schemas.microsoft.com/office/drawing/2014/main" id="{21D342EC-6253-4FD2-990D-6F503CAD6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4764" y="1135022"/>
              <a:ext cx="1605275" cy="1592999"/>
            </a:xfrm>
            <a:prstGeom prst="rect">
              <a:avLst/>
            </a:prstGeom>
          </p:spPr>
        </p:pic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64A15AA2-D2F9-413E-8FA6-D307A1998E33}"/>
                </a:ext>
              </a:extLst>
            </p:cNvPr>
            <p:cNvSpPr txBox="1"/>
            <p:nvPr/>
          </p:nvSpPr>
          <p:spPr>
            <a:xfrm>
              <a:off x="4628888" y="1680347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3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94" name="Rettangolo 93">
              <a:extLst>
                <a:ext uri="{FF2B5EF4-FFF2-40B4-BE49-F238E27FC236}">
                  <a16:creationId xmlns:a16="http://schemas.microsoft.com/office/drawing/2014/main" id="{C4A0632A-EEE5-4EDF-B18A-A773069D18F7}"/>
                </a:ext>
              </a:extLst>
            </p:cNvPr>
            <p:cNvSpPr/>
            <p:nvPr/>
          </p:nvSpPr>
          <p:spPr>
            <a:xfrm>
              <a:off x="4325942" y="862566"/>
              <a:ext cx="9925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MCSXF</a:t>
              </a:r>
            </a:p>
          </p:txBody>
        </p:sp>
        <p:sp>
          <p:nvSpPr>
            <p:cNvPr id="95" name="CasellaDiTesto 94">
              <a:extLst>
                <a:ext uri="{FF2B5EF4-FFF2-40B4-BE49-F238E27FC236}">
                  <a16:creationId xmlns:a16="http://schemas.microsoft.com/office/drawing/2014/main" id="{BC5713E2-B630-44BB-9DD2-343EAC53863B}"/>
                </a:ext>
              </a:extLst>
            </p:cNvPr>
            <p:cNvSpPr txBox="1"/>
            <p:nvPr/>
          </p:nvSpPr>
          <p:spPr>
            <a:xfrm>
              <a:off x="3813995" y="1174087"/>
              <a:ext cx="48763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750" b="1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OD320</a:t>
              </a:r>
              <a:endParaRPr lang="it-IT" sz="750" b="1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96" name="Connettore 2 95">
              <a:extLst>
                <a:ext uri="{FF2B5EF4-FFF2-40B4-BE49-F238E27FC236}">
                  <a16:creationId xmlns:a16="http://schemas.microsoft.com/office/drawing/2014/main" id="{CEB254AF-F9AA-45F1-ACDD-A78EE9EBBAE4}"/>
                </a:ext>
              </a:extLst>
            </p:cNvPr>
            <p:cNvCxnSpPr/>
            <p:nvPr/>
          </p:nvCxnSpPr>
          <p:spPr>
            <a:xfrm>
              <a:off x="4076221" y="1348423"/>
              <a:ext cx="149967" cy="10753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o 96">
            <a:extLst>
              <a:ext uri="{FF2B5EF4-FFF2-40B4-BE49-F238E27FC236}">
                <a16:creationId xmlns:a16="http://schemas.microsoft.com/office/drawing/2014/main" id="{27B7988D-D8DC-46A3-8F85-F64D2358DF09}"/>
              </a:ext>
            </a:extLst>
          </p:cNvPr>
          <p:cNvGrpSpPr/>
          <p:nvPr/>
        </p:nvGrpSpPr>
        <p:grpSpPr>
          <a:xfrm>
            <a:off x="4851800" y="672014"/>
            <a:ext cx="1576605" cy="1855538"/>
            <a:chOff x="6833827" y="961040"/>
            <a:chExt cx="1576605" cy="1855538"/>
          </a:xfrm>
        </p:grpSpPr>
        <p:pic>
          <p:nvPicPr>
            <p:cNvPr id="98" name="Immagine 97">
              <a:extLst>
                <a:ext uri="{FF2B5EF4-FFF2-40B4-BE49-F238E27FC236}">
                  <a16:creationId xmlns:a16="http://schemas.microsoft.com/office/drawing/2014/main" id="{2E1BB0C1-385E-43DA-A3C8-A3E119A52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3827" y="1223578"/>
              <a:ext cx="1576605" cy="1593000"/>
            </a:xfrm>
            <a:prstGeom prst="rect">
              <a:avLst/>
            </a:prstGeom>
          </p:spPr>
        </p:pic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id="{7B6EA147-A071-4EC4-BF45-E49F35C3D7FD}"/>
                </a:ext>
              </a:extLst>
            </p:cNvPr>
            <p:cNvSpPr txBox="1"/>
            <p:nvPr/>
          </p:nvSpPr>
          <p:spPr>
            <a:xfrm>
              <a:off x="7462199" y="1753005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4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100" name="Rettangolo 99">
              <a:extLst>
                <a:ext uri="{FF2B5EF4-FFF2-40B4-BE49-F238E27FC236}">
                  <a16:creationId xmlns:a16="http://schemas.microsoft.com/office/drawing/2014/main" id="{1171E6D1-5B5F-46CA-98F8-A14F26837A47}"/>
                </a:ext>
              </a:extLst>
            </p:cNvPr>
            <p:cNvSpPr/>
            <p:nvPr/>
          </p:nvSpPr>
          <p:spPr>
            <a:xfrm>
              <a:off x="7099296" y="961040"/>
              <a:ext cx="10182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MCOXF</a:t>
              </a:r>
            </a:p>
          </p:txBody>
        </p:sp>
      </p:grpSp>
      <p:grpSp>
        <p:nvGrpSpPr>
          <p:cNvPr id="101" name="Gruppo 100">
            <a:extLst>
              <a:ext uri="{FF2B5EF4-FFF2-40B4-BE49-F238E27FC236}">
                <a16:creationId xmlns:a16="http://schemas.microsoft.com/office/drawing/2014/main" id="{8F71A359-B7DA-4A9F-AD80-6E7FABB506EB}"/>
              </a:ext>
            </a:extLst>
          </p:cNvPr>
          <p:cNvGrpSpPr/>
          <p:nvPr/>
        </p:nvGrpSpPr>
        <p:grpSpPr>
          <a:xfrm>
            <a:off x="87383" y="595596"/>
            <a:ext cx="2781758" cy="2454140"/>
            <a:chOff x="253321" y="578858"/>
            <a:chExt cx="2781758" cy="2454140"/>
          </a:xfrm>
        </p:grpSpPr>
        <p:pic>
          <p:nvPicPr>
            <p:cNvPr id="102" name="Immagine 101">
              <a:extLst>
                <a:ext uri="{FF2B5EF4-FFF2-40B4-BE49-F238E27FC236}">
                  <a16:creationId xmlns:a16="http://schemas.microsoft.com/office/drawing/2014/main" id="{5B29ADEF-E38B-48C7-BC9F-44933D558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305" y="826100"/>
              <a:ext cx="2260774" cy="2206898"/>
            </a:xfrm>
            <a:prstGeom prst="rect">
              <a:avLst/>
            </a:prstGeom>
            <a:effectLst/>
          </p:spPr>
        </p:pic>
        <p:sp>
          <p:nvSpPr>
            <p:cNvPr id="103" name="Rettangolo 102">
              <a:extLst>
                <a:ext uri="{FF2B5EF4-FFF2-40B4-BE49-F238E27FC236}">
                  <a16:creationId xmlns:a16="http://schemas.microsoft.com/office/drawing/2014/main" id="{E573F63F-1E9F-4275-AEF9-DB2C58F96A0D}"/>
                </a:ext>
              </a:extLst>
            </p:cNvPr>
            <p:cNvSpPr/>
            <p:nvPr/>
          </p:nvSpPr>
          <p:spPr>
            <a:xfrm>
              <a:off x="1382240" y="578858"/>
              <a:ext cx="1005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MQSXF</a:t>
              </a:r>
            </a:p>
          </p:txBody>
        </p:sp>
        <p:sp>
          <p:nvSpPr>
            <p:cNvPr id="104" name="CasellaDiTesto 103">
              <a:extLst>
                <a:ext uri="{FF2B5EF4-FFF2-40B4-BE49-F238E27FC236}">
                  <a16:creationId xmlns:a16="http://schemas.microsoft.com/office/drawing/2014/main" id="{ABFE78D5-994D-411B-A3E6-0A8C43FA6441}"/>
                </a:ext>
              </a:extLst>
            </p:cNvPr>
            <p:cNvSpPr txBox="1"/>
            <p:nvPr/>
          </p:nvSpPr>
          <p:spPr>
            <a:xfrm>
              <a:off x="253321" y="1199850"/>
              <a:ext cx="48763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750" b="1" dirty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OD460</a:t>
              </a:r>
            </a:p>
          </p:txBody>
        </p:sp>
        <p:cxnSp>
          <p:nvCxnSpPr>
            <p:cNvPr id="105" name="Connettore 2 104">
              <a:extLst>
                <a:ext uri="{FF2B5EF4-FFF2-40B4-BE49-F238E27FC236}">
                  <a16:creationId xmlns:a16="http://schemas.microsoft.com/office/drawing/2014/main" id="{DB7E5FFA-984B-4378-ADBA-1F36C98A1888}"/>
                </a:ext>
              </a:extLst>
            </p:cNvPr>
            <p:cNvCxnSpPr/>
            <p:nvPr/>
          </p:nvCxnSpPr>
          <p:spPr>
            <a:xfrm>
              <a:off x="719356" y="1336089"/>
              <a:ext cx="149967" cy="10753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CasellaDiTesto 105">
              <a:extLst>
                <a:ext uri="{FF2B5EF4-FFF2-40B4-BE49-F238E27FC236}">
                  <a16:creationId xmlns:a16="http://schemas.microsoft.com/office/drawing/2014/main" id="{D3E794CA-FA39-41D6-B205-7A01712EFD7B}"/>
                </a:ext>
              </a:extLst>
            </p:cNvPr>
            <p:cNvSpPr txBox="1"/>
            <p:nvPr/>
          </p:nvSpPr>
          <p:spPr>
            <a:xfrm>
              <a:off x="1675491" y="1767966"/>
              <a:ext cx="504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2</a:t>
              </a:r>
            </a:p>
          </p:txBody>
        </p:sp>
      </p:grp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BEC6A48F-2D9F-4A62-B31C-6A5F9B1A91A5}"/>
              </a:ext>
            </a:extLst>
          </p:cNvPr>
          <p:cNvSpPr txBox="1"/>
          <p:nvPr/>
        </p:nvSpPr>
        <p:spPr>
          <a:xfrm>
            <a:off x="6578432" y="814952"/>
            <a:ext cx="2478185" cy="147732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5"/>
                </a:solidFill>
              </a:rPr>
              <a:t>Design </a:t>
            </a:r>
          </a:p>
          <a:p>
            <a:pPr algn="ctr"/>
            <a:r>
              <a:rPr lang="it-IT" dirty="0">
                <a:solidFill>
                  <a:schemeClr val="accent5"/>
                </a:solidFill>
              </a:rPr>
              <a:t>Construction &amp;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5"/>
                </a:solidFill>
              </a:rPr>
              <a:t>5 </a:t>
            </a:r>
            <a:r>
              <a:rPr lang="it-IT" dirty="0" err="1">
                <a:solidFill>
                  <a:schemeClr val="accent5"/>
                </a:solidFill>
              </a:rPr>
              <a:t>protoptypes</a:t>
            </a:r>
            <a:endParaRPr lang="it-IT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5"/>
                </a:solidFill>
              </a:rPr>
              <a:t>54 </a:t>
            </a:r>
            <a:r>
              <a:rPr lang="it-IT" dirty="0" err="1">
                <a:solidFill>
                  <a:schemeClr val="accent5"/>
                </a:solidFill>
              </a:rPr>
              <a:t>series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magnets</a:t>
            </a:r>
            <a:endParaRPr lang="it-IT" dirty="0">
              <a:solidFill>
                <a:schemeClr val="accent5"/>
              </a:solidFill>
            </a:endParaRPr>
          </a:p>
          <a:p>
            <a:r>
              <a:rPr lang="it-IT" dirty="0">
                <a:solidFill>
                  <a:schemeClr val="accent5"/>
                </a:solidFill>
              </a:rPr>
              <a:t>6P 8P 10P +50% </a:t>
            </a:r>
            <a:r>
              <a:rPr lang="it-IT" dirty="0" err="1">
                <a:solidFill>
                  <a:schemeClr val="accent5"/>
                </a:solidFill>
              </a:rPr>
              <a:t>Bdl</a:t>
            </a:r>
            <a:endParaRPr lang="it-IT" dirty="0">
              <a:solidFill>
                <a:schemeClr val="accent5"/>
              </a:solidFill>
            </a:endParaRPr>
          </a:p>
        </p:txBody>
      </p:sp>
      <p:pic>
        <p:nvPicPr>
          <p:cNvPr id="108" name="Immagine 107">
            <a:extLst>
              <a:ext uri="{FF2B5EF4-FFF2-40B4-BE49-F238E27FC236}">
                <a16:creationId xmlns:a16="http://schemas.microsoft.com/office/drawing/2014/main" id="{4D34380D-5685-40BA-A51C-9AE9AC2268B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574" y="2654514"/>
            <a:ext cx="2432015" cy="1665162"/>
          </a:xfrm>
          <a:prstGeom prst="rect">
            <a:avLst/>
          </a:prstGeom>
        </p:spPr>
      </p:pic>
      <p:sp>
        <p:nvSpPr>
          <p:cNvPr id="109" name="Rettangolo 108">
            <a:extLst>
              <a:ext uri="{FF2B5EF4-FFF2-40B4-BE49-F238E27FC236}">
                <a16:creationId xmlns:a16="http://schemas.microsoft.com/office/drawing/2014/main" id="{3C0F5015-4CE1-4B04-AB83-9DE65D463EDD}"/>
              </a:ext>
            </a:extLst>
          </p:cNvPr>
          <p:cNvSpPr/>
          <p:nvPr/>
        </p:nvSpPr>
        <p:spPr>
          <a:xfrm>
            <a:off x="6163392" y="4396157"/>
            <a:ext cx="27572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Round Coil </a:t>
            </a:r>
            <a:r>
              <a:rPr lang="it-IT" sz="1200" dirty="0" err="1">
                <a:solidFill>
                  <a:schemeClr val="tx2"/>
                </a:solidFill>
              </a:rPr>
              <a:t>Superconducting</a:t>
            </a:r>
            <a:r>
              <a:rPr lang="it-IT" sz="1200" dirty="0">
                <a:solidFill>
                  <a:schemeClr val="tx2"/>
                </a:solidFill>
              </a:rPr>
              <a:t> </a:t>
            </a:r>
            <a:r>
              <a:rPr lang="it-IT" sz="1200" dirty="0" err="1">
                <a:solidFill>
                  <a:schemeClr val="tx2"/>
                </a:solidFill>
              </a:rPr>
              <a:t>Magnet</a:t>
            </a:r>
            <a:r>
              <a:rPr lang="it-IT" sz="12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it-IT" sz="1400" dirty="0">
                <a:solidFill>
                  <a:schemeClr val="tx2"/>
                </a:solidFill>
              </a:rPr>
              <a:t>MgB</a:t>
            </a:r>
            <a:r>
              <a:rPr lang="it-IT" sz="1400" baseline="-25000" dirty="0">
                <a:solidFill>
                  <a:schemeClr val="tx2"/>
                </a:solidFill>
              </a:rPr>
              <a:t>2</a:t>
            </a:r>
            <a:r>
              <a:rPr lang="it-IT" sz="1400" dirty="0">
                <a:solidFill>
                  <a:schemeClr val="tx2"/>
                </a:solidFill>
              </a:rPr>
              <a:t>demonstrator</a:t>
            </a:r>
          </a:p>
        </p:txBody>
      </p:sp>
      <p:sp>
        <p:nvSpPr>
          <p:cNvPr id="111" name="Segnaposto contenuto 39">
            <a:extLst>
              <a:ext uri="{FF2B5EF4-FFF2-40B4-BE49-F238E27FC236}">
                <a16:creationId xmlns:a16="http://schemas.microsoft.com/office/drawing/2014/main" id="{13079EB1-330B-47DF-90B6-5F8EC8A85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62" y="3053376"/>
            <a:ext cx="3187843" cy="163227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dirty="0" err="1"/>
              <a:t>Prototypes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2016-2020</a:t>
            </a:r>
          </a:p>
          <a:p>
            <a:pPr marL="0" indent="0">
              <a:buNone/>
            </a:pPr>
            <a:r>
              <a:rPr lang="en-US" dirty="0" err="1"/>
              <a:t>NbTi</a:t>
            </a:r>
            <a:r>
              <a:rPr lang="en-US" dirty="0"/>
              <a:t> </a:t>
            </a:r>
            <a:r>
              <a:rPr lang="en-US" dirty="0" err="1"/>
              <a:t>SuperFerric</a:t>
            </a:r>
            <a:r>
              <a:rPr lang="en-US" dirty="0"/>
              <a:t> design</a:t>
            </a:r>
          </a:p>
          <a:p>
            <a:pPr marL="0" indent="0">
              <a:buNone/>
            </a:pPr>
            <a:r>
              <a:rPr lang="en-US" dirty="0"/>
              <a:t>Geometrical lengths: </a:t>
            </a:r>
          </a:p>
          <a:p>
            <a:pPr marL="0" indent="0">
              <a:buNone/>
            </a:pPr>
            <a:r>
              <a:rPr lang="en-US" dirty="0"/>
              <a:t>200 mm -  580 mm</a:t>
            </a:r>
          </a:p>
          <a:p>
            <a:pPr marL="0" indent="0">
              <a:buNone/>
            </a:pPr>
            <a:r>
              <a:rPr lang="en-US" dirty="0"/>
              <a:t>Quench protection</a:t>
            </a:r>
          </a:p>
          <a:p>
            <a:pPr marL="0" indent="0">
              <a:buNone/>
            </a:pPr>
            <a:r>
              <a:rPr lang="en-US" dirty="0"/>
              <a:t>No energy extraction (but 4P)</a:t>
            </a:r>
          </a:p>
          <a:p>
            <a:pPr marL="0" indent="0">
              <a:buNone/>
            </a:pPr>
            <a:r>
              <a:rPr lang="en-US" dirty="0"/>
              <a:t>60% margin @ 1.9 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616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4F9F3A-D541-3096-8ADB-338942810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prototypes to series production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176005-51DB-8BFF-2FE3-8B671BF91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051" y="914401"/>
            <a:ext cx="3568885" cy="3680222"/>
          </a:xfrm>
        </p:spPr>
        <p:txBody>
          <a:bodyPr>
            <a:normAutofit/>
          </a:bodyPr>
          <a:lstStyle/>
          <a:p>
            <a:r>
              <a:rPr lang="en-US" sz="2400" dirty="0"/>
              <a:t>First prototypes assembled at LASA</a:t>
            </a:r>
          </a:p>
          <a:p>
            <a:r>
              <a:rPr lang="en-US" sz="2400" dirty="0"/>
              <a:t>Long prototypes assembled in industry</a:t>
            </a:r>
          </a:p>
          <a:p>
            <a:r>
              <a:rPr lang="en-US" sz="2400" dirty="0"/>
              <a:t>Series production in industry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3136C1B-6DD4-0744-83DC-588022C18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28DDE5B-7CFC-3462-4C98-BDE9C9FC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E173B5F6-084E-6AB3-3E54-2A1D5B37E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2283" y="914401"/>
            <a:ext cx="4351717" cy="36802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Confirmed critical issues </a:t>
            </a:r>
          </a:p>
          <a:p>
            <a:r>
              <a:rPr lang="en-US" dirty="0"/>
              <a:t>In house development </a:t>
            </a:r>
          </a:p>
          <a:p>
            <a:r>
              <a:rPr lang="en-US" dirty="0"/>
              <a:t>Early involvement of industry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RI vs company</a:t>
            </a:r>
          </a:p>
          <a:p>
            <a:r>
              <a:rPr lang="en-US" dirty="0"/>
              <a:t>Deep understanding of the (different) goals</a:t>
            </a:r>
          </a:p>
          <a:p>
            <a:r>
              <a:rPr lang="en-US" dirty="0"/>
              <a:t>Problem solving approach</a:t>
            </a:r>
          </a:p>
          <a:p>
            <a:r>
              <a:rPr lang="en-US" dirty="0"/>
              <a:t>People are the key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791D3A1-EC42-C18E-0E4C-92035A3CEB05}"/>
              </a:ext>
            </a:extLst>
          </p:cNvPr>
          <p:cNvSpPr txBox="1"/>
          <p:nvPr/>
        </p:nvSpPr>
        <p:spPr>
          <a:xfrm rot="16200000">
            <a:off x="3253655" y="2925270"/>
            <a:ext cx="2265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00B050"/>
                </a:solidFill>
              </a:rPr>
              <a:t>Easy on paper</a:t>
            </a:r>
          </a:p>
          <a:p>
            <a:pPr algn="l"/>
            <a:r>
              <a:rPr lang="en-US" sz="2000" b="1" dirty="0">
                <a:solidFill>
                  <a:srgbClr val="00B050"/>
                </a:solidFill>
              </a:rPr>
              <a:t>Huge effort</a:t>
            </a:r>
            <a:endParaRPr lang="it-IT" sz="2000" b="1" dirty="0" err="1">
              <a:solidFill>
                <a:srgbClr val="00B050"/>
              </a:solidFill>
            </a:endParaRPr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AD312C14-799A-A032-E49A-F761DF4AACA6}"/>
              </a:ext>
            </a:extLst>
          </p:cNvPr>
          <p:cNvSpPr/>
          <p:nvPr/>
        </p:nvSpPr>
        <p:spPr>
          <a:xfrm>
            <a:off x="254575" y="957921"/>
            <a:ext cx="504056" cy="2261901"/>
          </a:xfrm>
          <a:prstGeom prst="down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51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8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266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0056AE-5A1D-AFC5-993D-6027A337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different designs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FF0B36-17A1-95F3-ABAC-3FF54CA6D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87" y="775750"/>
            <a:ext cx="7920000" cy="194538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development of the round coil magnet idea is a way to introduce HTS superconductors in accelerators</a:t>
            </a:r>
          </a:p>
          <a:p>
            <a:r>
              <a:rPr lang="en-US" dirty="0"/>
              <a:t>Not the best choice for HL but suitable for lower energy </a:t>
            </a:r>
            <a:r>
              <a:rPr lang="en-US" dirty="0" err="1"/>
              <a:t>accelators</a:t>
            </a:r>
            <a:r>
              <a:rPr lang="en-US" dirty="0"/>
              <a:t> and/or to operate at higher temperature </a:t>
            </a:r>
          </a:p>
          <a:p>
            <a:r>
              <a:rPr lang="en-US" dirty="0"/>
              <a:t>One way toward higher </a:t>
            </a:r>
            <a:r>
              <a:rPr lang="en-US" dirty="0">
                <a:solidFill>
                  <a:srgbClr val="00B050"/>
                </a:solidFill>
              </a:rPr>
              <a:t>sustainability</a:t>
            </a:r>
            <a:r>
              <a:rPr lang="en-US" dirty="0"/>
              <a:t> of accelerators (10 K – 20 K </a:t>
            </a:r>
            <a:r>
              <a:rPr lang="en-US" dirty="0" err="1"/>
              <a:t>operaton</a:t>
            </a:r>
            <a:r>
              <a:rPr lang="en-US" dirty="0"/>
              <a:t>) 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8B9E48-7580-FDBD-BCD0-F99B1537C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A64D8D2-8F9D-B29A-DB27-7EC639FA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1FEB902-C321-7C7A-EA73-673993046F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02" y="2751384"/>
            <a:ext cx="1812297" cy="1829475"/>
          </a:xfrm>
          <a:prstGeom prst="roundRect">
            <a:avLst/>
          </a:prstGeom>
        </p:spPr>
      </p:pic>
      <p:pic>
        <p:nvPicPr>
          <p:cNvPr id="8" name="Immagine 7" descr="Immagine che contiene interni, persona&#10;&#10;Descrizione generata automaticamente">
            <a:extLst>
              <a:ext uri="{FF2B5EF4-FFF2-40B4-BE49-F238E27FC236}">
                <a16:creationId xmlns:a16="http://schemas.microsoft.com/office/drawing/2014/main" id="{D0647A4E-BCCB-3A78-527C-8379A119A8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6699" y="2787774"/>
            <a:ext cx="1639524" cy="1803296"/>
          </a:xfrm>
          <a:prstGeom prst="round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22E4CDE-A0CA-165D-8AAE-1807ADB90AB5}"/>
              </a:ext>
            </a:extLst>
          </p:cNvPr>
          <p:cNvSpPr txBox="1"/>
          <p:nvPr/>
        </p:nvSpPr>
        <p:spPr>
          <a:xfrm>
            <a:off x="3668855" y="4498060"/>
            <a:ext cx="1112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dirty="0">
                <a:solidFill>
                  <a:schemeClr val="bg1">
                    <a:lumMod val="95000"/>
                  </a:schemeClr>
                </a:solidFill>
              </a:rPr>
              <a:t>By R. Valente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E1ABEE60-B6E4-1988-DFD0-9A7A87AD7A9A}"/>
              </a:ext>
            </a:extLst>
          </p:cNvPr>
          <p:cNvCxnSpPr>
            <a:cxnSpLocks/>
          </p:cNvCxnSpPr>
          <p:nvPr/>
        </p:nvCxnSpPr>
        <p:spPr>
          <a:xfrm flipH="1">
            <a:off x="3499594" y="2894221"/>
            <a:ext cx="335553" cy="2699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112BDFB-EA26-3170-DA61-5F0679FBDEA7}"/>
              </a:ext>
            </a:extLst>
          </p:cNvPr>
          <p:cNvSpPr txBox="1"/>
          <p:nvPr/>
        </p:nvSpPr>
        <p:spPr>
          <a:xfrm>
            <a:off x="3989293" y="2504637"/>
            <a:ext cx="1388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accent5"/>
                </a:solidFill>
              </a:rPr>
              <a:t>conductor</a:t>
            </a:r>
            <a:endParaRPr lang="it-IT" dirty="0">
              <a:solidFill>
                <a:schemeClr val="accent5"/>
              </a:solidFill>
            </a:endParaRP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CBFB3082-12EC-325C-CB97-7D046D1C6278}"/>
              </a:ext>
            </a:extLst>
          </p:cNvPr>
          <p:cNvCxnSpPr>
            <a:cxnSpLocks/>
          </p:cNvCxnSpPr>
          <p:nvPr/>
        </p:nvCxnSpPr>
        <p:spPr>
          <a:xfrm flipH="1" flipV="1">
            <a:off x="3844897" y="3712369"/>
            <a:ext cx="504877" cy="6010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E22D051-A65F-B074-FC0B-FAEFF38003A8}"/>
              </a:ext>
            </a:extLst>
          </p:cNvPr>
          <p:cNvSpPr txBox="1"/>
          <p:nvPr/>
        </p:nvSpPr>
        <p:spPr>
          <a:xfrm>
            <a:off x="4366331" y="41287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 err="1">
                <a:solidFill>
                  <a:schemeClr val="accent5"/>
                </a:solidFill>
              </a:rPr>
              <a:t>iron</a:t>
            </a:r>
            <a:endParaRPr lang="it-IT" dirty="0">
              <a:solidFill>
                <a:schemeClr val="accent5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DE13A5D-C6FD-EE5B-DBD5-5034DF0701AA}"/>
              </a:ext>
            </a:extLst>
          </p:cNvPr>
          <p:cNvSpPr txBox="1"/>
          <p:nvPr/>
        </p:nvSpPr>
        <p:spPr>
          <a:xfrm>
            <a:off x="486254" y="452697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Full </a:t>
            </a:r>
            <a:r>
              <a:rPr lang="it-IT" dirty="0" err="1">
                <a:solidFill>
                  <a:schemeClr val="accent5"/>
                </a:solidFill>
              </a:rPr>
              <a:t>module</a:t>
            </a:r>
            <a:endParaRPr lang="it-IT" dirty="0">
              <a:solidFill>
                <a:schemeClr val="accent5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B0B859E-F1B6-A40B-FC0A-A18369BF86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649" y="2547030"/>
            <a:ext cx="3402788" cy="233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99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HOC ASSEMBLY</a:t>
            </a:r>
          </a:p>
        </p:txBody>
      </p:sp>
      <p:sp>
        <p:nvSpPr>
          <p:cNvPr id="21" name="Segnaposto contenuto 20"/>
          <p:cNvSpPr>
            <a:spLocks noGrp="1"/>
          </p:cNvSpPr>
          <p:nvPr>
            <p:ph idx="1"/>
          </p:nvPr>
        </p:nvSpPr>
        <p:spPr>
          <a:xfrm>
            <a:off x="2572267" y="706111"/>
            <a:ext cx="4287964" cy="1193534"/>
          </a:xfrm>
        </p:spPr>
        <p:txBody>
          <a:bodyPr>
            <a:normAutofit fontScale="70000" lnSpcReduction="20000"/>
          </a:bodyPr>
          <a:lstStyle/>
          <a:p>
            <a:r>
              <a:rPr lang="it-IT" dirty="0"/>
              <a:t>Procedure </a:t>
            </a:r>
            <a:r>
              <a:rPr lang="it-IT" dirty="0" err="1"/>
              <a:t>developed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LASA on </a:t>
            </a:r>
            <a:r>
              <a:rPr lang="it-IT" dirty="0" err="1"/>
              <a:t>prototypes</a:t>
            </a:r>
            <a:endParaRPr lang="it-IT" dirty="0"/>
          </a:p>
          <a:p>
            <a:r>
              <a:rPr lang="it-IT" dirty="0"/>
              <a:t>6P, 8P, 10P </a:t>
            </a:r>
            <a:r>
              <a:rPr lang="it-IT" dirty="0" err="1"/>
              <a:t>assembled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LASA</a:t>
            </a:r>
          </a:p>
          <a:p>
            <a:r>
              <a:rPr lang="it-IT" dirty="0"/>
              <a:t>12P and 4P </a:t>
            </a:r>
            <a:r>
              <a:rPr lang="it-IT" dirty="0" err="1"/>
              <a:t>assembled</a:t>
            </a:r>
            <a:r>
              <a:rPr lang="it-IT" dirty="0"/>
              <a:t> in </a:t>
            </a:r>
            <a:r>
              <a:rPr lang="it-IT" dirty="0" err="1"/>
              <a:t>industry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                                     13th HL-LHC Collaboration meeting  26 Sep 2023, Vancouver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231" y="799804"/>
            <a:ext cx="2142136" cy="1956320"/>
          </a:xfrm>
          <a:prstGeom prst="roundRect">
            <a:avLst/>
          </a:prstGeom>
        </p:spPr>
      </p:pic>
      <p:grpSp>
        <p:nvGrpSpPr>
          <p:cNvPr id="18" name="Gruppo 17"/>
          <p:cNvGrpSpPr/>
          <p:nvPr/>
        </p:nvGrpSpPr>
        <p:grpSpPr>
          <a:xfrm>
            <a:off x="258199" y="410980"/>
            <a:ext cx="2133005" cy="1776249"/>
            <a:chOff x="33121" y="975529"/>
            <a:chExt cx="2844007" cy="2368331"/>
          </a:xfrm>
        </p:grpSpPr>
        <p:grpSp>
          <p:nvGrpSpPr>
            <p:cNvPr id="17" name="Gruppo 16"/>
            <p:cNvGrpSpPr/>
            <p:nvPr/>
          </p:nvGrpSpPr>
          <p:grpSpPr>
            <a:xfrm>
              <a:off x="305659" y="975529"/>
              <a:ext cx="2571469" cy="2090950"/>
              <a:chOff x="49806" y="3475531"/>
              <a:chExt cx="2571469" cy="2090950"/>
            </a:xfrm>
          </p:grpSpPr>
          <p:pic>
            <p:nvPicPr>
              <p:cNvPr id="7" name="Immagine 6" descr="20161219_145924.jpg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806" y="3475531"/>
                <a:ext cx="2571469" cy="2090950"/>
              </a:xfrm>
              <a:prstGeom prst="roundRect">
                <a:avLst/>
              </a:prstGeom>
              <a:noFill/>
              <a:ln>
                <a:noFill/>
              </a:ln>
            </p:spPr>
          </p:pic>
          <p:cxnSp>
            <p:nvCxnSpPr>
              <p:cNvPr id="8" name="Connettore 2 7"/>
              <p:cNvCxnSpPr/>
              <p:nvPr/>
            </p:nvCxnSpPr>
            <p:spPr>
              <a:xfrm flipV="1">
                <a:off x="344426" y="5181778"/>
                <a:ext cx="216464" cy="33351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asellaDiTesto 12"/>
              <p:cNvSpPr txBox="1"/>
              <p:nvPr/>
            </p:nvSpPr>
            <p:spPr>
              <a:xfrm>
                <a:off x="1053647" y="3481614"/>
                <a:ext cx="1297790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dirty="0" err="1">
                    <a:solidFill>
                      <a:schemeClr val="bg2"/>
                    </a:solidFill>
                  </a:rPr>
                  <a:t>lamination</a:t>
                </a:r>
                <a:endParaRPr lang="it-IT" sz="1350" dirty="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14" name="CasellaDiTesto 13"/>
            <p:cNvSpPr txBox="1"/>
            <p:nvPr/>
          </p:nvSpPr>
          <p:spPr>
            <a:xfrm>
              <a:off x="33121" y="2943751"/>
              <a:ext cx="190052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 err="1">
                  <a:solidFill>
                    <a:schemeClr val="bg2"/>
                  </a:solidFill>
                </a:rPr>
                <a:t>alignment</a:t>
              </a:r>
              <a:r>
                <a:rPr lang="it-IT" sz="1350" dirty="0">
                  <a:solidFill>
                    <a:schemeClr val="bg2"/>
                  </a:solidFill>
                </a:rPr>
                <a:t> frame</a:t>
              </a:r>
            </a:p>
          </p:txBody>
        </p:sp>
      </p:grpSp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339753" y="3367636"/>
            <a:ext cx="2004765" cy="1019579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332" y="3219822"/>
            <a:ext cx="1936868" cy="1452651"/>
          </a:xfrm>
          <a:prstGeom prst="roundRect">
            <a:avLst/>
          </a:prstGeom>
          <a:noFill/>
          <a:ln>
            <a:noFill/>
          </a:ln>
        </p:spPr>
      </p:pic>
      <p:grpSp>
        <p:nvGrpSpPr>
          <p:cNvPr id="32" name="Gruppo 31"/>
          <p:cNvGrpSpPr/>
          <p:nvPr/>
        </p:nvGrpSpPr>
        <p:grpSpPr>
          <a:xfrm>
            <a:off x="6513856" y="2832738"/>
            <a:ext cx="2428706" cy="1657351"/>
            <a:chOff x="2293272" y="3142884"/>
            <a:chExt cx="4438549" cy="3028869"/>
          </a:xfrm>
        </p:grpSpPr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5309" y="3709964"/>
              <a:ext cx="4376512" cy="2461789"/>
            </a:xfrm>
            <a:prstGeom prst="roundRect">
              <a:avLst/>
            </a:prstGeom>
            <a:noFill/>
            <a:ln>
              <a:noFill/>
            </a:ln>
          </p:spPr>
        </p:pic>
        <p:cxnSp>
          <p:nvCxnSpPr>
            <p:cNvPr id="34" name="Connettore 2 33"/>
            <p:cNvCxnSpPr/>
            <p:nvPr/>
          </p:nvCxnSpPr>
          <p:spPr>
            <a:xfrm flipH="1">
              <a:off x="3620271" y="3530812"/>
              <a:ext cx="830869" cy="289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sellaDiTesto 34"/>
            <p:cNvSpPr txBox="1"/>
            <p:nvPr/>
          </p:nvSpPr>
          <p:spPr>
            <a:xfrm>
              <a:off x="4123215" y="4863570"/>
              <a:ext cx="1793347" cy="421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dirty="0">
                  <a:solidFill>
                    <a:schemeClr val="tx2"/>
                  </a:solidFill>
                </a:rPr>
                <a:t>bridge </a:t>
              </a:r>
            </a:p>
          </p:txBody>
        </p:sp>
        <p:cxnSp>
          <p:nvCxnSpPr>
            <p:cNvPr id="36" name="Connettore 2 35"/>
            <p:cNvCxnSpPr/>
            <p:nvPr/>
          </p:nvCxnSpPr>
          <p:spPr>
            <a:xfrm>
              <a:off x="3097878" y="3602609"/>
              <a:ext cx="300638" cy="7403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>
            <a:xfrm>
              <a:off x="2371165" y="3142884"/>
              <a:ext cx="2079976" cy="562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tx2"/>
                  </a:solidFill>
                </a:rPr>
                <a:t>upper</a:t>
              </a:r>
              <a:r>
                <a:rPr lang="it-IT" sz="1400" dirty="0">
                  <a:solidFill>
                    <a:schemeClr val="tx2"/>
                  </a:solidFill>
                </a:rPr>
                <a:t> PCB</a:t>
              </a:r>
            </a:p>
          </p:txBody>
        </p:sp>
        <p:cxnSp>
          <p:nvCxnSpPr>
            <p:cNvPr id="38" name="Connettore 2 37"/>
            <p:cNvCxnSpPr>
              <a:cxnSpLocks/>
            </p:cNvCxnSpPr>
            <p:nvPr/>
          </p:nvCxnSpPr>
          <p:spPr>
            <a:xfrm flipV="1">
              <a:off x="3620272" y="5139617"/>
              <a:ext cx="410337" cy="42704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38"/>
            <p:cNvSpPr txBox="1"/>
            <p:nvPr/>
          </p:nvSpPr>
          <p:spPr>
            <a:xfrm>
              <a:off x="2293272" y="5566659"/>
              <a:ext cx="1887215" cy="562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accent1"/>
                  </a:solidFill>
                </a:rPr>
                <a:t>lower</a:t>
              </a:r>
              <a:r>
                <a:rPr lang="it-IT" sz="1400" dirty="0">
                  <a:solidFill>
                    <a:schemeClr val="accent1"/>
                  </a:solidFill>
                </a:rPr>
                <a:t> PCB</a:t>
              </a: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4400619" y="3186469"/>
              <a:ext cx="2079978" cy="562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tx2"/>
                  </a:solidFill>
                </a:rPr>
                <a:t>PCBs</a:t>
              </a:r>
              <a:r>
                <a:rPr lang="it-IT" sz="1400" dirty="0">
                  <a:solidFill>
                    <a:schemeClr val="tx2"/>
                  </a:solidFill>
                </a:rPr>
                <a:t> fixing</a:t>
              </a:r>
            </a:p>
          </p:txBody>
        </p:sp>
      </p:grpSp>
      <p:grpSp>
        <p:nvGrpSpPr>
          <p:cNvPr id="22" name="Gruppo 21"/>
          <p:cNvGrpSpPr/>
          <p:nvPr/>
        </p:nvGrpSpPr>
        <p:grpSpPr>
          <a:xfrm>
            <a:off x="414779" y="2149475"/>
            <a:ext cx="1851215" cy="2294483"/>
            <a:chOff x="414779" y="2418604"/>
            <a:chExt cx="1851215" cy="2294483"/>
          </a:xfrm>
        </p:grpSpPr>
        <p:pic>
          <p:nvPicPr>
            <p:cNvPr id="30" name="Immagine 29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4779" y="2418604"/>
              <a:ext cx="1851215" cy="2240307"/>
            </a:xfrm>
            <a:prstGeom prst="roundRect">
              <a:avLst/>
            </a:prstGeom>
            <a:noFill/>
            <a:ln>
              <a:noFill/>
            </a:ln>
          </p:spPr>
        </p:pic>
        <p:cxnSp>
          <p:nvCxnSpPr>
            <p:cNvPr id="43" name="Connettore 2 42"/>
            <p:cNvCxnSpPr/>
            <p:nvPr/>
          </p:nvCxnSpPr>
          <p:spPr>
            <a:xfrm flipV="1">
              <a:off x="1403648" y="4391053"/>
              <a:ext cx="87175" cy="881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/>
            <p:nvPr/>
          </p:nvCxnSpPr>
          <p:spPr>
            <a:xfrm>
              <a:off x="1294238" y="3374950"/>
              <a:ext cx="1" cy="1713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asellaDiTesto 44"/>
            <p:cNvSpPr txBox="1"/>
            <p:nvPr/>
          </p:nvSpPr>
          <p:spPr>
            <a:xfrm>
              <a:off x="511086" y="4413005"/>
              <a:ext cx="10502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 err="1">
                  <a:solidFill>
                    <a:schemeClr val="accent1"/>
                  </a:solidFill>
                </a:rPr>
                <a:t>CuBe</a:t>
              </a:r>
              <a:r>
                <a:rPr lang="it-IT" sz="1350" dirty="0">
                  <a:solidFill>
                    <a:schemeClr val="accent1"/>
                  </a:solidFill>
                </a:rPr>
                <a:t> </a:t>
              </a:r>
              <a:r>
                <a:rPr lang="it-IT" sz="1350" dirty="0" err="1">
                  <a:solidFill>
                    <a:schemeClr val="accent1"/>
                  </a:solidFill>
                </a:rPr>
                <a:t>rods</a:t>
              </a:r>
              <a:r>
                <a:rPr lang="it-IT" sz="1350" dirty="0">
                  <a:solidFill>
                    <a:schemeClr val="accent1"/>
                  </a:solidFill>
                </a:rPr>
                <a:t> </a:t>
              </a: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1115616" y="3097951"/>
              <a:ext cx="44435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>
                  <a:solidFill>
                    <a:schemeClr val="bg2"/>
                  </a:solidFill>
                </a:rPr>
                <a:t>coil</a:t>
              </a:r>
              <a:endParaRPr lang="it-IT" sz="1350" dirty="0">
                <a:solidFill>
                  <a:schemeClr val="bg2"/>
                </a:solidFill>
              </a:endParaRPr>
            </a:p>
          </p:txBody>
        </p:sp>
        <p:cxnSp>
          <p:nvCxnSpPr>
            <p:cNvPr id="47" name="Connettore 2 46"/>
            <p:cNvCxnSpPr/>
            <p:nvPr/>
          </p:nvCxnSpPr>
          <p:spPr>
            <a:xfrm flipH="1" flipV="1">
              <a:off x="522317" y="4324487"/>
              <a:ext cx="68419" cy="1470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Connettore 2 54"/>
          <p:cNvCxnSpPr>
            <a:cxnSpLocks/>
            <a:stCxn id="57" idx="0"/>
          </p:cNvCxnSpPr>
          <p:nvPr/>
        </p:nvCxnSpPr>
        <p:spPr>
          <a:xfrm flipH="1" flipV="1">
            <a:off x="3368833" y="4146962"/>
            <a:ext cx="84918" cy="226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/>
          <p:cNvSpPr txBox="1"/>
          <p:nvPr/>
        </p:nvSpPr>
        <p:spPr>
          <a:xfrm>
            <a:off x="3060053" y="4373224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accent5"/>
                </a:solidFill>
              </a:rPr>
              <a:t>wedge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2828CF0-3C05-67E3-4B68-4F425ADC14A2}"/>
              </a:ext>
            </a:extLst>
          </p:cNvPr>
          <p:cNvCxnSpPr>
            <a:cxnSpLocks/>
          </p:cNvCxnSpPr>
          <p:nvPr/>
        </p:nvCxnSpPr>
        <p:spPr>
          <a:xfrm flipH="1" flipV="1">
            <a:off x="1814533" y="3984310"/>
            <a:ext cx="151449" cy="3929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C335359-95F8-3898-A866-0103AB2E76A6}"/>
              </a:ext>
            </a:extLst>
          </p:cNvPr>
          <p:cNvSpPr txBox="1"/>
          <p:nvPr/>
        </p:nvSpPr>
        <p:spPr>
          <a:xfrm>
            <a:off x="915694" y="4348265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5"/>
                </a:solidFill>
              </a:rPr>
              <a:t>Longitudinal</a:t>
            </a:r>
            <a:r>
              <a:rPr lang="it-IT" sz="1400" dirty="0">
                <a:solidFill>
                  <a:schemeClr val="accent5"/>
                </a:solidFill>
              </a:rPr>
              <a:t> support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414C7A9-C333-DA89-874C-2DA0EF1E4F0F}"/>
              </a:ext>
            </a:extLst>
          </p:cNvPr>
          <p:cNvSpPr txBox="1"/>
          <p:nvPr/>
        </p:nvSpPr>
        <p:spPr>
          <a:xfrm>
            <a:off x="2321640" y="1942329"/>
            <a:ext cx="4595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chemeClr val="bg2"/>
                </a:solidFill>
              </a:rPr>
              <a:t>Coil </a:t>
            </a:r>
            <a:r>
              <a:rPr lang="it-IT" dirty="0" err="1">
                <a:solidFill>
                  <a:schemeClr val="bg2"/>
                </a:solidFill>
              </a:rPr>
              <a:t>technology</a:t>
            </a:r>
            <a:r>
              <a:rPr lang="it-IT" dirty="0">
                <a:solidFill>
                  <a:schemeClr val="bg2"/>
                </a:solidFill>
              </a:rPr>
              <a:t> and </a:t>
            </a:r>
            <a:r>
              <a:rPr lang="it-IT" dirty="0" err="1">
                <a:solidFill>
                  <a:schemeClr val="bg2"/>
                </a:solidFill>
              </a:rPr>
              <a:t>magnet</a:t>
            </a:r>
            <a:r>
              <a:rPr lang="it-IT" dirty="0">
                <a:solidFill>
                  <a:schemeClr val="bg2"/>
                </a:solidFill>
              </a:rPr>
              <a:t> assembly procedure </a:t>
            </a:r>
            <a:r>
              <a:rPr lang="it-IT" dirty="0" err="1">
                <a:solidFill>
                  <a:schemeClr val="bg2"/>
                </a:solidFill>
              </a:rPr>
              <a:t>have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been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developed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at</a:t>
            </a:r>
            <a:r>
              <a:rPr lang="it-IT" dirty="0">
                <a:solidFill>
                  <a:schemeClr val="bg2"/>
                </a:solidFill>
              </a:rPr>
              <a:t> LASA </a:t>
            </a:r>
          </a:p>
          <a:p>
            <a:pPr algn="l"/>
            <a:r>
              <a:rPr lang="it-IT" dirty="0" err="1">
                <a:solidFill>
                  <a:schemeClr val="bg2"/>
                </a:solidFill>
              </a:rPr>
              <a:t>Developing</a:t>
            </a:r>
            <a:r>
              <a:rPr lang="it-IT" dirty="0">
                <a:solidFill>
                  <a:schemeClr val="bg2"/>
                </a:solidFill>
              </a:rPr>
              <a:t> and </a:t>
            </a:r>
            <a:r>
              <a:rPr lang="it-IT" dirty="0" err="1">
                <a:solidFill>
                  <a:schemeClr val="bg2"/>
                </a:solidFill>
              </a:rPr>
              <a:t>transfering</a:t>
            </a:r>
            <a:r>
              <a:rPr lang="it-IT" dirty="0">
                <a:solidFill>
                  <a:schemeClr val="bg2"/>
                </a:solidFill>
              </a:rPr>
              <a:t> and QA are key point to </a:t>
            </a:r>
            <a:r>
              <a:rPr lang="it-IT" dirty="0" err="1">
                <a:solidFill>
                  <a:schemeClr val="bg2"/>
                </a:solidFill>
              </a:rPr>
              <a:t>pursuit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reproducible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results</a:t>
            </a:r>
            <a:endParaRPr lang="it-IT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0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753279-2D00-B8C3-C106-4F2E9DEE1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Quality Control of coils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BA4EBA-18AE-18CE-6165-B03030B65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02140"/>
            <a:ext cx="4679125" cy="2291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it-IT" sz="3300" b="1" dirty="0" err="1">
                <a:solidFill>
                  <a:schemeClr val="accent5"/>
                </a:solidFill>
              </a:rPr>
              <a:t>Produced</a:t>
            </a:r>
            <a:r>
              <a:rPr lang="it-IT" sz="3300" b="1" dirty="0">
                <a:solidFill>
                  <a:schemeClr val="accent5"/>
                </a:solidFill>
              </a:rPr>
              <a:t> coils 508 </a:t>
            </a:r>
          </a:p>
          <a:p>
            <a:pPr marL="0" indent="0">
              <a:buNone/>
            </a:pPr>
            <a:r>
              <a:rPr lang="it-IT" sz="3300" dirty="0">
                <a:solidFill>
                  <a:schemeClr val="accent5"/>
                </a:solidFill>
              </a:rPr>
              <a:t>29 NC  (6%) </a:t>
            </a:r>
          </a:p>
          <a:p>
            <a:pPr marL="0" indent="0">
              <a:buNone/>
            </a:pPr>
            <a:r>
              <a:rPr lang="en-US" sz="3300" dirty="0"/>
              <a:t>QC developed by LASA</a:t>
            </a:r>
          </a:p>
          <a:p>
            <a:pPr marL="0" indent="0">
              <a:buNone/>
            </a:pPr>
            <a:r>
              <a:rPr lang="en-US" sz="3300" dirty="0"/>
              <a:t>Measurements in industry</a:t>
            </a:r>
          </a:p>
          <a:p>
            <a:pPr marL="0" indent="0">
              <a:buNone/>
            </a:pPr>
            <a:r>
              <a:rPr lang="en-US" sz="3300" dirty="0"/>
              <a:t>The number of turns is checked through a custom measurement setup</a:t>
            </a:r>
          </a:p>
          <a:p>
            <a:pPr marL="0" indent="0">
              <a:buNone/>
            </a:pPr>
            <a:r>
              <a:rPr lang="en-US" sz="3300" dirty="0"/>
              <a:t>Surge test at V</a:t>
            </a:r>
            <a:r>
              <a:rPr lang="en-US" sz="3300" baseline="-25000" dirty="0"/>
              <a:t>0</a:t>
            </a:r>
            <a:r>
              <a:rPr lang="en-US" sz="3300" dirty="0"/>
              <a:t> = 2 kV to detect internal insulation defects</a:t>
            </a:r>
          </a:p>
          <a:p>
            <a:pPr marL="0" indent="0">
              <a:buNone/>
            </a:pPr>
            <a:r>
              <a:rPr lang="en-US" sz="3300" dirty="0"/>
              <a:t>Voltage to ground tests</a:t>
            </a:r>
          </a:p>
          <a:p>
            <a:pPr marL="0" indent="0">
              <a:buNone/>
            </a:pPr>
            <a:r>
              <a:rPr lang="en-US" sz="3300" dirty="0"/>
              <a:t>Mechanical dimensions 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2928262-F335-321D-3849-1A28BB6DC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                                     13th HL-LHC Collaboration meeting  26 Sep 2023, Vancouver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ECA0B09-5E80-1960-D699-ED1D8D45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7B88F95-79C8-D052-7003-FF74543574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6674" y="2936932"/>
            <a:ext cx="3221750" cy="172695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9509618-BC4A-6D5D-0B39-1A516BAA1B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979982"/>
            <a:ext cx="925937" cy="7007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3EB48830-71C9-A277-05EF-06EFD39E83C9}"/>
              </a:ext>
            </a:extLst>
          </p:cNvPr>
          <p:cNvGrpSpPr/>
          <p:nvPr/>
        </p:nvGrpSpPr>
        <p:grpSpPr>
          <a:xfrm>
            <a:off x="352460" y="2391428"/>
            <a:ext cx="4472766" cy="2361197"/>
            <a:chOff x="-584868" y="1933313"/>
            <a:chExt cx="5489558" cy="2897967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C1F07BD7-77ED-2113-EBF6-1A75F989CEEA}"/>
                </a:ext>
              </a:extLst>
            </p:cNvPr>
            <p:cNvGrpSpPr/>
            <p:nvPr/>
          </p:nvGrpSpPr>
          <p:grpSpPr>
            <a:xfrm>
              <a:off x="881028" y="2148839"/>
              <a:ext cx="4023662" cy="2682441"/>
              <a:chOff x="814801" y="1035646"/>
              <a:chExt cx="4023662" cy="2682441"/>
            </a:xfrm>
          </p:grpSpPr>
          <p:pic>
            <p:nvPicPr>
              <p:cNvPr id="11" name="Immagine 10">
                <a:extLst>
                  <a:ext uri="{FF2B5EF4-FFF2-40B4-BE49-F238E27FC236}">
                    <a16:creationId xmlns:a16="http://schemas.microsoft.com/office/drawing/2014/main" id="{E9C8B50C-EB82-6C59-B3F1-316775C837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14801" y="1035646"/>
                <a:ext cx="4023662" cy="2682441"/>
              </a:xfrm>
              <a:prstGeom prst="rect">
                <a:avLst/>
              </a:prstGeom>
            </p:spPr>
          </p:pic>
          <p:sp>
            <p:nvSpPr>
              <p:cNvPr id="12" name="Ovale 11">
                <a:extLst>
                  <a:ext uri="{FF2B5EF4-FFF2-40B4-BE49-F238E27FC236}">
                    <a16:creationId xmlns:a16="http://schemas.microsoft.com/office/drawing/2014/main" id="{49825E7A-C888-F2B0-BD9C-D166E30E8305}"/>
                  </a:ext>
                </a:extLst>
              </p:cNvPr>
              <p:cNvSpPr/>
              <p:nvPr/>
            </p:nvSpPr>
            <p:spPr>
              <a:xfrm>
                <a:off x="1238952" y="1667420"/>
                <a:ext cx="504056" cy="360040"/>
              </a:xfrm>
              <a:prstGeom prst="ellipse">
                <a:avLst/>
              </a:prstGeom>
              <a:noFill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9354F6AE-8C2A-CB03-9E0C-D79E7F39C4B1}"/>
                </a:ext>
              </a:extLst>
            </p:cNvPr>
            <p:cNvSpPr/>
            <p:nvPr/>
          </p:nvSpPr>
          <p:spPr>
            <a:xfrm>
              <a:off x="2047957" y="2416219"/>
              <a:ext cx="345493" cy="246781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82CD6F6-25BB-40FA-6F71-BC1687748DCB}"/>
                </a:ext>
              </a:extLst>
            </p:cNvPr>
            <p:cNvSpPr txBox="1"/>
            <p:nvPr/>
          </p:nvSpPr>
          <p:spPr>
            <a:xfrm>
              <a:off x="2195736" y="1933313"/>
              <a:ext cx="1800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rgbClr val="7030A0"/>
                  </a:solidFill>
                </a:rPr>
                <a:t>Inter-turn short 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5A7CBF22-D2F9-07BF-5E88-239953F9CECE}"/>
                </a:ext>
              </a:extLst>
            </p:cNvPr>
            <p:cNvSpPr txBox="1"/>
            <p:nvPr/>
          </p:nvSpPr>
          <p:spPr>
            <a:xfrm>
              <a:off x="-584868" y="2411282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rgbClr val="FF0000"/>
                  </a:solidFill>
                </a:rPr>
                <a:t>One turn </a:t>
              </a:r>
              <a:r>
                <a:rPr lang="it-IT" dirty="0" err="1">
                  <a:solidFill>
                    <a:srgbClr val="FF0000"/>
                  </a:solidFill>
                </a:rPr>
                <a:t>less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3" name="Immagine 22">
            <a:extLst>
              <a:ext uri="{FF2B5EF4-FFF2-40B4-BE49-F238E27FC236}">
                <a16:creationId xmlns:a16="http://schemas.microsoft.com/office/drawing/2014/main" id="{4AF5EB39-44CC-3D8B-E376-54D3CBE80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064" y="1826113"/>
            <a:ext cx="1530027" cy="1086869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47A0B4A2-7536-A627-213A-5BAA697BE6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320" y="771369"/>
            <a:ext cx="1566149" cy="1610059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E9CC1EAF-5453-8FEA-7381-45BBDE3E8C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1101" y="635864"/>
            <a:ext cx="1511667" cy="10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9015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7653B33DB2A94DA2E1FEEF1B172D13" ma:contentTypeVersion="11" ma:contentTypeDescription="Create a new document." ma:contentTypeScope="" ma:versionID="e33afc7b94db9b8cc28f5be53b7d49fd">
  <xsd:schema xmlns:xsd="http://www.w3.org/2001/XMLSchema" xmlns:xs="http://www.w3.org/2001/XMLSchema" xmlns:p="http://schemas.microsoft.com/office/2006/metadata/properties" xmlns:ns3="b0f300e0-35f8-43ea-b1a2-e9824d1e800a" targetNamespace="http://schemas.microsoft.com/office/2006/metadata/properties" ma:root="true" ma:fieldsID="79ca0d5bfb77e2eaad04db662b250812" ns3:_="">
    <xsd:import namespace="b0f300e0-35f8-43ea-b1a2-e9824d1e800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f300e0-35f8-43ea-b1a2-e9824d1e80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schemas.microsoft.com/office/2006/documentManagement/types"/>
    <ds:schemaRef ds:uri="b0f300e0-35f8-43ea-b1a2-e9824d1e800a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4EF5BE-252A-441E-B98C-A851D04AD6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f300e0-35f8-43ea-b1a2-e9824d1e80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1340</Words>
  <Application>Microsoft Office PowerPoint</Application>
  <PresentationFormat>Presentazione su schermo (16:9)</PresentationFormat>
  <Paragraphs>247</Paragraphs>
  <Slides>19</Slides>
  <Notes>7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8" baseType="lpstr">
      <vt:lpstr>Arial</vt:lpstr>
      <vt:lpstr>Calibri</vt:lpstr>
      <vt:lpstr>NimbusRomNo9L-Regu</vt:lpstr>
      <vt:lpstr>NimbusRomNo9L-ReguItal</vt:lpstr>
      <vt:lpstr>Symbol</vt:lpstr>
      <vt:lpstr>Wingdings</vt:lpstr>
      <vt:lpstr>Wingdings 2</vt:lpstr>
      <vt:lpstr>Thème Office</vt:lpstr>
      <vt:lpstr>Acrobat Document</vt:lpstr>
      <vt:lpstr>High Order Correctors end of production</vt:lpstr>
      <vt:lpstr>OUTLINE</vt:lpstr>
      <vt:lpstr>SCOPE - High Order Correctors</vt:lpstr>
      <vt:lpstr>THE LOW BETA SECTION  and the High Order Correctors</vt:lpstr>
      <vt:lpstr>HO Corrector Magnets Zoo</vt:lpstr>
      <vt:lpstr>From prototypes to series production</vt:lpstr>
      <vt:lpstr>Exploring different designs</vt:lpstr>
      <vt:lpstr>HOC ASSEMBLY</vt:lpstr>
      <vt:lpstr>Quality Control of coils</vt:lpstr>
      <vt:lpstr>What happens if something goes wrong?</vt:lpstr>
      <vt:lpstr>Production and test (magnets)</vt:lpstr>
      <vt:lpstr>The test station</vt:lpstr>
      <vt:lpstr>Measurements</vt:lpstr>
      <vt:lpstr>Magnetic measurements of HOC magnets</vt:lpstr>
      <vt:lpstr>Training history of quadrupoles</vt:lpstr>
      <vt:lpstr>Presentazione standard di PowerPoint</vt:lpstr>
      <vt:lpstr>Integration</vt:lpstr>
      <vt:lpstr>CONCLUSIONS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Statera</cp:lastModifiedBy>
  <cp:revision>612</cp:revision>
  <cp:lastPrinted>2021-10-14T14:46:15Z</cp:lastPrinted>
  <dcterms:created xsi:type="dcterms:W3CDTF">2016-02-11T10:47:23Z</dcterms:created>
  <dcterms:modified xsi:type="dcterms:W3CDTF">2023-09-25T23:52:17Z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0x010100607653B33DB2A94DA2E1FEEF1B172D13</vt:lpwstr>
  </property>
</Properties>
</file>