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0F2286-DE64-B536-2A84-2F8860F413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0F9030-5E3C-0B90-25FA-9063F33175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8465D-BBBA-EAD2-827F-CEE4256F3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52A25-0A51-4223-7265-9CC7932DF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81B87C-8E9D-8E40-CCFA-D7DAC96EF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43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9865B-9A84-15A2-792D-3B3017629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2F523E-23A6-3347-1016-8DE09B1B3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819FA-0B1D-A511-59CD-E74CA3FA0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FD259-0E4F-D65E-AE58-A5E02F832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3FF78-8E49-BFBC-1783-B8D6E2D1D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996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84BCFA-3CF0-A716-7B14-F195D2D556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3B800B-3A69-DF0B-C654-42F08053FF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671A4-A556-1968-0A7F-54E2A86EF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C0CB97-5570-A750-3E37-959305AD2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A76C3-EDB3-0832-CDD1-179E1A50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569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6A777-866F-4C39-EBEA-F9FBE65F8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36DC99-6E0A-D762-6D7B-4EE2FD42D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FEB60-8519-8BFC-98C3-E7C8C983C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8D827-0575-09DE-E2C5-F1B7E4210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75CE9-7B2B-5B48-2BC5-4DAF97CF0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2718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538AB-F2E9-A1B4-54C7-4C27E77EE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DEA5A8-B6C8-8C2D-E418-6496C78410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49AB4-5AA5-DDE0-69F4-3FA7A93AE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E2AC4-4812-70EC-4323-89F56B7F6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25BBE-90F2-B134-8F75-91CD8A459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01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01323-D25E-BB3B-AB94-21E0FBB38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BD867-107D-F2D3-65F8-9ED7EE6D0B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5485C9-79E7-4D9A-B19F-1D937BCD9D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5CCAD7-E5DB-8B8E-5372-682B2EB4C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92BA6-476B-01DA-06FD-CDB21FF35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A3B9A5-2FEB-5B0A-8087-72F236C1F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945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66807-95B3-DA75-ED95-F434AFF70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9B375-34D6-93DC-FC31-659DB23B90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9B07E3-6183-5C32-25B3-1F79A4BF8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5A2F17-773B-1233-92FA-7C6F5833F7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F3436F-9BE2-9AD3-1BA0-E354326F233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95D2D0-802F-E08D-126E-066778448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1405CD-3A04-0AC7-7886-8B6E3FF47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59AD9E-E862-CDC2-713E-07C257348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112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D939-89A8-21B1-90C0-5A83F2A57D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ED2727-0B99-5B8C-305F-09545A797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445417-5A3C-2D03-3A0B-E55F47CC4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0E6EA9-0EE1-7143-BF1A-654C2AE90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8999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98D0B5-EF36-4909-4857-A614670E8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EAE87D-03B0-ED01-25EC-408930C99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1CE321-093E-9B85-D7F1-1C64B8506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91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9E4F26-2674-377F-51CF-28217F82F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A87D4-59FA-86E4-BA89-8E8620A454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7D2C3-9AEB-409B-FB5A-19329A705E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645DEA-4CB1-1F78-625B-2754E2C9F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48BA29-3666-A50F-A921-814F7A937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97CD72-0BEA-51D7-61F0-41D41EDC9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952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673EE-7507-00E2-861F-AE860EDBB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A6D11F-54D3-7D65-AC78-B6254521EC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5CFC50-2990-D66D-DE6B-9EF1DE44E3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A049B1-CFFE-F792-5B72-E08AD1F1A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81AD9-D87A-488C-B538-CEDFFEDEB034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89B2C5-B0D6-C237-1EDE-08BB1F52C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65621B-66BE-7EDC-23D7-700BB6ED4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618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CD96D3-CFEF-C6B7-8181-155D78910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D55F63-7BE0-D3D1-F490-667D1C48E5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3284E-9493-BE18-4BE4-FFD465F44E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81AD9-D87A-488C-B538-CEDFFEDEB034}" type="datetimeFigureOut">
              <a:rPr lang="en-GB" smtClean="0"/>
              <a:t>08/06/2023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3DEA1-0B79-483F-47DC-8E824C7957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56783F-BF4D-3835-1326-AE0FACC57F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48290-A7E2-415A-B1E4-6E588707B7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26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2BB76-0EAC-F1F2-9617-6809361C12A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TS1 preparation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70461C-9FCA-5639-45BA-D311BA49C8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9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0D1252D-74D6-9DC0-722B-45C720E32943}"/>
              </a:ext>
            </a:extLst>
          </p:cNvPr>
          <p:cNvSpPr txBox="1"/>
          <p:nvPr/>
        </p:nvSpPr>
        <p:spPr>
          <a:xfrm>
            <a:off x="294197" y="1256306"/>
            <a:ext cx="11720223" cy="4262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Two wire scanners ready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Installation of ferrite tiles(3 per tank?) foreseen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Modification of  BA4 layout, WS in 41677 will be rotated and will become horizontal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ECR submitted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Intervention organized, estimated duration around 4 hours</a:t>
            </a:r>
          </a:p>
          <a:p>
            <a:pPr>
              <a:lnSpc>
                <a:spcPct val="20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42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D6D155-C52D-E767-CDB9-8E13BCF1F5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442" t="10997" r="18166"/>
          <a:stretch/>
        </p:blipFill>
        <p:spPr>
          <a:xfrm>
            <a:off x="141402" y="377072"/>
            <a:ext cx="6287678" cy="6103856"/>
          </a:xfrm>
          <a:prstGeom prst="rect">
            <a:avLst/>
          </a:prstGeom>
        </p:spPr>
      </p:pic>
      <p:pic>
        <p:nvPicPr>
          <p:cNvPr id="5" name="Picture 4" descr="A machine with green lights&#10;&#10;Description automatically generated with low confidence">
            <a:extLst>
              <a:ext uri="{FF2B5EF4-FFF2-40B4-BE49-F238E27FC236}">
                <a16:creationId xmlns:a16="http://schemas.microsoft.com/office/drawing/2014/main" id="{4ADDFE97-E3D3-7ED0-E655-3DB69FA48D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66" t="14020" r="32384"/>
          <a:stretch/>
        </p:blipFill>
        <p:spPr>
          <a:xfrm>
            <a:off x="6570482" y="838986"/>
            <a:ext cx="4543720" cy="589646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F1312E9-065C-B23C-C392-C81BF875C4BF}"/>
              </a:ext>
            </a:extLst>
          </p:cNvPr>
          <p:cNvSpPr txBox="1"/>
          <p:nvPr/>
        </p:nvSpPr>
        <p:spPr>
          <a:xfrm>
            <a:off x="1497664" y="775866"/>
            <a:ext cx="3818609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BA4 actual configuration: 2 vertical WS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5FA31D-52A0-007F-4D06-090A7B2238A3}"/>
              </a:ext>
            </a:extLst>
          </p:cNvPr>
          <p:cNvSpPr txBox="1"/>
          <p:nvPr/>
        </p:nvSpPr>
        <p:spPr>
          <a:xfrm>
            <a:off x="6629253" y="515820"/>
            <a:ext cx="4791248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dirty="0"/>
              <a:t>BA4 proposed configuration: </a:t>
            </a:r>
          </a:p>
          <a:p>
            <a:pPr algn="ctr"/>
            <a:r>
              <a:rPr lang="en-US" dirty="0"/>
              <a:t>1 horizontal WS(41677) and 1 vertical WS(41678)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65010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8DC6FCD-811B-436E-9FEE-FC957486C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 descr="Close-up of a root&#10;&#10;Description automatically generated with medium confidence">
            <a:extLst>
              <a:ext uri="{FF2B5EF4-FFF2-40B4-BE49-F238E27FC236}">
                <a16:creationId xmlns:a16="http://schemas.microsoft.com/office/drawing/2014/main" id="{09600D48-6570-6183-767F-AC418D52A8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2" r="-2" b="18354"/>
          <a:stretch/>
        </p:blipFill>
        <p:spPr>
          <a:xfrm>
            <a:off x="198739" y="171717"/>
            <a:ext cx="5804105" cy="3167426"/>
          </a:xfrm>
          <a:prstGeom prst="rect">
            <a:avLst/>
          </a:prstGeom>
        </p:spPr>
      </p:pic>
      <p:pic>
        <p:nvPicPr>
          <p:cNvPr id="3" name="Picture 2" descr="Close-up of a root&#10;&#10;Description automatically generated with medium confidence">
            <a:extLst>
              <a:ext uri="{FF2B5EF4-FFF2-40B4-BE49-F238E27FC236}">
                <a16:creationId xmlns:a16="http://schemas.microsoft.com/office/drawing/2014/main" id="{6ACF8750-1CEF-8B7B-E417-FB887ADAFB4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94" r="2" b="15666"/>
          <a:stretch/>
        </p:blipFill>
        <p:spPr>
          <a:xfrm>
            <a:off x="6195373" y="171717"/>
            <a:ext cx="5797883" cy="3167426"/>
          </a:xfrm>
          <a:prstGeom prst="rect">
            <a:avLst/>
          </a:prstGeom>
        </p:spPr>
      </p:pic>
      <p:pic>
        <p:nvPicPr>
          <p:cNvPr id="9" name="Picture 8" descr="Close-up of a carrot&#10;&#10;Description automatically generated">
            <a:extLst>
              <a:ext uri="{FF2B5EF4-FFF2-40B4-BE49-F238E27FC236}">
                <a16:creationId xmlns:a16="http://schemas.microsoft.com/office/drawing/2014/main" id="{295E77B2-E44B-4918-E758-F35410DC94F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09" r="-2" b="-2"/>
          <a:stretch/>
        </p:blipFill>
        <p:spPr>
          <a:xfrm>
            <a:off x="198739" y="3510858"/>
            <a:ext cx="5804105" cy="2789948"/>
          </a:xfrm>
          <a:prstGeom prst="rect">
            <a:avLst/>
          </a:prstGeom>
        </p:spPr>
      </p:pic>
      <p:pic>
        <p:nvPicPr>
          <p:cNvPr id="7" name="Picture 6" descr="Close-up of a piece of wood">
            <a:extLst>
              <a:ext uri="{FF2B5EF4-FFF2-40B4-BE49-F238E27FC236}">
                <a16:creationId xmlns:a16="http://schemas.microsoft.com/office/drawing/2014/main" id="{09FD77C8-208F-7942-2CF0-8C5F71C5684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2" r="2" b="27019"/>
          <a:stretch/>
        </p:blipFill>
        <p:spPr>
          <a:xfrm>
            <a:off x="6195372" y="3510858"/>
            <a:ext cx="5797883" cy="278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305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999</TotalTime>
  <Words>65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TS1 preparation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Andreazza</dc:creator>
  <cp:lastModifiedBy>William Andreazza</cp:lastModifiedBy>
  <cp:revision>7</cp:revision>
  <dcterms:created xsi:type="dcterms:W3CDTF">2023-05-25T14:49:45Z</dcterms:created>
  <dcterms:modified xsi:type="dcterms:W3CDTF">2023-06-08T06:50:02Z</dcterms:modified>
</cp:coreProperties>
</file>