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87926-9520-D09E-453A-16DCDA533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4A27EA-33AB-49B3-18FB-B6113759B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214F-7B1D-E984-637F-F26EAB0B9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B2FAE-F528-8770-AECB-2CE44691A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9F52-0990-B338-0F6E-3B2D3F92A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13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DE96D-6F80-5699-B901-BD48E4D41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187D5B-6FE0-D2A4-894B-60721F6805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09CB2-E2C5-1FBF-D12B-126A2C53D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76A0F-3E7A-A7FE-8431-1C64EFD73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FA26D-4F8D-DB02-E859-D55AA6415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59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3059E5-D1EA-EF4D-C712-3055240E12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924369-0D6A-F678-B87B-B3786124BD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86CF1-439D-8CE6-1334-077C3122C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1CC56-584B-CE3F-72B2-843809A30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16FAC-4DC2-F970-8548-660D2F74C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50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E3793-687A-EAA1-9EE9-C5C9CE7E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1A3EF-CD1A-57F0-62AA-E707684B1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6F76E-A23D-56DE-761D-ADEA15FB8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A7D8D-4DA0-9F4B-6B49-0CED5E689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8B2D4F-70D8-B0D9-C233-8F31F5ED3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87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6879B-3D31-3C73-615C-0A631B76D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03F64-8398-A33D-39BC-6ED4B963B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3561A-C80E-1CB0-E298-8251ECFC2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01921-4449-78C4-328D-14070828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7FB1E-AAFA-3FAD-BF40-9F741BB97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47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C929B-A851-08F8-44B9-A154A3AA0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58ED0-6945-189B-C997-C0A42118F7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33AF28-6ACB-0DAB-43BD-107C9E04A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BDD73F-E24B-DF9B-132C-82E6CE28C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A23A31-2E3C-317D-0C4C-8D8127F2B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9D850E-5483-E555-BFD9-FD05420DD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399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2FA86-A1E1-FA3A-4BCA-2FE8D34A9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DB8EC8-355C-2850-DE2C-F12AA760E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166B2C-0D6F-0774-C755-C5EC6D2EE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11074F-ADE2-69D9-7532-8311034E8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573316-46FE-C16F-6CCA-05A35F8460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53A2E4-A7C4-1690-BEDA-05E4D7603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54BA1E-3D5A-C47F-E3FC-EDF2345E9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90CB37-8CC0-F318-B4DD-3B8E3DE1F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53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6B5BC-3135-7031-0542-732E68CB3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DEA38E-C328-932C-4E97-BC1FD1B0A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6EFE98-6BC0-A9DA-4494-FECBDE942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686DB9-7EAE-98FD-ACAA-80CE49AF9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642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938B4C-39D2-E9BB-B317-2932AD1FD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A15C2E-812A-BB5B-E020-9CABA6CA9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E06E03-3466-70DB-880D-448FC4E78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893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8D59E-11B4-5796-688D-9F4E9B5E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0603-B947-BCD3-6599-C49992651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B3EE6E-A669-2B6F-821E-E1C7EE717D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AECFE-02B6-053F-419B-D66F8C674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413753-7ABB-EFB2-CA59-9A0E5AE6C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202C7B-20BF-4DAF-E84A-8537E42C9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675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47041-8042-4859-F806-C84A1DBD5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8B5737-DD10-F133-3CC8-EEBD22EF96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E71883-03D9-7D20-26D1-A36DFF5BC2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E7E6E-846C-E639-E214-A250A7E86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111745-0184-5813-D44A-4986F9FE9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EA203D-4237-AEC4-5B55-862788BD1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105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56E74E-7A29-BC2D-DB5B-4BDE40D15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7C523-1377-5E0B-A082-2E7B397FA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C01D6-9FA2-75EC-1C44-B99176017B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3ADF9-AF39-D047-3873-974EC7ADA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6C3E0-F914-6764-5E20-C52365542C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24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86143/" TargetMode="External"/><Relationship Id="rId2" Type="http://schemas.openxmlformats.org/officeDocument/2006/relationships/hyperlink" Target="https://indico.cern.ch/event/1272497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CA7AFBA-F9F3-814A-6A21-B377B6106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CA1489-1F87-FC6D-4FD6-C5CE64481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6880" y="4026196"/>
            <a:ext cx="9144000" cy="220608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en-US" dirty="0"/>
              <a:t>SPS Rotary Wire Scanner Request for an intervention in SPS-TS1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973B2A-7F40-6F6F-FCF2-352289351A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6880" y="6323722"/>
            <a:ext cx="9144000" cy="442837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Ray Veness / SY-BI for the SPS BWS Task Force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499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8DCE2-D25D-56E9-CBE8-D0A8548C5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EA39E-0A00-98CB-E1DB-D219B220A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All 4 SPS wire scanners saw wire failures in a very short period</a:t>
            </a:r>
          </a:p>
          <a:p>
            <a:pPr lvl="1"/>
            <a:r>
              <a:rPr lang="en-US" dirty="0"/>
              <a:t>All 4 (BA4, BA5) failed on April 12</a:t>
            </a:r>
          </a:p>
          <a:p>
            <a:pPr lvl="1"/>
            <a:r>
              <a:rPr lang="en-US" dirty="0"/>
              <a:t>Both BA4 scanners replaced April 19</a:t>
            </a:r>
          </a:p>
          <a:p>
            <a:pPr lvl="1"/>
            <a:r>
              <a:rPr lang="en-US" dirty="0"/>
              <a:t>Both BA4 scanners failed again April 21/22</a:t>
            </a:r>
          </a:p>
          <a:p>
            <a:r>
              <a:rPr lang="en-US" dirty="0"/>
              <a:t>Preliminary presentation to IEFC #327 by </a:t>
            </a:r>
            <a:r>
              <a:rPr lang="en-US" dirty="0" err="1"/>
              <a:t>F.Roncarolo</a:t>
            </a:r>
            <a:r>
              <a:rPr lang="en-US" dirty="0"/>
              <a:t> et al.</a:t>
            </a:r>
          </a:p>
          <a:p>
            <a:pPr lvl="1"/>
            <a:r>
              <a:rPr lang="en-GB" dirty="0">
                <a:hlinkClick r:id="rId2"/>
              </a:rPr>
              <a:t>https://indico.cern.ch/event/1272497/</a:t>
            </a:r>
            <a:endParaRPr lang="en-GB" dirty="0"/>
          </a:p>
          <a:p>
            <a:r>
              <a:rPr lang="en-GB" dirty="0"/>
              <a:t>Task force formed to coordinate activities related to these failures</a:t>
            </a:r>
          </a:p>
          <a:p>
            <a:pPr lvl="1"/>
            <a:r>
              <a:rPr lang="en-GB" dirty="0"/>
              <a:t>Mandate presented in IEFC #329 by </a:t>
            </a:r>
            <a:r>
              <a:rPr lang="en-GB" dirty="0" err="1"/>
              <a:t>R.Veness</a:t>
            </a:r>
            <a:endParaRPr lang="en-GB" dirty="0"/>
          </a:p>
          <a:p>
            <a:pPr lvl="2"/>
            <a:r>
              <a:rPr lang="en-GB" dirty="0">
                <a:hlinkClick r:id="rId3"/>
              </a:rPr>
              <a:t>https://indico.cern.ch/event/1286143/</a:t>
            </a:r>
            <a:endParaRPr lang="en-GB" dirty="0"/>
          </a:p>
          <a:p>
            <a:pPr lvl="1"/>
            <a:r>
              <a:rPr lang="en-GB" dirty="0"/>
              <a:t>First meeting May 5</a:t>
            </a:r>
          </a:p>
          <a:p>
            <a:pPr lvl="1"/>
            <a:r>
              <a:rPr lang="en-US" dirty="0"/>
              <a:t>Weekly meetings </a:t>
            </a:r>
            <a:r>
              <a:rPr lang="en-US"/>
              <a:t>held since then</a:t>
            </a:r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7378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15BDA-BC35-F5DD-C828-808638F249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Brief Summary of Task Force activities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352821-98A3-0000-D793-7015F101B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Review of operating conditions that led to the wire failures</a:t>
            </a:r>
          </a:p>
          <a:p>
            <a:pPr lvl="1"/>
            <a:r>
              <a:rPr lang="en-US" dirty="0"/>
              <a:t>Data from beam instrumentation logs</a:t>
            </a:r>
          </a:p>
          <a:p>
            <a:pPr lvl="1"/>
            <a:r>
              <a:rPr lang="en-US" dirty="0"/>
              <a:t>Data from wire resistance measurements</a:t>
            </a:r>
          </a:p>
          <a:p>
            <a:r>
              <a:rPr lang="en-US" dirty="0"/>
              <a:t>Simulations of HOM heating modes</a:t>
            </a:r>
          </a:p>
          <a:p>
            <a:pPr lvl="1"/>
            <a:r>
              <a:rPr lang="en-US" dirty="0"/>
              <a:t>Addition and </a:t>
            </a:r>
            <a:r>
              <a:rPr lang="en-US" dirty="0" err="1"/>
              <a:t>optimisation</a:t>
            </a:r>
            <a:r>
              <a:rPr lang="en-US" dirty="0"/>
              <a:t> of ferrites to mitigate heating in the wire</a:t>
            </a:r>
          </a:p>
          <a:p>
            <a:r>
              <a:rPr lang="en-US" dirty="0"/>
              <a:t>Measurements of modes in spare vacuum tanks</a:t>
            </a:r>
          </a:p>
          <a:p>
            <a:r>
              <a:rPr lang="en-US" dirty="0"/>
              <a:t>Post-mortem of the broken instruments</a:t>
            </a:r>
          </a:p>
          <a:p>
            <a:r>
              <a:rPr lang="en-US" dirty="0"/>
              <a:t>Thermal and thermo-mechanical FEA simulations</a:t>
            </a:r>
          </a:p>
          <a:p>
            <a:r>
              <a:rPr lang="en-US" dirty="0"/>
              <a:t>Discussions and preparations for TS1 intervention</a:t>
            </a:r>
          </a:p>
          <a:p>
            <a:pPr lvl="1"/>
            <a:r>
              <a:rPr lang="en-US" dirty="0"/>
              <a:t>Preparation can calibration of instruments</a:t>
            </a:r>
          </a:p>
          <a:p>
            <a:pPr lvl="1"/>
            <a:r>
              <a:rPr lang="en-US" dirty="0"/>
              <a:t>Preparation for the vacuum interventions</a:t>
            </a:r>
          </a:p>
          <a:p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0889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71B80-0F17-A83F-9678-9F29D9BDF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changes during SPS-TS1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700722-5C3E-D837-4173-7EECC5DD4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Replace both the (currently vertical) BWSRC instruments in BA4</a:t>
            </a:r>
          </a:p>
          <a:p>
            <a:pPr lvl="1"/>
            <a:r>
              <a:rPr lang="en-US" dirty="0"/>
              <a:t>Replacing the wires and calibrating in the lab such that the instruments are operational </a:t>
            </a:r>
          </a:p>
          <a:p>
            <a:r>
              <a:rPr lang="en-US" dirty="0"/>
              <a:t>Rotate the 41677 scanner tank to the horizontal plane</a:t>
            </a:r>
          </a:p>
          <a:p>
            <a:pPr lvl="1"/>
            <a:r>
              <a:rPr lang="en-US" dirty="0"/>
              <a:t>Giving us both V and H scanners for operations in BA4</a:t>
            </a:r>
          </a:p>
          <a:p>
            <a:r>
              <a:rPr lang="en-US" dirty="0"/>
              <a:t>Add 3 ferrite blocks to each of the BA4 tanks</a:t>
            </a:r>
          </a:p>
          <a:p>
            <a:pPr lvl="1"/>
            <a:r>
              <a:rPr lang="en-US" dirty="0"/>
              <a:t>Significant reducing coupled power to the wires</a:t>
            </a:r>
          </a:p>
          <a:p>
            <a:r>
              <a:rPr lang="en-US" dirty="0"/>
              <a:t>Add (if possible) Pt100 temperature sensors to the outside of the tanks</a:t>
            </a:r>
          </a:p>
          <a:p>
            <a:pPr lvl="1"/>
            <a:r>
              <a:rPr lang="en-US" dirty="0"/>
              <a:t>Gain some indication of the ferrite temperatures</a:t>
            </a:r>
          </a:p>
          <a:p>
            <a:r>
              <a:rPr lang="en-US" dirty="0"/>
              <a:t>Connect cables to the HOM feedthroughs mounted on the shaft axis</a:t>
            </a:r>
          </a:p>
          <a:p>
            <a:pPr lvl="1"/>
            <a:r>
              <a:rPr lang="en-US" dirty="0"/>
              <a:t>Gain additional diagnostics on the EM field distribution in the tanks</a:t>
            </a:r>
          </a:p>
          <a:p>
            <a:r>
              <a:rPr lang="en-US" dirty="0"/>
              <a:t>No intervention in BA5</a:t>
            </a:r>
          </a:p>
          <a:p>
            <a:pPr lvl="1"/>
            <a:r>
              <a:rPr lang="en-US" dirty="0"/>
              <a:t>We do not have sufficient spare instruments with the SPS configuration</a:t>
            </a:r>
          </a:p>
          <a:p>
            <a:pPr lvl="1"/>
            <a:r>
              <a:rPr lang="en-GB" dirty="0"/>
              <a:t>Potential impact on dump and kickers from vacuum opening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EE179F-76C1-D10D-8D24-B00AE24FCF15}"/>
              </a:ext>
            </a:extLst>
          </p:cNvPr>
          <p:cNvSpPr txBox="1"/>
          <p:nvPr/>
        </p:nvSpPr>
        <p:spPr>
          <a:xfrm>
            <a:off x="3203943" y="6393712"/>
            <a:ext cx="8732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ECR: LIU WS modification by </a:t>
            </a:r>
            <a:r>
              <a:rPr lang="en-US" dirty="0" err="1"/>
              <a:t>W.Andreazza</a:t>
            </a:r>
            <a:r>
              <a:rPr lang="en-US" dirty="0"/>
              <a:t> in circulation (EDMS xxx)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9922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390D7-7163-9E7A-22C6-B9E15D5B11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issues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70962D-20D3-CF48-C0B1-A69CDC4BF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Venting of the BWS vacuum sector</a:t>
            </a:r>
          </a:p>
          <a:p>
            <a:pPr lvl="1"/>
            <a:r>
              <a:rPr lang="en-US" dirty="0"/>
              <a:t>Recovery time for the kickers in the adjacent vacuum sector</a:t>
            </a:r>
          </a:p>
          <a:p>
            <a:r>
              <a:rPr lang="en-US" dirty="0"/>
              <a:t>Addition of the ferrites</a:t>
            </a:r>
          </a:p>
          <a:p>
            <a:pPr lvl="1"/>
            <a:r>
              <a:rPr lang="en-US" dirty="0"/>
              <a:t>Requires in-situ spot welding in the vacuum chamber. VSC have developed this process and used it in fast pulsing magnets</a:t>
            </a:r>
          </a:p>
          <a:p>
            <a:r>
              <a:rPr lang="en-US" dirty="0"/>
              <a:t>Risk of a repeat of the failures in April</a:t>
            </a:r>
          </a:p>
          <a:p>
            <a:pPr lvl="1"/>
            <a:r>
              <a:rPr lang="en-US" dirty="0"/>
              <a:t>Task force will prepare some guidelines for safe operating limits.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500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21764-AAB4-8832-55F9-16CD28612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5F1B3D-C71B-7BF1-C1AA-1CC8BCD3D8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116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5C1971-BB92-DDA0-E16A-C6D32F3DA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mandate for the SPS Wire Scanner Task Force 2023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F33864-0811-9E61-7269-8FC60F9DA09D}"/>
              </a:ext>
            </a:extLst>
          </p:cNvPr>
          <p:cNvSpPr txBox="1"/>
          <p:nvPr/>
        </p:nvSpPr>
        <p:spPr>
          <a:xfrm>
            <a:off x="922468" y="2100431"/>
            <a:ext cx="1003150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Task Force (TF) will coordinate studies and actions related to the recent wire breakages in the SPS rotary scanners.</a:t>
            </a:r>
          </a:p>
          <a:p>
            <a:endParaRPr lang="en-GB" dirty="0"/>
          </a:p>
          <a:p>
            <a:r>
              <a:rPr lang="en-GB" dirty="0"/>
              <a:t>Specifically, it will investigate the causes, analyse the failed instruments, and coordinate mitigation measures, both in the instrument design and in operational parameters.</a:t>
            </a:r>
          </a:p>
          <a:p>
            <a:endParaRPr lang="en-GB" dirty="0"/>
          </a:p>
          <a:p>
            <a:r>
              <a:rPr lang="en-GB" dirty="0"/>
              <a:t>It will report to the IEFC Committee, whilst working closely with IWG and IPP.</a:t>
            </a:r>
          </a:p>
          <a:p>
            <a:endParaRPr lang="en-GB" dirty="0"/>
          </a:p>
          <a:p>
            <a:r>
              <a:rPr lang="en-GB" dirty="0"/>
              <a:t>The TF is time-limited. In the first instance, it will coordinate the preparation and implementation of possible mitigation measures to be implemented for SPS-TS1 in June. After this, the TF mandate will be reviewed.</a:t>
            </a:r>
          </a:p>
          <a:p>
            <a:endParaRPr lang="en-GB" dirty="0"/>
          </a:p>
          <a:p>
            <a:r>
              <a:rPr lang="en-GB" dirty="0"/>
              <a:t>The chair is Raymond Veness (SY-BI) and secretary is Nabil El-Kassem (SY-BI). Membership is drawn from the following groups: BE-ABP, BE-OP, EN-MME, TE-VSC, SY-ABT, SY-BI, SY-RF, plus IPP and IWG.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3199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13E36-4A29-FADF-4574-5A689737F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30" y="365125"/>
            <a:ext cx="8350624" cy="1325563"/>
          </a:xfrm>
        </p:spPr>
        <p:txBody>
          <a:bodyPr/>
          <a:lstStyle/>
          <a:p>
            <a:r>
              <a:rPr lang="en-US" dirty="0"/>
              <a:t>Current Task Force Core Members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66CE0C-2D80-5DE6-FE5B-28CCD89AE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1379" y="749300"/>
            <a:ext cx="3114675" cy="57435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7BB4A7-8461-08C2-43B6-CC5C4F47141B}"/>
              </a:ext>
            </a:extLst>
          </p:cNvPr>
          <p:cNvSpPr txBox="1"/>
          <p:nvPr/>
        </p:nvSpPr>
        <p:spPr>
          <a:xfrm>
            <a:off x="268941" y="5593976"/>
            <a:ext cx="7194177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Thanks everyone for your availability and reactivity!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65063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18997</TotalTime>
  <Words>586</Words>
  <Application>Microsoft Office PowerPoint</Application>
  <PresentationFormat>Widescreen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SPS Rotary Wire Scanner Request for an intervention in SPS-TS1</vt:lpstr>
      <vt:lpstr>Background</vt:lpstr>
      <vt:lpstr>Brief Summary of Task Force activities</vt:lpstr>
      <vt:lpstr>Proposed changes during SPS-TS1</vt:lpstr>
      <vt:lpstr>Potential issues</vt:lpstr>
      <vt:lpstr>Thanks for your attention</vt:lpstr>
      <vt:lpstr>Proposed mandate for the SPS Wire Scanner Task Force 2023</vt:lpstr>
      <vt:lpstr>Current Task Force Core Members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Veness</dc:creator>
  <cp:lastModifiedBy>Raymond Veness</cp:lastModifiedBy>
  <cp:revision>16</cp:revision>
  <dcterms:created xsi:type="dcterms:W3CDTF">2023-05-25T13:14:09Z</dcterms:created>
  <dcterms:modified xsi:type="dcterms:W3CDTF">2023-06-07T17:51:44Z</dcterms:modified>
</cp:coreProperties>
</file>