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80" d="100"/>
          <a:sy n="80" d="100"/>
        </p:scale>
        <p:origin x="11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C240-C6A5-48AA-89B2-421A8A98CEEA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79CC-795E-499D-B6BA-F97991AD0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179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C240-C6A5-48AA-89B2-421A8A98CEEA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79CC-795E-499D-B6BA-F97991AD0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583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C240-C6A5-48AA-89B2-421A8A98CEEA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79CC-795E-499D-B6BA-F97991AD0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597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C240-C6A5-48AA-89B2-421A8A98CEEA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79CC-795E-499D-B6BA-F97991AD0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391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C240-C6A5-48AA-89B2-421A8A98CEEA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79CC-795E-499D-B6BA-F97991AD0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116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C240-C6A5-48AA-89B2-421A8A98CEEA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79CC-795E-499D-B6BA-F97991AD0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503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C240-C6A5-48AA-89B2-421A8A98CEEA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79CC-795E-499D-B6BA-F97991AD0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982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C240-C6A5-48AA-89B2-421A8A98CEEA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79CC-795E-499D-B6BA-F97991AD0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009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C240-C6A5-48AA-89B2-421A8A98CEEA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79CC-795E-499D-B6BA-F97991AD0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444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C240-C6A5-48AA-89B2-421A8A98CEEA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79CC-795E-499D-B6BA-F97991AD0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456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C240-C6A5-48AA-89B2-421A8A98CEEA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79CC-795E-499D-B6BA-F97991AD0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941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5C240-C6A5-48AA-89B2-421A8A98CEEA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B79CC-795E-499D-B6BA-F97991AD0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756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ChangesForHEPscore#Testi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APEL </a:t>
            </a:r>
            <a:r>
              <a:rPr lang="en-GB" dirty="0" err="1" smtClean="0"/>
              <a:t>HEPscore</a:t>
            </a:r>
            <a:r>
              <a:rPr lang="en-GB" dirty="0" smtClean="0"/>
              <a:t> Current status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APEL client 1.9.2 released that adds basic HEPscore23 publishing using existing message format</a:t>
            </a:r>
          </a:p>
          <a:p>
            <a:endParaRPr lang="en-GB" dirty="0"/>
          </a:p>
          <a:p>
            <a:r>
              <a:rPr lang="en-GB" dirty="0" smtClean="0"/>
              <a:t>APEL server release candidate in testing</a:t>
            </a:r>
          </a:p>
          <a:p>
            <a:pPr lvl="1"/>
            <a:r>
              <a:rPr lang="en-GB" dirty="0" smtClean="0"/>
              <a:t>Liaising with Portal on setting up testing with them</a:t>
            </a:r>
          </a:p>
          <a:p>
            <a:pPr lvl="1"/>
            <a:endParaRPr lang="en-GB" dirty="0"/>
          </a:p>
          <a:p>
            <a:r>
              <a:rPr lang="en-GB" dirty="0" smtClean="0"/>
              <a:t>Info on configuring test publishing:</a:t>
            </a:r>
          </a:p>
          <a:p>
            <a:pPr marL="457200" lvl="1" indent="0">
              <a:buNone/>
            </a:pPr>
            <a:r>
              <a:rPr lang="en-GB" dirty="0" smtClean="0">
                <a:hlinkClick r:id="rId2"/>
              </a:rPr>
              <a:t>https</a:t>
            </a:r>
            <a:r>
              <a:rPr lang="en-GB" dirty="0" smtClean="0">
                <a:hlinkClick r:id="rId2"/>
              </a:rPr>
              <a:t>://twiki.cern.ch/twiki/bin/view/LCG/ChangesForHEPscore#Testing</a:t>
            </a:r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352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APEL </a:t>
            </a:r>
            <a:r>
              <a:rPr lang="en-GB" dirty="0" err="1" smtClean="0"/>
              <a:t>HEPscore</a:t>
            </a:r>
            <a:r>
              <a:rPr lang="en-GB" dirty="0" smtClean="0"/>
              <a:t> 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APEL client 1.9.2 to be added to UMD</a:t>
            </a:r>
          </a:p>
          <a:p>
            <a:endParaRPr lang="en-GB" dirty="0" smtClean="0"/>
          </a:p>
          <a:p>
            <a:r>
              <a:rPr lang="en-GB" dirty="0" smtClean="0"/>
              <a:t>Testing against the Portal so they can add the benchmark type selection functionality</a:t>
            </a:r>
          </a:p>
          <a:p>
            <a:endParaRPr lang="en-GB" dirty="0"/>
          </a:p>
          <a:p>
            <a:r>
              <a:rPr lang="en-GB" dirty="0" smtClean="0"/>
              <a:t>Final release of APEL server update if end-to-end testing successful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5638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76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APEL HEPscore Current status</vt:lpstr>
      <vt:lpstr>APEL HEPscore Next steps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Coveney, Adrian (STFC,RAL,SC)</dc:creator>
  <cp:lastModifiedBy>Coveney, Adrian (STFC,RAL,SC)</cp:lastModifiedBy>
  <cp:revision>9</cp:revision>
  <dcterms:created xsi:type="dcterms:W3CDTF">2023-03-02T09:35:33Z</dcterms:created>
  <dcterms:modified xsi:type="dcterms:W3CDTF">2023-06-08T12:53:13Z</dcterms:modified>
</cp:coreProperties>
</file>